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notesSlides/notesSlide1.xml" ContentType="application/vnd.openxmlformats-officedocument.presentationml.notesSlide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notesSlides/notesSlide2.xml" ContentType="application/vnd.openxmlformats-officedocument.presentationml.notesSlide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notesSlides/notesSlide3.xml" ContentType="application/vnd.openxmlformats-officedocument.presentationml.notesSlide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notesSlides/notesSlide4.xml" ContentType="application/vnd.openxmlformats-officedocument.presentationml.notesSlide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notesSlides/notesSlide5.xml" ContentType="application/vnd.openxmlformats-officedocument.presentationml.notesSlide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notesSlides/notesSlide6.xml" ContentType="application/vnd.openxmlformats-officedocument.presentationml.notesSlide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0.xml" ContentType="application/vnd.openxmlformats-officedocument.presentationml.tags+xml"/>
  <Override PartName="/ppt/notesSlides/notesSlide7.xml" ContentType="application/vnd.openxmlformats-officedocument.presentationml.notesSlide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ppt/tags/tag1173.xml" ContentType="application/vnd.openxmlformats-officedocument.presentationml.tags+xml"/>
  <Override PartName="/ppt/tags/tag1174.xml" ContentType="application/vnd.openxmlformats-officedocument.presentationml.tags+xml"/>
  <Override PartName="/ppt/tags/tag1175.xml" ContentType="application/vnd.openxmlformats-officedocument.presentationml.tags+xml"/>
  <Override PartName="/ppt/tags/tag1176.xml" ContentType="application/vnd.openxmlformats-officedocument.presentationml.tags+xml"/>
  <Override PartName="/ppt/tags/tag1177.xml" ContentType="application/vnd.openxmlformats-officedocument.presentationml.tags+xml"/>
  <Override PartName="/ppt/tags/tag1178.xml" ContentType="application/vnd.openxmlformats-officedocument.presentationml.tags+xml"/>
  <Override PartName="/ppt/tags/tag1179.xml" ContentType="application/vnd.openxmlformats-officedocument.presentationml.tags+xml"/>
  <Override PartName="/ppt/tags/tag1180.xml" ContentType="application/vnd.openxmlformats-officedocument.presentationml.tags+xml"/>
  <Override PartName="/ppt/tags/tag1181.xml" ContentType="application/vnd.openxmlformats-officedocument.presentationml.tags+xml"/>
  <Override PartName="/ppt/tags/tag1182.xml" ContentType="application/vnd.openxmlformats-officedocument.presentationml.tags+xml"/>
  <Override PartName="/ppt/tags/tag1183.xml" ContentType="application/vnd.openxmlformats-officedocument.presentationml.tags+xml"/>
  <Override PartName="/ppt/tags/tag1184.xml" ContentType="application/vnd.openxmlformats-officedocument.presentationml.tags+xml"/>
  <Override PartName="/ppt/tags/tag1185.xml" ContentType="application/vnd.openxmlformats-officedocument.presentationml.tags+xml"/>
  <Override PartName="/ppt/tags/tag1186.xml" ContentType="application/vnd.openxmlformats-officedocument.presentationml.tags+xml"/>
  <Override PartName="/ppt/tags/tag1187.xml" ContentType="application/vnd.openxmlformats-officedocument.presentationml.tags+xml"/>
  <Override PartName="/ppt/tags/tag1188.xml" ContentType="application/vnd.openxmlformats-officedocument.presentationml.tags+xml"/>
  <Override PartName="/ppt/notesSlides/notesSlide8.xml" ContentType="application/vnd.openxmlformats-officedocument.presentationml.notesSlide+xml"/>
  <Override PartName="/ppt/tags/tag1189.xml" ContentType="application/vnd.openxmlformats-officedocument.presentationml.tags+xml"/>
  <Override PartName="/ppt/tags/tag1190.xml" ContentType="application/vnd.openxmlformats-officedocument.presentationml.tags+xml"/>
  <Override PartName="/ppt/tags/tag1191.xml" ContentType="application/vnd.openxmlformats-officedocument.presentationml.tags+xml"/>
  <Override PartName="/ppt/tags/tag1192.xml" ContentType="application/vnd.openxmlformats-officedocument.presentationml.tags+xml"/>
  <Override PartName="/ppt/tags/tag1193.xml" ContentType="application/vnd.openxmlformats-officedocument.presentationml.tags+xml"/>
  <Override PartName="/ppt/tags/tag1194.xml" ContentType="application/vnd.openxmlformats-officedocument.presentationml.tags+xml"/>
  <Override PartName="/ppt/tags/tag1195.xml" ContentType="application/vnd.openxmlformats-officedocument.presentationml.tags+xml"/>
  <Override PartName="/ppt/tags/tag1196.xml" ContentType="application/vnd.openxmlformats-officedocument.presentationml.tags+xml"/>
  <Override PartName="/ppt/notesSlides/notesSlide9.xml" ContentType="application/vnd.openxmlformats-officedocument.presentationml.notesSlide+xml"/>
  <Override PartName="/ppt/tags/tag1197.xml" ContentType="application/vnd.openxmlformats-officedocument.presentationml.tags+xml"/>
  <Override PartName="/ppt/tags/tag1198.xml" ContentType="application/vnd.openxmlformats-officedocument.presentationml.tags+xml"/>
  <Override PartName="/ppt/tags/tag1199.xml" ContentType="application/vnd.openxmlformats-officedocument.presentationml.tags+xml"/>
  <Override PartName="/ppt/tags/tag1200.xml" ContentType="application/vnd.openxmlformats-officedocument.presentationml.tags+xml"/>
  <Override PartName="/ppt/tags/tag1201.xml" ContentType="application/vnd.openxmlformats-officedocument.presentationml.tags+xml"/>
  <Override PartName="/ppt/tags/tag1202.xml" ContentType="application/vnd.openxmlformats-officedocument.presentationml.tags+xml"/>
  <Override PartName="/ppt/tags/tag1203.xml" ContentType="application/vnd.openxmlformats-officedocument.presentationml.tags+xml"/>
  <Override PartName="/ppt/tags/tag1204.xml" ContentType="application/vnd.openxmlformats-officedocument.presentationml.tags+xml"/>
  <Override PartName="/ppt/tags/tag1205.xml" ContentType="application/vnd.openxmlformats-officedocument.presentationml.tags+xml"/>
  <Override PartName="/ppt/tags/tag1206.xml" ContentType="application/vnd.openxmlformats-officedocument.presentationml.tags+xml"/>
  <Override PartName="/ppt/tags/tag1207.xml" ContentType="application/vnd.openxmlformats-officedocument.presentationml.tags+xml"/>
  <Override PartName="/ppt/tags/tag1208.xml" ContentType="application/vnd.openxmlformats-officedocument.presentationml.tags+xml"/>
  <Override PartName="/ppt/tags/tag1209.xml" ContentType="application/vnd.openxmlformats-officedocument.presentationml.tags+xml"/>
  <Override PartName="/ppt/tags/tag1210.xml" ContentType="application/vnd.openxmlformats-officedocument.presentationml.tags+xml"/>
  <Override PartName="/ppt/tags/tag1211.xml" ContentType="application/vnd.openxmlformats-officedocument.presentationml.tags+xml"/>
  <Override PartName="/ppt/tags/tag1212.xml" ContentType="application/vnd.openxmlformats-officedocument.presentationml.tags+xml"/>
  <Override PartName="/ppt/tags/tag1213.xml" ContentType="application/vnd.openxmlformats-officedocument.presentationml.tags+xml"/>
  <Override PartName="/ppt/tags/tag1214.xml" ContentType="application/vnd.openxmlformats-officedocument.presentationml.tags+xml"/>
  <Override PartName="/ppt/tags/tag1215.xml" ContentType="application/vnd.openxmlformats-officedocument.presentationml.tags+xml"/>
  <Override PartName="/ppt/tags/tag1216.xml" ContentType="application/vnd.openxmlformats-officedocument.presentationml.tags+xml"/>
  <Override PartName="/ppt/tags/tag1217.xml" ContentType="application/vnd.openxmlformats-officedocument.presentationml.tags+xml"/>
  <Override PartName="/ppt/tags/tag1218.xml" ContentType="application/vnd.openxmlformats-officedocument.presentationml.tags+xml"/>
  <Override PartName="/ppt/tags/tag1219.xml" ContentType="application/vnd.openxmlformats-officedocument.presentationml.tags+xml"/>
  <Override PartName="/ppt/notesSlides/notesSlide10.xml" ContentType="application/vnd.openxmlformats-officedocument.presentationml.notesSlide+xml"/>
  <Override PartName="/ppt/tags/tag1220.xml" ContentType="application/vnd.openxmlformats-officedocument.presentationml.tags+xml"/>
  <Override PartName="/ppt/tags/tag1221.xml" ContentType="application/vnd.openxmlformats-officedocument.presentationml.tags+xml"/>
  <Override PartName="/ppt/tags/tag1222.xml" ContentType="application/vnd.openxmlformats-officedocument.presentationml.tags+xml"/>
  <Override PartName="/ppt/tags/tag1223.xml" ContentType="application/vnd.openxmlformats-officedocument.presentationml.tags+xml"/>
  <Override PartName="/ppt/tags/tag1224.xml" ContentType="application/vnd.openxmlformats-officedocument.presentationml.tags+xml"/>
  <Override PartName="/ppt/tags/tag1225.xml" ContentType="application/vnd.openxmlformats-officedocument.presentationml.tags+xml"/>
  <Override PartName="/ppt/tags/tag1226.xml" ContentType="application/vnd.openxmlformats-officedocument.presentationml.tags+xml"/>
  <Override PartName="/ppt/tags/tag1227.xml" ContentType="application/vnd.openxmlformats-officedocument.presentationml.tags+xml"/>
  <Override PartName="/ppt/tags/tag1228.xml" ContentType="application/vnd.openxmlformats-officedocument.presentationml.tags+xml"/>
  <Override PartName="/ppt/tags/tag1229.xml" ContentType="application/vnd.openxmlformats-officedocument.presentationml.tags+xml"/>
  <Override PartName="/ppt/tags/tag1230.xml" ContentType="application/vnd.openxmlformats-officedocument.presentationml.tags+xml"/>
  <Override PartName="/ppt/tags/tag1231.xml" ContentType="application/vnd.openxmlformats-officedocument.presentationml.tags+xml"/>
  <Override PartName="/ppt/tags/tag1232.xml" ContentType="application/vnd.openxmlformats-officedocument.presentationml.tags+xml"/>
  <Override PartName="/ppt/tags/tag1233.xml" ContentType="application/vnd.openxmlformats-officedocument.presentationml.tags+xml"/>
  <Override PartName="/ppt/tags/tag1234.xml" ContentType="application/vnd.openxmlformats-officedocument.presentationml.tags+xml"/>
  <Override PartName="/ppt/tags/tag1235.xml" ContentType="application/vnd.openxmlformats-officedocument.presentationml.tags+xml"/>
  <Override PartName="/ppt/tags/tag1236.xml" ContentType="application/vnd.openxmlformats-officedocument.presentationml.tags+xml"/>
  <Override PartName="/ppt/tags/tag1237.xml" ContentType="application/vnd.openxmlformats-officedocument.presentationml.tags+xml"/>
  <Override PartName="/ppt/tags/tag1238.xml" ContentType="application/vnd.openxmlformats-officedocument.presentationml.tags+xml"/>
  <Override PartName="/ppt/tags/tag1239.xml" ContentType="application/vnd.openxmlformats-officedocument.presentationml.tags+xml"/>
  <Override PartName="/ppt/tags/tag1240.xml" ContentType="application/vnd.openxmlformats-officedocument.presentationml.tags+xml"/>
  <Override PartName="/ppt/tags/tag1241.xml" ContentType="application/vnd.openxmlformats-officedocument.presentationml.tags+xml"/>
  <Override PartName="/ppt/tags/tag1242.xml" ContentType="application/vnd.openxmlformats-officedocument.presentationml.tags+xml"/>
  <Override PartName="/ppt/tags/tag1243.xml" ContentType="application/vnd.openxmlformats-officedocument.presentationml.tags+xml"/>
  <Override PartName="/ppt/tags/tag1244.xml" ContentType="application/vnd.openxmlformats-officedocument.presentationml.tags+xml"/>
  <Override PartName="/ppt/tags/tag1245.xml" ContentType="application/vnd.openxmlformats-officedocument.presentationml.tags+xml"/>
  <Override PartName="/ppt/tags/tag1246.xml" ContentType="application/vnd.openxmlformats-officedocument.presentationml.tags+xml"/>
  <Override PartName="/ppt/tags/tag1247.xml" ContentType="application/vnd.openxmlformats-officedocument.presentationml.tags+xml"/>
  <Override PartName="/ppt/tags/tag1248.xml" ContentType="application/vnd.openxmlformats-officedocument.presentationml.tags+xml"/>
  <Override PartName="/ppt/tags/tag1249.xml" ContentType="application/vnd.openxmlformats-officedocument.presentationml.tags+xml"/>
  <Override PartName="/ppt/tags/tag1250.xml" ContentType="application/vnd.openxmlformats-officedocument.presentationml.tags+xml"/>
  <Override PartName="/ppt/tags/tag1251.xml" ContentType="application/vnd.openxmlformats-officedocument.presentationml.tags+xml"/>
  <Override PartName="/ppt/tags/tag1252.xml" ContentType="application/vnd.openxmlformats-officedocument.presentationml.tags+xml"/>
  <Override PartName="/ppt/tags/tag1253.xml" ContentType="application/vnd.openxmlformats-officedocument.presentationml.tags+xml"/>
  <Override PartName="/ppt/tags/tag1254.xml" ContentType="application/vnd.openxmlformats-officedocument.presentationml.tags+xml"/>
  <Override PartName="/ppt/tags/tag1255.xml" ContentType="application/vnd.openxmlformats-officedocument.presentationml.tags+xml"/>
  <Override PartName="/ppt/tags/tag1256.xml" ContentType="application/vnd.openxmlformats-officedocument.presentationml.tags+xml"/>
  <Override PartName="/ppt/tags/tag1257.xml" ContentType="application/vnd.openxmlformats-officedocument.presentationml.tags+xml"/>
  <Override PartName="/ppt/tags/tag1258.xml" ContentType="application/vnd.openxmlformats-officedocument.presentationml.tags+xml"/>
  <Override PartName="/ppt/tags/tag1259.xml" ContentType="application/vnd.openxmlformats-officedocument.presentationml.tags+xml"/>
  <Override PartName="/ppt/tags/tag1260.xml" ContentType="application/vnd.openxmlformats-officedocument.presentationml.tags+xml"/>
  <Override PartName="/ppt/tags/tag1261.xml" ContentType="application/vnd.openxmlformats-officedocument.presentationml.tags+xml"/>
  <Override PartName="/ppt/tags/tag1262.xml" ContentType="application/vnd.openxmlformats-officedocument.presentationml.tags+xml"/>
  <Override PartName="/ppt/tags/tag1263.xml" ContentType="application/vnd.openxmlformats-officedocument.presentationml.tags+xml"/>
  <Override PartName="/ppt/tags/tag1264.xml" ContentType="application/vnd.openxmlformats-officedocument.presentationml.tags+xml"/>
  <Override PartName="/ppt/tags/tag1265.xml" ContentType="application/vnd.openxmlformats-officedocument.presentationml.tags+xml"/>
  <Override PartName="/ppt/tags/tag1266.xml" ContentType="application/vnd.openxmlformats-officedocument.presentationml.tags+xml"/>
  <Override PartName="/ppt/tags/tag1267.xml" ContentType="application/vnd.openxmlformats-officedocument.presentationml.tags+xml"/>
  <Override PartName="/ppt/tags/tag1268.xml" ContentType="application/vnd.openxmlformats-officedocument.presentationml.tags+xml"/>
  <Override PartName="/ppt/tags/tag1269.xml" ContentType="application/vnd.openxmlformats-officedocument.presentationml.tags+xml"/>
  <Override PartName="/ppt/tags/tag1270.xml" ContentType="application/vnd.openxmlformats-officedocument.presentationml.tags+xml"/>
  <Override PartName="/ppt/tags/tag1271.xml" ContentType="application/vnd.openxmlformats-officedocument.presentationml.tags+xml"/>
  <Override PartName="/ppt/tags/tag1272.xml" ContentType="application/vnd.openxmlformats-officedocument.presentationml.tags+xml"/>
  <Override PartName="/ppt/tags/tag1273.xml" ContentType="application/vnd.openxmlformats-officedocument.presentationml.tags+xml"/>
  <Override PartName="/ppt/tags/tag1274.xml" ContentType="application/vnd.openxmlformats-officedocument.presentationml.tags+xml"/>
  <Override PartName="/ppt/tags/tag1275.xml" ContentType="application/vnd.openxmlformats-officedocument.presentationml.tags+xml"/>
  <Override PartName="/ppt/tags/tag1276.xml" ContentType="application/vnd.openxmlformats-officedocument.presentationml.tags+xml"/>
  <Override PartName="/ppt/tags/tag1277.xml" ContentType="application/vnd.openxmlformats-officedocument.presentationml.tags+xml"/>
  <Override PartName="/ppt/tags/tag1278.xml" ContentType="application/vnd.openxmlformats-officedocument.presentationml.tags+xml"/>
  <Override PartName="/ppt/tags/tag1279.xml" ContentType="application/vnd.openxmlformats-officedocument.presentationml.tags+xml"/>
  <Override PartName="/ppt/tags/tag1280.xml" ContentType="application/vnd.openxmlformats-officedocument.presentationml.tags+xml"/>
  <Override PartName="/ppt/tags/tag1281.xml" ContentType="application/vnd.openxmlformats-officedocument.presentationml.tags+xml"/>
  <Override PartName="/ppt/tags/tag1282.xml" ContentType="application/vnd.openxmlformats-officedocument.presentationml.tags+xml"/>
  <Override PartName="/ppt/tags/tag1283.xml" ContentType="application/vnd.openxmlformats-officedocument.presentationml.tags+xml"/>
  <Override PartName="/ppt/tags/tag1284.xml" ContentType="application/vnd.openxmlformats-officedocument.presentationml.tags+xml"/>
  <Override PartName="/ppt/tags/tag1285.xml" ContentType="application/vnd.openxmlformats-officedocument.presentationml.tags+xml"/>
  <Override PartName="/ppt/tags/tag1286.xml" ContentType="application/vnd.openxmlformats-officedocument.presentationml.tags+xml"/>
  <Override PartName="/ppt/tags/tag1287.xml" ContentType="application/vnd.openxmlformats-officedocument.presentationml.tags+xml"/>
  <Override PartName="/ppt/tags/tag1288.xml" ContentType="application/vnd.openxmlformats-officedocument.presentationml.tags+xml"/>
  <Override PartName="/ppt/tags/tag1289.xml" ContentType="application/vnd.openxmlformats-officedocument.presentationml.tags+xml"/>
  <Override PartName="/ppt/tags/tag1290.xml" ContentType="application/vnd.openxmlformats-officedocument.presentationml.tags+xml"/>
  <Override PartName="/ppt/tags/tag1291.xml" ContentType="application/vnd.openxmlformats-officedocument.presentationml.tags+xml"/>
  <Override PartName="/ppt/tags/tag1292.xml" ContentType="application/vnd.openxmlformats-officedocument.presentationml.tags+xml"/>
  <Override PartName="/ppt/tags/tag1293.xml" ContentType="application/vnd.openxmlformats-officedocument.presentationml.tags+xml"/>
  <Override PartName="/ppt/tags/tag1294.xml" ContentType="application/vnd.openxmlformats-officedocument.presentationml.tags+xml"/>
  <Override PartName="/ppt/tags/tag1295.xml" ContentType="application/vnd.openxmlformats-officedocument.presentationml.tags+xml"/>
  <Override PartName="/ppt/tags/tag1296.xml" ContentType="application/vnd.openxmlformats-officedocument.presentationml.tags+xml"/>
  <Override PartName="/ppt/tags/tag1297.xml" ContentType="application/vnd.openxmlformats-officedocument.presentationml.tags+xml"/>
  <Override PartName="/ppt/tags/tag1298.xml" ContentType="application/vnd.openxmlformats-officedocument.presentationml.tags+xml"/>
  <Override PartName="/ppt/tags/tag1299.xml" ContentType="application/vnd.openxmlformats-officedocument.presentationml.tags+xml"/>
  <Override PartName="/ppt/tags/tag1300.xml" ContentType="application/vnd.openxmlformats-officedocument.presentationml.tags+xml"/>
  <Override PartName="/ppt/tags/tag1301.xml" ContentType="application/vnd.openxmlformats-officedocument.presentationml.tags+xml"/>
  <Override PartName="/ppt/tags/tag1302.xml" ContentType="application/vnd.openxmlformats-officedocument.presentationml.tags+xml"/>
  <Override PartName="/ppt/tags/tag1303.xml" ContentType="application/vnd.openxmlformats-officedocument.presentationml.tags+xml"/>
  <Override PartName="/ppt/tags/tag1304.xml" ContentType="application/vnd.openxmlformats-officedocument.presentationml.tags+xml"/>
  <Override PartName="/ppt/tags/tag1305.xml" ContentType="application/vnd.openxmlformats-officedocument.presentationml.tags+xml"/>
  <Override PartName="/ppt/tags/tag1306.xml" ContentType="application/vnd.openxmlformats-officedocument.presentationml.tags+xml"/>
  <Override PartName="/ppt/tags/tag1307.xml" ContentType="application/vnd.openxmlformats-officedocument.presentationml.tags+xml"/>
  <Override PartName="/ppt/tags/tag1308.xml" ContentType="application/vnd.openxmlformats-officedocument.presentationml.tags+xml"/>
  <Override PartName="/ppt/tags/tag1309.xml" ContentType="application/vnd.openxmlformats-officedocument.presentationml.tags+xml"/>
  <Override PartName="/ppt/tags/tag1310.xml" ContentType="application/vnd.openxmlformats-officedocument.presentationml.tags+xml"/>
  <Override PartName="/ppt/tags/tag1311.xml" ContentType="application/vnd.openxmlformats-officedocument.presentationml.tags+xml"/>
  <Override PartName="/ppt/tags/tag1312.xml" ContentType="application/vnd.openxmlformats-officedocument.presentationml.tags+xml"/>
  <Override PartName="/ppt/tags/tag1313.xml" ContentType="application/vnd.openxmlformats-officedocument.presentationml.tags+xml"/>
  <Override PartName="/ppt/tags/tag1314.xml" ContentType="application/vnd.openxmlformats-officedocument.presentationml.tags+xml"/>
  <Override PartName="/ppt/tags/tag1315.xml" ContentType="application/vnd.openxmlformats-officedocument.presentationml.tags+xml"/>
  <Override PartName="/ppt/tags/tag1316.xml" ContentType="application/vnd.openxmlformats-officedocument.presentationml.tags+xml"/>
  <Override PartName="/ppt/tags/tag1317.xml" ContentType="application/vnd.openxmlformats-officedocument.presentationml.tags+xml"/>
  <Override PartName="/ppt/tags/tag1318.xml" ContentType="application/vnd.openxmlformats-officedocument.presentationml.tags+xml"/>
  <Override PartName="/ppt/tags/tag1319.xml" ContentType="application/vnd.openxmlformats-officedocument.presentationml.tags+xml"/>
  <Override PartName="/ppt/tags/tag1320.xml" ContentType="application/vnd.openxmlformats-officedocument.presentationml.tags+xml"/>
  <Override PartName="/ppt/tags/tag1321.xml" ContentType="application/vnd.openxmlformats-officedocument.presentationml.tags+xml"/>
  <Override PartName="/ppt/tags/tag1322.xml" ContentType="application/vnd.openxmlformats-officedocument.presentationml.tags+xml"/>
  <Override PartName="/ppt/tags/tag1323.xml" ContentType="application/vnd.openxmlformats-officedocument.presentationml.tags+xml"/>
  <Override PartName="/ppt/tags/tag1324.xml" ContentType="application/vnd.openxmlformats-officedocument.presentationml.tags+xml"/>
  <Override PartName="/ppt/tags/tag1325.xml" ContentType="application/vnd.openxmlformats-officedocument.presentationml.tags+xml"/>
  <Override PartName="/ppt/tags/tag1326.xml" ContentType="application/vnd.openxmlformats-officedocument.presentationml.tags+xml"/>
  <Override PartName="/ppt/tags/tag1327.xml" ContentType="application/vnd.openxmlformats-officedocument.presentationml.tags+xml"/>
  <Override PartName="/ppt/tags/tag1328.xml" ContentType="application/vnd.openxmlformats-officedocument.presentationml.tags+xml"/>
  <Override PartName="/ppt/tags/tag1329.xml" ContentType="application/vnd.openxmlformats-officedocument.presentationml.tags+xml"/>
  <Override PartName="/ppt/tags/tag1330.xml" ContentType="application/vnd.openxmlformats-officedocument.presentationml.tags+xml"/>
  <Override PartName="/ppt/tags/tag1331.xml" ContentType="application/vnd.openxmlformats-officedocument.presentationml.tags+xml"/>
  <Override PartName="/ppt/tags/tag1332.xml" ContentType="application/vnd.openxmlformats-officedocument.presentationml.tags+xml"/>
  <Override PartName="/ppt/tags/tag1333.xml" ContentType="application/vnd.openxmlformats-officedocument.presentationml.tags+xml"/>
  <Override PartName="/ppt/tags/tag1334.xml" ContentType="application/vnd.openxmlformats-officedocument.presentationml.tags+xml"/>
  <Override PartName="/ppt/tags/tag1335.xml" ContentType="application/vnd.openxmlformats-officedocument.presentationml.tags+xml"/>
  <Override PartName="/ppt/tags/tag1336.xml" ContentType="application/vnd.openxmlformats-officedocument.presentationml.tags+xml"/>
  <Override PartName="/ppt/tags/tag1337.xml" ContentType="application/vnd.openxmlformats-officedocument.presentationml.tags+xml"/>
  <Override PartName="/ppt/tags/tag1338.xml" ContentType="application/vnd.openxmlformats-officedocument.presentationml.tags+xml"/>
  <Override PartName="/ppt/tags/tag1339.xml" ContentType="application/vnd.openxmlformats-officedocument.presentationml.tags+xml"/>
  <Override PartName="/ppt/tags/tag1340.xml" ContentType="application/vnd.openxmlformats-officedocument.presentationml.tags+xml"/>
  <Override PartName="/ppt/tags/tag1341.xml" ContentType="application/vnd.openxmlformats-officedocument.presentationml.tags+xml"/>
  <Override PartName="/ppt/tags/tag1342.xml" ContentType="application/vnd.openxmlformats-officedocument.presentationml.tags+xml"/>
  <Override PartName="/ppt/tags/tag1343.xml" ContentType="application/vnd.openxmlformats-officedocument.presentationml.tags+xml"/>
  <Override PartName="/ppt/tags/tag1344.xml" ContentType="application/vnd.openxmlformats-officedocument.presentationml.tags+xml"/>
  <Override PartName="/ppt/tags/tag1345.xml" ContentType="application/vnd.openxmlformats-officedocument.presentationml.tags+xml"/>
  <Override PartName="/ppt/tags/tag1346.xml" ContentType="application/vnd.openxmlformats-officedocument.presentationml.tags+xml"/>
  <Override PartName="/ppt/tags/tag1347.xml" ContentType="application/vnd.openxmlformats-officedocument.presentationml.tags+xml"/>
  <Override PartName="/ppt/tags/tag1348.xml" ContentType="application/vnd.openxmlformats-officedocument.presentationml.tags+xml"/>
  <Override PartName="/ppt/tags/tag1349.xml" ContentType="application/vnd.openxmlformats-officedocument.presentationml.tags+xml"/>
  <Override PartName="/ppt/tags/tag1350.xml" ContentType="application/vnd.openxmlformats-officedocument.presentationml.tags+xml"/>
  <Override PartName="/ppt/tags/tag1351.xml" ContentType="application/vnd.openxmlformats-officedocument.presentationml.tags+xml"/>
  <Override PartName="/ppt/tags/tag1352.xml" ContentType="application/vnd.openxmlformats-officedocument.presentationml.tags+xml"/>
  <Override PartName="/ppt/tags/tag1353.xml" ContentType="application/vnd.openxmlformats-officedocument.presentationml.tags+xml"/>
  <Override PartName="/ppt/tags/tag1354.xml" ContentType="application/vnd.openxmlformats-officedocument.presentationml.tags+xml"/>
  <Override PartName="/ppt/tags/tag1355.xml" ContentType="application/vnd.openxmlformats-officedocument.presentationml.tags+xml"/>
  <Override PartName="/ppt/tags/tag1356.xml" ContentType="application/vnd.openxmlformats-officedocument.presentationml.tags+xml"/>
  <Override PartName="/ppt/tags/tag1357.xml" ContentType="application/vnd.openxmlformats-officedocument.presentationml.tags+xml"/>
  <Override PartName="/ppt/tags/tag1358.xml" ContentType="application/vnd.openxmlformats-officedocument.presentationml.tags+xml"/>
  <Override PartName="/ppt/tags/tag1359.xml" ContentType="application/vnd.openxmlformats-officedocument.presentationml.tags+xml"/>
  <Override PartName="/ppt/tags/tag1360.xml" ContentType="application/vnd.openxmlformats-officedocument.presentationml.tags+xml"/>
  <Override PartName="/ppt/tags/tag1361.xml" ContentType="application/vnd.openxmlformats-officedocument.presentationml.tags+xml"/>
  <Override PartName="/ppt/tags/tag1362.xml" ContentType="application/vnd.openxmlformats-officedocument.presentationml.tags+xml"/>
  <Override PartName="/ppt/tags/tag1363.xml" ContentType="application/vnd.openxmlformats-officedocument.presentationml.tags+xml"/>
  <Override PartName="/ppt/tags/tag1364.xml" ContentType="application/vnd.openxmlformats-officedocument.presentationml.tags+xml"/>
  <Override PartName="/ppt/tags/tag1365.xml" ContentType="application/vnd.openxmlformats-officedocument.presentationml.tags+xml"/>
  <Override PartName="/ppt/tags/tag1366.xml" ContentType="application/vnd.openxmlformats-officedocument.presentationml.tags+xml"/>
  <Override PartName="/ppt/tags/tag1367.xml" ContentType="application/vnd.openxmlformats-officedocument.presentationml.tags+xml"/>
  <Override PartName="/ppt/tags/tag1368.xml" ContentType="application/vnd.openxmlformats-officedocument.presentationml.tags+xml"/>
  <Override PartName="/ppt/tags/tag1369.xml" ContentType="application/vnd.openxmlformats-officedocument.presentationml.tags+xml"/>
  <Override PartName="/ppt/tags/tag1370.xml" ContentType="application/vnd.openxmlformats-officedocument.presentationml.tags+xml"/>
  <Override PartName="/ppt/tags/tag1371.xml" ContentType="application/vnd.openxmlformats-officedocument.presentationml.tags+xml"/>
  <Override PartName="/ppt/tags/tag1372.xml" ContentType="application/vnd.openxmlformats-officedocument.presentationml.tags+xml"/>
  <Override PartName="/ppt/tags/tag1373.xml" ContentType="application/vnd.openxmlformats-officedocument.presentationml.tags+xml"/>
  <Override PartName="/ppt/tags/tag1374.xml" ContentType="application/vnd.openxmlformats-officedocument.presentationml.tags+xml"/>
  <Override PartName="/ppt/tags/tag1375.xml" ContentType="application/vnd.openxmlformats-officedocument.presentationml.tags+xml"/>
  <Override PartName="/ppt/tags/tag1376.xml" ContentType="application/vnd.openxmlformats-officedocument.presentationml.tags+xml"/>
  <Override PartName="/ppt/tags/tag1377.xml" ContentType="application/vnd.openxmlformats-officedocument.presentationml.tags+xml"/>
  <Override PartName="/ppt/tags/tag1378.xml" ContentType="application/vnd.openxmlformats-officedocument.presentationml.tags+xml"/>
  <Override PartName="/ppt/tags/tag1379.xml" ContentType="application/vnd.openxmlformats-officedocument.presentationml.tags+xml"/>
  <Override PartName="/ppt/tags/tag1380.xml" ContentType="application/vnd.openxmlformats-officedocument.presentationml.tags+xml"/>
  <Override PartName="/ppt/tags/tag1381.xml" ContentType="application/vnd.openxmlformats-officedocument.presentationml.tags+xml"/>
  <Override PartName="/ppt/tags/tag1382.xml" ContentType="application/vnd.openxmlformats-officedocument.presentationml.tags+xml"/>
  <Override PartName="/ppt/tags/tag1383.xml" ContentType="application/vnd.openxmlformats-officedocument.presentationml.tags+xml"/>
  <Override PartName="/ppt/tags/tag1384.xml" ContentType="application/vnd.openxmlformats-officedocument.presentationml.tags+xml"/>
  <Override PartName="/ppt/tags/tag1385.xml" ContentType="application/vnd.openxmlformats-officedocument.presentationml.tags+xml"/>
  <Override PartName="/ppt/tags/tag1386.xml" ContentType="application/vnd.openxmlformats-officedocument.presentationml.tags+xml"/>
  <Override PartName="/ppt/tags/tag1387.xml" ContentType="application/vnd.openxmlformats-officedocument.presentationml.tags+xml"/>
  <Override PartName="/ppt/tags/tag1388.xml" ContentType="application/vnd.openxmlformats-officedocument.presentationml.tags+xml"/>
  <Override PartName="/ppt/tags/tag1389.xml" ContentType="application/vnd.openxmlformats-officedocument.presentationml.tags+xml"/>
  <Override PartName="/ppt/tags/tag1390.xml" ContentType="application/vnd.openxmlformats-officedocument.presentationml.tags+xml"/>
  <Override PartName="/ppt/tags/tag1391.xml" ContentType="application/vnd.openxmlformats-officedocument.presentationml.tags+xml"/>
  <Override PartName="/ppt/tags/tag1392.xml" ContentType="application/vnd.openxmlformats-officedocument.presentationml.tags+xml"/>
  <Override PartName="/ppt/tags/tag1393.xml" ContentType="application/vnd.openxmlformats-officedocument.presentationml.tags+xml"/>
  <Override PartName="/ppt/tags/tag1394.xml" ContentType="application/vnd.openxmlformats-officedocument.presentationml.tags+xml"/>
  <Override PartName="/ppt/tags/tag1395.xml" ContentType="application/vnd.openxmlformats-officedocument.presentationml.tags+xml"/>
  <Override PartName="/ppt/tags/tag1396.xml" ContentType="application/vnd.openxmlformats-officedocument.presentationml.tags+xml"/>
  <Override PartName="/ppt/tags/tag1397.xml" ContentType="application/vnd.openxmlformats-officedocument.presentationml.tags+xml"/>
  <Override PartName="/ppt/tags/tag1398.xml" ContentType="application/vnd.openxmlformats-officedocument.presentationml.tags+xml"/>
  <Override PartName="/ppt/tags/tag1399.xml" ContentType="application/vnd.openxmlformats-officedocument.presentationml.tags+xml"/>
  <Override PartName="/ppt/tags/tag1400.xml" ContentType="application/vnd.openxmlformats-officedocument.presentationml.tags+xml"/>
  <Override PartName="/ppt/tags/tag1401.xml" ContentType="application/vnd.openxmlformats-officedocument.presentationml.tags+xml"/>
  <Override PartName="/ppt/tags/tag1402.xml" ContentType="application/vnd.openxmlformats-officedocument.presentationml.tags+xml"/>
  <Override PartName="/ppt/tags/tag1403.xml" ContentType="application/vnd.openxmlformats-officedocument.presentationml.tags+xml"/>
  <Override PartName="/ppt/tags/tag1404.xml" ContentType="application/vnd.openxmlformats-officedocument.presentationml.tags+xml"/>
  <Override PartName="/ppt/tags/tag1405.xml" ContentType="application/vnd.openxmlformats-officedocument.presentationml.tags+xml"/>
  <Override PartName="/ppt/tags/tag1406.xml" ContentType="application/vnd.openxmlformats-officedocument.presentationml.tags+xml"/>
  <Override PartName="/ppt/tags/tag1407.xml" ContentType="application/vnd.openxmlformats-officedocument.presentationml.tags+xml"/>
  <Override PartName="/ppt/tags/tag1408.xml" ContentType="application/vnd.openxmlformats-officedocument.presentationml.tags+xml"/>
  <Override PartName="/ppt/tags/tag1409.xml" ContentType="application/vnd.openxmlformats-officedocument.presentationml.tags+xml"/>
  <Override PartName="/ppt/tags/tag1410.xml" ContentType="application/vnd.openxmlformats-officedocument.presentationml.tags+xml"/>
  <Override PartName="/ppt/tags/tag1411.xml" ContentType="application/vnd.openxmlformats-officedocument.presentationml.tags+xml"/>
  <Override PartName="/ppt/tags/tag1412.xml" ContentType="application/vnd.openxmlformats-officedocument.presentationml.tags+xml"/>
  <Override PartName="/ppt/tags/tag1413.xml" ContentType="application/vnd.openxmlformats-officedocument.presentationml.tags+xml"/>
  <Override PartName="/ppt/tags/tag1414.xml" ContentType="application/vnd.openxmlformats-officedocument.presentationml.tags+xml"/>
  <Override PartName="/ppt/tags/tag1415.xml" ContentType="application/vnd.openxmlformats-officedocument.presentationml.tags+xml"/>
  <Override PartName="/ppt/tags/tag1416.xml" ContentType="application/vnd.openxmlformats-officedocument.presentationml.tags+xml"/>
  <Override PartName="/ppt/tags/tag1417.xml" ContentType="application/vnd.openxmlformats-officedocument.presentationml.tags+xml"/>
  <Override PartName="/ppt/tags/tag1418.xml" ContentType="application/vnd.openxmlformats-officedocument.presentationml.tags+xml"/>
  <Override PartName="/ppt/tags/tag1419.xml" ContentType="application/vnd.openxmlformats-officedocument.presentationml.tags+xml"/>
  <Override PartName="/ppt/tags/tag1420.xml" ContentType="application/vnd.openxmlformats-officedocument.presentationml.tags+xml"/>
  <Override PartName="/ppt/tags/tag1421.xml" ContentType="application/vnd.openxmlformats-officedocument.presentationml.tags+xml"/>
  <Override PartName="/ppt/tags/tag1422.xml" ContentType="application/vnd.openxmlformats-officedocument.presentationml.tags+xml"/>
  <Override PartName="/ppt/tags/tag1423.xml" ContentType="application/vnd.openxmlformats-officedocument.presentationml.tags+xml"/>
  <Override PartName="/ppt/tags/tag1424.xml" ContentType="application/vnd.openxmlformats-officedocument.presentationml.tags+xml"/>
  <Override PartName="/ppt/tags/tag1425.xml" ContentType="application/vnd.openxmlformats-officedocument.presentationml.tags+xml"/>
  <Override PartName="/ppt/tags/tag1426.xml" ContentType="application/vnd.openxmlformats-officedocument.presentationml.tags+xml"/>
  <Override PartName="/ppt/tags/tag1427.xml" ContentType="application/vnd.openxmlformats-officedocument.presentationml.tags+xml"/>
  <Override PartName="/ppt/tags/tag1428.xml" ContentType="application/vnd.openxmlformats-officedocument.presentationml.tags+xml"/>
  <Override PartName="/ppt/tags/tag1429.xml" ContentType="application/vnd.openxmlformats-officedocument.presentationml.tags+xml"/>
  <Override PartName="/ppt/tags/tag1430.xml" ContentType="application/vnd.openxmlformats-officedocument.presentationml.tags+xml"/>
  <Override PartName="/ppt/tags/tag1431.xml" ContentType="application/vnd.openxmlformats-officedocument.presentationml.tags+xml"/>
  <Override PartName="/ppt/tags/tag1432.xml" ContentType="application/vnd.openxmlformats-officedocument.presentationml.tags+xml"/>
  <Override PartName="/ppt/tags/tag1433.xml" ContentType="application/vnd.openxmlformats-officedocument.presentationml.tags+xml"/>
  <Override PartName="/ppt/tags/tag1434.xml" ContentType="application/vnd.openxmlformats-officedocument.presentationml.tags+xml"/>
  <Override PartName="/ppt/tags/tag1435.xml" ContentType="application/vnd.openxmlformats-officedocument.presentationml.tags+xml"/>
  <Override PartName="/ppt/tags/tag1436.xml" ContentType="application/vnd.openxmlformats-officedocument.presentationml.tags+xml"/>
  <Override PartName="/ppt/tags/tag1437.xml" ContentType="application/vnd.openxmlformats-officedocument.presentationml.tags+xml"/>
  <Override PartName="/ppt/tags/tag1438.xml" ContentType="application/vnd.openxmlformats-officedocument.presentationml.tags+xml"/>
  <Override PartName="/ppt/tags/tag1439.xml" ContentType="application/vnd.openxmlformats-officedocument.presentationml.tags+xml"/>
  <Override PartName="/ppt/tags/tag1440.xml" ContentType="application/vnd.openxmlformats-officedocument.presentationml.tags+xml"/>
  <Override PartName="/ppt/tags/tag1441.xml" ContentType="application/vnd.openxmlformats-officedocument.presentationml.tags+xml"/>
  <Override PartName="/ppt/tags/tag1442.xml" ContentType="application/vnd.openxmlformats-officedocument.presentationml.tags+xml"/>
  <Override PartName="/ppt/tags/tag1443.xml" ContentType="application/vnd.openxmlformats-officedocument.presentationml.tags+xml"/>
  <Override PartName="/ppt/tags/tag1444.xml" ContentType="application/vnd.openxmlformats-officedocument.presentationml.tags+xml"/>
  <Override PartName="/ppt/tags/tag1445.xml" ContentType="application/vnd.openxmlformats-officedocument.presentationml.tags+xml"/>
  <Override PartName="/ppt/tags/tag1446.xml" ContentType="application/vnd.openxmlformats-officedocument.presentationml.tags+xml"/>
  <Override PartName="/ppt/tags/tag1447.xml" ContentType="application/vnd.openxmlformats-officedocument.presentationml.tags+xml"/>
  <Override PartName="/ppt/tags/tag1448.xml" ContentType="application/vnd.openxmlformats-officedocument.presentationml.tags+xml"/>
  <Override PartName="/ppt/tags/tag1449.xml" ContentType="application/vnd.openxmlformats-officedocument.presentationml.tags+xml"/>
  <Override PartName="/ppt/tags/tag1450.xml" ContentType="application/vnd.openxmlformats-officedocument.presentationml.tags+xml"/>
  <Override PartName="/ppt/tags/tag1451.xml" ContentType="application/vnd.openxmlformats-officedocument.presentationml.tags+xml"/>
  <Override PartName="/ppt/tags/tag1452.xml" ContentType="application/vnd.openxmlformats-officedocument.presentationml.tags+xml"/>
  <Override PartName="/ppt/tags/tag1453.xml" ContentType="application/vnd.openxmlformats-officedocument.presentationml.tags+xml"/>
  <Override PartName="/ppt/tags/tag1454.xml" ContentType="application/vnd.openxmlformats-officedocument.presentationml.tags+xml"/>
  <Override PartName="/ppt/tags/tag1455.xml" ContentType="application/vnd.openxmlformats-officedocument.presentationml.tags+xml"/>
  <Override PartName="/ppt/tags/tag1456.xml" ContentType="application/vnd.openxmlformats-officedocument.presentationml.tags+xml"/>
  <Override PartName="/ppt/tags/tag1457.xml" ContentType="application/vnd.openxmlformats-officedocument.presentationml.tags+xml"/>
  <Override PartName="/ppt/tags/tag1458.xml" ContentType="application/vnd.openxmlformats-officedocument.presentationml.tags+xml"/>
  <Override PartName="/ppt/tags/tag1459.xml" ContentType="application/vnd.openxmlformats-officedocument.presentationml.tags+xml"/>
  <Override PartName="/ppt/tags/tag1460.xml" ContentType="application/vnd.openxmlformats-officedocument.presentationml.tags+xml"/>
  <Override PartName="/ppt/tags/tag1461.xml" ContentType="application/vnd.openxmlformats-officedocument.presentationml.tags+xml"/>
  <Override PartName="/ppt/tags/tag1462.xml" ContentType="application/vnd.openxmlformats-officedocument.presentationml.tags+xml"/>
  <Override PartName="/ppt/tags/tag1463.xml" ContentType="application/vnd.openxmlformats-officedocument.presentationml.tags+xml"/>
  <Override PartName="/ppt/tags/tag1464.xml" ContentType="application/vnd.openxmlformats-officedocument.presentationml.tags+xml"/>
  <Override PartName="/ppt/tags/tag1465.xml" ContentType="application/vnd.openxmlformats-officedocument.presentationml.tags+xml"/>
  <Override PartName="/ppt/tags/tag1466.xml" ContentType="application/vnd.openxmlformats-officedocument.presentationml.tags+xml"/>
  <Override PartName="/ppt/tags/tag1467.xml" ContentType="application/vnd.openxmlformats-officedocument.presentationml.tags+xml"/>
  <Override PartName="/ppt/tags/tag1468.xml" ContentType="application/vnd.openxmlformats-officedocument.presentationml.tags+xml"/>
  <Override PartName="/ppt/tags/tag1469.xml" ContentType="application/vnd.openxmlformats-officedocument.presentationml.tags+xml"/>
  <Override PartName="/ppt/tags/tag1470.xml" ContentType="application/vnd.openxmlformats-officedocument.presentationml.tags+xml"/>
  <Override PartName="/ppt/tags/tag1471.xml" ContentType="application/vnd.openxmlformats-officedocument.presentationml.tags+xml"/>
  <Override PartName="/ppt/tags/tag1472.xml" ContentType="application/vnd.openxmlformats-officedocument.presentationml.tags+xml"/>
  <Override PartName="/ppt/tags/tag1473.xml" ContentType="application/vnd.openxmlformats-officedocument.presentationml.tags+xml"/>
  <Override PartName="/ppt/tags/tag1474.xml" ContentType="application/vnd.openxmlformats-officedocument.presentationml.tags+xml"/>
  <Override PartName="/ppt/tags/tag1475.xml" ContentType="application/vnd.openxmlformats-officedocument.presentationml.tags+xml"/>
  <Override PartName="/ppt/tags/tag1476.xml" ContentType="application/vnd.openxmlformats-officedocument.presentationml.tags+xml"/>
  <Override PartName="/ppt/tags/tag1477.xml" ContentType="application/vnd.openxmlformats-officedocument.presentationml.tags+xml"/>
  <Override PartName="/ppt/tags/tag1478.xml" ContentType="application/vnd.openxmlformats-officedocument.presentationml.tags+xml"/>
  <Override PartName="/ppt/tags/tag1479.xml" ContentType="application/vnd.openxmlformats-officedocument.presentationml.tags+xml"/>
  <Override PartName="/ppt/tags/tag1480.xml" ContentType="application/vnd.openxmlformats-officedocument.presentationml.tags+xml"/>
  <Override PartName="/ppt/tags/tag1481.xml" ContentType="application/vnd.openxmlformats-officedocument.presentationml.tags+xml"/>
  <Override PartName="/ppt/tags/tag1482.xml" ContentType="application/vnd.openxmlformats-officedocument.presentationml.tags+xml"/>
  <Override PartName="/ppt/tags/tag1483.xml" ContentType="application/vnd.openxmlformats-officedocument.presentationml.tags+xml"/>
  <Override PartName="/ppt/tags/tag1484.xml" ContentType="application/vnd.openxmlformats-officedocument.presentationml.tags+xml"/>
  <Override PartName="/ppt/tags/tag1485.xml" ContentType="application/vnd.openxmlformats-officedocument.presentationml.tags+xml"/>
  <Override PartName="/ppt/tags/tag1486.xml" ContentType="application/vnd.openxmlformats-officedocument.presentationml.tags+xml"/>
  <Override PartName="/ppt/tags/tag1487.xml" ContentType="application/vnd.openxmlformats-officedocument.presentationml.tags+xml"/>
  <Override PartName="/ppt/tags/tag1488.xml" ContentType="application/vnd.openxmlformats-officedocument.presentationml.tags+xml"/>
  <Override PartName="/ppt/tags/tag1489.xml" ContentType="application/vnd.openxmlformats-officedocument.presentationml.tags+xml"/>
  <Override PartName="/ppt/tags/tag1490.xml" ContentType="application/vnd.openxmlformats-officedocument.presentationml.tags+xml"/>
  <Override PartName="/ppt/tags/tag1491.xml" ContentType="application/vnd.openxmlformats-officedocument.presentationml.tags+xml"/>
  <Override PartName="/ppt/tags/tag1492.xml" ContentType="application/vnd.openxmlformats-officedocument.presentationml.tags+xml"/>
  <Override PartName="/ppt/tags/tag1493.xml" ContentType="application/vnd.openxmlformats-officedocument.presentationml.tags+xml"/>
  <Override PartName="/ppt/tags/tag1494.xml" ContentType="application/vnd.openxmlformats-officedocument.presentationml.tags+xml"/>
  <Override PartName="/ppt/tags/tag1495.xml" ContentType="application/vnd.openxmlformats-officedocument.presentationml.tags+xml"/>
  <Override PartName="/ppt/tags/tag1496.xml" ContentType="application/vnd.openxmlformats-officedocument.presentationml.tags+xml"/>
  <Override PartName="/ppt/tags/tag1497.xml" ContentType="application/vnd.openxmlformats-officedocument.presentationml.tags+xml"/>
  <Override PartName="/ppt/tags/tag1498.xml" ContentType="application/vnd.openxmlformats-officedocument.presentationml.tags+xml"/>
  <Override PartName="/ppt/tags/tag1499.xml" ContentType="application/vnd.openxmlformats-officedocument.presentationml.tags+xml"/>
  <Override PartName="/ppt/tags/tag1500.xml" ContentType="application/vnd.openxmlformats-officedocument.presentationml.tags+xml"/>
  <Override PartName="/ppt/tags/tag1501.xml" ContentType="application/vnd.openxmlformats-officedocument.presentationml.tags+xml"/>
  <Override PartName="/ppt/tags/tag1502.xml" ContentType="application/vnd.openxmlformats-officedocument.presentationml.tags+xml"/>
  <Override PartName="/ppt/tags/tag1503.xml" ContentType="application/vnd.openxmlformats-officedocument.presentationml.tags+xml"/>
  <Override PartName="/ppt/tags/tag1504.xml" ContentType="application/vnd.openxmlformats-officedocument.presentationml.tags+xml"/>
  <Override PartName="/ppt/tags/tag1505.xml" ContentType="application/vnd.openxmlformats-officedocument.presentationml.tags+xml"/>
  <Override PartName="/ppt/tags/tag1506.xml" ContentType="application/vnd.openxmlformats-officedocument.presentationml.tags+xml"/>
  <Override PartName="/ppt/tags/tag1507.xml" ContentType="application/vnd.openxmlformats-officedocument.presentationml.tags+xml"/>
  <Override PartName="/ppt/tags/tag1508.xml" ContentType="application/vnd.openxmlformats-officedocument.presentationml.tags+xml"/>
  <Override PartName="/ppt/tags/tag1509.xml" ContentType="application/vnd.openxmlformats-officedocument.presentationml.tags+xml"/>
  <Override PartName="/ppt/tags/tag1510.xml" ContentType="application/vnd.openxmlformats-officedocument.presentationml.tags+xml"/>
  <Override PartName="/ppt/tags/tag1511.xml" ContentType="application/vnd.openxmlformats-officedocument.presentationml.tags+xml"/>
  <Override PartName="/ppt/tags/tag1512.xml" ContentType="application/vnd.openxmlformats-officedocument.presentationml.tags+xml"/>
  <Override PartName="/ppt/tags/tag1513.xml" ContentType="application/vnd.openxmlformats-officedocument.presentationml.tags+xml"/>
  <Override PartName="/ppt/tags/tag1514.xml" ContentType="application/vnd.openxmlformats-officedocument.presentationml.tags+xml"/>
  <Override PartName="/ppt/tags/tag1515.xml" ContentType="application/vnd.openxmlformats-officedocument.presentationml.tags+xml"/>
  <Override PartName="/ppt/tags/tag1516.xml" ContentType="application/vnd.openxmlformats-officedocument.presentationml.tags+xml"/>
  <Override PartName="/ppt/tags/tag1517.xml" ContentType="application/vnd.openxmlformats-officedocument.presentationml.tags+xml"/>
  <Override PartName="/ppt/tags/tag1518.xml" ContentType="application/vnd.openxmlformats-officedocument.presentationml.tags+xml"/>
  <Override PartName="/ppt/tags/tag1519.xml" ContentType="application/vnd.openxmlformats-officedocument.presentationml.tags+xml"/>
  <Override PartName="/ppt/tags/tag1520.xml" ContentType="application/vnd.openxmlformats-officedocument.presentationml.tags+xml"/>
  <Override PartName="/ppt/tags/tag1521.xml" ContentType="application/vnd.openxmlformats-officedocument.presentationml.tags+xml"/>
  <Override PartName="/ppt/tags/tag1522.xml" ContentType="application/vnd.openxmlformats-officedocument.presentationml.tags+xml"/>
  <Override PartName="/ppt/tags/tag1523.xml" ContentType="application/vnd.openxmlformats-officedocument.presentationml.tags+xml"/>
  <Override PartName="/ppt/tags/tag1524.xml" ContentType="application/vnd.openxmlformats-officedocument.presentationml.tags+xml"/>
  <Override PartName="/ppt/tags/tag1525.xml" ContentType="application/vnd.openxmlformats-officedocument.presentationml.tags+xml"/>
  <Override PartName="/ppt/tags/tag1526.xml" ContentType="application/vnd.openxmlformats-officedocument.presentationml.tags+xml"/>
  <Override PartName="/ppt/tags/tag1527.xml" ContentType="application/vnd.openxmlformats-officedocument.presentationml.tags+xml"/>
  <Override PartName="/ppt/tags/tag1528.xml" ContentType="application/vnd.openxmlformats-officedocument.presentationml.tags+xml"/>
  <Override PartName="/ppt/tags/tag1529.xml" ContentType="application/vnd.openxmlformats-officedocument.presentationml.tags+xml"/>
  <Override PartName="/ppt/tags/tag1530.xml" ContentType="application/vnd.openxmlformats-officedocument.presentationml.tags+xml"/>
  <Override PartName="/ppt/tags/tag1531.xml" ContentType="application/vnd.openxmlformats-officedocument.presentationml.tags+xml"/>
  <Override PartName="/ppt/tags/tag1532.xml" ContentType="application/vnd.openxmlformats-officedocument.presentationml.tags+xml"/>
  <Override PartName="/ppt/tags/tag1533.xml" ContentType="application/vnd.openxmlformats-officedocument.presentationml.tags+xml"/>
  <Override PartName="/ppt/tags/tag1534.xml" ContentType="application/vnd.openxmlformats-officedocument.presentationml.tags+xml"/>
  <Override PartName="/ppt/tags/tag1535.xml" ContentType="application/vnd.openxmlformats-officedocument.presentationml.tags+xml"/>
  <Override PartName="/ppt/tags/tag1536.xml" ContentType="application/vnd.openxmlformats-officedocument.presentationml.tags+xml"/>
  <Override PartName="/ppt/tags/tag1537.xml" ContentType="application/vnd.openxmlformats-officedocument.presentationml.tags+xml"/>
  <Override PartName="/ppt/tags/tag1538.xml" ContentType="application/vnd.openxmlformats-officedocument.presentationml.tags+xml"/>
  <Override PartName="/ppt/tags/tag1539.xml" ContentType="application/vnd.openxmlformats-officedocument.presentationml.tags+xml"/>
  <Override PartName="/ppt/tags/tag1540.xml" ContentType="application/vnd.openxmlformats-officedocument.presentationml.tags+xml"/>
  <Override PartName="/ppt/tags/tag1541.xml" ContentType="application/vnd.openxmlformats-officedocument.presentationml.tags+xml"/>
  <Override PartName="/ppt/notesSlides/notesSlide11.xml" ContentType="application/vnd.openxmlformats-officedocument.presentationml.notesSlide+xml"/>
  <Override PartName="/ppt/tags/tag1542.xml" ContentType="application/vnd.openxmlformats-officedocument.presentationml.tags+xml"/>
  <Override PartName="/ppt/tags/tag1543.xml" ContentType="application/vnd.openxmlformats-officedocument.presentationml.tags+xml"/>
  <Override PartName="/ppt/tags/tag1544.xml" ContentType="application/vnd.openxmlformats-officedocument.presentationml.tags+xml"/>
  <Override PartName="/ppt/tags/tag1545.xml" ContentType="application/vnd.openxmlformats-officedocument.presentationml.tags+xml"/>
  <Override PartName="/ppt/tags/tag1546.xml" ContentType="application/vnd.openxmlformats-officedocument.presentationml.tags+xml"/>
  <Override PartName="/ppt/tags/tag1547.xml" ContentType="application/vnd.openxmlformats-officedocument.presentationml.tags+xml"/>
  <Override PartName="/ppt/tags/tag1548.xml" ContentType="application/vnd.openxmlformats-officedocument.presentationml.tags+xml"/>
  <Override PartName="/ppt/tags/tag1549.xml" ContentType="application/vnd.openxmlformats-officedocument.presentationml.tags+xml"/>
  <Override PartName="/ppt/tags/tag1550.xml" ContentType="application/vnd.openxmlformats-officedocument.presentationml.tags+xml"/>
  <Override PartName="/ppt/tags/tag1551.xml" ContentType="application/vnd.openxmlformats-officedocument.presentationml.tags+xml"/>
  <Override PartName="/ppt/tags/tag1552.xml" ContentType="application/vnd.openxmlformats-officedocument.presentationml.tags+xml"/>
  <Override PartName="/ppt/tags/tag1553.xml" ContentType="application/vnd.openxmlformats-officedocument.presentationml.tags+xml"/>
  <Override PartName="/ppt/tags/tag1554.xml" ContentType="application/vnd.openxmlformats-officedocument.presentationml.tags+xml"/>
  <Override PartName="/ppt/tags/tag1555.xml" ContentType="application/vnd.openxmlformats-officedocument.presentationml.tags+xml"/>
  <Override PartName="/ppt/tags/tag1556.xml" ContentType="application/vnd.openxmlformats-officedocument.presentationml.tags+xml"/>
  <Override PartName="/ppt/tags/tag1557.xml" ContentType="application/vnd.openxmlformats-officedocument.presentationml.tags+xml"/>
  <Override PartName="/ppt/tags/tag1558.xml" ContentType="application/vnd.openxmlformats-officedocument.presentationml.tags+xml"/>
  <Override PartName="/ppt/tags/tag1559.xml" ContentType="application/vnd.openxmlformats-officedocument.presentationml.tags+xml"/>
  <Override PartName="/ppt/tags/tag1560.xml" ContentType="application/vnd.openxmlformats-officedocument.presentationml.tags+xml"/>
  <Override PartName="/ppt/notesSlides/notesSlide12.xml" ContentType="application/vnd.openxmlformats-officedocument.presentationml.notesSlide+xml"/>
  <Override PartName="/ppt/tags/tag1561.xml" ContentType="application/vnd.openxmlformats-officedocument.presentationml.tags+xml"/>
  <Override PartName="/ppt/tags/tag1562.xml" ContentType="application/vnd.openxmlformats-officedocument.presentationml.tags+xml"/>
  <Override PartName="/ppt/tags/tag1563.xml" ContentType="application/vnd.openxmlformats-officedocument.presentationml.tags+xml"/>
  <Override PartName="/ppt/tags/tag1564.xml" ContentType="application/vnd.openxmlformats-officedocument.presentationml.tags+xml"/>
  <Override PartName="/ppt/tags/tag1565.xml" ContentType="application/vnd.openxmlformats-officedocument.presentationml.tags+xml"/>
  <Override PartName="/ppt/tags/tag1566.xml" ContentType="application/vnd.openxmlformats-officedocument.presentationml.tags+xml"/>
  <Override PartName="/ppt/tags/tag1567.xml" ContentType="application/vnd.openxmlformats-officedocument.presentationml.tags+xml"/>
  <Override PartName="/ppt/tags/tag1568.xml" ContentType="application/vnd.openxmlformats-officedocument.presentationml.tags+xml"/>
  <Override PartName="/ppt/tags/tag1569.xml" ContentType="application/vnd.openxmlformats-officedocument.presentationml.tags+xml"/>
  <Override PartName="/ppt/tags/tag1570.xml" ContentType="application/vnd.openxmlformats-officedocument.presentationml.tags+xml"/>
  <Override PartName="/ppt/tags/tag1571.xml" ContentType="application/vnd.openxmlformats-officedocument.presentationml.tags+xml"/>
  <Override PartName="/ppt/tags/tag1572.xml" ContentType="application/vnd.openxmlformats-officedocument.presentationml.tags+xml"/>
  <Override PartName="/ppt/tags/tag1573.xml" ContentType="application/vnd.openxmlformats-officedocument.presentationml.tags+xml"/>
  <Override PartName="/ppt/tags/tag1574.xml" ContentType="application/vnd.openxmlformats-officedocument.presentationml.tags+xml"/>
  <Override PartName="/ppt/tags/tag1575.xml" ContentType="application/vnd.openxmlformats-officedocument.presentationml.tags+xml"/>
  <Override PartName="/ppt/tags/tag1576.xml" ContentType="application/vnd.openxmlformats-officedocument.presentationml.tags+xml"/>
  <Override PartName="/ppt/tags/tag1577.xml" ContentType="application/vnd.openxmlformats-officedocument.presentationml.tags+xml"/>
  <Override PartName="/ppt/tags/tag1578.xml" ContentType="application/vnd.openxmlformats-officedocument.presentationml.tags+xml"/>
  <Override PartName="/ppt/tags/tag1579.xml" ContentType="application/vnd.openxmlformats-officedocument.presentationml.tags+xml"/>
  <Override PartName="/ppt/tags/tag1580.xml" ContentType="application/vnd.openxmlformats-officedocument.presentationml.tags+xml"/>
  <Override PartName="/ppt/tags/tag1581.xml" ContentType="application/vnd.openxmlformats-officedocument.presentationml.tags+xml"/>
  <Override PartName="/ppt/tags/tag1582.xml" ContentType="application/vnd.openxmlformats-officedocument.presentationml.tags+xml"/>
  <Override PartName="/ppt/tags/tag1583.xml" ContentType="application/vnd.openxmlformats-officedocument.presentationml.tags+xml"/>
  <Override PartName="/ppt/tags/tag1584.xml" ContentType="application/vnd.openxmlformats-officedocument.presentationml.tags+xml"/>
  <Override PartName="/ppt/tags/tag1585.xml" ContentType="application/vnd.openxmlformats-officedocument.presentationml.tags+xml"/>
  <Override PartName="/ppt/tags/tag1586.xml" ContentType="application/vnd.openxmlformats-officedocument.presentationml.tags+xml"/>
  <Override PartName="/ppt/tags/tag1587.xml" ContentType="application/vnd.openxmlformats-officedocument.presentationml.tags+xml"/>
  <Override PartName="/ppt/tags/tag1588.xml" ContentType="application/vnd.openxmlformats-officedocument.presentationml.tags+xml"/>
  <Override PartName="/ppt/notesSlides/notesSlide13.xml" ContentType="application/vnd.openxmlformats-officedocument.presentationml.notesSlide+xml"/>
  <Override PartName="/ppt/tags/tag1589.xml" ContentType="application/vnd.openxmlformats-officedocument.presentationml.tags+xml"/>
  <Override PartName="/ppt/tags/tag1590.xml" ContentType="application/vnd.openxmlformats-officedocument.presentationml.tags+xml"/>
  <Override PartName="/ppt/tags/tag1591.xml" ContentType="application/vnd.openxmlformats-officedocument.presentationml.tags+xml"/>
  <Override PartName="/ppt/tags/tag1592.xml" ContentType="application/vnd.openxmlformats-officedocument.presentationml.tags+xml"/>
  <Override PartName="/ppt/tags/tag1593.xml" ContentType="application/vnd.openxmlformats-officedocument.presentationml.tags+xml"/>
  <Override PartName="/ppt/tags/tag1594.xml" ContentType="application/vnd.openxmlformats-officedocument.presentationml.tags+xml"/>
  <Override PartName="/ppt/tags/tag1595.xml" ContentType="application/vnd.openxmlformats-officedocument.presentationml.tags+xml"/>
  <Override PartName="/ppt/tags/tag1596.xml" ContentType="application/vnd.openxmlformats-officedocument.presentationml.tags+xml"/>
  <Override PartName="/ppt/tags/tag1597.xml" ContentType="application/vnd.openxmlformats-officedocument.presentationml.tags+xml"/>
  <Override PartName="/ppt/tags/tag1598.xml" ContentType="application/vnd.openxmlformats-officedocument.presentationml.tags+xml"/>
  <Override PartName="/ppt/tags/tag1599.xml" ContentType="application/vnd.openxmlformats-officedocument.presentationml.tags+xml"/>
  <Override PartName="/ppt/tags/tag1600.xml" ContentType="application/vnd.openxmlformats-officedocument.presentationml.tags+xml"/>
  <Override PartName="/ppt/tags/tag1601.xml" ContentType="application/vnd.openxmlformats-officedocument.presentationml.tags+xml"/>
  <Override PartName="/ppt/tags/tag1602.xml" ContentType="application/vnd.openxmlformats-officedocument.presentationml.tags+xml"/>
  <Override PartName="/ppt/tags/tag1603.xml" ContentType="application/vnd.openxmlformats-officedocument.presentationml.tags+xml"/>
  <Override PartName="/ppt/tags/tag1604.xml" ContentType="application/vnd.openxmlformats-officedocument.presentationml.tags+xml"/>
  <Override PartName="/ppt/tags/tag1605.xml" ContentType="application/vnd.openxmlformats-officedocument.presentationml.tags+xml"/>
  <Override PartName="/ppt/notesSlides/notesSlide14.xml" ContentType="application/vnd.openxmlformats-officedocument.presentationml.notesSlide+xml"/>
  <Override PartName="/ppt/tags/tag1606.xml" ContentType="application/vnd.openxmlformats-officedocument.presentationml.tags+xml"/>
  <Override PartName="/ppt/tags/tag1607.xml" ContentType="application/vnd.openxmlformats-officedocument.presentationml.tags+xml"/>
  <Override PartName="/ppt/tags/tag1608.xml" ContentType="application/vnd.openxmlformats-officedocument.presentationml.tags+xml"/>
  <Override PartName="/ppt/tags/tag1609.xml" ContentType="application/vnd.openxmlformats-officedocument.presentationml.tags+xml"/>
  <Override PartName="/ppt/tags/tag1610.xml" ContentType="application/vnd.openxmlformats-officedocument.presentationml.tags+xml"/>
  <Override PartName="/ppt/tags/tag1611.xml" ContentType="application/vnd.openxmlformats-officedocument.presentationml.tags+xml"/>
  <Override PartName="/ppt/tags/tag1612.xml" ContentType="application/vnd.openxmlformats-officedocument.presentationml.tags+xml"/>
  <Override PartName="/ppt/tags/tag1613.xml" ContentType="application/vnd.openxmlformats-officedocument.presentationml.tags+xml"/>
  <Override PartName="/ppt/tags/tag1614.xml" ContentType="application/vnd.openxmlformats-officedocument.presentationml.tags+xml"/>
  <Override PartName="/ppt/tags/tag1615.xml" ContentType="application/vnd.openxmlformats-officedocument.presentationml.tags+xml"/>
  <Override PartName="/ppt/tags/tag1616.xml" ContentType="application/vnd.openxmlformats-officedocument.presentationml.tags+xml"/>
  <Override PartName="/ppt/tags/tag1617.xml" ContentType="application/vnd.openxmlformats-officedocument.presentationml.tags+xml"/>
  <Override PartName="/ppt/tags/tag1618.xml" ContentType="application/vnd.openxmlformats-officedocument.presentationml.tags+xml"/>
  <Override PartName="/ppt/tags/tag1619.xml" ContentType="application/vnd.openxmlformats-officedocument.presentationml.tags+xml"/>
  <Override PartName="/ppt/tags/tag1620.xml" ContentType="application/vnd.openxmlformats-officedocument.presentationml.tags+xml"/>
  <Override PartName="/ppt/tags/tag1621.xml" ContentType="application/vnd.openxmlformats-officedocument.presentationml.tags+xml"/>
  <Override PartName="/ppt/tags/tag1622.xml" ContentType="application/vnd.openxmlformats-officedocument.presentationml.tags+xml"/>
  <Override PartName="/ppt/notesSlides/notesSlide15.xml" ContentType="application/vnd.openxmlformats-officedocument.presentationml.notesSlide+xml"/>
  <Override PartName="/ppt/tags/tag1623.xml" ContentType="application/vnd.openxmlformats-officedocument.presentationml.tags+xml"/>
  <Override PartName="/ppt/tags/tag1624.xml" ContentType="application/vnd.openxmlformats-officedocument.presentationml.tags+xml"/>
  <Override PartName="/ppt/tags/tag1625.xml" ContentType="application/vnd.openxmlformats-officedocument.presentationml.tags+xml"/>
  <Override PartName="/ppt/tags/tag1626.xml" ContentType="application/vnd.openxmlformats-officedocument.presentationml.tags+xml"/>
  <Override PartName="/ppt/tags/tag1627.xml" ContentType="application/vnd.openxmlformats-officedocument.presentationml.tags+xml"/>
  <Override PartName="/ppt/tags/tag1628.xml" ContentType="application/vnd.openxmlformats-officedocument.presentationml.tags+xml"/>
  <Override PartName="/ppt/tags/tag1629.xml" ContentType="application/vnd.openxmlformats-officedocument.presentationml.tags+xml"/>
  <Override PartName="/ppt/tags/tag1630.xml" ContentType="application/vnd.openxmlformats-officedocument.presentationml.tags+xml"/>
  <Override PartName="/ppt/tags/tag1631.xml" ContentType="application/vnd.openxmlformats-officedocument.presentationml.tags+xml"/>
  <Override PartName="/ppt/tags/tag1632.xml" ContentType="application/vnd.openxmlformats-officedocument.presentationml.tags+xml"/>
  <Override PartName="/ppt/tags/tag1633.xml" ContentType="application/vnd.openxmlformats-officedocument.presentationml.tags+xml"/>
  <Override PartName="/ppt/tags/tag1634.xml" ContentType="application/vnd.openxmlformats-officedocument.presentationml.tags+xml"/>
  <Override PartName="/ppt/tags/tag1635.xml" ContentType="application/vnd.openxmlformats-officedocument.presentationml.tags+xml"/>
  <Override PartName="/ppt/tags/tag1636.xml" ContentType="application/vnd.openxmlformats-officedocument.presentationml.tags+xml"/>
  <Override PartName="/ppt/tags/tag1637.xml" ContentType="application/vnd.openxmlformats-officedocument.presentationml.tags+xml"/>
  <Override PartName="/ppt/tags/tag1638.xml" ContentType="application/vnd.openxmlformats-officedocument.presentationml.tags+xml"/>
  <Override PartName="/ppt/tags/tag1639.xml" ContentType="application/vnd.openxmlformats-officedocument.presentationml.tags+xml"/>
  <Override PartName="/ppt/notesSlides/notesSlide16.xml" ContentType="application/vnd.openxmlformats-officedocument.presentationml.notesSlide+xml"/>
  <Override PartName="/ppt/tags/tag1640.xml" ContentType="application/vnd.openxmlformats-officedocument.presentationml.tags+xml"/>
  <Override PartName="/ppt/tags/tag1641.xml" ContentType="application/vnd.openxmlformats-officedocument.presentationml.tags+xml"/>
  <Override PartName="/ppt/tags/tag1642.xml" ContentType="application/vnd.openxmlformats-officedocument.presentationml.tags+xml"/>
  <Override PartName="/ppt/tags/tag1643.xml" ContentType="application/vnd.openxmlformats-officedocument.presentationml.tags+xml"/>
  <Override PartName="/ppt/tags/tag1644.xml" ContentType="application/vnd.openxmlformats-officedocument.presentationml.tags+xml"/>
  <Override PartName="/ppt/tags/tag1645.xml" ContentType="application/vnd.openxmlformats-officedocument.presentationml.tags+xml"/>
  <Override PartName="/ppt/tags/tag1646.xml" ContentType="application/vnd.openxmlformats-officedocument.presentationml.tags+xml"/>
  <Override PartName="/ppt/tags/tag1647.xml" ContentType="application/vnd.openxmlformats-officedocument.presentationml.tags+xml"/>
  <Override PartName="/ppt/tags/tag1648.xml" ContentType="application/vnd.openxmlformats-officedocument.presentationml.tags+xml"/>
  <Override PartName="/ppt/tags/tag1649.xml" ContentType="application/vnd.openxmlformats-officedocument.presentationml.tags+xml"/>
  <Override PartName="/ppt/tags/tag1650.xml" ContentType="application/vnd.openxmlformats-officedocument.presentationml.tags+xml"/>
  <Override PartName="/ppt/tags/tag1651.xml" ContentType="application/vnd.openxmlformats-officedocument.presentationml.tags+xml"/>
  <Override PartName="/ppt/tags/tag1652.xml" ContentType="application/vnd.openxmlformats-officedocument.presentationml.tags+xml"/>
  <Override PartName="/ppt/tags/tag1653.xml" ContentType="application/vnd.openxmlformats-officedocument.presentationml.tags+xml"/>
  <Override PartName="/ppt/tags/tag1654.xml" ContentType="application/vnd.openxmlformats-officedocument.presentationml.tags+xml"/>
  <Override PartName="/ppt/tags/tag1655.xml" ContentType="application/vnd.openxmlformats-officedocument.presentationml.tags+xml"/>
  <Override PartName="/ppt/tags/tag1656.xml" ContentType="application/vnd.openxmlformats-officedocument.presentationml.tags+xml"/>
  <Override PartName="/ppt/notesSlides/notesSlide17.xml" ContentType="application/vnd.openxmlformats-officedocument.presentationml.notesSlide+xml"/>
  <Override PartName="/ppt/tags/tag1657.xml" ContentType="application/vnd.openxmlformats-officedocument.presentationml.tags+xml"/>
  <Override PartName="/ppt/tags/tag1658.xml" ContentType="application/vnd.openxmlformats-officedocument.presentationml.tags+xml"/>
  <Override PartName="/ppt/tags/tag1659.xml" ContentType="application/vnd.openxmlformats-officedocument.presentationml.tags+xml"/>
  <Override PartName="/ppt/tags/tag1660.xml" ContentType="application/vnd.openxmlformats-officedocument.presentationml.tags+xml"/>
  <Override PartName="/ppt/tags/tag1661.xml" ContentType="application/vnd.openxmlformats-officedocument.presentationml.tags+xml"/>
  <Override PartName="/ppt/tags/tag1662.xml" ContentType="application/vnd.openxmlformats-officedocument.presentationml.tags+xml"/>
  <Override PartName="/ppt/tags/tag1663.xml" ContentType="application/vnd.openxmlformats-officedocument.presentationml.tags+xml"/>
  <Override PartName="/ppt/tags/tag1664.xml" ContentType="application/vnd.openxmlformats-officedocument.presentationml.tags+xml"/>
  <Override PartName="/ppt/tags/tag1665.xml" ContentType="application/vnd.openxmlformats-officedocument.presentationml.tags+xml"/>
  <Override PartName="/ppt/tags/tag1666.xml" ContentType="application/vnd.openxmlformats-officedocument.presentationml.tags+xml"/>
  <Override PartName="/ppt/tags/tag1667.xml" ContentType="application/vnd.openxmlformats-officedocument.presentationml.tags+xml"/>
  <Override PartName="/ppt/tags/tag1668.xml" ContentType="application/vnd.openxmlformats-officedocument.presentationml.tags+xml"/>
  <Override PartName="/ppt/tags/tag1669.xml" ContentType="application/vnd.openxmlformats-officedocument.presentationml.tags+xml"/>
  <Override PartName="/ppt/tags/tag1670.xml" ContentType="application/vnd.openxmlformats-officedocument.presentationml.tags+xml"/>
  <Override PartName="/ppt/tags/tag1671.xml" ContentType="application/vnd.openxmlformats-officedocument.presentationml.tags+xml"/>
  <Override PartName="/ppt/tags/tag1672.xml" ContentType="application/vnd.openxmlformats-officedocument.presentationml.tags+xml"/>
  <Override PartName="/ppt/tags/tag1673.xml" ContentType="application/vnd.openxmlformats-officedocument.presentationml.tags+xml"/>
  <Override PartName="/ppt/tags/tag1674.xml" ContentType="application/vnd.openxmlformats-officedocument.presentationml.tags+xml"/>
  <Override PartName="/ppt/tags/tag1675.xml" ContentType="application/vnd.openxmlformats-officedocument.presentationml.tags+xml"/>
  <Override PartName="/ppt/tags/tag1676.xml" ContentType="application/vnd.openxmlformats-officedocument.presentationml.tags+xml"/>
  <Override PartName="/ppt/tags/tag1677.xml" ContentType="application/vnd.openxmlformats-officedocument.presentationml.tags+xml"/>
  <Override PartName="/ppt/tags/tag1678.xml" ContentType="application/vnd.openxmlformats-officedocument.presentationml.tags+xml"/>
  <Override PartName="/ppt/tags/tag1679.xml" ContentType="application/vnd.openxmlformats-officedocument.presentationml.tags+xml"/>
  <Override PartName="/ppt/tags/tag1680.xml" ContentType="application/vnd.openxmlformats-officedocument.presentationml.tags+xml"/>
  <Override PartName="/ppt/tags/tag1681.xml" ContentType="application/vnd.openxmlformats-officedocument.presentationml.tags+xml"/>
  <Override PartName="/ppt/tags/tag1682.xml" ContentType="application/vnd.openxmlformats-officedocument.presentationml.tags+xml"/>
  <Override PartName="/ppt/tags/tag1683.xml" ContentType="application/vnd.openxmlformats-officedocument.presentationml.tags+xml"/>
  <Override PartName="/ppt/tags/tag1684.xml" ContentType="application/vnd.openxmlformats-officedocument.presentationml.tags+xml"/>
  <Override PartName="/ppt/notesSlides/notesSlide18.xml" ContentType="application/vnd.openxmlformats-officedocument.presentationml.notesSlide+xml"/>
  <Override PartName="/ppt/tags/tag1685.xml" ContentType="application/vnd.openxmlformats-officedocument.presentationml.tags+xml"/>
  <Override PartName="/ppt/tags/tag1686.xml" ContentType="application/vnd.openxmlformats-officedocument.presentationml.tags+xml"/>
  <Override PartName="/ppt/tags/tag1687.xml" ContentType="application/vnd.openxmlformats-officedocument.presentationml.tags+xml"/>
  <Override PartName="/ppt/tags/tag1688.xml" ContentType="application/vnd.openxmlformats-officedocument.presentationml.tags+xml"/>
  <Override PartName="/ppt/tags/tag1689.xml" ContentType="application/vnd.openxmlformats-officedocument.presentationml.tags+xml"/>
  <Override PartName="/ppt/tags/tag1690.xml" ContentType="application/vnd.openxmlformats-officedocument.presentationml.tags+xml"/>
  <Override PartName="/ppt/tags/tag1691.xml" ContentType="application/vnd.openxmlformats-officedocument.presentationml.tags+xml"/>
  <Override PartName="/ppt/tags/tag1692.xml" ContentType="application/vnd.openxmlformats-officedocument.presentationml.tags+xml"/>
  <Override PartName="/ppt/notesSlides/notesSlide19.xml" ContentType="application/vnd.openxmlformats-officedocument.presentationml.notesSlide+xml"/>
  <Override PartName="/ppt/tags/tag1693.xml" ContentType="application/vnd.openxmlformats-officedocument.presentationml.tags+xml"/>
  <Override PartName="/ppt/tags/tag1694.xml" ContentType="application/vnd.openxmlformats-officedocument.presentationml.tags+xml"/>
  <Override PartName="/ppt/tags/tag1695.xml" ContentType="application/vnd.openxmlformats-officedocument.presentationml.tags+xml"/>
  <Override PartName="/ppt/tags/tag1696.xml" ContentType="application/vnd.openxmlformats-officedocument.presentationml.tags+xml"/>
  <Override PartName="/ppt/tags/tag1697.xml" ContentType="application/vnd.openxmlformats-officedocument.presentationml.tags+xml"/>
  <Override PartName="/ppt/tags/tag1698.xml" ContentType="application/vnd.openxmlformats-officedocument.presentationml.tags+xml"/>
  <Override PartName="/ppt/tags/tag1699.xml" ContentType="application/vnd.openxmlformats-officedocument.presentationml.tags+xml"/>
  <Override PartName="/ppt/tags/tag1700.xml" ContentType="application/vnd.openxmlformats-officedocument.presentationml.tags+xml"/>
  <Override PartName="/ppt/tags/tag1701.xml" ContentType="application/vnd.openxmlformats-officedocument.presentationml.tags+xml"/>
  <Override PartName="/ppt/tags/tag1702.xml" ContentType="application/vnd.openxmlformats-officedocument.presentationml.tags+xml"/>
  <Override PartName="/ppt/tags/tag1703.xml" ContentType="application/vnd.openxmlformats-officedocument.presentationml.tags+xml"/>
  <Override PartName="/ppt/tags/tag1704.xml" ContentType="application/vnd.openxmlformats-officedocument.presentationml.tags+xml"/>
  <Override PartName="/ppt/tags/tag1705.xml" ContentType="application/vnd.openxmlformats-officedocument.presentationml.tags+xml"/>
  <Override PartName="/ppt/tags/tag1706.xml" ContentType="application/vnd.openxmlformats-officedocument.presentationml.tags+xml"/>
  <Override PartName="/ppt/tags/tag1707.xml" ContentType="application/vnd.openxmlformats-officedocument.presentationml.tags+xml"/>
  <Override PartName="/ppt/tags/tag1708.xml" ContentType="application/vnd.openxmlformats-officedocument.presentationml.tags+xml"/>
  <Override PartName="/ppt/tags/tag1709.xml" ContentType="application/vnd.openxmlformats-officedocument.presentationml.tags+xml"/>
  <Override PartName="/ppt/tags/tag1710.xml" ContentType="application/vnd.openxmlformats-officedocument.presentationml.tags+xml"/>
  <Override PartName="/ppt/tags/tag1711.xml" ContentType="application/vnd.openxmlformats-officedocument.presentationml.tags+xml"/>
  <Override PartName="/ppt/notesSlides/notesSlide20.xml" ContentType="application/vnd.openxmlformats-officedocument.presentationml.notesSlide+xml"/>
  <Override PartName="/ppt/tags/tag1712.xml" ContentType="application/vnd.openxmlformats-officedocument.presentationml.tags+xml"/>
  <Override PartName="/ppt/tags/tag1713.xml" ContentType="application/vnd.openxmlformats-officedocument.presentationml.tags+xml"/>
  <Override PartName="/ppt/tags/tag1714.xml" ContentType="application/vnd.openxmlformats-officedocument.presentationml.tags+xml"/>
  <Override PartName="/ppt/tags/tag1715.xml" ContentType="application/vnd.openxmlformats-officedocument.presentationml.tags+xml"/>
  <Override PartName="/ppt/tags/tag1716.xml" ContentType="application/vnd.openxmlformats-officedocument.presentationml.tags+xml"/>
  <Override PartName="/ppt/tags/tag1717.xml" ContentType="application/vnd.openxmlformats-officedocument.presentationml.tags+xml"/>
  <Override PartName="/ppt/tags/tag1718.xml" ContentType="application/vnd.openxmlformats-officedocument.presentationml.tags+xml"/>
  <Override PartName="/ppt/tags/tag1719.xml" ContentType="application/vnd.openxmlformats-officedocument.presentationml.tags+xml"/>
  <Override PartName="/ppt/tags/tag1720.xml" ContentType="application/vnd.openxmlformats-officedocument.presentationml.tags+xml"/>
  <Override PartName="/ppt/tags/tag1721.xml" ContentType="application/vnd.openxmlformats-officedocument.presentationml.tags+xml"/>
  <Override PartName="/ppt/tags/tag1722.xml" ContentType="application/vnd.openxmlformats-officedocument.presentationml.tags+xml"/>
  <Override PartName="/ppt/tags/tag1723.xml" ContentType="application/vnd.openxmlformats-officedocument.presentationml.tags+xml"/>
  <Override PartName="/ppt/tags/tag1724.xml" ContentType="application/vnd.openxmlformats-officedocument.presentationml.tags+xml"/>
  <Override PartName="/ppt/tags/tag1725.xml" ContentType="application/vnd.openxmlformats-officedocument.presentationml.tags+xml"/>
  <Override PartName="/ppt/tags/tag1726.xml" ContentType="application/vnd.openxmlformats-officedocument.presentationml.tags+xml"/>
  <Override PartName="/ppt/tags/tag1727.xml" ContentType="application/vnd.openxmlformats-officedocument.presentationml.tags+xml"/>
  <Override PartName="/ppt/tags/tag1728.xml" ContentType="application/vnd.openxmlformats-officedocument.presentationml.tags+xml"/>
  <Override PartName="/ppt/tags/tag1729.xml" ContentType="application/vnd.openxmlformats-officedocument.presentationml.tags+xml"/>
  <Override PartName="/ppt/tags/tag1730.xml" ContentType="application/vnd.openxmlformats-officedocument.presentationml.tags+xml"/>
  <Override PartName="/ppt/tags/tag1731.xml" ContentType="application/vnd.openxmlformats-officedocument.presentationml.tags+xml"/>
  <Override PartName="/ppt/tags/tag1732.xml" ContentType="application/vnd.openxmlformats-officedocument.presentationml.tags+xml"/>
  <Override PartName="/ppt/tags/tag1733.xml" ContentType="application/vnd.openxmlformats-officedocument.presentationml.tags+xml"/>
  <Override PartName="/ppt/tags/tag1734.xml" ContentType="application/vnd.openxmlformats-officedocument.presentationml.tags+xml"/>
  <Override PartName="/ppt/notesSlides/notesSlide21.xml" ContentType="application/vnd.openxmlformats-officedocument.presentationml.notesSlide+xml"/>
  <Override PartName="/ppt/tags/tag1735.xml" ContentType="application/vnd.openxmlformats-officedocument.presentationml.tags+xml"/>
  <Override PartName="/ppt/tags/tag1736.xml" ContentType="application/vnd.openxmlformats-officedocument.presentationml.tags+xml"/>
  <Override PartName="/ppt/tags/tag1737.xml" ContentType="application/vnd.openxmlformats-officedocument.presentationml.tags+xml"/>
  <Override PartName="/ppt/tags/tag1738.xml" ContentType="application/vnd.openxmlformats-officedocument.presentationml.tags+xml"/>
  <Override PartName="/ppt/tags/tag1739.xml" ContentType="application/vnd.openxmlformats-officedocument.presentationml.tags+xml"/>
  <Override PartName="/ppt/tags/tag1740.xml" ContentType="application/vnd.openxmlformats-officedocument.presentationml.tags+xml"/>
  <Override PartName="/ppt/tags/tag1741.xml" ContentType="application/vnd.openxmlformats-officedocument.presentationml.tags+xml"/>
  <Override PartName="/ppt/tags/tag1742.xml" ContentType="application/vnd.openxmlformats-officedocument.presentationml.tags+xml"/>
  <Override PartName="/ppt/tags/tag1743.xml" ContentType="application/vnd.openxmlformats-officedocument.presentationml.tags+xml"/>
  <Override PartName="/ppt/tags/tag1744.xml" ContentType="application/vnd.openxmlformats-officedocument.presentationml.tags+xml"/>
  <Override PartName="/ppt/tags/tag1745.xml" ContentType="application/vnd.openxmlformats-officedocument.presentationml.tags+xml"/>
  <Override PartName="/ppt/tags/tag1746.xml" ContentType="application/vnd.openxmlformats-officedocument.presentationml.tags+xml"/>
  <Override PartName="/ppt/tags/tag1747.xml" ContentType="application/vnd.openxmlformats-officedocument.presentationml.tags+xml"/>
  <Override PartName="/ppt/tags/tag1748.xml" ContentType="application/vnd.openxmlformats-officedocument.presentationml.tags+xml"/>
  <Override PartName="/ppt/tags/tag1749.xml" ContentType="application/vnd.openxmlformats-officedocument.presentationml.tags+xml"/>
  <Override PartName="/ppt/tags/tag1750.xml" ContentType="application/vnd.openxmlformats-officedocument.presentationml.tags+xml"/>
  <Override PartName="/ppt/tags/tag1751.xml" ContentType="application/vnd.openxmlformats-officedocument.presentationml.tags+xml"/>
  <Override PartName="/ppt/tags/tag1752.xml" ContentType="application/vnd.openxmlformats-officedocument.presentationml.tags+xml"/>
  <Override PartName="/ppt/tags/tag1753.xml" ContentType="application/vnd.openxmlformats-officedocument.presentationml.tags+xml"/>
  <Override PartName="/ppt/notesSlides/notesSlide22.xml" ContentType="application/vnd.openxmlformats-officedocument.presentationml.notesSlide+xml"/>
  <Override PartName="/ppt/tags/tag1754.xml" ContentType="application/vnd.openxmlformats-officedocument.presentationml.tags+xml"/>
  <Override PartName="/ppt/tags/tag1755.xml" ContentType="application/vnd.openxmlformats-officedocument.presentationml.tags+xml"/>
  <Override PartName="/ppt/tags/tag1756.xml" ContentType="application/vnd.openxmlformats-officedocument.presentationml.tags+xml"/>
  <Override PartName="/ppt/tags/tag1757.xml" ContentType="application/vnd.openxmlformats-officedocument.presentationml.tags+xml"/>
  <Override PartName="/ppt/tags/tag1758.xml" ContentType="application/vnd.openxmlformats-officedocument.presentationml.tags+xml"/>
  <Override PartName="/ppt/tags/tag1759.xml" ContentType="application/vnd.openxmlformats-officedocument.presentationml.tags+xml"/>
  <Override PartName="/ppt/tags/tag1760.xml" ContentType="application/vnd.openxmlformats-officedocument.presentationml.tags+xml"/>
  <Override PartName="/ppt/tags/tag1761.xml" ContentType="application/vnd.openxmlformats-officedocument.presentationml.tags+xml"/>
  <Override PartName="/ppt/tags/tag1762.xml" ContentType="application/vnd.openxmlformats-officedocument.presentationml.tags+xml"/>
  <Override PartName="/ppt/tags/tag1763.xml" ContentType="application/vnd.openxmlformats-officedocument.presentationml.tags+xml"/>
  <Override PartName="/ppt/tags/tag1764.xml" ContentType="application/vnd.openxmlformats-officedocument.presentationml.tags+xml"/>
  <Override PartName="/ppt/tags/tag1765.xml" ContentType="application/vnd.openxmlformats-officedocument.presentationml.tags+xml"/>
  <Override PartName="/ppt/tags/tag1766.xml" ContentType="application/vnd.openxmlformats-officedocument.presentationml.tags+xml"/>
  <Override PartName="/ppt/tags/tag1767.xml" ContentType="application/vnd.openxmlformats-officedocument.presentationml.tags+xml"/>
  <Override PartName="/ppt/tags/tag1768.xml" ContentType="application/vnd.openxmlformats-officedocument.presentationml.tags+xml"/>
  <Override PartName="/ppt/tags/tag1769.xml" ContentType="application/vnd.openxmlformats-officedocument.presentationml.tags+xml"/>
  <Override PartName="/ppt/tags/tag1770.xml" ContentType="application/vnd.openxmlformats-officedocument.presentationml.tags+xml"/>
  <Override PartName="/ppt/tags/tag1771.xml" ContentType="application/vnd.openxmlformats-officedocument.presentationml.tags+xml"/>
  <Override PartName="/ppt/tags/tag1772.xml" ContentType="application/vnd.openxmlformats-officedocument.presentationml.tags+xml"/>
  <Override PartName="/ppt/tags/tag1773.xml" ContentType="application/vnd.openxmlformats-officedocument.presentationml.tags+xml"/>
  <Override PartName="/ppt/tags/tag1774.xml" ContentType="application/vnd.openxmlformats-officedocument.presentationml.tags+xml"/>
  <Override PartName="/ppt/tags/tag1775.xml" ContentType="application/vnd.openxmlformats-officedocument.presentationml.tags+xml"/>
  <Override PartName="/ppt/tags/tag1776.xml" ContentType="application/vnd.openxmlformats-officedocument.presentationml.tags+xml"/>
  <Override PartName="/ppt/tags/tag1777.xml" ContentType="application/vnd.openxmlformats-officedocument.presentationml.tags+xml"/>
  <Override PartName="/ppt/tags/tag1778.xml" ContentType="application/vnd.openxmlformats-officedocument.presentationml.tags+xml"/>
  <Override PartName="/ppt/tags/tag1779.xml" ContentType="application/vnd.openxmlformats-officedocument.presentationml.tags+xml"/>
  <Override PartName="/ppt/tags/tag1780.xml" ContentType="application/vnd.openxmlformats-officedocument.presentationml.tags+xml"/>
  <Override PartName="/ppt/tags/tag1781.xml" ContentType="application/vnd.openxmlformats-officedocument.presentationml.tags+xml"/>
  <Override PartName="/ppt/tags/tag1782.xml" ContentType="application/vnd.openxmlformats-officedocument.presentationml.tags+xml"/>
  <Override PartName="/ppt/tags/tag1783.xml" ContentType="application/vnd.openxmlformats-officedocument.presentationml.tags+xml"/>
  <Override PartName="/ppt/tags/tag1784.xml" ContentType="application/vnd.openxmlformats-officedocument.presentationml.tags+xml"/>
  <Override PartName="/ppt/tags/tag1785.xml" ContentType="application/vnd.openxmlformats-officedocument.presentationml.tags+xml"/>
  <Override PartName="/ppt/tags/tag1786.xml" ContentType="application/vnd.openxmlformats-officedocument.presentationml.tags+xml"/>
  <Override PartName="/ppt/tags/tag1787.xml" ContentType="application/vnd.openxmlformats-officedocument.presentationml.tags+xml"/>
  <Override PartName="/ppt/tags/tag1788.xml" ContentType="application/vnd.openxmlformats-officedocument.presentationml.tags+xml"/>
  <Override PartName="/ppt/tags/tag1789.xml" ContentType="application/vnd.openxmlformats-officedocument.presentationml.tags+xml"/>
  <Override PartName="/ppt/tags/tag1790.xml" ContentType="application/vnd.openxmlformats-officedocument.presentationml.tags+xml"/>
  <Override PartName="/ppt/tags/tag1791.xml" ContentType="application/vnd.openxmlformats-officedocument.presentationml.tags+xml"/>
  <Override PartName="/ppt/tags/tag1792.xml" ContentType="application/vnd.openxmlformats-officedocument.presentationml.tags+xml"/>
  <Override PartName="/ppt/tags/tag1793.xml" ContentType="application/vnd.openxmlformats-officedocument.presentationml.tags+xml"/>
  <Override PartName="/ppt/tags/tag1794.xml" ContentType="application/vnd.openxmlformats-officedocument.presentationml.tags+xml"/>
  <Override PartName="/ppt/tags/tag1795.xml" ContentType="application/vnd.openxmlformats-officedocument.presentationml.tags+xml"/>
  <Override PartName="/ppt/tags/tag1796.xml" ContentType="application/vnd.openxmlformats-officedocument.presentationml.tags+xml"/>
  <Override PartName="/ppt/tags/tag1797.xml" ContentType="application/vnd.openxmlformats-officedocument.presentationml.tags+xml"/>
  <Override PartName="/ppt/tags/tag1798.xml" ContentType="application/vnd.openxmlformats-officedocument.presentationml.tags+xml"/>
  <Override PartName="/ppt/tags/tag1799.xml" ContentType="application/vnd.openxmlformats-officedocument.presentationml.tags+xml"/>
  <Override PartName="/ppt/tags/tag1800.xml" ContentType="application/vnd.openxmlformats-officedocument.presentationml.tags+xml"/>
  <Override PartName="/ppt/tags/tag1801.xml" ContentType="application/vnd.openxmlformats-officedocument.presentationml.tags+xml"/>
  <Override PartName="/ppt/tags/tag1802.xml" ContentType="application/vnd.openxmlformats-officedocument.presentationml.tags+xml"/>
  <Override PartName="/ppt/tags/tag1803.xml" ContentType="application/vnd.openxmlformats-officedocument.presentationml.tags+xml"/>
  <Override PartName="/ppt/tags/tag1804.xml" ContentType="application/vnd.openxmlformats-officedocument.presentationml.tags+xml"/>
  <Override PartName="/ppt/tags/tag1805.xml" ContentType="application/vnd.openxmlformats-officedocument.presentationml.tags+xml"/>
  <Override PartName="/ppt/tags/tag1806.xml" ContentType="application/vnd.openxmlformats-officedocument.presentationml.tags+xml"/>
  <Override PartName="/ppt/tags/tag1807.xml" ContentType="application/vnd.openxmlformats-officedocument.presentationml.tags+xml"/>
  <Override PartName="/ppt/tags/tag1808.xml" ContentType="application/vnd.openxmlformats-officedocument.presentationml.tags+xml"/>
  <Override PartName="/ppt/tags/tag1809.xml" ContentType="application/vnd.openxmlformats-officedocument.presentationml.tags+xml"/>
  <Override PartName="/ppt/tags/tag1810.xml" ContentType="application/vnd.openxmlformats-officedocument.presentationml.tags+xml"/>
  <Override PartName="/ppt/tags/tag1811.xml" ContentType="application/vnd.openxmlformats-officedocument.presentationml.tags+xml"/>
  <Override PartName="/ppt/tags/tag1812.xml" ContentType="application/vnd.openxmlformats-officedocument.presentationml.tags+xml"/>
  <Override PartName="/ppt/tags/tag1813.xml" ContentType="application/vnd.openxmlformats-officedocument.presentationml.tags+xml"/>
  <Override PartName="/ppt/tags/tag1814.xml" ContentType="application/vnd.openxmlformats-officedocument.presentationml.tags+xml"/>
  <Override PartName="/ppt/tags/tag1815.xml" ContentType="application/vnd.openxmlformats-officedocument.presentationml.tags+xml"/>
  <Override PartName="/ppt/tags/tag1816.xml" ContentType="application/vnd.openxmlformats-officedocument.presentationml.tags+xml"/>
  <Override PartName="/ppt/tags/tag1817.xml" ContentType="application/vnd.openxmlformats-officedocument.presentationml.tags+xml"/>
  <Override PartName="/ppt/tags/tag1818.xml" ContentType="application/vnd.openxmlformats-officedocument.presentationml.tags+xml"/>
  <Override PartName="/ppt/tags/tag1819.xml" ContentType="application/vnd.openxmlformats-officedocument.presentationml.tags+xml"/>
  <Override PartName="/ppt/tags/tag1820.xml" ContentType="application/vnd.openxmlformats-officedocument.presentationml.tags+xml"/>
  <Override PartName="/ppt/tags/tag1821.xml" ContentType="application/vnd.openxmlformats-officedocument.presentationml.tags+xml"/>
  <Override PartName="/ppt/tags/tag1822.xml" ContentType="application/vnd.openxmlformats-officedocument.presentationml.tags+xml"/>
  <Override PartName="/ppt/tags/tag1823.xml" ContentType="application/vnd.openxmlformats-officedocument.presentationml.tags+xml"/>
  <Override PartName="/ppt/tags/tag1824.xml" ContentType="application/vnd.openxmlformats-officedocument.presentationml.tags+xml"/>
  <Override PartName="/ppt/tags/tag1825.xml" ContentType="application/vnd.openxmlformats-officedocument.presentationml.tags+xml"/>
  <Override PartName="/ppt/tags/tag1826.xml" ContentType="application/vnd.openxmlformats-officedocument.presentationml.tags+xml"/>
  <Override PartName="/ppt/tags/tag1827.xml" ContentType="application/vnd.openxmlformats-officedocument.presentationml.tags+xml"/>
  <Override PartName="/ppt/tags/tag1828.xml" ContentType="application/vnd.openxmlformats-officedocument.presentationml.tags+xml"/>
  <Override PartName="/ppt/tags/tag1829.xml" ContentType="application/vnd.openxmlformats-officedocument.presentationml.tags+xml"/>
  <Override PartName="/ppt/tags/tag1830.xml" ContentType="application/vnd.openxmlformats-officedocument.presentationml.tags+xml"/>
  <Override PartName="/ppt/tags/tag1831.xml" ContentType="application/vnd.openxmlformats-officedocument.presentationml.tags+xml"/>
  <Override PartName="/ppt/tags/tag1832.xml" ContentType="application/vnd.openxmlformats-officedocument.presentationml.tags+xml"/>
  <Override PartName="/ppt/tags/tag1833.xml" ContentType="application/vnd.openxmlformats-officedocument.presentationml.tags+xml"/>
  <Override PartName="/ppt/tags/tag1834.xml" ContentType="application/vnd.openxmlformats-officedocument.presentationml.tags+xml"/>
  <Override PartName="/ppt/tags/tag1835.xml" ContentType="application/vnd.openxmlformats-officedocument.presentationml.tags+xml"/>
  <Override PartName="/ppt/tags/tag1836.xml" ContentType="application/vnd.openxmlformats-officedocument.presentationml.tags+xml"/>
  <Override PartName="/ppt/tags/tag1837.xml" ContentType="application/vnd.openxmlformats-officedocument.presentationml.tags+xml"/>
  <Override PartName="/ppt/tags/tag1838.xml" ContentType="application/vnd.openxmlformats-officedocument.presentationml.tags+xml"/>
  <Override PartName="/ppt/tags/tag1839.xml" ContentType="application/vnd.openxmlformats-officedocument.presentationml.tags+xml"/>
  <Override PartName="/ppt/tags/tag1840.xml" ContentType="application/vnd.openxmlformats-officedocument.presentationml.tags+xml"/>
  <Override PartName="/ppt/tags/tag1841.xml" ContentType="application/vnd.openxmlformats-officedocument.presentationml.tags+xml"/>
  <Override PartName="/ppt/tags/tag1842.xml" ContentType="application/vnd.openxmlformats-officedocument.presentationml.tags+xml"/>
  <Override PartName="/ppt/tags/tag1843.xml" ContentType="application/vnd.openxmlformats-officedocument.presentationml.tags+xml"/>
  <Override PartName="/ppt/tags/tag1844.xml" ContentType="application/vnd.openxmlformats-officedocument.presentationml.tags+xml"/>
  <Override PartName="/ppt/tags/tag1845.xml" ContentType="application/vnd.openxmlformats-officedocument.presentationml.tags+xml"/>
  <Override PartName="/ppt/tags/tag1846.xml" ContentType="application/vnd.openxmlformats-officedocument.presentationml.tags+xml"/>
  <Override PartName="/ppt/tags/tag1847.xml" ContentType="application/vnd.openxmlformats-officedocument.presentationml.tags+xml"/>
  <Override PartName="/ppt/tags/tag1848.xml" ContentType="application/vnd.openxmlformats-officedocument.presentationml.tags+xml"/>
  <Override PartName="/ppt/tags/tag1849.xml" ContentType="application/vnd.openxmlformats-officedocument.presentationml.tags+xml"/>
  <Override PartName="/ppt/tags/tag1850.xml" ContentType="application/vnd.openxmlformats-officedocument.presentationml.tags+xml"/>
  <Override PartName="/ppt/tags/tag1851.xml" ContentType="application/vnd.openxmlformats-officedocument.presentationml.tags+xml"/>
  <Override PartName="/ppt/tags/tag1852.xml" ContentType="application/vnd.openxmlformats-officedocument.presentationml.tags+xml"/>
  <Override PartName="/ppt/tags/tag1853.xml" ContentType="application/vnd.openxmlformats-officedocument.presentationml.tags+xml"/>
  <Override PartName="/ppt/tags/tag1854.xml" ContentType="application/vnd.openxmlformats-officedocument.presentationml.tags+xml"/>
  <Override PartName="/ppt/tags/tag1855.xml" ContentType="application/vnd.openxmlformats-officedocument.presentationml.tags+xml"/>
  <Override PartName="/ppt/tags/tag1856.xml" ContentType="application/vnd.openxmlformats-officedocument.presentationml.tags+xml"/>
  <Override PartName="/ppt/tags/tag1857.xml" ContentType="application/vnd.openxmlformats-officedocument.presentationml.tags+xml"/>
  <Override PartName="/ppt/tags/tag1858.xml" ContentType="application/vnd.openxmlformats-officedocument.presentationml.tags+xml"/>
  <Override PartName="/ppt/tags/tag1859.xml" ContentType="application/vnd.openxmlformats-officedocument.presentationml.tags+xml"/>
  <Override PartName="/ppt/tags/tag1860.xml" ContentType="application/vnd.openxmlformats-officedocument.presentationml.tags+xml"/>
  <Override PartName="/ppt/tags/tag1861.xml" ContentType="application/vnd.openxmlformats-officedocument.presentationml.tags+xml"/>
  <Override PartName="/ppt/tags/tag1862.xml" ContentType="application/vnd.openxmlformats-officedocument.presentationml.tags+xml"/>
  <Override PartName="/ppt/tags/tag1863.xml" ContentType="application/vnd.openxmlformats-officedocument.presentationml.tags+xml"/>
  <Override PartName="/ppt/tags/tag1864.xml" ContentType="application/vnd.openxmlformats-officedocument.presentationml.tags+xml"/>
  <Override PartName="/ppt/tags/tag1865.xml" ContentType="application/vnd.openxmlformats-officedocument.presentationml.tags+xml"/>
  <Override PartName="/ppt/tags/tag1866.xml" ContentType="application/vnd.openxmlformats-officedocument.presentationml.tags+xml"/>
  <Override PartName="/ppt/tags/tag1867.xml" ContentType="application/vnd.openxmlformats-officedocument.presentationml.tags+xml"/>
  <Override PartName="/ppt/tags/tag1868.xml" ContentType="application/vnd.openxmlformats-officedocument.presentationml.tags+xml"/>
  <Override PartName="/ppt/tags/tag1869.xml" ContentType="application/vnd.openxmlformats-officedocument.presentationml.tags+xml"/>
  <Override PartName="/ppt/tags/tag1870.xml" ContentType="application/vnd.openxmlformats-officedocument.presentationml.tags+xml"/>
  <Override PartName="/ppt/tags/tag1871.xml" ContentType="application/vnd.openxmlformats-officedocument.presentationml.tags+xml"/>
  <Override PartName="/ppt/tags/tag1872.xml" ContentType="application/vnd.openxmlformats-officedocument.presentationml.tags+xml"/>
  <Override PartName="/ppt/tags/tag1873.xml" ContentType="application/vnd.openxmlformats-officedocument.presentationml.tags+xml"/>
  <Override PartName="/ppt/tags/tag1874.xml" ContentType="application/vnd.openxmlformats-officedocument.presentationml.tags+xml"/>
  <Override PartName="/ppt/tags/tag1875.xml" ContentType="application/vnd.openxmlformats-officedocument.presentationml.tags+xml"/>
  <Override PartName="/ppt/tags/tag1876.xml" ContentType="application/vnd.openxmlformats-officedocument.presentationml.tags+xml"/>
  <Override PartName="/ppt/tags/tag1877.xml" ContentType="application/vnd.openxmlformats-officedocument.presentationml.tags+xml"/>
  <Override PartName="/ppt/tags/tag1878.xml" ContentType="application/vnd.openxmlformats-officedocument.presentationml.tags+xml"/>
  <Override PartName="/ppt/tags/tag1879.xml" ContentType="application/vnd.openxmlformats-officedocument.presentationml.tags+xml"/>
  <Override PartName="/ppt/tags/tag1880.xml" ContentType="application/vnd.openxmlformats-officedocument.presentationml.tags+xml"/>
  <Override PartName="/ppt/tags/tag1881.xml" ContentType="application/vnd.openxmlformats-officedocument.presentationml.tags+xml"/>
  <Override PartName="/ppt/tags/tag1882.xml" ContentType="application/vnd.openxmlformats-officedocument.presentationml.tags+xml"/>
  <Override PartName="/ppt/tags/tag1883.xml" ContentType="application/vnd.openxmlformats-officedocument.presentationml.tags+xml"/>
  <Override PartName="/ppt/tags/tag1884.xml" ContentType="application/vnd.openxmlformats-officedocument.presentationml.tags+xml"/>
  <Override PartName="/ppt/tags/tag1885.xml" ContentType="application/vnd.openxmlformats-officedocument.presentationml.tags+xml"/>
  <Override PartName="/ppt/tags/tag1886.xml" ContentType="application/vnd.openxmlformats-officedocument.presentationml.tags+xml"/>
  <Override PartName="/ppt/tags/tag1887.xml" ContentType="application/vnd.openxmlformats-officedocument.presentationml.tags+xml"/>
  <Override PartName="/ppt/tags/tag1888.xml" ContentType="application/vnd.openxmlformats-officedocument.presentationml.tags+xml"/>
  <Override PartName="/ppt/tags/tag1889.xml" ContentType="application/vnd.openxmlformats-officedocument.presentationml.tags+xml"/>
  <Override PartName="/ppt/tags/tag1890.xml" ContentType="application/vnd.openxmlformats-officedocument.presentationml.tags+xml"/>
  <Override PartName="/ppt/tags/tag1891.xml" ContentType="application/vnd.openxmlformats-officedocument.presentationml.tags+xml"/>
  <Override PartName="/ppt/tags/tag1892.xml" ContentType="application/vnd.openxmlformats-officedocument.presentationml.tags+xml"/>
  <Override PartName="/ppt/tags/tag1893.xml" ContentType="application/vnd.openxmlformats-officedocument.presentationml.tags+xml"/>
  <Override PartName="/ppt/tags/tag1894.xml" ContentType="application/vnd.openxmlformats-officedocument.presentationml.tags+xml"/>
  <Override PartName="/ppt/tags/tag1895.xml" ContentType="application/vnd.openxmlformats-officedocument.presentationml.tags+xml"/>
  <Override PartName="/ppt/tags/tag1896.xml" ContentType="application/vnd.openxmlformats-officedocument.presentationml.tags+xml"/>
  <Override PartName="/ppt/tags/tag1897.xml" ContentType="application/vnd.openxmlformats-officedocument.presentationml.tags+xml"/>
  <Override PartName="/ppt/tags/tag1898.xml" ContentType="application/vnd.openxmlformats-officedocument.presentationml.tags+xml"/>
  <Override PartName="/ppt/tags/tag1899.xml" ContentType="application/vnd.openxmlformats-officedocument.presentationml.tags+xml"/>
  <Override PartName="/ppt/tags/tag1900.xml" ContentType="application/vnd.openxmlformats-officedocument.presentationml.tags+xml"/>
  <Override PartName="/ppt/tags/tag1901.xml" ContentType="application/vnd.openxmlformats-officedocument.presentationml.tags+xml"/>
  <Override PartName="/ppt/tags/tag1902.xml" ContentType="application/vnd.openxmlformats-officedocument.presentationml.tags+xml"/>
  <Override PartName="/ppt/tags/tag1903.xml" ContentType="application/vnd.openxmlformats-officedocument.presentationml.tags+xml"/>
  <Override PartName="/ppt/tags/tag1904.xml" ContentType="application/vnd.openxmlformats-officedocument.presentationml.tags+xml"/>
  <Override PartName="/ppt/tags/tag1905.xml" ContentType="application/vnd.openxmlformats-officedocument.presentationml.tags+xml"/>
  <Override PartName="/ppt/tags/tag1906.xml" ContentType="application/vnd.openxmlformats-officedocument.presentationml.tags+xml"/>
  <Override PartName="/ppt/tags/tag1907.xml" ContentType="application/vnd.openxmlformats-officedocument.presentationml.tags+xml"/>
  <Override PartName="/ppt/tags/tag1908.xml" ContentType="application/vnd.openxmlformats-officedocument.presentationml.tags+xml"/>
  <Override PartName="/ppt/tags/tag1909.xml" ContentType="application/vnd.openxmlformats-officedocument.presentationml.tags+xml"/>
  <Override PartName="/ppt/tags/tag1910.xml" ContentType="application/vnd.openxmlformats-officedocument.presentationml.tags+xml"/>
  <Override PartName="/ppt/tags/tag1911.xml" ContentType="application/vnd.openxmlformats-officedocument.presentationml.tags+xml"/>
  <Override PartName="/ppt/tags/tag1912.xml" ContentType="application/vnd.openxmlformats-officedocument.presentationml.tags+xml"/>
  <Override PartName="/ppt/tags/tag1913.xml" ContentType="application/vnd.openxmlformats-officedocument.presentationml.tags+xml"/>
  <Override PartName="/ppt/tags/tag1914.xml" ContentType="application/vnd.openxmlformats-officedocument.presentationml.tags+xml"/>
  <Override PartName="/ppt/tags/tag1915.xml" ContentType="application/vnd.openxmlformats-officedocument.presentationml.tags+xml"/>
  <Override PartName="/ppt/tags/tag1916.xml" ContentType="application/vnd.openxmlformats-officedocument.presentationml.tags+xml"/>
  <Override PartName="/ppt/tags/tag1917.xml" ContentType="application/vnd.openxmlformats-officedocument.presentationml.tags+xml"/>
  <Override PartName="/ppt/tags/tag1918.xml" ContentType="application/vnd.openxmlformats-officedocument.presentationml.tags+xml"/>
  <Override PartName="/ppt/tags/tag1919.xml" ContentType="application/vnd.openxmlformats-officedocument.presentationml.tags+xml"/>
  <Override PartName="/ppt/tags/tag1920.xml" ContentType="application/vnd.openxmlformats-officedocument.presentationml.tags+xml"/>
  <Override PartName="/ppt/tags/tag1921.xml" ContentType="application/vnd.openxmlformats-officedocument.presentationml.tags+xml"/>
  <Override PartName="/ppt/tags/tag1922.xml" ContentType="application/vnd.openxmlformats-officedocument.presentationml.tags+xml"/>
  <Override PartName="/ppt/tags/tag1923.xml" ContentType="application/vnd.openxmlformats-officedocument.presentationml.tags+xml"/>
  <Override PartName="/ppt/tags/tag1924.xml" ContentType="application/vnd.openxmlformats-officedocument.presentationml.tags+xml"/>
  <Override PartName="/ppt/tags/tag1925.xml" ContentType="application/vnd.openxmlformats-officedocument.presentationml.tags+xml"/>
  <Override PartName="/ppt/tags/tag1926.xml" ContentType="application/vnd.openxmlformats-officedocument.presentationml.tags+xml"/>
  <Override PartName="/ppt/tags/tag1927.xml" ContentType="application/vnd.openxmlformats-officedocument.presentationml.tags+xml"/>
  <Override PartName="/ppt/tags/tag1928.xml" ContentType="application/vnd.openxmlformats-officedocument.presentationml.tags+xml"/>
  <Override PartName="/ppt/tags/tag1929.xml" ContentType="application/vnd.openxmlformats-officedocument.presentationml.tags+xml"/>
  <Override PartName="/ppt/tags/tag1930.xml" ContentType="application/vnd.openxmlformats-officedocument.presentationml.tags+xml"/>
  <Override PartName="/ppt/tags/tag1931.xml" ContentType="application/vnd.openxmlformats-officedocument.presentationml.tags+xml"/>
  <Override PartName="/ppt/tags/tag1932.xml" ContentType="application/vnd.openxmlformats-officedocument.presentationml.tags+xml"/>
  <Override PartName="/ppt/tags/tag1933.xml" ContentType="application/vnd.openxmlformats-officedocument.presentationml.tags+xml"/>
  <Override PartName="/ppt/tags/tag1934.xml" ContentType="application/vnd.openxmlformats-officedocument.presentationml.tags+xml"/>
  <Override PartName="/ppt/tags/tag1935.xml" ContentType="application/vnd.openxmlformats-officedocument.presentationml.tags+xml"/>
  <Override PartName="/ppt/tags/tag1936.xml" ContentType="application/vnd.openxmlformats-officedocument.presentationml.tags+xml"/>
  <Override PartName="/ppt/tags/tag1937.xml" ContentType="application/vnd.openxmlformats-officedocument.presentationml.tags+xml"/>
  <Override PartName="/ppt/tags/tag1938.xml" ContentType="application/vnd.openxmlformats-officedocument.presentationml.tags+xml"/>
  <Override PartName="/ppt/tags/tag1939.xml" ContentType="application/vnd.openxmlformats-officedocument.presentationml.tags+xml"/>
  <Override PartName="/ppt/tags/tag1940.xml" ContentType="application/vnd.openxmlformats-officedocument.presentationml.tags+xml"/>
  <Override PartName="/ppt/tags/tag1941.xml" ContentType="application/vnd.openxmlformats-officedocument.presentationml.tags+xml"/>
  <Override PartName="/ppt/tags/tag1942.xml" ContentType="application/vnd.openxmlformats-officedocument.presentationml.tags+xml"/>
  <Override PartName="/ppt/tags/tag1943.xml" ContentType="application/vnd.openxmlformats-officedocument.presentationml.tags+xml"/>
  <Override PartName="/ppt/tags/tag1944.xml" ContentType="application/vnd.openxmlformats-officedocument.presentationml.tags+xml"/>
  <Override PartName="/ppt/tags/tag1945.xml" ContentType="application/vnd.openxmlformats-officedocument.presentationml.tags+xml"/>
  <Override PartName="/ppt/tags/tag1946.xml" ContentType="application/vnd.openxmlformats-officedocument.presentationml.tags+xml"/>
  <Override PartName="/ppt/tags/tag1947.xml" ContentType="application/vnd.openxmlformats-officedocument.presentationml.tags+xml"/>
  <Override PartName="/ppt/tags/tag1948.xml" ContentType="application/vnd.openxmlformats-officedocument.presentationml.tags+xml"/>
  <Override PartName="/ppt/tags/tag1949.xml" ContentType="application/vnd.openxmlformats-officedocument.presentationml.tags+xml"/>
  <Override PartName="/ppt/tags/tag1950.xml" ContentType="application/vnd.openxmlformats-officedocument.presentationml.tags+xml"/>
  <Override PartName="/ppt/tags/tag1951.xml" ContentType="application/vnd.openxmlformats-officedocument.presentationml.tags+xml"/>
  <Override PartName="/ppt/tags/tag1952.xml" ContentType="application/vnd.openxmlformats-officedocument.presentationml.tags+xml"/>
  <Override PartName="/ppt/tags/tag1953.xml" ContentType="application/vnd.openxmlformats-officedocument.presentationml.tags+xml"/>
  <Override PartName="/ppt/tags/tag1954.xml" ContentType="application/vnd.openxmlformats-officedocument.presentationml.tags+xml"/>
  <Override PartName="/ppt/tags/tag1955.xml" ContentType="application/vnd.openxmlformats-officedocument.presentationml.tags+xml"/>
  <Override PartName="/ppt/tags/tag1956.xml" ContentType="application/vnd.openxmlformats-officedocument.presentationml.tags+xml"/>
  <Override PartName="/ppt/tags/tag1957.xml" ContentType="application/vnd.openxmlformats-officedocument.presentationml.tags+xml"/>
  <Override PartName="/ppt/tags/tag1958.xml" ContentType="application/vnd.openxmlformats-officedocument.presentationml.tags+xml"/>
  <Override PartName="/ppt/tags/tag1959.xml" ContentType="application/vnd.openxmlformats-officedocument.presentationml.tags+xml"/>
  <Override PartName="/ppt/tags/tag1960.xml" ContentType="application/vnd.openxmlformats-officedocument.presentationml.tags+xml"/>
  <Override PartName="/ppt/tags/tag1961.xml" ContentType="application/vnd.openxmlformats-officedocument.presentationml.tags+xml"/>
  <Override PartName="/ppt/tags/tag1962.xml" ContentType="application/vnd.openxmlformats-officedocument.presentationml.tags+xml"/>
  <Override PartName="/ppt/tags/tag1963.xml" ContentType="application/vnd.openxmlformats-officedocument.presentationml.tags+xml"/>
  <Override PartName="/ppt/tags/tag1964.xml" ContentType="application/vnd.openxmlformats-officedocument.presentationml.tags+xml"/>
  <Override PartName="/ppt/tags/tag1965.xml" ContentType="application/vnd.openxmlformats-officedocument.presentationml.tags+xml"/>
  <Override PartName="/ppt/tags/tag1966.xml" ContentType="application/vnd.openxmlformats-officedocument.presentationml.tags+xml"/>
  <Override PartName="/ppt/tags/tag1967.xml" ContentType="application/vnd.openxmlformats-officedocument.presentationml.tags+xml"/>
  <Override PartName="/ppt/tags/tag1968.xml" ContentType="application/vnd.openxmlformats-officedocument.presentationml.tags+xml"/>
  <Override PartName="/ppt/tags/tag1969.xml" ContentType="application/vnd.openxmlformats-officedocument.presentationml.tags+xml"/>
  <Override PartName="/ppt/tags/tag1970.xml" ContentType="application/vnd.openxmlformats-officedocument.presentationml.tags+xml"/>
  <Override PartName="/ppt/tags/tag1971.xml" ContentType="application/vnd.openxmlformats-officedocument.presentationml.tags+xml"/>
  <Override PartName="/ppt/tags/tag1972.xml" ContentType="application/vnd.openxmlformats-officedocument.presentationml.tags+xml"/>
  <Override PartName="/ppt/tags/tag1973.xml" ContentType="application/vnd.openxmlformats-officedocument.presentationml.tags+xml"/>
  <Override PartName="/ppt/tags/tag1974.xml" ContentType="application/vnd.openxmlformats-officedocument.presentationml.tags+xml"/>
  <Override PartName="/ppt/tags/tag1975.xml" ContentType="application/vnd.openxmlformats-officedocument.presentationml.tags+xml"/>
  <Override PartName="/ppt/tags/tag1976.xml" ContentType="application/vnd.openxmlformats-officedocument.presentationml.tags+xml"/>
  <Override PartName="/ppt/tags/tag1977.xml" ContentType="application/vnd.openxmlformats-officedocument.presentationml.tags+xml"/>
  <Override PartName="/ppt/tags/tag1978.xml" ContentType="application/vnd.openxmlformats-officedocument.presentationml.tags+xml"/>
  <Override PartName="/ppt/tags/tag1979.xml" ContentType="application/vnd.openxmlformats-officedocument.presentationml.tags+xml"/>
  <Override PartName="/ppt/tags/tag1980.xml" ContentType="application/vnd.openxmlformats-officedocument.presentationml.tags+xml"/>
  <Override PartName="/ppt/tags/tag1981.xml" ContentType="application/vnd.openxmlformats-officedocument.presentationml.tags+xml"/>
  <Override PartName="/ppt/tags/tag1982.xml" ContentType="application/vnd.openxmlformats-officedocument.presentationml.tags+xml"/>
  <Override PartName="/ppt/tags/tag1983.xml" ContentType="application/vnd.openxmlformats-officedocument.presentationml.tags+xml"/>
  <Override PartName="/ppt/tags/tag1984.xml" ContentType="application/vnd.openxmlformats-officedocument.presentationml.tags+xml"/>
  <Override PartName="/ppt/tags/tag1985.xml" ContentType="application/vnd.openxmlformats-officedocument.presentationml.tags+xml"/>
  <Override PartName="/ppt/tags/tag1986.xml" ContentType="application/vnd.openxmlformats-officedocument.presentationml.tags+xml"/>
  <Override PartName="/ppt/tags/tag1987.xml" ContentType="application/vnd.openxmlformats-officedocument.presentationml.tags+xml"/>
  <Override PartName="/ppt/tags/tag1988.xml" ContentType="application/vnd.openxmlformats-officedocument.presentationml.tags+xml"/>
  <Override PartName="/ppt/tags/tag1989.xml" ContentType="application/vnd.openxmlformats-officedocument.presentationml.tags+xml"/>
  <Override PartName="/ppt/tags/tag1990.xml" ContentType="application/vnd.openxmlformats-officedocument.presentationml.tags+xml"/>
  <Override PartName="/ppt/tags/tag1991.xml" ContentType="application/vnd.openxmlformats-officedocument.presentationml.tags+xml"/>
  <Override PartName="/ppt/tags/tag1992.xml" ContentType="application/vnd.openxmlformats-officedocument.presentationml.tags+xml"/>
  <Override PartName="/ppt/tags/tag1993.xml" ContentType="application/vnd.openxmlformats-officedocument.presentationml.tags+xml"/>
  <Override PartName="/ppt/tags/tag1994.xml" ContentType="application/vnd.openxmlformats-officedocument.presentationml.tags+xml"/>
  <Override PartName="/ppt/tags/tag1995.xml" ContentType="application/vnd.openxmlformats-officedocument.presentationml.tags+xml"/>
  <Override PartName="/ppt/tags/tag1996.xml" ContentType="application/vnd.openxmlformats-officedocument.presentationml.tags+xml"/>
  <Override PartName="/ppt/tags/tag1997.xml" ContentType="application/vnd.openxmlformats-officedocument.presentationml.tags+xml"/>
  <Override PartName="/ppt/tags/tag1998.xml" ContentType="application/vnd.openxmlformats-officedocument.presentationml.tags+xml"/>
  <Override PartName="/ppt/tags/tag1999.xml" ContentType="application/vnd.openxmlformats-officedocument.presentationml.tags+xml"/>
  <Override PartName="/ppt/tags/tag2000.xml" ContentType="application/vnd.openxmlformats-officedocument.presentationml.tags+xml"/>
  <Override PartName="/ppt/tags/tag2001.xml" ContentType="application/vnd.openxmlformats-officedocument.presentationml.tags+xml"/>
  <Override PartName="/ppt/tags/tag2002.xml" ContentType="application/vnd.openxmlformats-officedocument.presentationml.tags+xml"/>
  <Override PartName="/ppt/tags/tag2003.xml" ContentType="application/vnd.openxmlformats-officedocument.presentationml.tags+xml"/>
  <Override PartName="/ppt/tags/tag2004.xml" ContentType="application/vnd.openxmlformats-officedocument.presentationml.tags+xml"/>
  <Override PartName="/ppt/tags/tag2005.xml" ContentType="application/vnd.openxmlformats-officedocument.presentationml.tags+xml"/>
  <Override PartName="/ppt/tags/tag2006.xml" ContentType="application/vnd.openxmlformats-officedocument.presentationml.tags+xml"/>
  <Override PartName="/ppt/tags/tag2007.xml" ContentType="application/vnd.openxmlformats-officedocument.presentationml.tags+xml"/>
  <Override PartName="/ppt/tags/tag2008.xml" ContentType="application/vnd.openxmlformats-officedocument.presentationml.tags+xml"/>
  <Override PartName="/ppt/tags/tag2009.xml" ContentType="application/vnd.openxmlformats-officedocument.presentationml.tags+xml"/>
  <Override PartName="/ppt/tags/tag2010.xml" ContentType="application/vnd.openxmlformats-officedocument.presentationml.tags+xml"/>
  <Override PartName="/ppt/tags/tag2011.xml" ContentType="application/vnd.openxmlformats-officedocument.presentationml.tags+xml"/>
  <Override PartName="/ppt/tags/tag2012.xml" ContentType="application/vnd.openxmlformats-officedocument.presentationml.tags+xml"/>
  <Override PartName="/ppt/tags/tag2013.xml" ContentType="application/vnd.openxmlformats-officedocument.presentationml.tags+xml"/>
  <Override PartName="/ppt/tags/tag2014.xml" ContentType="application/vnd.openxmlformats-officedocument.presentationml.tags+xml"/>
  <Override PartName="/ppt/tags/tag2015.xml" ContentType="application/vnd.openxmlformats-officedocument.presentationml.tags+xml"/>
  <Override PartName="/ppt/tags/tag2016.xml" ContentType="application/vnd.openxmlformats-officedocument.presentationml.tags+xml"/>
  <Override PartName="/ppt/tags/tag2017.xml" ContentType="application/vnd.openxmlformats-officedocument.presentationml.tags+xml"/>
  <Override PartName="/ppt/tags/tag2018.xml" ContentType="application/vnd.openxmlformats-officedocument.presentationml.tags+xml"/>
  <Override PartName="/ppt/tags/tag2019.xml" ContentType="application/vnd.openxmlformats-officedocument.presentationml.tags+xml"/>
  <Override PartName="/ppt/tags/tag2020.xml" ContentType="application/vnd.openxmlformats-officedocument.presentationml.tags+xml"/>
  <Override PartName="/ppt/tags/tag2021.xml" ContentType="application/vnd.openxmlformats-officedocument.presentationml.tags+xml"/>
  <Override PartName="/ppt/tags/tag2022.xml" ContentType="application/vnd.openxmlformats-officedocument.presentationml.tags+xml"/>
  <Override PartName="/ppt/tags/tag2023.xml" ContentType="application/vnd.openxmlformats-officedocument.presentationml.tags+xml"/>
  <Override PartName="/ppt/tags/tag2024.xml" ContentType="application/vnd.openxmlformats-officedocument.presentationml.tags+xml"/>
  <Override PartName="/ppt/tags/tag2025.xml" ContentType="application/vnd.openxmlformats-officedocument.presentationml.tags+xml"/>
  <Override PartName="/ppt/tags/tag2026.xml" ContentType="application/vnd.openxmlformats-officedocument.presentationml.tags+xml"/>
  <Override PartName="/ppt/tags/tag2027.xml" ContentType="application/vnd.openxmlformats-officedocument.presentationml.tags+xml"/>
  <Override PartName="/ppt/tags/tag2028.xml" ContentType="application/vnd.openxmlformats-officedocument.presentationml.tags+xml"/>
  <Override PartName="/ppt/tags/tag2029.xml" ContentType="application/vnd.openxmlformats-officedocument.presentationml.tags+xml"/>
  <Override PartName="/ppt/tags/tag2030.xml" ContentType="application/vnd.openxmlformats-officedocument.presentationml.tags+xml"/>
  <Override PartName="/ppt/tags/tag2031.xml" ContentType="application/vnd.openxmlformats-officedocument.presentationml.tags+xml"/>
  <Override PartName="/ppt/tags/tag2032.xml" ContentType="application/vnd.openxmlformats-officedocument.presentationml.tags+xml"/>
  <Override PartName="/ppt/tags/tag2033.xml" ContentType="application/vnd.openxmlformats-officedocument.presentationml.tags+xml"/>
  <Override PartName="/ppt/tags/tag2034.xml" ContentType="application/vnd.openxmlformats-officedocument.presentationml.tags+xml"/>
  <Override PartName="/ppt/tags/tag2035.xml" ContentType="application/vnd.openxmlformats-officedocument.presentationml.tags+xml"/>
  <Override PartName="/ppt/tags/tag2036.xml" ContentType="application/vnd.openxmlformats-officedocument.presentationml.tags+xml"/>
  <Override PartName="/ppt/tags/tag2037.xml" ContentType="application/vnd.openxmlformats-officedocument.presentationml.tags+xml"/>
  <Override PartName="/ppt/tags/tag2038.xml" ContentType="application/vnd.openxmlformats-officedocument.presentationml.tags+xml"/>
  <Override PartName="/ppt/tags/tag2039.xml" ContentType="application/vnd.openxmlformats-officedocument.presentationml.tags+xml"/>
  <Override PartName="/ppt/tags/tag2040.xml" ContentType="application/vnd.openxmlformats-officedocument.presentationml.tags+xml"/>
  <Override PartName="/ppt/tags/tag2041.xml" ContentType="application/vnd.openxmlformats-officedocument.presentationml.tags+xml"/>
  <Override PartName="/ppt/tags/tag2042.xml" ContentType="application/vnd.openxmlformats-officedocument.presentationml.tags+xml"/>
  <Override PartName="/ppt/tags/tag2043.xml" ContentType="application/vnd.openxmlformats-officedocument.presentationml.tags+xml"/>
  <Override PartName="/ppt/tags/tag2044.xml" ContentType="application/vnd.openxmlformats-officedocument.presentationml.tags+xml"/>
  <Override PartName="/ppt/tags/tag2045.xml" ContentType="application/vnd.openxmlformats-officedocument.presentationml.tags+xml"/>
  <Override PartName="/ppt/tags/tag2046.xml" ContentType="application/vnd.openxmlformats-officedocument.presentationml.tags+xml"/>
  <Override PartName="/ppt/tags/tag2047.xml" ContentType="application/vnd.openxmlformats-officedocument.presentationml.tags+xml"/>
  <Override PartName="/ppt/tags/tag2048.xml" ContentType="application/vnd.openxmlformats-officedocument.presentationml.tags+xml"/>
  <Override PartName="/ppt/tags/tag2049.xml" ContentType="application/vnd.openxmlformats-officedocument.presentationml.tags+xml"/>
  <Override PartName="/ppt/tags/tag2050.xml" ContentType="application/vnd.openxmlformats-officedocument.presentationml.tags+xml"/>
  <Override PartName="/ppt/tags/tag2051.xml" ContentType="application/vnd.openxmlformats-officedocument.presentationml.tags+xml"/>
  <Override PartName="/ppt/tags/tag2052.xml" ContentType="application/vnd.openxmlformats-officedocument.presentationml.tags+xml"/>
  <Override PartName="/ppt/tags/tag2053.xml" ContentType="application/vnd.openxmlformats-officedocument.presentationml.tags+xml"/>
  <Override PartName="/ppt/tags/tag2054.xml" ContentType="application/vnd.openxmlformats-officedocument.presentationml.tags+xml"/>
  <Override PartName="/ppt/tags/tag2055.xml" ContentType="application/vnd.openxmlformats-officedocument.presentationml.tags+xml"/>
  <Override PartName="/ppt/tags/tag2056.xml" ContentType="application/vnd.openxmlformats-officedocument.presentationml.tags+xml"/>
  <Override PartName="/ppt/tags/tag2057.xml" ContentType="application/vnd.openxmlformats-officedocument.presentationml.tags+xml"/>
  <Override PartName="/ppt/tags/tag2058.xml" ContentType="application/vnd.openxmlformats-officedocument.presentationml.tags+xml"/>
  <Override PartName="/ppt/tags/tag2059.xml" ContentType="application/vnd.openxmlformats-officedocument.presentationml.tags+xml"/>
  <Override PartName="/ppt/tags/tag2060.xml" ContentType="application/vnd.openxmlformats-officedocument.presentationml.tags+xml"/>
  <Override PartName="/ppt/tags/tag2061.xml" ContentType="application/vnd.openxmlformats-officedocument.presentationml.tags+xml"/>
  <Override PartName="/ppt/tags/tag2062.xml" ContentType="application/vnd.openxmlformats-officedocument.presentationml.tags+xml"/>
  <Override PartName="/ppt/tags/tag2063.xml" ContentType="application/vnd.openxmlformats-officedocument.presentationml.tags+xml"/>
  <Override PartName="/ppt/tags/tag2064.xml" ContentType="application/vnd.openxmlformats-officedocument.presentationml.tags+xml"/>
  <Override PartName="/ppt/tags/tag2065.xml" ContentType="application/vnd.openxmlformats-officedocument.presentationml.tags+xml"/>
  <Override PartName="/ppt/tags/tag2066.xml" ContentType="application/vnd.openxmlformats-officedocument.presentationml.tags+xml"/>
  <Override PartName="/ppt/tags/tag2067.xml" ContentType="application/vnd.openxmlformats-officedocument.presentationml.tags+xml"/>
  <Override PartName="/ppt/tags/tag2068.xml" ContentType="application/vnd.openxmlformats-officedocument.presentationml.tags+xml"/>
  <Override PartName="/ppt/tags/tag2069.xml" ContentType="application/vnd.openxmlformats-officedocument.presentationml.tags+xml"/>
  <Override PartName="/ppt/tags/tag2070.xml" ContentType="application/vnd.openxmlformats-officedocument.presentationml.tags+xml"/>
  <Override PartName="/ppt/tags/tag2071.xml" ContentType="application/vnd.openxmlformats-officedocument.presentationml.tags+xml"/>
  <Override PartName="/ppt/tags/tag2072.xml" ContentType="application/vnd.openxmlformats-officedocument.presentationml.tags+xml"/>
  <Override PartName="/ppt/tags/tag2073.xml" ContentType="application/vnd.openxmlformats-officedocument.presentationml.tags+xml"/>
  <Override PartName="/ppt/tags/tag2074.xml" ContentType="application/vnd.openxmlformats-officedocument.presentationml.tags+xml"/>
  <Override PartName="/ppt/tags/tag2075.xml" ContentType="application/vnd.openxmlformats-officedocument.presentationml.tags+xml"/>
  <Override PartName="/ppt/tags/tag2076.xml" ContentType="application/vnd.openxmlformats-officedocument.presentationml.tags+xml"/>
  <Override PartName="/ppt/tags/tag2077.xml" ContentType="application/vnd.openxmlformats-officedocument.presentationml.tags+xml"/>
  <Override PartName="/ppt/tags/tag2078.xml" ContentType="application/vnd.openxmlformats-officedocument.presentationml.tags+xml"/>
  <Override PartName="/ppt/tags/tag2079.xml" ContentType="application/vnd.openxmlformats-officedocument.presentationml.tags+xml"/>
  <Override PartName="/ppt/tags/tag2080.xml" ContentType="application/vnd.openxmlformats-officedocument.presentationml.tags+xml"/>
  <Override PartName="/ppt/tags/tag2081.xml" ContentType="application/vnd.openxmlformats-officedocument.presentationml.tags+xml"/>
  <Override PartName="/ppt/tags/tag2082.xml" ContentType="application/vnd.openxmlformats-officedocument.presentationml.tags+xml"/>
  <Override PartName="/ppt/tags/tag2083.xml" ContentType="application/vnd.openxmlformats-officedocument.presentationml.tags+xml"/>
  <Override PartName="/ppt/tags/tag2084.xml" ContentType="application/vnd.openxmlformats-officedocument.presentationml.tags+xml"/>
  <Override PartName="/ppt/tags/tag2085.xml" ContentType="application/vnd.openxmlformats-officedocument.presentationml.tags+xml"/>
  <Override PartName="/ppt/tags/tag2086.xml" ContentType="application/vnd.openxmlformats-officedocument.presentationml.tags+xml"/>
  <Override PartName="/ppt/tags/tag2087.xml" ContentType="application/vnd.openxmlformats-officedocument.presentationml.tags+xml"/>
  <Override PartName="/ppt/tags/tag2088.xml" ContentType="application/vnd.openxmlformats-officedocument.presentationml.tags+xml"/>
  <Override PartName="/ppt/tags/tag2089.xml" ContentType="application/vnd.openxmlformats-officedocument.presentationml.tags+xml"/>
  <Override PartName="/ppt/tags/tag2090.xml" ContentType="application/vnd.openxmlformats-officedocument.presentationml.tags+xml"/>
  <Override PartName="/ppt/tags/tag2091.xml" ContentType="application/vnd.openxmlformats-officedocument.presentationml.tags+xml"/>
  <Override PartName="/ppt/tags/tag2092.xml" ContentType="application/vnd.openxmlformats-officedocument.presentationml.tags+xml"/>
  <Override PartName="/ppt/tags/tag2093.xml" ContentType="application/vnd.openxmlformats-officedocument.presentationml.tags+xml"/>
  <Override PartName="/ppt/tags/tag2094.xml" ContentType="application/vnd.openxmlformats-officedocument.presentationml.tags+xml"/>
  <Override PartName="/ppt/tags/tag2095.xml" ContentType="application/vnd.openxmlformats-officedocument.presentationml.tags+xml"/>
  <Override PartName="/ppt/tags/tag2096.xml" ContentType="application/vnd.openxmlformats-officedocument.presentationml.tags+xml"/>
  <Override PartName="/ppt/tags/tag2097.xml" ContentType="application/vnd.openxmlformats-officedocument.presentationml.tags+xml"/>
  <Override PartName="/ppt/tags/tag2098.xml" ContentType="application/vnd.openxmlformats-officedocument.presentationml.tags+xml"/>
  <Override PartName="/ppt/tags/tag2099.xml" ContentType="application/vnd.openxmlformats-officedocument.presentationml.tags+xml"/>
  <Override PartName="/ppt/tags/tag2100.xml" ContentType="application/vnd.openxmlformats-officedocument.presentationml.tags+xml"/>
  <Override PartName="/ppt/tags/tag2101.xml" ContentType="application/vnd.openxmlformats-officedocument.presentationml.tags+xml"/>
  <Override PartName="/ppt/tags/tag2102.xml" ContentType="application/vnd.openxmlformats-officedocument.presentationml.tags+xml"/>
  <Override PartName="/ppt/tags/tag2103.xml" ContentType="application/vnd.openxmlformats-officedocument.presentationml.tags+xml"/>
  <Override PartName="/ppt/tags/tag2104.xml" ContentType="application/vnd.openxmlformats-officedocument.presentationml.tags+xml"/>
  <Override PartName="/ppt/tags/tag2105.xml" ContentType="application/vnd.openxmlformats-officedocument.presentationml.tags+xml"/>
  <Override PartName="/ppt/tags/tag2106.xml" ContentType="application/vnd.openxmlformats-officedocument.presentationml.tags+xml"/>
  <Override PartName="/ppt/tags/tag2107.xml" ContentType="application/vnd.openxmlformats-officedocument.presentationml.tags+xml"/>
  <Override PartName="/ppt/tags/tag2108.xml" ContentType="application/vnd.openxmlformats-officedocument.presentationml.tags+xml"/>
  <Override PartName="/ppt/tags/tag2109.xml" ContentType="application/vnd.openxmlformats-officedocument.presentationml.tags+xml"/>
  <Override PartName="/ppt/tags/tag2110.xml" ContentType="application/vnd.openxmlformats-officedocument.presentationml.tags+xml"/>
  <Override PartName="/ppt/tags/tag2111.xml" ContentType="application/vnd.openxmlformats-officedocument.presentationml.tags+xml"/>
  <Override PartName="/ppt/tags/tag2112.xml" ContentType="application/vnd.openxmlformats-officedocument.presentationml.tags+xml"/>
  <Override PartName="/ppt/tags/tag2113.xml" ContentType="application/vnd.openxmlformats-officedocument.presentationml.tags+xml"/>
  <Override PartName="/ppt/tags/tag2114.xml" ContentType="application/vnd.openxmlformats-officedocument.presentationml.tags+xml"/>
  <Override PartName="/ppt/tags/tag2115.xml" ContentType="application/vnd.openxmlformats-officedocument.presentationml.tags+xml"/>
  <Override PartName="/ppt/tags/tag2116.xml" ContentType="application/vnd.openxmlformats-officedocument.presentationml.tags+xml"/>
  <Override PartName="/ppt/tags/tag2117.xml" ContentType="application/vnd.openxmlformats-officedocument.presentationml.tags+xml"/>
  <Override PartName="/ppt/tags/tag2118.xml" ContentType="application/vnd.openxmlformats-officedocument.presentationml.tags+xml"/>
  <Override PartName="/ppt/tags/tag2119.xml" ContentType="application/vnd.openxmlformats-officedocument.presentationml.tags+xml"/>
  <Override PartName="/ppt/tags/tag2120.xml" ContentType="application/vnd.openxmlformats-officedocument.presentationml.tags+xml"/>
  <Override PartName="/ppt/tags/tag2121.xml" ContentType="application/vnd.openxmlformats-officedocument.presentationml.tags+xml"/>
  <Override PartName="/ppt/tags/tag2122.xml" ContentType="application/vnd.openxmlformats-officedocument.presentationml.tags+xml"/>
  <Override PartName="/ppt/tags/tag2123.xml" ContentType="application/vnd.openxmlformats-officedocument.presentationml.tags+xml"/>
  <Override PartName="/ppt/tags/tag2124.xml" ContentType="application/vnd.openxmlformats-officedocument.presentationml.tags+xml"/>
  <Override PartName="/ppt/tags/tag2125.xml" ContentType="application/vnd.openxmlformats-officedocument.presentationml.tags+xml"/>
  <Override PartName="/ppt/tags/tag2126.xml" ContentType="application/vnd.openxmlformats-officedocument.presentationml.tags+xml"/>
  <Override PartName="/ppt/tags/tag2127.xml" ContentType="application/vnd.openxmlformats-officedocument.presentationml.tags+xml"/>
  <Override PartName="/ppt/tags/tag2128.xml" ContentType="application/vnd.openxmlformats-officedocument.presentationml.tags+xml"/>
  <Override PartName="/ppt/tags/tag2129.xml" ContentType="application/vnd.openxmlformats-officedocument.presentationml.tags+xml"/>
  <Override PartName="/ppt/tags/tag2130.xml" ContentType="application/vnd.openxmlformats-officedocument.presentationml.tags+xml"/>
  <Override PartName="/ppt/tags/tag2131.xml" ContentType="application/vnd.openxmlformats-officedocument.presentationml.tags+xml"/>
  <Override PartName="/ppt/tags/tag2132.xml" ContentType="application/vnd.openxmlformats-officedocument.presentationml.tags+xml"/>
  <Override PartName="/ppt/tags/tag2133.xml" ContentType="application/vnd.openxmlformats-officedocument.presentationml.tags+xml"/>
  <Override PartName="/ppt/tags/tag2134.xml" ContentType="application/vnd.openxmlformats-officedocument.presentationml.tags+xml"/>
  <Override PartName="/ppt/tags/tag2135.xml" ContentType="application/vnd.openxmlformats-officedocument.presentationml.tags+xml"/>
  <Override PartName="/ppt/tags/tag2136.xml" ContentType="application/vnd.openxmlformats-officedocument.presentationml.tags+xml"/>
  <Override PartName="/ppt/tags/tag2137.xml" ContentType="application/vnd.openxmlformats-officedocument.presentationml.tags+xml"/>
  <Override PartName="/ppt/tags/tag2138.xml" ContentType="application/vnd.openxmlformats-officedocument.presentationml.tags+xml"/>
  <Override PartName="/ppt/tags/tag2139.xml" ContentType="application/vnd.openxmlformats-officedocument.presentationml.tags+xml"/>
  <Override PartName="/ppt/tags/tag2140.xml" ContentType="application/vnd.openxmlformats-officedocument.presentationml.tags+xml"/>
  <Override PartName="/ppt/tags/tag2141.xml" ContentType="application/vnd.openxmlformats-officedocument.presentationml.tags+xml"/>
  <Override PartName="/ppt/tags/tag2142.xml" ContentType="application/vnd.openxmlformats-officedocument.presentationml.tags+xml"/>
  <Override PartName="/ppt/tags/tag2143.xml" ContentType="application/vnd.openxmlformats-officedocument.presentationml.tags+xml"/>
  <Override PartName="/ppt/tags/tag2144.xml" ContentType="application/vnd.openxmlformats-officedocument.presentationml.tags+xml"/>
  <Override PartName="/ppt/tags/tag2145.xml" ContentType="application/vnd.openxmlformats-officedocument.presentationml.tags+xml"/>
  <Override PartName="/ppt/tags/tag2146.xml" ContentType="application/vnd.openxmlformats-officedocument.presentationml.tags+xml"/>
  <Override PartName="/ppt/tags/tag2147.xml" ContentType="application/vnd.openxmlformats-officedocument.presentationml.tags+xml"/>
  <Override PartName="/ppt/tags/tag2148.xml" ContentType="application/vnd.openxmlformats-officedocument.presentationml.tags+xml"/>
  <Override PartName="/ppt/tags/tag2149.xml" ContentType="application/vnd.openxmlformats-officedocument.presentationml.tags+xml"/>
  <Override PartName="/ppt/tags/tag2150.xml" ContentType="application/vnd.openxmlformats-officedocument.presentationml.tags+xml"/>
  <Override PartName="/ppt/tags/tag2151.xml" ContentType="application/vnd.openxmlformats-officedocument.presentationml.tags+xml"/>
  <Override PartName="/ppt/tags/tag2152.xml" ContentType="application/vnd.openxmlformats-officedocument.presentationml.tags+xml"/>
  <Override PartName="/ppt/tags/tag2153.xml" ContentType="application/vnd.openxmlformats-officedocument.presentationml.tags+xml"/>
  <Override PartName="/ppt/tags/tag2154.xml" ContentType="application/vnd.openxmlformats-officedocument.presentationml.tags+xml"/>
  <Override PartName="/ppt/tags/tag2155.xml" ContentType="application/vnd.openxmlformats-officedocument.presentationml.tags+xml"/>
  <Override PartName="/ppt/tags/tag2156.xml" ContentType="application/vnd.openxmlformats-officedocument.presentationml.tags+xml"/>
  <Override PartName="/ppt/tags/tag2157.xml" ContentType="application/vnd.openxmlformats-officedocument.presentationml.tags+xml"/>
  <Override PartName="/ppt/tags/tag2158.xml" ContentType="application/vnd.openxmlformats-officedocument.presentationml.tags+xml"/>
  <Override PartName="/ppt/tags/tag2159.xml" ContentType="application/vnd.openxmlformats-officedocument.presentationml.tags+xml"/>
  <Override PartName="/ppt/tags/tag2160.xml" ContentType="application/vnd.openxmlformats-officedocument.presentationml.tags+xml"/>
  <Override PartName="/ppt/tags/tag2161.xml" ContentType="application/vnd.openxmlformats-officedocument.presentationml.tags+xml"/>
  <Override PartName="/ppt/tags/tag2162.xml" ContentType="application/vnd.openxmlformats-officedocument.presentationml.tags+xml"/>
  <Override PartName="/ppt/tags/tag2163.xml" ContentType="application/vnd.openxmlformats-officedocument.presentationml.tags+xml"/>
  <Override PartName="/ppt/tags/tag2164.xml" ContentType="application/vnd.openxmlformats-officedocument.presentationml.tags+xml"/>
  <Override PartName="/ppt/tags/tag2165.xml" ContentType="application/vnd.openxmlformats-officedocument.presentationml.tags+xml"/>
  <Override PartName="/ppt/tags/tag2166.xml" ContentType="application/vnd.openxmlformats-officedocument.presentationml.tags+xml"/>
  <Override PartName="/ppt/tags/tag2167.xml" ContentType="application/vnd.openxmlformats-officedocument.presentationml.tags+xml"/>
  <Override PartName="/ppt/tags/tag2168.xml" ContentType="application/vnd.openxmlformats-officedocument.presentationml.tags+xml"/>
  <Override PartName="/ppt/tags/tag2169.xml" ContentType="application/vnd.openxmlformats-officedocument.presentationml.tags+xml"/>
  <Override PartName="/ppt/tags/tag2170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4" r:id="rId2"/>
    <p:sldMasterId id="2147483688" r:id="rId3"/>
  </p:sldMasterIdLst>
  <p:notesMasterIdLst>
    <p:notesMasterId r:id="rId28"/>
  </p:notesMasterIdLst>
  <p:handoutMasterIdLst>
    <p:handoutMasterId r:id="rId29"/>
  </p:handoutMasterIdLst>
  <p:sldIdLst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9" r:id="rId25"/>
    <p:sldId id="330" r:id="rId26"/>
    <p:sldId id="33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4">
          <p15:clr>
            <a:srgbClr val="A4A3A4"/>
          </p15:clr>
        </p15:guide>
        <p15:guide id="2" pos="382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95B5B"/>
    <a:srgbClr val="EA5757"/>
    <a:srgbClr val="40AAF2"/>
    <a:srgbClr val="4FCC15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394"/>
        <p:guide pos="382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阿里巴巴普惠体 R" panose="00020600040101010101" charset="-122"/>
              <a:ea typeface="阿里巴巴普惠体 R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阿里巴巴普惠体 R" panose="00020600040101010101" charset="-122"/>
                <a:ea typeface="阿里巴巴普惠体 R" panose="00020600040101010101" charset="-122"/>
              </a:rPr>
              <a:t>2022/9/30</a:t>
            </a:fld>
            <a:endParaRPr lang="zh-CN" altLang="en-US">
              <a:latin typeface="阿里巴巴普惠体 R" panose="00020600040101010101" charset="-122"/>
              <a:ea typeface="阿里巴巴普惠体 R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阿里巴巴普惠体 R" panose="00020600040101010101" charset="-122"/>
              <a:ea typeface="阿里巴巴普惠体 R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阿里巴巴普惠体 R" panose="00020600040101010101" charset="-122"/>
                <a:ea typeface="阿里巴巴普惠体 R" panose="00020600040101010101" charset="-122"/>
              </a:rPr>
              <a:t>‹#›</a:t>
            </a:fld>
            <a:endParaRPr lang="zh-CN" altLang="en-US">
              <a:latin typeface="阿里巴巴普惠体 R" panose="00020600040101010101" charset="-122"/>
              <a:ea typeface="阿里巴巴普惠体 R" panose="0002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0222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88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阿里巴巴普惠体 R" panose="00020600040101010101" charset="-122"/>
        <a:ea typeface="阿里巴巴普惠体 R" panose="00020600040101010101" charset="-122"/>
        <a:cs typeface="阿里巴巴普惠体 R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charset="-122"/>
        <a:ea typeface="阿里巴巴普惠体 R" panose="00020600040101010101" charset="-122"/>
        <a:cs typeface="阿里巴巴普惠体 R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charset="-122"/>
        <a:ea typeface="阿里巴巴普惠体 R" panose="00020600040101010101" charset="-122"/>
        <a:cs typeface="阿里巴巴普惠体 R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charset="-122"/>
        <a:ea typeface="阿里巴巴普惠体 R" panose="00020600040101010101" charset="-122"/>
        <a:cs typeface="阿里巴巴普惠体 R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R" panose="00020600040101010101" charset="-122"/>
        <a:ea typeface="阿里巴巴普惠体 R" panose="00020600040101010101" charset="-122"/>
        <a:cs typeface="阿里巴巴普惠体 R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8103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5497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74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635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015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7927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39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512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685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1457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651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416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2330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41592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255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F2A6EB-9F69-4690-847A-BD7D4AC91AEC}" type="slidenum">
              <a:rPr lang="zh-CN" altLang="en-US" smtClean="0">
                <a:solidFill>
                  <a:prstClr val="black"/>
                </a:solidFill>
                <a:latin typeface="阿里巴巴普惠体 R" panose="00020600040101010101" charset="-122"/>
                <a:ea typeface="阿里巴巴普惠体 R" panose="00020600040101010101" charset="-122"/>
              </a:rPr>
              <a:pPr>
                <a:defRPr/>
              </a:pPr>
              <a:t>23</a:t>
            </a:fld>
            <a:endParaRPr lang="zh-CN" altLang="en-US" dirty="0">
              <a:solidFill>
                <a:prstClr val="black"/>
              </a:solidFill>
              <a:latin typeface="阿里巴巴普惠体 R" panose="00020600040101010101" charset="-122"/>
              <a:ea typeface="阿里巴巴普惠体 R" panose="0002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34605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51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5225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567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469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99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296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83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0F2A6EB-9F69-4690-847A-BD7D4AC91AE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阿里巴巴普惠体 R" panose="00020600040101010101" charset="-122"/>
                <a:ea typeface="阿里巴巴普惠体 R" panose="00020600040101010101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 R" panose="00020600040101010101" charset="-122"/>
              <a:ea typeface="阿里巴巴普惠体 R" panose="00020600040101010101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035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10" Type="http://schemas.openxmlformats.org/officeDocument/2006/relationships/hyperlink" Target="http://www.1ppt.com/xiazai/" TargetMode="External"/><Relationship Id="rId4" Type="http://schemas.openxmlformats.org/officeDocument/2006/relationships/tags" Target="../tags/tag39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23900" y="685800"/>
            <a:ext cx="5372100" cy="5486400"/>
          </a:xfrm>
          <a:custGeom>
            <a:avLst/>
            <a:gdLst>
              <a:gd name="connsiteX0" fmla="*/ 0 w 5372100"/>
              <a:gd name="connsiteY0" fmla="*/ 0 h 5486400"/>
              <a:gd name="connsiteX1" fmla="*/ 5372100 w 5372100"/>
              <a:gd name="connsiteY1" fmla="*/ 0 h 5486400"/>
              <a:gd name="connsiteX2" fmla="*/ 5372100 w 5372100"/>
              <a:gd name="connsiteY2" fmla="*/ 5486400 h 5486400"/>
              <a:gd name="connsiteX3" fmla="*/ 0 w 5372100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5486400">
                <a:moveTo>
                  <a:pt x="0" y="0"/>
                </a:moveTo>
                <a:lnTo>
                  <a:pt x="5372100" y="0"/>
                </a:lnTo>
                <a:lnTo>
                  <a:pt x="5372100" y="5486400"/>
                </a:lnTo>
                <a:lnTo>
                  <a:pt x="0" y="54864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90550" y="2457450"/>
            <a:ext cx="10934700" cy="2686050"/>
          </a:xfrm>
          <a:custGeom>
            <a:avLst/>
            <a:gdLst>
              <a:gd name="connsiteX0" fmla="*/ 0 w 10934700"/>
              <a:gd name="connsiteY0" fmla="*/ 0 h 2686050"/>
              <a:gd name="connsiteX1" fmla="*/ 10934700 w 10934700"/>
              <a:gd name="connsiteY1" fmla="*/ 0 h 2686050"/>
              <a:gd name="connsiteX2" fmla="*/ 10934700 w 10934700"/>
              <a:gd name="connsiteY2" fmla="*/ 2686050 h 2686050"/>
              <a:gd name="connsiteX3" fmla="*/ 0 w 10934700"/>
              <a:gd name="connsiteY3" fmla="*/ 2686050 h 268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34700" h="2686050">
                <a:moveTo>
                  <a:pt x="0" y="0"/>
                </a:moveTo>
                <a:lnTo>
                  <a:pt x="10934700" y="0"/>
                </a:lnTo>
                <a:lnTo>
                  <a:pt x="10934700" y="2686050"/>
                </a:lnTo>
                <a:lnTo>
                  <a:pt x="0" y="2686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 userDrawn="1">
            <p:ph type="pic" sz="quarter" idx="10"/>
          </p:nvPr>
        </p:nvSpPr>
        <p:spPr>
          <a:xfrm>
            <a:off x="5257802" y="691406"/>
            <a:ext cx="5581649" cy="5475188"/>
          </a:xfrm>
          <a:custGeom>
            <a:avLst/>
            <a:gdLst>
              <a:gd name="connsiteX0" fmla="*/ 1920124 w 5581649"/>
              <a:gd name="connsiteY0" fmla="*/ 0 h 5475188"/>
              <a:gd name="connsiteX1" fmla="*/ 3228086 w 5581649"/>
              <a:gd name="connsiteY1" fmla="*/ 0 h 5475188"/>
              <a:gd name="connsiteX2" fmla="*/ 4273687 w 5581649"/>
              <a:gd name="connsiteY2" fmla="*/ 0 h 5475188"/>
              <a:gd name="connsiteX3" fmla="*/ 5581649 w 5581649"/>
              <a:gd name="connsiteY3" fmla="*/ 0 h 5475188"/>
              <a:gd name="connsiteX4" fmla="*/ 3661524 w 5581649"/>
              <a:gd name="connsiteY4" fmla="*/ 5475188 h 5475188"/>
              <a:gd name="connsiteX5" fmla="*/ 2353562 w 5581649"/>
              <a:gd name="connsiteY5" fmla="*/ 5475188 h 5475188"/>
              <a:gd name="connsiteX6" fmla="*/ 1307961 w 5581649"/>
              <a:gd name="connsiteY6" fmla="*/ 5475188 h 5475188"/>
              <a:gd name="connsiteX7" fmla="*/ 0 w 5581649"/>
              <a:gd name="connsiteY7" fmla="*/ 5475188 h 5475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81649" h="5475188">
                <a:moveTo>
                  <a:pt x="1920124" y="0"/>
                </a:moveTo>
                <a:lnTo>
                  <a:pt x="3228086" y="0"/>
                </a:lnTo>
                <a:lnTo>
                  <a:pt x="4273687" y="0"/>
                </a:lnTo>
                <a:lnTo>
                  <a:pt x="5581649" y="0"/>
                </a:lnTo>
                <a:lnTo>
                  <a:pt x="3661524" y="5475188"/>
                </a:lnTo>
                <a:lnTo>
                  <a:pt x="2353562" y="5475188"/>
                </a:lnTo>
                <a:lnTo>
                  <a:pt x="1307961" y="5475188"/>
                </a:lnTo>
                <a:lnTo>
                  <a:pt x="0" y="547518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399028" cy="6858000"/>
          </a:xfrm>
          <a:custGeom>
            <a:avLst/>
            <a:gdLst>
              <a:gd name="connsiteX0" fmla="*/ 1 w 6399028"/>
              <a:gd name="connsiteY0" fmla="*/ 0 h 6858000"/>
              <a:gd name="connsiteX1" fmla="*/ 947608 w 6399028"/>
              <a:gd name="connsiteY1" fmla="*/ 0 h 6858000"/>
              <a:gd name="connsiteX2" fmla="*/ 2507227 w 6399028"/>
              <a:gd name="connsiteY2" fmla="*/ 0 h 6858000"/>
              <a:gd name="connsiteX3" fmla="*/ 6399028 w 6399028"/>
              <a:gd name="connsiteY3" fmla="*/ 0 h 6858000"/>
              <a:gd name="connsiteX4" fmla="*/ 3681614 w 6399028"/>
              <a:gd name="connsiteY4" fmla="*/ 6858000 h 6858000"/>
              <a:gd name="connsiteX5" fmla="*/ 0 w 6399028"/>
              <a:gd name="connsiteY5" fmla="*/ 6858000 h 6858000"/>
              <a:gd name="connsiteX6" fmla="*/ 0 w 6399028"/>
              <a:gd name="connsiteY6" fmla="*/ 2391501 h 6858000"/>
              <a:gd name="connsiteX7" fmla="*/ 1 w 6399028"/>
              <a:gd name="connsiteY7" fmla="*/ 23914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99028" h="6858000">
                <a:moveTo>
                  <a:pt x="1" y="0"/>
                </a:moveTo>
                <a:lnTo>
                  <a:pt x="947608" y="0"/>
                </a:lnTo>
                <a:lnTo>
                  <a:pt x="2507227" y="0"/>
                </a:lnTo>
                <a:lnTo>
                  <a:pt x="6399028" y="0"/>
                </a:lnTo>
                <a:lnTo>
                  <a:pt x="3681614" y="6858000"/>
                </a:lnTo>
                <a:lnTo>
                  <a:pt x="0" y="6858000"/>
                </a:lnTo>
                <a:lnTo>
                  <a:pt x="0" y="2391501"/>
                </a:lnTo>
                <a:lnTo>
                  <a:pt x="1" y="239149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663354" y="1535127"/>
            <a:ext cx="3104562" cy="3902047"/>
          </a:xfrm>
          <a:custGeom>
            <a:avLst/>
            <a:gdLst>
              <a:gd name="connsiteX0" fmla="*/ 0 w 3104562"/>
              <a:gd name="connsiteY0" fmla="*/ 0 h 3902047"/>
              <a:gd name="connsiteX1" fmla="*/ 3104562 w 3104562"/>
              <a:gd name="connsiteY1" fmla="*/ 0 h 3902047"/>
              <a:gd name="connsiteX2" fmla="*/ 3104562 w 3104562"/>
              <a:gd name="connsiteY2" fmla="*/ 3902047 h 3902047"/>
              <a:gd name="connsiteX3" fmla="*/ 0 w 3104562"/>
              <a:gd name="connsiteY3" fmla="*/ 3902047 h 3902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562" h="3902047">
                <a:moveTo>
                  <a:pt x="0" y="0"/>
                </a:moveTo>
                <a:lnTo>
                  <a:pt x="3104562" y="0"/>
                </a:lnTo>
                <a:lnTo>
                  <a:pt x="3104562" y="3902047"/>
                </a:lnTo>
                <a:lnTo>
                  <a:pt x="0" y="390204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531951" y="0"/>
            <a:ext cx="7128098" cy="6858000"/>
          </a:xfrm>
          <a:custGeom>
            <a:avLst/>
            <a:gdLst>
              <a:gd name="connsiteX0" fmla="*/ 3305420 w 7128098"/>
              <a:gd name="connsiteY0" fmla="*/ 0 h 6858000"/>
              <a:gd name="connsiteX1" fmla="*/ 7128098 w 7128098"/>
              <a:gd name="connsiteY1" fmla="*/ 0 h 6858000"/>
              <a:gd name="connsiteX2" fmla="*/ 3822679 w 7128098"/>
              <a:gd name="connsiteY2" fmla="*/ 6858000 h 6858000"/>
              <a:gd name="connsiteX3" fmla="*/ 0 w 71280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8098" h="6858000">
                <a:moveTo>
                  <a:pt x="3305420" y="0"/>
                </a:moveTo>
                <a:lnTo>
                  <a:pt x="7128098" y="0"/>
                </a:lnTo>
                <a:lnTo>
                  <a:pt x="3822679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86401" y="0"/>
            <a:ext cx="2945990" cy="6858000"/>
          </a:xfrm>
          <a:custGeom>
            <a:avLst/>
            <a:gdLst>
              <a:gd name="connsiteX0" fmla="*/ 0 w 2945990"/>
              <a:gd name="connsiteY0" fmla="*/ 0 h 6858000"/>
              <a:gd name="connsiteX1" fmla="*/ 2945990 w 2945990"/>
              <a:gd name="connsiteY1" fmla="*/ 0 h 6858000"/>
              <a:gd name="connsiteX2" fmla="*/ 2945990 w 2945990"/>
              <a:gd name="connsiteY2" fmla="*/ 6858000 h 6858000"/>
              <a:gd name="connsiteX3" fmla="*/ 0 w 294599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990" h="6858000">
                <a:moveTo>
                  <a:pt x="0" y="0"/>
                </a:moveTo>
                <a:lnTo>
                  <a:pt x="2945990" y="0"/>
                </a:lnTo>
                <a:lnTo>
                  <a:pt x="2945990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362633" cy="6172201"/>
          </a:xfrm>
          <a:custGeom>
            <a:avLst/>
            <a:gdLst>
              <a:gd name="connsiteX0" fmla="*/ 0 w 3362633"/>
              <a:gd name="connsiteY0" fmla="*/ 0 h 6172201"/>
              <a:gd name="connsiteX1" fmla="*/ 3362633 w 3362633"/>
              <a:gd name="connsiteY1" fmla="*/ 0 h 6172201"/>
              <a:gd name="connsiteX2" fmla="*/ 1252144 w 3362633"/>
              <a:gd name="connsiteY2" fmla="*/ 6172201 h 6172201"/>
              <a:gd name="connsiteX3" fmla="*/ 0 w 3362633"/>
              <a:gd name="connsiteY3" fmla="*/ 6172201 h 6172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2633" h="6172201">
                <a:moveTo>
                  <a:pt x="0" y="0"/>
                </a:moveTo>
                <a:lnTo>
                  <a:pt x="3362633" y="0"/>
                </a:lnTo>
                <a:lnTo>
                  <a:pt x="1252144" y="6172201"/>
                </a:lnTo>
                <a:lnTo>
                  <a:pt x="0" y="617220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42950" y="704849"/>
            <a:ext cx="6286500" cy="2870863"/>
          </a:xfrm>
          <a:custGeom>
            <a:avLst/>
            <a:gdLst>
              <a:gd name="connsiteX0" fmla="*/ 0 w 6286500"/>
              <a:gd name="connsiteY0" fmla="*/ 0 h 2870863"/>
              <a:gd name="connsiteX1" fmla="*/ 6286500 w 6286500"/>
              <a:gd name="connsiteY1" fmla="*/ 0 h 2870863"/>
              <a:gd name="connsiteX2" fmla="*/ 6286500 w 6286500"/>
              <a:gd name="connsiteY2" fmla="*/ 2870863 h 2870863"/>
              <a:gd name="connsiteX3" fmla="*/ 0 w 6286500"/>
              <a:gd name="connsiteY3" fmla="*/ 2870863 h 287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86500" h="2870863">
                <a:moveTo>
                  <a:pt x="0" y="0"/>
                </a:moveTo>
                <a:lnTo>
                  <a:pt x="6286500" y="0"/>
                </a:lnTo>
                <a:lnTo>
                  <a:pt x="6286500" y="2870863"/>
                </a:lnTo>
                <a:lnTo>
                  <a:pt x="0" y="287086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25713" y="684329"/>
            <a:ext cx="3526973" cy="5539491"/>
          </a:xfrm>
          <a:custGeom>
            <a:avLst/>
            <a:gdLst>
              <a:gd name="connsiteX0" fmla="*/ 0 w 3526973"/>
              <a:gd name="connsiteY0" fmla="*/ 0 h 5539491"/>
              <a:gd name="connsiteX1" fmla="*/ 2645230 w 3526973"/>
              <a:gd name="connsiteY1" fmla="*/ 0 h 5539491"/>
              <a:gd name="connsiteX2" fmla="*/ 3526973 w 3526973"/>
              <a:gd name="connsiteY2" fmla="*/ 5539491 h 5539491"/>
              <a:gd name="connsiteX3" fmla="*/ 881743 w 3526973"/>
              <a:gd name="connsiteY3" fmla="*/ 5539491 h 553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3" h="5539491">
                <a:moveTo>
                  <a:pt x="0" y="0"/>
                </a:moveTo>
                <a:lnTo>
                  <a:pt x="2645230" y="0"/>
                </a:lnTo>
                <a:lnTo>
                  <a:pt x="3526973" y="5539491"/>
                </a:lnTo>
                <a:lnTo>
                  <a:pt x="881743" y="553949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873392" y="1695450"/>
            <a:ext cx="2092215" cy="3467100"/>
          </a:xfrm>
          <a:custGeom>
            <a:avLst/>
            <a:gdLst>
              <a:gd name="connsiteX0" fmla="*/ 0 w 2092215"/>
              <a:gd name="connsiteY0" fmla="*/ 0 h 3467100"/>
              <a:gd name="connsiteX1" fmla="*/ 2092215 w 2092215"/>
              <a:gd name="connsiteY1" fmla="*/ 0 h 3467100"/>
              <a:gd name="connsiteX2" fmla="*/ 2092215 w 2092215"/>
              <a:gd name="connsiteY2" fmla="*/ 3467100 h 3467100"/>
              <a:gd name="connsiteX3" fmla="*/ 0 w 209221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215" h="3467100">
                <a:moveTo>
                  <a:pt x="0" y="0"/>
                </a:moveTo>
                <a:lnTo>
                  <a:pt x="2092215" y="0"/>
                </a:lnTo>
                <a:lnTo>
                  <a:pt x="2092215" y="3467100"/>
                </a:lnTo>
                <a:lnTo>
                  <a:pt x="0" y="34671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264495" y="1695450"/>
            <a:ext cx="2092215" cy="3467100"/>
          </a:xfrm>
          <a:custGeom>
            <a:avLst/>
            <a:gdLst>
              <a:gd name="connsiteX0" fmla="*/ 0 w 2092215"/>
              <a:gd name="connsiteY0" fmla="*/ 0 h 3467100"/>
              <a:gd name="connsiteX1" fmla="*/ 2092215 w 2092215"/>
              <a:gd name="connsiteY1" fmla="*/ 0 h 3467100"/>
              <a:gd name="connsiteX2" fmla="*/ 2092215 w 2092215"/>
              <a:gd name="connsiteY2" fmla="*/ 3467100 h 3467100"/>
              <a:gd name="connsiteX3" fmla="*/ 0 w 2092215"/>
              <a:gd name="connsiteY3" fmla="*/ 346710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215" h="3467100">
                <a:moveTo>
                  <a:pt x="0" y="0"/>
                </a:moveTo>
                <a:lnTo>
                  <a:pt x="2092215" y="0"/>
                </a:lnTo>
                <a:lnTo>
                  <a:pt x="2092215" y="3467100"/>
                </a:lnTo>
                <a:lnTo>
                  <a:pt x="0" y="34671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736600" y="673100"/>
            <a:ext cx="2730762" cy="2755900"/>
          </a:xfrm>
          <a:custGeom>
            <a:avLst/>
            <a:gdLst>
              <a:gd name="connsiteX0" fmla="*/ 682691 w 2730762"/>
              <a:gd name="connsiteY0" fmla="*/ 0 h 2755900"/>
              <a:gd name="connsiteX1" fmla="*/ 2730762 w 2730762"/>
              <a:gd name="connsiteY1" fmla="*/ 0 h 2755900"/>
              <a:gd name="connsiteX2" fmla="*/ 2048072 w 2730762"/>
              <a:gd name="connsiteY2" fmla="*/ 2755900 h 2755900"/>
              <a:gd name="connsiteX3" fmla="*/ 0 w 273076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0762" h="2755900">
                <a:moveTo>
                  <a:pt x="682691" y="0"/>
                </a:moveTo>
                <a:lnTo>
                  <a:pt x="2730762" y="0"/>
                </a:lnTo>
                <a:lnTo>
                  <a:pt x="2048072" y="2755900"/>
                </a:lnTo>
                <a:lnTo>
                  <a:pt x="0" y="27559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2907174" y="673100"/>
            <a:ext cx="2730762" cy="2755900"/>
          </a:xfrm>
          <a:custGeom>
            <a:avLst/>
            <a:gdLst>
              <a:gd name="connsiteX0" fmla="*/ 682691 w 2730762"/>
              <a:gd name="connsiteY0" fmla="*/ 0 h 2755900"/>
              <a:gd name="connsiteX1" fmla="*/ 2730762 w 2730762"/>
              <a:gd name="connsiteY1" fmla="*/ 0 h 2755900"/>
              <a:gd name="connsiteX2" fmla="*/ 2048072 w 2730762"/>
              <a:gd name="connsiteY2" fmla="*/ 2755900 h 2755900"/>
              <a:gd name="connsiteX3" fmla="*/ 0 w 273076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0762" h="2755900">
                <a:moveTo>
                  <a:pt x="682691" y="0"/>
                </a:moveTo>
                <a:lnTo>
                  <a:pt x="2730762" y="0"/>
                </a:lnTo>
                <a:lnTo>
                  <a:pt x="2048072" y="2755900"/>
                </a:lnTo>
                <a:lnTo>
                  <a:pt x="0" y="27559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6554064" y="3429000"/>
            <a:ext cx="2730762" cy="2755900"/>
          </a:xfrm>
          <a:custGeom>
            <a:avLst/>
            <a:gdLst>
              <a:gd name="connsiteX0" fmla="*/ 682691 w 2730762"/>
              <a:gd name="connsiteY0" fmla="*/ 0 h 2755900"/>
              <a:gd name="connsiteX1" fmla="*/ 2730762 w 2730762"/>
              <a:gd name="connsiteY1" fmla="*/ 0 h 2755900"/>
              <a:gd name="connsiteX2" fmla="*/ 2048072 w 2730762"/>
              <a:gd name="connsiteY2" fmla="*/ 2755900 h 2755900"/>
              <a:gd name="connsiteX3" fmla="*/ 0 w 273076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0762" h="2755900">
                <a:moveTo>
                  <a:pt x="682691" y="0"/>
                </a:moveTo>
                <a:lnTo>
                  <a:pt x="2730762" y="0"/>
                </a:lnTo>
                <a:lnTo>
                  <a:pt x="2048072" y="2755900"/>
                </a:lnTo>
                <a:lnTo>
                  <a:pt x="0" y="27559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8724638" y="3429000"/>
            <a:ext cx="2730762" cy="2755900"/>
          </a:xfrm>
          <a:custGeom>
            <a:avLst/>
            <a:gdLst>
              <a:gd name="connsiteX0" fmla="*/ 682691 w 2730762"/>
              <a:gd name="connsiteY0" fmla="*/ 0 h 2755900"/>
              <a:gd name="connsiteX1" fmla="*/ 2730762 w 2730762"/>
              <a:gd name="connsiteY1" fmla="*/ 0 h 2755900"/>
              <a:gd name="connsiteX2" fmla="*/ 2048072 w 2730762"/>
              <a:gd name="connsiteY2" fmla="*/ 2755900 h 2755900"/>
              <a:gd name="connsiteX3" fmla="*/ 0 w 273076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0762" h="2755900">
                <a:moveTo>
                  <a:pt x="682691" y="0"/>
                </a:moveTo>
                <a:lnTo>
                  <a:pt x="2730762" y="0"/>
                </a:lnTo>
                <a:lnTo>
                  <a:pt x="2048072" y="2755900"/>
                </a:lnTo>
                <a:lnTo>
                  <a:pt x="0" y="27559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4423016" y="2264904"/>
            <a:ext cx="2758833" cy="3400732"/>
          </a:xfrm>
          <a:custGeom>
            <a:avLst/>
            <a:gdLst>
              <a:gd name="connsiteX0" fmla="*/ 0 w 2758833"/>
              <a:gd name="connsiteY0" fmla="*/ 0 h 3400732"/>
              <a:gd name="connsiteX1" fmla="*/ 2758833 w 2758833"/>
              <a:gd name="connsiteY1" fmla="*/ 0 h 3400732"/>
              <a:gd name="connsiteX2" fmla="*/ 2758833 w 2758833"/>
              <a:gd name="connsiteY2" fmla="*/ 3400732 h 3400732"/>
              <a:gd name="connsiteX3" fmla="*/ 0 w 2758833"/>
              <a:gd name="connsiteY3" fmla="*/ 3400732 h 3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8833" h="3400732">
                <a:moveTo>
                  <a:pt x="0" y="0"/>
                </a:moveTo>
                <a:lnTo>
                  <a:pt x="2758833" y="0"/>
                </a:lnTo>
                <a:lnTo>
                  <a:pt x="2758833" y="3400732"/>
                </a:lnTo>
                <a:lnTo>
                  <a:pt x="0" y="340073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7350842" y="1231288"/>
            <a:ext cx="1964608" cy="2121927"/>
          </a:xfrm>
          <a:custGeom>
            <a:avLst/>
            <a:gdLst>
              <a:gd name="connsiteX0" fmla="*/ 0 w 1964608"/>
              <a:gd name="connsiteY0" fmla="*/ 0 h 2121927"/>
              <a:gd name="connsiteX1" fmla="*/ 1964608 w 1964608"/>
              <a:gd name="connsiteY1" fmla="*/ 0 h 2121927"/>
              <a:gd name="connsiteX2" fmla="*/ 1964608 w 1964608"/>
              <a:gd name="connsiteY2" fmla="*/ 2121927 h 2121927"/>
              <a:gd name="connsiteX3" fmla="*/ 0 w 1964608"/>
              <a:gd name="connsiteY3" fmla="*/ 2121927 h 212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4608" h="2121927">
                <a:moveTo>
                  <a:pt x="0" y="0"/>
                </a:moveTo>
                <a:lnTo>
                  <a:pt x="1964608" y="0"/>
                </a:lnTo>
                <a:lnTo>
                  <a:pt x="1964608" y="2121927"/>
                </a:lnTo>
                <a:lnTo>
                  <a:pt x="0" y="212192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7350842" y="3543709"/>
            <a:ext cx="1964608" cy="2121927"/>
          </a:xfrm>
          <a:custGeom>
            <a:avLst/>
            <a:gdLst>
              <a:gd name="connsiteX0" fmla="*/ 0 w 1964608"/>
              <a:gd name="connsiteY0" fmla="*/ 0 h 2121927"/>
              <a:gd name="connsiteX1" fmla="*/ 1964608 w 1964608"/>
              <a:gd name="connsiteY1" fmla="*/ 0 h 2121927"/>
              <a:gd name="connsiteX2" fmla="*/ 1964608 w 1964608"/>
              <a:gd name="connsiteY2" fmla="*/ 2121927 h 2121927"/>
              <a:gd name="connsiteX3" fmla="*/ 0 w 1964608"/>
              <a:gd name="connsiteY3" fmla="*/ 2121927 h 212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4608" h="2121927">
                <a:moveTo>
                  <a:pt x="0" y="0"/>
                </a:moveTo>
                <a:lnTo>
                  <a:pt x="1964608" y="0"/>
                </a:lnTo>
                <a:lnTo>
                  <a:pt x="1964608" y="2121927"/>
                </a:lnTo>
                <a:lnTo>
                  <a:pt x="0" y="212192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757269" y="683342"/>
            <a:ext cx="3692634" cy="1847465"/>
          </a:xfrm>
          <a:custGeom>
            <a:avLst/>
            <a:gdLst>
              <a:gd name="connsiteX0" fmla="*/ 461866 w 3692634"/>
              <a:gd name="connsiteY0" fmla="*/ 0 h 1847465"/>
              <a:gd name="connsiteX1" fmla="*/ 3692634 w 3692634"/>
              <a:gd name="connsiteY1" fmla="*/ 0 h 1847465"/>
              <a:gd name="connsiteX2" fmla="*/ 3230768 w 3692634"/>
              <a:gd name="connsiteY2" fmla="*/ 1847465 h 1847465"/>
              <a:gd name="connsiteX3" fmla="*/ 0 w 3692634"/>
              <a:gd name="connsiteY3" fmla="*/ 1847465 h 18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2634" h="1847465">
                <a:moveTo>
                  <a:pt x="461866" y="0"/>
                </a:moveTo>
                <a:lnTo>
                  <a:pt x="3692634" y="0"/>
                </a:lnTo>
                <a:lnTo>
                  <a:pt x="3230768" y="1847465"/>
                </a:lnTo>
                <a:lnTo>
                  <a:pt x="0" y="184746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249683" y="683342"/>
            <a:ext cx="3692634" cy="1847465"/>
          </a:xfrm>
          <a:custGeom>
            <a:avLst/>
            <a:gdLst>
              <a:gd name="connsiteX0" fmla="*/ 461866 w 3692634"/>
              <a:gd name="connsiteY0" fmla="*/ 0 h 1847465"/>
              <a:gd name="connsiteX1" fmla="*/ 3692634 w 3692634"/>
              <a:gd name="connsiteY1" fmla="*/ 0 h 1847465"/>
              <a:gd name="connsiteX2" fmla="*/ 3230768 w 3692634"/>
              <a:gd name="connsiteY2" fmla="*/ 1847465 h 1847465"/>
              <a:gd name="connsiteX3" fmla="*/ 0 w 3692634"/>
              <a:gd name="connsiteY3" fmla="*/ 1847465 h 18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2634" h="1847465">
                <a:moveTo>
                  <a:pt x="461866" y="0"/>
                </a:moveTo>
                <a:lnTo>
                  <a:pt x="3692634" y="0"/>
                </a:lnTo>
                <a:lnTo>
                  <a:pt x="3230768" y="1847465"/>
                </a:lnTo>
                <a:lnTo>
                  <a:pt x="0" y="184746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7742096" y="683342"/>
            <a:ext cx="3692635" cy="1847465"/>
          </a:xfrm>
          <a:custGeom>
            <a:avLst/>
            <a:gdLst>
              <a:gd name="connsiteX0" fmla="*/ 461866 w 3692635"/>
              <a:gd name="connsiteY0" fmla="*/ 0 h 1847465"/>
              <a:gd name="connsiteX1" fmla="*/ 3692635 w 3692635"/>
              <a:gd name="connsiteY1" fmla="*/ 0 h 1847465"/>
              <a:gd name="connsiteX2" fmla="*/ 3230769 w 3692635"/>
              <a:gd name="connsiteY2" fmla="*/ 1847465 h 1847465"/>
              <a:gd name="connsiteX3" fmla="*/ 0 w 3692635"/>
              <a:gd name="connsiteY3" fmla="*/ 1847465 h 1847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2635" h="1847465">
                <a:moveTo>
                  <a:pt x="461866" y="0"/>
                </a:moveTo>
                <a:lnTo>
                  <a:pt x="3692635" y="0"/>
                </a:lnTo>
                <a:lnTo>
                  <a:pt x="3230769" y="1847465"/>
                </a:lnTo>
                <a:lnTo>
                  <a:pt x="0" y="184746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914400" y="752475"/>
            <a:ext cx="2290302" cy="2571750"/>
          </a:xfrm>
          <a:custGeom>
            <a:avLst/>
            <a:gdLst>
              <a:gd name="connsiteX0" fmla="*/ 0 w 2290302"/>
              <a:gd name="connsiteY0" fmla="*/ 0 h 2571750"/>
              <a:gd name="connsiteX1" fmla="*/ 2290302 w 2290302"/>
              <a:gd name="connsiteY1" fmla="*/ 0 h 2571750"/>
              <a:gd name="connsiteX2" fmla="*/ 2290302 w 2290302"/>
              <a:gd name="connsiteY2" fmla="*/ 2571750 h 2571750"/>
              <a:gd name="connsiteX3" fmla="*/ 0 w 2290302"/>
              <a:gd name="connsiteY3" fmla="*/ 257175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0302" h="2571750">
                <a:moveTo>
                  <a:pt x="0" y="0"/>
                </a:moveTo>
                <a:lnTo>
                  <a:pt x="2290302" y="0"/>
                </a:lnTo>
                <a:lnTo>
                  <a:pt x="2290302" y="2571750"/>
                </a:lnTo>
                <a:lnTo>
                  <a:pt x="0" y="25717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3409950" y="752475"/>
            <a:ext cx="2290302" cy="2571750"/>
          </a:xfrm>
          <a:custGeom>
            <a:avLst/>
            <a:gdLst>
              <a:gd name="connsiteX0" fmla="*/ 0 w 2290302"/>
              <a:gd name="connsiteY0" fmla="*/ 0 h 2571750"/>
              <a:gd name="connsiteX1" fmla="*/ 2290302 w 2290302"/>
              <a:gd name="connsiteY1" fmla="*/ 0 h 2571750"/>
              <a:gd name="connsiteX2" fmla="*/ 2290302 w 2290302"/>
              <a:gd name="connsiteY2" fmla="*/ 2571750 h 2571750"/>
              <a:gd name="connsiteX3" fmla="*/ 0 w 2290302"/>
              <a:gd name="connsiteY3" fmla="*/ 257175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0302" h="2571750">
                <a:moveTo>
                  <a:pt x="0" y="0"/>
                </a:moveTo>
                <a:lnTo>
                  <a:pt x="2290302" y="0"/>
                </a:lnTo>
                <a:lnTo>
                  <a:pt x="2290302" y="2571750"/>
                </a:lnTo>
                <a:lnTo>
                  <a:pt x="0" y="25717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409950" y="3533775"/>
            <a:ext cx="2290302" cy="2571750"/>
          </a:xfrm>
          <a:custGeom>
            <a:avLst/>
            <a:gdLst>
              <a:gd name="connsiteX0" fmla="*/ 0 w 2290302"/>
              <a:gd name="connsiteY0" fmla="*/ 0 h 2571750"/>
              <a:gd name="connsiteX1" fmla="*/ 2290302 w 2290302"/>
              <a:gd name="connsiteY1" fmla="*/ 0 h 2571750"/>
              <a:gd name="connsiteX2" fmla="*/ 2290302 w 2290302"/>
              <a:gd name="connsiteY2" fmla="*/ 2571750 h 2571750"/>
              <a:gd name="connsiteX3" fmla="*/ 0 w 2290302"/>
              <a:gd name="connsiteY3" fmla="*/ 257175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0302" h="2571750">
                <a:moveTo>
                  <a:pt x="0" y="0"/>
                </a:moveTo>
                <a:lnTo>
                  <a:pt x="2290302" y="0"/>
                </a:lnTo>
                <a:lnTo>
                  <a:pt x="2290302" y="2571750"/>
                </a:lnTo>
                <a:lnTo>
                  <a:pt x="0" y="25717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0" y="704850"/>
            <a:ext cx="2987250" cy="5467350"/>
          </a:xfrm>
          <a:custGeom>
            <a:avLst/>
            <a:gdLst>
              <a:gd name="connsiteX0" fmla="*/ 0 w 2987250"/>
              <a:gd name="connsiteY0" fmla="*/ 0 h 5467350"/>
              <a:gd name="connsiteX1" fmla="*/ 2987250 w 2987250"/>
              <a:gd name="connsiteY1" fmla="*/ 0 h 5467350"/>
              <a:gd name="connsiteX2" fmla="*/ 1656466 w 2987250"/>
              <a:gd name="connsiteY2" fmla="*/ 5467350 h 5467350"/>
              <a:gd name="connsiteX3" fmla="*/ 0 w 2987250"/>
              <a:gd name="connsiteY3" fmla="*/ 5467350 h 54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250" h="5467350">
                <a:moveTo>
                  <a:pt x="0" y="0"/>
                </a:moveTo>
                <a:lnTo>
                  <a:pt x="2987250" y="0"/>
                </a:lnTo>
                <a:lnTo>
                  <a:pt x="1656466" y="5467350"/>
                </a:lnTo>
                <a:lnTo>
                  <a:pt x="0" y="54673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860259" y="704850"/>
            <a:ext cx="4332542" cy="5467350"/>
          </a:xfrm>
          <a:custGeom>
            <a:avLst/>
            <a:gdLst>
              <a:gd name="connsiteX0" fmla="*/ 1330784 w 4332542"/>
              <a:gd name="connsiteY0" fmla="*/ 0 h 5467350"/>
              <a:gd name="connsiteX1" fmla="*/ 4332542 w 4332542"/>
              <a:gd name="connsiteY1" fmla="*/ 0 h 5467350"/>
              <a:gd name="connsiteX2" fmla="*/ 3001758 w 4332542"/>
              <a:gd name="connsiteY2" fmla="*/ 5467350 h 5467350"/>
              <a:gd name="connsiteX3" fmla="*/ 0 w 4332542"/>
              <a:gd name="connsiteY3" fmla="*/ 5467350 h 546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2542" h="5467350">
                <a:moveTo>
                  <a:pt x="1330784" y="0"/>
                </a:moveTo>
                <a:lnTo>
                  <a:pt x="4332542" y="0"/>
                </a:lnTo>
                <a:lnTo>
                  <a:pt x="3001758" y="5467350"/>
                </a:lnTo>
                <a:lnTo>
                  <a:pt x="0" y="54673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389697" y="1995084"/>
            <a:ext cx="2293782" cy="2293782"/>
          </a:xfrm>
          <a:custGeom>
            <a:avLst/>
            <a:gdLst>
              <a:gd name="connsiteX0" fmla="*/ 0 w 2293782"/>
              <a:gd name="connsiteY0" fmla="*/ 0 h 2293782"/>
              <a:gd name="connsiteX1" fmla="*/ 2293782 w 2293782"/>
              <a:gd name="connsiteY1" fmla="*/ 0 h 2293782"/>
              <a:gd name="connsiteX2" fmla="*/ 2293782 w 2293782"/>
              <a:gd name="connsiteY2" fmla="*/ 2293782 h 2293782"/>
              <a:gd name="connsiteX3" fmla="*/ 0 w 2293782"/>
              <a:gd name="connsiteY3" fmla="*/ 2293782 h 229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782" h="2293782">
                <a:moveTo>
                  <a:pt x="0" y="0"/>
                </a:moveTo>
                <a:lnTo>
                  <a:pt x="2293782" y="0"/>
                </a:lnTo>
                <a:lnTo>
                  <a:pt x="2293782" y="2293782"/>
                </a:lnTo>
                <a:lnTo>
                  <a:pt x="0" y="229378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849030" y="2566788"/>
            <a:ext cx="2507226" cy="2507226"/>
          </a:xfrm>
          <a:custGeom>
            <a:avLst/>
            <a:gdLst>
              <a:gd name="connsiteX0" fmla="*/ 0 w 2507226"/>
              <a:gd name="connsiteY0" fmla="*/ 0 h 2507226"/>
              <a:gd name="connsiteX1" fmla="*/ 2507226 w 2507226"/>
              <a:gd name="connsiteY1" fmla="*/ 0 h 2507226"/>
              <a:gd name="connsiteX2" fmla="*/ 2507226 w 2507226"/>
              <a:gd name="connsiteY2" fmla="*/ 2507226 h 2507226"/>
              <a:gd name="connsiteX3" fmla="*/ 0 w 2507226"/>
              <a:gd name="connsiteY3" fmla="*/ 2507226 h 2507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226" h="2507226">
                <a:moveTo>
                  <a:pt x="0" y="0"/>
                </a:moveTo>
                <a:lnTo>
                  <a:pt x="2507226" y="0"/>
                </a:lnTo>
                <a:lnTo>
                  <a:pt x="2507226" y="2507226"/>
                </a:lnTo>
                <a:lnTo>
                  <a:pt x="0" y="250722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8597766" y="1995084"/>
            <a:ext cx="2293782" cy="2293782"/>
          </a:xfrm>
          <a:custGeom>
            <a:avLst/>
            <a:gdLst>
              <a:gd name="connsiteX0" fmla="*/ 0 w 2293782"/>
              <a:gd name="connsiteY0" fmla="*/ 0 h 2293782"/>
              <a:gd name="connsiteX1" fmla="*/ 2293782 w 2293782"/>
              <a:gd name="connsiteY1" fmla="*/ 0 h 2293782"/>
              <a:gd name="connsiteX2" fmla="*/ 2293782 w 2293782"/>
              <a:gd name="connsiteY2" fmla="*/ 2293782 h 2293782"/>
              <a:gd name="connsiteX3" fmla="*/ 0 w 2293782"/>
              <a:gd name="connsiteY3" fmla="*/ 2293782 h 229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782" h="2293782">
                <a:moveTo>
                  <a:pt x="0" y="0"/>
                </a:moveTo>
                <a:lnTo>
                  <a:pt x="2293782" y="0"/>
                </a:lnTo>
                <a:lnTo>
                  <a:pt x="2293782" y="2293782"/>
                </a:lnTo>
                <a:lnTo>
                  <a:pt x="0" y="229378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774292"/>
            <a:ext cx="5644700" cy="5309419"/>
          </a:xfrm>
          <a:custGeom>
            <a:avLst/>
            <a:gdLst>
              <a:gd name="connsiteX0" fmla="*/ 0 w 5644700"/>
              <a:gd name="connsiteY0" fmla="*/ 0 h 5309419"/>
              <a:gd name="connsiteX1" fmla="*/ 4818767 w 5644700"/>
              <a:gd name="connsiteY1" fmla="*/ 0 h 5309419"/>
              <a:gd name="connsiteX2" fmla="*/ 5644700 w 5644700"/>
              <a:gd name="connsiteY2" fmla="*/ 5309419 h 5309419"/>
              <a:gd name="connsiteX3" fmla="*/ 0 w 5644700"/>
              <a:gd name="connsiteY3" fmla="*/ 5309419 h 5309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44700" h="5309419">
                <a:moveTo>
                  <a:pt x="0" y="0"/>
                </a:moveTo>
                <a:lnTo>
                  <a:pt x="4818767" y="0"/>
                </a:lnTo>
                <a:lnTo>
                  <a:pt x="5644700" y="5309419"/>
                </a:lnTo>
                <a:lnTo>
                  <a:pt x="0" y="530941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769258"/>
            <a:ext cx="2293257" cy="5319486"/>
          </a:xfrm>
          <a:custGeom>
            <a:avLst/>
            <a:gdLst>
              <a:gd name="connsiteX0" fmla="*/ 0 w 2293257"/>
              <a:gd name="connsiteY0" fmla="*/ 0 h 5319486"/>
              <a:gd name="connsiteX1" fmla="*/ 2293257 w 2293257"/>
              <a:gd name="connsiteY1" fmla="*/ 0 h 5319486"/>
              <a:gd name="connsiteX2" fmla="*/ 2293257 w 2293257"/>
              <a:gd name="connsiteY2" fmla="*/ 5319486 h 5319486"/>
              <a:gd name="connsiteX3" fmla="*/ 0 w 2293257"/>
              <a:gd name="connsiteY3" fmla="*/ 5319486 h 531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5319486">
                <a:moveTo>
                  <a:pt x="0" y="0"/>
                </a:moveTo>
                <a:lnTo>
                  <a:pt x="2293257" y="0"/>
                </a:lnTo>
                <a:lnTo>
                  <a:pt x="2293257" y="5319486"/>
                </a:lnTo>
                <a:lnTo>
                  <a:pt x="0" y="531948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293257" y="769258"/>
            <a:ext cx="2293257" cy="5319486"/>
          </a:xfrm>
          <a:custGeom>
            <a:avLst/>
            <a:gdLst>
              <a:gd name="connsiteX0" fmla="*/ 0 w 2293257"/>
              <a:gd name="connsiteY0" fmla="*/ 0 h 5319486"/>
              <a:gd name="connsiteX1" fmla="*/ 2293257 w 2293257"/>
              <a:gd name="connsiteY1" fmla="*/ 0 h 5319486"/>
              <a:gd name="connsiteX2" fmla="*/ 2293257 w 2293257"/>
              <a:gd name="connsiteY2" fmla="*/ 5319486 h 5319486"/>
              <a:gd name="connsiteX3" fmla="*/ 0 w 2293257"/>
              <a:gd name="connsiteY3" fmla="*/ 5319486 h 531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5319486">
                <a:moveTo>
                  <a:pt x="0" y="0"/>
                </a:moveTo>
                <a:lnTo>
                  <a:pt x="2293257" y="0"/>
                </a:lnTo>
                <a:lnTo>
                  <a:pt x="2293257" y="5319486"/>
                </a:lnTo>
                <a:lnTo>
                  <a:pt x="0" y="531948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4586514" y="769258"/>
            <a:ext cx="2293257" cy="5319486"/>
          </a:xfrm>
          <a:custGeom>
            <a:avLst/>
            <a:gdLst>
              <a:gd name="connsiteX0" fmla="*/ 0 w 2293257"/>
              <a:gd name="connsiteY0" fmla="*/ 0 h 5319486"/>
              <a:gd name="connsiteX1" fmla="*/ 2293257 w 2293257"/>
              <a:gd name="connsiteY1" fmla="*/ 0 h 5319486"/>
              <a:gd name="connsiteX2" fmla="*/ 2293257 w 2293257"/>
              <a:gd name="connsiteY2" fmla="*/ 5319486 h 5319486"/>
              <a:gd name="connsiteX3" fmla="*/ 0 w 2293257"/>
              <a:gd name="connsiteY3" fmla="*/ 5319486 h 5319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257" h="5319486">
                <a:moveTo>
                  <a:pt x="0" y="0"/>
                </a:moveTo>
                <a:lnTo>
                  <a:pt x="2293257" y="0"/>
                </a:lnTo>
                <a:lnTo>
                  <a:pt x="2293257" y="5319486"/>
                </a:lnTo>
                <a:lnTo>
                  <a:pt x="0" y="531948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753100" y="685800"/>
            <a:ext cx="3028950" cy="1847850"/>
          </a:xfrm>
          <a:custGeom>
            <a:avLst/>
            <a:gdLst>
              <a:gd name="connsiteX0" fmla="*/ 0 w 3028950"/>
              <a:gd name="connsiteY0" fmla="*/ 0 h 1847850"/>
              <a:gd name="connsiteX1" fmla="*/ 3028950 w 3028950"/>
              <a:gd name="connsiteY1" fmla="*/ 0 h 1847850"/>
              <a:gd name="connsiteX2" fmla="*/ 3028950 w 3028950"/>
              <a:gd name="connsiteY2" fmla="*/ 1847850 h 1847850"/>
              <a:gd name="connsiteX3" fmla="*/ 0 w 3028950"/>
              <a:gd name="connsiteY3" fmla="*/ 1847850 h 184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8950" h="1847850">
                <a:moveTo>
                  <a:pt x="0" y="0"/>
                </a:moveTo>
                <a:lnTo>
                  <a:pt x="3028950" y="0"/>
                </a:lnTo>
                <a:lnTo>
                  <a:pt x="3028950" y="1847850"/>
                </a:lnTo>
                <a:lnTo>
                  <a:pt x="0" y="18478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5753100" y="2533650"/>
            <a:ext cx="3028950" cy="1847850"/>
          </a:xfrm>
          <a:custGeom>
            <a:avLst/>
            <a:gdLst>
              <a:gd name="connsiteX0" fmla="*/ 0 w 3028950"/>
              <a:gd name="connsiteY0" fmla="*/ 0 h 1847850"/>
              <a:gd name="connsiteX1" fmla="*/ 3028950 w 3028950"/>
              <a:gd name="connsiteY1" fmla="*/ 0 h 1847850"/>
              <a:gd name="connsiteX2" fmla="*/ 3028950 w 3028950"/>
              <a:gd name="connsiteY2" fmla="*/ 1847850 h 1847850"/>
              <a:gd name="connsiteX3" fmla="*/ 0 w 3028950"/>
              <a:gd name="connsiteY3" fmla="*/ 1847850 h 184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8950" h="1847850">
                <a:moveTo>
                  <a:pt x="0" y="0"/>
                </a:moveTo>
                <a:lnTo>
                  <a:pt x="3028950" y="0"/>
                </a:lnTo>
                <a:lnTo>
                  <a:pt x="3028950" y="1847850"/>
                </a:lnTo>
                <a:lnTo>
                  <a:pt x="0" y="18478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5753100" y="4381500"/>
            <a:ext cx="3028950" cy="1847850"/>
          </a:xfrm>
          <a:custGeom>
            <a:avLst/>
            <a:gdLst>
              <a:gd name="connsiteX0" fmla="*/ 0 w 3028950"/>
              <a:gd name="connsiteY0" fmla="*/ 0 h 1847850"/>
              <a:gd name="connsiteX1" fmla="*/ 3028950 w 3028950"/>
              <a:gd name="connsiteY1" fmla="*/ 0 h 1847850"/>
              <a:gd name="connsiteX2" fmla="*/ 3028950 w 3028950"/>
              <a:gd name="connsiteY2" fmla="*/ 1847850 h 1847850"/>
              <a:gd name="connsiteX3" fmla="*/ 0 w 3028950"/>
              <a:gd name="connsiteY3" fmla="*/ 1847850 h 184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8950" h="1847850">
                <a:moveTo>
                  <a:pt x="0" y="0"/>
                </a:moveTo>
                <a:lnTo>
                  <a:pt x="3028950" y="0"/>
                </a:lnTo>
                <a:lnTo>
                  <a:pt x="3028950" y="1847850"/>
                </a:lnTo>
                <a:lnTo>
                  <a:pt x="0" y="18478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965950" y="1308100"/>
            <a:ext cx="3422650" cy="1993900"/>
          </a:xfrm>
          <a:custGeom>
            <a:avLst/>
            <a:gdLst>
              <a:gd name="connsiteX0" fmla="*/ 0 w 3422650"/>
              <a:gd name="connsiteY0" fmla="*/ 0 h 1993900"/>
              <a:gd name="connsiteX1" fmla="*/ 3422650 w 3422650"/>
              <a:gd name="connsiteY1" fmla="*/ 0 h 1993900"/>
              <a:gd name="connsiteX2" fmla="*/ 3422650 w 3422650"/>
              <a:gd name="connsiteY2" fmla="*/ 1993900 h 1993900"/>
              <a:gd name="connsiteX3" fmla="*/ 0 w 3422650"/>
              <a:gd name="connsiteY3" fmla="*/ 1993900 h 199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2650" h="1993900">
                <a:moveTo>
                  <a:pt x="0" y="0"/>
                </a:moveTo>
                <a:lnTo>
                  <a:pt x="3422650" y="0"/>
                </a:lnTo>
                <a:lnTo>
                  <a:pt x="3422650" y="1993900"/>
                </a:lnTo>
                <a:lnTo>
                  <a:pt x="0" y="19939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accent4">
                    <a:lumMod val="100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787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4120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96601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76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761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364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56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433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991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68164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194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196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196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84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0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0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131785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阿里巴巴普惠体 R" panose="0002060004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2022/9/30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1.xml"/><Relationship Id="rId40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7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8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9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0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1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阿里巴巴普惠体 R" panose="00020600040101010101" charset="-122"/>
                <a:ea typeface="阿里巴巴普惠体 R" panose="00020600040101010101" charset="-122"/>
                <a:cs typeface="阿里巴巴普惠体 R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4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R" panose="00020600040101010101" charset="-122"/>
              <a:ea typeface="阿里巴巴普惠体 R" panose="00020600040101010101" charset="-122"/>
              <a:cs typeface="阿里巴巴普惠体 R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8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阿里巴巴普惠体 R" panose="00020600040101010101" charset="-122"/>
          <a:ea typeface="阿里巴巴普惠体 R" panose="00020600040101010101" charset="-122"/>
          <a:cs typeface="阿里巴巴普惠体 R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阿里巴巴普惠体 R" panose="00020600040101010101" charset="-122"/>
          <a:ea typeface="阿里巴巴普惠体 R" panose="00020600040101010101" charset="-122"/>
          <a:cs typeface="阿里巴巴普惠体 R" panose="00020600040101010101" charset="-122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阿里巴巴普惠体 R" panose="00020600040101010101" charset="-122"/>
          <a:ea typeface="阿里巴巴普惠体 R" panose="00020600040101010101" charset="-122"/>
          <a:cs typeface="阿里巴巴普惠体 R" panose="00020600040101010101" charset="-122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阿里巴巴普惠体 R" panose="00020600040101010101" charset="-122"/>
          <a:ea typeface="阿里巴巴普惠体 R" panose="00020600040101010101" charset="-122"/>
          <a:cs typeface="阿里巴巴普惠体 R" panose="00020600040101010101" charset="-122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阿里巴巴普惠体 R" panose="00020600040101010101" charset="-122"/>
          <a:ea typeface="阿里巴巴普惠体 R" panose="00020600040101010101" charset="-122"/>
          <a:cs typeface="阿里巴巴普惠体 R" panose="00020600040101010101" charset="-122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阿里巴巴普惠体 R" panose="00020600040101010101" charset="-122"/>
          <a:ea typeface="阿里巴巴普惠体 R" panose="00020600040101010101" charset="-122"/>
          <a:cs typeface="阿里巴巴普惠体 R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57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2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tags" Target="../tags/tag186.xml"/><Relationship Id="rId299" Type="http://schemas.openxmlformats.org/officeDocument/2006/relationships/tags" Target="../tags/tag368.xml"/><Relationship Id="rId21" Type="http://schemas.openxmlformats.org/officeDocument/2006/relationships/tags" Target="../tags/tag90.xml"/><Relationship Id="rId63" Type="http://schemas.openxmlformats.org/officeDocument/2006/relationships/tags" Target="../tags/tag132.xml"/><Relationship Id="rId159" Type="http://schemas.openxmlformats.org/officeDocument/2006/relationships/tags" Target="../tags/tag228.xml"/><Relationship Id="rId324" Type="http://schemas.openxmlformats.org/officeDocument/2006/relationships/tags" Target="../tags/tag393.xml"/><Relationship Id="rId366" Type="http://schemas.openxmlformats.org/officeDocument/2006/relationships/tags" Target="../tags/tag435.xml"/><Relationship Id="rId170" Type="http://schemas.openxmlformats.org/officeDocument/2006/relationships/tags" Target="../tags/tag239.xml"/><Relationship Id="rId226" Type="http://schemas.openxmlformats.org/officeDocument/2006/relationships/tags" Target="../tags/tag295.xml"/><Relationship Id="rId268" Type="http://schemas.openxmlformats.org/officeDocument/2006/relationships/tags" Target="../tags/tag337.xml"/><Relationship Id="rId32" Type="http://schemas.openxmlformats.org/officeDocument/2006/relationships/tags" Target="../tags/tag101.xml"/><Relationship Id="rId74" Type="http://schemas.openxmlformats.org/officeDocument/2006/relationships/tags" Target="../tags/tag143.xml"/><Relationship Id="rId128" Type="http://schemas.openxmlformats.org/officeDocument/2006/relationships/tags" Target="../tags/tag197.xml"/><Relationship Id="rId335" Type="http://schemas.openxmlformats.org/officeDocument/2006/relationships/tags" Target="../tags/tag404.xml"/><Relationship Id="rId377" Type="http://schemas.openxmlformats.org/officeDocument/2006/relationships/tags" Target="../tags/tag446.xml"/><Relationship Id="rId5" Type="http://schemas.openxmlformats.org/officeDocument/2006/relationships/tags" Target="../tags/tag74.xml"/><Relationship Id="rId181" Type="http://schemas.openxmlformats.org/officeDocument/2006/relationships/tags" Target="../tags/tag250.xml"/><Relationship Id="rId237" Type="http://schemas.openxmlformats.org/officeDocument/2006/relationships/tags" Target="../tags/tag306.xml"/><Relationship Id="rId402" Type="http://schemas.openxmlformats.org/officeDocument/2006/relationships/tags" Target="../tags/tag471.xml"/><Relationship Id="rId279" Type="http://schemas.openxmlformats.org/officeDocument/2006/relationships/tags" Target="../tags/tag348.xml"/><Relationship Id="rId43" Type="http://schemas.openxmlformats.org/officeDocument/2006/relationships/tags" Target="../tags/tag112.xml"/><Relationship Id="rId139" Type="http://schemas.openxmlformats.org/officeDocument/2006/relationships/tags" Target="../tags/tag208.xml"/><Relationship Id="rId290" Type="http://schemas.openxmlformats.org/officeDocument/2006/relationships/tags" Target="../tags/tag359.xml"/><Relationship Id="rId304" Type="http://schemas.openxmlformats.org/officeDocument/2006/relationships/tags" Target="../tags/tag373.xml"/><Relationship Id="rId346" Type="http://schemas.openxmlformats.org/officeDocument/2006/relationships/tags" Target="../tags/tag415.xml"/><Relationship Id="rId388" Type="http://schemas.openxmlformats.org/officeDocument/2006/relationships/tags" Target="../tags/tag457.xml"/><Relationship Id="rId85" Type="http://schemas.openxmlformats.org/officeDocument/2006/relationships/tags" Target="../tags/tag154.xml"/><Relationship Id="rId150" Type="http://schemas.openxmlformats.org/officeDocument/2006/relationships/tags" Target="../tags/tag219.xml"/><Relationship Id="rId192" Type="http://schemas.openxmlformats.org/officeDocument/2006/relationships/tags" Target="../tags/tag261.xml"/><Relationship Id="rId206" Type="http://schemas.openxmlformats.org/officeDocument/2006/relationships/tags" Target="../tags/tag275.xml"/><Relationship Id="rId413" Type="http://schemas.openxmlformats.org/officeDocument/2006/relationships/tags" Target="../tags/tag482.xml"/><Relationship Id="rId248" Type="http://schemas.openxmlformats.org/officeDocument/2006/relationships/tags" Target="../tags/tag317.xml"/><Relationship Id="rId12" Type="http://schemas.openxmlformats.org/officeDocument/2006/relationships/tags" Target="../tags/tag81.xml"/><Relationship Id="rId108" Type="http://schemas.openxmlformats.org/officeDocument/2006/relationships/tags" Target="../tags/tag177.xml"/><Relationship Id="rId315" Type="http://schemas.openxmlformats.org/officeDocument/2006/relationships/tags" Target="../tags/tag384.xml"/><Relationship Id="rId357" Type="http://schemas.openxmlformats.org/officeDocument/2006/relationships/tags" Target="../tags/tag426.xml"/><Relationship Id="rId54" Type="http://schemas.openxmlformats.org/officeDocument/2006/relationships/tags" Target="../tags/tag123.xml"/><Relationship Id="rId96" Type="http://schemas.openxmlformats.org/officeDocument/2006/relationships/tags" Target="../tags/tag165.xml"/><Relationship Id="rId161" Type="http://schemas.openxmlformats.org/officeDocument/2006/relationships/tags" Target="../tags/tag230.xml"/><Relationship Id="rId217" Type="http://schemas.openxmlformats.org/officeDocument/2006/relationships/tags" Target="../tags/tag286.xml"/><Relationship Id="rId399" Type="http://schemas.openxmlformats.org/officeDocument/2006/relationships/tags" Target="../tags/tag468.xml"/><Relationship Id="rId259" Type="http://schemas.openxmlformats.org/officeDocument/2006/relationships/tags" Target="../tags/tag328.xml"/><Relationship Id="rId23" Type="http://schemas.openxmlformats.org/officeDocument/2006/relationships/tags" Target="../tags/tag92.xml"/><Relationship Id="rId119" Type="http://schemas.openxmlformats.org/officeDocument/2006/relationships/tags" Target="../tags/tag188.xml"/><Relationship Id="rId270" Type="http://schemas.openxmlformats.org/officeDocument/2006/relationships/tags" Target="../tags/tag339.xml"/><Relationship Id="rId326" Type="http://schemas.openxmlformats.org/officeDocument/2006/relationships/tags" Target="../tags/tag395.xml"/><Relationship Id="rId65" Type="http://schemas.openxmlformats.org/officeDocument/2006/relationships/tags" Target="../tags/tag134.xml"/><Relationship Id="rId130" Type="http://schemas.openxmlformats.org/officeDocument/2006/relationships/tags" Target="../tags/tag199.xml"/><Relationship Id="rId368" Type="http://schemas.openxmlformats.org/officeDocument/2006/relationships/tags" Target="../tags/tag437.xml"/><Relationship Id="rId172" Type="http://schemas.openxmlformats.org/officeDocument/2006/relationships/tags" Target="../tags/tag241.xml"/><Relationship Id="rId228" Type="http://schemas.openxmlformats.org/officeDocument/2006/relationships/tags" Target="../tags/tag297.xml"/><Relationship Id="rId281" Type="http://schemas.openxmlformats.org/officeDocument/2006/relationships/tags" Target="../tags/tag350.xml"/><Relationship Id="rId337" Type="http://schemas.openxmlformats.org/officeDocument/2006/relationships/tags" Target="../tags/tag406.xml"/><Relationship Id="rId34" Type="http://schemas.openxmlformats.org/officeDocument/2006/relationships/tags" Target="../tags/tag103.xml"/><Relationship Id="rId76" Type="http://schemas.openxmlformats.org/officeDocument/2006/relationships/tags" Target="../tags/tag145.xml"/><Relationship Id="rId141" Type="http://schemas.openxmlformats.org/officeDocument/2006/relationships/tags" Target="../tags/tag210.xml"/><Relationship Id="rId379" Type="http://schemas.openxmlformats.org/officeDocument/2006/relationships/tags" Target="../tags/tag448.xml"/><Relationship Id="rId7" Type="http://schemas.openxmlformats.org/officeDocument/2006/relationships/tags" Target="../tags/tag76.xml"/><Relationship Id="rId183" Type="http://schemas.openxmlformats.org/officeDocument/2006/relationships/tags" Target="../tags/tag252.xml"/><Relationship Id="rId239" Type="http://schemas.openxmlformats.org/officeDocument/2006/relationships/tags" Target="../tags/tag308.xml"/><Relationship Id="rId390" Type="http://schemas.openxmlformats.org/officeDocument/2006/relationships/tags" Target="../tags/tag459.xml"/><Relationship Id="rId404" Type="http://schemas.openxmlformats.org/officeDocument/2006/relationships/tags" Target="../tags/tag473.xml"/><Relationship Id="rId250" Type="http://schemas.openxmlformats.org/officeDocument/2006/relationships/tags" Target="../tags/tag319.xml"/><Relationship Id="rId292" Type="http://schemas.openxmlformats.org/officeDocument/2006/relationships/tags" Target="../tags/tag361.xml"/><Relationship Id="rId306" Type="http://schemas.openxmlformats.org/officeDocument/2006/relationships/tags" Target="../tags/tag375.xml"/><Relationship Id="rId45" Type="http://schemas.openxmlformats.org/officeDocument/2006/relationships/tags" Target="../tags/tag114.xml"/><Relationship Id="rId87" Type="http://schemas.openxmlformats.org/officeDocument/2006/relationships/tags" Target="../tags/tag156.xml"/><Relationship Id="rId110" Type="http://schemas.openxmlformats.org/officeDocument/2006/relationships/tags" Target="../tags/tag179.xml"/><Relationship Id="rId348" Type="http://schemas.openxmlformats.org/officeDocument/2006/relationships/tags" Target="../tags/tag417.xml"/><Relationship Id="rId152" Type="http://schemas.openxmlformats.org/officeDocument/2006/relationships/tags" Target="../tags/tag221.xml"/><Relationship Id="rId194" Type="http://schemas.openxmlformats.org/officeDocument/2006/relationships/tags" Target="../tags/tag263.xml"/><Relationship Id="rId208" Type="http://schemas.openxmlformats.org/officeDocument/2006/relationships/tags" Target="../tags/tag277.xml"/><Relationship Id="rId415" Type="http://schemas.openxmlformats.org/officeDocument/2006/relationships/tags" Target="../tags/tag484.xml"/><Relationship Id="rId261" Type="http://schemas.openxmlformats.org/officeDocument/2006/relationships/tags" Target="../tags/tag330.xml"/><Relationship Id="rId14" Type="http://schemas.openxmlformats.org/officeDocument/2006/relationships/tags" Target="../tags/tag83.xml"/><Relationship Id="rId56" Type="http://schemas.openxmlformats.org/officeDocument/2006/relationships/tags" Target="../tags/tag125.xml"/><Relationship Id="rId317" Type="http://schemas.openxmlformats.org/officeDocument/2006/relationships/tags" Target="../tags/tag386.xml"/><Relationship Id="rId359" Type="http://schemas.openxmlformats.org/officeDocument/2006/relationships/tags" Target="../tags/tag428.xml"/><Relationship Id="rId98" Type="http://schemas.openxmlformats.org/officeDocument/2006/relationships/tags" Target="../tags/tag167.xml"/><Relationship Id="rId121" Type="http://schemas.openxmlformats.org/officeDocument/2006/relationships/tags" Target="../tags/tag190.xml"/><Relationship Id="rId163" Type="http://schemas.openxmlformats.org/officeDocument/2006/relationships/tags" Target="../tags/tag232.xml"/><Relationship Id="rId219" Type="http://schemas.openxmlformats.org/officeDocument/2006/relationships/tags" Target="../tags/tag288.xml"/><Relationship Id="rId370" Type="http://schemas.openxmlformats.org/officeDocument/2006/relationships/tags" Target="../tags/tag439.xml"/><Relationship Id="rId230" Type="http://schemas.openxmlformats.org/officeDocument/2006/relationships/tags" Target="../tags/tag299.xml"/><Relationship Id="rId25" Type="http://schemas.openxmlformats.org/officeDocument/2006/relationships/tags" Target="../tags/tag94.xml"/><Relationship Id="rId67" Type="http://schemas.openxmlformats.org/officeDocument/2006/relationships/tags" Target="../tags/tag136.xml"/><Relationship Id="rId272" Type="http://schemas.openxmlformats.org/officeDocument/2006/relationships/tags" Target="../tags/tag341.xml"/><Relationship Id="rId328" Type="http://schemas.openxmlformats.org/officeDocument/2006/relationships/tags" Target="../tags/tag397.xml"/><Relationship Id="rId132" Type="http://schemas.openxmlformats.org/officeDocument/2006/relationships/tags" Target="../tags/tag201.xml"/><Relationship Id="rId174" Type="http://schemas.openxmlformats.org/officeDocument/2006/relationships/tags" Target="../tags/tag243.xml"/><Relationship Id="rId381" Type="http://schemas.openxmlformats.org/officeDocument/2006/relationships/tags" Target="../tags/tag450.xml"/><Relationship Id="rId241" Type="http://schemas.openxmlformats.org/officeDocument/2006/relationships/tags" Target="../tags/tag310.xml"/><Relationship Id="rId36" Type="http://schemas.openxmlformats.org/officeDocument/2006/relationships/tags" Target="../tags/tag105.xml"/><Relationship Id="rId283" Type="http://schemas.openxmlformats.org/officeDocument/2006/relationships/tags" Target="../tags/tag352.xml"/><Relationship Id="rId339" Type="http://schemas.openxmlformats.org/officeDocument/2006/relationships/tags" Target="../tags/tag408.xml"/><Relationship Id="rId78" Type="http://schemas.openxmlformats.org/officeDocument/2006/relationships/tags" Target="../tags/tag147.xml"/><Relationship Id="rId101" Type="http://schemas.openxmlformats.org/officeDocument/2006/relationships/tags" Target="../tags/tag170.xml"/><Relationship Id="rId143" Type="http://schemas.openxmlformats.org/officeDocument/2006/relationships/tags" Target="../tags/tag212.xml"/><Relationship Id="rId185" Type="http://schemas.openxmlformats.org/officeDocument/2006/relationships/tags" Target="../tags/tag254.xml"/><Relationship Id="rId350" Type="http://schemas.openxmlformats.org/officeDocument/2006/relationships/tags" Target="../tags/tag419.xml"/><Relationship Id="rId406" Type="http://schemas.openxmlformats.org/officeDocument/2006/relationships/tags" Target="../tags/tag475.xml"/><Relationship Id="rId9" Type="http://schemas.openxmlformats.org/officeDocument/2006/relationships/tags" Target="../tags/tag78.xml"/><Relationship Id="rId210" Type="http://schemas.openxmlformats.org/officeDocument/2006/relationships/tags" Target="../tags/tag279.xml"/><Relationship Id="rId392" Type="http://schemas.openxmlformats.org/officeDocument/2006/relationships/tags" Target="../tags/tag461.xml"/><Relationship Id="rId252" Type="http://schemas.openxmlformats.org/officeDocument/2006/relationships/tags" Target="../tags/tag321.xml"/><Relationship Id="rId294" Type="http://schemas.openxmlformats.org/officeDocument/2006/relationships/tags" Target="../tags/tag363.xml"/><Relationship Id="rId308" Type="http://schemas.openxmlformats.org/officeDocument/2006/relationships/tags" Target="../tags/tag377.xml"/><Relationship Id="rId47" Type="http://schemas.openxmlformats.org/officeDocument/2006/relationships/tags" Target="../tags/tag116.xml"/><Relationship Id="rId89" Type="http://schemas.openxmlformats.org/officeDocument/2006/relationships/tags" Target="../tags/tag158.xml"/><Relationship Id="rId112" Type="http://schemas.openxmlformats.org/officeDocument/2006/relationships/tags" Target="../tags/tag181.xml"/><Relationship Id="rId154" Type="http://schemas.openxmlformats.org/officeDocument/2006/relationships/tags" Target="../tags/tag223.xml"/><Relationship Id="rId361" Type="http://schemas.openxmlformats.org/officeDocument/2006/relationships/tags" Target="../tags/tag430.xml"/><Relationship Id="rId196" Type="http://schemas.openxmlformats.org/officeDocument/2006/relationships/tags" Target="../tags/tag265.xml"/><Relationship Id="rId417" Type="http://schemas.openxmlformats.org/officeDocument/2006/relationships/tags" Target="../tags/tag486.xml"/><Relationship Id="rId16" Type="http://schemas.openxmlformats.org/officeDocument/2006/relationships/tags" Target="../tags/tag85.xml"/><Relationship Id="rId221" Type="http://schemas.openxmlformats.org/officeDocument/2006/relationships/tags" Target="../tags/tag290.xml"/><Relationship Id="rId263" Type="http://schemas.openxmlformats.org/officeDocument/2006/relationships/tags" Target="../tags/tag332.xml"/><Relationship Id="rId319" Type="http://schemas.openxmlformats.org/officeDocument/2006/relationships/tags" Target="../tags/tag388.xml"/><Relationship Id="rId58" Type="http://schemas.openxmlformats.org/officeDocument/2006/relationships/tags" Target="../tags/tag127.xml"/><Relationship Id="rId123" Type="http://schemas.openxmlformats.org/officeDocument/2006/relationships/tags" Target="../tags/tag192.xml"/><Relationship Id="rId330" Type="http://schemas.openxmlformats.org/officeDocument/2006/relationships/tags" Target="../tags/tag399.xml"/><Relationship Id="rId165" Type="http://schemas.openxmlformats.org/officeDocument/2006/relationships/tags" Target="../tags/tag234.xml"/><Relationship Id="rId372" Type="http://schemas.openxmlformats.org/officeDocument/2006/relationships/tags" Target="../tags/tag441.xml"/><Relationship Id="rId232" Type="http://schemas.openxmlformats.org/officeDocument/2006/relationships/tags" Target="../tags/tag301.xml"/><Relationship Id="rId274" Type="http://schemas.openxmlformats.org/officeDocument/2006/relationships/tags" Target="../tags/tag343.xml"/><Relationship Id="rId27" Type="http://schemas.openxmlformats.org/officeDocument/2006/relationships/tags" Target="../tags/tag96.xml"/><Relationship Id="rId69" Type="http://schemas.openxmlformats.org/officeDocument/2006/relationships/tags" Target="../tags/tag138.xml"/><Relationship Id="rId134" Type="http://schemas.openxmlformats.org/officeDocument/2006/relationships/tags" Target="../tags/tag203.xml"/><Relationship Id="rId80" Type="http://schemas.openxmlformats.org/officeDocument/2006/relationships/tags" Target="../tags/tag149.xml"/><Relationship Id="rId176" Type="http://schemas.openxmlformats.org/officeDocument/2006/relationships/tags" Target="../tags/tag245.xml"/><Relationship Id="rId341" Type="http://schemas.openxmlformats.org/officeDocument/2006/relationships/tags" Target="../tags/tag410.xml"/><Relationship Id="rId383" Type="http://schemas.openxmlformats.org/officeDocument/2006/relationships/tags" Target="../tags/tag452.xml"/><Relationship Id="rId201" Type="http://schemas.openxmlformats.org/officeDocument/2006/relationships/tags" Target="../tags/tag270.xml"/><Relationship Id="rId243" Type="http://schemas.openxmlformats.org/officeDocument/2006/relationships/tags" Target="../tags/tag312.xml"/><Relationship Id="rId285" Type="http://schemas.openxmlformats.org/officeDocument/2006/relationships/tags" Target="../tags/tag354.xml"/><Relationship Id="rId17" Type="http://schemas.openxmlformats.org/officeDocument/2006/relationships/tags" Target="../tags/tag86.xml"/><Relationship Id="rId38" Type="http://schemas.openxmlformats.org/officeDocument/2006/relationships/tags" Target="../tags/tag107.xml"/><Relationship Id="rId59" Type="http://schemas.openxmlformats.org/officeDocument/2006/relationships/tags" Target="../tags/tag128.xml"/><Relationship Id="rId103" Type="http://schemas.openxmlformats.org/officeDocument/2006/relationships/tags" Target="../tags/tag172.xml"/><Relationship Id="rId124" Type="http://schemas.openxmlformats.org/officeDocument/2006/relationships/tags" Target="../tags/tag193.xml"/><Relationship Id="rId310" Type="http://schemas.openxmlformats.org/officeDocument/2006/relationships/tags" Target="../tags/tag379.xml"/><Relationship Id="rId70" Type="http://schemas.openxmlformats.org/officeDocument/2006/relationships/tags" Target="../tags/tag139.xml"/><Relationship Id="rId91" Type="http://schemas.openxmlformats.org/officeDocument/2006/relationships/tags" Target="../tags/tag160.xml"/><Relationship Id="rId145" Type="http://schemas.openxmlformats.org/officeDocument/2006/relationships/tags" Target="../tags/tag214.xml"/><Relationship Id="rId166" Type="http://schemas.openxmlformats.org/officeDocument/2006/relationships/tags" Target="../tags/tag235.xml"/><Relationship Id="rId187" Type="http://schemas.openxmlformats.org/officeDocument/2006/relationships/tags" Target="../tags/tag256.xml"/><Relationship Id="rId331" Type="http://schemas.openxmlformats.org/officeDocument/2006/relationships/tags" Target="../tags/tag400.xml"/><Relationship Id="rId352" Type="http://schemas.openxmlformats.org/officeDocument/2006/relationships/tags" Target="../tags/tag421.xml"/><Relationship Id="rId373" Type="http://schemas.openxmlformats.org/officeDocument/2006/relationships/tags" Target="../tags/tag442.xml"/><Relationship Id="rId394" Type="http://schemas.openxmlformats.org/officeDocument/2006/relationships/tags" Target="../tags/tag463.xml"/><Relationship Id="rId408" Type="http://schemas.openxmlformats.org/officeDocument/2006/relationships/tags" Target="../tags/tag477.xml"/><Relationship Id="rId1" Type="http://schemas.openxmlformats.org/officeDocument/2006/relationships/tags" Target="../tags/tag70.xml"/><Relationship Id="rId212" Type="http://schemas.openxmlformats.org/officeDocument/2006/relationships/tags" Target="../tags/tag281.xml"/><Relationship Id="rId233" Type="http://schemas.openxmlformats.org/officeDocument/2006/relationships/tags" Target="../tags/tag302.xml"/><Relationship Id="rId254" Type="http://schemas.openxmlformats.org/officeDocument/2006/relationships/tags" Target="../tags/tag323.xml"/><Relationship Id="rId28" Type="http://schemas.openxmlformats.org/officeDocument/2006/relationships/tags" Target="../tags/tag97.xml"/><Relationship Id="rId49" Type="http://schemas.openxmlformats.org/officeDocument/2006/relationships/tags" Target="../tags/tag118.xml"/><Relationship Id="rId114" Type="http://schemas.openxmlformats.org/officeDocument/2006/relationships/tags" Target="../tags/tag183.xml"/><Relationship Id="rId275" Type="http://schemas.openxmlformats.org/officeDocument/2006/relationships/tags" Target="../tags/tag344.xml"/><Relationship Id="rId296" Type="http://schemas.openxmlformats.org/officeDocument/2006/relationships/tags" Target="../tags/tag365.xml"/><Relationship Id="rId300" Type="http://schemas.openxmlformats.org/officeDocument/2006/relationships/tags" Target="../tags/tag369.xml"/><Relationship Id="rId60" Type="http://schemas.openxmlformats.org/officeDocument/2006/relationships/tags" Target="../tags/tag129.xml"/><Relationship Id="rId81" Type="http://schemas.openxmlformats.org/officeDocument/2006/relationships/tags" Target="../tags/tag150.xml"/><Relationship Id="rId135" Type="http://schemas.openxmlformats.org/officeDocument/2006/relationships/tags" Target="../tags/tag204.xml"/><Relationship Id="rId156" Type="http://schemas.openxmlformats.org/officeDocument/2006/relationships/tags" Target="../tags/tag225.xml"/><Relationship Id="rId177" Type="http://schemas.openxmlformats.org/officeDocument/2006/relationships/tags" Target="../tags/tag246.xml"/><Relationship Id="rId198" Type="http://schemas.openxmlformats.org/officeDocument/2006/relationships/tags" Target="../tags/tag267.xml"/><Relationship Id="rId321" Type="http://schemas.openxmlformats.org/officeDocument/2006/relationships/tags" Target="../tags/tag390.xml"/><Relationship Id="rId342" Type="http://schemas.openxmlformats.org/officeDocument/2006/relationships/tags" Target="../tags/tag411.xml"/><Relationship Id="rId363" Type="http://schemas.openxmlformats.org/officeDocument/2006/relationships/tags" Target="../tags/tag432.xml"/><Relationship Id="rId384" Type="http://schemas.openxmlformats.org/officeDocument/2006/relationships/tags" Target="../tags/tag453.xml"/><Relationship Id="rId419" Type="http://schemas.openxmlformats.org/officeDocument/2006/relationships/notesSlide" Target="../notesSlides/notesSlide1.xml"/><Relationship Id="rId202" Type="http://schemas.openxmlformats.org/officeDocument/2006/relationships/tags" Target="../tags/tag271.xml"/><Relationship Id="rId223" Type="http://schemas.openxmlformats.org/officeDocument/2006/relationships/tags" Target="../tags/tag292.xml"/><Relationship Id="rId244" Type="http://schemas.openxmlformats.org/officeDocument/2006/relationships/tags" Target="../tags/tag313.xml"/><Relationship Id="rId18" Type="http://schemas.openxmlformats.org/officeDocument/2006/relationships/tags" Target="../tags/tag87.xml"/><Relationship Id="rId39" Type="http://schemas.openxmlformats.org/officeDocument/2006/relationships/tags" Target="../tags/tag108.xml"/><Relationship Id="rId265" Type="http://schemas.openxmlformats.org/officeDocument/2006/relationships/tags" Target="../tags/tag334.xml"/><Relationship Id="rId286" Type="http://schemas.openxmlformats.org/officeDocument/2006/relationships/tags" Target="../tags/tag355.xml"/><Relationship Id="rId50" Type="http://schemas.openxmlformats.org/officeDocument/2006/relationships/tags" Target="../tags/tag119.xml"/><Relationship Id="rId104" Type="http://schemas.openxmlformats.org/officeDocument/2006/relationships/tags" Target="../tags/tag173.xml"/><Relationship Id="rId125" Type="http://schemas.openxmlformats.org/officeDocument/2006/relationships/tags" Target="../tags/tag194.xml"/><Relationship Id="rId146" Type="http://schemas.openxmlformats.org/officeDocument/2006/relationships/tags" Target="../tags/tag215.xml"/><Relationship Id="rId167" Type="http://schemas.openxmlformats.org/officeDocument/2006/relationships/tags" Target="../tags/tag236.xml"/><Relationship Id="rId188" Type="http://schemas.openxmlformats.org/officeDocument/2006/relationships/tags" Target="../tags/tag257.xml"/><Relationship Id="rId311" Type="http://schemas.openxmlformats.org/officeDocument/2006/relationships/tags" Target="../tags/tag380.xml"/><Relationship Id="rId332" Type="http://schemas.openxmlformats.org/officeDocument/2006/relationships/tags" Target="../tags/tag401.xml"/><Relationship Id="rId353" Type="http://schemas.openxmlformats.org/officeDocument/2006/relationships/tags" Target="../tags/tag422.xml"/><Relationship Id="rId374" Type="http://schemas.openxmlformats.org/officeDocument/2006/relationships/tags" Target="../tags/tag443.xml"/><Relationship Id="rId395" Type="http://schemas.openxmlformats.org/officeDocument/2006/relationships/tags" Target="../tags/tag464.xml"/><Relationship Id="rId409" Type="http://schemas.openxmlformats.org/officeDocument/2006/relationships/tags" Target="../tags/tag478.xml"/><Relationship Id="rId71" Type="http://schemas.openxmlformats.org/officeDocument/2006/relationships/tags" Target="../tags/tag140.xml"/><Relationship Id="rId92" Type="http://schemas.openxmlformats.org/officeDocument/2006/relationships/tags" Target="../tags/tag161.xml"/><Relationship Id="rId213" Type="http://schemas.openxmlformats.org/officeDocument/2006/relationships/tags" Target="../tags/tag282.xml"/><Relationship Id="rId234" Type="http://schemas.openxmlformats.org/officeDocument/2006/relationships/tags" Target="../tags/tag303.xml"/><Relationship Id="rId420" Type="http://schemas.openxmlformats.org/officeDocument/2006/relationships/image" Target="../media/image1.png"/><Relationship Id="rId2" Type="http://schemas.openxmlformats.org/officeDocument/2006/relationships/tags" Target="../tags/tag71.xml"/><Relationship Id="rId29" Type="http://schemas.openxmlformats.org/officeDocument/2006/relationships/tags" Target="../tags/tag98.xml"/><Relationship Id="rId255" Type="http://schemas.openxmlformats.org/officeDocument/2006/relationships/tags" Target="../tags/tag324.xml"/><Relationship Id="rId276" Type="http://schemas.openxmlformats.org/officeDocument/2006/relationships/tags" Target="../tags/tag345.xml"/><Relationship Id="rId297" Type="http://schemas.openxmlformats.org/officeDocument/2006/relationships/tags" Target="../tags/tag366.xml"/><Relationship Id="rId40" Type="http://schemas.openxmlformats.org/officeDocument/2006/relationships/tags" Target="../tags/tag109.xml"/><Relationship Id="rId115" Type="http://schemas.openxmlformats.org/officeDocument/2006/relationships/tags" Target="../tags/tag184.xml"/><Relationship Id="rId136" Type="http://schemas.openxmlformats.org/officeDocument/2006/relationships/tags" Target="../tags/tag205.xml"/><Relationship Id="rId157" Type="http://schemas.openxmlformats.org/officeDocument/2006/relationships/tags" Target="../tags/tag226.xml"/><Relationship Id="rId178" Type="http://schemas.openxmlformats.org/officeDocument/2006/relationships/tags" Target="../tags/tag247.xml"/><Relationship Id="rId301" Type="http://schemas.openxmlformats.org/officeDocument/2006/relationships/tags" Target="../tags/tag370.xml"/><Relationship Id="rId322" Type="http://schemas.openxmlformats.org/officeDocument/2006/relationships/tags" Target="../tags/tag391.xml"/><Relationship Id="rId343" Type="http://schemas.openxmlformats.org/officeDocument/2006/relationships/tags" Target="../tags/tag412.xml"/><Relationship Id="rId364" Type="http://schemas.openxmlformats.org/officeDocument/2006/relationships/tags" Target="../tags/tag433.xml"/><Relationship Id="rId61" Type="http://schemas.openxmlformats.org/officeDocument/2006/relationships/tags" Target="../tags/tag130.xml"/><Relationship Id="rId82" Type="http://schemas.openxmlformats.org/officeDocument/2006/relationships/tags" Target="../tags/tag151.xml"/><Relationship Id="rId199" Type="http://schemas.openxmlformats.org/officeDocument/2006/relationships/tags" Target="../tags/tag268.xml"/><Relationship Id="rId203" Type="http://schemas.openxmlformats.org/officeDocument/2006/relationships/tags" Target="../tags/tag272.xml"/><Relationship Id="rId385" Type="http://schemas.openxmlformats.org/officeDocument/2006/relationships/tags" Target="../tags/tag454.xml"/><Relationship Id="rId19" Type="http://schemas.openxmlformats.org/officeDocument/2006/relationships/tags" Target="../tags/tag88.xml"/><Relationship Id="rId224" Type="http://schemas.openxmlformats.org/officeDocument/2006/relationships/tags" Target="../tags/tag293.xml"/><Relationship Id="rId245" Type="http://schemas.openxmlformats.org/officeDocument/2006/relationships/tags" Target="../tags/tag314.xml"/><Relationship Id="rId266" Type="http://schemas.openxmlformats.org/officeDocument/2006/relationships/tags" Target="../tags/tag335.xml"/><Relationship Id="rId287" Type="http://schemas.openxmlformats.org/officeDocument/2006/relationships/tags" Target="../tags/tag356.xml"/><Relationship Id="rId410" Type="http://schemas.openxmlformats.org/officeDocument/2006/relationships/tags" Target="../tags/tag479.xml"/><Relationship Id="rId30" Type="http://schemas.openxmlformats.org/officeDocument/2006/relationships/tags" Target="../tags/tag99.xml"/><Relationship Id="rId105" Type="http://schemas.openxmlformats.org/officeDocument/2006/relationships/tags" Target="../tags/tag174.xml"/><Relationship Id="rId126" Type="http://schemas.openxmlformats.org/officeDocument/2006/relationships/tags" Target="../tags/tag195.xml"/><Relationship Id="rId147" Type="http://schemas.openxmlformats.org/officeDocument/2006/relationships/tags" Target="../tags/tag216.xml"/><Relationship Id="rId168" Type="http://schemas.openxmlformats.org/officeDocument/2006/relationships/tags" Target="../tags/tag237.xml"/><Relationship Id="rId312" Type="http://schemas.openxmlformats.org/officeDocument/2006/relationships/tags" Target="../tags/tag381.xml"/><Relationship Id="rId333" Type="http://schemas.openxmlformats.org/officeDocument/2006/relationships/tags" Target="../tags/tag402.xml"/><Relationship Id="rId354" Type="http://schemas.openxmlformats.org/officeDocument/2006/relationships/tags" Target="../tags/tag423.xml"/><Relationship Id="rId51" Type="http://schemas.openxmlformats.org/officeDocument/2006/relationships/tags" Target="../tags/tag120.xml"/><Relationship Id="rId72" Type="http://schemas.openxmlformats.org/officeDocument/2006/relationships/tags" Target="../tags/tag141.xml"/><Relationship Id="rId93" Type="http://schemas.openxmlformats.org/officeDocument/2006/relationships/tags" Target="../tags/tag162.xml"/><Relationship Id="rId189" Type="http://schemas.openxmlformats.org/officeDocument/2006/relationships/tags" Target="../tags/tag258.xml"/><Relationship Id="rId375" Type="http://schemas.openxmlformats.org/officeDocument/2006/relationships/tags" Target="../tags/tag444.xml"/><Relationship Id="rId396" Type="http://schemas.openxmlformats.org/officeDocument/2006/relationships/tags" Target="../tags/tag465.xml"/><Relationship Id="rId3" Type="http://schemas.openxmlformats.org/officeDocument/2006/relationships/tags" Target="../tags/tag72.xml"/><Relationship Id="rId214" Type="http://schemas.openxmlformats.org/officeDocument/2006/relationships/tags" Target="../tags/tag283.xml"/><Relationship Id="rId235" Type="http://schemas.openxmlformats.org/officeDocument/2006/relationships/tags" Target="../tags/tag304.xml"/><Relationship Id="rId256" Type="http://schemas.openxmlformats.org/officeDocument/2006/relationships/tags" Target="../tags/tag325.xml"/><Relationship Id="rId277" Type="http://schemas.openxmlformats.org/officeDocument/2006/relationships/tags" Target="../tags/tag346.xml"/><Relationship Id="rId298" Type="http://schemas.openxmlformats.org/officeDocument/2006/relationships/tags" Target="../tags/tag367.xml"/><Relationship Id="rId400" Type="http://schemas.openxmlformats.org/officeDocument/2006/relationships/tags" Target="../tags/tag469.xml"/><Relationship Id="rId421" Type="http://schemas.openxmlformats.org/officeDocument/2006/relationships/image" Target="../media/image2.png"/><Relationship Id="rId116" Type="http://schemas.openxmlformats.org/officeDocument/2006/relationships/tags" Target="../tags/tag185.xml"/><Relationship Id="rId137" Type="http://schemas.openxmlformats.org/officeDocument/2006/relationships/tags" Target="../tags/tag206.xml"/><Relationship Id="rId158" Type="http://schemas.openxmlformats.org/officeDocument/2006/relationships/tags" Target="../tags/tag227.xml"/><Relationship Id="rId302" Type="http://schemas.openxmlformats.org/officeDocument/2006/relationships/tags" Target="../tags/tag371.xml"/><Relationship Id="rId323" Type="http://schemas.openxmlformats.org/officeDocument/2006/relationships/tags" Target="../tags/tag392.xml"/><Relationship Id="rId344" Type="http://schemas.openxmlformats.org/officeDocument/2006/relationships/tags" Target="../tags/tag413.xml"/><Relationship Id="rId20" Type="http://schemas.openxmlformats.org/officeDocument/2006/relationships/tags" Target="../tags/tag89.xml"/><Relationship Id="rId41" Type="http://schemas.openxmlformats.org/officeDocument/2006/relationships/tags" Target="../tags/tag110.xml"/><Relationship Id="rId62" Type="http://schemas.openxmlformats.org/officeDocument/2006/relationships/tags" Target="../tags/tag131.xml"/><Relationship Id="rId83" Type="http://schemas.openxmlformats.org/officeDocument/2006/relationships/tags" Target="../tags/tag152.xml"/><Relationship Id="rId179" Type="http://schemas.openxmlformats.org/officeDocument/2006/relationships/tags" Target="../tags/tag248.xml"/><Relationship Id="rId365" Type="http://schemas.openxmlformats.org/officeDocument/2006/relationships/tags" Target="../tags/tag434.xml"/><Relationship Id="rId386" Type="http://schemas.openxmlformats.org/officeDocument/2006/relationships/tags" Target="../tags/tag455.xml"/><Relationship Id="rId190" Type="http://schemas.openxmlformats.org/officeDocument/2006/relationships/tags" Target="../tags/tag259.xml"/><Relationship Id="rId204" Type="http://schemas.openxmlformats.org/officeDocument/2006/relationships/tags" Target="../tags/tag273.xml"/><Relationship Id="rId225" Type="http://schemas.openxmlformats.org/officeDocument/2006/relationships/tags" Target="../tags/tag294.xml"/><Relationship Id="rId246" Type="http://schemas.openxmlformats.org/officeDocument/2006/relationships/tags" Target="../tags/tag315.xml"/><Relationship Id="rId267" Type="http://schemas.openxmlformats.org/officeDocument/2006/relationships/tags" Target="../tags/tag336.xml"/><Relationship Id="rId288" Type="http://schemas.openxmlformats.org/officeDocument/2006/relationships/tags" Target="../tags/tag357.xml"/><Relationship Id="rId411" Type="http://schemas.openxmlformats.org/officeDocument/2006/relationships/tags" Target="../tags/tag480.xml"/><Relationship Id="rId106" Type="http://schemas.openxmlformats.org/officeDocument/2006/relationships/tags" Target="../tags/tag175.xml"/><Relationship Id="rId127" Type="http://schemas.openxmlformats.org/officeDocument/2006/relationships/tags" Target="../tags/tag196.xml"/><Relationship Id="rId313" Type="http://schemas.openxmlformats.org/officeDocument/2006/relationships/tags" Target="../tags/tag382.xml"/><Relationship Id="rId10" Type="http://schemas.openxmlformats.org/officeDocument/2006/relationships/tags" Target="../tags/tag79.xml"/><Relationship Id="rId31" Type="http://schemas.openxmlformats.org/officeDocument/2006/relationships/tags" Target="../tags/tag100.xml"/><Relationship Id="rId52" Type="http://schemas.openxmlformats.org/officeDocument/2006/relationships/tags" Target="../tags/tag121.xml"/><Relationship Id="rId73" Type="http://schemas.openxmlformats.org/officeDocument/2006/relationships/tags" Target="../tags/tag142.xml"/><Relationship Id="rId94" Type="http://schemas.openxmlformats.org/officeDocument/2006/relationships/tags" Target="../tags/tag163.xml"/><Relationship Id="rId148" Type="http://schemas.openxmlformats.org/officeDocument/2006/relationships/tags" Target="../tags/tag217.xml"/><Relationship Id="rId169" Type="http://schemas.openxmlformats.org/officeDocument/2006/relationships/tags" Target="../tags/tag238.xml"/><Relationship Id="rId334" Type="http://schemas.openxmlformats.org/officeDocument/2006/relationships/tags" Target="../tags/tag403.xml"/><Relationship Id="rId355" Type="http://schemas.openxmlformats.org/officeDocument/2006/relationships/tags" Target="../tags/tag424.xml"/><Relationship Id="rId376" Type="http://schemas.openxmlformats.org/officeDocument/2006/relationships/tags" Target="../tags/tag445.xml"/><Relationship Id="rId397" Type="http://schemas.openxmlformats.org/officeDocument/2006/relationships/tags" Target="../tags/tag466.xml"/><Relationship Id="rId4" Type="http://schemas.openxmlformats.org/officeDocument/2006/relationships/tags" Target="../tags/tag73.xml"/><Relationship Id="rId180" Type="http://schemas.openxmlformats.org/officeDocument/2006/relationships/tags" Target="../tags/tag249.xml"/><Relationship Id="rId215" Type="http://schemas.openxmlformats.org/officeDocument/2006/relationships/tags" Target="../tags/tag284.xml"/><Relationship Id="rId236" Type="http://schemas.openxmlformats.org/officeDocument/2006/relationships/tags" Target="../tags/tag305.xml"/><Relationship Id="rId257" Type="http://schemas.openxmlformats.org/officeDocument/2006/relationships/tags" Target="../tags/tag326.xml"/><Relationship Id="rId278" Type="http://schemas.openxmlformats.org/officeDocument/2006/relationships/tags" Target="../tags/tag347.xml"/><Relationship Id="rId401" Type="http://schemas.openxmlformats.org/officeDocument/2006/relationships/tags" Target="../tags/tag470.xml"/><Relationship Id="rId303" Type="http://schemas.openxmlformats.org/officeDocument/2006/relationships/tags" Target="../tags/tag372.xml"/><Relationship Id="rId42" Type="http://schemas.openxmlformats.org/officeDocument/2006/relationships/tags" Target="../tags/tag111.xml"/><Relationship Id="rId84" Type="http://schemas.openxmlformats.org/officeDocument/2006/relationships/tags" Target="../tags/tag153.xml"/><Relationship Id="rId138" Type="http://schemas.openxmlformats.org/officeDocument/2006/relationships/tags" Target="../tags/tag207.xml"/><Relationship Id="rId345" Type="http://schemas.openxmlformats.org/officeDocument/2006/relationships/tags" Target="../tags/tag414.xml"/><Relationship Id="rId387" Type="http://schemas.openxmlformats.org/officeDocument/2006/relationships/tags" Target="../tags/tag456.xml"/><Relationship Id="rId191" Type="http://schemas.openxmlformats.org/officeDocument/2006/relationships/tags" Target="../tags/tag260.xml"/><Relationship Id="rId205" Type="http://schemas.openxmlformats.org/officeDocument/2006/relationships/tags" Target="../tags/tag274.xml"/><Relationship Id="rId247" Type="http://schemas.openxmlformats.org/officeDocument/2006/relationships/tags" Target="../tags/tag316.xml"/><Relationship Id="rId412" Type="http://schemas.openxmlformats.org/officeDocument/2006/relationships/tags" Target="../tags/tag481.xml"/><Relationship Id="rId107" Type="http://schemas.openxmlformats.org/officeDocument/2006/relationships/tags" Target="../tags/tag176.xml"/><Relationship Id="rId289" Type="http://schemas.openxmlformats.org/officeDocument/2006/relationships/tags" Target="../tags/tag358.xml"/><Relationship Id="rId11" Type="http://schemas.openxmlformats.org/officeDocument/2006/relationships/tags" Target="../tags/tag80.xml"/><Relationship Id="rId53" Type="http://schemas.openxmlformats.org/officeDocument/2006/relationships/tags" Target="../tags/tag122.xml"/><Relationship Id="rId149" Type="http://schemas.openxmlformats.org/officeDocument/2006/relationships/tags" Target="../tags/tag218.xml"/><Relationship Id="rId314" Type="http://schemas.openxmlformats.org/officeDocument/2006/relationships/tags" Target="../tags/tag383.xml"/><Relationship Id="rId356" Type="http://schemas.openxmlformats.org/officeDocument/2006/relationships/tags" Target="../tags/tag425.xml"/><Relationship Id="rId398" Type="http://schemas.openxmlformats.org/officeDocument/2006/relationships/tags" Target="../tags/tag467.xml"/><Relationship Id="rId95" Type="http://schemas.openxmlformats.org/officeDocument/2006/relationships/tags" Target="../tags/tag164.xml"/><Relationship Id="rId160" Type="http://schemas.openxmlformats.org/officeDocument/2006/relationships/tags" Target="../tags/tag229.xml"/><Relationship Id="rId216" Type="http://schemas.openxmlformats.org/officeDocument/2006/relationships/tags" Target="../tags/tag285.xml"/><Relationship Id="rId258" Type="http://schemas.openxmlformats.org/officeDocument/2006/relationships/tags" Target="../tags/tag327.xml"/><Relationship Id="rId22" Type="http://schemas.openxmlformats.org/officeDocument/2006/relationships/tags" Target="../tags/tag91.xml"/><Relationship Id="rId64" Type="http://schemas.openxmlformats.org/officeDocument/2006/relationships/tags" Target="../tags/tag133.xml"/><Relationship Id="rId118" Type="http://schemas.openxmlformats.org/officeDocument/2006/relationships/tags" Target="../tags/tag187.xml"/><Relationship Id="rId325" Type="http://schemas.openxmlformats.org/officeDocument/2006/relationships/tags" Target="../tags/tag394.xml"/><Relationship Id="rId367" Type="http://schemas.openxmlformats.org/officeDocument/2006/relationships/tags" Target="../tags/tag436.xml"/><Relationship Id="rId171" Type="http://schemas.openxmlformats.org/officeDocument/2006/relationships/tags" Target="../tags/tag240.xml"/><Relationship Id="rId227" Type="http://schemas.openxmlformats.org/officeDocument/2006/relationships/tags" Target="../tags/tag296.xml"/><Relationship Id="rId269" Type="http://schemas.openxmlformats.org/officeDocument/2006/relationships/tags" Target="../tags/tag338.xml"/><Relationship Id="rId33" Type="http://schemas.openxmlformats.org/officeDocument/2006/relationships/tags" Target="../tags/tag102.xml"/><Relationship Id="rId129" Type="http://schemas.openxmlformats.org/officeDocument/2006/relationships/tags" Target="../tags/tag198.xml"/><Relationship Id="rId280" Type="http://schemas.openxmlformats.org/officeDocument/2006/relationships/tags" Target="../tags/tag349.xml"/><Relationship Id="rId336" Type="http://schemas.openxmlformats.org/officeDocument/2006/relationships/tags" Target="../tags/tag405.xml"/><Relationship Id="rId75" Type="http://schemas.openxmlformats.org/officeDocument/2006/relationships/tags" Target="../tags/tag144.xml"/><Relationship Id="rId140" Type="http://schemas.openxmlformats.org/officeDocument/2006/relationships/tags" Target="../tags/tag209.xml"/><Relationship Id="rId182" Type="http://schemas.openxmlformats.org/officeDocument/2006/relationships/tags" Target="../tags/tag251.xml"/><Relationship Id="rId378" Type="http://schemas.openxmlformats.org/officeDocument/2006/relationships/tags" Target="../tags/tag447.xml"/><Relationship Id="rId403" Type="http://schemas.openxmlformats.org/officeDocument/2006/relationships/tags" Target="../tags/tag472.xml"/><Relationship Id="rId6" Type="http://schemas.openxmlformats.org/officeDocument/2006/relationships/tags" Target="../tags/tag75.xml"/><Relationship Id="rId238" Type="http://schemas.openxmlformats.org/officeDocument/2006/relationships/tags" Target="../tags/tag307.xml"/><Relationship Id="rId291" Type="http://schemas.openxmlformats.org/officeDocument/2006/relationships/tags" Target="../tags/tag360.xml"/><Relationship Id="rId305" Type="http://schemas.openxmlformats.org/officeDocument/2006/relationships/tags" Target="../tags/tag374.xml"/><Relationship Id="rId347" Type="http://schemas.openxmlformats.org/officeDocument/2006/relationships/tags" Target="../tags/tag416.xml"/><Relationship Id="rId44" Type="http://schemas.openxmlformats.org/officeDocument/2006/relationships/tags" Target="../tags/tag113.xml"/><Relationship Id="rId86" Type="http://schemas.openxmlformats.org/officeDocument/2006/relationships/tags" Target="../tags/tag155.xml"/><Relationship Id="rId151" Type="http://schemas.openxmlformats.org/officeDocument/2006/relationships/tags" Target="../tags/tag220.xml"/><Relationship Id="rId389" Type="http://schemas.openxmlformats.org/officeDocument/2006/relationships/tags" Target="../tags/tag458.xml"/><Relationship Id="rId193" Type="http://schemas.openxmlformats.org/officeDocument/2006/relationships/tags" Target="../tags/tag262.xml"/><Relationship Id="rId207" Type="http://schemas.openxmlformats.org/officeDocument/2006/relationships/tags" Target="../tags/tag276.xml"/><Relationship Id="rId249" Type="http://schemas.openxmlformats.org/officeDocument/2006/relationships/tags" Target="../tags/tag318.xml"/><Relationship Id="rId414" Type="http://schemas.openxmlformats.org/officeDocument/2006/relationships/tags" Target="../tags/tag483.xml"/><Relationship Id="rId13" Type="http://schemas.openxmlformats.org/officeDocument/2006/relationships/tags" Target="../tags/tag82.xml"/><Relationship Id="rId109" Type="http://schemas.openxmlformats.org/officeDocument/2006/relationships/tags" Target="../tags/tag178.xml"/><Relationship Id="rId260" Type="http://schemas.openxmlformats.org/officeDocument/2006/relationships/tags" Target="../tags/tag329.xml"/><Relationship Id="rId316" Type="http://schemas.openxmlformats.org/officeDocument/2006/relationships/tags" Target="../tags/tag385.xml"/><Relationship Id="rId55" Type="http://schemas.openxmlformats.org/officeDocument/2006/relationships/tags" Target="../tags/tag124.xml"/><Relationship Id="rId97" Type="http://schemas.openxmlformats.org/officeDocument/2006/relationships/tags" Target="../tags/tag166.xml"/><Relationship Id="rId120" Type="http://schemas.openxmlformats.org/officeDocument/2006/relationships/tags" Target="../tags/tag189.xml"/><Relationship Id="rId358" Type="http://schemas.openxmlformats.org/officeDocument/2006/relationships/tags" Target="../tags/tag427.xml"/><Relationship Id="rId162" Type="http://schemas.openxmlformats.org/officeDocument/2006/relationships/tags" Target="../tags/tag231.xml"/><Relationship Id="rId218" Type="http://schemas.openxmlformats.org/officeDocument/2006/relationships/tags" Target="../tags/tag287.xml"/><Relationship Id="rId271" Type="http://schemas.openxmlformats.org/officeDocument/2006/relationships/tags" Target="../tags/tag340.xml"/><Relationship Id="rId24" Type="http://schemas.openxmlformats.org/officeDocument/2006/relationships/tags" Target="../tags/tag93.xml"/><Relationship Id="rId66" Type="http://schemas.openxmlformats.org/officeDocument/2006/relationships/tags" Target="../tags/tag135.xml"/><Relationship Id="rId131" Type="http://schemas.openxmlformats.org/officeDocument/2006/relationships/tags" Target="../tags/tag200.xml"/><Relationship Id="rId327" Type="http://schemas.openxmlformats.org/officeDocument/2006/relationships/tags" Target="../tags/tag396.xml"/><Relationship Id="rId369" Type="http://schemas.openxmlformats.org/officeDocument/2006/relationships/tags" Target="../tags/tag438.xml"/><Relationship Id="rId173" Type="http://schemas.openxmlformats.org/officeDocument/2006/relationships/tags" Target="../tags/tag242.xml"/><Relationship Id="rId229" Type="http://schemas.openxmlformats.org/officeDocument/2006/relationships/tags" Target="../tags/tag298.xml"/><Relationship Id="rId380" Type="http://schemas.openxmlformats.org/officeDocument/2006/relationships/tags" Target="../tags/tag449.xml"/><Relationship Id="rId240" Type="http://schemas.openxmlformats.org/officeDocument/2006/relationships/tags" Target="../tags/tag309.xml"/><Relationship Id="rId35" Type="http://schemas.openxmlformats.org/officeDocument/2006/relationships/tags" Target="../tags/tag104.xml"/><Relationship Id="rId77" Type="http://schemas.openxmlformats.org/officeDocument/2006/relationships/tags" Target="../tags/tag146.xml"/><Relationship Id="rId100" Type="http://schemas.openxmlformats.org/officeDocument/2006/relationships/tags" Target="../tags/tag169.xml"/><Relationship Id="rId282" Type="http://schemas.openxmlformats.org/officeDocument/2006/relationships/tags" Target="../tags/tag351.xml"/><Relationship Id="rId338" Type="http://schemas.openxmlformats.org/officeDocument/2006/relationships/tags" Target="../tags/tag407.xml"/><Relationship Id="rId8" Type="http://schemas.openxmlformats.org/officeDocument/2006/relationships/tags" Target="../tags/tag77.xml"/><Relationship Id="rId142" Type="http://schemas.openxmlformats.org/officeDocument/2006/relationships/tags" Target="../tags/tag211.xml"/><Relationship Id="rId184" Type="http://schemas.openxmlformats.org/officeDocument/2006/relationships/tags" Target="../tags/tag253.xml"/><Relationship Id="rId391" Type="http://schemas.openxmlformats.org/officeDocument/2006/relationships/tags" Target="../tags/tag460.xml"/><Relationship Id="rId405" Type="http://schemas.openxmlformats.org/officeDocument/2006/relationships/tags" Target="../tags/tag474.xml"/><Relationship Id="rId251" Type="http://schemas.openxmlformats.org/officeDocument/2006/relationships/tags" Target="../tags/tag320.xml"/><Relationship Id="rId46" Type="http://schemas.openxmlformats.org/officeDocument/2006/relationships/tags" Target="../tags/tag115.xml"/><Relationship Id="rId293" Type="http://schemas.openxmlformats.org/officeDocument/2006/relationships/tags" Target="../tags/tag362.xml"/><Relationship Id="rId307" Type="http://schemas.openxmlformats.org/officeDocument/2006/relationships/tags" Target="../tags/tag376.xml"/><Relationship Id="rId349" Type="http://schemas.openxmlformats.org/officeDocument/2006/relationships/tags" Target="../tags/tag418.xml"/><Relationship Id="rId88" Type="http://schemas.openxmlformats.org/officeDocument/2006/relationships/tags" Target="../tags/tag157.xml"/><Relationship Id="rId111" Type="http://schemas.openxmlformats.org/officeDocument/2006/relationships/tags" Target="../tags/tag180.xml"/><Relationship Id="rId153" Type="http://schemas.openxmlformats.org/officeDocument/2006/relationships/tags" Target="../tags/tag222.xml"/><Relationship Id="rId195" Type="http://schemas.openxmlformats.org/officeDocument/2006/relationships/tags" Target="../tags/tag264.xml"/><Relationship Id="rId209" Type="http://schemas.openxmlformats.org/officeDocument/2006/relationships/tags" Target="../tags/tag278.xml"/><Relationship Id="rId360" Type="http://schemas.openxmlformats.org/officeDocument/2006/relationships/tags" Target="../tags/tag429.xml"/><Relationship Id="rId416" Type="http://schemas.openxmlformats.org/officeDocument/2006/relationships/tags" Target="../tags/tag485.xml"/><Relationship Id="rId220" Type="http://schemas.openxmlformats.org/officeDocument/2006/relationships/tags" Target="../tags/tag289.xml"/><Relationship Id="rId15" Type="http://schemas.openxmlformats.org/officeDocument/2006/relationships/tags" Target="../tags/tag84.xml"/><Relationship Id="rId57" Type="http://schemas.openxmlformats.org/officeDocument/2006/relationships/tags" Target="../tags/tag126.xml"/><Relationship Id="rId262" Type="http://schemas.openxmlformats.org/officeDocument/2006/relationships/tags" Target="../tags/tag331.xml"/><Relationship Id="rId318" Type="http://schemas.openxmlformats.org/officeDocument/2006/relationships/tags" Target="../tags/tag387.xml"/><Relationship Id="rId99" Type="http://schemas.openxmlformats.org/officeDocument/2006/relationships/tags" Target="../tags/tag168.xml"/><Relationship Id="rId122" Type="http://schemas.openxmlformats.org/officeDocument/2006/relationships/tags" Target="../tags/tag191.xml"/><Relationship Id="rId164" Type="http://schemas.openxmlformats.org/officeDocument/2006/relationships/tags" Target="../tags/tag233.xml"/><Relationship Id="rId371" Type="http://schemas.openxmlformats.org/officeDocument/2006/relationships/tags" Target="../tags/tag440.xml"/><Relationship Id="rId26" Type="http://schemas.openxmlformats.org/officeDocument/2006/relationships/tags" Target="../tags/tag95.xml"/><Relationship Id="rId231" Type="http://schemas.openxmlformats.org/officeDocument/2006/relationships/tags" Target="../tags/tag300.xml"/><Relationship Id="rId273" Type="http://schemas.openxmlformats.org/officeDocument/2006/relationships/tags" Target="../tags/tag342.xml"/><Relationship Id="rId329" Type="http://schemas.openxmlformats.org/officeDocument/2006/relationships/tags" Target="../tags/tag398.xml"/><Relationship Id="rId68" Type="http://schemas.openxmlformats.org/officeDocument/2006/relationships/tags" Target="../tags/tag137.xml"/><Relationship Id="rId133" Type="http://schemas.openxmlformats.org/officeDocument/2006/relationships/tags" Target="../tags/tag202.xml"/><Relationship Id="rId175" Type="http://schemas.openxmlformats.org/officeDocument/2006/relationships/tags" Target="../tags/tag244.xml"/><Relationship Id="rId340" Type="http://schemas.openxmlformats.org/officeDocument/2006/relationships/tags" Target="../tags/tag409.xml"/><Relationship Id="rId200" Type="http://schemas.openxmlformats.org/officeDocument/2006/relationships/tags" Target="../tags/tag269.xml"/><Relationship Id="rId382" Type="http://schemas.openxmlformats.org/officeDocument/2006/relationships/tags" Target="../tags/tag451.xml"/><Relationship Id="rId242" Type="http://schemas.openxmlformats.org/officeDocument/2006/relationships/tags" Target="../tags/tag311.xml"/><Relationship Id="rId284" Type="http://schemas.openxmlformats.org/officeDocument/2006/relationships/tags" Target="../tags/tag353.xml"/><Relationship Id="rId37" Type="http://schemas.openxmlformats.org/officeDocument/2006/relationships/tags" Target="../tags/tag106.xml"/><Relationship Id="rId79" Type="http://schemas.openxmlformats.org/officeDocument/2006/relationships/tags" Target="../tags/tag148.xml"/><Relationship Id="rId102" Type="http://schemas.openxmlformats.org/officeDocument/2006/relationships/tags" Target="../tags/tag171.xml"/><Relationship Id="rId144" Type="http://schemas.openxmlformats.org/officeDocument/2006/relationships/tags" Target="../tags/tag213.xml"/><Relationship Id="rId90" Type="http://schemas.openxmlformats.org/officeDocument/2006/relationships/tags" Target="../tags/tag159.xml"/><Relationship Id="rId186" Type="http://schemas.openxmlformats.org/officeDocument/2006/relationships/tags" Target="../tags/tag255.xml"/><Relationship Id="rId351" Type="http://schemas.openxmlformats.org/officeDocument/2006/relationships/tags" Target="../tags/tag420.xml"/><Relationship Id="rId393" Type="http://schemas.openxmlformats.org/officeDocument/2006/relationships/tags" Target="../tags/tag462.xml"/><Relationship Id="rId407" Type="http://schemas.openxmlformats.org/officeDocument/2006/relationships/tags" Target="../tags/tag476.xml"/><Relationship Id="rId211" Type="http://schemas.openxmlformats.org/officeDocument/2006/relationships/tags" Target="../tags/tag280.xml"/><Relationship Id="rId253" Type="http://schemas.openxmlformats.org/officeDocument/2006/relationships/tags" Target="../tags/tag322.xml"/><Relationship Id="rId295" Type="http://schemas.openxmlformats.org/officeDocument/2006/relationships/tags" Target="../tags/tag364.xml"/><Relationship Id="rId309" Type="http://schemas.openxmlformats.org/officeDocument/2006/relationships/tags" Target="../tags/tag378.xml"/><Relationship Id="rId48" Type="http://schemas.openxmlformats.org/officeDocument/2006/relationships/tags" Target="../tags/tag117.xml"/><Relationship Id="rId113" Type="http://schemas.openxmlformats.org/officeDocument/2006/relationships/tags" Target="../tags/tag182.xml"/><Relationship Id="rId320" Type="http://schemas.openxmlformats.org/officeDocument/2006/relationships/tags" Target="../tags/tag389.xml"/><Relationship Id="rId155" Type="http://schemas.openxmlformats.org/officeDocument/2006/relationships/tags" Target="../tags/tag224.xml"/><Relationship Id="rId197" Type="http://schemas.openxmlformats.org/officeDocument/2006/relationships/tags" Target="../tags/tag266.xml"/><Relationship Id="rId362" Type="http://schemas.openxmlformats.org/officeDocument/2006/relationships/tags" Target="../tags/tag431.xml"/><Relationship Id="rId418" Type="http://schemas.openxmlformats.org/officeDocument/2006/relationships/slideLayout" Target="../slideLayouts/slideLayout1.xml"/><Relationship Id="rId222" Type="http://schemas.openxmlformats.org/officeDocument/2006/relationships/tags" Target="../tags/tag291.xml"/><Relationship Id="rId264" Type="http://schemas.openxmlformats.org/officeDocument/2006/relationships/tags" Target="../tags/tag33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204.xml"/><Relationship Id="rId13" Type="http://schemas.openxmlformats.org/officeDocument/2006/relationships/tags" Target="../tags/tag1209.xml"/><Relationship Id="rId18" Type="http://schemas.openxmlformats.org/officeDocument/2006/relationships/tags" Target="../tags/tag1214.xml"/><Relationship Id="rId26" Type="http://schemas.openxmlformats.org/officeDocument/2006/relationships/image" Target="../media/image3.png"/><Relationship Id="rId3" Type="http://schemas.openxmlformats.org/officeDocument/2006/relationships/tags" Target="../tags/tag1199.xml"/><Relationship Id="rId21" Type="http://schemas.openxmlformats.org/officeDocument/2006/relationships/tags" Target="../tags/tag1217.xml"/><Relationship Id="rId7" Type="http://schemas.openxmlformats.org/officeDocument/2006/relationships/tags" Target="../tags/tag1203.xml"/><Relationship Id="rId12" Type="http://schemas.openxmlformats.org/officeDocument/2006/relationships/tags" Target="../tags/tag1208.xml"/><Relationship Id="rId17" Type="http://schemas.openxmlformats.org/officeDocument/2006/relationships/tags" Target="../tags/tag1213.xml"/><Relationship Id="rId25" Type="http://schemas.openxmlformats.org/officeDocument/2006/relationships/notesSlide" Target="../notesSlides/notesSlide10.xml"/><Relationship Id="rId2" Type="http://schemas.openxmlformats.org/officeDocument/2006/relationships/tags" Target="../tags/tag1198.xml"/><Relationship Id="rId16" Type="http://schemas.openxmlformats.org/officeDocument/2006/relationships/tags" Target="../tags/tag1212.xml"/><Relationship Id="rId20" Type="http://schemas.openxmlformats.org/officeDocument/2006/relationships/tags" Target="../tags/tag1216.xml"/><Relationship Id="rId1" Type="http://schemas.openxmlformats.org/officeDocument/2006/relationships/tags" Target="../tags/tag1197.xml"/><Relationship Id="rId6" Type="http://schemas.openxmlformats.org/officeDocument/2006/relationships/tags" Target="../tags/tag1202.xml"/><Relationship Id="rId11" Type="http://schemas.openxmlformats.org/officeDocument/2006/relationships/tags" Target="../tags/tag1207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1201.xml"/><Relationship Id="rId15" Type="http://schemas.openxmlformats.org/officeDocument/2006/relationships/tags" Target="../tags/tag1211.xml"/><Relationship Id="rId23" Type="http://schemas.openxmlformats.org/officeDocument/2006/relationships/tags" Target="../tags/tag1219.xml"/><Relationship Id="rId10" Type="http://schemas.openxmlformats.org/officeDocument/2006/relationships/tags" Target="../tags/tag1206.xml"/><Relationship Id="rId19" Type="http://schemas.openxmlformats.org/officeDocument/2006/relationships/tags" Target="../tags/tag1215.xml"/><Relationship Id="rId4" Type="http://schemas.openxmlformats.org/officeDocument/2006/relationships/tags" Target="../tags/tag1200.xml"/><Relationship Id="rId9" Type="http://schemas.openxmlformats.org/officeDocument/2006/relationships/tags" Target="../tags/tag1205.xml"/><Relationship Id="rId14" Type="http://schemas.openxmlformats.org/officeDocument/2006/relationships/tags" Target="../tags/tag1210.xml"/><Relationship Id="rId22" Type="http://schemas.openxmlformats.org/officeDocument/2006/relationships/tags" Target="../tags/tag1218.xml"/><Relationship Id="rId27" Type="http://schemas.openxmlformats.org/officeDocument/2006/relationships/image" Target="../media/image83.emf"/></Relationships>
</file>

<file path=ppt/slides/_rels/slide11.xml.rels><?xml version="1.0" encoding="UTF-8" standalone="yes"?>
<Relationships xmlns="http://schemas.openxmlformats.org/package/2006/relationships"><Relationship Id="rId117" Type="http://schemas.openxmlformats.org/officeDocument/2006/relationships/tags" Target="../tags/tag1336.xml"/><Relationship Id="rId299" Type="http://schemas.openxmlformats.org/officeDocument/2006/relationships/tags" Target="../tags/tag1518.xml"/><Relationship Id="rId21" Type="http://schemas.openxmlformats.org/officeDocument/2006/relationships/tags" Target="../tags/tag1240.xml"/><Relationship Id="rId63" Type="http://schemas.openxmlformats.org/officeDocument/2006/relationships/tags" Target="../tags/tag1282.xml"/><Relationship Id="rId159" Type="http://schemas.openxmlformats.org/officeDocument/2006/relationships/tags" Target="../tags/tag1378.xml"/><Relationship Id="rId324" Type="http://schemas.openxmlformats.org/officeDocument/2006/relationships/notesSlide" Target="../notesSlides/notesSlide11.xml"/><Relationship Id="rId170" Type="http://schemas.openxmlformats.org/officeDocument/2006/relationships/tags" Target="../tags/tag1389.xml"/><Relationship Id="rId226" Type="http://schemas.openxmlformats.org/officeDocument/2006/relationships/tags" Target="../tags/tag1445.xml"/><Relationship Id="rId268" Type="http://schemas.openxmlformats.org/officeDocument/2006/relationships/tags" Target="../tags/tag1487.xml"/><Relationship Id="rId32" Type="http://schemas.openxmlformats.org/officeDocument/2006/relationships/tags" Target="../tags/tag1251.xml"/><Relationship Id="rId74" Type="http://schemas.openxmlformats.org/officeDocument/2006/relationships/tags" Target="../tags/tag1293.xml"/><Relationship Id="rId128" Type="http://schemas.openxmlformats.org/officeDocument/2006/relationships/tags" Target="../tags/tag1347.xml"/><Relationship Id="rId5" Type="http://schemas.openxmlformats.org/officeDocument/2006/relationships/tags" Target="../tags/tag1224.xml"/><Relationship Id="rId181" Type="http://schemas.openxmlformats.org/officeDocument/2006/relationships/tags" Target="../tags/tag1400.xml"/><Relationship Id="rId237" Type="http://schemas.openxmlformats.org/officeDocument/2006/relationships/tags" Target="../tags/tag1456.xml"/><Relationship Id="rId279" Type="http://schemas.openxmlformats.org/officeDocument/2006/relationships/tags" Target="../tags/tag1498.xml"/><Relationship Id="rId43" Type="http://schemas.openxmlformats.org/officeDocument/2006/relationships/tags" Target="../tags/tag1262.xml"/><Relationship Id="rId139" Type="http://schemas.openxmlformats.org/officeDocument/2006/relationships/tags" Target="../tags/tag1358.xml"/><Relationship Id="rId290" Type="http://schemas.openxmlformats.org/officeDocument/2006/relationships/tags" Target="../tags/tag1509.xml"/><Relationship Id="rId304" Type="http://schemas.openxmlformats.org/officeDocument/2006/relationships/tags" Target="../tags/tag1523.xml"/><Relationship Id="rId85" Type="http://schemas.openxmlformats.org/officeDocument/2006/relationships/tags" Target="../tags/tag1304.xml"/><Relationship Id="rId150" Type="http://schemas.openxmlformats.org/officeDocument/2006/relationships/tags" Target="../tags/tag1369.xml"/><Relationship Id="rId192" Type="http://schemas.openxmlformats.org/officeDocument/2006/relationships/tags" Target="../tags/tag1411.xml"/><Relationship Id="rId206" Type="http://schemas.openxmlformats.org/officeDocument/2006/relationships/tags" Target="../tags/tag1425.xml"/><Relationship Id="rId248" Type="http://schemas.openxmlformats.org/officeDocument/2006/relationships/tags" Target="../tags/tag1467.xml"/><Relationship Id="rId12" Type="http://schemas.openxmlformats.org/officeDocument/2006/relationships/tags" Target="../tags/tag1231.xml"/><Relationship Id="rId108" Type="http://schemas.openxmlformats.org/officeDocument/2006/relationships/tags" Target="../tags/tag1327.xml"/><Relationship Id="rId315" Type="http://schemas.openxmlformats.org/officeDocument/2006/relationships/tags" Target="../tags/tag1534.xml"/><Relationship Id="rId54" Type="http://schemas.openxmlformats.org/officeDocument/2006/relationships/tags" Target="../tags/tag1273.xml"/><Relationship Id="rId96" Type="http://schemas.openxmlformats.org/officeDocument/2006/relationships/tags" Target="../tags/tag1315.xml"/><Relationship Id="rId161" Type="http://schemas.openxmlformats.org/officeDocument/2006/relationships/tags" Target="../tags/tag1380.xml"/><Relationship Id="rId217" Type="http://schemas.openxmlformats.org/officeDocument/2006/relationships/tags" Target="../tags/tag1436.xml"/><Relationship Id="rId259" Type="http://schemas.openxmlformats.org/officeDocument/2006/relationships/tags" Target="../tags/tag1478.xml"/><Relationship Id="rId23" Type="http://schemas.openxmlformats.org/officeDocument/2006/relationships/tags" Target="../tags/tag1242.xml"/><Relationship Id="rId119" Type="http://schemas.openxmlformats.org/officeDocument/2006/relationships/tags" Target="../tags/tag1338.xml"/><Relationship Id="rId270" Type="http://schemas.openxmlformats.org/officeDocument/2006/relationships/tags" Target="../tags/tag1489.xml"/><Relationship Id="rId65" Type="http://schemas.openxmlformats.org/officeDocument/2006/relationships/tags" Target="../tags/tag1284.xml"/><Relationship Id="rId130" Type="http://schemas.openxmlformats.org/officeDocument/2006/relationships/tags" Target="../tags/tag1349.xml"/><Relationship Id="rId172" Type="http://schemas.openxmlformats.org/officeDocument/2006/relationships/tags" Target="../tags/tag1391.xml"/><Relationship Id="rId228" Type="http://schemas.openxmlformats.org/officeDocument/2006/relationships/tags" Target="../tags/tag1447.xml"/><Relationship Id="rId281" Type="http://schemas.openxmlformats.org/officeDocument/2006/relationships/tags" Target="../tags/tag1500.xml"/><Relationship Id="rId34" Type="http://schemas.openxmlformats.org/officeDocument/2006/relationships/tags" Target="../tags/tag1253.xml"/><Relationship Id="rId76" Type="http://schemas.openxmlformats.org/officeDocument/2006/relationships/tags" Target="../tags/tag1295.xml"/><Relationship Id="rId141" Type="http://schemas.openxmlformats.org/officeDocument/2006/relationships/tags" Target="../tags/tag1360.xml"/><Relationship Id="rId7" Type="http://schemas.openxmlformats.org/officeDocument/2006/relationships/tags" Target="../tags/tag1226.xml"/><Relationship Id="rId162" Type="http://schemas.openxmlformats.org/officeDocument/2006/relationships/tags" Target="../tags/tag1381.xml"/><Relationship Id="rId183" Type="http://schemas.openxmlformats.org/officeDocument/2006/relationships/tags" Target="../tags/tag1402.xml"/><Relationship Id="rId218" Type="http://schemas.openxmlformats.org/officeDocument/2006/relationships/tags" Target="../tags/tag1437.xml"/><Relationship Id="rId239" Type="http://schemas.openxmlformats.org/officeDocument/2006/relationships/tags" Target="../tags/tag1458.xml"/><Relationship Id="rId250" Type="http://schemas.openxmlformats.org/officeDocument/2006/relationships/tags" Target="../tags/tag1469.xml"/><Relationship Id="rId271" Type="http://schemas.openxmlformats.org/officeDocument/2006/relationships/tags" Target="../tags/tag1490.xml"/><Relationship Id="rId292" Type="http://schemas.openxmlformats.org/officeDocument/2006/relationships/tags" Target="../tags/tag1511.xml"/><Relationship Id="rId306" Type="http://schemas.openxmlformats.org/officeDocument/2006/relationships/tags" Target="../tags/tag1525.xml"/><Relationship Id="rId24" Type="http://schemas.openxmlformats.org/officeDocument/2006/relationships/tags" Target="../tags/tag1243.xml"/><Relationship Id="rId45" Type="http://schemas.openxmlformats.org/officeDocument/2006/relationships/tags" Target="../tags/tag1264.xml"/><Relationship Id="rId66" Type="http://schemas.openxmlformats.org/officeDocument/2006/relationships/tags" Target="../tags/tag1285.xml"/><Relationship Id="rId87" Type="http://schemas.openxmlformats.org/officeDocument/2006/relationships/tags" Target="../tags/tag1306.xml"/><Relationship Id="rId110" Type="http://schemas.openxmlformats.org/officeDocument/2006/relationships/tags" Target="../tags/tag1329.xml"/><Relationship Id="rId131" Type="http://schemas.openxmlformats.org/officeDocument/2006/relationships/tags" Target="../tags/tag1350.xml"/><Relationship Id="rId152" Type="http://schemas.openxmlformats.org/officeDocument/2006/relationships/tags" Target="../tags/tag1371.xml"/><Relationship Id="rId173" Type="http://schemas.openxmlformats.org/officeDocument/2006/relationships/tags" Target="../tags/tag1392.xml"/><Relationship Id="rId194" Type="http://schemas.openxmlformats.org/officeDocument/2006/relationships/tags" Target="../tags/tag1413.xml"/><Relationship Id="rId208" Type="http://schemas.openxmlformats.org/officeDocument/2006/relationships/tags" Target="../tags/tag1427.xml"/><Relationship Id="rId229" Type="http://schemas.openxmlformats.org/officeDocument/2006/relationships/tags" Target="../tags/tag1448.xml"/><Relationship Id="rId240" Type="http://schemas.openxmlformats.org/officeDocument/2006/relationships/tags" Target="../tags/tag1459.xml"/><Relationship Id="rId261" Type="http://schemas.openxmlformats.org/officeDocument/2006/relationships/tags" Target="../tags/tag1480.xml"/><Relationship Id="rId14" Type="http://schemas.openxmlformats.org/officeDocument/2006/relationships/tags" Target="../tags/tag1233.xml"/><Relationship Id="rId35" Type="http://schemas.openxmlformats.org/officeDocument/2006/relationships/tags" Target="../tags/tag1254.xml"/><Relationship Id="rId56" Type="http://schemas.openxmlformats.org/officeDocument/2006/relationships/tags" Target="../tags/tag1275.xml"/><Relationship Id="rId77" Type="http://schemas.openxmlformats.org/officeDocument/2006/relationships/tags" Target="../tags/tag1296.xml"/><Relationship Id="rId100" Type="http://schemas.openxmlformats.org/officeDocument/2006/relationships/tags" Target="../tags/tag1319.xml"/><Relationship Id="rId282" Type="http://schemas.openxmlformats.org/officeDocument/2006/relationships/tags" Target="../tags/tag1501.xml"/><Relationship Id="rId317" Type="http://schemas.openxmlformats.org/officeDocument/2006/relationships/tags" Target="../tags/tag1536.xml"/><Relationship Id="rId8" Type="http://schemas.openxmlformats.org/officeDocument/2006/relationships/tags" Target="../tags/tag1227.xml"/><Relationship Id="rId98" Type="http://schemas.openxmlformats.org/officeDocument/2006/relationships/tags" Target="../tags/tag1317.xml"/><Relationship Id="rId121" Type="http://schemas.openxmlformats.org/officeDocument/2006/relationships/tags" Target="../tags/tag1340.xml"/><Relationship Id="rId142" Type="http://schemas.openxmlformats.org/officeDocument/2006/relationships/tags" Target="../tags/tag1361.xml"/><Relationship Id="rId163" Type="http://schemas.openxmlformats.org/officeDocument/2006/relationships/tags" Target="../tags/tag1382.xml"/><Relationship Id="rId184" Type="http://schemas.openxmlformats.org/officeDocument/2006/relationships/tags" Target="../tags/tag1403.xml"/><Relationship Id="rId219" Type="http://schemas.openxmlformats.org/officeDocument/2006/relationships/tags" Target="../tags/tag1438.xml"/><Relationship Id="rId230" Type="http://schemas.openxmlformats.org/officeDocument/2006/relationships/tags" Target="../tags/tag1449.xml"/><Relationship Id="rId251" Type="http://schemas.openxmlformats.org/officeDocument/2006/relationships/tags" Target="../tags/tag1470.xml"/><Relationship Id="rId25" Type="http://schemas.openxmlformats.org/officeDocument/2006/relationships/tags" Target="../tags/tag1244.xml"/><Relationship Id="rId46" Type="http://schemas.openxmlformats.org/officeDocument/2006/relationships/tags" Target="../tags/tag1265.xml"/><Relationship Id="rId67" Type="http://schemas.openxmlformats.org/officeDocument/2006/relationships/tags" Target="../tags/tag1286.xml"/><Relationship Id="rId272" Type="http://schemas.openxmlformats.org/officeDocument/2006/relationships/tags" Target="../tags/tag1491.xml"/><Relationship Id="rId293" Type="http://schemas.openxmlformats.org/officeDocument/2006/relationships/tags" Target="../tags/tag1512.xml"/><Relationship Id="rId307" Type="http://schemas.openxmlformats.org/officeDocument/2006/relationships/tags" Target="../tags/tag1526.xml"/><Relationship Id="rId88" Type="http://schemas.openxmlformats.org/officeDocument/2006/relationships/tags" Target="../tags/tag1307.xml"/><Relationship Id="rId111" Type="http://schemas.openxmlformats.org/officeDocument/2006/relationships/tags" Target="../tags/tag1330.xml"/><Relationship Id="rId132" Type="http://schemas.openxmlformats.org/officeDocument/2006/relationships/tags" Target="../tags/tag1351.xml"/><Relationship Id="rId153" Type="http://schemas.openxmlformats.org/officeDocument/2006/relationships/tags" Target="../tags/tag1372.xml"/><Relationship Id="rId174" Type="http://schemas.openxmlformats.org/officeDocument/2006/relationships/tags" Target="../tags/tag1393.xml"/><Relationship Id="rId195" Type="http://schemas.openxmlformats.org/officeDocument/2006/relationships/tags" Target="../tags/tag1414.xml"/><Relationship Id="rId209" Type="http://schemas.openxmlformats.org/officeDocument/2006/relationships/tags" Target="../tags/tag1428.xml"/><Relationship Id="rId220" Type="http://schemas.openxmlformats.org/officeDocument/2006/relationships/tags" Target="../tags/tag1439.xml"/><Relationship Id="rId241" Type="http://schemas.openxmlformats.org/officeDocument/2006/relationships/tags" Target="../tags/tag1460.xml"/><Relationship Id="rId15" Type="http://schemas.openxmlformats.org/officeDocument/2006/relationships/tags" Target="../tags/tag1234.xml"/><Relationship Id="rId36" Type="http://schemas.openxmlformats.org/officeDocument/2006/relationships/tags" Target="../tags/tag1255.xml"/><Relationship Id="rId57" Type="http://schemas.openxmlformats.org/officeDocument/2006/relationships/tags" Target="../tags/tag1276.xml"/><Relationship Id="rId262" Type="http://schemas.openxmlformats.org/officeDocument/2006/relationships/tags" Target="../tags/tag1481.xml"/><Relationship Id="rId283" Type="http://schemas.openxmlformats.org/officeDocument/2006/relationships/tags" Target="../tags/tag1502.xml"/><Relationship Id="rId318" Type="http://schemas.openxmlformats.org/officeDocument/2006/relationships/tags" Target="../tags/tag1537.xml"/><Relationship Id="rId78" Type="http://schemas.openxmlformats.org/officeDocument/2006/relationships/tags" Target="../tags/tag1297.xml"/><Relationship Id="rId99" Type="http://schemas.openxmlformats.org/officeDocument/2006/relationships/tags" Target="../tags/tag1318.xml"/><Relationship Id="rId101" Type="http://schemas.openxmlformats.org/officeDocument/2006/relationships/tags" Target="../tags/tag1320.xml"/><Relationship Id="rId122" Type="http://schemas.openxmlformats.org/officeDocument/2006/relationships/tags" Target="../tags/tag1341.xml"/><Relationship Id="rId143" Type="http://schemas.openxmlformats.org/officeDocument/2006/relationships/tags" Target="../tags/tag1362.xml"/><Relationship Id="rId164" Type="http://schemas.openxmlformats.org/officeDocument/2006/relationships/tags" Target="../tags/tag1383.xml"/><Relationship Id="rId185" Type="http://schemas.openxmlformats.org/officeDocument/2006/relationships/tags" Target="../tags/tag1404.xml"/><Relationship Id="rId9" Type="http://schemas.openxmlformats.org/officeDocument/2006/relationships/tags" Target="../tags/tag1228.xml"/><Relationship Id="rId210" Type="http://schemas.openxmlformats.org/officeDocument/2006/relationships/tags" Target="../tags/tag1429.xml"/><Relationship Id="rId26" Type="http://schemas.openxmlformats.org/officeDocument/2006/relationships/tags" Target="../tags/tag1245.xml"/><Relationship Id="rId231" Type="http://schemas.openxmlformats.org/officeDocument/2006/relationships/tags" Target="../tags/tag1450.xml"/><Relationship Id="rId252" Type="http://schemas.openxmlformats.org/officeDocument/2006/relationships/tags" Target="../tags/tag1471.xml"/><Relationship Id="rId273" Type="http://schemas.openxmlformats.org/officeDocument/2006/relationships/tags" Target="../tags/tag1492.xml"/><Relationship Id="rId294" Type="http://schemas.openxmlformats.org/officeDocument/2006/relationships/tags" Target="../tags/tag1513.xml"/><Relationship Id="rId308" Type="http://schemas.openxmlformats.org/officeDocument/2006/relationships/tags" Target="../tags/tag1527.xml"/><Relationship Id="rId47" Type="http://schemas.openxmlformats.org/officeDocument/2006/relationships/tags" Target="../tags/tag1266.xml"/><Relationship Id="rId68" Type="http://schemas.openxmlformats.org/officeDocument/2006/relationships/tags" Target="../tags/tag1287.xml"/><Relationship Id="rId89" Type="http://schemas.openxmlformats.org/officeDocument/2006/relationships/tags" Target="../tags/tag1308.xml"/><Relationship Id="rId112" Type="http://schemas.openxmlformats.org/officeDocument/2006/relationships/tags" Target="../tags/tag1331.xml"/><Relationship Id="rId133" Type="http://schemas.openxmlformats.org/officeDocument/2006/relationships/tags" Target="../tags/tag1352.xml"/><Relationship Id="rId154" Type="http://schemas.openxmlformats.org/officeDocument/2006/relationships/tags" Target="../tags/tag1373.xml"/><Relationship Id="rId175" Type="http://schemas.openxmlformats.org/officeDocument/2006/relationships/tags" Target="../tags/tag1394.xml"/><Relationship Id="rId196" Type="http://schemas.openxmlformats.org/officeDocument/2006/relationships/tags" Target="../tags/tag1415.xml"/><Relationship Id="rId200" Type="http://schemas.openxmlformats.org/officeDocument/2006/relationships/tags" Target="../tags/tag1419.xml"/><Relationship Id="rId16" Type="http://schemas.openxmlformats.org/officeDocument/2006/relationships/tags" Target="../tags/tag1235.xml"/><Relationship Id="rId221" Type="http://schemas.openxmlformats.org/officeDocument/2006/relationships/tags" Target="../tags/tag1440.xml"/><Relationship Id="rId242" Type="http://schemas.openxmlformats.org/officeDocument/2006/relationships/tags" Target="../tags/tag1461.xml"/><Relationship Id="rId263" Type="http://schemas.openxmlformats.org/officeDocument/2006/relationships/tags" Target="../tags/tag1482.xml"/><Relationship Id="rId284" Type="http://schemas.openxmlformats.org/officeDocument/2006/relationships/tags" Target="../tags/tag1503.xml"/><Relationship Id="rId319" Type="http://schemas.openxmlformats.org/officeDocument/2006/relationships/tags" Target="../tags/tag1538.xml"/><Relationship Id="rId37" Type="http://schemas.openxmlformats.org/officeDocument/2006/relationships/tags" Target="../tags/tag1256.xml"/><Relationship Id="rId58" Type="http://schemas.openxmlformats.org/officeDocument/2006/relationships/tags" Target="../tags/tag1277.xml"/><Relationship Id="rId79" Type="http://schemas.openxmlformats.org/officeDocument/2006/relationships/tags" Target="../tags/tag1298.xml"/><Relationship Id="rId102" Type="http://schemas.openxmlformats.org/officeDocument/2006/relationships/tags" Target="../tags/tag1321.xml"/><Relationship Id="rId123" Type="http://schemas.openxmlformats.org/officeDocument/2006/relationships/tags" Target="../tags/tag1342.xml"/><Relationship Id="rId144" Type="http://schemas.openxmlformats.org/officeDocument/2006/relationships/tags" Target="../tags/tag1363.xml"/><Relationship Id="rId90" Type="http://schemas.openxmlformats.org/officeDocument/2006/relationships/tags" Target="../tags/tag1309.xml"/><Relationship Id="rId165" Type="http://schemas.openxmlformats.org/officeDocument/2006/relationships/tags" Target="../tags/tag1384.xml"/><Relationship Id="rId186" Type="http://schemas.openxmlformats.org/officeDocument/2006/relationships/tags" Target="../tags/tag1405.xml"/><Relationship Id="rId211" Type="http://schemas.openxmlformats.org/officeDocument/2006/relationships/tags" Target="../tags/tag1430.xml"/><Relationship Id="rId232" Type="http://schemas.openxmlformats.org/officeDocument/2006/relationships/tags" Target="../tags/tag1451.xml"/><Relationship Id="rId253" Type="http://schemas.openxmlformats.org/officeDocument/2006/relationships/tags" Target="../tags/tag1472.xml"/><Relationship Id="rId274" Type="http://schemas.openxmlformats.org/officeDocument/2006/relationships/tags" Target="../tags/tag1493.xml"/><Relationship Id="rId295" Type="http://schemas.openxmlformats.org/officeDocument/2006/relationships/tags" Target="../tags/tag1514.xml"/><Relationship Id="rId309" Type="http://schemas.openxmlformats.org/officeDocument/2006/relationships/tags" Target="../tags/tag1528.xml"/><Relationship Id="rId27" Type="http://schemas.openxmlformats.org/officeDocument/2006/relationships/tags" Target="../tags/tag1246.xml"/><Relationship Id="rId48" Type="http://schemas.openxmlformats.org/officeDocument/2006/relationships/tags" Target="../tags/tag1267.xml"/><Relationship Id="rId69" Type="http://schemas.openxmlformats.org/officeDocument/2006/relationships/tags" Target="../tags/tag1288.xml"/><Relationship Id="rId113" Type="http://schemas.openxmlformats.org/officeDocument/2006/relationships/tags" Target="../tags/tag1332.xml"/><Relationship Id="rId134" Type="http://schemas.openxmlformats.org/officeDocument/2006/relationships/tags" Target="../tags/tag1353.xml"/><Relationship Id="rId320" Type="http://schemas.openxmlformats.org/officeDocument/2006/relationships/tags" Target="../tags/tag1539.xml"/><Relationship Id="rId80" Type="http://schemas.openxmlformats.org/officeDocument/2006/relationships/tags" Target="../tags/tag1299.xml"/><Relationship Id="rId155" Type="http://schemas.openxmlformats.org/officeDocument/2006/relationships/tags" Target="../tags/tag1374.xml"/><Relationship Id="rId176" Type="http://schemas.openxmlformats.org/officeDocument/2006/relationships/tags" Target="../tags/tag1395.xml"/><Relationship Id="rId197" Type="http://schemas.openxmlformats.org/officeDocument/2006/relationships/tags" Target="../tags/tag1416.xml"/><Relationship Id="rId201" Type="http://schemas.openxmlformats.org/officeDocument/2006/relationships/tags" Target="../tags/tag1420.xml"/><Relationship Id="rId222" Type="http://schemas.openxmlformats.org/officeDocument/2006/relationships/tags" Target="../tags/tag1441.xml"/><Relationship Id="rId243" Type="http://schemas.openxmlformats.org/officeDocument/2006/relationships/tags" Target="../tags/tag1462.xml"/><Relationship Id="rId264" Type="http://schemas.openxmlformats.org/officeDocument/2006/relationships/tags" Target="../tags/tag1483.xml"/><Relationship Id="rId285" Type="http://schemas.openxmlformats.org/officeDocument/2006/relationships/tags" Target="../tags/tag1504.xml"/><Relationship Id="rId17" Type="http://schemas.openxmlformats.org/officeDocument/2006/relationships/tags" Target="../tags/tag1236.xml"/><Relationship Id="rId38" Type="http://schemas.openxmlformats.org/officeDocument/2006/relationships/tags" Target="../tags/tag1257.xml"/><Relationship Id="rId59" Type="http://schemas.openxmlformats.org/officeDocument/2006/relationships/tags" Target="../tags/tag1278.xml"/><Relationship Id="rId103" Type="http://schemas.openxmlformats.org/officeDocument/2006/relationships/tags" Target="../tags/tag1322.xml"/><Relationship Id="rId124" Type="http://schemas.openxmlformats.org/officeDocument/2006/relationships/tags" Target="../tags/tag1343.xml"/><Relationship Id="rId310" Type="http://schemas.openxmlformats.org/officeDocument/2006/relationships/tags" Target="../tags/tag1529.xml"/><Relationship Id="rId70" Type="http://schemas.openxmlformats.org/officeDocument/2006/relationships/tags" Target="../tags/tag1289.xml"/><Relationship Id="rId91" Type="http://schemas.openxmlformats.org/officeDocument/2006/relationships/tags" Target="../tags/tag1310.xml"/><Relationship Id="rId145" Type="http://schemas.openxmlformats.org/officeDocument/2006/relationships/tags" Target="../tags/tag1364.xml"/><Relationship Id="rId166" Type="http://schemas.openxmlformats.org/officeDocument/2006/relationships/tags" Target="../tags/tag1385.xml"/><Relationship Id="rId187" Type="http://schemas.openxmlformats.org/officeDocument/2006/relationships/tags" Target="../tags/tag1406.xml"/><Relationship Id="rId1" Type="http://schemas.openxmlformats.org/officeDocument/2006/relationships/tags" Target="../tags/tag1220.xml"/><Relationship Id="rId212" Type="http://schemas.openxmlformats.org/officeDocument/2006/relationships/tags" Target="../tags/tag1431.xml"/><Relationship Id="rId233" Type="http://schemas.openxmlformats.org/officeDocument/2006/relationships/tags" Target="../tags/tag1452.xml"/><Relationship Id="rId254" Type="http://schemas.openxmlformats.org/officeDocument/2006/relationships/tags" Target="../tags/tag1473.xml"/><Relationship Id="rId28" Type="http://schemas.openxmlformats.org/officeDocument/2006/relationships/tags" Target="../tags/tag1247.xml"/><Relationship Id="rId49" Type="http://schemas.openxmlformats.org/officeDocument/2006/relationships/tags" Target="../tags/tag1268.xml"/><Relationship Id="rId114" Type="http://schemas.openxmlformats.org/officeDocument/2006/relationships/tags" Target="../tags/tag1333.xml"/><Relationship Id="rId275" Type="http://schemas.openxmlformats.org/officeDocument/2006/relationships/tags" Target="../tags/tag1494.xml"/><Relationship Id="rId296" Type="http://schemas.openxmlformats.org/officeDocument/2006/relationships/tags" Target="../tags/tag1515.xml"/><Relationship Id="rId300" Type="http://schemas.openxmlformats.org/officeDocument/2006/relationships/tags" Target="../tags/tag1519.xml"/><Relationship Id="rId60" Type="http://schemas.openxmlformats.org/officeDocument/2006/relationships/tags" Target="../tags/tag1279.xml"/><Relationship Id="rId81" Type="http://schemas.openxmlformats.org/officeDocument/2006/relationships/tags" Target="../tags/tag1300.xml"/><Relationship Id="rId135" Type="http://schemas.openxmlformats.org/officeDocument/2006/relationships/tags" Target="../tags/tag1354.xml"/><Relationship Id="rId156" Type="http://schemas.openxmlformats.org/officeDocument/2006/relationships/tags" Target="../tags/tag1375.xml"/><Relationship Id="rId177" Type="http://schemas.openxmlformats.org/officeDocument/2006/relationships/tags" Target="../tags/tag1396.xml"/><Relationship Id="rId198" Type="http://schemas.openxmlformats.org/officeDocument/2006/relationships/tags" Target="../tags/tag1417.xml"/><Relationship Id="rId321" Type="http://schemas.openxmlformats.org/officeDocument/2006/relationships/tags" Target="../tags/tag1540.xml"/><Relationship Id="rId202" Type="http://schemas.openxmlformats.org/officeDocument/2006/relationships/tags" Target="../tags/tag1421.xml"/><Relationship Id="rId223" Type="http://schemas.openxmlformats.org/officeDocument/2006/relationships/tags" Target="../tags/tag1442.xml"/><Relationship Id="rId244" Type="http://schemas.openxmlformats.org/officeDocument/2006/relationships/tags" Target="../tags/tag1463.xml"/><Relationship Id="rId18" Type="http://schemas.openxmlformats.org/officeDocument/2006/relationships/tags" Target="../tags/tag1237.xml"/><Relationship Id="rId39" Type="http://schemas.openxmlformats.org/officeDocument/2006/relationships/tags" Target="../tags/tag1258.xml"/><Relationship Id="rId265" Type="http://schemas.openxmlformats.org/officeDocument/2006/relationships/tags" Target="../tags/tag1484.xml"/><Relationship Id="rId286" Type="http://schemas.openxmlformats.org/officeDocument/2006/relationships/tags" Target="../tags/tag1505.xml"/><Relationship Id="rId50" Type="http://schemas.openxmlformats.org/officeDocument/2006/relationships/tags" Target="../tags/tag1269.xml"/><Relationship Id="rId104" Type="http://schemas.openxmlformats.org/officeDocument/2006/relationships/tags" Target="../tags/tag1323.xml"/><Relationship Id="rId125" Type="http://schemas.openxmlformats.org/officeDocument/2006/relationships/tags" Target="../tags/tag1344.xml"/><Relationship Id="rId146" Type="http://schemas.openxmlformats.org/officeDocument/2006/relationships/tags" Target="../tags/tag1365.xml"/><Relationship Id="rId167" Type="http://schemas.openxmlformats.org/officeDocument/2006/relationships/tags" Target="../tags/tag1386.xml"/><Relationship Id="rId188" Type="http://schemas.openxmlformats.org/officeDocument/2006/relationships/tags" Target="../tags/tag1407.xml"/><Relationship Id="rId311" Type="http://schemas.openxmlformats.org/officeDocument/2006/relationships/tags" Target="../tags/tag1530.xml"/><Relationship Id="rId71" Type="http://schemas.openxmlformats.org/officeDocument/2006/relationships/tags" Target="../tags/tag1290.xml"/><Relationship Id="rId92" Type="http://schemas.openxmlformats.org/officeDocument/2006/relationships/tags" Target="../tags/tag1311.xml"/><Relationship Id="rId213" Type="http://schemas.openxmlformats.org/officeDocument/2006/relationships/tags" Target="../tags/tag1432.xml"/><Relationship Id="rId234" Type="http://schemas.openxmlformats.org/officeDocument/2006/relationships/tags" Target="../tags/tag1453.xml"/><Relationship Id="rId2" Type="http://schemas.openxmlformats.org/officeDocument/2006/relationships/tags" Target="../tags/tag1221.xml"/><Relationship Id="rId29" Type="http://schemas.openxmlformats.org/officeDocument/2006/relationships/tags" Target="../tags/tag1248.xml"/><Relationship Id="rId255" Type="http://schemas.openxmlformats.org/officeDocument/2006/relationships/tags" Target="../tags/tag1474.xml"/><Relationship Id="rId276" Type="http://schemas.openxmlformats.org/officeDocument/2006/relationships/tags" Target="../tags/tag1495.xml"/><Relationship Id="rId297" Type="http://schemas.openxmlformats.org/officeDocument/2006/relationships/tags" Target="../tags/tag1516.xml"/><Relationship Id="rId40" Type="http://schemas.openxmlformats.org/officeDocument/2006/relationships/tags" Target="../tags/tag1259.xml"/><Relationship Id="rId115" Type="http://schemas.openxmlformats.org/officeDocument/2006/relationships/tags" Target="../tags/tag1334.xml"/><Relationship Id="rId136" Type="http://schemas.openxmlformats.org/officeDocument/2006/relationships/tags" Target="../tags/tag1355.xml"/><Relationship Id="rId157" Type="http://schemas.openxmlformats.org/officeDocument/2006/relationships/tags" Target="../tags/tag1376.xml"/><Relationship Id="rId178" Type="http://schemas.openxmlformats.org/officeDocument/2006/relationships/tags" Target="../tags/tag1397.xml"/><Relationship Id="rId301" Type="http://schemas.openxmlformats.org/officeDocument/2006/relationships/tags" Target="../tags/tag1520.xml"/><Relationship Id="rId322" Type="http://schemas.openxmlformats.org/officeDocument/2006/relationships/tags" Target="../tags/tag1541.xml"/><Relationship Id="rId61" Type="http://schemas.openxmlformats.org/officeDocument/2006/relationships/tags" Target="../tags/tag1280.xml"/><Relationship Id="rId82" Type="http://schemas.openxmlformats.org/officeDocument/2006/relationships/tags" Target="../tags/tag1301.xml"/><Relationship Id="rId199" Type="http://schemas.openxmlformats.org/officeDocument/2006/relationships/tags" Target="../tags/tag1418.xml"/><Relationship Id="rId203" Type="http://schemas.openxmlformats.org/officeDocument/2006/relationships/tags" Target="../tags/tag1422.xml"/><Relationship Id="rId19" Type="http://schemas.openxmlformats.org/officeDocument/2006/relationships/tags" Target="../tags/tag1238.xml"/><Relationship Id="rId224" Type="http://schemas.openxmlformats.org/officeDocument/2006/relationships/tags" Target="../tags/tag1443.xml"/><Relationship Id="rId245" Type="http://schemas.openxmlformats.org/officeDocument/2006/relationships/tags" Target="../tags/tag1464.xml"/><Relationship Id="rId266" Type="http://schemas.openxmlformats.org/officeDocument/2006/relationships/tags" Target="../tags/tag1485.xml"/><Relationship Id="rId287" Type="http://schemas.openxmlformats.org/officeDocument/2006/relationships/tags" Target="../tags/tag1506.xml"/><Relationship Id="rId30" Type="http://schemas.openxmlformats.org/officeDocument/2006/relationships/tags" Target="../tags/tag1249.xml"/><Relationship Id="rId105" Type="http://schemas.openxmlformats.org/officeDocument/2006/relationships/tags" Target="../tags/tag1324.xml"/><Relationship Id="rId126" Type="http://schemas.openxmlformats.org/officeDocument/2006/relationships/tags" Target="../tags/tag1345.xml"/><Relationship Id="rId147" Type="http://schemas.openxmlformats.org/officeDocument/2006/relationships/tags" Target="../tags/tag1366.xml"/><Relationship Id="rId168" Type="http://schemas.openxmlformats.org/officeDocument/2006/relationships/tags" Target="../tags/tag1387.xml"/><Relationship Id="rId312" Type="http://schemas.openxmlformats.org/officeDocument/2006/relationships/tags" Target="../tags/tag1531.xml"/><Relationship Id="rId51" Type="http://schemas.openxmlformats.org/officeDocument/2006/relationships/tags" Target="../tags/tag1270.xml"/><Relationship Id="rId72" Type="http://schemas.openxmlformats.org/officeDocument/2006/relationships/tags" Target="../tags/tag1291.xml"/><Relationship Id="rId93" Type="http://schemas.openxmlformats.org/officeDocument/2006/relationships/tags" Target="../tags/tag1312.xml"/><Relationship Id="rId189" Type="http://schemas.openxmlformats.org/officeDocument/2006/relationships/tags" Target="../tags/tag1408.xml"/><Relationship Id="rId3" Type="http://schemas.openxmlformats.org/officeDocument/2006/relationships/tags" Target="../tags/tag1222.xml"/><Relationship Id="rId214" Type="http://schemas.openxmlformats.org/officeDocument/2006/relationships/tags" Target="../tags/tag1433.xml"/><Relationship Id="rId235" Type="http://schemas.openxmlformats.org/officeDocument/2006/relationships/tags" Target="../tags/tag1454.xml"/><Relationship Id="rId256" Type="http://schemas.openxmlformats.org/officeDocument/2006/relationships/tags" Target="../tags/tag1475.xml"/><Relationship Id="rId277" Type="http://schemas.openxmlformats.org/officeDocument/2006/relationships/tags" Target="../tags/tag1496.xml"/><Relationship Id="rId298" Type="http://schemas.openxmlformats.org/officeDocument/2006/relationships/tags" Target="../tags/tag1517.xml"/><Relationship Id="rId116" Type="http://schemas.openxmlformats.org/officeDocument/2006/relationships/tags" Target="../tags/tag1335.xml"/><Relationship Id="rId137" Type="http://schemas.openxmlformats.org/officeDocument/2006/relationships/tags" Target="../tags/tag1356.xml"/><Relationship Id="rId158" Type="http://schemas.openxmlformats.org/officeDocument/2006/relationships/tags" Target="../tags/tag1377.xml"/><Relationship Id="rId302" Type="http://schemas.openxmlformats.org/officeDocument/2006/relationships/tags" Target="../tags/tag1521.xml"/><Relationship Id="rId323" Type="http://schemas.openxmlformats.org/officeDocument/2006/relationships/slideLayout" Target="../slideLayouts/slideLayout1.xml"/><Relationship Id="rId20" Type="http://schemas.openxmlformats.org/officeDocument/2006/relationships/tags" Target="../tags/tag1239.xml"/><Relationship Id="rId41" Type="http://schemas.openxmlformats.org/officeDocument/2006/relationships/tags" Target="../tags/tag1260.xml"/><Relationship Id="rId62" Type="http://schemas.openxmlformats.org/officeDocument/2006/relationships/tags" Target="../tags/tag1281.xml"/><Relationship Id="rId83" Type="http://schemas.openxmlformats.org/officeDocument/2006/relationships/tags" Target="../tags/tag1302.xml"/><Relationship Id="rId179" Type="http://schemas.openxmlformats.org/officeDocument/2006/relationships/tags" Target="../tags/tag1398.xml"/><Relationship Id="rId190" Type="http://schemas.openxmlformats.org/officeDocument/2006/relationships/tags" Target="../tags/tag1409.xml"/><Relationship Id="rId204" Type="http://schemas.openxmlformats.org/officeDocument/2006/relationships/tags" Target="../tags/tag1423.xml"/><Relationship Id="rId225" Type="http://schemas.openxmlformats.org/officeDocument/2006/relationships/tags" Target="../tags/tag1444.xml"/><Relationship Id="rId246" Type="http://schemas.openxmlformats.org/officeDocument/2006/relationships/tags" Target="../tags/tag1465.xml"/><Relationship Id="rId267" Type="http://schemas.openxmlformats.org/officeDocument/2006/relationships/tags" Target="../tags/tag1486.xml"/><Relationship Id="rId288" Type="http://schemas.openxmlformats.org/officeDocument/2006/relationships/tags" Target="../tags/tag1507.xml"/><Relationship Id="rId106" Type="http://schemas.openxmlformats.org/officeDocument/2006/relationships/tags" Target="../tags/tag1325.xml"/><Relationship Id="rId127" Type="http://schemas.openxmlformats.org/officeDocument/2006/relationships/tags" Target="../tags/tag1346.xml"/><Relationship Id="rId313" Type="http://schemas.openxmlformats.org/officeDocument/2006/relationships/tags" Target="../tags/tag1532.xml"/><Relationship Id="rId10" Type="http://schemas.openxmlformats.org/officeDocument/2006/relationships/tags" Target="../tags/tag1229.xml"/><Relationship Id="rId31" Type="http://schemas.openxmlformats.org/officeDocument/2006/relationships/tags" Target="../tags/tag1250.xml"/><Relationship Id="rId52" Type="http://schemas.openxmlformats.org/officeDocument/2006/relationships/tags" Target="../tags/tag1271.xml"/><Relationship Id="rId73" Type="http://schemas.openxmlformats.org/officeDocument/2006/relationships/tags" Target="../tags/tag1292.xml"/><Relationship Id="rId94" Type="http://schemas.openxmlformats.org/officeDocument/2006/relationships/tags" Target="../tags/tag1313.xml"/><Relationship Id="rId148" Type="http://schemas.openxmlformats.org/officeDocument/2006/relationships/tags" Target="../tags/tag1367.xml"/><Relationship Id="rId169" Type="http://schemas.openxmlformats.org/officeDocument/2006/relationships/tags" Target="../tags/tag1388.xml"/><Relationship Id="rId4" Type="http://schemas.openxmlformats.org/officeDocument/2006/relationships/tags" Target="../tags/tag1223.xml"/><Relationship Id="rId180" Type="http://schemas.openxmlformats.org/officeDocument/2006/relationships/tags" Target="../tags/tag1399.xml"/><Relationship Id="rId215" Type="http://schemas.openxmlformats.org/officeDocument/2006/relationships/tags" Target="../tags/tag1434.xml"/><Relationship Id="rId236" Type="http://schemas.openxmlformats.org/officeDocument/2006/relationships/tags" Target="../tags/tag1455.xml"/><Relationship Id="rId257" Type="http://schemas.openxmlformats.org/officeDocument/2006/relationships/tags" Target="../tags/tag1476.xml"/><Relationship Id="rId278" Type="http://schemas.openxmlformats.org/officeDocument/2006/relationships/tags" Target="../tags/tag1497.xml"/><Relationship Id="rId303" Type="http://schemas.openxmlformats.org/officeDocument/2006/relationships/tags" Target="../tags/tag1522.xml"/><Relationship Id="rId42" Type="http://schemas.openxmlformats.org/officeDocument/2006/relationships/tags" Target="../tags/tag1261.xml"/><Relationship Id="rId84" Type="http://schemas.openxmlformats.org/officeDocument/2006/relationships/tags" Target="../tags/tag1303.xml"/><Relationship Id="rId138" Type="http://schemas.openxmlformats.org/officeDocument/2006/relationships/tags" Target="../tags/tag1357.xml"/><Relationship Id="rId191" Type="http://schemas.openxmlformats.org/officeDocument/2006/relationships/tags" Target="../tags/tag1410.xml"/><Relationship Id="rId205" Type="http://schemas.openxmlformats.org/officeDocument/2006/relationships/tags" Target="../tags/tag1424.xml"/><Relationship Id="rId247" Type="http://schemas.openxmlformats.org/officeDocument/2006/relationships/tags" Target="../tags/tag1466.xml"/><Relationship Id="rId107" Type="http://schemas.openxmlformats.org/officeDocument/2006/relationships/tags" Target="../tags/tag1326.xml"/><Relationship Id="rId289" Type="http://schemas.openxmlformats.org/officeDocument/2006/relationships/tags" Target="../tags/tag1508.xml"/><Relationship Id="rId11" Type="http://schemas.openxmlformats.org/officeDocument/2006/relationships/tags" Target="../tags/tag1230.xml"/><Relationship Id="rId53" Type="http://schemas.openxmlformats.org/officeDocument/2006/relationships/tags" Target="../tags/tag1272.xml"/><Relationship Id="rId149" Type="http://schemas.openxmlformats.org/officeDocument/2006/relationships/tags" Target="../tags/tag1368.xml"/><Relationship Id="rId314" Type="http://schemas.openxmlformats.org/officeDocument/2006/relationships/tags" Target="../tags/tag1533.xml"/><Relationship Id="rId95" Type="http://schemas.openxmlformats.org/officeDocument/2006/relationships/tags" Target="../tags/tag1314.xml"/><Relationship Id="rId160" Type="http://schemas.openxmlformats.org/officeDocument/2006/relationships/tags" Target="../tags/tag1379.xml"/><Relationship Id="rId216" Type="http://schemas.openxmlformats.org/officeDocument/2006/relationships/tags" Target="../tags/tag1435.xml"/><Relationship Id="rId258" Type="http://schemas.openxmlformats.org/officeDocument/2006/relationships/tags" Target="../tags/tag1477.xml"/><Relationship Id="rId22" Type="http://schemas.openxmlformats.org/officeDocument/2006/relationships/tags" Target="../tags/tag1241.xml"/><Relationship Id="rId64" Type="http://schemas.openxmlformats.org/officeDocument/2006/relationships/tags" Target="../tags/tag1283.xml"/><Relationship Id="rId118" Type="http://schemas.openxmlformats.org/officeDocument/2006/relationships/tags" Target="../tags/tag1337.xml"/><Relationship Id="rId325" Type="http://schemas.openxmlformats.org/officeDocument/2006/relationships/image" Target="../media/image3.png"/><Relationship Id="rId171" Type="http://schemas.openxmlformats.org/officeDocument/2006/relationships/tags" Target="../tags/tag1390.xml"/><Relationship Id="rId227" Type="http://schemas.openxmlformats.org/officeDocument/2006/relationships/tags" Target="../tags/tag1446.xml"/><Relationship Id="rId269" Type="http://schemas.openxmlformats.org/officeDocument/2006/relationships/tags" Target="../tags/tag1488.xml"/><Relationship Id="rId33" Type="http://schemas.openxmlformats.org/officeDocument/2006/relationships/tags" Target="../tags/tag1252.xml"/><Relationship Id="rId129" Type="http://schemas.openxmlformats.org/officeDocument/2006/relationships/tags" Target="../tags/tag1348.xml"/><Relationship Id="rId280" Type="http://schemas.openxmlformats.org/officeDocument/2006/relationships/tags" Target="../tags/tag1499.xml"/><Relationship Id="rId75" Type="http://schemas.openxmlformats.org/officeDocument/2006/relationships/tags" Target="../tags/tag1294.xml"/><Relationship Id="rId140" Type="http://schemas.openxmlformats.org/officeDocument/2006/relationships/tags" Target="../tags/tag1359.xml"/><Relationship Id="rId182" Type="http://schemas.openxmlformats.org/officeDocument/2006/relationships/tags" Target="../tags/tag1401.xml"/><Relationship Id="rId6" Type="http://schemas.openxmlformats.org/officeDocument/2006/relationships/tags" Target="../tags/tag1225.xml"/><Relationship Id="rId238" Type="http://schemas.openxmlformats.org/officeDocument/2006/relationships/tags" Target="../tags/tag1457.xml"/><Relationship Id="rId291" Type="http://schemas.openxmlformats.org/officeDocument/2006/relationships/tags" Target="../tags/tag1510.xml"/><Relationship Id="rId305" Type="http://schemas.openxmlformats.org/officeDocument/2006/relationships/tags" Target="../tags/tag1524.xml"/><Relationship Id="rId44" Type="http://schemas.openxmlformats.org/officeDocument/2006/relationships/tags" Target="../tags/tag1263.xml"/><Relationship Id="rId86" Type="http://schemas.openxmlformats.org/officeDocument/2006/relationships/tags" Target="../tags/tag1305.xml"/><Relationship Id="rId151" Type="http://schemas.openxmlformats.org/officeDocument/2006/relationships/tags" Target="../tags/tag1370.xml"/><Relationship Id="rId193" Type="http://schemas.openxmlformats.org/officeDocument/2006/relationships/tags" Target="../tags/tag1412.xml"/><Relationship Id="rId207" Type="http://schemas.openxmlformats.org/officeDocument/2006/relationships/tags" Target="../tags/tag1426.xml"/><Relationship Id="rId249" Type="http://schemas.openxmlformats.org/officeDocument/2006/relationships/tags" Target="../tags/tag1468.xml"/><Relationship Id="rId13" Type="http://schemas.openxmlformats.org/officeDocument/2006/relationships/tags" Target="../tags/tag1232.xml"/><Relationship Id="rId109" Type="http://schemas.openxmlformats.org/officeDocument/2006/relationships/tags" Target="../tags/tag1328.xml"/><Relationship Id="rId260" Type="http://schemas.openxmlformats.org/officeDocument/2006/relationships/tags" Target="../tags/tag1479.xml"/><Relationship Id="rId316" Type="http://schemas.openxmlformats.org/officeDocument/2006/relationships/tags" Target="../tags/tag1535.xml"/><Relationship Id="rId55" Type="http://schemas.openxmlformats.org/officeDocument/2006/relationships/tags" Target="../tags/tag1274.xml"/><Relationship Id="rId97" Type="http://schemas.openxmlformats.org/officeDocument/2006/relationships/tags" Target="../tags/tag1316.xml"/><Relationship Id="rId120" Type="http://schemas.openxmlformats.org/officeDocument/2006/relationships/tags" Target="../tags/tag133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549.xml"/><Relationship Id="rId13" Type="http://schemas.openxmlformats.org/officeDocument/2006/relationships/tags" Target="../tags/tag1554.xml"/><Relationship Id="rId18" Type="http://schemas.openxmlformats.org/officeDocument/2006/relationships/tags" Target="../tags/tag1559.xml"/><Relationship Id="rId3" Type="http://schemas.openxmlformats.org/officeDocument/2006/relationships/tags" Target="../tags/tag1544.xml"/><Relationship Id="rId21" Type="http://schemas.openxmlformats.org/officeDocument/2006/relationships/notesSlide" Target="../notesSlides/notesSlide12.xml"/><Relationship Id="rId7" Type="http://schemas.openxmlformats.org/officeDocument/2006/relationships/tags" Target="../tags/tag1548.xml"/><Relationship Id="rId12" Type="http://schemas.openxmlformats.org/officeDocument/2006/relationships/tags" Target="../tags/tag1553.xml"/><Relationship Id="rId17" Type="http://schemas.openxmlformats.org/officeDocument/2006/relationships/tags" Target="../tags/tag1558.xml"/><Relationship Id="rId2" Type="http://schemas.openxmlformats.org/officeDocument/2006/relationships/tags" Target="../tags/tag1543.xml"/><Relationship Id="rId16" Type="http://schemas.openxmlformats.org/officeDocument/2006/relationships/tags" Target="../tags/tag1557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1542.xml"/><Relationship Id="rId6" Type="http://schemas.openxmlformats.org/officeDocument/2006/relationships/tags" Target="../tags/tag1547.xml"/><Relationship Id="rId11" Type="http://schemas.openxmlformats.org/officeDocument/2006/relationships/tags" Target="../tags/tag1552.xml"/><Relationship Id="rId5" Type="http://schemas.openxmlformats.org/officeDocument/2006/relationships/tags" Target="../tags/tag1546.xml"/><Relationship Id="rId15" Type="http://schemas.openxmlformats.org/officeDocument/2006/relationships/tags" Target="../tags/tag1556.xml"/><Relationship Id="rId23" Type="http://schemas.openxmlformats.org/officeDocument/2006/relationships/image" Target="../media/image4.emf"/><Relationship Id="rId10" Type="http://schemas.openxmlformats.org/officeDocument/2006/relationships/tags" Target="../tags/tag1551.xml"/><Relationship Id="rId19" Type="http://schemas.openxmlformats.org/officeDocument/2006/relationships/tags" Target="../tags/tag1560.xml"/><Relationship Id="rId4" Type="http://schemas.openxmlformats.org/officeDocument/2006/relationships/tags" Target="../tags/tag1545.xml"/><Relationship Id="rId9" Type="http://schemas.openxmlformats.org/officeDocument/2006/relationships/tags" Target="../tags/tag1550.xml"/><Relationship Id="rId14" Type="http://schemas.openxmlformats.org/officeDocument/2006/relationships/tags" Target="../tags/tag1555.xml"/><Relationship Id="rId2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568.xml"/><Relationship Id="rId13" Type="http://schemas.openxmlformats.org/officeDocument/2006/relationships/tags" Target="../tags/tag1573.xml"/><Relationship Id="rId18" Type="http://schemas.openxmlformats.org/officeDocument/2006/relationships/tags" Target="../tags/tag1578.xml"/><Relationship Id="rId26" Type="http://schemas.openxmlformats.org/officeDocument/2006/relationships/tags" Target="../tags/tag1586.xml"/><Relationship Id="rId3" Type="http://schemas.openxmlformats.org/officeDocument/2006/relationships/tags" Target="../tags/tag1563.xml"/><Relationship Id="rId21" Type="http://schemas.openxmlformats.org/officeDocument/2006/relationships/tags" Target="../tags/tag1581.xml"/><Relationship Id="rId7" Type="http://schemas.openxmlformats.org/officeDocument/2006/relationships/tags" Target="../tags/tag1567.xml"/><Relationship Id="rId12" Type="http://schemas.openxmlformats.org/officeDocument/2006/relationships/tags" Target="../tags/tag1572.xml"/><Relationship Id="rId17" Type="http://schemas.openxmlformats.org/officeDocument/2006/relationships/tags" Target="../tags/tag1577.xml"/><Relationship Id="rId25" Type="http://schemas.openxmlformats.org/officeDocument/2006/relationships/tags" Target="../tags/tag1585.xml"/><Relationship Id="rId2" Type="http://schemas.openxmlformats.org/officeDocument/2006/relationships/tags" Target="../tags/tag1562.xml"/><Relationship Id="rId16" Type="http://schemas.openxmlformats.org/officeDocument/2006/relationships/tags" Target="../tags/tag1576.xml"/><Relationship Id="rId20" Type="http://schemas.openxmlformats.org/officeDocument/2006/relationships/tags" Target="../tags/tag1580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1561.xml"/><Relationship Id="rId6" Type="http://schemas.openxmlformats.org/officeDocument/2006/relationships/tags" Target="../tags/tag1566.xml"/><Relationship Id="rId11" Type="http://schemas.openxmlformats.org/officeDocument/2006/relationships/tags" Target="../tags/tag1571.xml"/><Relationship Id="rId24" Type="http://schemas.openxmlformats.org/officeDocument/2006/relationships/tags" Target="../tags/tag1584.xml"/><Relationship Id="rId32" Type="http://schemas.openxmlformats.org/officeDocument/2006/relationships/image" Target="../media/image4.emf"/><Relationship Id="rId5" Type="http://schemas.openxmlformats.org/officeDocument/2006/relationships/tags" Target="../tags/tag1565.xml"/><Relationship Id="rId15" Type="http://schemas.openxmlformats.org/officeDocument/2006/relationships/tags" Target="../tags/tag1575.xml"/><Relationship Id="rId23" Type="http://schemas.openxmlformats.org/officeDocument/2006/relationships/tags" Target="../tags/tag1583.xml"/><Relationship Id="rId28" Type="http://schemas.openxmlformats.org/officeDocument/2006/relationships/tags" Target="../tags/tag1588.xml"/><Relationship Id="rId10" Type="http://schemas.openxmlformats.org/officeDocument/2006/relationships/tags" Target="../tags/tag1570.xml"/><Relationship Id="rId19" Type="http://schemas.openxmlformats.org/officeDocument/2006/relationships/tags" Target="../tags/tag1579.xml"/><Relationship Id="rId31" Type="http://schemas.openxmlformats.org/officeDocument/2006/relationships/image" Target="../media/image3.png"/><Relationship Id="rId4" Type="http://schemas.openxmlformats.org/officeDocument/2006/relationships/tags" Target="../tags/tag1564.xml"/><Relationship Id="rId9" Type="http://schemas.openxmlformats.org/officeDocument/2006/relationships/tags" Target="../tags/tag1569.xml"/><Relationship Id="rId14" Type="http://schemas.openxmlformats.org/officeDocument/2006/relationships/tags" Target="../tags/tag1574.xml"/><Relationship Id="rId22" Type="http://schemas.openxmlformats.org/officeDocument/2006/relationships/tags" Target="../tags/tag1582.xml"/><Relationship Id="rId27" Type="http://schemas.openxmlformats.org/officeDocument/2006/relationships/tags" Target="../tags/tag1587.xml"/><Relationship Id="rId30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596.xml"/><Relationship Id="rId13" Type="http://schemas.openxmlformats.org/officeDocument/2006/relationships/tags" Target="../tags/tag1601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1591.xml"/><Relationship Id="rId21" Type="http://schemas.openxmlformats.org/officeDocument/2006/relationships/image" Target="../media/image84.png"/><Relationship Id="rId7" Type="http://schemas.openxmlformats.org/officeDocument/2006/relationships/tags" Target="../tags/tag1595.xml"/><Relationship Id="rId12" Type="http://schemas.openxmlformats.org/officeDocument/2006/relationships/tags" Target="../tags/tag1600.xml"/><Relationship Id="rId17" Type="http://schemas.openxmlformats.org/officeDocument/2006/relationships/tags" Target="../tags/tag1605.xml"/><Relationship Id="rId2" Type="http://schemas.openxmlformats.org/officeDocument/2006/relationships/tags" Target="../tags/tag1590.xml"/><Relationship Id="rId16" Type="http://schemas.openxmlformats.org/officeDocument/2006/relationships/tags" Target="../tags/tag1604.xml"/><Relationship Id="rId20" Type="http://schemas.openxmlformats.org/officeDocument/2006/relationships/image" Target="../media/image3.png"/><Relationship Id="rId1" Type="http://schemas.openxmlformats.org/officeDocument/2006/relationships/tags" Target="../tags/tag1589.xml"/><Relationship Id="rId6" Type="http://schemas.openxmlformats.org/officeDocument/2006/relationships/tags" Target="../tags/tag1594.xml"/><Relationship Id="rId11" Type="http://schemas.openxmlformats.org/officeDocument/2006/relationships/tags" Target="../tags/tag1599.xml"/><Relationship Id="rId5" Type="http://schemas.openxmlformats.org/officeDocument/2006/relationships/tags" Target="../tags/tag1593.xml"/><Relationship Id="rId15" Type="http://schemas.openxmlformats.org/officeDocument/2006/relationships/tags" Target="../tags/tag1603.xml"/><Relationship Id="rId10" Type="http://schemas.openxmlformats.org/officeDocument/2006/relationships/tags" Target="../tags/tag1598.xml"/><Relationship Id="rId19" Type="http://schemas.openxmlformats.org/officeDocument/2006/relationships/notesSlide" Target="../notesSlides/notesSlide14.xml"/><Relationship Id="rId4" Type="http://schemas.openxmlformats.org/officeDocument/2006/relationships/tags" Target="../tags/tag1592.xml"/><Relationship Id="rId9" Type="http://schemas.openxmlformats.org/officeDocument/2006/relationships/tags" Target="../tags/tag1597.xml"/><Relationship Id="rId14" Type="http://schemas.openxmlformats.org/officeDocument/2006/relationships/tags" Target="../tags/tag160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613.xml"/><Relationship Id="rId13" Type="http://schemas.openxmlformats.org/officeDocument/2006/relationships/tags" Target="../tags/tag1618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1608.xml"/><Relationship Id="rId21" Type="http://schemas.openxmlformats.org/officeDocument/2006/relationships/image" Target="../media/image85.png"/><Relationship Id="rId7" Type="http://schemas.openxmlformats.org/officeDocument/2006/relationships/tags" Target="../tags/tag1612.xml"/><Relationship Id="rId12" Type="http://schemas.openxmlformats.org/officeDocument/2006/relationships/tags" Target="../tags/tag1617.xml"/><Relationship Id="rId17" Type="http://schemas.openxmlformats.org/officeDocument/2006/relationships/tags" Target="../tags/tag1622.xml"/><Relationship Id="rId2" Type="http://schemas.openxmlformats.org/officeDocument/2006/relationships/tags" Target="../tags/tag1607.xml"/><Relationship Id="rId16" Type="http://schemas.openxmlformats.org/officeDocument/2006/relationships/tags" Target="../tags/tag1621.xml"/><Relationship Id="rId20" Type="http://schemas.openxmlformats.org/officeDocument/2006/relationships/image" Target="../media/image3.png"/><Relationship Id="rId1" Type="http://schemas.openxmlformats.org/officeDocument/2006/relationships/tags" Target="../tags/tag1606.xml"/><Relationship Id="rId6" Type="http://schemas.openxmlformats.org/officeDocument/2006/relationships/tags" Target="../tags/tag1611.xml"/><Relationship Id="rId11" Type="http://schemas.openxmlformats.org/officeDocument/2006/relationships/tags" Target="../tags/tag1616.xml"/><Relationship Id="rId5" Type="http://schemas.openxmlformats.org/officeDocument/2006/relationships/tags" Target="../tags/tag1610.xml"/><Relationship Id="rId15" Type="http://schemas.openxmlformats.org/officeDocument/2006/relationships/tags" Target="../tags/tag1620.xml"/><Relationship Id="rId10" Type="http://schemas.openxmlformats.org/officeDocument/2006/relationships/tags" Target="../tags/tag1615.xml"/><Relationship Id="rId19" Type="http://schemas.openxmlformats.org/officeDocument/2006/relationships/notesSlide" Target="../notesSlides/notesSlide15.xml"/><Relationship Id="rId4" Type="http://schemas.openxmlformats.org/officeDocument/2006/relationships/tags" Target="../tags/tag1609.xml"/><Relationship Id="rId9" Type="http://schemas.openxmlformats.org/officeDocument/2006/relationships/tags" Target="../tags/tag1614.xml"/><Relationship Id="rId14" Type="http://schemas.openxmlformats.org/officeDocument/2006/relationships/tags" Target="../tags/tag16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630.xml"/><Relationship Id="rId13" Type="http://schemas.openxmlformats.org/officeDocument/2006/relationships/tags" Target="../tags/tag1635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1625.xml"/><Relationship Id="rId21" Type="http://schemas.openxmlformats.org/officeDocument/2006/relationships/image" Target="../media/image86.png"/><Relationship Id="rId7" Type="http://schemas.openxmlformats.org/officeDocument/2006/relationships/tags" Target="../tags/tag1629.xml"/><Relationship Id="rId12" Type="http://schemas.openxmlformats.org/officeDocument/2006/relationships/tags" Target="../tags/tag1634.xml"/><Relationship Id="rId17" Type="http://schemas.openxmlformats.org/officeDocument/2006/relationships/tags" Target="../tags/tag1639.xml"/><Relationship Id="rId2" Type="http://schemas.openxmlformats.org/officeDocument/2006/relationships/tags" Target="../tags/tag1624.xml"/><Relationship Id="rId16" Type="http://schemas.openxmlformats.org/officeDocument/2006/relationships/tags" Target="../tags/tag1638.xml"/><Relationship Id="rId20" Type="http://schemas.openxmlformats.org/officeDocument/2006/relationships/image" Target="../media/image3.png"/><Relationship Id="rId1" Type="http://schemas.openxmlformats.org/officeDocument/2006/relationships/tags" Target="../tags/tag1623.xml"/><Relationship Id="rId6" Type="http://schemas.openxmlformats.org/officeDocument/2006/relationships/tags" Target="../tags/tag1628.xml"/><Relationship Id="rId11" Type="http://schemas.openxmlformats.org/officeDocument/2006/relationships/tags" Target="../tags/tag1633.xml"/><Relationship Id="rId5" Type="http://schemas.openxmlformats.org/officeDocument/2006/relationships/tags" Target="../tags/tag1627.xml"/><Relationship Id="rId15" Type="http://schemas.openxmlformats.org/officeDocument/2006/relationships/tags" Target="../tags/tag1637.xml"/><Relationship Id="rId10" Type="http://schemas.openxmlformats.org/officeDocument/2006/relationships/tags" Target="../tags/tag1632.xml"/><Relationship Id="rId19" Type="http://schemas.openxmlformats.org/officeDocument/2006/relationships/notesSlide" Target="../notesSlides/notesSlide16.xml"/><Relationship Id="rId4" Type="http://schemas.openxmlformats.org/officeDocument/2006/relationships/tags" Target="../tags/tag1626.xml"/><Relationship Id="rId9" Type="http://schemas.openxmlformats.org/officeDocument/2006/relationships/tags" Target="../tags/tag1631.xml"/><Relationship Id="rId14" Type="http://schemas.openxmlformats.org/officeDocument/2006/relationships/tags" Target="../tags/tag163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647.xml"/><Relationship Id="rId13" Type="http://schemas.openxmlformats.org/officeDocument/2006/relationships/tags" Target="../tags/tag1652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1642.xml"/><Relationship Id="rId21" Type="http://schemas.openxmlformats.org/officeDocument/2006/relationships/image" Target="../media/image87.png"/><Relationship Id="rId7" Type="http://schemas.openxmlformats.org/officeDocument/2006/relationships/tags" Target="../tags/tag1646.xml"/><Relationship Id="rId12" Type="http://schemas.openxmlformats.org/officeDocument/2006/relationships/tags" Target="../tags/tag1651.xml"/><Relationship Id="rId17" Type="http://schemas.openxmlformats.org/officeDocument/2006/relationships/tags" Target="../tags/tag1656.xml"/><Relationship Id="rId2" Type="http://schemas.openxmlformats.org/officeDocument/2006/relationships/tags" Target="../tags/tag1641.xml"/><Relationship Id="rId16" Type="http://schemas.openxmlformats.org/officeDocument/2006/relationships/tags" Target="../tags/tag1655.xml"/><Relationship Id="rId20" Type="http://schemas.openxmlformats.org/officeDocument/2006/relationships/image" Target="../media/image3.png"/><Relationship Id="rId1" Type="http://schemas.openxmlformats.org/officeDocument/2006/relationships/tags" Target="../tags/tag1640.xml"/><Relationship Id="rId6" Type="http://schemas.openxmlformats.org/officeDocument/2006/relationships/tags" Target="../tags/tag1645.xml"/><Relationship Id="rId11" Type="http://schemas.openxmlformats.org/officeDocument/2006/relationships/tags" Target="../tags/tag1650.xml"/><Relationship Id="rId5" Type="http://schemas.openxmlformats.org/officeDocument/2006/relationships/tags" Target="../tags/tag1644.xml"/><Relationship Id="rId15" Type="http://schemas.openxmlformats.org/officeDocument/2006/relationships/tags" Target="../tags/tag1654.xml"/><Relationship Id="rId10" Type="http://schemas.openxmlformats.org/officeDocument/2006/relationships/tags" Target="../tags/tag1649.xml"/><Relationship Id="rId19" Type="http://schemas.openxmlformats.org/officeDocument/2006/relationships/notesSlide" Target="../notesSlides/notesSlide17.xml"/><Relationship Id="rId4" Type="http://schemas.openxmlformats.org/officeDocument/2006/relationships/tags" Target="../tags/tag1643.xml"/><Relationship Id="rId9" Type="http://schemas.openxmlformats.org/officeDocument/2006/relationships/tags" Target="../tags/tag1648.xml"/><Relationship Id="rId14" Type="http://schemas.openxmlformats.org/officeDocument/2006/relationships/tags" Target="../tags/tag165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664.xml"/><Relationship Id="rId13" Type="http://schemas.openxmlformats.org/officeDocument/2006/relationships/tags" Target="../tags/tag1669.xml"/><Relationship Id="rId18" Type="http://schemas.openxmlformats.org/officeDocument/2006/relationships/tags" Target="../tags/tag1674.xml"/><Relationship Id="rId26" Type="http://schemas.openxmlformats.org/officeDocument/2006/relationships/tags" Target="../tags/tag1682.xml"/><Relationship Id="rId3" Type="http://schemas.openxmlformats.org/officeDocument/2006/relationships/tags" Target="../tags/tag1659.xml"/><Relationship Id="rId21" Type="http://schemas.openxmlformats.org/officeDocument/2006/relationships/tags" Target="../tags/tag1677.xml"/><Relationship Id="rId7" Type="http://schemas.openxmlformats.org/officeDocument/2006/relationships/tags" Target="../tags/tag1663.xml"/><Relationship Id="rId12" Type="http://schemas.openxmlformats.org/officeDocument/2006/relationships/tags" Target="../tags/tag1668.xml"/><Relationship Id="rId17" Type="http://schemas.openxmlformats.org/officeDocument/2006/relationships/tags" Target="../tags/tag1673.xml"/><Relationship Id="rId25" Type="http://schemas.openxmlformats.org/officeDocument/2006/relationships/tags" Target="../tags/tag1681.xml"/><Relationship Id="rId2" Type="http://schemas.openxmlformats.org/officeDocument/2006/relationships/tags" Target="../tags/tag1658.xml"/><Relationship Id="rId16" Type="http://schemas.openxmlformats.org/officeDocument/2006/relationships/tags" Target="../tags/tag1672.xml"/><Relationship Id="rId20" Type="http://schemas.openxmlformats.org/officeDocument/2006/relationships/tags" Target="../tags/tag1676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1657.xml"/><Relationship Id="rId6" Type="http://schemas.openxmlformats.org/officeDocument/2006/relationships/tags" Target="../tags/tag1662.xml"/><Relationship Id="rId11" Type="http://schemas.openxmlformats.org/officeDocument/2006/relationships/tags" Target="../tags/tag1667.xml"/><Relationship Id="rId24" Type="http://schemas.openxmlformats.org/officeDocument/2006/relationships/tags" Target="../tags/tag1680.xml"/><Relationship Id="rId32" Type="http://schemas.openxmlformats.org/officeDocument/2006/relationships/image" Target="../media/image4.emf"/><Relationship Id="rId5" Type="http://schemas.openxmlformats.org/officeDocument/2006/relationships/tags" Target="../tags/tag1661.xml"/><Relationship Id="rId15" Type="http://schemas.openxmlformats.org/officeDocument/2006/relationships/tags" Target="../tags/tag1671.xml"/><Relationship Id="rId23" Type="http://schemas.openxmlformats.org/officeDocument/2006/relationships/tags" Target="../tags/tag1679.xml"/><Relationship Id="rId28" Type="http://schemas.openxmlformats.org/officeDocument/2006/relationships/tags" Target="../tags/tag1684.xml"/><Relationship Id="rId10" Type="http://schemas.openxmlformats.org/officeDocument/2006/relationships/tags" Target="../tags/tag1666.xml"/><Relationship Id="rId19" Type="http://schemas.openxmlformats.org/officeDocument/2006/relationships/tags" Target="../tags/tag1675.xml"/><Relationship Id="rId31" Type="http://schemas.openxmlformats.org/officeDocument/2006/relationships/image" Target="../media/image3.png"/><Relationship Id="rId4" Type="http://schemas.openxmlformats.org/officeDocument/2006/relationships/tags" Target="../tags/tag1660.xml"/><Relationship Id="rId9" Type="http://schemas.openxmlformats.org/officeDocument/2006/relationships/tags" Target="../tags/tag1665.xml"/><Relationship Id="rId14" Type="http://schemas.openxmlformats.org/officeDocument/2006/relationships/tags" Target="../tags/tag1670.xml"/><Relationship Id="rId22" Type="http://schemas.openxmlformats.org/officeDocument/2006/relationships/tags" Target="../tags/tag1678.xml"/><Relationship Id="rId27" Type="http://schemas.openxmlformats.org/officeDocument/2006/relationships/tags" Target="../tags/tag1683.xml"/><Relationship Id="rId30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692.xml"/><Relationship Id="rId13" Type="http://schemas.openxmlformats.org/officeDocument/2006/relationships/image" Target="../media/image5.emf"/><Relationship Id="rId3" Type="http://schemas.openxmlformats.org/officeDocument/2006/relationships/tags" Target="../tags/tag1687.xml"/><Relationship Id="rId7" Type="http://schemas.openxmlformats.org/officeDocument/2006/relationships/tags" Target="../tags/tag1691.xml"/><Relationship Id="rId12" Type="http://schemas.openxmlformats.org/officeDocument/2006/relationships/image" Target="../media/image88.png"/><Relationship Id="rId2" Type="http://schemas.openxmlformats.org/officeDocument/2006/relationships/tags" Target="../tags/tag1686.xml"/><Relationship Id="rId1" Type="http://schemas.openxmlformats.org/officeDocument/2006/relationships/tags" Target="../tags/tag1685.xml"/><Relationship Id="rId6" Type="http://schemas.openxmlformats.org/officeDocument/2006/relationships/tags" Target="../tags/tag1690.xml"/><Relationship Id="rId11" Type="http://schemas.openxmlformats.org/officeDocument/2006/relationships/image" Target="../media/image3.png"/><Relationship Id="rId5" Type="http://schemas.openxmlformats.org/officeDocument/2006/relationships/tags" Target="../tags/tag1689.xml"/><Relationship Id="rId10" Type="http://schemas.openxmlformats.org/officeDocument/2006/relationships/notesSlide" Target="../notesSlides/notesSlide19.xml"/><Relationship Id="rId4" Type="http://schemas.openxmlformats.org/officeDocument/2006/relationships/tags" Target="../tags/tag1688.xml"/><Relationship Id="rId9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512.xml"/><Relationship Id="rId21" Type="http://schemas.openxmlformats.org/officeDocument/2006/relationships/tags" Target="../tags/tag507.xml"/><Relationship Id="rId42" Type="http://schemas.openxmlformats.org/officeDocument/2006/relationships/tags" Target="../tags/tag528.xml"/><Relationship Id="rId47" Type="http://schemas.openxmlformats.org/officeDocument/2006/relationships/tags" Target="../tags/tag533.xml"/><Relationship Id="rId63" Type="http://schemas.openxmlformats.org/officeDocument/2006/relationships/tags" Target="../tags/tag549.xml"/><Relationship Id="rId68" Type="http://schemas.openxmlformats.org/officeDocument/2006/relationships/tags" Target="../tags/tag554.xml"/><Relationship Id="rId16" Type="http://schemas.openxmlformats.org/officeDocument/2006/relationships/tags" Target="../tags/tag502.xml"/><Relationship Id="rId11" Type="http://schemas.openxmlformats.org/officeDocument/2006/relationships/tags" Target="../tags/tag497.xml"/><Relationship Id="rId24" Type="http://schemas.openxmlformats.org/officeDocument/2006/relationships/tags" Target="../tags/tag510.xml"/><Relationship Id="rId32" Type="http://schemas.openxmlformats.org/officeDocument/2006/relationships/tags" Target="../tags/tag518.xml"/><Relationship Id="rId37" Type="http://schemas.openxmlformats.org/officeDocument/2006/relationships/tags" Target="../tags/tag523.xml"/><Relationship Id="rId40" Type="http://schemas.openxmlformats.org/officeDocument/2006/relationships/tags" Target="../tags/tag526.xml"/><Relationship Id="rId45" Type="http://schemas.openxmlformats.org/officeDocument/2006/relationships/tags" Target="../tags/tag531.xml"/><Relationship Id="rId53" Type="http://schemas.openxmlformats.org/officeDocument/2006/relationships/tags" Target="../tags/tag539.xml"/><Relationship Id="rId58" Type="http://schemas.openxmlformats.org/officeDocument/2006/relationships/tags" Target="../tags/tag544.xml"/><Relationship Id="rId66" Type="http://schemas.openxmlformats.org/officeDocument/2006/relationships/tags" Target="../tags/tag552.xml"/><Relationship Id="rId74" Type="http://schemas.openxmlformats.org/officeDocument/2006/relationships/tags" Target="../tags/tag560.xml"/><Relationship Id="rId5" Type="http://schemas.openxmlformats.org/officeDocument/2006/relationships/tags" Target="../tags/tag491.xml"/><Relationship Id="rId61" Type="http://schemas.openxmlformats.org/officeDocument/2006/relationships/tags" Target="../tags/tag547.xml"/><Relationship Id="rId19" Type="http://schemas.openxmlformats.org/officeDocument/2006/relationships/tags" Target="../tags/tag505.xml"/><Relationship Id="rId14" Type="http://schemas.openxmlformats.org/officeDocument/2006/relationships/tags" Target="../tags/tag500.xml"/><Relationship Id="rId22" Type="http://schemas.openxmlformats.org/officeDocument/2006/relationships/tags" Target="../tags/tag508.xml"/><Relationship Id="rId27" Type="http://schemas.openxmlformats.org/officeDocument/2006/relationships/tags" Target="../tags/tag513.xml"/><Relationship Id="rId30" Type="http://schemas.openxmlformats.org/officeDocument/2006/relationships/tags" Target="../tags/tag516.xml"/><Relationship Id="rId35" Type="http://schemas.openxmlformats.org/officeDocument/2006/relationships/tags" Target="../tags/tag521.xml"/><Relationship Id="rId43" Type="http://schemas.openxmlformats.org/officeDocument/2006/relationships/tags" Target="../tags/tag529.xml"/><Relationship Id="rId48" Type="http://schemas.openxmlformats.org/officeDocument/2006/relationships/tags" Target="../tags/tag534.xml"/><Relationship Id="rId56" Type="http://schemas.openxmlformats.org/officeDocument/2006/relationships/tags" Target="../tags/tag542.xml"/><Relationship Id="rId64" Type="http://schemas.openxmlformats.org/officeDocument/2006/relationships/tags" Target="../tags/tag550.xml"/><Relationship Id="rId69" Type="http://schemas.openxmlformats.org/officeDocument/2006/relationships/tags" Target="../tags/tag555.xml"/><Relationship Id="rId77" Type="http://schemas.openxmlformats.org/officeDocument/2006/relationships/notesSlide" Target="../notesSlides/notesSlide2.xml"/><Relationship Id="rId8" Type="http://schemas.openxmlformats.org/officeDocument/2006/relationships/tags" Target="../tags/tag494.xml"/><Relationship Id="rId51" Type="http://schemas.openxmlformats.org/officeDocument/2006/relationships/tags" Target="../tags/tag537.xml"/><Relationship Id="rId72" Type="http://schemas.openxmlformats.org/officeDocument/2006/relationships/tags" Target="../tags/tag558.xml"/><Relationship Id="rId3" Type="http://schemas.openxmlformats.org/officeDocument/2006/relationships/tags" Target="../tags/tag489.xml"/><Relationship Id="rId12" Type="http://schemas.openxmlformats.org/officeDocument/2006/relationships/tags" Target="../tags/tag498.xml"/><Relationship Id="rId17" Type="http://schemas.openxmlformats.org/officeDocument/2006/relationships/tags" Target="../tags/tag503.xml"/><Relationship Id="rId25" Type="http://schemas.openxmlformats.org/officeDocument/2006/relationships/tags" Target="../tags/tag511.xml"/><Relationship Id="rId33" Type="http://schemas.openxmlformats.org/officeDocument/2006/relationships/tags" Target="../tags/tag519.xml"/><Relationship Id="rId38" Type="http://schemas.openxmlformats.org/officeDocument/2006/relationships/tags" Target="../tags/tag524.xml"/><Relationship Id="rId46" Type="http://schemas.openxmlformats.org/officeDocument/2006/relationships/tags" Target="../tags/tag532.xml"/><Relationship Id="rId59" Type="http://schemas.openxmlformats.org/officeDocument/2006/relationships/tags" Target="../tags/tag545.xml"/><Relationship Id="rId67" Type="http://schemas.openxmlformats.org/officeDocument/2006/relationships/tags" Target="../tags/tag553.xml"/><Relationship Id="rId20" Type="http://schemas.openxmlformats.org/officeDocument/2006/relationships/tags" Target="../tags/tag506.xml"/><Relationship Id="rId41" Type="http://schemas.openxmlformats.org/officeDocument/2006/relationships/tags" Target="../tags/tag527.xml"/><Relationship Id="rId54" Type="http://schemas.openxmlformats.org/officeDocument/2006/relationships/tags" Target="../tags/tag540.xml"/><Relationship Id="rId62" Type="http://schemas.openxmlformats.org/officeDocument/2006/relationships/tags" Target="../tags/tag548.xml"/><Relationship Id="rId70" Type="http://schemas.openxmlformats.org/officeDocument/2006/relationships/tags" Target="../tags/tag556.xml"/><Relationship Id="rId75" Type="http://schemas.openxmlformats.org/officeDocument/2006/relationships/tags" Target="../tags/tag561.xml"/><Relationship Id="rId1" Type="http://schemas.openxmlformats.org/officeDocument/2006/relationships/tags" Target="../tags/tag487.xml"/><Relationship Id="rId6" Type="http://schemas.openxmlformats.org/officeDocument/2006/relationships/tags" Target="../tags/tag492.xml"/><Relationship Id="rId15" Type="http://schemas.openxmlformats.org/officeDocument/2006/relationships/tags" Target="../tags/tag501.xml"/><Relationship Id="rId23" Type="http://schemas.openxmlformats.org/officeDocument/2006/relationships/tags" Target="../tags/tag509.xml"/><Relationship Id="rId28" Type="http://schemas.openxmlformats.org/officeDocument/2006/relationships/tags" Target="../tags/tag514.xml"/><Relationship Id="rId36" Type="http://schemas.openxmlformats.org/officeDocument/2006/relationships/tags" Target="../tags/tag522.xml"/><Relationship Id="rId49" Type="http://schemas.openxmlformats.org/officeDocument/2006/relationships/tags" Target="../tags/tag535.xml"/><Relationship Id="rId57" Type="http://schemas.openxmlformats.org/officeDocument/2006/relationships/tags" Target="../tags/tag543.xml"/><Relationship Id="rId10" Type="http://schemas.openxmlformats.org/officeDocument/2006/relationships/tags" Target="../tags/tag496.xml"/><Relationship Id="rId31" Type="http://schemas.openxmlformats.org/officeDocument/2006/relationships/tags" Target="../tags/tag517.xml"/><Relationship Id="rId44" Type="http://schemas.openxmlformats.org/officeDocument/2006/relationships/tags" Target="../tags/tag530.xml"/><Relationship Id="rId52" Type="http://schemas.openxmlformats.org/officeDocument/2006/relationships/tags" Target="../tags/tag538.xml"/><Relationship Id="rId60" Type="http://schemas.openxmlformats.org/officeDocument/2006/relationships/tags" Target="../tags/tag546.xml"/><Relationship Id="rId65" Type="http://schemas.openxmlformats.org/officeDocument/2006/relationships/tags" Target="../tags/tag551.xml"/><Relationship Id="rId73" Type="http://schemas.openxmlformats.org/officeDocument/2006/relationships/tags" Target="../tags/tag559.xml"/><Relationship Id="rId78" Type="http://schemas.openxmlformats.org/officeDocument/2006/relationships/image" Target="../media/image3.png"/><Relationship Id="rId4" Type="http://schemas.openxmlformats.org/officeDocument/2006/relationships/tags" Target="../tags/tag490.xml"/><Relationship Id="rId9" Type="http://schemas.openxmlformats.org/officeDocument/2006/relationships/tags" Target="../tags/tag495.xml"/><Relationship Id="rId13" Type="http://schemas.openxmlformats.org/officeDocument/2006/relationships/tags" Target="../tags/tag499.xml"/><Relationship Id="rId18" Type="http://schemas.openxmlformats.org/officeDocument/2006/relationships/tags" Target="../tags/tag504.xml"/><Relationship Id="rId39" Type="http://schemas.openxmlformats.org/officeDocument/2006/relationships/tags" Target="../tags/tag525.xml"/><Relationship Id="rId34" Type="http://schemas.openxmlformats.org/officeDocument/2006/relationships/tags" Target="../tags/tag520.xml"/><Relationship Id="rId50" Type="http://schemas.openxmlformats.org/officeDocument/2006/relationships/tags" Target="../tags/tag536.xml"/><Relationship Id="rId55" Type="http://schemas.openxmlformats.org/officeDocument/2006/relationships/tags" Target="../tags/tag541.xml"/><Relationship Id="rId76" Type="http://schemas.openxmlformats.org/officeDocument/2006/relationships/slideLayout" Target="../slideLayouts/slideLayout1.xml"/><Relationship Id="rId7" Type="http://schemas.openxmlformats.org/officeDocument/2006/relationships/tags" Target="../tags/tag493.xml"/><Relationship Id="rId71" Type="http://schemas.openxmlformats.org/officeDocument/2006/relationships/tags" Target="../tags/tag557.xml"/><Relationship Id="rId2" Type="http://schemas.openxmlformats.org/officeDocument/2006/relationships/tags" Target="../tags/tag488.xml"/><Relationship Id="rId29" Type="http://schemas.openxmlformats.org/officeDocument/2006/relationships/tags" Target="../tags/tag51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700.xml"/><Relationship Id="rId13" Type="http://schemas.openxmlformats.org/officeDocument/2006/relationships/tags" Target="../tags/tag1705.xml"/><Relationship Id="rId18" Type="http://schemas.openxmlformats.org/officeDocument/2006/relationships/tags" Target="../tags/tag1710.xml"/><Relationship Id="rId26" Type="http://schemas.openxmlformats.org/officeDocument/2006/relationships/image" Target="../media/image92.svg"/><Relationship Id="rId3" Type="http://schemas.openxmlformats.org/officeDocument/2006/relationships/tags" Target="../tags/tag1695.xml"/><Relationship Id="rId21" Type="http://schemas.openxmlformats.org/officeDocument/2006/relationships/notesSlide" Target="../notesSlides/notesSlide20.xml"/><Relationship Id="rId7" Type="http://schemas.openxmlformats.org/officeDocument/2006/relationships/tags" Target="../tags/tag1699.xml"/><Relationship Id="rId12" Type="http://schemas.openxmlformats.org/officeDocument/2006/relationships/tags" Target="../tags/tag1704.xml"/><Relationship Id="rId17" Type="http://schemas.openxmlformats.org/officeDocument/2006/relationships/tags" Target="../tags/tag1709.xml"/><Relationship Id="rId25" Type="http://schemas.openxmlformats.org/officeDocument/2006/relationships/image" Target="../media/image90.png"/><Relationship Id="rId2" Type="http://schemas.openxmlformats.org/officeDocument/2006/relationships/tags" Target="../tags/tag1694.xml"/><Relationship Id="rId16" Type="http://schemas.openxmlformats.org/officeDocument/2006/relationships/tags" Target="../tags/tag1708.xml"/><Relationship Id="rId20" Type="http://schemas.openxmlformats.org/officeDocument/2006/relationships/slideLayout" Target="../slideLayouts/slideLayout1.xml"/><Relationship Id="rId29" Type="http://schemas.openxmlformats.org/officeDocument/2006/relationships/image" Target="../media/image92.png"/><Relationship Id="rId1" Type="http://schemas.openxmlformats.org/officeDocument/2006/relationships/tags" Target="../tags/tag1693.xml"/><Relationship Id="rId6" Type="http://schemas.openxmlformats.org/officeDocument/2006/relationships/tags" Target="../tags/tag1698.xml"/><Relationship Id="rId11" Type="http://schemas.openxmlformats.org/officeDocument/2006/relationships/tags" Target="../tags/tag1703.xml"/><Relationship Id="rId24" Type="http://schemas.openxmlformats.org/officeDocument/2006/relationships/image" Target="../media/image90.svg"/><Relationship Id="rId5" Type="http://schemas.openxmlformats.org/officeDocument/2006/relationships/tags" Target="../tags/tag1697.xml"/><Relationship Id="rId15" Type="http://schemas.openxmlformats.org/officeDocument/2006/relationships/tags" Target="../tags/tag1707.xml"/><Relationship Id="rId23" Type="http://schemas.openxmlformats.org/officeDocument/2006/relationships/image" Target="../media/image89.png"/><Relationship Id="rId28" Type="http://schemas.openxmlformats.org/officeDocument/2006/relationships/image" Target="../media/image94.svg"/><Relationship Id="rId10" Type="http://schemas.openxmlformats.org/officeDocument/2006/relationships/tags" Target="../tags/tag1702.xml"/><Relationship Id="rId19" Type="http://schemas.openxmlformats.org/officeDocument/2006/relationships/tags" Target="../tags/tag1711.xml"/><Relationship Id="rId4" Type="http://schemas.openxmlformats.org/officeDocument/2006/relationships/tags" Target="../tags/tag1696.xml"/><Relationship Id="rId9" Type="http://schemas.openxmlformats.org/officeDocument/2006/relationships/tags" Target="../tags/tag1701.xml"/><Relationship Id="rId14" Type="http://schemas.openxmlformats.org/officeDocument/2006/relationships/tags" Target="../tags/tag1706.xml"/><Relationship Id="rId22" Type="http://schemas.openxmlformats.org/officeDocument/2006/relationships/image" Target="../media/image3.png"/><Relationship Id="rId27" Type="http://schemas.openxmlformats.org/officeDocument/2006/relationships/image" Target="../media/image91.png"/><Relationship Id="rId30" Type="http://schemas.openxmlformats.org/officeDocument/2006/relationships/image" Target="../media/image96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719.xml"/><Relationship Id="rId13" Type="http://schemas.openxmlformats.org/officeDocument/2006/relationships/tags" Target="../tags/tag1724.xml"/><Relationship Id="rId18" Type="http://schemas.openxmlformats.org/officeDocument/2006/relationships/tags" Target="../tags/tag1729.xml"/><Relationship Id="rId26" Type="http://schemas.openxmlformats.org/officeDocument/2006/relationships/image" Target="../media/image3.png"/><Relationship Id="rId3" Type="http://schemas.openxmlformats.org/officeDocument/2006/relationships/tags" Target="../tags/tag1714.xml"/><Relationship Id="rId21" Type="http://schemas.openxmlformats.org/officeDocument/2006/relationships/tags" Target="../tags/tag1732.xml"/><Relationship Id="rId7" Type="http://schemas.openxmlformats.org/officeDocument/2006/relationships/tags" Target="../tags/tag1718.xml"/><Relationship Id="rId12" Type="http://schemas.openxmlformats.org/officeDocument/2006/relationships/tags" Target="../tags/tag1723.xml"/><Relationship Id="rId17" Type="http://schemas.openxmlformats.org/officeDocument/2006/relationships/tags" Target="../tags/tag1728.xml"/><Relationship Id="rId25" Type="http://schemas.openxmlformats.org/officeDocument/2006/relationships/notesSlide" Target="../notesSlides/notesSlide21.xml"/><Relationship Id="rId2" Type="http://schemas.openxmlformats.org/officeDocument/2006/relationships/tags" Target="../tags/tag1713.xml"/><Relationship Id="rId16" Type="http://schemas.openxmlformats.org/officeDocument/2006/relationships/tags" Target="../tags/tag1727.xml"/><Relationship Id="rId20" Type="http://schemas.openxmlformats.org/officeDocument/2006/relationships/tags" Target="../tags/tag1731.xml"/><Relationship Id="rId1" Type="http://schemas.openxmlformats.org/officeDocument/2006/relationships/tags" Target="../tags/tag1712.xml"/><Relationship Id="rId6" Type="http://schemas.openxmlformats.org/officeDocument/2006/relationships/tags" Target="../tags/tag1717.xml"/><Relationship Id="rId11" Type="http://schemas.openxmlformats.org/officeDocument/2006/relationships/tags" Target="../tags/tag172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1716.xml"/><Relationship Id="rId15" Type="http://schemas.openxmlformats.org/officeDocument/2006/relationships/tags" Target="../tags/tag1726.xml"/><Relationship Id="rId23" Type="http://schemas.openxmlformats.org/officeDocument/2006/relationships/tags" Target="../tags/tag1734.xml"/><Relationship Id="rId10" Type="http://schemas.openxmlformats.org/officeDocument/2006/relationships/tags" Target="../tags/tag1721.xml"/><Relationship Id="rId19" Type="http://schemas.openxmlformats.org/officeDocument/2006/relationships/tags" Target="../tags/tag1730.xml"/><Relationship Id="rId4" Type="http://schemas.openxmlformats.org/officeDocument/2006/relationships/tags" Target="../tags/tag1715.xml"/><Relationship Id="rId9" Type="http://schemas.openxmlformats.org/officeDocument/2006/relationships/tags" Target="../tags/tag1720.xml"/><Relationship Id="rId14" Type="http://schemas.openxmlformats.org/officeDocument/2006/relationships/tags" Target="../tags/tag1725.xml"/><Relationship Id="rId22" Type="http://schemas.openxmlformats.org/officeDocument/2006/relationships/tags" Target="../tags/tag173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742.xml"/><Relationship Id="rId13" Type="http://schemas.openxmlformats.org/officeDocument/2006/relationships/tags" Target="../tags/tag1747.xml"/><Relationship Id="rId18" Type="http://schemas.openxmlformats.org/officeDocument/2006/relationships/tags" Target="../tags/tag1752.xml"/><Relationship Id="rId3" Type="http://schemas.openxmlformats.org/officeDocument/2006/relationships/tags" Target="../tags/tag1737.xml"/><Relationship Id="rId21" Type="http://schemas.openxmlformats.org/officeDocument/2006/relationships/notesSlide" Target="../notesSlides/notesSlide22.xml"/><Relationship Id="rId7" Type="http://schemas.openxmlformats.org/officeDocument/2006/relationships/tags" Target="../tags/tag1741.xml"/><Relationship Id="rId12" Type="http://schemas.openxmlformats.org/officeDocument/2006/relationships/tags" Target="../tags/tag1746.xml"/><Relationship Id="rId17" Type="http://schemas.openxmlformats.org/officeDocument/2006/relationships/tags" Target="../tags/tag1751.xml"/><Relationship Id="rId2" Type="http://schemas.openxmlformats.org/officeDocument/2006/relationships/tags" Target="../tags/tag1736.xml"/><Relationship Id="rId16" Type="http://schemas.openxmlformats.org/officeDocument/2006/relationships/tags" Target="../tags/tag1750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1735.xml"/><Relationship Id="rId6" Type="http://schemas.openxmlformats.org/officeDocument/2006/relationships/tags" Target="../tags/tag1740.xml"/><Relationship Id="rId11" Type="http://schemas.openxmlformats.org/officeDocument/2006/relationships/tags" Target="../tags/tag1745.xml"/><Relationship Id="rId5" Type="http://schemas.openxmlformats.org/officeDocument/2006/relationships/tags" Target="../tags/tag1739.xml"/><Relationship Id="rId15" Type="http://schemas.openxmlformats.org/officeDocument/2006/relationships/tags" Target="../tags/tag1749.xml"/><Relationship Id="rId10" Type="http://schemas.openxmlformats.org/officeDocument/2006/relationships/tags" Target="../tags/tag1744.xml"/><Relationship Id="rId19" Type="http://schemas.openxmlformats.org/officeDocument/2006/relationships/tags" Target="../tags/tag1753.xml"/><Relationship Id="rId4" Type="http://schemas.openxmlformats.org/officeDocument/2006/relationships/tags" Target="../tags/tag1738.xml"/><Relationship Id="rId9" Type="http://schemas.openxmlformats.org/officeDocument/2006/relationships/tags" Target="../tags/tag1743.xml"/><Relationship Id="rId14" Type="http://schemas.openxmlformats.org/officeDocument/2006/relationships/tags" Target="../tags/tag1748.xml"/><Relationship Id="rId2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17" Type="http://schemas.openxmlformats.org/officeDocument/2006/relationships/tags" Target="../tags/tag1870.xml"/><Relationship Id="rId299" Type="http://schemas.openxmlformats.org/officeDocument/2006/relationships/tags" Target="../tags/tag2052.xml"/><Relationship Id="rId21" Type="http://schemas.openxmlformats.org/officeDocument/2006/relationships/tags" Target="../tags/tag1774.xml"/><Relationship Id="rId63" Type="http://schemas.openxmlformats.org/officeDocument/2006/relationships/tags" Target="../tags/tag1816.xml"/><Relationship Id="rId159" Type="http://schemas.openxmlformats.org/officeDocument/2006/relationships/tags" Target="../tags/tag1912.xml"/><Relationship Id="rId324" Type="http://schemas.openxmlformats.org/officeDocument/2006/relationships/tags" Target="../tags/tag2077.xml"/><Relationship Id="rId366" Type="http://schemas.openxmlformats.org/officeDocument/2006/relationships/tags" Target="../tags/tag2119.xml"/><Relationship Id="rId170" Type="http://schemas.openxmlformats.org/officeDocument/2006/relationships/tags" Target="../tags/tag1923.xml"/><Relationship Id="rId226" Type="http://schemas.openxmlformats.org/officeDocument/2006/relationships/tags" Target="../tags/tag1979.xml"/><Relationship Id="rId268" Type="http://schemas.openxmlformats.org/officeDocument/2006/relationships/tags" Target="../tags/tag2021.xml"/><Relationship Id="rId32" Type="http://schemas.openxmlformats.org/officeDocument/2006/relationships/tags" Target="../tags/tag1785.xml"/><Relationship Id="rId74" Type="http://schemas.openxmlformats.org/officeDocument/2006/relationships/tags" Target="../tags/tag1827.xml"/><Relationship Id="rId128" Type="http://schemas.openxmlformats.org/officeDocument/2006/relationships/tags" Target="../tags/tag1881.xml"/><Relationship Id="rId335" Type="http://schemas.openxmlformats.org/officeDocument/2006/relationships/tags" Target="../tags/tag2088.xml"/><Relationship Id="rId377" Type="http://schemas.openxmlformats.org/officeDocument/2006/relationships/tags" Target="../tags/tag2130.xml"/><Relationship Id="rId5" Type="http://schemas.openxmlformats.org/officeDocument/2006/relationships/tags" Target="../tags/tag1758.xml"/><Relationship Id="rId181" Type="http://schemas.openxmlformats.org/officeDocument/2006/relationships/tags" Target="../tags/tag1934.xml"/><Relationship Id="rId237" Type="http://schemas.openxmlformats.org/officeDocument/2006/relationships/tags" Target="../tags/tag1990.xml"/><Relationship Id="rId402" Type="http://schemas.openxmlformats.org/officeDocument/2006/relationships/tags" Target="../tags/tag2155.xml"/><Relationship Id="rId279" Type="http://schemas.openxmlformats.org/officeDocument/2006/relationships/tags" Target="../tags/tag2032.xml"/><Relationship Id="rId43" Type="http://schemas.openxmlformats.org/officeDocument/2006/relationships/tags" Target="../tags/tag1796.xml"/><Relationship Id="rId139" Type="http://schemas.openxmlformats.org/officeDocument/2006/relationships/tags" Target="../tags/tag1892.xml"/><Relationship Id="rId290" Type="http://schemas.openxmlformats.org/officeDocument/2006/relationships/tags" Target="../tags/tag2043.xml"/><Relationship Id="rId304" Type="http://schemas.openxmlformats.org/officeDocument/2006/relationships/tags" Target="../tags/tag2057.xml"/><Relationship Id="rId346" Type="http://schemas.openxmlformats.org/officeDocument/2006/relationships/tags" Target="../tags/tag2099.xml"/><Relationship Id="rId388" Type="http://schemas.openxmlformats.org/officeDocument/2006/relationships/tags" Target="../tags/tag2141.xml"/><Relationship Id="rId85" Type="http://schemas.openxmlformats.org/officeDocument/2006/relationships/tags" Target="../tags/tag1838.xml"/><Relationship Id="rId150" Type="http://schemas.openxmlformats.org/officeDocument/2006/relationships/tags" Target="../tags/tag1903.xml"/><Relationship Id="rId192" Type="http://schemas.openxmlformats.org/officeDocument/2006/relationships/tags" Target="../tags/tag1945.xml"/><Relationship Id="rId206" Type="http://schemas.openxmlformats.org/officeDocument/2006/relationships/tags" Target="../tags/tag1959.xml"/><Relationship Id="rId413" Type="http://schemas.openxmlformats.org/officeDocument/2006/relationships/tags" Target="../tags/tag2166.xml"/><Relationship Id="rId248" Type="http://schemas.openxmlformats.org/officeDocument/2006/relationships/tags" Target="../tags/tag2001.xml"/><Relationship Id="rId12" Type="http://schemas.openxmlformats.org/officeDocument/2006/relationships/tags" Target="../tags/tag1765.xml"/><Relationship Id="rId108" Type="http://schemas.openxmlformats.org/officeDocument/2006/relationships/tags" Target="../tags/tag1861.xml"/><Relationship Id="rId315" Type="http://schemas.openxmlformats.org/officeDocument/2006/relationships/tags" Target="../tags/tag2068.xml"/><Relationship Id="rId357" Type="http://schemas.openxmlformats.org/officeDocument/2006/relationships/tags" Target="../tags/tag2110.xml"/><Relationship Id="rId54" Type="http://schemas.openxmlformats.org/officeDocument/2006/relationships/tags" Target="../tags/tag1807.xml"/><Relationship Id="rId96" Type="http://schemas.openxmlformats.org/officeDocument/2006/relationships/tags" Target="../tags/tag1849.xml"/><Relationship Id="rId161" Type="http://schemas.openxmlformats.org/officeDocument/2006/relationships/tags" Target="../tags/tag1914.xml"/><Relationship Id="rId217" Type="http://schemas.openxmlformats.org/officeDocument/2006/relationships/tags" Target="../tags/tag1970.xml"/><Relationship Id="rId399" Type="http://schemas.openxmlformats.org/officeDocument/2006/relationships/tags" Target="../tags/tag2152.xml"/><Relationship Id="rId259" Type="http://schemas.openxmlformats.org/officeDocument/2006/relationships/tags" Target="../tags/tag2012.xml"/><Relationship Id="rId23" Type="http://schemas.openxmlformats.org/officeDocument/2006/relationships/tags" Target="../tags/tag1776.xml"/><Relationship Id="rId119" Type="http://schemas.openxmlformats.org/officeDocument/2006/relationships/tags" Target="../tags/tag1872.xml"/><Relationship Id="rId270" Type="http://schemas.openxmlformats.org/officeDocument/2006/relationships/tags" Target="../tags/tag2023.xml"/><Relationship Id="rId326" Type="http://schemas.openxmlformats.org/officeDocument/2006/relationships/tags" Target="../tags/tag2079.xml"/><Relationship Id="rId65" Type="http://schemas.openxmlformats.org/officeDocument/2006/relationships/tags" Target="../tags/tag1818.xml"/><Relationship Id="rId130" Type="http://schemas.openxmlformats.org/officeDocument/2006/relationships/tags" Target="../tags/tag1883.xml"/><Relationship Id="rId368" Type="http://schemas.openxmlformats.org/officeDocument/2006/relationships/tags" Target="../tags/tag2121.xml"/><Relationship Id="rId172" Type="http://schemas.openxmlformats.org/officeDocument/2006/relationships/tags" Target="../tags/tag1925.xml"/><Relationship Id="rId228" Type="http://schemas.openxmlformats.org/officeDocument/2006/relationships/tags" Target="../tags/tag1981.xml"/><Relationship Id="rId281" Type="http://schemas.openxmlformats.org/officeDocument/2006/relationships/tags" Target="../tags/tag2034.xml"/><Relationship Id="rId337" Type="http://schemas.openxmlformats.org/officeDocument/2006/relationships/tags" Target="../tags/tag2090.xml"/><Relationship Id="rId34" Type="http://schemas.openxmlformats.org/officeDocument/2006/relationships/tags" Target="../tags/tag1787.xml"/><Relationship Id="rId76" Type="http://schemas.openxmlformats.org/officeDocument/2006/relationships/tags" Target="../tags/tag1829.xml"/><Relationship Id="rId141" Type="http://schemas.openxmlformats.org/officeDocument/2006/relationships/tags" Target="../tags/tag1894.xml"/><Relationship Id="rId379" Type="http://schemas.openxmlformats.org/officeDocument/2006/relationships/tags" Target="../tags/tag2132.xml"/><Relationship Id="rId7" Type="http://schemas.openxmlformats.org/officeDocument/2006/relationships/tags" Target="../tags/tag1760.xml"/><Relationship Id="rId183" Type="http://schemas.openxmlformats.org/officeDocument/2006/relationships/tags" Target="../tags/tag1936.xml"/><Relationship Id="rId239" Type="http://schemas.openxmlformats.org/officeDocument/2006/relationships/tags" Target="../tags/tag1992.xml"/><Relationship Id="rId390" Type="http://schemas.openxmlformats.org/officeDocument/2006/relationships/tags" Target="../tags/tag2143.xml"/><Relationship Id="rId404" Type="http://schemas.openxmlformats.org/officeDocument/2006/relationships/tags" Target="../tags/tag2157.xml"/><Relationship Id="rId250" Type="http://schemas.openxmlformats.org/officeDocument/2006/relationships/tags" Target="../tags/tag2003.xml"/><Relationship Id="rId292" Type="http://schemas.openxmlformats.org/officeDocument/2006/relationships/tags" Target="../tags/tag2045.xml"/><Relationship Id="rId306" Type="http://schemas.openxmlformats.org/officeDocument/2006/relationships/tags" Target="../tags/tag2059.xml"/><Relationship Id="rId45" Type="http://schemas.openxmlformats.org/officeDocument/2006/relationships/tags" Target="../tags/tag1798.xml"/><Relationship Id="rId87" Type="http://schemas.openxmlformats.org/officeDocument/2006/relationships/tags" Target="../tags/tag1840.xml"/><Relationship Id="rId110" Type="http://schemas.openxmlformats.org/officeDocument/2006/relationships/tags" Target="../tags/tag1863.xml"/><Relationship Id="rId348" Type="http://schemas.openxmlformats.org/officeDocument/2006/relationships/tags" Target="../tags/tag2101.xml"/><Relationship Id="rId152" Type="http://schemas.openxmlformats.org/officeDocument/2006/relationships/tags" Target="../tags/tag1905.xml"/><Relationship Id="rId194" Type="http://schemas.openxmlformats.org/officeDocument/2006/relationships/tags" Target="../tags/tag1947.xml"/><Relationship Id="rId208" Type="http://schemas.openxmlformats.org/officeDocument/2006/relationships/tags" Target="../tags/tag1961.xml"/><Relationship Id="rId415" Type="http://schemas.openxmlformats.org/officeDocument/2006/relationships/tags" Target="../tags/tag2168.xml"/><Relationship Id="rId261" Type="http://schemas.openxmlformats.org/officeDocument/2006/relationships/tags" Target="../tags/tag2014.xml"/><Relationship Id="rId14" Type="http://schemas.openxmlformats.org/officeDocument/2006/relationships/tags" Target="../tags/tag1767.xml"/><Relationship Id="rId56" Type="http://schemas.openxmlformats.org/officeDocument/2006/relationships/tags" Target="../tags/tag1809.xml"/><Relationship Id="rId317" Type="http://schemas.openxmlformats.org/officeDocument/2006/relationships/tags" Target="../tags/tag2070.xml"/><Relationship Id="rId359" Type="http://schemas.openxmlformats.org/officeDocument/2006/relationships/tags" Target="../tags/tag2112.xml"/><Relationship Id="rId98" Type="http://schemas.openxmlformats.org/officeDocument/2006/relationships/tags" Target="../tags/tag1851.xml"/><Relationship Id="rId121" Type="http://schemas.openxmlformats.org/officeDocument/2006/relationships/tags" Target="../tags/tag1874.xml"/><Relationship Id="rId163" Type="http://schemas.openxmlformats.org/officeDocument/2006/relationships/tags" Target="../tags/tag1916.xml"/><Relationship Id="rId219" Type="http://schemas.openxmlformats.org/officeDocument/2006/relationships/tags" Target="../tags/tag1972.xml"/><Relationship Id="rId370" Type="http://schemas.openxmlformats.org/officeDocument/2006/relationships/tags" Target="../tags/tag2123.xml"/><Relationship Id="rId230" Type="http://schemas.openxmlformats.org/officeDocument/2006/relationships/tags" Target="../tags/tag1983.xml"/><Relationship Id="rId25" Type="http://schemas.openxmlformats.org/officeDocument/2006/relationships/tags" Target="../tags/tag1778.xml"/><Relationship Id="rId67" Type="http://schemas.openxmlformats.org/officeDocument/2006/relationships/tags" Target="../tags/tag1820.xml"/><Relationship Id="rId272" Type="http://schemas.openxmlformats.org/officeDocument/2006/relationships/tags" Target="../tags/tag2025.xml"/><Relationship Id="rId328" Type="http://schemas.openxmlformats.org/officeDocument/2006/relationships/tags" Target="../tags/tag2081.xml"/><Relationship Id="rId132" Type="http://schemas.openxmlformats.org/officeDocument/2006/relationships/tags" Target="../tags/tag1885.xml"/><Relationship Id="rId174" Type="http://schemas.openxmlformats.org/officeDocument/2006/relationships/tags" Target="../tags/tag1927.xml"/><Relationship Id="rId381" Type="http://schemas.openxmlformats.org/officeDocument/2006/relationships/tags" Target="../tags/tag2134.xml"/><Relationship Id="rId241" Type="http://schemas.openxmlformats.org/officeDocument/2006/relationships/tags" Target="../tags/tag1994.xml"/><Relationship Id="rId36" Type="http://schemas.openxmlformats.org/officeDocument/2006/relationships/tags" Target="../tags/tag1789.xml"/><Relationship Id="rId283" Type="http://schemas.openxmlformats.org/officeDocument/2006/relationships/tags" Target="../tags/tag2036.xml"/><Relationship Id="rId339" Type="http://schemas.openxmlformats.org/officeDocument/2006/relationships/tags" Target="../tags/tag2092.xml"/><Relationship Id="rId78" Type="http://schemas.openxmlformats.org/officeDocument/2006/relationships/tags" Target="../tags/tag1831.xml"/><Relationship Id="rId101" Type="http://schemas.openxmlformats.org/officeDocument/2006/relationships/tags" Target="../tags/tag1854.xml"/><Relationship Id="rId143" Type="http://schemas.openxmlformats.org/officeDocument/2006/relationships/tags" Target="../tags/tag1896.xml"/><Relationship Id="rId185" Type="http://schemas.openxmlformats.org/officeDocument/2006/relationships/tags" Target="../tags/tag1938.xml"/><Relationship Id="rId350" Type="http://schemas.openxmlformats.org/officeDocument/2006/relationships/tags" Target="../tags/tag2103.xml"/><Relationship Id="rId406" Type="http://schemas.openxmlformats.org/officeDocument/2006/relationships/tags" Target="../tags/tag2159.xml"/><Relationship Id="rId9" Type="http://schemas.openxmlformats.org/officeDocument/2006/relationships/tags" Target="../tags/tag1762.xml"/><Relationship Id="rId210" Type="http://schemas.openxmlformats.org/officeDocument/2006/relationships/tags" Target="../tags/tag1963.xml"/><Relationship Id="rId392" Type="http://schemas.openxmlformats.org/officeDocument/2006/relationships/tags" Target="../tags/tag2145.xml"/><Relationship Id="rId252" Type="http://schemas.openxmlformats.org/officeDocument/2006/relationships/tags" Target="../tags/tag2005.xml"/><Relationship Id="rId294" Type="http://schemas.openxmlformats.org/officeDocument/2006/relationships/tags" Target="../tags/tag2047.xml"/><Relationship Id="rId308" Type="http://schemas.openxmlformats.org/officeDocument/2006/relationships/tags" Target="../tags/tag2061.xml"/><Relationship Id="rId47" Type="http://schemas.openxmlformats.org/officeDocument/2006/relationships/tags" Target="../tags/tag1800.xml"/><Relationship Id="rId89" Type="http://schemas.openxmlformats.org/officeDocument/2006/relationships/tags" Target="../tags/tag1842.xml"/><Relationship Id="rId112" Type="http://schemas.openxmlformats.org/officeDocument/2006/relationships/tags" Target="../tags/tag1865.xml"/><Relationship Id="rId154" Type="http://schemas.openxmlformats.org/officeDocument/2006/relationships/tags" Target="../tags/tag1907.xml"/><Relationship Id="rId361" Type="http://schemas.openxmlformats.org/officeDocument/2006/relationships/tags" Target="../tags/tag2114.xml"/><Relationship Id="rId196" Type="http://schemas.openxmlformats.org/officeDocument/2006/relationships/tags" Target="../tags/tag1949.xml"/><Relationship Id="rId417" Type="http://schemas.openxmlformats.org/officeDocument/2006/relationships/tags" Target="../tags/tag2170.xml"/><Relationship Id="rId16" Type="http://schemas.openxmlformats.org/officeDocument/2006/relationships/tags" Target="../tags/tag1769.xml"/><Relationship Id="rId221" Type="http://schemas.openxmlformats.org/officeDocument/2006/relationships/tags" Target="../tags/tag1974.xml"/><Relationship Id="rId263" Type="http://schemas.openxmlformats.org/officeDocument/2006/relationships/tags" Target="../tags/tag2016.xml"/><Relationship Id="rId319" Type="http://schemas.openxmlformats.org/officeDocument/2006/relationships/tags" Target="../tags/tag2072.xml"/><Relationship Id="rId58" Type="http://schemas.openxmlformats.org/officeDocument/2006/relationships/tags" Target="../tags/tag1811.xml"/><Relationship Id="rId123" Type="http://schemas.openxmlformats.org/officeDocument/2006/relationships/tags" Target="../tags/tag1876.xml"/><Relationship Id="rId330" Type="http://schemas.openxmlformats.org/officeDocument/2006/relationships/tags" Target="../tags/tag2083.xml"/><Relationship Id="rId165" Type="http://schemas.openxmlformats.org/officeDocument/2006/relationships/tags" Target="../tags/tag1918.xml"/><Relationship Id="rId372" Type="http://schemas.openxmlformats.org/officeDocument/2006/relationships/tags" Target="../tags/tag2125.xml"/><Relationship Id="rId232" Type="http://schemas.openxmlformats.org/officeDocument/2006/relationships/tags" Target="../tags/tag1985.xml"/><Relationship Id="rId274" Type="http://schemas.openxmlformats.org/officeDocument/2006/relationships/tags" Target="../tags/tag2027.xml"/><Relationship Id="rId27" Type="http://schemas.openxmlformats.org/officeDocument/2006/relationships/tags" Target="../tags/tag1780.xml"/><Relationship Id="rId69" Type="http://schemas.openxmlformats.org/officeDocument/2006/relationships/tags" Target="../tags/tag1822.xml"/><Relationship Id="rId134" Type="http://schemas.openxmlformats.org/officeDocument/2006/relationships/tags" Target="../tags/tag1887.xml"/><Relationship Id="rId80" Type="http://schemas.openxmlformats.org/officeDocument/2006/relationships/tags" Target="../tags/tag1833.xml"/><Relationship Id="rId176" Type="http://schemas.openxmlformats.org/officeDocument/2006/relationships/tags" Target="../tags/tag1929.xml"/><Relationship Id="rId341" Type="http://schemas.openxmlformats.org/officeDocument/2006/relationships/tags" Target="../tags/tag2094.xml"/><Relationship Id="rId383" Type="http://schemas.openxmlformats.org/officeDocument/2006/relationships/tags" Target="../tags/tag2136.xml"/><Relationship Id="rId201" Type="http://schemas.openxmlformats.org/officeDocument/2006/relationships/tags" Target="../tags/tag1954.xml"/><Relationship Id="rId243" Type="http://schemas.openxmlformats.org/officeDocument/2006/relationships/tags" Target="../tags/tag1996.xml"/><Relationship Id="rId285" Type="http://schemas.openxmlformats.org/officeDocument/2006/relationships/tags" Target="../tags/tag2038.xml"/><Relationship Id="rId17" Type="http://schemas.openxmlformats.org/officeDocument/2006/relationships/tags" Target="../tags/tag1770.xml"/><Relationship Id="rId38" Type="http://schemas.openxmlformats.org/officeDocument/2006/relationships/tags" Target="../tags/tag1791.xml"/><Relationship Id="rId59" Type="http://schemas.openxmlformats.org/officeDocument/2006/relationships/tags" Target="../tags/tag1812.xml"/><Relationship Id="rId103" Type="http://schemas.openxmlformats.org/officeDocument/2006/relationships/tags" Target="../tags/tag1856.xml"/><Relationship Id="rId124" Type="http://schemas.openxmlformats.org/officeDocument/2006/relationships/tags" Target="../tags/tag1877.xml"/><Relationship Id="rId310" Type="http://schemas.openxmlformats.org/officeDocument/2006/relationships/tags" Target="../tags/tag2063.xml"/><Relationship Id="rId70" Type="http://schemas.openxmlformats.org/officeDocument/2006/relationships/tags" Target="../tags/tag1823.xml"/><Relationship Id="rId91" Type="http://schemas.openxmlformats.org/officeDocument/2006/relationships/tags" Target="../tags/tag1844.xml"/><Relationship Id="rId145" Type="http://schemas.openxmlformats.org/officeDocument/2006/relationships/tags" Target="../tags/tag1898.xml"/><Relationship Id="rId166" Type="http://schemas.openxmlformats.org/officeDocument/2006/relationships/tags" Target="../tags/tag1919.xml"/><Relationship Id="rId187" Type="http://schemas.openxmlformats.org/officeDocument/2006/relationships/tags" Target="../tags/tag1940.xml"/><Relationship Id="rId331" Type="http://schemas.openxmlformats.org/officeDocument/2006/relationships/tags" Target="../tags/tag2084.xml"/><Relationship Id="rId352" Type="http://schemas.openxmlformats.org/officeDocument/2006/relationships/tags" Target="../tags/tag2105.xml"/><Relationship Id="rId373" Type="http://schemas.openxmlformats.org/officeDocument/2006/relationships/tags" Target="../tags/tag2126.xml"/><Relationship Id="rId394" Type="http://schemas.openxmlformats.org/officeDocument/2006/relationships/tags" Target="../tags/tag2147.xml"/><Relationship Id="rId408" Type="http://schemas.openxmlformats.org/officeDocument/2006/relationships/tags" Target="../tags/tag2161.xml"/><Relationship Id="rId1" Type="http://schemas.openxmlformats.org/officeDocument/2006/relationships/tags" Target="../tags/tag1754.xml"/><Relationship Id="rId212" Type="http://schemas.openxmlformats.org/officeDocument/2006/relationships/tags" Target="../tags/tag1965.xml"/><Relationship Id="rId233" Type="http://schemas.openxmlformats.org/officeDocument/2006/relationships/tags" Target="../tags/tag1986.xml"/><Relationship Id="rId254" Type="http://schemas.openxmlformats.org/officeDocument/2006/relationships/tags" Target="../tags/tag2007.xml"/><Relationship Id="rId28" Type="http://schemas.openxmlformats.org/officeDocument/2006/relationships/tags" Target="../tags/tag1781.xml"/><Relationship Id="rId49" Type="http://schemas.openxmlformats.org/officeDocument/2006/relationships/tags" Target="../tags/tag1802.xml"/><Relationship Id="rId114" Type="http://schemas.openxmlformats.org/officeDocument/2006/relationships/tags" Target="../tags/tag1867.xml"/><Relationship Id="rId275" Type="http://schemas.openxmlformats.org/officeDocument/2006/relationships/tags" Target="../tags/tag2028.xml"/><Relationship Id="rId296" Type="http://schemas.openxmlformats.org/officeDocument/2006/relationships/tags" Target="../tags/tag2049.xml"/><Relationship Id="rId300" Type="http://schemas.openxmlformats.org/officeDocument/2006/relationships/tags" Target="../tags/tag2053.xml"/><Relationship Id="rId60" Type="http://schemas.openxmlformats.org/officeDocument/2006/relationships/tags" Target="../tags/tag1813.xml"/><Relationship Id="rId81" Type="http://schemas.openxmlformats.org/officeDocument/2006/relationships/tags" Target="../tags/tag1834.xml"/><Relationship Id="rId135" Type="http://schemas.openxmlformats.org/officeDocument/2006/relationships/tags" Target="../tags/tag1888.xml"/><Relationship Id="rId156" Type="http://schemas.openxmlformats.org/officeDocument/2006/relationships/tags" Target="../tags/tag1909.xml"/><Relationship Id="rId177" Type="http://schemas.openxmlformats.org/officeDocument/2006/relationships/tags" Target="../tags/tag1930.xml"/><Relationship Id="rId198" Type="http://schemas.openxmlformats.org/officeDocument/2006/relationships/tags" Target="../tags/tag1951.xml"/><Relationship Id="rId321" Type="http://schemas.openxmlformats.org/officeDocument/2006/relationships/tags" Target="../tags/tag2074.xml"/><Relationship Id="rId342" Type="http://schemas.openxmlformats.org/officeDocument/2006/relationships/tags" Target="../tags/tag2095.xml"/><Relationship Id="rId363" Type="http://schemas.openxmlformats.org/officeDocument/2006/relationships/tags" Target="../tags/tag2116.xml"/><Relationship Id="rId384" Type="http://schemas.openxmlformats.org/officeDocument/2006/relationships/tags" Target="../tags/tag2137.xml"/><Relationship Id="rId419" Type="http://schemas.openxmlformats.org/officeDocument/2006/relationships/notesSlide" Target="../notesSlides/notesSlide23.xml"/><Relationship Id="rId202" Type="http://schemas.openxmlformats.org/officeDocument/2006/relationships/tags" Target="../tags/tag1955.xml"/><Relationship Id="rId223" Type="http://schemas.openxmlformats.org/officeDocument/2006/relationships/tags" Target="../tags/tag1976.xml"/><Relationship Id="rId244" Type="http://schemas.openxmlformats.org/officeDocument/2006/relationships/tags" Target="../tags/tag1997.xml"/><Relationship Id="rId18" Type="http://schemas.openxmlformats.org/officeDocument/2006/relationships/tags" Target="../tags/tag1771.xml"/><Relationship Id="rId39" Type="http://schemas.openxmlformats.org/officeDocument/2006/relationships/tags" Target="../tags/tag1792.xml"/><Relationship Id="rId265" Type="http://schemas.openxmlformats.org/officeDocument/2006/relationships/tags" Target="../tags/tag2018.xml"/><Relationship Id="rId286" Type="http://schemas.openxmlformats.org/officeDocument/2006/relationships/tags" Target="../tags/tag2039.xml"/><Relationship Id="rId50" Type="http://schemas.openxmlformats.org/officeDocument/2006/relationships/tags" Target="../tags/tag1803.xml"/><Relationship Id="rId104" Type="http://schemas.openxmlformats.org/officeDocument/2006/relationships/tags" Target="../tags/tag1857.xml"/><Relationship Id="rId125" Type="http://schemas.openxmlformats.org/officeDocument/2006/relationships/tags" Target="../tags/tag1878.xml"/><Relationship Id="rId146" Type="http://schemas.openxmlformats.org/officeDocument/2006/relationships/tags" Target="../tags/tag1899.xml"/><Relationship Id="rId167" Type="http://schemas.openxmlformats.org/officeDocument/2006/relationships/tags" Target="../tags/tag1920.xml"/><Relationship Id="rId188" Type="http://schemas.openxmlformats.org/officeDocument/2006/relationships/tags" Target="../tags/tag1941.xml"/><Relationship Id="rId311" Type="http://schemas.openxmlformats.org/officeDocument/2006/relationships/tags" Target="../tags/tag2064.xml"/><Relationship Id="rId332" Type="http://schemas.openxmlformats.org/officeDocument/2006/relationships/tags" Target="../tags/tag2085.xml"/><Relationship Id="rId353" Type="http://schemas.openxmlformats.org/officeDocument/2006/relationships/tags" Target="../tags/tag2106.xml"/><Relationship Id="rId374" Type="http://schemas.openxmlformats.org/officeDocument/2006/relationships/tags" Target="../tags/tag2127.xml"/><Relationship Id="rId395" Type="http://schemas.openxmlformats.org/officeDocument/2006/relationships/tags" Target="../tags/tag2148.xml"/><Relationship Id="rId409" Type="http://schemas.openxmlformats.org/officeDocument/2006/relationships/tags" Target="../tags/tag2162.xml"/><Relationship Id="rId71" Type="http://schemas.openxmlformats.org/officeDocument/2006/relationships/tags" Target="../tags/tag1824.xml"/><Relationship Id="rId92" Type="http://schemas.openxmlformats.org/officeDocument/2006/relationships/tags" Target="../tags/tag1845.xml"/><Relationship Id="rId213" Type="http://schemas.openxmlformats.org/officeDocument/2006/relationships/tags" Target="../tags/tag1966.xml"/><Relationship Id="rId234" Type="http://schemas.openxmlformats.org/officeDocument/2006/relationships/tags" Target="../tags/tag1987.xml"/><Relationship Id="rId420" Type="http://schemas.openxmlformats.org/officeDocument/2006/relationships/image" Target="../media/image1.png"/><Relationship Id="rId2" Type="http://schemas.openxmlformats.org/officeDocument/2006/relationships/tags" Target="../tags/tag1755.xml"/><Relationship Id="rId29" Type="http://schemas.openxmlformats.org/officeDocument/2006/relationships/tags" Target="../tags/tag1782.xml"/><Relationship Id="rId255" Type="http://schemas.openxmlformats.org/officeDocument/2006/relationships/tags" Target="../tags/tag2008.xml"/><Relationship Id="rId276" Type="http://schemas.openxmlformats.org/officeDocument/2006/relationships/tags" Target="../tags/tag2029.xml"/><Relationship Id="rId297" Type="http://schemas.openxmlformats.org/officeDocument/2006/relationships/tags" Target="../tags/tag2050.xml"/><Relationship Id="rId40" Type="http://schemas.openxmlformats.org/officeDocument/2006/relationships/tags" Target="../tags/tag1793.xml"/><Relationship Id="rId115" Type="http://schemas.openxmlformats.org/officeDocument/2006/relationships/tags" Target="../tags/tag1868.xml"/><Relationship Id="rId136" Type="http://schemas.openxmlformats.org/officeDocument/2006/relationships/tags" Target="../tags/tag1889.xml"/><Relationship Id="rId157" Type="http://schemas.openxmlformats.org/officeDocument/2006/relationships/tags" Target="../tags/tag1910.xml"/><Relationship Id="rId178" Type="http://schemas.openxmlformats.org/officeDocument/2006/relationships/tags" Target="../tags/tag1931.xml"/><Relationship Id="rId301" Type="http://schemas.openxmlformats.org/officeDocument/2006/relationships/tags" Target="../tags/tag2054.xml"/><Relationship Id="rId322" Type="http://schemas.openxmlformats.org/officeDocument/2006/relationships/tags" Target="../tags/tag2075.xml"/><Relationship Id="rId343" Type="http://schemas.openxmlformats.org/officeDocument/2006/relationships/tags" Target="../tags/tag2096.xml"/><Relationship Id="rId364" Type="http://schemas.openxmlformats.org/officeDocument/2006/relationships/tags" Target="../tags/tag2117.xml"/><Relationship Id="rId61" Type="http://schemas.openxmlformats.org/officeDocument/2006/relationships/tags" Target="../tags/tag1814.xml"/><Relationship Id="rId82" Type="http://schemas.openxmlformats.org/officeDocument/2006/relationships/tags" Target="../tags/tag1835.xml"/><Relationship Id="rId199" Type="http://schemas.openxmlformats.org/officeDocument/2006/relationships/tags" Target="../tags/tag1952.xml"/><Relationship Id="rId203" Type="http://schemas.openxmlformats.org/officeDocument/2006/relationships/tags" Target="../tags/tag1956.xml"/><Relationship Id="rId385" Type="http://schemas.openxmlformats.org/officeDocument/2006/relationships/tags" Target="../tags/tag2138.xml"/><Relationship Id="rId19" Type="http://schemas.openxmlformats.org/officeDocument/2006/relationships/tags" Target="../tags/tag1772.xml"/><Relationship Id="rId224" Type="http://schemas.openxmlformats.org/officeDocument/2006/relationships/tags" Target="../tags/tag1977.xml"/><Relationship Id="rId245" Type="http://schemas.openxmlformats.org/officeDocument/2006/relationships/tags" Target="../tags/tag1998.xml"/><Relationship Id="rId266" Type="http://schemas.openxmlformats.org/officeDocument/2006/relationships/tags" Target="../tags/tag2019.xml"/><Relationship Id="rId287" Type="http://schemas.openxmlformats.org/officeDocument/2006/relationships/tags" Target="../tags/tag2040.xml"/><Relationship Id="rId410" Type="http://schemas.openxmlformats.org/officeDocument/2006/relationships/tags" Target="../tags/tag2163.xml"/><Relationship Id="rId30" Type="http://schemas.openxmlformats.org/officeDocument/2006/relationships/tags" Target="../tags/tag1783.xml"/><Relationship Id="rId105" Type="http://schemas.openxmlformats.org/officeDocument/2006/relationships/tags" Target="../tags/tag1858.xml"/><Relationship Id="rId126" Type="http://schemas.openxmlformats.org/officeDocument/2006/relationships/tags" Target="../tags/tag1879.xml"/><Relationship Id="rId147" Type="http://schemas.openxmlformats.org/officeDocument/2006/relationships/tags" Target="../tags/tag1900.xml"/><Relationship Id="rId168" Type="http://schemas.openxmlformats.org/officeDocument/2006/relationships/tags" Target="../tags/tag1921.xml"/><Relationship Id="rId312" Type="http://schemas.openxmlformats.org/officeDocument/2006/relationships/tags" Target="../tags/tag2065.xml"/><Relationship Id="rId333" Type="http://schemas.openxmlformats.org/officeDocument/2006/relationships/tags" Target="../tags/tag2086.xml"/><Relationship Id="rId354" Type="http://schemas.openxmlformats.org/officeDocument/2006/relationships/tags" Target="../tags/tag2107.xml"/><Relationship Id="rId51" Type="http://schemas.openxmlformats.org/officeDocument/2006/relationships/tags" Target="../tags/tag1804.xml"/><Relationship Id="rId72" Type="http://schemas.openxmlformats.org/officeDocument/2006/relationships/tags" Target="../tags/tag1825.xml"/><Relationship Id="rId93" Type="http://schemas.openxmlformats.org/officeDocument/2006/relationships/tags" Target="../tags/tag1846.xml"/><Relationship Id="rId189" Type="http://schemas.openxmlformats.org/officeDocument/2006/relationships/tags" Target="../tags/tag1942.xml"/><Relationship Id="rId375" Type="http://schemas.openxmlformats.org/officeDocument/2006/relationships/tags" Target="../tags/tag2128.xml"/><Relationship Id="rId396" Type="http://schemas.openxmlformats.org/officeDocument/2006/relationships/tags" Target="../tags/tag2149.xml"/><Relationship Id="rId3" Type="http://schemas.openxmlformats.org/officeDocument/2006/relationships/tags" Target="../tags/tag1756.xml"/><Relationship Id="rId214" Type="http://schemas.openxmlformats.org/officeDocument/2006/relationships/tags" Target="../tags/tag1967.xml"/><Relationship Id="rId235" Type="http://schemas.openxmlformats.org/officeDocument/2006/relationships/tags" Target="../tags/tag1988.xml"/><Relationship Id="rId256" Type="http://schemas.openxmlformats.org/officeDocument/2006/relationships/tags" Target="../tags/tag2009.xml"/><Relationship Id="rId277" Type="http://schemas.openxmlformats.org/officeDocument/2006/relationships/tags" Target="../tags/tag2030.xml"/><Relationship Id="rId298" Type="http://schemas.openxmlformats.org/officeDocument/2006/relationships/tags" Target="../tags/tag2051.xml"/><Relationship Id="rId400" Type="http://schemas.openxmlformats.org/officeDocument/2006/relationships/tags" Target="../tags/tag2153.xml"/><Relationship Id="rId421" Type="http://schemas.openxmlformats.org/officeDocument/2006/relationships/image" Target="../media/image2.png"/><Relationship Id="rId116" Type="http://schemas.openxmlformats.org/officeDocument/2006/relationships/tags" Target="../tags/tag1869.xml"/><Relationship Id="rId137" Type="http://schemas.openxmlformats.org/officeDocument/2006/relationships/tags" Target="../tags/tag1890.xml"/><Relationship Id="rId158" Type="http://schemas.openxmlformats.org/officeDocument/2006/relationships/tags" Target="../tags/tag1911.xml"/><Relationship Id="rId302" Type="http://schemas.openxmlformats.org/officeDocument/2006/relationships/tags" Target="../tags/tag2055.xml"/><Relationship Id="rId323" Type="http://schemas.openxmlformats.org/officeDocument/2006/relationships/tags" Target="../tags/tag2076.xml"/><Relationship Id="rId344" Type="http://schemas.openxmlformats.org/officeDocument/2006/relationships/tags" Target="../tags/tag2097.xml"/><Relationship Id="rId20" Type="http://schemas.openxmlformats.org/officeDocument/2006/relationships/tags" Target="../tags/tag1773.xml"/><Relationship Id="rId41" Type="http://schemas.openxmlformats.org/officeDocument/2006/relationships/tags" Target="../tags/tag1794.xml"/><Relationship Id="rId62" Type="http://schemas.openxmlformats.org/officeDocument/2006/relationships/tags" Target="../tags/tag1815.xml"/><Relationship Id="rId83" Type="http://schemas.openxmlformats.org/officeDocument/2006/relationships/tags" Target="../tags/tag1836.xml"/><Relationship Id="rId179" Type="http://schemas.openxmlformats.org/officeDocument/2006/relationships/tags" Target="../tags/tag1932.xml"/><Relationship Id="rId365" Type="http://schemas.openxmlformats.org/officeDocument/2006/relationships/tags" Target="../tags/tag2118.xml"/><Relationship Id="rId386" Type="http://schemas.openxmlformats.org/officeDocument/2006/relationships/tags" Target="../tags/tag2139.xml"/><Relationship Id="rId190" Type="http://schemas.openxmlformats.org/officeDocument/2006/relationships/tags" Target="../tags/tag1943.xml"/><Relationship Id="rId204" Type="http://schemas.openxmlformats.org/officeDocument/2006/relationships/tags" Target="../tags/tag1957.xml"/><Relationship Id="rId225" Type="http://schemas.openxmlformats.org/officeDocument/2006/relationships/tags" Target="../tags/tag1978.xml"/><Relationship Id="rId246" Type="http://schemas.openxmlformats.org/officeDocument/2006/relationships/tags" Target="../tags/tag1999.xml"/><Relationship Id="rId267" Type="http://schemas.openxmlformats.org/officeDocument/2006/relationships/tags" Target="../tags/tag2020.xml"/><Relationship Id="rId288" Type="http://schemas.openxmlformats.org/officeDocument/2006/relationships/tags" Target="../tags/tag2041.xml"/><Relationship Id="rId411" Type="http://schemas.openxmlformats.org/officeDocument/2006/relationships/tags" Target="../tags/tag2164.xml"/><Relationship Id="rId106" Type="http://schemas.openxmlformats.org/officeDocument/2006/relationships/tags" Target="../tags/tag1859.xml"/><Relationship Id="rId127" Type="http://schemas.openxmlformats.org/officeDocument/2006/relationships/tags" Target="../tags/tag1880.xml"/><Relationship Id="rId313" Type="http://schemas.openxmlformats.org/officeDocument/2006/relationships/tags" Target="../tags/tag2066.xml"/><Relationship Id="rId10" Type="http://schemas.openxmlformats.org/officeDocument/2006/relationships/tags" Target="../tags/tag1763.xml"/><Relationship Id="rId31" Type="http://schemas.openxmlformats.org/officeDocument/2006/relationships/tags" Target="../tags/tag1784.xml"/><Relationship Id="rId52" Type="http://schemas.openxmlformats.org/officeDocument/2006/relationships/tags" Target="../tags/tag1805.xml"/><Relationship Id="rId73" Type="http://schemas.openxmlformats.org/officeDocument/2006/relationships/tags" Target="../tags/tag1826.xml"/><Relationship Id="rId94" Type="http://schemas.openxmlformats.org/officeDocument/2006/relationships/tags" Target="../tags/tag1847.xml"/><Relationship Id="rId148" Type="http://schemas.openxmlformats.org/officeDocument/2006/relationships/tags" Target="../tags/tag1901.xml"/><Relationship Id="rId169" Type="http://schemas.openxmlformats.org/officeDocument/2006/relationships/tags" Target="../tags/tag1922.xml"/><Relationship Id="rId334" Type="http://schemas.openxmlformats.org/officeDocument/2006/relationships/tags" Target="../tags/tag2087.xml"/><Relationship Id="rId355" Type="http://schemas.openxmlformats.org/officeDocument/2006/relationships/tags" Target="../tags/tag2108.xml"/><Relationship Id="rId376" Type="http://schemas.openxmlformats.org/officeDocument/2006/relationships/tags" Target="../tags/tag2129.xml"/><Relationship Id="rId397" Type="http://schemas.openxmlformats.org/officeDocument/2006/relationships/tags" Target="../tags/tag2150.xml"/><Relationship Id="rId4" Type="http://schemas.openxmlformats.org/officeDocument/2006/relationships/tags" Target="../tags/tag1757.xml"/><Relationship Id="rId180" Type="http://schemas.openxmlformats.org/officeDocument/2006/relationships/tags" Target="../tags/tag1933.xml"/><Relationship Id="rId215" Type="http://schemas.openxmlformats.org/officeDocument/2006/relationships/tags" Target="../tags/tag1968.xml"/><Relationship Id="rId236" Type="http://schemas.openxmlformats.org/officeDocument/2006/relationships/tags" Target="../tags/tag1989.xml"/><Relationship Id="rId257" Type="http://schemas.openxmlformats.org/officeDocument/2006/relationships/tags" Target="../tags/tag2010.xml"/><Relationship Id="rId278" Type="http://schemas.openxmlformats.org/officeDocument/2006/relationships/tags" Target="../tags/tag2031.xml"/><Relationship Id="rId401" Type="http://schemas.openxmlformats.org/officeDocument/2006/relationships/tags" Target="../tags/tag2154.xml"/><Relationship Id="rId303" Type="http://schemas.openxmlformats.org/officeDocument/2006/relationships/tags" Target="../tags/tag2056.xml"/><Relationship Id="rId42" Type="http://schemas.openxmlformats.org/officeDocument/2006/relationships/tags" Target="../tags/tag1795.xml"/><Relationship Id="rId84" Type="http://schemas.openxmlformats.org/officeDocument/2006/relationships/tags" Target="../tags/tag1837.xml"/><Relationship Id="rId138" Type="http://schemas.openxmlformats.org/officeDocument/2006/relationships/tags" Target="../tags/tag1891.xml"/><Relationship Id="rId345" Type="http://schemas.openxmlformats.org/officeDocument/2006/relationships/tags" Target="../tags/tag2098.xml"/><Relationship Id="rId387" Type="http://schemas.openxmlformats.org/officeDocument/2006/relationships/tags" Target="../tags/tag2140.xml"/><Relationship Id="rId191" Type="http://schemas.openxmlformats.org/officeDocument/2006/relationships/tags" Target="../tags/tag1944.xml"/><Relationship Id="rId205" Type="http://schemas.openxmlformats.org/officeDocument/2006/relationships/tags" Target="../tags/tag1958.xml"/><Relationship Id="rId247" Type="http://schemas.openxmlformats.org/officeDocument/2006/relationships/tags" Target="../tags/tag2000.xml"/><Relationship Id="rId412" Type="http://schemas.openxmlformats.org/officeDocument/2006/relationships/tags" Target="../tags/tag2165.xml"/><Relationship Id="rId107" Type="http://schemas.openxmlformats.org/officeDocument/2006/relationships/tags" Target="../tags/tag1860.xml"/><Relationship Id="rId289" Type="http://schemas.openxmlformats.org/officeDocument/2006/relationships/tags" Target="../tags/tag2042.xml"/><Relationship Id="rId11" Type="http://schemas.openxmlformats.org/officeDocument/2006/relationships/tags" Target="../tags/tag1764.xml"/><Relationship Id="rId53" Type="http://schemas.openxmlformats.org/officeDocument/2006/relationships/tags" Target="../tags/tag1806.xml"/><Relationship Id="rId149" Type="http://schemas.openxmlformats.org/officeDocument/2006/relationships/tags" Target="../tags/tag1902.xml"/><Relationship Id="rId314" Type="http://schemas.openxmlformats.org/officeDocument/2006/relationships/tags" Target="../tags/tag2067.xml"/><Relationship Id="rId356" Type="http://schemas.openxmlformats.org/officeDocument/2006/relationships/tags" Target="../tags/tag2109.xml"/><Relationship Id="rId398" Type="http://schemas.openxmlformats.org/officeDocument/2006/relationships/tags" Target="../tags/tag2151.xml"/><Relationship Id="rId95" Type="http://schemas.openxmlformats.org/officeDocument/2006/relationships/tags" Target="../tags/tag1848.xml"/><Relationship Id="rId160" Type="http://schemas.openxmlformats.org/officeDocument/2006/relationships/tags" Target="../tags/tag1913.xml"/><Relationship Id="rId216" Type="http://schemas.openxmlformats.org/officeDocument/2006/relationships/tags" Target="../tags/tag1969.xml"/><Relationship Id="rId258" Type="http://schemas.openxmlformats.org/officeDocument/2006/relationships/tags" Target="../tags/tag2011.xml"/><Relationship Id="rId22" Type="http://schemas.openxmlformats.org/officeDocument/2006/relationships/tags" Target="../tags/tag1775.xml"/><Relationship Id="rId64" Type="http://schemas.openxmlformats.org/officeDocument/2006/relationships/tags" Target="../tags/tag1817.xml"/><Relationship Id="rId118" Type="http://schemas.openxmlformats.org/officeDocument/2006/relationships/tags" Target="../tags/tag1871.xml"/><Relationship Id="rId325" Type="http://schemas.openxmlformats.org/officeDocument/2006/relationships/tags" Target="../tags/tag2078.xml"/><Relationship Id="rId367" Type="http://schemas.openxmlformats.org/officeDocument/2006/relationships/tags" Target="../tags/tag2120.xml"/><Relationship Id="rId171" Type="http://schemas.openxmlformats.org/officeDocument/2006/relationships/tags" Target="../tags/tag1924.xml"/><Relationship Id="rId227" Type="http://schemas.openxmlformats.org/officeDocument/2006/relationships/tags" Target="../tags/tag1980.xml"/><Relationship Id="rId269" Type="http://schemas.openxmlformats.org/officeDocument/2006/relationships/tags" Target="../tags/tag2022.xml"/><Relationship Id="rId33" Type="http://schemas.openxmlformats.org/officeDocument/2006/relationships/tags" Target="../tags/tag1786.xml"/><Relationship Id="rId129" Type="http://schemas.openxmlformats.org/officeDocument/2006/relationships/tags" Target="../tags/tag1882.xml"/><Relationship Id="rId280" Type="http://schemas.openxmlformats.org/officeDocument/2006/relationships/tags" Target="../tags/tag2033.xml"/><Relationship Id="rId336" Type="http://schemas.openxmlformats.org/officeDocument/2006/relationships/tags" Target="../tags/tag2089.xml"/><Relationship Id="rId75" Type="http://schemas.openxmlformats.org/officeDocument/2006/relationships/tags" Target="../tags/tag1828.xml"/><Relationship Id="rId140" Type="http://schemas.openxmlformats.org/officeDocument/2006/relationships/tags" Target="../tags/tag1893.xml"/><Relationship Id="rId182" Type="http://schemas.openxmlformats.org/officeDocument/2006/relationships/tags" Target="../tags/tag1935.xml"/><Relationship Id="rId378" Type="http://schemas.openxmlformats.org/officeDocument/2006/relationships/tags" Target="../tags/tag2131.xml"/><Relationship Id="rId403" Type="http://schemas.openxmlformats.org/officeDocument/2006/relationships/tags" Target="../tags/tag2156.xml"/><Relationship Id="rId6" Type="http://schemas.openxmlformats.org/officeDocument/2006/relationships/tags" Target="../tags/tag1759.xml"/><Relationship Id="rId238" Type="http://schemas.openxmlformats.org/officeDocument/2006/relationships/tags" Target="../tags/tag1991.xml"/><Relationship Id="rId291" Type="http://schemas.openxmlformats.org/officeDocument/2006/relationships/tags" Target="../tags/tag2044.xml"/><Relationship Id="rId305" Type="http://schemas.openxmlformats.org/officeDocument/2006/relationships/tags" Target="../tags/tag2058.xml"/><Relationship Id="rId347" Type="http://schemas.openxmlformats.org/officeDocument/2006/relationships/tags" Target="../tags/tag2100.xml"/><Relationship Id="rId44" Type="http://schemas.openxmlformats.org/officeDocument/2006/relationships/tags" Target="../tags/tag1797.xml"/><Relationship Id="rId86" Type="http://schemas.openxmlformats.org/officeDocument/2006/relationships/tags" Target="../tags/tag1839.xml"/><Relationship Id="rId151" Type="http://schemas.openxmlformats.org/officeDocument/2006/relationships/tags" Target="../tags/tag1904.xml"/><Relationship Id="rId389" Type="http://schemas.openxmlformats.org/officeDocument/2006/relationships/tags" Target="../tags/tag2142.xml"/><Relationship Id="rId193" Type="http://schemas.openxmlformats.org/officeDocument/2006/relationships/tags" Target="../tags/tag1946.xml"/><Relationship Id="rId207" Type="http://schemas.openxmlformats.org/officeDocument/2006/relationships/tags" Target="../tags/tag1960.xml"/><Relationship Id="rId249" Type="http://schemas.openxmlformats.org/officeDocument/2006/relationships/tags" Target="../tags/tag2002.xml"/><Relationship Id="rId414" Type="http://schemas.openxmlformats.org/officeDocument/2006/relationships/tags" Target="../tags/tag2167.xml"/><Relationship Id="rId13" Type="http://schemas.openxmlformats.org/officeDocument/2006/relationships/tags" Target="../tags/tag1766.xml"/><Relationship Id="rId109" Type="http://schemas.openxmlformats.org/officeDocument/2006/relationships/tags" Target="../tags/tag1862.xml"/><Relationship Id="rId260" Type="http://schemas.openxmlformats.org/officeDocument/2006/relationships/tags" Target="../tags/tag2013.xml"/><Relationship Id="rId316" Type="http://schemas.openxmlformats.org/officeDocument/2006/relationships/tags" Target="../tags/tag2069.xml"/><Relationship Id="rId55" Type="http://schemas.openxmlformats.org/officeDocument/2006/relationships/tags" Target="../tags/tag1808.xml"/><Relationship Id="rId97" Type="http://schemas.openxmlformats.org/officeDocument/2006/relationships/tags" Target="../tags/tag1850.xml"/><Relationship Id="rId120" Type="http://schemas.openxmlformats.org/officeDocument/2006/relationships/tags" Target="../tags/tag1873.xml"/><Relationship Id="rId358" Type="http://schemas.openxmlformats.org/officeDocument/2006/relationships/tags" Target="../tags/tag2111.xml"/><Relationship Id="rId162" Type="http://schemas.openxmlformats.org/officeDocument/2006/relationships/tags" Target="../tags/tag1915.xml"/><Relationship Id="rId218" Type="http://schemas.openxmlformats.org/officeDocument/2006/relationships/tags" Target="../tags/tag1971.xml"/><Relationship Id="rId271" Type="http://schemas.openxmlformats.org/officeDocument/2006/relationships/tags" Target="../tags/tag2024.xml"/><Relationship Id="rId24" Type="http://schemas.openxmlformats.org/officeDocument/2006/relationships/tags" Target="../tags/tag1777.xml"/><Relationship Id="rId66" Type="http://schemas.openxmlformats.org/officeDocument/2006/relationships/tags" Target="../tags/tag1819.xml"/><Relationship Id="rId131" Type="http://schemas.openxmlformats.org/officeDocument/2006/relationships/tags" Target="../tags/tag1884.xml"/><Relationship Id="rId327" Type="http://schemas.openxmlformats.org/officeDocument/2006/relationships/tags" Target="../tags/tag2080.xml"/><Relationship Id="rId369" Type="http://schemas.openxmlformats.org/officeDocument/2006/relationships/tags" Target="../tags/tag2122.xml"/><Relationship Id="rId173" Type="http://schemas.openxmlformats.org/officeDocument/2006/relationships/tags" Target="../tags/tag1926.xml"/><Relationship Id="rId229" Type="http://schemas.openxmlformats.org/officeDocument/2006/relationships/tags" Target="../tags/tag1982.xml"/><Relationship Id="rId380" Type="http://schemas.openxmlformats.org/officeDocument/2006/relationships/tags" Target="../tags/tag2133.xml"/><Relationship Id="rId240" Type="http://schemas.openxmlformats.org/officeDocument/2006/relationships/tags" Target="../tags/tag1993.xml"/><Relationship Id="rId35" Type="http://schemas.openxmlformats.org/officeDocument/2006/relationships/tags" Target="../tags/tag1788.xml"/><Relationship Id="rId77" Type="http://schemas.openxmlformats.org/officeDocument/2006/relationships/tags" Target="../tags/tag1830.xml"/><Relationship Id="rId100" Type="http://schemas.openxmlformats.org/officeDocument/2006/relationships/tags" Target="../tags/tag1853.xml"/><Relationship Id="rId282" Type="http://schemas.openxmlformats.org/officeDocument/2006/relationships/tags" Target="../tags/tag2035.xml"/><Relationship Id="rId338" Type="http://schemas.openxmlformats.org/officeDocument/2006/relationships/tags" Target="../tags/tag2091.xml"/><Relationship Id="rId8" Type="http://schemas.openxmlformats.org/officeDocument/2006/relationships/tags" Target="../tags/tag1761.xml"/><Relationship Id="rId142" Type="http://schemas.openxmlformats.org/officeDocument/2006/relationships/tags" Target="../tags/tag1895.xml"/><Relationship Id="rId184" Type="http://schemas.openxmlformats.org/officeDocument/2006/relationships/tags" Target="../tags/tag1937.xml"/><Relationship Id="rId391" Type="http://schemas.openxmlformats.org/officeDocument/2006/relationships/tags" Target="../tags/tag2144.xml"/><Relationship Id="rId405" Type="http://schemas.openxmlformats.org/officeDocument/2006/relationships/tags" Target="../tags/tag2158.xml"/><Relationship Id="rId251" Type="http://schemas.openxmlformats.org/officeDocument/2006/relationships/tags" Target="../tags/tag2004.xml"/><Relationship Id="rId46" Type="http://schemas.openxmlformats.org/officeDocument/2006/relationships/tags" Target="../tags/tag1799.xml"/><Relationship Id="rId293" Type="http://schemas.openxmlformats.org/officeDocument/2006/relationships/tags" Target="../tags/tag2046.xml"/><Relationship Id="rId307" Type="http://schemas.openxmlformats.org/officeDocument/2006/relationships/tags" Target="../tags/tag2060.xml"/><Relationship Id="rId349" Type="http://schemas.openxmlformats.org/officeDocument/2006/relationships/tags" Target="../tags/tag2102.xml"/><Relationship Id="rId88" Type="http://schemas.openxmlformats.org/officeDocument/2006/relationships/tags" Target="../tags/tag1841.xml"/><Relationship Id="rId111" Type="http://schemas.openxmlformats.org/officeDocument/2006/relationships/tags" Target="../tags/tag1864.xml"/><Relationship Id="rId153" Type="http://schemas.openxmlformats.org/officeDocument/2006/relationships/tags" Target="../tags/tag1906.xml"/><Relationship Id="rId195" Type="http://schemas.openxmlformats.org/officeDocument/2006/relationships/tags" Target="../tags/tag1948.xml"/><Relationship Id="rId209" Type="http://schemas.openxmlformats.org/officeDocument/2006/relationships/tags" Target="../tags/tag1962.xml"/><Relationship Id="rId360" Type="http://schemas.openxmlformats.org/officeDocument/2006/relationships/tags" Target="../tags/tag2113.xml"/><Relationship Id="rId416" Type="http://schemas.openxmlformats.org/officeDocument/2006/relationships/tags" Target="../tags/tag2169.xml"/><Relationship Id="rId220" Type="http://schemas.openxmlformats.org/officeDocument/2006/relationships/tags" Target="../tags/tag1973.xml"/><Relationship Id="rId15" Type="http://schemas.openxmlformats.org/officeDocument/2006/relationships/tags" Target="../tags/tag1768.xml"/><Relationship Id="rId57" Type="http://schemas.openxmlformats.org/officeDocument/2006/relationships/tags" Target="../tags/tag1810.xml"/><Relationship Id="rId262" Type="http://schemas.openxmlformats.org/officeDocument/2006/relationships/tags" Target="../tags/tag2015.xml"/><Relationship Id="rId318" Type="http://schemas.openxmlformats.org/officeDocument/2006/relationships/tags" Target="../tags/tag2071.xml"/><Relationship Id="rId99" Type="http://schemas.openxmlformats.org/officeDocument/2006/relationships/tags" Target="../tags/tag1852.xml"/><Relationship Id="rId122" Type="http://schemas.openxmlformats.org/officeDocument/2006/relationships/tags" Target="../tags/tag1875.xml"/><Relationship Id="rId164" Type="http://schemas.openxmlformats.org/officeDocument/2006/relationships/tags" Target="../tags/tag1917.xml"/><Relationship Id="rId371" Type="http://schemas.openxmlformats.org/officeDocument/2006/relationships/tags" Target="../tags/tag2124.xml"/><Relationship Id="rId26" Type="http://schemas.openxmlformats.org/officeDocument/2006/relationships/tags" Target="../tags/tag1779.xml"/><Relationship Id="rId231" Type="http://schemas.openxmlformats.org/officeDocument/2006/relationships/tags" Target="../tags/tag1984.xml"/><Relationship Id="rId273" Type="http://schemas.openxmlformats.org/officeDocument/2006/relationships/tags" Target="../tags/tag2026.xml"/><Relationship Id="rId329" Type="http://schemas.openxmlformats.org/officeDocument/2006/relationships/tags" Target="../tags/tag2082.xml"/><Relationship Id="rId68" Type="http://schemas.openxmlformats.org/officeDocument/2006/relationships/tags" Target="../tags/tag1821.xml"/><Relationship Id="rId133" Type="http://schemas.openxmlformats.org/officeDocument/2006/relationships/tags" Target="../tags/tag1886.xml"/><Relationship Id="rId175" Type="http://schemas.openxmlformats.org/officeDocument/2006/relationships/tags" Target="../tags/tag1928.xml"/><Relationship Id="rId340" Type="http://schemas.openxmlformats.org/officeDocument/2006/relationships/tags" Target="../tags/tag2093.xml"/><Relationship Id="rId200" Type="http://schemas.openxmlformats.org/officeDocument/2006/relationships/tags" Target="../tags/tag1953.xml"/><Relationship Id="rId382" Type="http://schemas.openxmlformats.org/officeDocument/2006/relationships/tags" Target="../tags/tag2135.xml"/><Relationship Id="rId242" Type="http://schemas.openxmlformats.org/officeDocument/2006/relationships/tags" Target="../tags/tag1995.xml"/><Relationship Id="rId284" Type="http://schemas.openxmlformats.org/officeDocument/2006/relationships/tags" Target="../tags/tag2037.xml"/><Relationship Id="rId37" Type="http://schemas.openxmlformats.org/officeDocument/2006/relationships/tags" Target="../tags/tag1790.xml"/><Relationship Id="rId79" Type="http://schemas.openxmlformats.org/officeDocument/2006/relationships/tags" Target="../tags/tag1832.xml"/><Relationship Id="rId102" Type="http://schemas.openxmlformats.org/officeDocument/2006/relationships/tags" Target="../tags/tag1855.xml"/><Relationship Id="rId144" Type="http://schemas.openxmlformats.org/officeDocument/2006/relationships/tags" Target="../tags/tag1897.xml"/><Relationship Id="rId90" Type="http://schemas.openxmlformats.org/officeDocument/2006/relationships/tags" Target="../tags/tag1843.xml"/><Relationship Id="rId186" Type="http://schemas.openxmlformats.org/officeDocument/2006/relationships/tags" Target="../tags/tag1939.xml"/><Relationship Id="rId351" Type="http://schemas.openxmlformats.org/officeDocument/2006/relationships/tags" Target="../tags/tag2104.xml"/><Relationship Id="rId393" Type="http://schemas.openxmlformats.org/officeDocument/2006/relationships/tags" Target="../tags/tag2146.xml"/><Relationship Id="rId407" Type="http://schemas.openxmlformats.org/officeDocument/2006/relationships/tags" Target="../tags/tag2160.xml"/><Relationship Id="rId211" Type="http://schemas.openxmlformats.org/officeDocument/2006/relationships/tags" Target="../tags/tag1964.xml"/><Relationship Id="rId253" Type="http://schemas.openxmlformats.org/officeDocument/2006/relationships/tags" Target="../tags/tag2006.xml"/><Relationship Id="rId295" Type="http://schemas.openxmlformats.org/officeDocument/2006/relationships/tags" Target="../tags/tag2048.xml"/><Relationship Id="rId309" Type="http://schemas.openxmlformats.org/officeDocument/2006/relationships/tags" Target="../tags/tag2062.xml"/><Relationship Id="rId48" Type="http://schemas.openxmlformats.org/officeDocument/2006/relationships/tags" Target="../tags/tag1801.xml"/><Relationship Id="rId113" Type="http://schemas.openxmlformats.org/officeDocument/2006/relationships/tags" Target="../tags/tag1866.xml"/><Relationship Id="rId320" Type="http://schemas.openxmlformats.org/officeDocument/2006/relationships/tags" Target="../tags/tag2073.xml"/><Relationship Id="rId155" Type="http://schemas.openxmlformats.org/officeDocument/2006/relationships/tags" Target="../tags/tag1908.xml"/><Relationship Id="rId197" Type="http://schemas.openxmlformats.org/officeDocument/2006/relationships/tags" Target="../tags/tag1950.xml"/><Relationship Id="rId362" Type="http://schemas.openxmlformats.org/officeDocument/2006/relationships/tags" Target="../tags/tag2115.xml"/><Relationship Id="rId418" Type="http://schemas.openxmlformats.org/officeDocument/2006/relationships/slideLayout" Target="../slideLayouts/slideLayout1.xml"/><Relationship Id="rId222" Type="http://schemas.openxmlformats.org/officeDocument/2006/relationships/tags" Target="../tags/tag1975.xml"/><Relationship Id="rId264" Type="http://schemas.openxmlformats.org/officeDocument/2006/relationships/tags" Target="../tags/tag201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569.xml"/><Relationship Id="rId13" Type="http://schemas.openxmlformats.org/officeDocument/2006/relationships/tags" Target="../tags/tag574.xml"/><Relationship Id="rId18" Type="http://schemas.openxmlformats.org/officeDocument/2006/relationships/tags" Target="../tags/tag579.xml"/><Relationship Id="rId26" Type="http://schemas.openxmlformats.org/officeDocument/2006/relationships/tags" Target="../tags/tag587.xml"/><Relationship Id="rId3" Type="http://schemas.openxmlformats.org/officeDocument/2006/relationships/tags" Target="../tags/tag564.xml"/><Relationship Id="rId21" Type="http://schemas.openxmlformats.org/officeDocument/2006/relationships/tags" Target="../tags/tag582.xml"/><Relationship Id="rId7" Type="http://schemas.openxmlformats.org/officeDocument/2006/relationships/tags" Target="../tags/tag568.xml"/><Relationship Id="rId12" Type="http://schemas.openxmlformats.org/officeDocument/2006/relationships/tags" Target="../tags/tag573.xml"/><Relationship Id="rId17" Type="http://schemas.openxmlformats.org/officeDocument/2006/relationships/tags" Target="../tags/tag578.xml"/><Relationship Id="rId25" Type="http://schemas.openxmlformats.org/officeDocument/2006/relationships/tags" Target="../tags/tag586.xml"/><Relationship Id="rId2" Type="http://schemas.openxmlformats.org/officeDocument/2006/relationships/tags" Target="../tags/tag563.xml"/><Relationship Id="rId16" Type="http://schemas.openxmlformats.org/officeDocument/2006/relationships/tags" Target="../tags/tag577.xml"/><Relationship Id="rId20" Type="http://schemas.openxmlformats.org/officeDocument/2006/relationships/tags" Target="../tags/tag581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562.xml"/><Relationship Id="rId6" Type="http://schemas.openxmlformats.org/officeDocument/2006/relationships/tags" Target="../tags/tag567.xml"/><Relationship Id="rId11" Type="http://schemas.openxmlformats.org/officeDocument/2006/relationships/tags" Target="../tags/tag572.xml"/><Relationship Id="rId24" Type="http://schemas.openxmlformats.org/officeDocument/2006/relationships/tags" Target="../tags/tag585.xml"/><Relationship Id="rId32" Type="http://schemas.openxmlformats.org/officeDocument/2006/relationships/image" Target="../media/image4.emf"/><Relationship Id="rId5" Type="http://schemas.openxmlformats.org/officeDocument/2006/relationships/tags" Target="../tags/tag566.xml"/><Relationship Id="rId15" Type="http://schemas.openxmlformats.org/officeDocument/2006/relationships/tags" Target="../tags/tag576.xml"/><Relationship Id="rId23" Type="http://schemas.openxmlformats.org/officeDocument/2006/relationships/tags" Target="../tags/tag584.xml"/><Relationship Id="rId28" Type="http://schemas.openxmlformats.org/officeDocument/2006/relationships/tags" Target="../tags/tag589.xml"/><Relationship Id="rId10" Type="http://schemas.openxmlformats.org/officeDocument/2006/relationships/tags" Target="../tags/tag571.xml"/><Relationship Id="rId19" Type="http://schemas.openxmlformats.org/officeDocument/2006/relationships/tags" Target="../tags/tag580.xml"/><Relationship Id="rId31" Type="http://schemas.openxmlformats.org/officeDocument/2006/relationships/image" Target="../media/image3.png"/><Relationship Id="rId4" Type="http://schemas.openxmlformats.org/officeDocument/2006/relationships/tags" Target="../tags/tag565.xml"/><Relationship Id="rId9" Type="http://schemas.openxmlformats.org/officeDocument/2006/relationships/tags" Target="../tags/tag570.xml"/><Relationship Id="rId14" Type="http://schemas.openxmlformats.org/officeDocument/2006/relationships/tags" Target="../tags/tag575.xml"/><Relationship Id="rId22" Type="http://schemas.openxmlformats.org/officeDocument/2006/relationships/tags" Target="../tags/tag583.xml"/><Relationship Id="rId27" Type="http://schemas.openxmlformats.org/officeDocument/2006/relationships/tags" Target="../tags/tag588.xml"/><Relationship Id="rId30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tags" Target="../tags/tag706.xml"/><Relationship Id="rId21" Type="http://schemas.openxmlformats.org/officeDocument/2006/relationships/tags" Target="../tags/tag610.xml"/><Relationship Id="rId63" Type="http://schemas.openxmlformats.org/officeDocument/2006/relationships/tags" Target="../tags/tag652.xml"/><Relationship Id="rId159" Type="http://schemas.openxmlformats.org/officeDocument/2006/relationships/tags" Target="../tags/tag748.xml"/><Relationship Id="rId170" Type="http://schemas.openxmlformats.org/officeDocument/2006/relationships/tags" Target="../tags/tag759.xml"/><Relationship Id="rId226" Type="http://schemas.openxmlformats.org/officeDocument/2006/relationships/tags" Target="../tags/tag815.xml"/><Relationship Id="rId268" Type="http://schemas.openxmlformats.org/officeDocument/2006/relationships/slideLayout" Target="../slideLayouts/slideLayout1.xml"/><Relationship Id="rId11" Type="http://schemas.openxmlformats.org/officeDocument/2006/relationships/tags" Target="../tags/tag600.xml"/><Relationship Id="rId32" Type="http://schemas.openxmlformats.org/officeDocument/2006/relationships/tags" Target="../tags/tag621.xml"/><Relationship Id="rId53" Type="http://schemas.openxmlformats.org/officeDocument/2006/relationships/tags" Target="../tags/tag642.xml"/><Relationship Id="rId74" Type="http://schemas.openxmlformats.org/officeDocument/2006/relationships/tags" Target="../tags/tag663.xml"/><Relationship Id="rId128" Type="http://schemas.openxmlformats.org/officeDocument/2006/relationships/tags" Target="../tags/tag717.xml"/><Relationship Id="rId149" Type="http://schemas.openxmlformats.org/officeDocument/2006/relationships/tags" Target="../tags/tag738.xml"/><Relationship Id="rId5" Type="http://schemas.openxmlformats.org/officeDocument/2006/relationships/tags" Target="../tags/tag594.xml"/><Relationship Id="rId95" Type="http://schemas.openxmlformats.org/officeDocument/2006/relationships/tags" Target="../tags/tag684.xml"/><Relationship Id="rId160" Type="http://schemas.openxmlformats.org/officeDocument/2006/relationships/tags" Target="../tags/tag749.xml"/><Relationship Id="rId181" Type="http://schemas.openxmlformats.org/officeDocument/2006/relationships/tags" Target="../tags/tag770.xml"/><Relationship Id="rId216" Type="http://schemas.openxmlformats.org/officeDocument/2006/relationships/tags" Target="../tags/tag805.xml"/><Relationship Id="rId237" Type="http://schemas.openxmlformats.org/officeDocument/2006/relationships/tags" Target="../tags/tag826.xml"/><Relationship Id="rId258" Type="http://schemas.openxmlformats.org/officeDocument/2006/relationships/tags" Target="../tags/tag847.xml"/><Relationship Id="rId22" Type="http://schemas.openxmlformats.org/officeDocument/2006/relationships/tags" Target="../tags/tag611.xml"/><Relationship Id="rId43" Type="http://schemas.openxmlformats.org/officeDocument/2006/relationships/tags" Target="../tags/tag632.xml"/><Relationship Id="rId64" Type="http://schemas.openxmlformats.org/officeDocument/2006/relationships/tags" Target="../tags/tag653.xml"/><Relationship Id="rId118" Type="http://schemas.openxmlformats.org/officeDocument/2006/relationships/tags" Target="../tags/tag707.xml"/><Relationship Id="rId139" Type="http://schemas.openxmlformats.org/officeDocument/2006/relationships/tags" Target="../tags/tag728.xml"/><Relationship Id="rId85" Type="http://schemas.openxmlformats.org/officeDocument/2006/relationships/tags" Target="../tags/tag674.xml"/><Relationship Id="rId150" Type="http://schemas.openxmlformats.org/officeDocument/2006/relationships/tags" Target="../tags/tag739.xml"/><Relationship Id="rId171" Type="http://schemas.openxmlformats.org/officeDocument/2006/relationships/tags" Target="../tags/tag760.xml"/><Relationship Id="rId192" Type="http://schemas.openxmlformats.org/officeDocument/2006/relationships/tags" Target="../tags/tag781.xml"/><Relationship Id="rId206" Type="http://schemas.openxmlformats.org/officeDocument/2006/relationships/tags" Target="../tags/tag795.xml"/><Relationship Id="rId227" Type="http://schemas.openxmlformats.org/officeDocument/2006/relationships/tags" Target="../tags/tag816.xml"/><Relationship Id="rId248" Type="http://schemas.openxmlformats.org/officeDocument/2006/relationships/tags" Target="../tags/tag837.xml"/><Relationship Id="rId269" Type="http://schemas.openxmlformats.org/officeDocument/2006/relationships/notesSlide" Target="../notesSlides/notesSlide4.xml"/><Relationship Id="rId12" Type="http://schemas.openxmlformats.org/officeDocument/2006/relationships/tags" Target="../tags/tag601.xml"/><Relationship Id="rId33" Type="http://schemas.openxmlformats.org/officeDocument/2006/relationships/tags" Target="../tags/tag622.xml"/><Relationship Id="rId108" Type="http://schemas.openxmlformats.org/officeDocument/2006/relationships/tags" Target="../tags/tag697.xml"/><Relationship Id="rId129" Type="http://schemas.openxmlformats.org/officeDocument/2006/relationships/tags" Target="../tags/tag718.xml"/><Relationship Id="rId54" Type="http://schemas.openxmlformats.org/officeDocument/2006/relationships/tags" Target="../tags/tag643.xml"/><Relationship Id="rId75" Type="http://schemas.openxmlformats.org/officeDocument/2006/relationships/tags" Target="../tags/tag664.xml"/><Relationship Id="rId96" Type="http://schemas.openxmlformats.org/officeDocument/2006/relationships/tags" Target="../tags/tag685.xml"/><Relationship Id="rId140" Type="http://schemas.openxmlformats.org/officeDocument/2006/relationships/tags" Target="../tags/tag729.xml"/><Relationship Id="rId161" Type="http://schemas.openxmlformats.org/officeDocument/2006/relationships/tags" Target="../tags/tag750.xml"/><Relationship Id="rId182" Type="http://schemas.openxmlformats.org/officeDocument/2006/relationships/tags" Target="../tags/tag771.xml"/><Relationship Id="rId217" Type="http://schemas.openxmlformats.org/officeDocument/2006/relationships/tags" Target="../tags/tag806.xml"/><Relationship Id="rId6" Type="http://schemas.openxmlformats.org/officeDocument/2006/relationships/tags" Target="../tags/tag595.xml"/><Relationship Id="rId238" Type="http://schemas.openxmlformats.org/officeDocument/2006/relationships/tags" Target="../tags/tag827.xml"/><Relationship Id="rId259" Type="http://schemas.openxmlformats.org/officeDocument/2006/relationships/tags" Target="../tags/tag848.xml"/><Relationship Id="rId23" Type="http://schemas.openxmlformats.org/officeDocument/2006/relationships/tags" Target="../tags/tag612.xml"/><Relationship Id="rId119" Type="http://schemas.openxmlformats.org/officeDocument/2006/relationships/tags" Target="../tags/tag708.xml"/><Relationship Id="rId270" Type="http://schemas.openxmlformats.org/officeDocument/2006/relationships/image" Target="../media/image3.png"/><Relationship Id="rId44" Type="http://schemas.openxmlformats.org/officeDocument/2006/relationships/tags" Target="../tags/tag633.xml"/><Relationship Id="rId65" Type="http://schemas.openxmlformats.org/officeDocument/2006/relationships/tags" Target="../tags/tag654.xml"/><Relationship Id="rId86" Type="http://schemas.openxmlformats.org/officeDocument/2006/relationships/tags" Target="../tags/tag675.xml"/><Relationship Id="rId130" Type="http://schemas.openxmlformats.org/officeDocument/2006/relationships/tags" Target="../tags/tag719.xml"/><Relationship Id="rId151" Type="http://schemas.openxmlformats.org/officeDocument/2006/relationships/tags" Target="../tags/tag740.xml"/><Relationship Id="rId172" Type="http://schemas.openxmlformats.org/officeDocument/2006/relationships/tags" Target="../tags/tag761.xml"/><Relationship Id="rId193" Type="http://schemas.openxmlformats.org/officeDocument/2006/relationships/tags" Target="../tags/tag782.xml"/><Relationship Id="rId207" Type="http://schemas.openxmlformats.org/officeDocument/2006/relationships/tags" Target="../tags/tag796.xml"/><Relationship Id="rId228" Type="http://schemas.openxmlformats.org/officeDocument/2006/relationships/tags" Target="../tags/tag817.xml"/><Relationship Id="rId249" Type="http://schemas.openxmlformats.org/officeDocument/2006/relationships/tags" Target="../tags/tag838.xml"/><Relationship Id="rId13" Type="http://schemas.openxmlformats.org/officeDocument/2006/relationships/tags" Target="../tags/tag602.xml"/><Relationship Id="rId109" Type="http://schemas.openxmlformats.org/officeDocument/2006/relationships/tags" Target="../tags/tag698.xml"/><Relationship Id="rId260" Type="http://schemas.openxmlformats.org/officeDocument/2006/relationships/tags" Target="../tags/tag849.xml"/><Relationship Id="rId34" Type="http://schemas.openxmlformats.org/officeDocument/2006/relationships/tags" Target="../tags/tag623.xml"/><Relationship Id="rId55" Type="http://schemas.openxmlformats.org/officeDocument/2006/relationships/tags" Target="../tags/tag644.xml"/><Relationship Id="rId76" Type="http://schemas.openxmlformats.org/officeDocument/2006/relationships/tags" Target="../tags/tag665.xml"/><Relationship Id="rId97" Type="http://schemas.openxmlformats.org/officeDocument/2006/relationships/tags" Target="../tags/tag686.xml"/><Relationship Id="rId120" Type="http://schemas.openxmlformats.org/officeDocument/2006/relationships/tags" Target="../tags/tag709.xml"/><Relationship Id="rId141" Type="http://schemas.openxmlformats.org/officeDocument/2006/relationships/tags" Target="../tags/tag730.xml"/><Relationship Id="rId7" Type="http://schemas.openxmlformats.org/officeDocument/2006/relationships/tags" Target="../tags/tag596.xml"/><Relationship Id="rId162" Type="http://schemas.openxmlformats.org/officeDocument/2006/relationships/tags" Target="../tags/tag751.xml"/><Relationship Id="rId183" Type="http://schemas.openxmlformats.org/officeDocument/2006/relationships/tags" Target="../tags/tag772.xml"/><Relationship Id="rId218" Type="http://schemas.openxmlformats.org/officeDocument/2006/relationships/tags" Target="../tags/tag807.xml"/><Relationship Id="rId239" Type="http://schemas.openxmlformats.org/officeDocument/2006/relationships/tags" Target="../tags/tag828.xml"/><Relationship Id="rId250" Type="http://schemas.openxmlformats.org/officeDocument/2006/relationships/tags" Target="../tags/tag839.xml"/><Relationship Id="rId24" Type="http://schemas.openxmlformats.org/officeDocument/2006/relationships/tags" Target="../tags/tag613.xml"/><Relationship Id="rId45" Type="http://schemas.openxmlformats.org/officeDocument/2006/relationships/tags" Target="../tags/tag634.xml"/><Relationship Id="rId66" Type="http://schemas.openxmlformats.org/officeDocument/2006/relationships/tags" Target="../tags/tag655.xml"/><Relationship Id="rId87" Type="http://schemas.openxmlformats.org/officeDocument/2006/relationships/tags" Target="../tags/tag676.xml"/><Relationship Id="rId110" Type="http://schemas.openxmlformats.org/officeDocument/2006/relationships/tags" Target="../tags/tag699.xml"/><Relationship Id="rId131" Type="http://schemas.openxmlformats.org/officeDocument/2006/relationships/tags" Target="../tags/tag720.xml"/><Relationship Id="rId152" Type="http://schemas.openxmlformats.org/officeDocument/2006/relationships/tags" Target="../tags/tag741.xml"/><Relationship Id="rId173" Type="http://schemas.openxmlformats.org/officeDocument/2006/relationships/tags" Target="../tags/tag762.xml"/><Relationship Id="rId194" Type="http://schemas.openxmlformats.org/officeDocument/2006/relationships/tags" Target="../tags/tag783.xml"/><Relationship Id="rId208" Type="http://schemas.openxmlformats.org/officeDocument/2006/relationships/tags" Target="../tags/tag797.xml"/><Relationship Id="rId229" Type="http://schemas.openxmlformats.org/officeDocument/2006/relationships/tags" Target="../tags/tag818.xml"/><Relationship Id="rId240" Type="http://schemas.openxmlformats.org/officeDocument/2006/relationships/tags" Target="../tags/tag829.xml"/><Relationship Id="rId261" Type="http://schemas.openxmlformats.org/officeDocument/2006/relationships/tags" Target="../tags/tag850.xml"/><Relationship Id="rId14" Type="http://schemas.openxmlformats.org/officeDocument/2006/relationships/tags" Target="../tags/tag603.xml"/><Relationship Id="rId35" Type="http://schemas.openxmlformats.org/officeDocument/2006/relationships/tags" Target="../tags/tag624.xml"/><Relationship Id="rId56" Type="http://schemas.openxmlformats.org/officeDocument/2006/relationships/tags" Target="../tags/tag645.xml"/><Relationship Id="rId77" Type="http://schemas.openxmlformats.org/officeDocument/2006/relationships/tags" Target="../tags/tag666.xml"/><Relationship Id="rId100" Type="http://schemas.openxmlformats.org/officeDocument/2006/relationships/tags" Target="../tags/tag689.xml"/><Relationship Id="rId8" Type="http://schemas.openxmlformats.org/officeDocument/2006/relationships/tags" Target="../tags/tag597.xml"/><Relationship Id="rId98" Type="http://schemas.openxmlformats.org/officeDocument/2006/relationships/tags" Target="../tags/tag687.xml"/><Relationship Id="rId121" Type="http://schemas.openxmlformats.org/officeDocument/2006/relationships/tags" Target="../tags/tag710.xml"/><Relationship Id="rId142" Type="http://schemas.openxmlformats.org/officeDocument/2006/relationships/tags" Target="../tags/tag731.xml"/><Relationship Id="rId163" Type="http://schemas.openxmlformats.org/officeDocument/2006/relationships/tags" Target="../tags/tag752.xml"/><Relationship Id="rId184" Type="http://schemas.openxmlformats.org/officeDocument/2006/relationships/tags" Target="../tags/tag773.xml"/><Relationship Id="rId219" Type="http://schemas.openxmlformats.org/officeDocument/2006/relationships/tags" Target="../tags/tag808.xml"/><Relationship Id="rId230" Type="http://schemas.openxmlformats.org/officeDocument/2006/relationships/tags" Target="../tags/tag819.xml"/><Relationship Id="rId251" Type="http://schemas.openxmlformats.org/officeDocument/2006/relationships/tags" Target="../tags/tag840.xml"/><Relationship Id="rId25" Type="http://schemas.openxmlformats.org/officeDocument/2006/relationships/tags" Target="../tags/tag614.xml"/><Relationship Id="rId46" Type="http://schemas.openxmlformats.org/officeDocument/2006/relationships/tags" Target="../tags/tag635.xml"/><Relationship Id="rId67" Type="http://schemas.openxmlformats.org/officeDocument/2006/relationships/tags" Target="../tags/tag656.xml"/><Relationship Id="rId88" Type="http://schemas.openxmlformats.org/officeDocument/2006/relationships/tags" Target="../tags/tag677.xml"/><Relationship Id="rId111" Type="http://schemas.openxmlformats.org/officeDocument/2006/relationships/tags" Target="../tags/tag700.xml"/><Relationship Id="rId132" Type="http://schemas.openxmlformats.org/officeDocument/2006/relationships/tags" Target="../tags/tag721.xml"/><Relationship Id="rId153" Type="http://schemas.openxmlformats.org/officeDocument/2006/relationships/tags" Target="../tags/tag742.xml"/><Relationship Id="rId174" Type="http://schemas.openxmlformats.org/officeDocument/2006/relationships/tags" Target="../tags/tag763.xml"/><Relationship Id="rId195" Type="http://schemas.openxmlformats.org/officeDocument/2006/relationships/tags" Target="../tags/tag784.xml"/><Relationship Id="rId209" Type="http://schemas.openxmlformats.org/officeDocument/2006/relationships/tags" Target="../tags/tag798.xml"/><Relationship Id="rId220" Type="http://schemas.openxmlformats.org/officeDocument/2006/relationships/tags" Target="../tags/tag809.xml"/><Relationship Id="rId241" Type="http://schemas.openxmlformats.org/officeDocument/2006/relationships/tags" Target="../tags/tag830.xml"/><Relationship Id="rId15" Type="http://schemas.openxmlformats.org/officeDocument/2006/relationships/tags" Target="../tags/tag604.xml"/><Relationship Id="rId36" Type="http://schemas.openxmlformats.org/officeDocument/2006/relationships/tags" Target="../tags/tag625.xml"/><Relationship Id="rId57" Type="http://schemas.openxmlformats.org/officeDocument/2006/relationships/tags" Target="../tags/tag646.xml"/><Relationship Id="rId262" Type="http://schemas.openxmlformats.org/officeDocument/2006/relationships/tags" Target="../tags/tag851.xml"/><Relationship Id="rId78" Type="http://schemas.openxmlformats.org/officeDocument/2006/relationships/tags" Target="../tags/tag667.xml"/><Relationship Id="rId99" Type="http://schemas.openxmlformats.org/officeDocument/2006/relationships/tags" Target="../tags/tag688.xml"/><Relationship Id="rId101" Type="http://schemas.openxmlformats.org/officeDocument/2006/relationships/tags" Target="../tags/tag690.xml"/><Relationship Id="rId122" Type="http://schemas.openxmlformats.org/officeDocument/2006/relationships/tags" Target="../tags/tag711.xml"/><Relationship Id="rId143" Type="http://schemas.openxmlformats.org/officeDocument/2006/relationships/tags" Target="../tags/tag732.xml"/><Relationship Id="rId164" Type="http://schemas.openxmlformats.org/officeDocument/2006/relationships/tags" Target="../tags/tag753.xml"/><Relationship Id="rId185" Type="http://schemas.openxmlformats.org/officeDocument/2006/relationships/tags" Target="../tags/tag774.xml"/><Relationship Id="rId9" Type="http://schemas.openxmlformats.org/officeDocument/2006/relationships/tags" Target="../tags/tag598.xml"/><Relationship Id="rId210" Type="http://schemas.openxmlformats.org/officeDocument/2006/relationships/tags" Target="../tags/tag799.xml"/><Relationship Id="rId26" Type="http://schemas.openxmlformats.org/officeDocument/2006/relationships/tags" Target="../tags/tag615.xml"/><Relationship Id="rId231" Type="http://schemas.openxmlformats.org/officeDocument/2006/relationships/tags" Target="../tags/tag820.xml"/><Relationship Id="rId252" Type="http://schemas.openxmlformats.org/officeDocument/2006/relationships/tags" Target="../tags/tag841.xml"/><Relationship Id="rId47" Type="http://schemas.openxmlformats.org/officeDocument/2006/relationships/tags" Target="../tags/tag636.xml"/><Relationship Id="rId68" Type="http://schemas.openxmlformats.org/officeDocument/2006/relationships/tags" Target="../tags/tag657.xml"/><Relationship Id="rId89" Type="http://schemas.openxmlformats.org/officeDocument/2006/relationships/tags" Target="../tags/tag678.xml"/><Relationship Id="rId112" Type="http://schemas.openxmlformats.org/officeDocument/2006/relationships/tags" Target="../tags/tag701.xml"/><Relationship Id="rId133" Type="http://schemas.openxmlformats.org/officeDocument/2006/relationships/tags" Target="../tags/tag722.xml"/><Relationship Id="rId154" Type="http://schemas.openxmlformats.org/officeDocument/2006/relationships/tags" Target="../tags/tag743.xml"/><Relationship Id="rId175" Type="http://schemas.openxmlformats.org/officeDocument/2006/relationships/tags" Target="../tags/tag764.xml"/><Relationship Id="rId196" Type="http://schemas.openxmlformats.org/officeDocument/2006/relationships/tags" Target="../tags/tag785.xml"/><Relationship Id="rId200" Type="http://schemas.openxmlformats.org/officeDocument/2006/relationships/tags" Target="../tags/tag789.xml"/><Relationship Id="rId16" Type="http://schemas.openxmlformats.org/officeDocument/2006/relationships/tags" Target="../tags/tag605.xml"/><Relationship Id="rId221" Type="http://schemas.openxmlformats.org/officeDocument/2006/relationships/tags" Target="../tags/tag810.xml"/><Relationship Id="rId242" Type="http://schemas.openxmlformats.org/officeDocument/2006/relationships/tags" Target="../tags/tag831.xml"/><Relationship Id="rId263" Type="http://schemas.openxmlformats.org/officeDocument/2006/relationships/tags" Target="../tags/tag852.xml"/><Relationship Id="rId37" Type="http://schemas.openxmlformats.org/officeDocument/2006/relationships/tags" Target="../tags/tag626.xml"/><Relationship Id="rId58" Type="http://schemas.openxmlformats.org/officeDocument/2006/relationships/tags" Target="../tags/tag647.xml"/><Relationship Id="rId79" Type="http://schemas.openxmlformats.org/officeDocument/2006/relationships/tags" Target="../tags/tag668.xml"/><Relationship Id="rId102" Type="http://schemas.openxmlformats.org/officeDocument/2006/relationships/tags" Target="../tags/tag691.xml"/><Relationship Id="rId123" Type="http://schemas.openxmlformats.org/officeDocument/2006/relationships/tags" Target="../tags/tag712.xml"/><Relationship Id="rId144" Type="http://schemas.openxmlformats.org/officeDocument/2006/relationships/tags" Target="../tags/tag733.xml"/><Relationship Id="rId90" Type="http://schemas.openxmlformats.org/officeDocument/2006/relationships/tags" Target="../tags/tag679.xml"/><Relationship Id="rId165" Type="http://schemas.openxmlformats.org/officeDocument/2006/relationships/tags" Target="../tags/tag754.xml"/><Relationship Id="rId186" Type="http://schemas.openxmlformats.org/officeDocument/2006/relationships/tags" Target="../tags/tag775.xml"/><Relationship Id="rId211" Type="http://schemas.openxmlformats.org/officeDocument/2006/relationships/tags" Target="../tags/tag800.xml"/><Relationship Id="rId232" Type="http://schemas.openxmlformats.org/officeDocument/2006/relationships/tags" Target="../tags/tag821.xml"/><Relationship Id="rId253" Type="http://schemas.openxmlformats.org/officeDocument/2006/relationships/tags" Target="../tags/tag842.xml"/><Relationship Id="rId27" Type="http://schemas.openxmlformats.org/officeDocument/2006/relationships/tags" Target="../tags/tag616.xml"/><Relationship Id="rId48" Type="http://schemas.openxmlformats.org/officeDocument/2006/relationships/tags" Target="../tags/tag637.xml"/><Relationship Id="rId69" Type="http://schemas.openxmlformats.org/officeDocument/2006/relationships/tags" Target="../tags/tag658.xml"/><Relationship Id="rId113" Type="http://schemas.openxmlformats.org/officeDocument/2006/relationships/tags" Target="../tags/tag702.xml"/><Relationship Id="rId134" Type="http://schemas.openxmlformats.org/officeDocument/2006/relationships/tags" Target="../tags/tag723.xml"/><Relationship Id="rId80" Type="http://schemas.openxmlformats.org/officeDocument/2006/relationships/tags" Target="../tags/tag669.xml"/><Relationship Id="rId155" Type="http://schemas.openxmlformats.org/officeDocument/2006/relationships/tags" Target="../tags/tag744.xml"/><Relationship Id="rId176" Type="http://schemas.openxmlformats.org/officeDocument/2006/relationships/tags" Target="../tags/tag765.xml"/><Relationship Id="rId197" Type="http://schemas.openxmlformats.org/officeDocument/2006/relationships/tags" Target="../tags/tag786.xml"/><Relationship Id="rId201" Type="http://schemas.openxmlformats.org/officeDocument/2006/relationships/tags" Target="../tags/tag790.xml"/><Relationship Id="rId222" Type="http://schemas.openxmlformats.org/officeDocument/2006/relationships/tags" Target="../tags/tag811.xml"/><Relationship Id="rId243" Type="http://schemas.openxmlformats.org/officeDocument/2006/relationships/tags" Target="../tags/tag832.xml"/><Relationship Id="rId264" Type="http://schemas.openxmlformats.org/officeDocument/2006/relationships/tags" Target="../tags/tag853.xml"/><Relationship Id="rId17" Type="http://schemas.openxmlformats.org/officeDocument/2006/relationships/tags" Target="../tags/tag606.xml"/><Relationship Id="rId38" Type="http://schemas.openxmlformats.org/officeDocument/2006/relationships/tags" Target="../tags/tag627.xml"/><Relationship Id="rId59" Type="http://schemas.openxmlformats.org/officeDocument/2006/relationships/tags" Target="../tags/tag648.xml"/><Relationship Id="rId103" Type="http://schemas.openxmlformats.org/officeDocument/2006/relationships/tags" Target="../tags/tag692.xml"/><Relationship Id="rId124" Type="http://schemas.openxmlformats.org/officeDocument/2006/relationships/tags" Target="../tags/tag713.xml"/><Relationship Id="rId70" Type="http://schemas.openxmlformats.org/officeDocument/2006/relationships/tags" Target="../tags/tag659.xml"/><Relationship Id="rId91" Type="http://schemas.openxmlformats.org/officeDocument/2006/relationships/tags" Target="../tags/tag680.xml"/><Relationship Id="rId145" Type="http://schemas.openxmlformats.org/officeDocument/2006/relationships/tags" Target="../tags/tag734.xml"/><Relationship Id="rId166" Type="http://schemas.openxmlformats.org/officeDocument/2006/relationships/tags" Target="../tags/tag755.xml"/><Relationship Id="rId187" Type="http://schemas.openxmlformats.org/officeDocument/2006/relationships/tags" Target="../tags/tag776.xml"/><Relationship Id="rId1" Type="http://schemas.openxmlformats.org/officeDocument/2006/relationships/tags" Target="../tags/tag590.xml"/><Relationship Id="rId212" Type="http://schemas.openxmlformats.org/officeDocument/2006/relationships/tags" Target="../tags/tag801.xml"/><Relationship Id="rId233" Type="http://schemas.openxmlformats.org/officeDocument/2006/relationships/tags" Target="../tags/tag822.xml"/><Relationship Id="rId254" Type="http://schemas.openxmlformats.org/officeDocument/2006/relationships/tags" Target="../tags/tag843.xml"/><Relationship Id="rId28" Type="http://schemas.openxmlformats.org/officeDocument/2006/relationships/tags" Target="../tags/tag617.xml"/><Relationship Id="rId49" Type="http://schemas.openxmlformats.org/officeDocument/2006/relationships/tags" Target="../tags/tag638.xml"/><Relationship Id="rId114" Type="http://schemas.openxmlformats.org/officeDocument/2006/relationships/tags" Target="../tags/tag703.xml"/><Relationship Id="rId60" Type="http://schemas.openxmlformats.org/officeDocument/2006/relationships/tags" Target="../tags/tag649.xml"/><Relationship Id="rId81" Type="http://schemas.openxmlformats.org/officeDocument/2006/relationships/tags" Target="../tags/tag670.xml"/><Relationship Id="rId135" Type="http://schemas.openxmlformats.org/officeDocument/2006/relationships/tags" Target="../tags/tag724.xml"/><Relationship Id="rId156" Type="http://schemas.openxmlformats.org/officeDocument/2006/relationships/tags" Target="../tags/tag745.xml"/><Relationship Id="rId177" Type="http://schemas.openxmlformats.org/officeDocument/2006/relationships/tags" Target="../tags/tag766.xml"/><Relationship Id="rId198" Type="http://schemas.openxmlformats.org/officeDocument/2006/relationships/tags" Target="../tags/tag787.xml"/><Relationship Id="rId202" Type="http://schemas.openxmlformats.org/officeDocument/2006/relationships/tags" Target="../tags/tag791.xml"/><Relationship Id="rId223" Type="http://schemas.openxmlformats.org/officeDocument/2006/relationships/tags" Target="../tags/tag812.xml"/><Relationship Id="rId244" Type="http://schemas.openxmlformats.org/officeDocument/2006/relationships/tags" Target="../tags/tag833.xml"/><Relationship Id="rId18" Type="http://schemas.openxmlformats.org/officeDocument/2006/relationships/tags" Target="../tags/tag607.xml"/><Relationship Id="rId39" Type="http://schemas.openxmlformats.org/officeDocument/2006/relationships/tags" Target="../tags/tag628.xml"/><Relationship Id="rId265" Type="http://schemas.openxmlformats.org/officeDocument/2006/relationships/tags" Target="../tags/tag854.xml"/><Relationship Id="rId50" Type="http://schemas.openxmlformats.org/officeDocument/2006/relationships/tags" Target="../tags/tag639.xml"/><Relationship Id="rId104" Type="http://schemas.openxmlformats.org/officeDocument/2006/relationships/tags" Target="../tags/tag693.xml"/><Relationship Id="rId125" Type="http://schemas.openxmlformats.org/officeDocument/2006/relationships/tags" Target="../tags/tag714.xml"/><Relationship Id="rId146" Type="http://schemas.openxmlformats.org/officeDocument/2006/relationships/tags" Target="../tags/tag735.xml"/><Relationship Id="rId167" Type="http://schemas.openxmlformats.org/officeDocument/2006/relationships/tags" Target="../tags/tag756.xml"/><Relationship Id="rId188" Type="http://schemas.openxmlformats.org/officeDocument/2006/relationships/tags" Target="../tags/tag777.xml"/><Relationship Id="rId71" Type="http://schemas.openxmlformats.org/officeDocument/2006/relationships/tags" Target="../tags/tag660.xml"/><Relationship Id="rId92" Type="http://schemas.openxmlformats.org/officeDocument/2006/relationships/tags" Target="../tags/tag681.xml"/><Relationship Id="rId213" Type="http://schemas.openxmlformats.org/officeDocument/2006/relationships/tags" Target="../tags/tag802.xml"/><Relationship Id="rId234" Type="http://schemas.openxmlformats.org/officeDocument/2006/relationships/tags" Target="../tags/tag823.xml"/><Relationship Id="rId2" Type="http://schemas.openxmlformats.org/officeDocument/2006/relationships/tags" Target="../tags/tag591.xml"/><Relationship Id="rId29" Type="http://schemas.openxmlformats.org/officeDocument/2006/relationships/tags" Target="../tags/tag618.xml"/><Relationship Id="rId255" Type="http://schemas.openxmlformats.org/officeDocument/2006/relationships/tags" Target="../tags/tag844.xml"/><Relationship Id="rId40" Type="http://schemas.openxmlformats.org/officeDocument/2006/relationships/tags" Target="../tags/tag629.xml"/><Relationship Id="rId115" Type="http://schemas.openxmlformats.org/officeDocument/2006/relationships/tags" Target="../tags/tag704.xml"/><Relationship Id="rId136" Type="http://schemas.openxmlformats.org/officeDocument/2006/relationships/tags" Target="../tags/tag725.xml"/><Relationship Id="rId157" Type="http://schemas.openxmlformats.org/officeDocument/2006/relationships/tags" Target="../tags/tag746.xml"/><Relationship Id="rId178" Type="http://schemas.openxmlformats.org/officeDocument/2006/relationships/tags" Target="../tags/tag767.xml"/><Relationship Id="rId61" Type="http://schemas.openxmlformats.org/officeDocument/2006/relationships/tags" Target="../tags/tag650.xml"/><Relationship Id="rId82" Type="http://schemas.openxmlformats.org/officeDocument/2006/relationships/tags" Target="../tags/tag671.xml"/><Relationship Id="rId199" Type="http://schemas.openxmlformats.org/officeDocument/2006/relationships/tags" Target="../tags/tag788.xml"/><Relationship Id="rId203" Type="http://schemas.openxmlformats.org/officeDocument/2006/relationships/tags" Target="../tags/tag792.xml"/><Relationship Id="rId19" Type="http://schemas.openxmlformats.org/officeDocument/2006/relationships/tags" Target="../tags/tag608.xml"/><Relationship Id="rId224" Type="http://schemas.openxmlformats.org/officeDocument/2006/relationships/tags" Target="../tags/tag813.xml"/><Relationship Id="rId245" Type="http://schemas.openxmlformats.org/officeDocument/2006/relationships/tags" Target="../tags/tag834.xml"/><Relationship Id="rId266" Type="http://schemas.openxmlformats.org/officeDocument/2006/relationships/tags" Target="../tags/tag855.xml"/><Relationship Id="rId30" Type="http://schemas.openxmlformats.org/officeDocument/2006/relationships/tags" Target="../tags/tag619.xml"/><Relationship Id="rId105" Type="http://schemas.openxmlformats.org/officeDocument/2006/relationships/tags" Target="../tags/tag694.xml"/><Relationship Id="rId126" Type="http://schemas.openxmlformats.org/officeDocument/2006/relationships/tags" Target="../tags/tag715.xml"/><Relationship Id="rId147" Type="http://schemas.openxmlformats.org/officeDocument/2006/relationships/tags" Target="../tags/tag736.xml"/><Relationship Id="rId168" Type="http://schemas.openxmlformats.org/officeDocument/2006/relationships/tags" Target="../tags/tag757.xml"/><Relationship Id="rId51" Type="http://schemas.openxmlformats.org/officeDocument/2006/relationships/tags" Target="../tags/tag640.xml"/><Relationship Id="rId72" Type="http://schemas.openxmlformats.org/officeDocument/2006/relationships/tags" Target="../tags/tag661.xml"/><Relationship Id="rId93" Type="http://schemas.openxmlformats.org/officeDocument/2006/relationships/tags" Target="../tags/tag682.xml"/><Relationship Id="rId189" Type="http://schemas.openxmlformats.org/officeDocument/2006/relationships/tags" Target="../tags/tag778.xml"/><Relationship Id="rId3" Type="http://schemas.openxmlformats.org/officeDocument/2006/relationships/tags" Target="../tags/tag592.xml"/><Relationship Id="rId214" Type="http://schemas.openxmlformats.org/officeDocument/2006/relationships/tags" Target="../tags/tag803.xml"/><Relationship Id="rId235" Type="http://schemas.openxmlformats.org/officeDocument/2006/relationships/tags" Target="../tags/tag824.xml"/><Relationship Id="rId256" Type="http://schemas.openxmlformats.org/officeDocument/2006/relationships/tags" Target="../tags/tag845.xml"/><Relationship Id="rId116" Type="http://schemas.openxmlformats.org/officeDocument/2006/relationships/tags" Target="../tags/tag705.xml"/><Relationship Id="rId137" Type="http://schemas.openxmlformats.org/officeDocument/2006/relationships/tags" Target="../tags/tag726.xml"/><Relationship Id="rId158" Type="http://schemas.openxmlformats.org/officeDocument/2006/relationships/tags" Target="../tags/tag747.xml"/><Relationship Id="rId20" Type="http://schemas.openxmlformats.org/officeDocument/2006/relationships/tags" Target="../tags/tag609.xml"/><Relationship Id="rId41" Type="http://schemas.openxmlformats.org/officeDocument/2006/relationships/tags" Target="../tags/tag630.xml"/><Relationship Id="rId62" Type="http://schemas.openxmlformats.org/officeDocument/2006/relationships/tags" Target="../tags/tag651.xml"/><Relationship Id="rId83" Type="http://schemas.openxmlformats.org/officeDocument/2006/relationships/tags" Target="../tags/tag672.xml"/><Relationship Id="rId179" Type="http://schemas.openxmlformats.org/officeDocument/2006/relationships/tags" Target="../tags/tag768.xml"/><Relationship Id="rId190" Type="http://schemas.openxmlformats.org/officeDocument/2006/relationships/tags" Target="../tags/tag779.xml"/><Relationship Id="rId204" Type="http://schemas.openxmlformats.org/officeDocument/2006/relationships/tags" Target="../tags/tag793.xml"/><Relationship Id="rId225" Type="http://schemas.openxmlformats.org/officeDocument/2006/relationships/tags" Target="../tags/tag814.xml"/><Relationship Id="rId246" Type="http://schemas.openxmlformats.org/officeDocument/2006/relationships/tags" Target="../tags/tag835.xml"/><Relationship Id="rId267" Type="http://schemas.openxmlformats.org/officeDocument/2006/relationships/tags" Target="../tags/tag856.xml"/><Relationship Id="rId106" Type="http://schemas.openxmlformats.org/officeDocument/2006/relationships/tags" Target="../tags/tag695.xml"/><Relationship Id="rId127" Type="http://schemas.openxmlformats.org/officeDocument/2006/relationships/tags" Target="../tags/tag716.xml"/><Relationship Id="rId10" Type="http://schemas.openxmlformats.org/officeDocument/2006/relationships/tags" Target="../tags/tag599.xml"/><Relationship Id="rId31" Type="http://schemas.openxmlformats.org/officeDocument/2006/relationships/tags" Target="../tags/tag620.xml"/><Relationship Id="rId52" Type="http://schemas.openxmlformats.org/officeDocument/2006/relationships/tags" Target="../tags/tag641.xml"/><Relationship Id="rId73" Type="http://schemas.openxmlformats.org/officeDocument/2006/relationships/tags" Target="../tags/tag662.xml"/><Relationship Id="rId94" Type="http://schemas.openxmlformats.org/officeDocument/2006/relationships/tags" Target="../tags/tag683.xml"/><Relationship Id="rId148" Type="http://schemas.openxmlformats.org/officeDocument/2006/relationships/tags" Target="../tags/tag737.xml"/><Relationship Id="rId169" Type="http://schemas.openxmlformats.org/officeDocument/2006/relationships/tags" Target="../tags/tag758.xml"/><Relationship Id="rId4" Type="http://schemas.openxmlformats.org/officeDocument/2006/relationships/tags" Target="../tags/tag593.xml"/><Relationship Id="rId180" Type="http://schemas.openxmlformats.org/officeDocument/2006/relationships/tags" Target="../tags/tag769.xml"/><Relationship Id="rId215" Type="http://schemas.openxmlformats.org/officeDocument/2006/relationships/tags" Target="../tags/tag804.xml"/><Relationship Id="rId236" Type="http://schemas.openxmlformats.org/officeDocument/2006/relationships/tags" Target="../tags/tag825.xml"/><Relationship Id="rId257" Type="http://schemas.openxmlformats.org/officeDocument/2006/relationships/tags" Target="../tags/tag846.xml"/><Relationship Id="rId42" Type="http://schemas.openxmlformats.org/officeDocument/2006/relationships/tags" Target="../tags/tag631.xml"/><Relationship Id="rId84" Type="http://schemas.openxmlformats.org/officeDocument/2006/relationships/tags" Target="../tags/tag673.xml"/><Relationship Id="rId138" Type="http://schemas.openxmlformats.org/officeDocument/2006/relationships/tags" Target="../tags/tag727.xml"/><Relationship Id="rId191" Type="http://schemas.openxmlformats.org/officeDocument/2006/relationships/tags" Target="../tags/tag780.xml"/><Relationship Id="rId205" Type="http://schemas.openxmlformats.org/officeDocument/2006/relationships/tags" Target="../tags/tag794.xml"/><Relationship Id="rId247" Type="http://schemas.openxmlformats.org/officeDocument/2006/relationships/tags" Target="../tags/tag836.xml"/><Relationship Id="rId107" Type="http://schemas.openxmlformats.org/officeDocument/2006/relationships/tags" Target="../tags/tag69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64.xml"/><Relationship Id="rId13" Type="http://schemas.openxmlformats.org/officeDocument/2006/relationships/tags" Target="../tags/tag869.xml"/><Relationship Id="rId18" Type="http://schemas.openxmlformats.org/officeDocument/2006/relationships/tags" Target="../tags/tag874.xml"/><Relationship Id="rId26" Type="http://schemas.openxmlformats.org/officeDocument/2006/relationships/notesSlide" Target="../notesSlides/notesSlide5.xml"/><Relationship Id="rId3" Type="http://schemas.openxmlformats.org/officeDocument/2006/relationships/tags" Target="../tags/tag859.xml"/><Relationship Id="rId21" Type="http://schemas.openxmlformats.org/officeDocument/2006/relationships/tags" Target="../tags/tag877.xml"/><Relationship Id="rId7" Type="http://schemas.openxmlformats.org/officeDocument/2006/relationships/tags" Target="../tags/tag863.xml"/><Relationship Id="rId12" Type="http://schemas.openxmlformats.org/officeDocument/2006/relationships/tags" Target="../tags/tag868.xml"/><Relationship Id="rId17" Type="http://schemas.openxmlformats.org/officeDocument/2006/relationships/tags" Target="../tags/tag873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858.xml"/><Relationship Id="rId16" Type="http://schemas.openxmlformats.org/officeDocument/2006/relationships/tags" Target="../tags/tag872.xml"/><Relationship Id="rId20" Type="http://schemas.openxmlformats.org/officeDocument/2006/relationships/tags" Target="../tags/tag876.xml"/><Relationship Id="rId29" Type="http://schemas.openxmlformats.org/officeDocument/2006/relationships/image" Target="../media/image6.emf"/><Relationship Id="rId1" Type="http://schemas.openxmlformats.org/officeDocument/2006/relationships/tags" Target="../tags/tag857.xml"/><Relationship Id="rId6" Type="http://schemas.openxmlformats.org/officeDocument/2006/relationships/tags" Target="../tags/tag862.xml"/><Relationship Id="rId11" Type="http://schemas.openxmlformats.org/officeDocument/2006/relationships/tags" Target="../tags/tag867.xml"/><Relationship Id="rId24" Type="http://schemas.openxmlformats.org/officeDocument/2006/relationships/tags" Target="../tags/tag880.xml"/><Relationship Id="rId5" Type="http://schemas.openxmlformats.org/officeDocument/2006/relationships/tags" Target="../tags/tag861.xml"/><Relationship Id="rId15" Type="http://schemas.openxmlformats.org/officeDocument/2006/relationships/tags" Target="../tags/tag871.xml"/><Relationship Id="rId23" Type="http://schemas.openxmlformats.org/officeDocument/2006/relationships/tags" Target="../tags/tag879.xml"/><Relationship Id="rId28" Type="http://schemas.openxmlformats.org/officeDocument/2006/relationships/image" Target="../media/image5.emf"/><Relationship Id="rId10" Type="http://schemas.openxmlformats.org/officeDocument/2006/relationships/tags" Target="../tags/tag866.xml"/><Relationship Id="rId19" Type="http://schemas.openxmlformats.org/officeDocument/2006/relationships/tags" Target="../tags/tag875.xml"/><Relationship Id="rId4" Type="http://schemas.openxmlformats.org/officeDocument/2006/relationships/tags" Target="../tags/tag860.xml"/><Relationship Id="rId9" Type="http://schemas.openxmlformats.org/officeDocument/2006/relationships/tags" Target="../tags/tag865.xml"/><Relationship Id="rId14" Type="http://schemas.openxmlformats.org/officeDocument/2006/relationships/tags" Target="../tags/tag870.xml"/><Relationship Id="rId22" Type="http://schemas.openxmlformats.org/officeDocument/2006/relationships/tags" Target="../tags/tag878.xml"/><Relationship Id="rId27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tags" Target="../tags/tag997.xml"/><Relationship Id="rId21" Type="http://schemas.openxmlformats.org/officeDocument/2006/relationships/tags" Target="../tags/tag901.xml"/><Relationship Id="rId63" Type="http://schemas.openxmlformats.org/officeDocument/2006/relationships/tags" Target="../tags/tag943.xml"/><Relationship Id="rId159" Type="http://schemas.openxmlformats.org/officeDocument/2006/relationships/tags" Target="../tags/tag1039.xml"/><Relationship Id="rId170" Type="http://schemas.openxmlformats.org/officeDocument/2006/relationships/tags" Target="../tags/tag1050.xml"/><Relationship Id="rId191" Type="http://schemas.openxmlformats.org/officeDocument/2006/relationships/image" Target="../media/image8.png"/><Relationship Id="rId205" Type="http://schemas.openxmlformats.org/officeDocument/2006/relationships/image" Target="../media/image22.png"/><Relationship Id="rId226" Type="http://schemas.openxmlformats.org/officeDocument/2006/relationships/image" Target="../media/image43.png"/><Relationship Id="rId247" Type="http://schemas.openxmlformats.org/officeDocument/2006/relationships/image" Target="../media/image64.png"/><Relationship Id="rId107" Type="http://schemas.openxmlformats.org/officeDocument/2006/relationships/tags" Target="../tags/tag987.xml"/><Relationship Id="rId11" Type="http://schemas.openxmlformats.org/officeDocument/2006/relationships/tags" Target="../tags/tag891.xml"/><Relationship Id="rId32" Type="http://schemas.openxmlformats.org/officeDocument/2006/relationships/tags" Target="../tags/tag912.xml"/><Relationship Id="rId53" Type="http://schemas.openxmlformats.org/officeDocument/2006/relationships/tags" Target="../tags/tag933.xml"/><Relationship Id="rId74" Type="http://schemas.openxmlformats.org/officeDocument/2006/relationships/tags" Target="../tags/tag954.xml"/><Relationship Id="rId128" Type="http://schemas.openxmlformats.org/officeDocument/2006/relationships/tags" Target="../tags/tag1008.xml"/><Relationship Id="rId149" Type="http://schemas.openxmlformats.org/officeDocument/2006/relationships/tags" Target="../tags/tag1029.xml"/><Relationship Id="rId5" Type="http://schemas.openxmlformats.org/officeDocument/2006/relationships/tags" Target="../tags/tag885.xml"/><Relationship Id="rId95" Type="http://schemas.openxmlformats.org/officeDocument/2006/relationships/tags" Target="../tags/tag975.xml"/><Relationship Id="rId160" Type="http://schemas.openxmlformats.org/officeDocument/2006/relationships/tags" Target="../tags/tag1040.xml"/><Relationship Id="rId181" Type="http://schemas.openxmlformats.org/officeDocument/2006/relationships/tags" Target="../tags/tag1061.xml"/><Relationship Id="rId216" Type="http://schemas.openxmlformats.org/officeDocument/2006/relationships/image" Target="../media/image33.png"/><Relationship Id="rId237" Type="http://schemas.openxmlformats.org/officeDocument/2006/relationships/image" Target="../media/image54.png"/><Relationship Id="rId258" Type="http://schemas.openxmlformats.org/officeDocument/2006/relationships/image" Target="../media/image75.png"/><Relationship Id="rId22" Type="http://schemas.openxmlformats.org/officeDocument/2006/relationships/tags" Target="../tags/tag902.xml"/><Relationship Id="rId43" Type="http://schemas.openxmlformats.org/officeDocument/2006/relationships/tags" Target="../tags/tag923.xml"/><Relationship Id="rId64" Type="http://schemas.openxmlformats.org/officeDocument/2006/relationships/tags" Target="../tags/tag944.xml"/><Relationship Id="rId118" Type="http://schemas.openxmlformats.org/officeDocument/2006/relationships/tags" Target="../tags/tag998.xml"/><Relationship Id="rId139" Type="http://schemas.openxmlformats.org/officeDocument/2006/relationships/tags" Target="../tags/tag1019.xml"/><Relationship Id="rId85" Type="http://schemas.openxmlformats.org/officeDocument/2006/relationships/tags" Target="../tags/tag965.xml"/><Relationship Id="rId150" Type="http://schemas.openxmlformats.org/officeDocument/2006/relationships/tags" Target="../tags/tag1030.xml"/><Relationship Id="rId171" Type="http://schemas.openxmlformats.org/officeDocument/2006/relationships/tags" Target="../tags/tag1051.xml"/><Relationship Id="rId192" Type="http://schemas.openxmlformats.org/officeDocument/2006/relationships/image" Target="../media/image9.png"/><Relationship Id="rId206" Type="http://schemas.openxmlformats.org/officeDocument/2006/relationships/image" Target="../media/image23.png"/><Relationship Id="rId227" Type="http://schemas.openxmlformats.org/officeDocument/2006/relationships/image" Target="../media/image44.png"/><Relationship Id="rId248" Type="http://schemas.openxmlformats.org/officeDocument/2006/relationships/image" Target="../media/image65.png"/><Relationship Id="rId12" Type="http://schemas.openxmlformats.org/officeDocument/2006/relationships/tags" Target="../tags/tag892.xml"/><Relationship Id="rId33" Type="http://schemas.openxmlformats.org/officeDocument/2006/relationships/tags" Target="../tags/tag913.xml"/><Relationship Id="rId108" Type="http://schemas.openxmlformats.org/officeDocument/2006/relationships/tags" Target="../tags/tag988.xml"/><Relationship Id="rId129" Type="http://schemas.openxmlformats.org/officeDocument/2006/relationships/tags" Target="../tags/tag1009.xml"/><Relationship Id="rId54" Type="http://schemas.openxmlformats.org/officeDocument/2006/relationships/tags" Target="../tags/tag934.xml"/><Relationship Id="rId75" Type="http://schemas.openxmlformats.org/officeDocument/2006/relationships/tags" Target="../tags/tag955.xml"/><Relationship Id="rId96" Type="http://schemas.openxmlformats.org/officeDocument/2006/relationships/tags" Target="../tags/tag976.xml"/><Relationship Id="rId140" Type="http://schemas.openxmlformats.org/officeDocument/2006/relationships/tags" Target="../tags/tag1020.xml"/><Relationship Id="rId161" Type="http://schemas.openxmlformats.org/officeDocument/2006/relationships/tags" Target="../tags/tag1041.xml"/><Relationship Id="rId182" Type="http://schemas.openxmlformats.org/officeDocument/2006/relationships/tags" Target="../tags/tag1062.xml"/><Relationship Id="rId217" Type="http://schemas.openxmlformats.org/officeDocument/2006/relationships/image" Target="../media/image34.png"/><Relationship Id="rId6" Type="http://schemas.openxmlformats.org/officeDocument/2006/relationships/tags" Target="../tags/tag886.xml"/><Relationship Id="rId238" Type="http://schemas.openxmlformats.org/officeDocument/2006/relationships/image" Target="../media/image55.png"/><Relationship Id="rId259" Type="http://schemas.openxmlformats.org/officeDocument/2006/relationships/image" Target="../media/image76.png"/><Relationship Id="rId23" Type="http://schemas.openxmlformats.org/officeDocument/2006/relationships/tags" Target="../tags/tag903.xml"/><Relationship Id="rId119" Type="http://schemas.openxmlformats.org/officeDocument/2006/relationships/tags" Target="../tags/tag999.xml"/><Relationship Id="rId44" Type="http://schemas.openxmlformats.org/officeDocument/2006/relationships/tags" Target="../tags/tag924.xml"/><Relationship Id="rId65" Type="http://schemas.openxmlformats.org/officeDocument/2006/relationships/tags" Target="../tags/tag945.xml"/><Relationship Id="rId86" Type="http://schemas.openxmlformats.org/officeDocument/2006/relationships/tags" Target="../tags/tag966.xml"/><Relationship Id="rId130" Type="http://schemas.openxmlformats.org/officeDocument/2006/relationships/tags" Target="../tags/tag1010.xml"/><Relationship Id="rId151" Type="http://schemas.openxmlformats.org/officeDocument/2006/relationships/tags" Target="../tags/tag1031.xml"/><Relationship Id="rId172" Type="http://schemas.openxmlformats.org/officeDocument/2006/relationships/tags" Target="../tags/tag1052.xml"/><Relationship Id="rId193" Type="http://schemas.openxmlformats.org/officeDocument/2006/relationships/image" Target="../media/image10.png"/><Relationship Id="rId207" Type="http://schemas.openxmlformats.org/officeDocument/2006/relationships/image" Target="../media/image24.png"/><Relationship Id="rId228" Type="http://schemas.openxmlformats.org/officeDocument/2006/relationships/image" Target="../media/image45.png"/><Relationship Id="rId249" Type="http://schemas.openxmlformats.org/officeDocument/2006/relationships/image" Target="../media/image66.png"/><Relationship Id="rId13" Type="http://schemas.openxmlformats.org/officeDocument/2006/relationships/tags" Target="../tags/tag893.xml"/><Relationship Id="rId109" Type="http://schemas.openxmlformats.org/officeDocument/2006/relationships/tags" Target="../tags/tag989.xml"/><Relationship Id="rId260" Type="http://schemas.openxmlformats.org/officeDocument/2006/relationships/image" Target="../media/image77.png"/><Relationship Id="rId34" Type="http://schemas.openxmlformats.org/officeDocument/2006/relationships/tags" Target="../tags/tag914.xml"/><Relationship Id="rId55" Type="http://schemas.openxmlformats.org/officeDocument/2006/relationships/tags" Target="../tags/tag935.xml"/><Relationship Id="rId76" Type="http://schemas.openxmlformats.org/officeDocument/2006/relationships/tags" Target="../tags/tag956.xml"/><Relationship Id="rId97" Type="http://schemas.openxmlformats.org/officeDocument/2006/relationships/tags" Target="../tags/tag977.xml"/><Relationship Id="rId120" Type="http://schemas.openxmlformats.org/officeDocument/2006/relationships/tags" Target="../tags/tag1000.xml"/><Relationship Id="rId141" Type="http://schemas.openxmlformats.org/officeDocument/2006/relationships/tags" Target="../tags/tag1021.xml"/><Relationship Id="rId7" Type="http://schemas.openxmlformats.org/officeDocument/2006/relationships/tags" Target="../tags/tag887.xml"/><Relationship Id="rId162" Type="http://schemas.openxmlformats.org/officeDocument/2006/relationships/tags" Target="../tags/tag1042.xml"/><Relationship Id="rId183" Type="http://schemas.openxmlformats.org/officeDocument/2006/relationships/tags" Target="../tags/tag1063.xml"/><Relationship Id="rId218" Type="http://schemas.openxmlformats.org/officeDocument/2006/relationships/image" Target="../media/image35.png"/><Relationship Id="rId239" Type="http://schemas.openxmlformats.org/officeDocument/2006/relationships/image" Target="../media/image56.png"/><Relationship Id="rId250" Type="http://schemas.openxmlformats.org/officeDocument/2006/relationships/image" Target="../media/image67.png"/><Relationship Id="rId24" Type="http://schemas.openxmlformats.org/officeDocument/2006/relationships/tags" Target="../tags/tag904.xml"/><Relationship Id="rId45" Type="http://schemas.openxmlformats.org/officeDocument/2006/relationships/tags" Target="../tags/tag925.xml"/><Relationship Id="rId66" Type="http://schemas.openxmlformats.org/officeDocument/2006/relationships/tags" Target="../tags/tag946.xml"/><Relationship Id="rId87" Type="http://schemas.openxmlformats.org/officeDocument/2006/relationships/tags" Target="../tags/tag967.xml"/><Relationship Id="rId110" Type="http://schemas.openxmlformats.org/officeDocument/2006/relationships/tags" Target="../tags/tag990.xml"/><Relationship Id="rId131" Type="http://schemas.openxmlformats.org/officeDocument/2006/relationships/tags" Target="../tags/tag1011.xml"/><Relationship Id="rId152" Type="http://schemas.openxmlformats.org/officeDocument/2006/relationships/tags" Target="../tags/tag1032.xml"/><Relationship Id="rId173" Type="http://schemas.openxmlformats.org/officeDocument/2006/relationships/tags" Target="../tags/tag1053.xml"/><Relationship Id="rId194" Type="http://schemas.openxmlformats.org/officeDocument/2006/relationships/image" Target="../media/image11.png"/><Relationship Id="rId208" Type="http://schemas.openxmlformats.org/officeDocument/2006/relationships/image" Target="../media/image25.png"/><Relationship Id="rId229" Type="http://schemas.openxmlformats.org/officeDocument/2006/relationships/image" Target="../media/image46.png"/><Relationship Id="rId240" Type="http://schemas.openxmlformats.org/officeDocument/2006/relationships/image" Target="../media/image57.png"/><Relationship Id="rId261" Type="http://schemas.openxmlformats.org/officeDocument/2006/relationships/image" Target="../media/image78.png"/><Relationship Id="rId14" Type="http://schemas.openxmlformats.org/officeDocument/2006/relationships/tags" Target="../tags/tag894.xml"/><Relationship Id="rId35" Type="http://schemas.openxmlformats.org/officeDocument/2006/relationships/tags" Target="../tags/tag915.xml"/><Relationship Id="rId56" Type="http://schemas.openxmlformats.org/officeDocument/2006/relationships/tags" Target="../tags/tag936.xml"/><Relationship Id="rId77" Type="http://schemas.openxmlformats.org/officeDocument/2006/relationships/tags" Target="../tags/tag957.xml"/><Relationship Id="rId100" Type="http://schemas.openxmlformats.org/officeDocument/2006/relationships/tags" Target="../tags/tag980.xml"/><Relationship Id="rId8" Type="http://schemas.openxmlformats.org/officeDocument/2006/relationships/tags" Target="../tags/tag888.xml"/><Relationship Id="rId98" Type="http://schemas.openxmlformats.org/officeDocument/2006/relationships/tags" Target="../tags/tag978.xml"/><Relationship Id="rId121" Type="http://schemas.openxmlformats.org/officeDocument/2006/relationships/tags" Target="../tags/tag1001.xml"/><Relationship Id="rId142" Type="http://schemas.openxmlformats.org/officeDocument/2006/relationships/tags" Target="../tags/tag1022.xml"/><Relationship Id="rId163" Type="http://schemas.openxmlformats.org/officeDocument/2006/relationships/tags" Target="../tags/tag1043.xml"/><Relationship Id="rId184" Type="http://schemas.openxmlformats.org/officeDocument/2006/relationships/tags" Target="../tags/tag1064.xml"/><Relationship Id="rId219" Type="http://schemas.openxmlformats.org/officeDocument/2006/relationships/image" Target="../media/image36.png"/><Relationship Id="rId230" Type="http://schemas.openxmlformats.org/officeDocument/2006/relationships/image" Target="../media/image47.png"/><Relationship Id="rId251" Type="http://schemas.openxmlformats.org/officeDocument/2006/relationships/image" Target="../media/image68.png"/><Relationship Id="rId25" Type="http://schemas.openxmlformats.org/officeDocument/2006/relationships/tags" Target="../tags/tag905.xml"/><Relationship Id="rId46" Type="http://schemas.openxmlformats.org/officeDocument/2006/relationships/tags" Target="../tags/tag926.xml"/><Relationship Id="rId67" Type="http://schemas.openxmlformats.org/officeDocument/2006/relationships/tags" Target="../tags/tag947.xml"/><Relationship Id="rId88" Type="http://schemas.openxmlformats.org/officeDocument/2006/relationships/tags" Target="../tags/tag968.xml"/><Relationship Id="rId111" Type="http://schemas.openxmlformats.org/officeDocument/2006/relationships/tags" Target="../tags/tag991.xml"/><Relationship Id="rId132" Type="http://schemas.openxmlformats.org/officeDocument/2006/relationships/tags" Target="../tags/tag1012.xml"/><Relationship Id="rId153" Type="http://schemas.openxmlformats.org/officeDocument/2006/relationships/tags" Target="../tags/tag1033.xml"/><Relationship Id="rId174" Type="http://schemas.openxmlformats.org/officeDocument/2006/relationships/tags" Target="../tags/tag1054.xml"/><Relationship Id="rId195" Type="http://schemas.openxmlformats.org/officeDocument/2006/relationships/image" Target="../media/image12.png"/><Relationship Id="rId209" Type="http://schemas.openxmlformats.org/officeDocument/2006/relationships/image" Target="../media/image26.png"/><Relationship Id="rId220" Type="http://schemas.openxmlformats.org/officeDocument/2006/relationships/image" Target="../media/image37.png"/><Relationship Id="rId241" Type="http://schemas.openxmlformats.org/officeDocument/2006/relationships/image" Target="../media/image58.png"/><Relationship Id="rId15" Type="http://schemas.openxmlformats.org/officeDocument/2006/relationships/tags" Target="../tags/tag895.xml"/><Relationship Id="rId36" Type="http://schemas.openxmlformats.org/officeDocument/2006/relationships/tags" Target="../tags/tag916.xml"/><Relationship Id="rId57" Type="http://schemas.openxmlformats.org/officeDocument/2006/relationships/tags" Target="../tags/tag937.xml"/><Relationship Id="rId262" Type="http://schemas.openxmlformats.org/officeDocument/2006/relationships/image" Target="../media/image79.png"/><Relationship Id="rId78" Type="http://schemas.openxmlformats.org/officeDocument/2006/relationships/tags" Target="../tags/tag958.xml"/><Relationship Id="rId99" Type="http://schemas.openxmlformats.org/officeDocument/2006/relationships/tags" Target="../tags/tag979.xml"/><Relationship Id="rId101" Type="http://schemas.openxmlformats.org/officeDocument/2006/relationships/tags" Target="../tags/tag981.xml"/><Relationship Id="rId122" Type="http://schemas.openxmlformats.org/officeDocument/2006/relationships/tags" Target="../tags/tag1002.xml"/><Relationship Id="rId143" Type="http://schemas.openxmlformats.org/officeDocument/2006/relationships/tags" Target="../tags/tag1023.xml"/><Relationship Id="rId164" Type="http://schemas.openxmlformats.org/officeDocument/2006/relationships/tags" Target="../tags/tag1044.xml"/><Relationship Id="rId185" Type="http://schemas.openxmlformats.org/officeDocument/2006/relationships/tags" Target="../tags/tag1065.xml"/><Relationship Id="rId9" Type="http://schemas.openxmlformats.org/officeDocument/2006/relationships/tags" Target="../tags/tag889.xml"/><Relationship Id="rId210" Type="http://schemas.openxmlformats.org/officeDocument/2006/relationships/image" Target="../media/image27.png"/><Relationship Id="rId26" Type="http://schemas.openxmlformats.org/officeDocument/2006/relationships/tags" Target="../tags/tag906.xml"/><Relationship Id="rId231" Type="http://schemas.openxmlformats.org/officeDocument/2006/relationships/image" Target="../media/image48.png"/><Relationship Id="rId252" Type="http://schemas.openxmlformats.org/officeDocument/2006/relationships/image" Target="../media/image69.png"/><Relationship Id="rId47" Type="http://schemas.openxmlformats.org/officeDocument/2006/relationships/tags" Target="../tags/tag927.xml"/><Relationship Id="rId68" Type="http://schemas.openxmlformats.org/officeDocument/2006/relationships/tags" Target="../tags/tag948.xml"/><Relationship Id="rId89" Type="http://schemas.openxmlformats.org/officeDocument/2006/relationships/tags" Target="../tags/tag969.xml"/><Relationship Id="rId112" Type="http://schemas.openxmlformats.org/officeDocument/2006/relationships/tags" Target="../tags/tag992.xml"/><Relationship Id="rId133" Type="http://schemas.openxmlformats.org/officeDocument/2006/relationships/tags" Target="../tags/tag1013.xml"/><Relationship Id="rId154" Type="http://schemas.openxmlformats.org/officeDocument/2006/relationships/tags" Target="../tags/tag1034.xml"/><Relationship Id="rId175" Type="http://schemas.openxmlformats.org/officeDocument/2006/relationships/tags" Target="../tags/tag1055.xml"/><Relationship Id="rId196" Type="http://schemas.openxmlformats.org/officeDocument/2006/relationships/image" Target="../media/image13.png"/><Relationship Id="rId200" Type="http://schemas.openxmlformats.org/officeDocument/2006/relationships/image" Target="../media/image17.png"/><Relationship Id="rId16" Type="http://schemas.openxmlformats.org/officeDocument/2006/relationships/tags" Target="../tags/tag896.xml"/><Relationship Id="rId221" Type="http://schemas.openxmlformats.org/officeDocument/2006/relationships/image" Target="../media/image38.png"/><Relationship Id="rId242" Type="http://schemas.openxmlformats.org/officeDocument/2006/relationships/image" Target="../media/image59.png"/><Relationship Id="rId263" Type="http://schemas.openxmlformats.org/officeDocument/2006/relationships/image" Target="../media/image80.png"/><Relationship Id="rId37" Type="http://schemas.openxmlformats.org/officeDocument/2006/relationships/tags" Target="../tags/tag917.xml"/><Relationship Id="rId58" Type="http://schemas.openxmlformats.org/officeDocument/2006/relationships/tags" Target="../tags/tag938.xml"/><Relationship Id="rId79" Type="http://schemas.openxmlformats.org/officeDocument/2006/relationships/tags" Target="../tags/tag959.xml"/><Relationship Id="rId102" Type="http://schemas.openxmlformats.org/officeDocument/2006/relationships/tags" Target="../tags/tag982.xml"/><Relationship Id="rId123" Type="http://schemas.openxmlformats.org/officeDocument/2006/relationships/tags" Target="../tags/tag1003.xml"/><Relationship Id="rId144" Type="http://schemas.openxmlformats.org/officeDocument/2006/relationships/tags" Target="../tags/tag1024.xml"/><Relationship Id="rId90" Type="http://schemas.openxmlformats.org/officeDocument/2006/relationships/tags" Target="../tags/tag970.xml"/><Relationship Id="rId165" Type="http://schemas.openxmlformats.org/officeDocument/2006/relationships/tags" Target="../tags/tag1045.xml"/><Relationship Id="rId186" Type="http://schemas.openxmlformats.org/officeDocument/2006/relationships/tags" Target="../tags/tag1066.xml"/><Relationship Id="rId211" Type="http://schemas.openxmlformats.org/officeDocument/2006/relationships/image" Target="../media/image28.png"/><Relationship Id="rId232" Type="http://schemas.openxmlformats.org/officeDocument/2006/relationships/image" Target="../media/image49.png"/><Relationship Id="rId253" Type="http://schemas.openxmlformats.org/officeDocument/2006/relationships/image" Target="../media/image70.png"/><Relationship Id="rId27" Type="http://schemas.openxmlformats.org/officeDocument/2006/relationships/tags" Target="../tags/tag907.xml"/><Relationship Id="rId48" Type="http://schemas.openxmlformats.org/officeDocument/2006/relationships/tags" Target="../tags/tag928.xml"/><Relationship Id="rId69" Type="http://schemas.openxmlformats.org/officeDocument/2006/relationships/tags" Target="../tags/tag949.xml"/><Relationship Id="rId113" Type="http://schemas.openxmlformats.org/officeDocument/2006/relationships/tags" Target="../tags/tag993.xml"/><Relationship Id="rId134" Type="http://schemas.openxmlformats.org/officeDocument/2006/relationships/tags" Target="../tags/tag1014.xml"/><Relationship Id="rId80" Type="http://schemas.openxmlformats.org/officeDocument/2006/relationships/tags" Target="../tags/tag960.xml"/><Relationship Id="rId155" Type="http://schemas.openxmlformats.org/officeDocument/2006/relationships/tags" Target="../tags/tag1035.xml"/><Relationship Id="rId176" Type="http://schemas.openxmlformats.org/officeDocument/2006/relationships/tags" Target="../tags/tag1056.xml"/><Relationship Id="rId197" Type="http://schemas.openxmlformats.org/officeDocument/2006/relationships/image" Target="../media/image14.png"/><Relationship Id="rId201" Type="http://schemas.openxmlformats.org/officeDocument/2006/relationships/image" Target="../media/image18.png"/><Relationship Id="rId222" Type="http://schemas.openxmlformats.org/officeDocument/2006/relationships/image" Target="../media/image39.png"/><Relationship Id="rId243" Type="http://schemas.openxmlformats.org/officeDocument/2006/relationships/image" Target="../media/image60.png"/><Relationship Id="rId264" Type="http://schemas.openxmlformats.org/officeDocument/2006/relationships/image" Target="../media/image81.png"/><Relationship Id="rId17" Type="http://schemas.openxmlformats.org/officeDocument/2006/relationships/tags" Target="../tags/tag897.xml"/><Relationship Id="rId38" Type="http://schemas.openxmlformats.org/officeDocument/2006/relationships/tags" Target="../tags/tag918.xml"/><Relationship Id="rId59" Type="http://schemas.openxmlformats.org/officeDocument/2006/relationships/tags" Target="../tags/tag939.xml"/><Relationship Id="rId103" Type="http://schemas.openxmlformats.org/officeDocument/2006/relationships/tags" Target="../tags/tag983.xml"/><Relationship Id="rId124" Type="http://schemas.openxmlformats.org/officeDocument/2006/relationships/tags" Target="../tags/tag1004.xml"/><Relationship Id="rId70" Type="http://schemas.openxmlformats.org/officeDocument/2006/relationships/tags" Target="../tags/tag950.xml"/><Relationship Id="rId91" Type="http://schemas.openxmlformats.org/officeDocument/2006/relationships/tags" Target="../tags/tag971.xml"/><Relationship Id="rId145" Type="http://schemas.openxmlformats.org/officeDocument/2006/relationships/tags" Target="../tags/tag1025.xml"/><Relationship Id="rId166" Type="http://schemas.openxmlformats.org/officeDocument/2006/relationships/tags" Target="../tags/tag1046.xml"/><Relationship Id="rId187" Type="http://schemas.openxmlformats.org/officeDocument/2006/relationships/slideLayout" Target="../slideLayouts/slideLayout1.xml"/><Relationship Id="rId1" Type="http://schemas.openxmlformats.org/officeDocument/2006/relationships/tags" Target="../tags/tag881.xml"/><Relationship Id="rId212" Type="http://schemas.openxmlformats.org/officeDocument/2006/relationships/image" Target="../media/image29.png"/><Relationship Id="rId233" Type="http://schemas.openxmlformats.org/officeDocument/2006/relationships/image" Target="../media/image50.png"/><Relationship Id="rId254" Type="http://schemas.openxmlformats.org/officeDocument/2006/relationships/image" Target="../media/image71.png"/><Relationship Id="rId28" Type="http://schemas.openxmlformats.org/officeDocument/2006/relationships/tags" Target="../tags/tag908.xml"/><Relationship Id="rId49" Type="http://schemas.openxmlformats.org/officeDocument/2006/relationships/tags" Target="../tags/tag929.xml"/><Relationship Id="rId114" Type="http://schemas.openxmlformats.org/officeDocument/2006/relationships/tags" Target="../tags/tag994.xml"/><Relationship Id="rId60" Type="http://schemas.openxmlformats.org/officeDocument/2006/relationships/tags" Target="../tags/tag940.xml"/><Relationship Id="rId81" Type="http://schemas.openxmlformats.org/officeDocument/2006/relationships/tags" Target="../tags/tag961.xml"/><Relationship Id="rId135" Type="http://schemas.openxmlformats.org/officeDocument/2006/relationships/tags" Target="../tags/tag1015.xml"/><Relationship Id="rId156" Type="http://schemas.openxmlformats.org/officeDocument/2006/relationships/tags" Target="../tags/tag1036.xml"/><Relationship Id="rId177" Type="http://schemas.openxmlformats.org/officeDocument/2006/relationships/tags" Target="../tags/tag1057.xml"/><Relationship Id="rId198" Type="http://schemas.openxmlformats.org/officeDocument/2006/relationships/image" Target="../media/image15.png"/><Relationship Id="rId202" Type="http://schemas.openxmlformats.org/officeDocument/2006/relationships/image" Target="../media/image19.png"/><Relationship Id="rId223" Type="http://schemas.openxmlformats.org/officeDocument/2006/relationships/image" Target="../media/image40.png"/><Relationship Id="rId244" Type="http://schemas.openxmlformats.org/officeDocument/2006/relationships/image" Target="../media/image61.png"/><Relationship Id="rId18" Type="http://schemas.openxmlformats.org/officeDocument/2006/relationships/tags" Target="../tags/tag898.xml"/><Relationship Id="rId39" Type="http://schemas.openxmlformats.org/officeDocument/2006/relationships/tags" Target="../tags/tag919.xml"/><Relationship Id="rId50" Type="http://schemas.openxmlformats.org/officeDocument/2006/relationships/tags" Target="../tags/tag930.xml"/><Relationship Id="rId104" Type="http://schemas.openxmlformats.org/officeDocument/2006/relationships/tags" Target="../tags/tag984.xml"/><Relationship Id="rId125" Type="http://schemas.openxmlformats.org/officeDocument/2006/relationships/tags" Target="../tags/tag1005.xml"/><Relationship Id="rId146" Type="http://schemas.openxmlformats.org/officeDocument/2006/relationships/tags" Target="../tags/tag1026.xml"/><Relationship Id="rId167" Type="http://schemas.openxmlformats.org/officeDocument/2006/relationships/tags" Target="../tags/tag1047.xml"/><Relationship Id="rId188" Type="http://schemas.openxmlformats.org/officeDocument/2006/relationships/notesSlide" Target="../notesSlides/notesSlide6.xml"/><Relationship Id="rId71" Type="http://schemas.openxmlformats.org/officeDocument/2006/relationships/tags" Target="../tags/tag951.xml"/><Relationship Id="rId92" Type="http://schemas.openxmlformats.org/officeDocument/2006/relationships/tags" Target="../tags/tag972.xml"/><Relationship Id="rId213" Type="http://schemas.openxmlformats.org/officeDocument/2006/relationships/image" Target="../media/image30.png"/><Relationship Id="rId234" Type="http://schemas.openxmlformats.org/officeDocument/2006/relationships/image" Target="../media/image51.png"/><Relationship Id="rId2" Type="http://schemas.openxmlformats.org/officeDocument/2006/relationships/tags" Target="../tags/tag882.xml"/><Relationship Id="rId29" Type="http://schemas.openxmlformats.org/officeDocument/2006/relationships/tags" Target="../tags/tag909.xml"/><Relationship Id="rId255" Type="http://schemas.openxmlformats.org/officeDocument/2006/relationships/image" Target="../media/image72.png"/><Relationship Id="rId40" Type="http://schemas.openxmlformats.org/officeDocument/2006/relationships/tags" Target="../tags/tag920.xml"/><Relationship Id="rId115" Type="http://schemas.openxmlformats.org/officeDocument/2006/relationships/tags" Target="../tags/tag995.xml"/><Relationship Id="rId136" Type="http://schemas.openxmlformats.org/officeDocument/2006/relationships/tags" Target="../tags/tag1016.xml"/><Relationship Id="rId157" Type="http://schemas.openxmlformats.org/officeDocument/2006/relationships/tags" Target="../tags/tag1037.xml"/><Relationship Id="rId178" Type="http://schemas.openxmlformats.org/officeDocument/2006/relationships/tags" Target="../tags/tag1058.xml"/><Relationship Id="rId61" Type="http://schemas.openxmlformats.org/officeDocument/2006/relationships/tags" Target="../tags/tag941.xml"/><Relationship Id="rId82" Type="http://schemas.openxmlformats.org/officeDocument/2006/relationships/tags" Target="../tags/tag962.xml"/><Relationship Id="rId199" Type="http://schemas.openxmlformats.org/officeDocument/2006/relationships/image" Target="../media/image16.png"/><Relationship Id="rId203" Type="http://schemas.openxmlformats.org/officeDocument/2006/relationships/image" Target="../media/image20.png"/><Relationship Id="rId19" Type="http://schemas.openxmlformats.org/officeDocument/2006/relationships/tags" Target="../tags/tag899.xml"/><Relationship Id="rId224" Type="http://schemas.openxmlformats.org/officeDocument/2006/relationships/image" Target="../media/image41.png"/><Relationship Id="rId245" Type="http://schemas.openxmlformats.org/officeDocument/2006/relationships/image" Target="../media/image62.png"/><Relationship Id="rId30" Type="http://schemas.openxmlformats.org/officeDocument/2006/relationships/tags" Target="../tags/tag910.xml"/><Relationship Id="rId105" Type="http://schemas.openxmlformats.org/officeDocument/2006/relationships/tags" Target="../tags/tag985.xml"/><Relationship Id="rId126" Type="http://schemas.openxmlformats.org/officeDocument/2006/relationships/tags" Target="../tags/tag1006.xml"/><Relationship Id="rId147" Type="http://schemas.openxmlformats.org/officeDocument/2006/relationships/tags" Target="../tags/tag1027.xml"/><Relationship Id="rId168" Type="http://schemas.openxmlformats.org/officeDocument/2006/relationships/tags" Target="../tags/tag1048.xml"/><Relationship Id="rId51" Type="http://schemas.openxmlformats.org/officeDocument/2006/relationships/tags" Target="../tags/tag931.xml"/><Relationship Id="rId72" Type="http://schemas.openxmlformats.org/officeDocument/2006/relationships/tags" Target="../tags/tag952.xml"/><Relationship Id="rId93" Type="http://schemas.openxmlformats.org/officeDocument/2006/relationships/tags" Target="../tags/tag973.xml"/><Relationship Id="rId189" Type="http://schemas.openxmlformats.org/officeDocument/2006/relationships/image" Target="../media/image3.png"/><Relationship Id="rId3" Type="http://schemas.openxmlformats.org/officeDocument/2006/relationships/tags" Target="../tags/tag883.xml"/><Relationship Id="rId214" Type="http://schemas.openxmlformats.org/officeDocument/2006/relationships/image" Target="../media/image31.png"/><Relationship Id="rId235" Type="http://schemas.openxmlformats.org/officeDocument/2006/relationships/image" Target="../media/image52.png"/><Relationship Id="rId256" Type="http://schemas.openxmlformats.org/officeDocument/2006/relationships/image" Target="../media/image73.jpeg"/><Relationship Id="rId116" Type="http://schemas.openxmlformats.org/officeDocument/2006/relationships/tags" Target="../tags/tag996.xml"/><Relationship Id="rId137" Type="http://schemas.openxmlformats.org/officeDocument/2006/relationships/tags" Target="../tags/tag1017.xml"/><Relationship Id="rId158" Type="http://schemas.openxmlformats.org/officeDocument/2006/relationships/tags" Target="../tags/tag1038.xml"/><Relationship Id="rId20" Type="http://schemas.openxmlformats.org/officeDocument/2006/relationships/tags" Target="../tags/tag900.xml"/><Relationship Id="rId41" Type="http://schemas.openxmlformats.org/officeDocument/2006/relationships/tags" Target="../tags/tag921.xml"/><Relationship Id="rId62" Type="http://schemas.openxmlformats.org/officeDocument/2006/relationships/tags" Target="../tags/tag942.xml"/><Relationship Id="rId83" Type="http://schemas.openxmlformats.org/officeDocument/2006/relationships/tags" Target="../tags/tag963.xml"/><Relationship Id="rId179" Type="http://schemas.openxmlformats.org/officeDocument/2006/relationships/tags" Target="../tags/tag1059.xml"/><Relationship Id="rId190" Type="http://schemas.openxmlformats.org/officeDocument/2006/relationships/image" Target="../media/image7.png"/><Relationship Id="rId204" Type="http://schemas.openxmlformats.org/officeDocument/2006/relationships/image" Target="../media/image21.png"/><Relationship Id="rId225" Type="http://schemas.openxmlformats.org/officeDocument/2006/relationships/image" Target="../media/image42.png"/><Relationship Id="rId246" Type="http://schemas.openxmlformats.org/officeDocument/2006/relationships/image" Target="../media/image63.png"/><Relationship Id="rId106" Type="http://schemas.openxmlformats.org/officeDocument/2006/relationships/tags" Target="../tags/tag986.xml"/><Relationship Id="rId127" Type="http://schemas.openxmlformats.org/officeDocument/2006/relationships/tags" Target="../tags/tag1007.xml"/><Relationship Id="rId10" Type="http://schemas.openxmlformats.org/officeDocument/2006/relationships/tags" Target="../tags/tag890.xml"/><Relationship Id="rId31" Type="http://schemas.openxmlformats.org/officeDocument/2006/relationships/tags" Target="../tags/tag911.xml"/><Relationship Id="rId52" Type="http://schemas.openxmlformats.org/officeDocument/2006/relationships/tags" Target="../tags/tag932.xml"/><Relationship Id="rId73" Type="http://schemas.openxmlformats.org/officeDocument/2006/relationships/tags" Target="../tags/tag953.xml"/><Relationship Id="rId94" Type="http://schemas.openxmlformats.org/officeDocument/2006/relationships/tags" Target="../tags/tag974.xml"/><Relationship Id="rId148" Type="http://schemas.openxmlformats.org/officeDocument/2006/relationships/tags" Target="../tags/tag1028.xml"/><Relationship Id="rId169" Type="http://schemas.openxmlformats.org/officeDocument/2006/relationships/tags" Target="../tags/tag1049.xml"/><Relationship Id="rId4" Type="http://schemas.openxmlformats.org/officeDocument/2006/relationships/tags" Target="../tags/tag884.xml"/><Relationship Id="rId180" Type="http://schemas.openxmlformats.org/officeDocument/2006/relationships/tags" Target="../tags/tag1060.xml"/><Relationship Id="rId215" Type="http://schemas.openxmlformats.org/officeDocument/2006/relationships/image" Target="../media/image32.png"/><Relationship Id="rId236" Type="http://schemas.openxmlformats.org/officeDocument/2006/relationships/image" Target="../media/image53.png"/><Relationship Id="rId257" Type="http://schemas.openxmlformats.org/officeDocument/2006/relationships/image" Target="../media/image74.png"/><Relationship Id="rId42" Type="http://schemas.openxmlformats.org/officeDocument/2006/relationships/tags" Target="../tags/tag922.xml"/><Relationship Id="rId84" Type="http://schemas.openxmlformats.org/officeDocument/2006/relationships/tags" Target="../tags/tag964.xml"/><Relationship Id="rId138" Type="http://schemas.openxmlformats.org/officeDocument/2006/relationships/tags" Target="../tags/tag1018.xml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tags" Target="../tags/tag1092.xml"/><Relationship Id="rId21" Type="http://schemas.openxmlformats.org/officeDocument/2006/relationships/tags" Target="../tags/tag1087.xml"/><Relationship Id="rId42" Type="http://schemas.openxmlformats.org/officeDocument/2006/relationships/tags" Target="../tags/tag1108.xml"/><Relationship Id="rId47" Type="http://schemas.openxmlformats.org/officeDocument/2006/relationships/tags" Target="../tags/tag1113.xml"/><Relationship Id="rId63" Type="http://schemas.openxmlformats.org/officeDocument/2006/relationships/tags" Target="../tags/tag1129.xml"/><Relationship Id="rId68" Type="http://schemas.openxmlformats.org/officeDocument/2006/relationships/tags" Target="../tags/tag1134.xml"/><Relationship Id="rId84" Type="http://schemas.openxmlformats.org/officeDocument/2006/relationships/tags" Target="../tags/tag1150.xml"/><Relationship Id="rId89" Type="http://schemas.openxmlformats.org/officeDocument/2006/relationships/tags" Target="../tags/tag1155.xml"/><Relationship Id="rId16" Type="http://schemas.openxmlformats.org/officeDocument/2006/relationships/tags" Target="../tags/tag1082.xml"/><Relationship Id="rId11" Type="http://schemas.openxmlformats.org/officeDocument/2006/relationships/tags" Target="../tags/tag1077.xml"/><Relationship Id="rId32" Type="http://schemas.openxmlformats.org/officeDocument/2006/relationships/tags" Target="../tags/tag1098.xml"/><Relationship Id="rId37" Type="http://schemas.openxmlformats.org/officeDocument/2006/relationships/tags" Target="../tags/tag1103.xml"/><Relationship Id="rId53" Type="http://schemas.openxmlformats.org/officeDocument/2006/relationships/tags" Target="../tags/tag1119.xml"/><Relationship Id="rId58" Type="http://schemas.openxmlformats.org/officeDocument/2006/relationships/tags" Target="../tags/tag1124.xml"/><Relationship Id="rId74" Type="http://schemas.openxmlformats.org/officeDocument/2006/relationships/tags" Target="../tags/tag1140.xml"/><Relationship Id="rId79" Type="http://schemas.openxmlformats.org/officeDocument/2006/relationships/tags" Target="../tags/tag1145.xml"/><Relationship Id="rId5" Type="http://schemas.openxmlformats.org/officeDocument/2006/relationships/tags" Target="../tags/tag1071.xml"/><Relationship Id="rId90" Type="http://schemas.openxmlformats.org/officeDocument/2006/relationships/tags" Target="../tags/tag1156.xml"/><Relationship Id="rId95" Type="http://schemas.openxmlformats.org/officeDocument/2006/relationships/slideLayout" Target="../slideLayouts/slideLayout1.xml"/><Relationship Id="rId22" Type="http://schemas.openxmlformats.org/officeDocument/2006/relationships/tags" Target="../tags/tag1088.xml"/><Relationship Id="rId27" Type="http://schemas.openxmlformats.org/officeDocument/2006/relationships/tags" Target="../tags/tag1093.xml"/><Relationship Id="rId43" Type="http://schemas.openxmlformats.org/officeDocument/2006/relationships/tags" Target="../tags/tag1109.xml"/><Relationship Id="rId48" Type="http://schemas.openxmlformats.org/officeDocument/2006/relationships/tags" Target="../tags/tag1114.xml"/><Relationship Id="rId64" Type="http://schemas.openxmlformats.org/officeDocument/2006/relationships/tags" Target="../tags/tag1130.xml"/><Relationship Id="rId69" Type="http://schemas.openxmlformats.org/officeDocument/2006/relationships/tags" Target="../tags/tag1135.xml"/><Relationship Id="rId80" Type="http://schemas.openxmlformats.org/officeDocument/2006/relationships/tags" Target="../tags/tag1146.xml"/><Relationship Id="rId85" Type="http://schemas.openxmlformats.org/officeDocument/2006/relationships/tags" Target="../tags/tag1151.xml"/><Relationship Id="rId3" Type="http://schemas.openxmlformats.org/officeDocument/2006/relationships/tags" Target="../tags/tag1069.xml"/><Relationship Id="rId12" Type="http://schemas.openxmlformats.org/officeDocument/2006/relationships/tags" Target="../tags/tag1078.xml"/><Relationship Id="rId17" Type="http://schemas.openxmlformats.org/officeDocument/2006/relationships/tags" Target="../tags/tag1083.xml"/><Relationship Id="rId25" Type="http://schemas.openxmlformats.org/officeDocument/2006/relationships/tags" Target="../tags/tag1091.xml"/><Relationship Id="rId33" Type="http://schemas.openxmlformats.org/officeDocument/2006/relationships/tags" Target="../tags/tag1099.xml"/><Relationship Id="rId38" Type="http://schemas.openxmlformats.org/officeDocument/2006/relationships/tags" Target="../tags/tag1104.xml"/><Relationship Id="rId46" Type="http://schemas.openxmlformats.org/officeDocument/2006/relationships/tags" Target="../tags/tag1112.xml"/><Relationship Id="rId59" Type="http://schemas.openxmlformats.org/officeDocument/2006/relationships/tags" Target="../tags/tag1125.xml"/><Relationship Id="rId67" Type="http://schemas.openxmlformats.org/officeDocument/2006/relationships/tags" Target="../tags/tag1133.xml"/><Relationship Id="rId20" Type="http://schemas.openxmlformats.org/officeDocument/2006/relationships/tags" Target="../tags/tag1086.xml"/><Relationship Id="rId41" Type="http://schemas.openxmlformats.org/officeDocument/2006/relationships/tags" Target="../tags/tag1107.xml"/><Relationship Id="rId54" Type="http://schemas.openxmlformats.org/officeDocument/2006/relationships/tags" Target="../tags/tag1120.xml"/><Relationship Id="rId62" Type="http://schemas.openxmlformats.org/officeDocument/2006/relationships/tags" Target="../tags/tag1128.xml"/><Relationship Id="rId70" Type="http://schemas.openxmlformats.org/officeDocument/2006/relationships/tags" Target="../tags/tag1136.xml"/><Relationship Id="rId75" Type="http://schemas.openxmlformats.org/officeDocument/2006/relationships/tags" Target="../tags/tag1141.xml"/><Relationship Id="rId83" Type="http://schemas.openxmlformats.org/officeDocument/2006/relationships/tags" Target="../tags/tag1149.xml"/><Relationship Id="rId88" Type="http://schemas.openxmlformats.org/officeDocument/2006/relationships/tags" Target="../tags/tag1154.xml"/><Relationship Id="rId91" Type="http://schemas.openxmlformats.org/officeDocument/2006/relationships/tags" Target="../tags/tag1157.xml"/><Relationship Id="rId96" Type="http://schemas.openxmlformats.org/officeDocument/2006/relationships/notesSlide" Target="../notesSlides/notesSlide7.xml"/><Relationship Id="rId1" Type="http://schemas.openxmlformats.org/officeDocument/2006/relationships/tags" Target="../tags/tag1067.xml"/><Relationship Id="rId6" Type="http://schemas.openxmlformats.org/officeDocument/2006/relationships/tags" Target="../tags/tag1072.xml"/><Relationship Id="rId15" Type="http://schemas.openxmlformats.org/officeDocument/2006/relationships/tags" Target="../tags/tag1081.xml"/><Relationship Id="rId23" Type="http://schemas.openxmlformats.org/officeDocument/2006/relationships/tags" Target="../tags/tag1089.xml"/><Relationship Id="rId28" Type="http://schemas.openxmlformats.org/officeDocument/2006/relationships/tags" Target="../tags/tag1094.xml"/><Relationship Id="rId36" Type="http://schemas.openxmlformats.org/officeDocument/2006/relationships/tags" Target="../tags/tag1102.xml"/><Relationship Id="rId49" Type="http://schemas.openxmlformats.org/officeDocument/2006/relationships/tags" Target="../tags/tag1115.xml"/><Relationship Id="rId57" Type="http://schemas.openxmlformats.org/officeDocument/2006/relationships/tags" Target="../tags/tag1123.xml"/><Relationship Id="rId10" Type="http://schemas.openxmlformats.org/officeDocument/2006/relationships/tags" Target="../tags/tag1076.xml"/><Relationship Id="rId31" Type="http://schemas.openxmlformats.org/officeDocument/2006/relationships/tags" Target="../tags/tag1097.xml"/><Relationship Id="rId44" Type="http://schemas.openxmlformats.org/officeDocument/2006/relationships/tags" Target="../tags/tag1110.xml"/><Relationship Id="rId52" Type="http://schemas.openxmlformats.org/officeDocument/2006/relationships/tags" Target="../tags/tag1118.xml"/><Relationship Id="rId60" Type="http://schemas.openxmlformats.org/officeDocument/2006/relationships/tags" Target="../tags/tag1126.xml"/><Relationship Id="rId65" Type="http://schemas.openxmlformats.org/officeDocument/2006/relationships/tags" Target="../tags/tag1131.xml"/><Relationship Id="rId73" Type="http://schemas.openxmlformats.org/officeDocument/2006/relationships/tags" Target="../tags/tag1139.xml"/><Relationship Id="rId78" Type="http://schemas.openxmlformats.org/officeDocument/2006/relationships/tags" Target="../tags/tag1144.xml"/><Relationship Id="rId81" Type="http://schemas.openxmlformats.org/officeDocument/2006/relationships/tags" Target="../tags/tag1147.xml"/><Relationship Id="rId86" Type="http://schemas.openxmlformats.org/officeDocument/2006/relationships/tags" Target="../tags/tag1152.xml"/><Relationship Id="rId94" Type="http://schemas.openxmlformats.org/officeDocument/2006/relationships/tags" Target="../tags/tag1160.xml"/><Relationship Id="rId4" Type="http://schemas.openxmlformats.org/officeDocument/2006/relationships/tags" Target="../tags/tag1070.xml"/><Relationship Id="rId9" Type="http://schemas.openxmlformats.org/officeDocument/2006/relationships/tags" Target="../tags/tag1075.xml"/><Relationship Id="rId13" Type="http://schemas.openxmlformats.org/officeDocument/2006/relationships/tags" Target="../tags/tag1079.xml"/><Relationship Id="rId18" Type="http://schemas.openxmlformats.org/officeDocument/2006/relationships/tags" Target="../tags/tag1084.xml"/><Relationship Id="rId39" Type="http://schemas.openxmlformats.org/officeDocument/2006/relationships/tags" Target="../tags/tag1105.xml"/><Relationship Id="rId34" Type="http://schemas.openxmlformats.org/officeDocument/2006/relationships/tags" Target="../tags/tag1100.xml"/><Relationship Id="rId50" Type="http://schemas.openxmlformats.org/officeDocument/2006/relationships/tags" Target="../tags/tag1116.xml"/><Relationship Id="rId55" Type="http://schemas.openxmlformats.org/officeDocument/2006/relationships/tags" Target="../tags/tag1121.xml"/><Relationship Id="rId76" Type="http://schemas.openxmlformats.org/officeDocument/2006/relationships/tags" Target="../tags/tag1142.xml"/><Relationship Id="rId97" Type="http://schemas.openxmlformats.org/officeDocument/2006/relationships/image" Target="../media/image3.png"/><Relationship Id="rId7" Type="http://schemas.openxmlformats.org/officeDocument/2006/relationships/tags" Target="../tags/tag1073.xml"/><Relationship Id="rId71" Type="http://schemas.openxmlformats.org/officeDocument/2006/relationships/tags" Target="../tags/tag1137.xml"/><Relationship Id="rId92" Type="http://schemas.openxmlformats.org/officeDocument/2006/relationships/tags" Target="../tags/tag1158.xml"/><Relationship Id="rId2" Type="http://schemas.openxmlformats.org/officeDocument/2006/relationships/tags" Target="../tags/tag1068.xml"/><Relationship Id="rId29" Type="http://schemas.openxmlformats.org/officeDocument/2006/relationships/tags" Target="../tags/tag1095.xml"/><Relationship Id="rId24" Type="http://schemas.openxmlformats.org/officeDocument/2006/relationships/tags" Target="../tags/tag1090.xml"/><Relationship Id="rId40" Type="http://schemas.openxmlformats.org/officeDocument/2006/relationships/tags" Target="../tags/tag1106.xml"/><Relationship Id="rId45" Type="http://schemas.openxmlformats.org/officeDocument/2006/relationships/tags" Target="../tags/tag1111.xml"/><Relationship Id="rId66" Type="http://schemas.openxmlformats.org/officeDocument/2006/relationships/tags" Target="../tags/tag1132.xml"/><Relationship Id="rId87" Type="http://schemas.openxmlformats.org/officeDocument/2006/relationships/tags" Target="../tags/tag1153.xml"/><Relationship Id="rId61" Type="http://schemas.openxmlformats.org/officeDocument/2006/relationships/tags" Target="../tags/tag1127.xml"/><Relationship Id="rId82" Type="http://schemas.openxmlformats.org/officeDocument/2006/relationships/tags" Target="../tags/tag1148.xml"/><Relationship Id="rId19" Type="http://schemas.openxmlformats.org/officeDocument/2006/relationships/tags" Target="../tags/tag1085.xml"/><Relationship Id="rId14" Type="http://schemas.openxmlformats.org/officeDocument/2006/relationships/tags" Target="../tags/tag1080.xml"/><Relationship Id="rId30" Type="http://schemas.openxmlformats.org/officeDocument/2006/relationships/tags" Target="../tags/tag1096.xml"/><Relationship Id="rId35" Type="http://schemas.openxmlformats.org/officeDocument/2006/relationships/tags" Target="../tags/tag1101.xml"/><Relationship Id="rId56" Type="http://schemas.openxmlformats.org/officeDocument/2006/relationships/tags" Target="../tags/tag1122.xml"/><Relationship Id="rId77" Type="http://schemas.openxmlformats.org/officeDocument/2006/relationships/tags" Target="../tags/tag1143.xml"/><Relationship Id="rId8" Type="http://schemas.openxmlformats.org/officeDocument/2006/relationships/tags" Target="../tags/tag1074.xml"/><Relationship Id="rId51" Type="http://schemas.openxmlformats.org/officeDocument/2006/relationships/tags" Target="../tags/tag1117.xml"/><Relationship Id="rId72" Type="http://schemas.openxmlformats.org/officeDocument/2006/relationships/tags" Target="../tags/tag1138.xml"/><Relationship Id="rId93" Type="http://schemas.openxmlformats.org/officeDocument/2006/relationships/tags" Target="../tags/tag115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168.xml"/><Relationship Id="rId13" Type="http://schemas.openxmlformats.org/officeDocument/2006/relationships/tags" Target="../tags/tag1173.xml"/><Relationship Id="rId18" Type="http://schemas.openxmlformats.org/officeDocument/2006/relationships/tags" Target="../tags/tag1178.xml"/><Relationship Id="rId26" Type="http://schemas.openxmlformats.org/officeDocument/2006/relationships/tags" Target="../tags/tag1186.xml"/><Relationship Id="rId3" Type="http://schemas.openxmlformats.org/officeDocument/2006/relationships/tags" Target="../tags/tag1163.xml"/><Relationship Id="rId21" Type="http://schemas.openxmlformats.org/officeDocument/2006/relationships/tags" Target="../tags/tag1181.xml"/><Relationship Id="rId7" Type="http://schemas.openxmlformats.org/officeDocument/2006/relationships/tags" Target="../tags/tag1167.xml"/><Relationship Id="rId12" Type="http://schemas.openxmlformats.org/officeDocument/2006/relationships/tags" Target="../tags/tag1172.xml"/><Relationship Id="rId17" Type="http://schemas.openxmlformats.org/officeDocument/2006/relationships/tags" Target="../tags/tag1177.xml"/><Relationship Id="rId25" Type="http://schemas.openxmlformats.org/officeDocument/2006/relationships/tags" Target="../tags/tag1185.xml"/><Relationship Id="rId2" Type="http://schemas.openxmlformats.org/officeDocument/2006/relationships/tags" Target="../tags/tag1162.xml"/><Relationship Id="rId16" Type="http://schemas.openxmlformats.org/officeDocument/2006/relationships/tags" Target="../tags/tag1176.xml"/><Relationship Id="rId20" Type="http://schemas.openxmlformats.org/officeDocument/2006/relationships/tags" Target="../tags/tag1180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1161.xml"/><Relationship Id="rId6" Type="http://schemas.openxmlformats.org/officeDocument/2006/relationships/tags" Target="../tags/tag1166.xml"/><Relationship Id="rId11" Type="http://schemas.openxmlformats.org/officeDocument/2006/relationships/tags" Target="../tags/tag1171.xml"/><Relationship Id="rId24" Type="http://schemas.openxmlformats.org/officeDocument/2006/relationships/tags" Target="../tags/tag1184.xml"/><Relationship Id="rId32" Type="http://schemas.openxmlformats.org/officeDocument/2006/relationships/image" Target="../media/image4.emf"/><Relationship Id="rId5" Type="http://schemas.openxmlformats.org/officeDocument/2006/relationships/tags" Target="../tags/tag1165.xml"/><Relationship Id="rId15" Type="http://schemas.openxmlformats.org/officeDocument/2006/relationships/tags" Target="../tags/tag1175.xml"/><Relationship Id="rId23" Type="http://schemas.openxmlformats.org/officeDocument/2006/relationships/tags" Target="../tags/tag1183.xml"/><Relationship Id="rId28" Type="http://schemas.openxmlformats.org/officeDocument/2006/relationships/tags" Target="../tags/tag1188.xml"/><Relationship Id="rId10" Type="http://schemas.openxmlformats.org/officeDocument/2006/relationships/tags" Target="../tags/tag1170.xml"/><Relationship Id="rId19" Type="http://schemas.openxmlformats.org/officeDocument/2006/relationships/tags" Target="../tags/tag1179.xml"/><Relationship Id="rId31" Type="http://schemas.openxmlformats.org/officeDocument/2006/relationships/image" Target="../media/image3.png"/><Relationship Id="rId4" Type="http://schemas.openxmlformats.org/officeDocument/2006/relationships/tags" Target="../tags/tag1164.xml"/><Relationship Id="rId9" Type="http://schemas.openxmlformats.org/officeDocument/2006/relationships/tags" Target="../tags/tag1169.xml"/><Relationship Id="rId14" Type="http://schemas.openxmlformats.org/officeDocument/2006/relationships/tags" Target="../tags/tag1174.xml"/><Relationship Id="rId22" Type="http://schemas.openxmlformats.org/officeDocument/2006/relationships/tags" Target="../tags/tag1182.xml"/><Relationship Id="rId27" Type="http://schemas.openxmlformats.org/officeDocument/2006/relationships/tags" Target="../tags/tag1187.xml"/><Relationship Id="rId30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196.xml"/><Relationship Id="rId3" Type="http://schemas.openxmlformats.org/officeDocument/2006/relationships/tags" Target="../tags/tag1191.xml"/><Relationship Id="rId7" Type="http://schemas.openxmlformats.org/officeDocument/2006/relationships/tags" Target="../tags/tag1195.xml"/><Relationship Id="rId12" Type="http://schemas.openxmlformats.org/officeDocument/2006/relationships/image" Target="../media/image82.png"/><Relationship Id="rId2" Type="http://schemas.openxmlformats.org/officeDocument/2006/relationships/tags" Target="../tags/tag1190.xml"/><Relationship Id="rId1" Type="http://schemas.openxmlformats.org/officeDocument/2006/relationships/tags" Target="../tags/tag1189.xml"/><Relationship Id="rId6" Type="http://schemas.openxmlformats.org/officeDocument/2006/relationships/tags" Target="../tags/tag1194.xml"/><Relationship Id="rId11" Type="http://schemas.openxmlformats.org/officeDocument/2006/relationships/image" Target="../media/image3.png"/><Relationship Id="rId5" Type="http://schemas.openxmlformats.org/officeDocument/2006/relationships/tags" Target="../tags/tag1193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1192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 descr="图片1"/>
          <p:cNvPicPr>
            <a:picLocks noChangeAspect="1"/>
          </p:cNvPicPr>
          <p:nvPr/>
        </p:nvPicPr>
        <p:blipFill>
          <a:blip r:embed="rId420"/>
          <a:stretch>
            <a:fillRect/>
          </a:stretch>
        </p:blipFill>
        <p:spPr>
          <a:xfrm>
            <a:off x="-29845" y="-33020"/>
            <a:ext cx="12230100" cy="6911340"/>
          </a:xfrm>
          <a:prstGeom prst="rect">
            <a:avLst/>
          </a:prstGeom>
        </p:spPr>
      </p:pic>
      <p:sp>
        <p:nvSpPr>
          <p:cNvPr id="1132" name="PA-简单27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10158" y="2368753"/>
            <a:ext cx="131540" cy="279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701435" y="2441962"/>
            <a:ext cx="8918487" cy="3564300"/>
            <a:chOff x="3678" y="4558"/>
            <a:chExt cx="11556" cy="4619"/>
          </a:xfrm>
        </p:grpSpPr>
        <p:sp>
          <p:nvSpPr>
            <p:cNvPr id="1174" name="PA-简单301"/>
            <p:cNvSpPr/>
            <p:nvPr>
              <p:custDataLst>
                <p:tags r:id="rId44"/>
              </p:custDataLst>
            </p:nvPr>
          </p:nvSpPr>
          <p:spPr bwMode="auto">
            <a:xfrm>
              <a:off x="14867" y="9105"/>
              <a:ext cx="125" cy="53"/>
            </a:xfrm>
            <a:custGeom>
              <a:avLst/>
              <a:gdLst>
                <a:gd name="T0" fmla="*/ 33 w 33"/>
                <a:gd name="T1" fmla="*/ 0 h 15"/>
                <a:gd name="T2" fmla="*/ 0 w 33"/>
                <a:gd name="T3" fmla="*/ 0 h 15"/>
                <a:gd name="T4" fmla="*/ 0 w 33"/>
                <a:gd name="T5" fmla="*/ 5 h 15"/>
                <a:gd name="T6" fmla="*/ 0 w 33"/>
                <a:gd name="T7" fmla="*/ 15 h 15"/>
                <a:gd name="T8" fmla="*/ 7 w 33"/>
                <a:gd name="T9" fmla="*/ 5 h 15"/>
                <a:gd name="T10" fmla="*/ 13 w 33"/>
                <a:gd name="T11" fmla="*/ 5 h 15"/>
                <a:gd name="T12" fmla="*/ 33 w 3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5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2"/>
                    <a:pt x="0" y="15"/>
                  </a:cubicBezTo>
                  <a:cubicBezTo>
                    <a:pt x="3" y="12"/>
                    <a:pt x="5" y="9"/>
                    <a:pt x="7" y="5"/>
                  </a:cubicBezTo>
                  <a:cubicBezTo>
                    <a:pt x="9" y="5"/>
                    <a:pt x="11" y="5"/>
                    <a:pt x="13" y="5"/>
                  </a:cubicBezTo>
                  <a:cubicBezTo>
                    <a:pt x="21" y="5"/>
                    <a:pt x="28" y="3"/>
                    <a:pt x="33" y="0"/>
                  </a:cubicBezTo>
                </a:path>
              </a:pathLst>
            </a:custGeom>
            <a:solidFill>
              <a:srgbClr val="836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77" name="PA-简单304"/>
            <p:cNvSpPr/>
            <p:nvPr>
              <p:custDataLst>
                <p:tags r:id="rId45"/>
              </p:custDataLst>
            </p:nvPr>
          </p:nvSpPr>
          <p:spPr bwMode="auto">
            <a:xfrm>
              <a:off x="8987" y="8780"/>
              <a:ext cx="137" cy="270"/>
            </a:xfrm>
            <a:custGeom>
              <a:avLst/>
              <a:gdLst>
                <a:gd name="T0" fmla="*/ 0 w 36"/>
                <a:gd name="T1" fmla="*/ 0 h 76"/>
                <a:gd name="T2" fmla="*/ 2 w 36"/>
                <a:gd name="T3" fmla="*/ 46 h 76"/>
                <a:gd name="T4" fmla="*/ 2 w 36"/>
                <a:gd name="T5" fmla="*/ 65 h 76"/>
                <a:gd name="T6" fmla="*/ 6 w 36"/>
                <a:gd name="T7" fmla="*/ 76 h 76"/>
                <a:gd name="T8" fmla="*/ 0 w 3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6">
                  <a:moveTo>
                    <a:pt x="0" y="0"/>
                  </a:moveTo>
                  <a:cubicBezTo>
                    <a:pt x="1" y="15"/>
                    <a:pt x="2" y="30"/>
                    <a:pt x="2" y="46"/>
                  </a:cubicBezTo>
                  <a:cubicBezTo>
                    <a:pt x="2" y="52"/>
                    <a:pt x="2" y="58"/>
                    <a:pt x="2" y="65"/>
                  </a:cubicBezTo>
                  <a:cubicBezTo>
                    <a:pt x="3" y="68"/>
                    <a:pt x="5" y="72"/>
                    <a:pt x="6" y="76"/>
                  </a:cubicBezTo>
                  <a:cubicBezTo>
                    <a:pt x="36" y="60"/>
                    <a:pt x="34" y="10"/>
                    <a:pt x="0" y="0"/>
                  </a:cubicBezTo>
                </a:path>
              </a:pathLst>
            </a:custGeom>
            <a:solidFill>
              <a:srgbClr val="285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78" name="PA-简单305"/>
            <p:cNvSpPr/>
            <p:nvPr>
              <p:custDataLst>
                <p:tags r:id="rId46"/>
              </p:custDataLst>
            </p:nvPr>
          </p:nvSpPr>
          <p:spPr bwMode="auto">
            <a:xfrm>
              <a:off x="8859" y="8773"/>
              <a:ext cx="135" cy="238"/>
            </a:xfrm>
            <a:custGeom>
              <a:avLst/>
              <a:gdLst>
                <a:gd name="T0" fmla="*/ 0 w 36"/>
                <a:gd name="T1" fmla="*/ 0 h 67"/>
                <a:gd name="T2" fmla="*/ 36 w 36"/>
                <a:gd name="T3" fmla="*/ 67 h 67"/>
                <a:gd name="T4" fmla="*/ 36 w 36"/>
                <a:gd name="T5" fmla="*/ 48 h 67"/>
                <a:gd name="T6" fmla="*/ 34 w 36"/>
                <a:gd name="T7" fmla="*/ 2 h 67"/>
                <a:gd name="T8" fmla="*/ 21 w 36"/>
                <a:gd name="T9" fmla="*/ 0 h 67"/>
                <a:gd name="T10" fmla="*/ 0 w 36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7">
                  <a:moveTo>
                    <a:pt x="0" y="0"/>
                  </a:moveTo>
                  <a:cubicBezTo>
                    <a:pt x="14" y="20"/>
                    <a:pt x="26" y="43"/>
                    <a:pt x="36" y="67"/>
                  </a:cubicBezTo>
                  <a:cubicBezTo>
                    <a:pt x="36" y="60"/>
                    <a:pt x="36" y="54"/>
                    <a:pt x="36" y="48"/>
                  </a:cubicBezTo>
                  <a:cubicBezTo>
                    <a:pt x="36" y="32"/>
                    <a:pt x="35" y="17"/>
                    <a:pt x="34" y="2"/>
                  </a:cubicBezTo>
                  <a:cubicBezTo>
                    <a:pt x="30" y="0"/>
                    <a:pt x="25" y="0"/>
                    <a:pt x="21" y="0"/>
                  </a:cubicBezTo>
                  <a:cubicBezTo>
                    <a:pt x="14" y="0"/>
                    <a:pt x="7" y="0"/>
                    <a:pt x="0" y="0"/>
                  </a:cubicBezTo>
                </a:path>
              </a:pathLst>
            </a:custGeom>
            <a:solidFill>
              <a:srgbClr val="285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89" name="PA-简单316"/>
            <p:cNvSpPr/>
            <p:nvPr>
              <p:custDataLst>
                <p:tags r:id="rId47"/>
              </p:custDataLst>
            </p:nvPr>
          </p:nvSpPr>
          <p:spPr bwMode="auto">
            <a:xfrm>
              <a:off x="3946" y="5001"/>
              <a:ext cx="253" cy="157"/>
            </a:xfrm>
            <a:custGeom>
              <a:avLst/>
              <a:gdLst>
                <a:gd name="T0" fmla="*/ 67 w 67"/>
                <a:gd name="T1" fmla="*/ 7 h 44"/>
                <a:gd name="T2" fmla="*/ 63 w 67"/>
                <a:gd name="T3" fmla="*/ 0 h 44"/>
                <a:gd name="T4" fmla="*/ 52 w 67"/>
                <a:gd name="T5" fmla="*/ 5 h 44"/>
                <a:gd name="T6" fmla="*/ 0 w 67"/>
                <a:gd name="T7" fmla="*/ 38 h 44"/>
                <a:gd name="T8" fmla="*/ 7 w 67"/>
                <a:gd name="T9" fmla="*/ 44 h 44"/>
                <a:gd name="T10" fmla="*/ 67 w 67"/>
                <a:gd name="T1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44">
                  <a:moveTo>
                    <a:pt x="67" y="7"/>
                  </a:moveTo>
                  <a:cubicBezTo>
                    <a:pt x="66" y="5"/>
                    <a:pt x="64" y="2"/>
                    <a:pt x="63" y="0"/>
                  </a:cubicBezTo>
                  <a:cubicBezTo>
                    <a:pt x="59" y="1"/>
                    <a:pt x="55" y="3"/>
                    <a:pt x="52" y="5"/>
                  </a:cubicBezTo>
                  <a:cubicBezTo>
                    <a:pt x="33" y="13"/>
                    <a:pt x="15" y="24"/>
                    <a:pt x="0" y="38"/>
                  </a:cubicBezTo>
                  <a:cubicBezTo>
                    <a:pt x="3" y="40"/>
                    <a:pt x="5" y="42"/>
                    <a:pt x="7" y="44"/>
                  </a:cubicBezTo>
                  <a:cubicBezTo>
                    <a:pt x="24" y="28"/>
                    <a:pt x="45" y="16"/>
                    <a:pt x="67" y="7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0" name="PA-简单317"/>
            <p:cNvSpPr/>
            <p:nvPr>
              <p:custDataLst>
                <p:tags r:id="rId48"/>
              </p:custDataLst>
            </p:nvPr>
          </p:nvSpPr>
          <p:spPr bwMode="auto">
            <a:xfrm>
              <a:off x="3907" y="5136"/>
              <a:ext cx="65" cy="58"/>
            </a:xfrm>
            <a:custGeom>
              <a:avLst/>
              <a:gdLst>
                <a:gd name="T0" fmla="*/ 11 w 17"/>
                <a:gd name="T1" fmla="*/ 12 h 16"/>
                <a:gd name="T2" fmla="*/ 17 w 17"/>
                <a:gd name="T3" fmla="*/ 6 h 16"/>
                <a:gd name="T4" fmla="*/ 10 w 17"/>
                <a:gd name="T5" fmla="*/ 0 h 16"/>
                <a:gd name="T6" fmla="*/ 0 w 17"/>
                <a:gd name="T7" fmla="*/ 11 h 16"/>
                <a:gd name="T8" fmla="*/ 8 w 17"/>
                <a:gd name="T9" fmla="*/ 16 h 16"/>
                <a:gd name="T10" fmla="*/ 11 w 17"/>
                <a:gd name="T11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6">
                  <a:moveTo>
                    <a:pt x="11" y="12"/>
                  </a:moveTo>
                  <a:cubicBezTo>
                    <a:pt x="13" y="10"/>
                    <a:pt x="15" y="8"/>
                    <a:pt x="17" y="6"/>
                  </a:cubicBezTo>
                  <a:cubicBezTo>
                    <a:pt x="15" y="4"/>
                    <a:pt x="13" y="2"/>
                    <a:pt x="10" y="0"/>
                  </a:cubicBezTo>
                  <a:cubicBezTo>
                    <a:pt x="7" y="4"/>
                    <a:pt x="3" y="7"/>
                    <a:pt x="0" y="11"/>
                  </a:cubicBezTo>
                  <a:cubicBezTo>
                    <a:pt x="3" y="13"/>
                    <a:pt x="5" y="14"/>
                    <a:pt x="8" y="16"/>
                  </a:cubicBezTo>
                  <a:cubicBezTo>
                    <a:pt x="9" y="15"/>
                    <a:pt x="10" y="13"/>
                    <a:pt x="11" y="12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1" name="PA-简单318"/>
            <p:cNvSpPr/>
            <p:nvPr>
              <p:custDataLst>
                <p:tags r:id="rId49"/>
              </p:custDataLst>
            </p:nvPr>
          </p:nvSpPr>
          <p:spPr bwMode="auto">
            <a:xfrm>
              <a:off x="5087" y="4885"/>
              <a:ext cx="323" cy="39"/>
            </a:xfrm>
            <a:custGeom>
              <a:avLst/>
              <a:gdLst>
                <a:gd name="T0" fmla="*/ 85 w 85"/>
                <a:gd name="T1" fmla="*/ 2 h 11"/>
                <a:gd name="T2" fmla="*/ 43 w 85"/>
                <a:gd name="T3" fmla="*/ 0 h 11"/>
                <a:gd name="T4" fmla="*/ 2 w 85"/>
                <a:gd name="T5" fmla="*/ 0 h 11"/>
                <a:gd name="T6" fmla="*/ 0 w 85"/>
                <a:gd name="T7" fmla="*/ 9 h 11"/>
                <a:gd name="T8" fmla="*/ 85 w 85"/>
                <a:gd name="T9" fmla="*/ 11 h 11"/>
                <a:gd name="T10" fmla="*/ 85 w 8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">
                  <a:moveTo>
                    <a:pt x="85" y="2"/>
                  </a:moveTo>
                  <a:cubicBezTo>
                    <a:pt x="71" y="1"/>
                    <a:pt x="57" y="1"/>
                    <a:pt x="43" y="0"/>
                  </a:cubicBezTo>
                  <a:cubicBezTo>
                    <a:pt x="29" y="0"/>
                    <a:pt x="15" y="0"/>
                    <a:pt x="2" y="0"/>
                  </a:cubicBezTo>
                  <a:cubicBezTo>
                    <a:pt x="1" y="3"/>
                    <a:pt x="0" y="6"/>
                    <a:pt x="0" y="9"/>
                  </a:cubicBezTo>
                  <a:cubicBezTo>
                    <a:pt x="28" y="9"/>
                    <a:pt x="56" y="10"/>
                    <a:pt x="85" y="11"/>
                  </a:cubicBezTo>
                  <a:cubicBezTo>
                    <a:pt x="85" y="8"/>
                    <a:pt x="85" y="5"/>
                    <a:pt x="85" y="2"/>
                  </a:cubicBezTo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2" name="PA-简单319"/>
            <p:cNvSpPr/>
            <p:nvPr>
              <p:custDataLst>
                <p:tags r:id="rId50"/>
              </p:custDataLst>
            </p:nvPr>
          </p:nvSpPr>
          <p:spPr bwMode="auto">
            <a:xfrm>
              <a:off x="5519" y="4895"/>
              <a:ext cx="335" cy="51"/>
            </a:xfrm>
            <a:custGeom>
              <a:avLst/>
              <a:gdLst>
                <a:gd name="T0" fmla="*/ 89 w 89"/>
                <a:gd name="T1" fmla="*/ 5 h 14"/>
                <a:gd name="T2" fmla="*/ 0 w 89"/>
                <a:gd name="T3" fmla="*/ 0 h 14"/>
                <a:gd name="T4" fmla="*/ 0 w 89"/>
                <a:gd name="T5" fmla="*/ 9 h 14"/>
                <a:gd name="T6" fmla="*/ 86 w 89"/>
                <a:gd name="T7" fmla="*/ 14 h 14"/>
                <a:gd name="T8" fmla="*/ 89 w 89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">
                  <a:moveTo>
                    <a:pt x="89" y="5"/>
                  </a:moveTo>
                  <a:cubicBezTo>
                    <a:pt x="59" y="3"/>
                    <a:pt x="30" y="1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29" y="10"/>
                    <a:pt x="57" y="12"/>
                    <a:pt x="86" y="14"/>
                  </a:cubicBezTo>
                  <a:cubicBezTo>
                    <a:pt x="87" y="11"/>
                    <a:pt x="88" y="8"/>
                    <a:pt x="89" y="5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3" name="PA-简单320"/>
            <p:cNvSpPr/>
            <p:nvPr>
              <p:custDataLst>
                <p:tags r:id="rId51"/>
              </p:custDataLst>
            </p:nvPr>
          </p:nvSpPr>
          <p:spPr bwMode="auto">
            <a:xfrm>
              <a:off x="3777" y="4902"/>
              <a:ext cx="870" cy="1029"/>
            </a:xfrm>
            <a:custGeom>
              <a:avLst/>
              <a:gdLst>
                <a:gd name="T0" fmla="*/ 45 w 231"/>
                <a:gd name="T1" fmla="*/ 13 h 290"/>
                <a:gd name="T2" fmla="*/ 231 w 231"/>
                <a:gd name="T3" fmla="*/ 262 h 290"/>
                <a:gd name="T4" fmla="*/ 225 w 231"/>
                <a:gd name="T5" fmla="*/ 266 h 290"/>
                <a:gd name="T6" fmla="*/ 54 w 231"/>
                <a:gd name="T7" fmla="*/ 37 h 290"/>
                <a:gd name="T8" fmla="*/ 30 w 231"/>
                <a:gd name="T9" fmla="*/ 34 h 290"/>
                <a:gd name="T10" fmla="*/ 26 w 231"/>
                <a:gd name="T11" fmla="*/ 58 h 290"/>
                <a:gd name="T12" fmla="*/ 197 w 231"/>
                <a:gd name="T13" fmla="*/ 287 h 290"/>
                <a:gd name="T14" fmla="*/ 193 w 231"/>
                <a:gd name="T15" fmla="*/ 290 h 290"/>
                <a:gd name="T16" fmla="*/ 8 w 231"/>
                <a:gd name="T17" fmla="*/ 41 h 290"/>
                <a:gd name="T18" fmla="*/ 12 w 231"/>
                <a:gd name="T19" fmla="*/ 8 h 290"/>
                <a:gd name="T20" fmla="*/ 45 w 231"/>
                <a:gd name="T21" fmla="*/ 1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90">
                  <a:moveTo>
                    <a:pt x="45" y="13"/>
                  </a:moveTo>
                  <a:cubicBezTo>
                    <a:pt x="231" y="262"/>
                    <a:pt x="231" y="262"/>
                    <a:pt x="231" y="26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49" y="30"/>
                    <a:pt x="38" y="28"/>
                    <a:pt x="30" y="34"/>
                  </a:cubicBezTo>
                  <a:cubicBezTo>
                    <a:pt x="22" y="39"/>
                    <a:pt x="21" y="50"/>
                    <a:pt x="26" y="58"/>
                  </a:cubicBezTo>
                  <a:cubicBezTo>
                    <a:pt x="197" y="287"/>
                    <a:pt x="197" y="287"/>
                    <a:pt x="197" y="287"/>
                  </a:cubicBezTo>
                  <a:cubicBezTo>
                    <a:pt x="193" y="290"/>
                    <a:pt x="193" y="290"/>
                    <a:pt x="193" y="29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0" y="31"/>
                    <a:pt x="2" y="16"/>
                    <a:pt x="12" y="8"/>
                  </a:cubicBezTo>
                  <a:cubicBezTo>
                    <a:pt x="23" y="0"/>
                    <a:pt x="37" y="3"/>
                    <a:pt x="45" y="13"/>
                  </a:cubicBezTo>
                </a:path>
              </a:pathLst>
            </a:custGeom>
            <a:solidFill>
              <a:srgbClr val="BF1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4" name="PA-简单321"/>
            <p:cNvSpPr/>
            <p:nvPr>
              <p:custDataLst>
                <p:tags r:id="rId52"/>
              </p:custDataLst>
            </p:nvPr>
          </p:nvSpPr>
          <p:spPr bwMode="auto">
            <a:xfrm>
              <a:off x="3857" y="5001"/>
              <a:ext cx="768" cy="918"/>
            </a:xfrm>
            <a:custGeom>
              <a:avLst/>
              <a:gdLst>
                <a:gd name="T0" fmla="*/ 33 w 204"/>
                <a:gd name="T1" fmla="*/ 9 h 259"/>
                <a:gd name="T2" fmla="*/ 204 w 204"/>
                <a:gd name="T3" fmla="*/ 238 h 259"/>
                <a:gd name="T4" fmla="*/ 176 w 204"/>
                <a:gd name="T5" fmla="*/ 259 h 259"/>
                <a:gd name="T6" fmla="*/ 5 w 204"/>
                <a:gd name="T7" fmla="*/ 30 h 259"/>
                <a:gd name="T8" fmla="*/ 9 w 204"/>
                <a:gd name="T9" fmla="*/ 6 h 259"/>
                <a:gd name="T10" fmla="*/ 33 w 204"/>
                <a:gd name="T11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59">
                  <a:moveTo>
                    <a:pt x="33" y="9"/>
                  </a:moveTo>
                  <a:cubicBezTo>
                    <a:pt x="204" y="238"/>
                    <a:pt x="204" y="238"/>
                    <a:pt x="204" y="238"/>
                  </a:cubicBezTo>
                  <a:cubicBezTo>
                    <a:pt x="176" y="259"/>
                    <a:pt x="176" y="259"/>
                    <a:pt x="176" y="25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22"/>
                    <a:pt x="1" y="11"/>
                    <a:pt x="9" y="6"/>
                  </a:cubicBezTo>
                  <a:cubicBezTo>
                    <a:pt x="17" y="0"/>
                    <a:pt x="28" y="2"/>
                    <a:pt x="33" y="9"/>
                  </a:cubicBezTo>
                </a:path>
              </a:pathLst>
            </a:custGeom>
            <a:solidFill>
              <a:srgbClr val="E0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5" name="PA-简单322"/>
            <p:cNvSpPr/>
            <p:nvPr>
              <p:custDataLst>
                <p:tags r:id="rId53"/>
              </p:custDataLst>
            </p:nvPr>
          </p:nvSpPr>
          <p:spPr bwMode="auto">
            <a:xfrm>
              <a:off x="3866" y="5008"/>
              <a:ext cx="752" cy="908"/>
            </a:xfrm>
            <a:custGeom>
              <a:avLst/>
              <a:gdLst>
                <a:gd name="T0" fmla="*/ 29 w 199"/>
                <a:gd name="T1" fmla="*/ 10 h 256"/>
                <a:gd name="T2" fmla="*/ 199 w 199"/>
                <a:gd name="T3" fmla="*/ 239 h 256"/>
                <a:gd name="T4" fmla="*/ 176 w 199"/>
                <a:gd name="T5" fmla="*/ 256 h 256"/>
                <a:gd name="T6" fmla="*/ 6 w 199"/>
                <a:gd name="T7" fmla="*/ 28 h 256"/>
                <a:gd name="T8" fmla="*/ 7 w 199"/>
                <a:gd name="T9" fmla="*/ 5 h 256"/>
                <a:gd name="T10" fmla="*/ 29 w 199"/>
                <a:gd name="T11" fmla="*/ 1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56">
                  <a:moveTo>
                    <a:pt x="29" y="10"/>
                  </a:moveTo>
                  <a:cubicBezTo>
                    <a:pt x="199" y="239"/>
                    <a:pt x="199" y="239"/>
                    <a:pt x="199" y="239"/>
                  </a:cubicBezTo>
                  <a:cubicBezTo>
                    <a:pt x="176" y="256"/>
                    <a:pt x="176" y="256"/>
                    <a:pt x="176" y="25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20"/>
                    <a:pt x="1" y="10"/>
                    <a:pt x="7" y="5"/>
                  </a:cubicBezTo>
                  <a:cubicBezTo>
                    <a:pt x="14" y="0"/>
                    <a:pt x="23" y="3"/>
                    <a:pt x="29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6" name="PA-简单323"/>
            <p:cNvSpPr/>
            <p:nvPr>
              <p:custDataLst>
                <p:tags r:id="rId54"/>
              </p:custDataLst>
            </p:nvPr>
          </p:nvSpPr>
          <p:spPr bwMode="auto">
            <a:xfrm>
              <a:off x="3794" y="4931"/>
              <a:ext cx="190" cy="164"/>
            </a:xfrm>
            <a:custGeom>
              <a:avLst/>
              <a:gdLst>
                <a:gd name="T0" fmla="*/ 46 w 50"/>
                <a:gd name="T1" fmla="*/ 12 h 46"/>
                <a:gd name="T2" fmla="*/ 50 w 50"/>
                <a:gd name="T3" fmla="*/ 18 h 46"/>
                <a:gd name="T4" fmla="*/ 17 w 50"/>
                <a:gd name="T5" fmla="*/ 14 h 46"/>
                <a:gd name="T6" fmla="*/ 13 w 50"/>
                <a:gd name="T7" fmla="*/ 46 h 46"/>
                <a:gd name="T8" fmla="*/ 8 w 50"/>
                <a:gd name="T9" fmla="*/ 40 h 46"/>
                <a:gd name="T10" fmla="*/ 13 w 50"/>
                <a:gd name="T11" fmla="*/ 8 h 46"/>
                <a:gd name="T12" fmla="*/ 46 w 50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6">
                  <a:moveTo>
                    <a:pt x="46" y="12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2" y="8"/>
                    <a:pt x="28" y="6"/>
                    <a:pt x="17" y="14"/>
                  </a:cubicBezTo>
                  <a:cubicBezTo>
                    <a:pt x="7" y="21"/>
                    <a:pt x="5" y="36"/>
                    <a:pt x="13" y="4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30"/>
                    <a:pt x="2" y="15"/>
                    <a:pt x="13" y="8"/>
                  </a:cubicBezTo>
                  <a:cubicBezTo>
                    <a:pt x="23" y="0"/>
                    <a:pt x="38" y="2"/>
                    <a:pt x="46" y="12"/>
                  </a:cubicBezTo>
                  <a:close/>
                </a:path>
              </a:pathLst>
            </a:custGeom>
            <a:solidFill>
              <a:srgbClr val="9E1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7" name="PA-简单324"/>
            <p:cNvSpPr/>
            <p:nvPr>
              <p:custDataLst>
                <p:tags r:id="rId55"/>
              </p:custDataLst>
            </p:nvPr>
          </p:nvSpPr>
          <p:spPr bwMode="auto">
            <a:xfrm>
              <a:off x="3965" y="4878"/>
              <a:ext cx="792" cy="925"/>
            </a:xfrm>
            <a:custGeom>
              <a:avLst/>
              <a:gdLst>
                <a:gd name="T0" fmla="*/ 202 w 210"/>
                <a:gd name="T1" fmla="*/ 221 h 261"/>
                <a:gd name="T2" fmla="*/ 38 w 210"/>
                <a:gd name="T3" fmla="*/ 0 h 261"/>
                <a:gd name="T4" fmla="*/ 32 w 210"/>
                <a:gd name="T5" fmla="*/ 4 h 261"/>
                <a:gd name="T6" fmla="*/ 182 w 210"/>
                <a:gd name="T7" fmla="*/ 205 h 261"/>
                <a:gd name="T8" fmla="*/ 178 w 210"/>
                <a:gd name="T9" fmla="*/ 229 h 261"/>
                <a:gd name="T10" fmla="*/ 154 w 210"/>
                <a:gd name="T11" fmla="*/ 226 h 261"/>
                <a:gd name="T12" fmla="*/ 4 w 210"/>
                <a:gd name="T13" fmla="*/ 25 h 261"/>
                <a:gd name="T14" fmla="*/ 0 w 210"/>
                <a:gd name="T15" fmla="*/ 28 h 261"/>
                <a:gd name="T16" fmla="*/ 165 w 210"/>
                <a:gd name="T17" fmla="*/ 249 h 261"/>
                <a:gd name="T18" fmla="*/ 197 w 210"/>
                <a:gd name="T19" fmla="*/ 253 h 261"/>
                <a:gd name="T20" fmla="*/ 202 w 210"/>
                <a:gd name="T21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0" h="261">
                  <a:moveTo>
                    <a:pt x="202" y="221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182" y="205"/>
                    <a:pt x="182" y="205"/>
                    <a:pt x="182" y="205"/>
                  </a:cubicBezTo>
                  <a:cubicBezTo>
                    <a:pt x="187" y="212"/>
                    <a:pt x="186" y="223"/>
                    <a:pt x="178" y="229"/>
                  </a:cubicBezTo>
                  <a:cubicBezTo>
                    <a:pt x="170" y="235"/>
                    <a:pt x="159" y="233"/>
                    <a:pt x="154" y="2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65" y="249"/>
                    <a:pt x="165" y="249"/>
                    <a:pt x="165" y="249"/>
                  </a:cubicBezTo>
                  <a:cubicBezTo>
                    <a:pt x="172" y="259"/>
                    <a:pt x="187" y="261"/>
                    <a:pt x="197" y="253"/>
                  </a:cubicBezTo>
                  <a:cubicBezTo>
                    <a:pt x="208" y="246"/>
                    <a:pt x="210" y="231"/>
                    <a:pt x="202" y="221"/>
                  </a:cubicBezTo>
                </a:path>
              </a:pathLst>
            </a:custGeom>
            <a:solidFill>
              <a:srgbClr val="009F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8" name="PA-简单325"/>
            <p:cNvSpPr/>
            <p:nvPr>
              <p:custDataLst>
                <p:tags r:id="rId56"/>
              </p:custDataLst>
            </p:nvPr>
          </p:nvSpPr>
          <p:spPr bwMode="auto">
            <a:xfrm>
              <a:off x="3979" y="4892"/>
              <a:ext cx="691" cy="819"/>
            </a:xfrm>
            <a:custGeom>
              <a:avLst/>
              <a:gdLst>
                <a:gd name="T0" fmla="*/ 178 w 183"/>
                <a:gd name="T1" fmla="*/ 201 h 231"/>
                <a:gd name="T2" fmla="*/ 28 w 183"/>
                <a:gd name="T3" fmla="*/ 0 h 231"/>
                <a:gd name="T4" fmla="*/ 0 w 183"/>
                <a:gd name="T5" fmla="*/ 21 h 231"/>
                <a:gd name="T6" fmla="*/ 150 w 183"/>
                <a:gd name="T7" fmla="*/ 222 h 231"/>
                <a:gd name="T8" fmla="*/ 174 w 183"/>
                <a:gd name="T9" fmla="*/ 225 h 231"/>
                <a:gd name="T10" fmla="*/ 178 w 183"/>
                <a:gd name="T11" fmla="*/ 20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231">
                  <a:moveTo>
                    <a:pt x="178" y="20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5" y="229"/>
                    <a:pt x="166" y="231"/>
                    <a:pt x="174" y="225"/>
                  </a:cubicBezTo>
                  <a:cubicBezTo>
                    <a:pt x="182" y="219"/>
                    <a:pt x="183" y="208"/>
                    <a:pt x="178" y="201"/>
                  </a:cubicBezTo>
                  <a:close/>
                </a:path>
              </a:pathLst>
            </a:custGeom>
            <a:solidFill>
              <a:srgbClr val="15C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9" name="PA-简单326"/>
            <p:cNvSpPr/>
            <p:nvPr>
              <p:custDataLst>
                <p:tags r:id="rId57"/>
              </p:custDataLst>
            </p:nvPr>
          </p:nvSpPr>
          <p:spPr bwMode="auto">
            <a:xfrm>
              <a:off x="3987" y="4895"/>
              <a:ext cx="672" cy="805"/>
            </a:xfrm>
            <a:custGeom>
              <a:avLst/>
              <a:gdLst>
                <a:gd name="T0" fmla="*/ 172 w 178"/>
                <a:gd name="T1" fmla="*/ 200 h 227"/>
                <a:gd name="T2" fmla="*/ 23 w 178"/>
                <a:gd name="T3" fmla="*/ 0 h 227"/>
                <a:gd name="T4" fmla="*/ 0 w 178"/>
                <a:gd name="T5" fmla="*/ 17 h 227"/>
                <a:gd name="T6" fmla="*/ 149 w 178"/>
                <a:gd name="T7" fmla="*/ 217 h 227"/>
                <a:gd name="T8" fmla="*/ 171 w 178"/>
                <a:gd name="T9" fmla="*/ 223 h 227"/>
                <a:gd name="T10" fmla="*/ 172 w 178"/>
                <a:gd name="T11" fmla="*/ 20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227">
                  <a:moveTo>
                    <a:pt x="172" y="20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49" y="217"/>
                    <a:pt x="149" y="217"/>
                    <a:pt x="149" y="217"/>
                  </a:cubicBezTo>
                  <a:cubicBezTo>
                    <a:pt x="155" y="225"/>
                    <a:pt x="164" y="227"/>
                    <a:pt x="171" y="223"/>
                  </a:cubicBezTo>
                  <a:cubicBezTo>
                    <a:pt x="177" y="218"/>
                    <a:pt x="178" y="208"/>
                    <a:pt x="172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0" name="PA-简单327"/>
            <p:cNvSpPr/>
            <p:nvPr>
              <p:custDataLst>
                <p:tags r:id="rId58"/>
              </p:custDataLst>
            </p:nvPr>
          </p:nvSpPr>
          <p:spPr bwMode="auto">
            <a:xfrm>
              <a:off x="4550" y="5610"/>
              <a:ext cx="183" cy="169"/>
            </a:xfrm>
            <a:custGeom>
              <a:avLst/>
              <a:gdLst>
                <a:gd name="T0" fmla="*/ 42 w 49"/>
                <a:gd name="T1" fmla="*/ 6 h 47"/>
                <a:gd name="T2" fmla="*/ 37 w 49"/>
                <a:gd name="T3" fmla="*/ 0 h 47"/>
                <a:gd name="T4" fmla="*/ 32 w 49"/>
                <a:gd name="T5" fmla="*/ 33 h 47"/>
                <a:gd name="T6" fmla="*/ 0 w 49"/>
                <a:gd name="T7" fmla="*/ 28 h 47"/>
                <a:gd name="T8" fmla="*/ 4 w 49"/>
                <a:gd name="T9" fmla="*/ 34 h 47"/>
                <a:gd name="T10" fmla="*/ 37 w 49"/>
                <a:gd name="T11" fmla="*/ 39 h 47"/>
                <a:gd name="T12" fmla="*/ 42 w 49"/>
                <a:gd name="T13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7">
                  <a:moveTo>
                    <a:pt x="42" y="6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5" y="10"/>
                    <a:pt x="43" y="25"/>
                    <a:pt x="32" y="33"/>
                  </a:cubicBezTo>
                  <a:cubicBezTo>
                    <a:pt x="22" y="40"/>
                    <a:pt x="7" y="38"/>
                    <a:pt x="0" y="28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2" y="45"/>
                    <a:pt x="27" y="47"/>
                    <a:pt x="37" y="39"/>
                  </a:cubicBezTo>
                  <a:cubicBezTo>
                    <a:pt x="47" y="31"/>
                    <a:pt x="49" y="17"/>
                    <a:pt x="42" y="6"/>
                  </a:cubicBezTo>
                  <a:close/>
                </a:path>
              </a:pathLst>
            </a:custGeom>
            <a:solidFill>
              <a:srgbClr val="087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1" name="PA-简单328"/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54" y="4926"/>
              <a:ext cx="843" cy="79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2" name="PA-简单329"/>
            <p:cNvSpPr/>
            <p:nvPr>
              <p:custDataLst>
                <p:tags r:id="rId60"/>
              </p:custDataLst>
            </p:nvPr>
          </p:nvSpPr>
          <p:spPr bwMode="auto">
            <a:xfrm>
              <a:off x="4586" y="4926"/>
              <a:ext cx="438" cy="231"/>
            </a:xfrm>
            <a:custGeom>
              <a:avLst/>
              <a:gdLst>
                <a:gd name="T0" fmla="*/ 23 w 116"/>
                <a:gd name="T1" fmla="*/ 0 h 65"/>
                <a:gd name="T2" fmla="*/ 21 w 116"/>
                <a:gd name="T3" fmla="*/ 0 h 65"/>
                <a:gd name="T4" fmla="*/ 0 w 116"/>
                <a:gd name="T5" fmla="*/ 43 h 65"/>
                <a:gd name="T6" fmla="*/ 12 w 116"/>
                <a:gd name="T7" fmla="*/ 63 h 65"/>
                <a:gd name="T8" fmla="*/ 116 w 116"/>
                <a:gd name="T9" fmla="*/ 49 h 65"/>
                <a:gd name="T10" fmla="*/ 23 w 116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65">
                  <a:moveTo>
                    <a:pt x="23" y="0"/>
                  </a:moveTo>
                  <a:cubicBezTo>
                    <a:pt x="22" y="0"/>
                    <a:pt x="22" y="0"/>
                    <a:pt x="21" y="0"/>
                  </a:cubicBezTo>
                  <a:cubicBezTo>
                    <a:pt x="13" y="9"/>
                    <a:pt x="0" y="27"/>
                    <a:pt x="0" y="43"/>
                  </a:cubicBezTo>
                  <a:cubicBezTo>
                    <a:pt x="0" y="65"/>
                    <a:pt x="12" y="63"/>
                    <a:pt x="12" y="63"/>
                  </a:cubicBezTo>
                  <a:cubicBezTo>
                    <a:pt x="12" y="63"/>
                    <a:pt x="88" y="53"/>
                    <a:pt x="116" y="49"/>
                  </a:cubicBezTo>
                  <a:cubicBezTo>
                    <a:pt x="96" y="20"/>
                    <a:pt x="62" y="0"/>
                    <a:pt x="23" y="0"/>
                  </a:cubicBezTo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3" name="PA-简单330"/>
            <p:cNvSpPr/>
            <p:nvPr>
              <p:custDataLst>
                <p:tags r:id="rId61"/>
              </p:custDataLst>
            </p:nvPr>
          </p:nvSpPr>
          <p:spPr bwMode="auto">
            <a:xfrm>
              <a:off x="4254" y="5121"/>
              <a:ext cx="299" cy="359"/>
            </a:xfrm>
            <a:custGeom>
              <a:avLst/>
              <a:gdLst>
                <a:gd name="T0" fmla="*/ 65 w 79"/>
                <a:gd name="T1" fmla="*/ 2 h 101"/>
                <a:gd name="T2" fmla="*/ 15 w 79"/>
                <a:gd name="T3" fmla="*/ 1 h 101"/>
                <a:gd name="T4" fmla="*/ 0 w 79"/>
                <a:gd name="T5" fmla="*/ 56 h 101"/>
                <a:gd name="T6" fmla="*/ 9 w 79"/>
                <a:gd name="T7" fmla="*/ 101 h 101"/>
                <a:gd name="T8" fmla="*/ 70 w 79"/>
                <a:gd name="T9" fmla="*/ 19 h 101"/>
                <a:gd name="T10" fmla="*/ 65 w 79"/>
                <a:gd name="T1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01">
                  <a:moveTo>
                    <a:pt x="65" y="2"/>
                  </a:moveTo>
                  <a:cubicBezTo>
                    <a:pt x="65" y="2"/>
                    <a:pt x="31" y="0"/>
                    <a:pt x="15" y="1"/>
                  </a:cubicBezTo>
                  <a:cubicBezTo>
                    <a:pt x="5" y="17"/>
                    <a:pt x="0" y="36"/>
                    <a:pt x="0" y="56"/>
                  </a:cubicBezTo>
                  <a:cubicBezTo>
                    <a:pt x="0" y="72"/>
                    <a:pt x="3" y="88"/>
                    <a:pt x="9" y="101"/>
                  </a:cubicBezTo>
                  <a:cubicBezTo>
                    <a:pt x="18" y="88"/>
                    <a:pt x="62" y="22"/>
                    <a:pt x="70" y="19"/>
                  </a:cubicBezTo>
                  <a:cubicBezTo>
                    <a:pt x="79" y="16"/>
                    <a:pt x="65" y="2"/>
                    <a:pt x="65" y="2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4" name="PA-简单331"/>
            <p:cNvSpPr/>
            <p:nvPr>
              <p:custDataLst>
                <p:tags r:id="rId62"/>
              </p:custDataLst>
            </p:nvPr>
          </p:nvSpPr>
          <p:spPr bwMode="auto">
            <a:xfrm>
              <a:off x="4538" y="5196"/>
              <a:ext cx="515" cy="523"/>
            </a:xfrm>
            <a:custGeom>
              <a:avLst/>
              <a:gdLst>
                <a:gd name="T0" fmla="*/ 137 w 137"/>
                <a:gd name="T1" fmla="*/ 83 h 147"/>
                <a:gd name="T2" fmla="*/ 29 w 137"/>
                <a:gd name="T3" fmla="*/ 0 h 147"/>
                <a:gd name="T4" fmla="*/ 10 w 137"/>
                <a:gd name="T5" fmla="*/ 13 h 147"/>
                <a:gd name="T6" fmla="*/ 38 w 137"/>
                <a:gd name="T7" fmla="*/ 147 h 147"/>
                <a:gd name="T8" fmla="*/ 137 w 137"/>
                <a:gd name="T9" fmla="*/ 8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137" y="83"/>
                  </a:moveTo>
                  <a:cubicBezTo>
                    <a:pt x="125" y="54"/>
                    <a:pt x="42" y="0"/>
                    <a:pt x="29" y="0"/>
                  </a:cubicBezTo>
                  <a:cubicBezTo>
                    <a:pt x="16" y="0"/>
                    <a:pt x="10" y="13"/>
                    <a:pt x="10" y="13"/>
                  </a:cubicBezTo>
                  <a:cubicBezTo>
                    <a:pt x="0" y="38"/>
                    <a:pt x="23" y="128"/>
                    <a:pt x="38" y="147"/>
                  </a:cubicBezTo>
                  <a:cubicBezTo>
                    <a:pt x="81" y="146"/>
                    <a:pt x="119" y="120"/>
                    <a:pt x="137" y="83"/>
                  </a:cubicBezTo>
                </a:path>
              </a:pathLst>
            </a:custGeom>
            <a:solidFill>
              <a:srgbClr val="4FC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5" name="PA-简单332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4466" y="5061"/>
              <a:ext cx="219" cy="207"/>
            </a:xfrm>
            <a:prstGeom prst="ellipse">
              <a:avLst/>
            </a:prstGeom>
            <a:solidFill>
              <a:srgbClr val="E8F1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6" name="PA-简单333"/>
            <p:cNvSpPr/>
            <p:nvPr>
              <p:custDataLst>
                <p:tags r:id="rId64"/>
              </p:custDataLst>
            </p:nvPr>
          </p:nvSpPr>
          <p:spPr bwMode="auto">
            <a:xfrm>
              <a:off x="4827" y="4608"/>
              <a:ext cx="658" cy="1180"/>
            </a:xfrm>
            <a:custGeom>
              <a:avLst/>
              <a:gdLst>
                <a:gd name="T0" fmla="*/ 137 w 174"/>
                <a:gd name="T1" fmla="*/ 43 h 333"/>
                <a:gd name="T2" fmla="*/ 140 w 174"/>
                <a:gd name="T3" fmla="*/ 8 h 333"/>
                <a:gd name="T4" fmla="*/ 121 w 174"/>
                <a:gd name="T5" fmla="*/ 4 h 333"/>
                <a:gd name="T6" fmla="*/ 114 w 174"/>
                <a:gd name="T7" fmla="*/ 3 h 333"/>
                <a:gd name="T8" fmla="*/ 94 w 174"/>
                <a:gd name="T9" fmla="*/ 0 h 333"/>
                <a:gd name="T10" fmla="*/ 86 w 174"/>
                <a:gd name="T11" fmla="*/ 35 h 333"/>
                <a:gd name="T12" fmla="*/ 40 w 174"/>
                <a:gd name="T13" fmla="*/ 68 h 333"/>
                <a:gd name="T14" fmla="*/ 36 w 174"/>
                <a:gd name="T15" fmla="*/ 89 h 333"/>
                <a:gd name="T16" fmla="*/ 29 w 174"/>
                <a:gd name="T17" fmla="*/ 134 h 333"/>
                <a:gd name="T18" fmla="*/ 2 w 174"/>
                <a:gd name="T19" fmla="*/ 295 h 333"/>
                <a:gd name="T20" fmla="*/ 16 w 174"/>
                <a:gd name="T21" fmla="*/ 315 h 333"/>
                <a:gd name="T22" fmla="*/ 25 w 174"/>
                <a:gd name="T23" fmla="*/ 316 h 333"/>
                <a:gd name="T24" fmla="*/ 25 w 174"/>
                <a:gd name="T25" fmla="*/ 311 h 333"/>
                <a:gd name="T26" fmla="*/ 41 w 174"/>
                <a:gd name="T27" fmla="*/ 300 h 333"/>
                <a:gd name="T28" fmla="*/ 52 w 174"/>
                <a:gd name="T29" fmla="*/ 316 h 333"/>
                <a:gd name="T30" fmla="*/ 52 w 174"/>
                <a:gd name="T31" fmla="*/ 321 h 333"/>
                <a:gd name="T32" fmla="*/ 74 w 174"/>
                <a:gd name="T33" fmla="*/ 325 h 333"/>
                <a:gd name="T34" fmla="*/ 75 w 174"/>
                <a:gd name="T35" fmla="*/ 320 h 333"/>
                <a:gd name="T36" fmla="*/ 91 w 174"/>
                <a:gd name="T37" fmla="*/ 309 h 333"/>
                <a:gd name="T38" fmla="*/ 102 w 174"/>
                <a:gd name="T39" fmla="*/ 324 h 333"/>
                <a:gd name="T40" fmla="*/ 101 w 174"/>
                <a:gd name="T41" fmla="*/ 329 h 333"/>
                <a:gd name="T42" fmla="*/ 111 w 174"/>
                <a:gd name="T43" fmla="*/ 331 h 333"/>
                <a:gd name="T44" fmla="*/ 131 w 174"/>
                <a:gd name="T45" fmla="*/ 317 h 333"/>
                <a:gd name="T46" fmla="*/ 158 w 174"/>
                <a:gd name="T47" fmla="*/ 155 h 333"/>
                <a:gd name="T48" fmla="*/ 166 w 174"/>
                <a:gd name="T49" fmla="*/ 110 h 333"/>
                <a:gd name="T50" fmla="*/ 170 w 174"/>
                <a:gd name="T51" fmla="*/ 89 h 333"/>
                <a:gd name="T52" fmla="*/ 137 w 174"/>
                <a:gd name="T53" fmla="*/ 4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333">
                  <a:moveTo>
                    <a:pt x="137" y="43"/>
                  </a:moveTo>
                  <a:cubicBezTo>
                    <a:pt x="133" y="40"/>
                    <a:pt x="140" y="8"/>
                    <a:pt x="140" y="8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1" y="33"/>
                    <a:pt x="86" y="35"/>
                  </a:cubicBezTo>
                  <a:cubicBezTo>
                    <a:pt x="81" y="36"/>
                    <a:pt x="44" y="41"/>
                    <a:pt x="40" y="68"/>
                  </a:cubicBezTo>
                  <a:cubicBezTo>
                    <a:pt x="39" y="74"/>
                    <a:pt x="38" y="81"/>
                    <a:pt x="36" y="89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0" y="304"/>
                    <a:pt x="7" y="313"/>
                    <a:pt x="16" y="315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1"/>
                    <a:pt x="25" y="311"/>
                    <a:pt x="25" y="311"/>
                  </a:cubicBezTo>
                  <a:cubicBezTo>
                    <a:pt x="27" y="304"/>
                    <a:pt x="34" y="299"/>
                    <a:pt x="41" y="300"/>
                  </a:cubicBezTo>
                  <a:cubicBezTo>
                    <a:pt x="49" y="301"/>
                    <a:pt x="54" y="308"/>
                    <a:pt x="52" y="316"/>
                  </a:cubicBezTo>
                  <a:cubicBezTo>
                    <a:pt x="52" y="321"/>
                    <a:pt x="52" y="321"/>
                    <a:pt x="52" y="321"/>
                  </a:cubicBezTo>
                  <a:cubicBezTo>
                    <a:pt x="74" y="325"/>
                    <a:pt x="74" y="325"/>
                    <a:pt x="74" y="325"/>
                  </a:cubicBezTo>
                  <a:cubicBezTo>
                    <a:pt x="75" y="320"/>
                    <a:pt x="75" y="320"/>
                    <a:pt x="75" y="320"/>
                  </a:cubicBezTo>
                  <a:cubicBezTo>
                    <a:pt x="76" y="312"/>
                    <a:pt x="84" y="307"/>
                    <a:pt x="91" y="309"/>
                  </a:cubicBezTo>
                  <a:cubicBezTo>
                    <a:pt x="98" y="310"/>
                    <a:pt x="103" y="317"/>
                    <a:pt x="102" y="324"/>
                  </a:cubicBezTo>
                  <a:cubicBezTo>
                    <a:pt x="101" y="329"/>
                    <a:pt x="101" y="329"/>
                    <a:pt x="101" y="329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121" y="333"/>
                    <a:pt x="130" y="326"/>
                    <a:pt x="131" y="317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03"/>
                    <a:pt x="168" y="96"/>
                    <a:pt x="170" y="89"/>
                  </a:cubicBezTo>
                  <a:cubicBezTo>
                    <a:pt x="174" y="63"/>
                    <a:pt x="141" y="46"/>
                    <a:pt x="137" y="43"/>
                  </a:cubicBezTo>
                </a:path>
              </a:pathLst>
            </a:custGeom>
            <a:solidFill>
              <a:srgbClr val="ABD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7" name="PA-简单334"/>
            <p:cNvSpPr/>
            <p:nvPr>
              <p:custDataLst>
                <p:tags r:id="rId65"/>
              </p:custDataLst>
            </p:nvPr>
          </p:nvSpPr>
          <p:spPr bwMode="auto">
            <a:xfrm>
              <a:off x="5172" y="4558"/>
              <a:ext cx="195" cy="135"/>
            </a:xfrm>
            <a:custGeom>
              <a:avLst/>
              <a:gdLst>
                <a:gd name="T0" fmla="*/ 73 w 81"/>
                <a:gd name="T1" fmla="*/ 56 h 56"/>
                <a:gd name="T2" fmla="*/ 0 w 81"/>
                <a:gd name="T3" fmla="*/ 45 h 56"/>
                <a:gd name="T4" fmla="*/ 8 w 81"/>
                <a:gd name="T5" fmla="*/ 0 h 56"/>
                <a:gd name="T6" fmla="*/ 81 w 81"/>
                <a:gd name="T7" fmla="*/ 12 h 56"/>
                <a:gd name="T8" fmla="*/ 73 w 81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6">
                  <a:moveTo>
                    <a:pt x="73" y="56"/>
                  </a:moveTo>
                  <a:lnTo>
                    <a:pt x="0" y="45"/>
                  </a:lnTo>
                  <a:lnTo>
                    <a:pt x="8" y="0"/>
                  </a:lnTo>
                  <a:lnTo>
                    <a:pt x="81" y="12"/>
                  </a:lnTo>
                  <a:lnTo>
                    <a:pt x="73" y="56"/>
                  </a:lnTo>
                  <a:close/>
                </a:path>
              </a:pathLst>
            </a:custGeom>
            <a:solidFill>
              <a:srgbClr val="457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8" name="PA-简单335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4914" y="4803"/>
              <a:ext cx="193" cy="814"/>
            </a:xfrm>
            <a:prstGeom prst="rect">
              <a:avLst/>
            </a:prstGeom>
            <a:solidFill>
              <a:srgbClr val="CEE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9" name="PA-简单336"/>
            <p:cNvSpPr/>
            <p:nvPr>
              <p:custDataLst>
                <p:tags r:id="rId67"/>
              </p:custDataLst>
            </p:nvPr>
          </p:nvSpPr>
          <p:spPr bwMode="auto">
            <a:xfrm>
              <a:off x="4888" y="5083"/>
              <a:ext cx="537" cy="340"/>
            </a:xfrm>
            <a:custGeom>
              <a:avLst/>
              <a:gdLst>
                <a:gd name="T0" fmla="*/ 204 w 223"/>
                <a:gd name="T1" fmla="*/ 141 h 141"/>
                <a:gd name="T2" fmla="*/ 0 w 223"/>
                <a:gd name="T3" fmla="*/ 109 h 141"/>
                <a:gd name="T4" fmla="*/ 21 w 223"/>
                <a:gd name="T5" fmla="*/ 0 h 141"/>
                <a:gd name="T6" fmla="*/ 223 w 223"/>
                <a:gd name="T7" fmla="*/ 33 h 141"/>
                <a:gd name="T8" fmla="*/ 204 w 223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41">
                  <a:moveTo>
                    <a:pt x="204" y="141"/>
                  </a:moveTo>
                  <a:lnTo>
                    <a:pt x="0" y="109"/>
                  </a:lnTo>
                  <a:lnTo>
                    <a:pt x="21" y="0"/>
                  </a:lnTo>
                  <a:lnTo>
                    <a:pt x="223" y="33"/>
                  </a:lnTo>
                  <a:lnTo>
                    <a:pt x="204" y="141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0" name="PA-简单337"/>
            <p:cNvSpPr/>
            <p:nvPr>
              <p:custDataLst>
                <p:tags r:id="rId68"/>
              </p:custDataLst>
            </p:nvPr>
          </p:nvSpPr>
          <p:spPr bwMode="auto">
            <a:xfrm>
              <a:off x="5651" y="4941"/>
              <a:ext cx="263" cy="699"/>
            </a:xfrm>
            <a:custGeom>
              <a:avLst/>
              <a:gdLst>
                <a:gd name="T0" fmla="*/ 0 w 109"/>
                <a:gd name="T1" fmla="*/ 8 h 290"/>
                <a:gd name="T2" fmla="*/ 29 w 109"/>
                <a:gd name="T3" fmla="*/ 290 h 290"/>
                <a:gd name="T4" fmla="*/ 109 w 109"/>
                <a:gd name="T5" fmla="*/ 283 h 290"/>
                <a:gd name="T6" fmla="*/ 78 w 109"/>
                <a:gd name="T7" fmla="*/ 0 h 290"/>
                <a:gd name="T8" fmla="*/ 0 w 109"/>
                <a:gd name="T9" fmla="*/ 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90">
                  <a:moveTo>
                    <a:pt x="0" y="8"/>
                  </a:moveTo>
                  <a:lnTo>
                    <a:pt x="29" y="290"/>
                  </a:lnTo>
                  <a:lnTo>
                    <a:pt x="109" y="283"/>
                  </a:lnTo>
                  <a:lnTo>
                    <a:pt x="7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4B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1" name="PA-简单338"/>
            <p:cNvSpPr/>
            <p:nvPr>
              <p:custDataLst>
                <p:tags r:id="rId69"/>
              </p:custDataLst>
            </p:nvPr>
          </p:nvSpPr>
          <p:spPr bwMode="auto">
            <a:xfrm>
              <a:off x="5246" y="4960"/>
              <a:ext cx="479" cy="715"/>
            </a:xfrm>
            <a:custGeom>
              <a:avLst/>
              <a:gdLst>
                <a:gd name="T0" fmla="*/ 0 w 127"/>
                <a:gd name="T1" fmla="*/ 10 h 202"/>
                <a:gd name="T2" fmla="*/ 18 w 127"/>
                <a:gd name="T3" fmla="*/ 189 h 202"/>
                <a:gd name="T4" fmla="*/ 33 w 127"/>
                <a:gd name="T5" fmla="*/ 201 h 202"/>
                <a:gd name="T6" fmla="*/ 127 w 127"/>
                <a:gd name="T7" fmla="*/ 192 h 202"/>
                <a:gd name="T8" fmla="*/ 108 w 127"/>
                <a:gd name="T9" fmla="*/ 0 h 202"/>
                <a:gd name="T10" fmla="*/ 0 w 127"/>
                <a:gd name="T11" fmla="*/ 1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02">
                  <a:moveTo>
                    <a:pt x="0" y="10"/>
                  </a:moveTo>
                  <a:cubicBezTo>
                    <a:pt x="18" y="189"/>
                    <a:pt x="18" y="189"/>
                    <a:pt x="18" y="189"/>
                  </a:cubicBezTo>
                  <a:cubicBezTo>
                    <a:pt x="19" y="197"/>
                    <a:pt x="26" y="202"/>
                    <a:pt x="33" y="201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BDDD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2" name="PA-简单339"/>
            <p:cNvSpPr/>
            <p:nvPr>
              <p:custDataLst>
                <p:tags r:id="rId70"/>
              </p:custDataLst>
            </p:nvPr>
          </p:nvSpPr>
          <p:spPr bwMode="auto">
            <a:xfrm>
              <a:off x="5251" y="4787"/>
              <a:ext cx="446" cy="212"/>
            </a:xfrm>
            <a:custGeom>
              <a:avLst/>
              <a:gdLst>
                <a:gd name="T0" fmla="*/ 167 w 185"/>
                <a:gd name="T1" fmla="*/ 72 h 88"/>
                <a:gd name="T2" fmla="*/ 0 w 185"/>
                <a:gd name="T3" fmla="*/ 88 h 88"/>
                <a:gd name="T4" fmla="*/ 17 w 185"/>
                <a:gd name="T5" fmla="*/ 16 h 88"/>
                <a:gd name="T6" fmla="*/ 185 w 185"/>
                <a:gd name="T7" fmla="*/ 0 h 88"/>
                <a:gd name="T8" fmla="*/ 167 w 185"/>
                <a:gd name="T9" fmla="*/ 7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88">
                  <a:moveTo>
                    <a:pt x="167" y="72"/>
                  </a:moveTo>
                  <a:lnTo>
                    <a:pt x="0" y="88"/>
                  </a:lnTo>
                  <a:lnTo>
                    <a:pt x="17" y="16"/>
                  </a:lnTo>
                  <a:lnTo>
                    <a:pt x="185" y="0"/>
                  </a:lnTo>
                  <a:lnTo>
                    <a:pt x="167" y="72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3" name="PA-简单340"/>
            <p:cNvSpPr/>
            <p:nvPr>
              <p:custDataLst>
                <p:tags r:id="rId71"/>
              </p:custDataLst>
            </p:nvPr>
          </p:nvSpPr>
          <p:spPr bwMode="auto">
            <a:xfrm>
              <a:off x="5653" y="4787"/>
              <a:ext cx="185" cy="173"/>
            </a:xfrm>
            <a:custGeom>
              <a:avLst/>
              <a:gdLst>
                <a:gd name="T0" fmla="*/ 0 w 77"/>
                <a:gd name="T1" fmla="*/ 72 h 72"/>
                <a:gd name="T2" fmla="*/ 18 w 77"/>
                <a:gd name="T3" fmla="*/ 0 h 72"/>
                <a:gd name="T4" fmla="*/ 77 w 77"/>
                <a:gd name="T5" fmla="*/ 64 h 72"/>
                <a:gd name="T6" fmla="*/ 0 w 7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72">
                  <a:moveTo>
                    <a:pt x="0" y="72"/>
                  </a:moveTo>
                  <a:lnTo>
                    <a:pt x="18" y="0"/>
                  </a:lnTo>
                  <a:lnTo>
                    <a:pt x="77" y="64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4" name="PA-简单341"/>
            <p:cNvSpPr/>
            <p:nvPr>
              <p:custDataLst>
                <p:tags r:id="rId72"/>
              </p:custDataLst>
            </p:nvPr>
          </p:nvSpPr>
          <p:spPr bwMode="auto">
            <a:xfrm>
              <a:off x="5678" y="4820"/>
              <a:ext cx="132" cy="120"/>
            </a:xfrm>
            <a:custGeom>
              <a:avLst/>
              <a:gdLst>
                <a:gd name="T0" fmla="*/ 11 w 55"/>
                <a:gd name="T1" fmla="*/ 0 h 50"/>
                <a:gd name="T2" fmla="*/ 0 w 55"/>
                <a:gd name="T3" fmla="*/ 50 h 50"/>
                <a:gd name="T4" fmla="*/ 55 w 55"/>
                <a:gd name="T5" fmla="*/ 46 h 50"/>
                <a:gd name="T6" fmla="*/ 11 w 5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0">
                  <a:moveTo>
                    <a:pt x="11" y="0"/>
                  </a:moveTo>
                  <a:lnTo>
                    <a:pt x="0" y="50"/>
                  </a:lnTo>
                  <a:lnTo>
                    <a:pt x="55" y="4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7D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5" name="PA-简单342"/>
            <p:cNvSpPr/>
            <p:nvPr>
              <p:custDataLst>
                <p:tags r:id="rId73"/>
              </p:custDataLst>
            </p:nvPr>
          </p:nvSpPr>
          <p:spPr bwMode="auto">
            <a:xfrm>
              <a:off x="5285" y="4726"/>
              <a:ext cx="412" cy="99"/>
            </a:xfrm>
            <a:custGeom>
              <a:avLst/>
              <a:gdLst>
                <a:gd name="T0" fmla="*/ 171 w 171"/>
                <a:gd name="T1" fmla="*/ 25 h 41"/>
                <a:gd name="T2" fmla="*/ 3 w 171"/>
                <a:gd name="T3" fmla="*/ 41 h 41"/>
                <a:gd name="T4" fmla="*/ 0 w 171"/>
                <a:gd name="T5" fmla="*/ 16 h 41"/>
                <a:gd name="T6" fmla="*/ 169 w 171"/>
                <a:gd name="T7" fmla="*/ 0 h 41"/>
                <a:gd name="T8" fmla="*/ 171 w 171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41">
                  <a:moveTo>
                    <a:pt x="171" y="25"/>
                  </a:moveTo>
                  <a:lnTo>
                    <a:pt x="3" y="41"/>
                  </a:lnTo>
                  <a:lnTo>
                    <a:pt x="0" y="16"/>
                  </a:lnTo>
                  <a:lnTo>
                    <a:pt x="169" y="0"/>
                  </a:lnTo>
                  <a:lnTo>
                    <a:pt x="171" y="25"/>
                  </a:lnTo>
                  <a:close/>
                </a:path>
              </a:pathLst>
            </a:custGeom>
            <a:solidFill>
              <a:srgbClr val="FC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6" name="PA-简单343"/>
            <p:cNvSpPr/>
            <p:nvPr>
              <p:custDataLst>
                <p:tags r:id="rId74"/>
              </p:custDataLst>
            </p:nvPr>
          </p:nvSpPr>
          <p:spPr bwMode="auto">
            <a:xfrm>
              <a:off x="5246" y="4960"/>
              <a:ext cx="450" cy="443"/>
            </a:xfrm>
            <a:custGeom>
              <a:avLst/>
              <a:gdLst>
                <a:gd name="T0" fmla="*/ 10 w 119"/>
                <a:gd name="T1" fmla="*/ 107 h 125"/>
                <a:gd name="T2" fmla="*/ 27 w 119"/>
                <a:gd name="T3" fmla="*/ 93 h 125"/>
                <a:gd name="T4" fmla="*/ 55 w 119"/>
                <a:gd name="T5" fmla="*/ 115 h 125"/>
                <a:gd name="T6" fmla="*/ 75 w 119"/>
                <a:gd name="T7" fmla="*/ 84 h 125"/>
                <a:gd name="T8" fmla="*/ 91 w 119"/>
                <a:gd name="T9" fmla="*/ 112 h 125"/>
                <a:gd name="T10" fmla="*/ 107 w 119"/>
                <a:gd name="T11" fmla="*/ 89 h 125"/>
                <a:gd name="T12" fmla="*/ 119 w 119"/>
                <a:gd name="T13" fmla="*/ 109 h 125"/>
                <a:gd name="T14" fmla="*/ 108 w 119"/>
                <a:gd name="T15" fmla="*/ 0 h 125"/>
                <a:gd name="T16" fmla="*/ 0 w 119"/>
                <a:gd name="T17" fmla="*/ 10 h 125"/>
                <a:gd name="T18" fmla="*/ 10 w 119"/>
                <a:gd name="T1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125">
                  <a:moveTo>
                    <a:pt x="10" y="107"/>
                  </a:moveTo>
                  <a:cubicBezTo>
                    <a:pt x="17" y="99"/>
                    <a:pt x="21" y="89"/>
                    <a:pt x="27" y="93"/>
                  </a:cubicBezTo>
                  <a:cubicBezTo>
                    <a:pt x="34" y="98"/>
                    <a:pt x="38" y="125"/>
                    <a:pt x="55" y="115"/>
                  </a:cubicBezTo>
                  <a:cubicBezTo>
                    <a:pt x="72" y="105"/>
                    <a:pt x="70" y="81"/>
                    <a:pt x="75" y="84"/>
                  </a:cubicBezTo>
                  <a:cubicBezTo>
                    <a:pt x="79" y="86"/>
                    <a:pt x="77" y="119"/>
                    <a:pt x="91" y="112"/>
                  </a:cubicBezTo>
                  <a:cubicBezTo>
                    <a:pt x="105" y="105"/>
                    <a:pt x="101" y="90"/>
                    <a:pt x="107" y="89"/>
                  </a:cubicBezTo>
                  <a:cubicBezTo>
                    <a:pt x="112" y="89"/>
                    <a:pt x="113" y="103"/>
                    <a:pt x="119" y="10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10" y="10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7" name="PA-简单344"/>
            <p:cNvSpPr/>
            <p:nvPr>
              <p:custDataLst>
                <p:tags r:id="rId75"/>
              </p:custDataLst>
            </p:nvPr>
          </p:nvSpPr>
          <p:spPr bwMode="auto">
            <a:xfrm>
              <a:off x="5653" y="4941"/>
              <a:ext cx="226" cy="414"/>
            </a:xfrm>
            <a:custGeom>
              <a:avLst/>
              <a:gdLst>
                <a:gd name="T0" fmla="*/ 11 w 60"/>
                <a:gd name="T1" fmla="*/ 114 h 117"/>
                <a:gd name="T2" fmla="*/ 17 w 60"/>
                <a:gd name="T3" fmla="*/ 117 h 117"/>
                <a:gd name="T4" fmla="*/ 36 w 60"/>
                <a:gd name="T5" fmla="*/ 95 h 117"/>
                <a:gd name="T6" fmla="*/ 54 w 60"/>
                <a:gd name="T7" fmla="*/ 113 h 117"/>
                <a:gd name="T8" fmla="*/ 60 w 60"/>
                <a:gd name="T9" fmla="*/ 112 h 117"/>
                <a:gd name="T10" fmla="*/ 49 w 60"/>
                <a:gd name="T11" fmla="*/ 0 h 117"/>
                <a:gd name="T12" fmla="*/ 0 w 60"/>
                <a:gd name="T13" fmla="*/ 5 h 117"/>
                <a:gd name="T14" fmla="*/ 11 w 60"/>
                <a:gd name="T15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117">
                  <a:moveTo>
                    <a:pt x="11" y="114"/>
                  </a:moveTo>
                  <a:cubicBezTo>
                    <a:pt x="13" y="116"/>
                    <a:pt x="15" y="117"/>
                    <a:pt x="17" y="117"/>
                  </a:cubicBezTo>
                  <a:cubicBezTo>
                    <a:pt x="29" y="117"/>
                    <a:pt x="36" y="95"/>
                    <a:pt x="36" y="95"/>
                  </a:cubicBezTo>
                  <a:cubicBezTo>
                    <a:pt x="36" y="95"/>
                    <a:pt x="39" y="111"/>
                    <a:pt x="54" y="113"/>
                  </a:cubicBezTo>
                  <a:cubicBezTo>
                    <a:pt x="56" y="113"/>
                    <a:pt x="58" y="113"/>
                    <a:pt x="60" y="112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11" y="1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8" name="PA-简单345"/>
            <p:cNvSpPr/>
            <p:nvPr>
              <p:custDataLst>
                <p:tags r:id="rId76"/>
              </p:custDataLst>
            </p:nvPr>
          </p:nvSpPr>
          <p:spPr bwMode="auto">
            <a:xfrm>
              <a:off x="3953" y="5786"/>
              <a:ext cx="2187" cy="3220"/>
            </a:xfrm>
            <a:custGeom>
              <a:avLst/>
              <a:gdLst>
                <a:gd name="T0" fmla="*/ 800 w 908"/>
                <a:gd name="T1" fmla="*/ 1337 h 1337"/>
                <a:gd name="T2" fmla="*/ 99 w 908"/>
                <a:gd name="T3" fmla="*/ 1337 h 1337"/>
                <a:gd name="T4" fmla="*/ 0 w 908"/>
                <a:gd name="T5" fmla="*/ 0 h 1337"/>
                <a:gd name="T6" fmla="*/ 908 w 908"/>
                <a:gd name="T7" fmla="*/ 0 h 1337"/>
                <a:gd name="T8" fmla="*/ 800 w 908"/>
                <a:gd name="T9" fmla="*/ 1337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1337">
                  <a:moveTo>
                    <a:pt x="800" y="1337"/>
                  </a:moveTo>
                  <a:lnTo>
                    <a:pt x="99" y="1337"/>
                  </a:lnTo>
                  <a:lnTo>
                    <a:pt x="0" y="0"/>
                  </a:lnTo>
                  <a:lnTo>
                    <a:pt x="908" y="0"/>
                  </a:lnTo>
                  <a:lnTo>
                    <a:pt x="800" y="1337"/>
                  </a:lnTo>
                  <a:close/>
                </a:path>
              </a:pathLst>
            </a:custGeom>
            <a:solidFill>
              <a:srgbClr val="4FC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9" name="PA-简单346"/>
            <p:cNvSpPr/>
            <p:nvPr>
              <p:custDataLst>
                <p:tags r:id="rId77"/>
              </p:custDataLst>
            </p:nvPr>
          </p:nvSpPr>
          <p:spPr bwMode="auto">
            <a:xfrm>
              <a:off x="3953" y="5786"/>
              <a:ext cx="2187" cy="3220"/>
            </a:xfrm>
            <a:custGeom>
              <a:avLst/>
              <a:gdLst>
                <a:gd name="T0" fmla="*/ 800 w 908"/>
                <a:gd name="T1" fmla="*/ 1337 h 1337"/>
                <a:gd name="T2" fmla="*/ 99 w 908"/>
                <a:gd name="T3" fmla="*/ 1337 h 1337"/>
                <a:gd name="T4" fmla="*/ 0 w 908"/>
                <a:gd name="T5" fmla="*/ 0 h 1337"/>
                <a:gd name="T6" fmla="*/ 908 w 908"/>
                <a:gd name="T7" fmla="*/ 0 h 1337"/>
                <a:gd name="T8" fmla="*/ 800 w 908"/>
                <a:gd name="T9" fmla="*/ 1337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1337">
                  <a:moveTo>
                    <a:pt x="800" y="1337"/>
                  </a:moveTo>
                  <a:lnTo>
                    <a:pt x="99" y="1337"/>
                  </a:lnTo>
                  <a:lnTo>
                    <a:pt x="0" y="0"/>
                  </a:lnTo>
                  <a:lnTo>
                    <a:pt x="908" y="0"/>
                  </a:lnTo>
                  <a:lnTo>
                    <a:pt x="800" y="1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0" name="PA-简单347"/>
            <p:cNvSpPr/>
            <p:nvPr>
              <p:custDataLst>
                <p:tags r:id="rId78"/>
              </p:custDataLst>
            </p:nvPr>
          </p:nvSpPr>
          <p:spPr bwMode="auto">
            <a:xfrm>
              <a:off x="5885" y="5781"/>
              <a:ext cx="67" cy="5"/>
            </a:xfrm>
            <a:custGeom>
              <a:avLst/>
              <a:gdLst>
                <a:gd name="T0" fmla="*/ 18 w 18"/>
                <a:gd name="T1" fmla="*/ 0 h 1"/>
                <a:gd name="T2" fmla="*/ 0 w 18"/>
                <a:gd name="T3" fmla="*/ 0 h 1"/>
                <a:gd name="T4" fmla="*/ 0 w 18"/>
                <a:gd name="T5" fmla="*/ 1 h 1"/>
                <a:gd name="T6" fmla="*/ 18 w 18"/>
                <a:gd name="T7" fmla="*/ 1 h 1"/>
                <a:gd name="T8" fmla="*/ 18 w 1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1" name="PA-简单348"/>
            <p:cNvSpPr/>
            <p:nvPr>
              <p:custDataLst>
                <p:tags r:id="rId79"/>
              </p:custDataLst>
            </p:nvPr>
          </p:nvSpPr>
          <p:spPr bwMode="auto">
            <a:xfrm>
              <a:off x="5952" y="5781"/>
              <a:ext cx="193" cy="5"/>
            </a:xfrm>
            <a:custGeom>
              <a:avLst/>
              <a:gdLst>
                <a:gd name="T0" fmla="*/ 51 w 51"/>
                <a:gd name="T1" fmla="*/ 0 h 1"/>
                <a:gd name="T2" fmla="*/ 0 w 51"/>
                <a:gd name="T3" fmla="*/ 0 h 1"/>
                <a:gd name="T4" fmla="*/ 0 w 51"/>
                <a:gd name="T5" fmla="*/ 1 h 1"/>
                <a:gd name="T6" fmla="*/ 50 w 51"/>
                <a:gd name="T7" fmla="*/ 1 h 1"/>
                <a:gd name="T8" fmla="*/ 50 w 51"/>
                <a:gd name="T9" fmla="*/ 1 h 1"/>
                <a:gd name="T10" fmla="*/ 51 w 5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">
                  <a:moveTo>
                    <a:pt x="51" y="0"/>
                  </a:moveTo>
                  <a:cubicBezTo>
                    <a:pt x="51" y="0"/>
                    <a:pt x="3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1" y="1"/>
                    <a:pt x="51" y="1"/>
                    <a:pt x="51" y="0"/>
                  </a:cubicBezTo>
                </a:path>
              </a:pathLst>
            </a:custGeom>
            <a:solidFill>
              <a:srgbClr val="563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2" name="PA-简单349"/>
            <p:cNvSpPr>
              <a:spLocks noEditPoints="1"/>
            </p:cNvSpPr>
            <p:nvPr>
              <p:custDataLst>
                <p:tags r:id="rId80"/>
              </p:custDataLst>
            </p:nvPr>
          </p:nvSpPr>
          <p:spPr bwMode="auto">
            <a:xfrm>
              <a:off x="3953" y="5781"/>
              <a:ext cx="1932" cy="5"/>
            </a:xfrm>
            <a:custGeom>
              <a:avLst/>
              <a:gdLst>
                <a:gd name="T0" fmla="*/ 176 w 512"/>
                <a:gd name="T1" fmla="*/ 1 h 1"/>
                <a:gd name="T2" fmla="*/ 174 w 512"/>
                <a:gd name="T3" fmla="*/ 1 h 1"/>
                <a:gd name="T4" fmla="*/ 174 w 512"/>
                <a:gd name="T5" fmla="*/ 1 h 1"/>
                <a:gd name="T6" fmla="*/ 177 w 512"/>
                <a:gd name="T7" fmla="*/ 1 h 1"/>
                <a:gd name="T8" fmla="*/ 176 w 512"/>
                <a:gd name="T9" fmla="*/ 1 h 1"/>
                <a:gd name="T10" fmla="*/ 512 w 512"/>
                <a:gd name="T11" fmla="*/ 0 h 1"/>
                <a:gd name="T12" fmla="*/ 197 w 512"/>
                <a:gd name="T13" fmla="*/ 1 h 1"/>
                <a:gd name="T14" fmla="*/ 196 w 512"/>
                <a:gd name="T15" fmla="*/ 1 h 1"/>
                <a:gd name="T16" fmla="*/ 512 w 512"/>
                <a:gd name="T17" fmla="*/ 1 h 1"/>
                <a:gd name="T18" fmla="*/ 512 w 512"/>
                <a:gd name="T19" fmla="*/ 0 h 1"/>
                <a:gd name="T20" fmla="*/ 0 w 512"/>
                <a:gd name="T21" fmla="*/ 0 h 1"/>
                <a:gd name="T22" fmla="*/ 0 w 512"/>
                <a:gd name="T23" fmla="*/ 1 h 1"/>
                <a:gd name="T24" fmla="*/ 115 w 512"/>
                <a:gd name="T25" fmla="*/ 1 h 1"/>
                <a:gd name="T26" fmla="*/ 115 w 512"/>
                <a:gd name="T27" fmla="*/ 1 h 1"/>
                <a:gd name="T28" fmla="*/ 0 w 512"/>
                <a:gd name="T29" fmla="*/ 0 h 1"/>
                <a:gd name="T30" fmla="*/ 0 w 512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2" h="1">
                  <a:moveTo>
                    <a:pt x="176" y="1"/>
                  </a:moveTo>
                  <a:cubicBezTo>
                    <a:pt x="176" y="1"/>
                    <a:pt x="175" y="1"/>
                    <a:pt x="174" y="1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6" y="1"/>
                  </a:cubicBezTo>
                  <a:moveTo>
                    <a:pt x="512" y="0"/>
                  </a:moveTo>
                  <a:cubicBezTo>
                    <a:pt x="435" y="0"/>
                    <a:pt x="306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512" y="1"/>
                    <a:pt x="512" y="1"/>
                    <a:pt x="512" y="1"/>
                  </a:cubicBezTo>
                  <a:cubicBezTo>
                    <a:pt x="512" y="1"/>
                    <a:pt x="512" y="0"/>
                    <a:pt x="512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49" y="1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3" name="PA-简单350"/>
            <p:cNvSpPr>
              <a:spLocks noEditPoints="1"/>
            </p:cNvSpPr>
            <p:nvPr>
              <p:custDataLst>
                <p:tags r:id="rId81"/>
              </p:custDataLst>
            </p:nvPr>
          </p:nvSpPr>
          <p:spPr bwMode="auto">
            <a:xfrm>
              <a:off x="4387" y="5786"/>
              <a:ext cx="224" cy="0"/>
            </a:xfrm>
            <a:custGeom>
              <a:avLst/>
              <a:gdLst>
                <a:gd name="T0" fmla="*/ 59 w 59"/>
                <a:gd name="T1" fmla="*/ 50 w 59"/>
                <a:gd name="T2" fmla="*/ 50 w 59"/>
                <a:gd name="T3" fmla="*/ 59 w 59"/>
                <a:gd name="T4" fmla="*/ 59 w 59"/>
                <a:gd name="T5" fmla="*/ 0 w 59"/>
                <a:gd name="T6" fmla="*/ 0 w 59"/>
                <a:gd name="T7" fmla="*/ 7 w 59"/>
                <a:gd name="T8" fmla="*/ 6 w 59"/>
                <a:gd name="T9" fmla="*/ 0 w 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59">
                  <a:moveTo>
                    <a:pt x="59" y="0"/>
                  </a:moveTo>
                  <a:cubicBezTo>
                    <a:pt x="56" y="0"/>
                    <a:pt x="53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AC1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4" name="PA-简单351"/>
            <p:cNvSpPr>
              <a:spLocks noEditPoints="1"/>
            </p:cNvSpPr>
            <p:nvPr>
              <p:custDataLst>
                <p:tags r:id="rId82"/>
              </p:custDataLst>
            </p:nvPr>
          </p:nvSpPr>
          <p:spPr bwMode="auto">
            <a:xfrm>
              <a:off x="4411" y="5786"/>
              <a:ext cx="166" cy="0"/>
            </a:xfrm>
            <a:custGeom>
              <a:avLst/>
              <a:gdLst>
                <a:gd name="T0" fmla="*/ 44 w 44"/>
                <a:gd name="T1" fmla="*/ 40 w 44"/>
                <a:gd name="T2" fmla="*/ 40 w 44"/>
                <a:gd name="T3" fmla="*/ 44 w 44"/>
                <a:gd name="T4" fmla="*/ 44 w 44"/>
                <a:gd name="T5" fmla="*/ 0 w 44"/>
                <a:gd name="T6" fmla="*/ 1 w 44"/>
                <a:gd name="T7" fmla="*/ 4 w 44"/>
                <a:gd name="T8" fmla="*/ 4 w 44"/>
                <a:gd name="T9" fmla="*/ 0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cubicBezTo>
                    <a:pt x="43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C9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5" name="PA-简单352"/>
            <p:cNvSpPr/>
            <p:nvPr>
              <p:custDataLst>
                <p:tags r:id="rId83"/>
              </p:custDataLst>
            </p:nvPr>
          </p:nvSpPr>
          <p:spPr bwMode="auto">
            <a:xfrm>
              <a:off x="4425" y="5786"/>
              <a:ext cx="135" cy="0"/>
            </a:xfrm>
            <a:custGeom>
              <a:avLst/>
              <a:gdLst>
                <a:gd name="T0" fmla="*/ 0 w 36"/>
                <a:gd name="T1" fmla="*/ 0 w 36"/>
                <a:gd name="T2" fmla="*/ 36 w 36"/>
                <a:gd name="T3" fmla="*/ 36 w 36"/>
                <a:gd name="T4" fmla="*/ 30 w 36"/>
                <a:gd name="T5" fmla="*/ 0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2" y="0"/>
                    <a:pt x="30" y="0"/>
                  </a:cubicBezTo>
                  <a:cubicBezTo>
                    <a:pt x="20" y="0"/>
                    <a:pt x="1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6" name="PA-简单353"/>
            <p:cNvSpPr/>
            <p:nvPr>
              <p:custDataLst>
                <p:tags r:id="rId84"/>
              </p:custDataLst>
            </p:nvPr>
          </p:nvSpPr>
          <p:spPr bwMode="auto">
            <a:xfrm>
              <a:off x="4618" y="5786"/>
              <a:ext cx="79" cy="0"/>
            </a:xfrm>
            <a:custGeom>
              <a:avLst/>
              <a:gdLst>
                <a:gd name="T0" fmla="*/ 21 w 21"/>
                <a:gd name="T1" fmla="*/ 0 w 21"/>
                <a:gd name="T2" fmla="*/ 1 w 21"/>
                <a:gd name="T3" fmla="*/ 2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1" y="0"/>
                  </a:cubicBezTo>
                </a:path>
              </a:pathLst>
            </a:custGeom>
            <a:solidFill>
              <a:srgbClr val="008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7" name="PA-简单354"/>
            <p:cNvSpPr/>
            <p:nvPr>
              <p:custDataLst>
                <p:tags r:id="rId85"/>
              </p:custDataLst>
            </p:nvPr>
          </p:nvSpPr>
          <p:spPr bwMode="auto">
            <a:xfrm>
              <a:off x="3951" y="5789"/>
              <a:ext cx="7" cy="89"/>
            </a:xfrm>
            <a:custGeom>
              <a:avLst/>
              <a:gdLst>
                <a:gd name="T0" fmla="*/ 1 w 2"/>
                <a:gd name="T1" fmla="*/ 0 h 25"/>
                <a:gd name="T2" fmla="*/ 1 w 2"/>
                <a:gd name="T3" fmla="*/ 24 h 25"/>
                <a:gd name="T4" fmla="*/ 2 w 2"/>
                <a:gd name="T5" fmla="*/ 25 h 25"/>
                <a:gd name="T6" fmla="*/ 1 w 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1" y="0"/>
                  </a:moveTo>
                  <a:cubicBezTo>
                    <a:pt x="0" y="4"/>
                    <a:pt x="0" y="12"/>
                    <a:pt x="1" y="24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8" name="PA-简单355"/>
            <p:cNvSpPr/>
            <p:nvPr>
              <p:custDataLst>
                <p:tags r:id="rId86"/>
              </p:custDataLst>
            </p:nvPr>
          </p:nvSpPr>
          <p:spPr bwMode="auto">
            <a:xfrm>
              <a:off x="4064" y="7390"/>
              <a:ext cx="70" cy="833"/>
            </a:xfrm>
            <a:custGeom>
              <a:avLst/>
              <a:gdLst>
                <a:gd name="T0" fmla="*/ 2 w 19"/>
                <a:gd name="T1" fmla="*/ 0 h 235"/>
                <a:gd name="T2" fmla="*/ 0 w 19"/>
                <a:gd name="T3" fmla="*/ 2 h 235"/>
                <a:gd name="T4" fmla="*/ 18 w 19"/>
                <a:gd name="T5" fmla="*/ 235 h 235"/>
                <a:gd name="T6" fmla="*/ 19 w 19"/>
                <a:gd name="T7" fmla="*/ 234 h 235"/>
                <a:gd name="T8" fmla="*/ 2 w 19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35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6" y="83"/>
                    <a:pt x="13" y="164"/>
                    <a:pt x="18" y="235"/>
                  </a:cubicBezTo>
                  <a:cubicBezTo>
                    <a:pt x="18" y="235"/>
                    <a:pt x="19" y="234"/>
                    <a:pt x="19" y="23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9" name="PA-简单356"/>
            <p:cNvSpPr/>
            <p:nvPr>
              <p:custDataLst>
                <p:tags r:id="rId87"/>
              </p:custDataLst>
            </p:nvPr>
          </p:nvSpPr>
          <p:spPr bwMode="auto">
            <a:xfrm>
              <a:off x="4131" y="8219"/>
              <a:ext cx="26" cy="308"/>
            </a:xfrm>
            <a:custGeom>
              <a:avLst/>
              <a:gdLst>
                <a:gd name="T0" fmla="*/ 1 w 7"/>
                <a:gd name="T1" fmla="*/ 0 h 87"/>
                <a:gd name="T2" fmla="*/ 0 w 7"/>
                <a:gd name="T3" fmla="*/ 1 h 87"/>
                <a:gd name="T4" fmla="*/ 7 w 7"/>
                <a:gd name="T5" fmla="*/ 87 h 87"/>
                <a:gd name="T6" fmla="*/ 1 w 7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7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3" y="32"/>
                    <a:pt x="5" y="61"/>
                    <a:pt x="7" y="87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0" name="PA-简单357"/>
            <p:cNvSpPr/>
            <p:nvPr>
              <p:custDataLst>
                <p:tags r:id="rId88"/>
              </p:custDataLst>
            </p:nvPr>
          </p:nvSpPr>
          <p:spPr bwMode="auto">
            <a:xfrm>
              <a:off x="3953" y="5873"/>
              <a:ext cx="118" cy="1525"/>
            </a:xfrm>
            <a:custGeom>
              <a:avLst/>
              <a:gdLst>
                <a:gd name="T0" fmla="*/ 0 w 31"/>
                <a:gd name="T1" fmla="*/ 0 h 430"/>
                <a:gd name="T2" fmla="*/ 29 w 31"/>
                <a:gd name="T3" fmla="*/ 430 h 430"/>
                <a:gd name="T4" fmla="*/ 31 w 31"/>
                <a:gd name="T5" fmla="*/ 428 h 430"/>
                <a:gd name="T6" fmla="*/ 1 w 31"/>
                <a:gd name="T7" fmla="*/ 1 h 430"/>
                <a:gd name="T8" fmla="*/ 0 w 31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0">
                  <a:moveTo>
                    <a:pt x="0" y="0"/>
                  </a:moveTo>
                  <a:cubicBezTo>
                    <a:pt x="2" y="66"/>
                    <a:pt x="15" y="248"/>
                    <a:pt x="29" y="430"/>
                  </a:cubicBezTo>
                  <a:cubicBezTo>
                    <a:pt x="30" y="430"/>
                    <a:pt x="31" y="429"/>
                    <a:pt x="31" y="42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1" name="PA-简单358"/>
            <p:cNvSpPr/>
            <p:nvPr>
              <p:custDataLst>
                <p:tags r:id="rId89"/>
              </p:custDataLst>
            </p:nvPr>
          </p:nvSpPr>
          <p:spPr bwMode="auto">
            <a:xfrm>
              <a:off x="3953" y="5786"/>
              <a:ext cx="2187" cy="3220"/>
            </a:xfrm>
            <a:custGeom>
              <a:avLst/>
              <a:gdLst>
                <a:gd name="T0" fmla="*/ 580 w 580"/>
                <a:gd name="T1" fmla="*/ 0 h 909"/>
                <a:gd name="T2" fmla="*/ 530 w 580"/>
                <a:gd name="T3" fmla="*/ 0 h 909"/>
                <a:gd name="T4" fmla="*/ 512 w 580"/>
                <a:gd name="T5" fmla="*/ 0 h 909"/>
                <a:gd name="T6" fmla="*/ 196 w 580"/>
                <a:gd name="T7" fmla="*/ 0 h 909"/>
                <a:gd name="T8" fmla="*/ 177 w 580"/>
                <a:gd name="T9" fmla="*/ 0 h 909"/>
                <a:gd name="T10" fmla="*/ 174 w 580"/>
                <a:gd name="T11" fmla="*/ 0 h 909"/>
                <a:gd name="T12" fmla="*/ 165 w 580"/>
                <a:gd name="T13" fmla="*/ 0 h 909"/>
                <a:gd name="T14" fmla="*/ 161 w 580"/>
                <a:gd name="T15" fmla="*/ 0 h 909"/>
                <a:gd name="T16" fmla="*/ 125 w 580"/>
                <a:gd name="T17" fmla="*/ 0 h 909"/>
                <a:gd name="T18" fmla="*/ 122 w 580"/>
                <a:gd name="T19" fmla="*/ 0 h 909"/>
                <a:gd name="T20" fmla="*/ 115 w 580"/>
                <a:gd name="T21" fmla="*/ 0 h 909"/>
                <a:gd name="T22" fmla="*/ 0 w 580"/>
                <a:gd name="T23" fmla="*/ 0 h 909"/>
                <a:gd name="T24" fmla="*/ 0 w 580"/>
                <a:gd name="T25" fmla="*/ 1 h 909"/>
                <a:gd name="T26" fmla="*/ 1 w 580"/>
                <a:gd name="T27" fmla="*/ 26 h 909"/>
                <a:gd name="T28" fmla="*/ 31 w 580"/>
                <a:gd name="T29" fmla="*/ 453 h 909"/>
                <a:gd name="T30" fmla="*/ 48 w 580"/>
                <a:gd name="T31" fmla="*/ 687 h 909"/>
                <a:gd name="T32" fmla="*/ 54 w 580"/>
                <a:gd name="T33" fmla="*/ 774 h 909"/>
                <a:gd name="T34" fmla="*/ 65 w 580"/>
                <a:gd name="T35" fmla="*/ 909 h 909"/>
                <a:gd name="T36" fmla="*/ 109 w 580"/>
                <a:gd name="T37" fmla="*/ 67 h 909"/>
                <a:gd name="T38" fmla="*/ 580 w 580"/>
                <a:gd name="T39" fmla="*/ 0 h 909"/>
                <a:gd name="T40" fmla="*/ 580 w 580"/>
                <a:gd name="T41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0" h="909">
                  <a:moveTo>
                    <a:pt x="580" y="0"/>
                  </a:moveTo>
                  <a:cubicBezTo>
                    <a:pt x="530" y="0"/>
                    <a:pt x="530" y="0"/>
                    <a:pt x="53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31" y="453"/>
                    <a:pt x="31" y="453"/>
                    <a:pt x="31" y="453"/>
                  </a:cubicBezTo>
                  <a:cubicBezTo>
                    <a:pt x="48" y="687"/>
                    <a:pt x="48" y="687"/>
                    <a:pt x="48" y="687"/>
                  </a:cubicBezTo>
                  <a:cubicBezTo>
                    <a:pt x="54" y="774"/>
                    <a:pt x="54" y="774"/>
                    <a:pt x="54" y="774"/>
                  </a:cubicBezTo>
                  <a:cubicBezTo>
                    <a:pt x="60" y="855"/>
                    <a:pt x="65" y="909"/>
                    <a:pt x="65" y="909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7"/>
                    <a:pt x="560" y="19"/>
                    <a:pt x="580" y="0"/>
                  </a:cubicBezTo>
                  <a:cubicBezTo>
                    <a:pt x="580" y="0"/>
                    <a:pt x="580" y="0"/>
                    <a:pt x="580" y="0"/>
                  </a:cubicBezTo>
                </a:path>
              </a:pathLst>
            </a:custGeom>
            <a:solidFill>
              <a:srgbClr val="47B7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2" name="PA-简单359"/>
            <p:cNvSpPr/>
            <p:nvPr>
              <p:custDataLst>
                <p:tags r:id="rId90"/>
              </p:custDataLst>
            </p:nvPr>
          </p:nvSpPr>
          <p:spPr bwMode="auto">
            <a:xfrm>
              <a:off x="3678" y="5591"/>
              <a:ext cx="2739" cy="207"/>
            </a:xfrm>
            <a:custGeom>
              <a:avLst/>
              <a:gdLst>
                <a:gd name="T0" fmla="*/ 700 w 726"/>
                <a:gd name="T1" fmla="*/ 59 h 59"/>
                <a:gd name="T2" fmla="*/ 26 w 726"/>
                <a:gd name="T3" fmla="*/ 59 h 59"/>
                <a:gd name="T4" fmla="*/ 0 w 726"/>
                <a:gd name="T5" fmla="*/ 34 h 59"/>
                <a:gd name="T6" fmla="*/ 0 w 726"/>
                <a:gd name="T7" fmla="*/ 26 h 59"/>
                <a:gd name="T8" fmla="*/ 26 w 726"/>
                <a:gd name="T9" fmla="*/ 0 h 59"/>
                <a:gd name="T10" fmla="*/ 700 w 726"/>
                <a:gd name="T11" fmla="*/ 0 h 59"/>
                <a:gd name="T12" fmla="*/ 726 w 726"/>
                <a:gd name="T13" fmla="*/ 26 h 59"/>
                <a:gd name="T14" fmla="*/ 726 w 726"/>
                <a:gd name="T15" fmla="*/ 34 h 59"/>
                <a:gd name="T16" fmla="*/ 700 w 726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59">
                  <a:moveTo>
                    <a:pt x="700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12" y="59"/>
                    <a:pt x="0" y="48"/>
                    <a:pt x="0" y="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4" y="0"/>
                    <a:pt x="726" y="11"/>
                    <a:pt x="726" y="26"/>
                  </a:cubicBezTo>
                  <a:cubicBezTo>
                    <a:pt x="726" y="34"/>
                    <a:pt x="726" y="34"/>
                    <a:pt x="726" y="34"/>
                  </a:cubicBezTo>
                  <a:cubicBezTo>
                    <a:pt x="726" y="48"/>
                    <a:pt x="714" y="59"/>
                    <a:pt x="700" y="59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3" name="PA-简单360"/>
            <p:cNvSpPr/>
            <p:nvPr>
              <p:custDataLst>
                <p:tags r:id="rId91"/>
              </p:custDataLst>
            </p:nvPr>
          </p:nvSpPr>
          <p:spPr bwMode="auto">
            <a:xfrm>
              <a:off x="3760" y="5654"/>
              <a:ext cx="2539" cy="84"/>
            </a:xfrm>
            <a:custGeom>
              <a:avLst/>
              <a:gdLst>
                <a:gd name="T0" fmla="*/ 12 w 673"/>
                <a:gd name="T1" fmla="*/ 24 h 24"/>
                <a:gd name="T2" fmla="*/ 661 w 673"/>
                <a:gd name="T3" fmla="*/ 24 h 24"/>
                <a:gd name="T4" fmla="*/ 673 w 673"/>
                <a:gd name="T5" fmla="*/ 12 h 24"/>
                <a:gd name="T6" fmla="*/ 661 w 673"/>
                <a:gd name="T7" fmla="*/ 0 h 24"/>
                <a:gd name="T8" fmla="*/ 12 w 673"/>
                <a:gd name="T9" fmla="*/ 0 h 24"/>
                <a:gd name="T10" fmla="*/ 0 w 673"/>
                <a:gd name="T11" fmla="*/ 12 h 24"/>
                <a:gd name="T12" fmla="*/ 12 w 67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24">
                  <a:moveTo>
                    <a:pt x="12" y="24"/>
                  </a:moveTo>
                  <a:cubicBezTo>
                    <a:pt x="661" y="24"/>
                    <a:pt x="661" y="24"/>
                    <a:pt x="661" y="24"/>
                  </a:cubicBezTo>
                  <a:cubicBezTo>
                    <a:pt x="668" y="24"/>
                    <a:pt x="673" y="19"/>
                    <a:pt x="673" y="12"/>
                  </a:cubicBezTo>
                  <a:cubicBezTo>
                    <a:pt x="673" y="6"/>
                    <a:pt x="668" y="0"/>
                    <a:pt x="66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4" name="PA-简单361"/>
            <p:cNvSpPr/>
            <p:nvPr>
              <p:custDataLst>
                <p:tags r:id="rId92"/>
              </p:custDataLst>
            </p:nvPr>
          </p:nvSpPr>
          <p:spPr bwMode="auto">
            <a:xfrm>
              <a:off x="3837" y="5483"/>
              <a:ext cx="2382" cy="108"/>
            </a:xfrm>
            <a:custGeom>
              <a:avLst/>
              <a:gdLst>
                <a:gd name="T0" fmla="*/ 619 w 632"/>
                <a:gd name="T1" fmla="*/ 30 h 30"/>
                <a:gd name="T2" fmla="*/ 13 w 632"/>
                <a:gd name="T3" fmla="*/ 30 h 30"/>
                <a:gd name="T4" fmla="*/ 0 w 632"/>
                <a:gd name="T5" fmla="*/ 17 h 30"/>
                <a:gd name="T6" fmla="*/ 0 w 632"/>
                <a:gd name="T7" fmla="*/ 13 h 30"/>
                <a:gd name="T8" fmla="*/ 13 w 632"/>
                <a:gd name="T9" fmla="*/ 0 h 30"/>
                <a:gd name="T10" fmla="*/ 619 w 632"/>
                <a:gd name="T11" fmla="*/ 0 h 30"/>
                <a:gd name="T12" fmla="*/ 632 w 632"/>
                <a:gd name="T13" fmla="*/ 13 h 30"/>
                <a:gd name="T14" fmla="*/ 632 w 632"/>
                <a:gd name="T15" fmla="*/ 17 h 30"/>
                <a:gd name="T16" fmla="*/ 619 w 632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30">
                  <a:moveTo>
                    <a:pt x="619" y="30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6" y="30"/>
                    <a:pt x="0" y="24"/>
                    <a:pt x="0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626" y="0"/>
                    <a:pt x="632" y="5"/>
                    <a:pt x="632" y="13"/>
                  </a:cubicBezTo>
                  <a:cubicBezTo>
                    <a:pt x="632" y="17"/>
                    <a:pt x="632" y="17"/>
                    <a:pt x="632" y="17"/>
                  </a:cubicBezTo>
                  <a:cubicBezTo>
                    <a:pt x="632" y="24"/>
                    <a:pt x="626" y="30"/>
                    <a:pt x="619" y="30"/>
                  </a:cubicBezTo>
                  <a:close/>
                </a:path>
              </a:pathLst>
            </a:custGeom>
            <a:solidFill>
              <a:srgbClr val="419E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5" name="PA-简单362"/>
            <p:cNvSpPr/>
            <p:nvPr>
              <p:custDataLst>
                <p:tags r:id="rId93"/>
              </p:custDataLst>
            </p:nvPr>
          </p:nvSpPr>
          <p:spPr bwMode="auto">
            <a:xfrm>
              <a:off x="4037" y="5410"/>
              <a:ext cx="1987" cy="72"/>
            </a:xfrm>
            <a:custGeom>
              <a:avLst/>
              <a:gdLst>
                <a:gd name="T0" fmla="*/ 519 w 527"/>
                <a:gd name="T1" fmla="*/ 21 h 21"/>
                <a:gd name="T2" fmla="*/ 8 w 527"/>
                <a:gd name="T3" fmla="*/ 21 h 21"/>
                <a:gd name="T4" fmla="*/ 0 w 527"/>
                <a:gd name="T5" fmla="*/ 12 h 21"/>
                <a:gd name="T6" fmla="*/ 0 w 527"/>
                <a:gd name="T7" fmla="*/ 9 h 21"/>
                <a:gd name="T8" fmla="*/ 8 w 527"/>
                <a:gd name="T9" fmla="*/ 0 h 21"/>
                <a:gd name="T10" fmla="*/ 519 w 527"/>
                <a:gd name="T11" fmla="*/ 0 h 21"/>
                <a:gd name="T12" fmla="*/ 527 w 527"/>
                <a:gd name="T13" fmla="*/ 9 h 21"/>
                <a:gd name="T14" fmla="*/ 527 w 527"/>
                <a:gd name="T15" fmla="*/ 12 h 21"/>
                <a:gd name="T16" fmla="*/ 519 w 527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21">
                  <a:moveTo>
                    <a:pt x="51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7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3" y="0"/>
                    <a:pt x="527" y="4"/>
                    <a:pt x="527" y="9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7" y="17"/>
                    <a:pt x="523" y="21"/>
                    <a:pt x="519" y="21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6" name="PA-简单363"/>
            <p:cNvSpPr/>
            <p:nvPr>
              <p:custDataLst>
                <p:tags r:id="rId94"/>
              </p:custDataLst>
            </p:nvPr>
          </p:nvSpPr>
          <p:spPr bwMode="auto">
            <a:xfrm>
              <a:off x="4081" y="8674"/>
              <a:ext cx="137" cy="414"/>
            </a:xfrm>
            <a:custGeom>
              <a:avLst/>
              <a:gdLst>
                <a:gd name="T0" fmla="*/ 20 w 36"/>
                <a:gd name="T1" fmla="*/ 117 h 117"/>
                <a:gd name="T2" fmla="*/ 16 w 36"/>
                <a:gd name="T3" fmla="*/ 117 h 117"/>
                <a:gd name="T4" fmla="*/ 0 w 36"/>
                <a:gd name="T5" fmla="*/ 102 h 117"/>
                <a:gd name="T6" fmla="*/ 0 w 36"/>
                <a:gd name="T7" fmla="*/ 15 h 117"/>
                <a:gd name="T8" fmla="*/ 16 w 36"/>
                <a:gd name="T9" fmla="*/ 0 h 117"/>
                <a:gd name="T10" fmla="*/ 20 w 36"/>
                <a:gd name="T11" fmla="*/ 0 h 117"/>
                <a:gd name="T12" fmla="*/ 36 w 36"/>
                <a:gd name="T13" fmla="*/ 15 h 117"/>
                <a:gd name="T14" fmla="*/ 36 w 36"/>
                <a:gd name="T15" fmla="*/ 102 h 117"/>
                <a:gd name="T16" fmla="*/ 20 w 36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7">
                  <a:moveTo>
                    <a:pt x="20" y="117"/>
                  </a:moveTo>
                  <a:cubicBezTo>
                    <a:pt x="16" y="117"/>
                    <a:pt x="16" y="117"/>
                    <a:pt x="16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5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0"/>
                    <a:pt x="29" y="117"/>
                    <a:pt x="20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7" name="PA-简单364"/>
            <p:cNvSpPr/>
            <p:nvPr>
              <p:custDataLst>
                <p:tags r:id="rId95"/>
              </p:custDataLst>
            </p:nvPr>
          </p:nvSpPr>
          <p:spPr bwMode="auto">
            <a:xfrm>
              <a:off x="5861" y="8674"/>
              <a:ext cx="137" cy="414"/>
            </a:xfrm>
            <a:custGeom>
              <a:avLst/>
              <a:gdLst>
                <a:gd name="T0" fmla="*/ 20 w 36"/>
                <a:gd name="T1" fmla="*/ 117 h 117"/>
                <a:gd name="T2" fmla="*/ 16 w 36"/>
                <a:gd name="T3" fmla="*/ 117 h 117"/>
                <a:gd name="T4" fmla="*/ 0 w 36"/>
                <a:gd name="T5" fmla="*/ 102 h 117"/>
                <a:gd name="T6" fmla="*/ 0 w 36"/>
                <a:gd name="T7" fmla="*/ 15 h 117"/>
                <a:gd name="T8" fmla="*/ 16 w 36"/>
                <a:gd name="T9" fmla="*/ 0 h 117"/>
                <a:gd name="T10" fmla="*/ 20 w 36"/>
                <a:gd name="T11" fmla="*/ 0 h 117"/>
                <a:gd name="T12" fmla="*/ 36 w 36"/>
                <a:gd name="T13" fmla="*/ 15 h 117"/>
                <a:gd name="T14" fmla="*/ 36 w 36"/>
                <a:gd name="T15" fmla="*/ 102 h 117"/>
                <a:gd name="T16" fmla="*/ 20 w 36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7">
                  <a:moveTo>
                    <a:pt x="20" y="117"/>
                  </a:moveTo>
                  <a:cubicBezTo>
                    <a:pt x="16" y="117"/>
                    <a:pt x="16" y="117"/>
                    <a:pt x="16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5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0"/>
                    <a:pt x="29" y="117"/>
                    <a:pt x="20" y="1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8" name="PA-简单365"/>
            <p:cNvSpPr/>
            <p:nvPr>
              <p:custDataLst>
                <p:tags r:id="rId96"/>
              </p:custDataLst>
            </p:nvPr>
          </p:nvSpPr>
          <p:spPr bwMode="auto">
            <a:xfrm>
              <a:off x="4806" y="7166"/>
              <a:ext cx="260" cy="275"/>
            </a:xfrm>
            <a:custGeom>
              <a:avLst/>
              <a:gdLst>
                <a:gd name="T0" fmla="*/ 3 w 69"/>
                <a:gd name="T1" fmla="*/ 50 h 77"/>
                <a:gd name="T2" fmla="*/ 35 w 69"/>
                <a:gd name="T3" fmla="*/ 69 h 77"/>
                <a:gd name="T4" fmla="*/ 50 w 69"/>
                <a:gd name="T5" fmla="*/ 56 h 77"/>
                <a:gd name="T6" fmla="*/ 61 w 69"/>
                <a:gd name="T7" fmla="*/ 36 h 77"/>
                <a:gd name="T8" fmla="*/ 67 w 69"/>
                <a:gd name="T9" fmla="*/ 29 h 77"/>
                <a:gd name="T10" fmla="*/ 61 w 69"/>
                <a:gd name="T11" fmla="*/ 13 h 77"/>
                <a:gd name="T12" fmla="*/ 50 w 69"/>
                <a:gd name="T13" fmla="*/ 4 h 77"/>
                <a:gd name="T14" fmla="*/ 32 w 69"/>
                <a:gd name="T15" fmla="*/ 4 h 77"/>
                <a:gd name="T16" fmla="*/ 18 w 69"/>
                <a:gd name="T17" fmla="*/ 17 h 77"/>
                <a:gd name="T18" fmla="*/ 9 w 69"/>
                <a:gd name="T19" fmla="*/ 30 h 77"/>
                <a:gd name="T20" fmla="*/ 3 w 69"/>
                <a:gd name="T21" fmla="*/ 41 h 77"/>
                <a:gd name="T22" fmla="*/ 3 w 69"/>
                <a:gd name="T23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77">
                  <a:moveTo>
                    <a:pt x="3" y="50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35" y="69"/>
                    <a:pt x="40" y="77"/>
                    <a:pt x="50" y="5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7" y="29"/>
                    <a:pt x="69" y="22"/>
                    <a:pt x="61" y="13"/>
                  </a:cubicBezTo>
                  <a:cubicBezTo>
                    <a:pt x="61" y="13"/>
                    <a:pt x="55" y="6"/>
                    <a:pt x="50" y="4"/>
                  </a:cubicBezTo>
                  <a:cubicBezTo>
                    <a:pt x="50" y="4"/>
                    <a:pt x="40" y="0"/>
                    <a:pt x="32" y="4"/>
                  </a:cubicBezTo>
                  <a:cubicBezTo>
                    <a:pt x="32" y="4"/>
                    <a:pt x="24" y="10"/>
                    <a:pt x="18" y="17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0" y="47"/>
                    <a:pt x="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39" name="PA-简单366"/>
            <p:cNvSpPr/>
            <p:nvPr>
              <p:custDataLst>
                <p:tags r:id="rId97"/>
              </p:custDataLst>
            </p:nvPr>
          </p:nvSpPr>
          <p:spPr bwMode="auto">
            <a:xfrm>
              <a:off x="4986" y="7159"/>
              <a:ext cx="371" cy="214"/>
            </a:xfrm>
            <a:custGeom>
              <a:avLst/>
              <a:gdLst>
                <a:gd name="T0" fmla="*/ 19 w 98"/>
                <a:gd name="T1" fmla="*/ 58 h 60"/>
                <a:gd name="T2" fmla="*/ 71 w 98"/>
                <a:gd name="T3" fmla="*/ 60 h 60"/>
                <a:gd name="T4" fmla="*/ 98 w 98"/>
                <a:gd name="T5" fmla="*/ 12 h 60"/>
                <a:gd name="T6" fmla="*/ 78 w 98"/>
                <a:gd name="T7" fmla="*/ 23 h 60"/>
                <a:gd name="T8" fmla="*/ 55 w 98"/>
                <a:gd name="T9" fmla="*/ 0 h 60"/>
                <a:gd name="T10" fmla="*/ 0 w 98"/>
                <a:gd name="T11" fmla="*/ 0 h 60"/>
                <a:gd name="T12" fmla="*/ 19 w 98"/>
                <a:gd name="T13" fmla="*/ 18 h 60"/>
                <a:gd name="T14" fmla="*/ 31 w 98"/>
                <a:gd name="T15" fmla="*/ 39 h 60"/>
                <a:gd name="T16" fmla="*/ 30 w 98"/>
                <a:gd name="T17" fmla="*/ 50 h 60"/>
                <a:gd name="T18" fmla="*/ 28 w 98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60">
                  <a:moveTo>
                    <a:pt x="19" y="58"/>
                  </a:moveTo>
                  <a:cubicBezTo>
                    <a:pt x="71" y="60"/>
                    <a:pt x="71" y="60"/>
                    <a:pt x="71" y="60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8" y="23"/>
                    <a:pt x="67" y="4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3"/>
                    <a:pt x="19" y="18"/>
                  </a:cubicBezTo>
                  <a:cubicBezTo>
                    <a:pt x="19" y="18"/>
                    <a:pt x="30" y="36"/>
                    <a:pt x="31" y="39"/>
                  </a:cubicBezTo>
                  <a:cubicBezTo>
                    <a:pt x="31" y="39"/>
                    <a:pt x="38" y="46"/>
                    <a:pt x="30" y="50"/>
                  </a:cubicBezTo>
                  <a:cubicBezTo>
                    <a:pt x="30" y="50"/>
                    <a:pt x="29" y="51"/>
                    <a:pt x="28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0" name="PA-简单367"/>
            <p:cNvSpPr/>
            <p:nvPr>
              <p:custDataLst>
                <p:tags r:id="rId98"/>
              </p:custDataLst>
            </p:nvPr>
          </p:nvSpPr>
          <p:spPr bwMode="auto">
            <a:xfrm>
              <a:off x="5152" y="7345"/>
              <a:ext cx="279" cy="301"/>
            </a:xfrm>
            <a:custGeom>
              <a:avLst/>
              <a:gdLst>
                <a:gd name="T0" fmla="*/ 42 w 74"/>
                <a:gd name="T1" fmla="*/ 3 h 85"/>
                <a:gd name="T2" fmla="*/ 10 w 74"/>
                <a:gd name="T3" fmla="*/ 21 h 85"/>
                <a:gd name="T4" fmla="*/ 16 w 74"/>
                <a:gd name="T5" fmla="*/ 43 h 85"/>
                <a:gd name="T6" fmla="*/ 28 w 74"/>
                <a:gd name="T7" fmla="*/ 64 h 85"/>
                <a:gd name="T8" fmla="*/ 65 w 74"/>
                <a:gd name="T9" fmla="*/ 60 h 85"/>
                <a:gd name="T10" fmla="*/ 65 w 74"/>
                <a:gd name="T11" fmla="*/ 36 h 85"/>
                <a:gd name="T12" fmla="*/ 51 w 74"/>
                <a:gd name="T13" fmla="*/ 10 h 85"/>
                <a:gd name="T14" fmla="*/ 42 w 74"/>
                <a:gd name="T15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5">
                  <a:moveTo>
                    <a:pt x="42" y="3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0" y="20"/>
                    <a:pt x="16" y="43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44" y="85"/>
                    <a:pt x="65" y="60"/>
                  </a:cubicBezTo>
                  <a:cubicBezTo>
                    <a:pt x="65" y="60"/>
                    <a:pt x="74" y="58"/>
                    <a:pt x="65" y="36"/>
                  </a:cubicBezTo>
                  <a:cubicBezTo>
                    <a:pt x="65" y="36"/>
                    <a:pt x="56" y="15"/>
                    <a:pt x="51" y="10"/>
                  </a:cubicBezTo>
                  <a:cubicBezTo>
                    <a:pt x="51" y="10"/>
                    <a:pt x="48" y="0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1" name="PA-简单368"/>
            <p:cNvSpPr/>
            <p:nvPr>
              <p:custDataLst>
                <p:tags r:id="rId99"/>
              </p:custDataLst>
            </p:nvPr>
          </p:nvSpPr>
          <p:spPr bwMode="auto">
            <a:xfrm>
              <a:off x="5066" y="7528"/>
              <a:ext cx="325" cy="320"/>
            </a:xfrm>
            <a:custGeom>
              <a:avLst/>
              <a:gdLst>
                <a:gd name="T0" fmla="*/ 86 w 86"/>
                <a:gd name="T1" fmla="*/ 14 h 90"/>
                <a:gd name="T2" fmla="*/ 57 w 86"/>
                <a:gd name="T3" fmla="*/ 20 h 90"/>
                <a:gd name="T4" fmla="*/ 30 w 86"/>
                <a:gd name="T5" fmla="*/ 20 h 90"/>
                <a:gd name="T6" fmla="*/ 30 w 86"/>
                <a:gd name="T7" fmla="*/ 0 h 90"/>
                <a:gd name="T8" fmla="*/ 0 w 86"/>
                <a:gd name="T9" fmla="*/ 45 h 90"/>
                <a:gd name="T10" fmla="*/ 28 w 86"/>
                <a:gd name="T11" fmla="*/ 90 h 90"/>
                <a:gd name="T12" fmla="*/ 30 w 86"/>
                <a:gd name="T13" fmla="*/ 68 h 90"/>
                <a:gd name="T14" fmla="*/ 63 w 86"/>
                <a:gd name="T15" fmla="*/ 57 h 90"/>
                <a:gd name="T16" fmla="*/ 82 w 86"/>
                <a:gd name="T17" fmla="*/ 26 h 90"/>
                <a:gd name="T18" fmla="*/ 86 w 86"/>
                <a:gd name="T19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0">
                  <a:moveTo>
                    <a:pt x="86" y="14"/>
                  </a:moveTo>
                  <a:cubicBezTo>
                    <a:pt x="86" y="14"/>
                    <a:pt x="78" y="26"/>
                    <a:pt x="57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56" y="72"/>
                    <a:pt x="63" y="57"/>
                  </a:cubicBezTo>
                  <a:cubicBezTo>
                    <a:pt x="82" y="26"/>
                    <a:pt x="82" y="26"/>
                    <a:pt x="82" y="26"/>
                  </a:cubicBezTo>
                  <a:lnTo>
                    <a:pt x="86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2" name="PA-简单369"/>
            <p:cNvSpPr/>
            <p:nvPr>
              <p:custDataLst>
                <p:tags r:id="rId100"/>
              </p:custDataLst>
            </p:nvPr>
          </p:nvSpPr>
          <p:spPr bwMode="auto">
            <a:xfrm>
              <a:off x="4818" y="7585"/>
              <a:ext cx="241" cy="166"/>
            </a:xfrm>
            <a:custGeom>
              <a:avLst/>
              <a:gdLst>
                <a:gd name="T0" fmla="*/ 64 w 64"/>
                <a:gd name="T1" fmla="*/ 47 h 47"/>
                <a:gd name="T2" fmla="*/ 64 w 64"/>
                <a:gd name="T3" fmla="*/ 2 h 47"/>
                <a:gd name="T4" fmla="*/ 11 w 64"/>
                <a:gd name="T5" fmla="*/ 0 h 47"/>
                <a:gd name="T6" fmla="*/ 2 w 64"/>
                <a:gd name="T7" fmla="*/ 15 h 47"/>
                <a:gd name="T8" fmla="*/ 4 w 64"/>
                <a:gd name="T9" fmla="*/ 38 h 47"/>
                <a:gd name="T10" fmla="*/ 14 w 64"/>
                <a:gd name="T11" fmla="*/ 47 h 47"/>
                <a:gd name="T12" fmla="*/ 64 w 64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7">
                  <a:moveTo>
                    <a:pt x="64" y="47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11"/>
                    <a:pt x="2" y="15"/>
                  </a:cubicBezTo>
                  <a:cubicBezTo>
                    <a:pt x="2" y="15"/>
                    <a:pt x="0" y="34"/>
                    <a:pt x="4" y="38"/>
                  </a:cubicBezTo>
                  <a:cubicBezTo>
                    <a:pt x="4" y="38"/>
                    <a:pt x="9" y="46"/>
                    <a:pt x="14" y="47"/>
                  </a:cubicBezTo>
                  <a:lnTo>
                    <a:pt x="64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3" name="PA-简单370"/>
            <p:cNvSpPr/>
            <p:nvPr>
              <p:custDataLst>
                <p:tags r:id="rId101"/>
              </p:custDataLst>
            </p:nvPr>
          </p:nvSpPr>
          <p:spPr bwMode="auto">
            <a:xfrm>
              <a:off x="4654" y="7373"/>
              <a:ext cx="306" cy="325"/>
            </a:xfrm>
            <a:custGeom>
              <a:avLst/>
              <a:gdLst>
                <a:gd name="T0" fmla="*/ 42 w 81"/>
                <a:gd name="T1" fmla="*/ 92 h 92"/>
                <a:gd name="T2" fmla="*/ 49 w 81"/>
                <a:gd name="T3" fmla="*/ 60 h 92"/>
                <a:gd name="T4" fmla="*/ 61 w 81"/>
                <a:gd name="T5" fmla="*/ 44 h 92"/>
                <a:gd name="T6" fmla="*/ 64 w 81"/>
                <a:gd name="T7" fmla="*/ 39 h 92"/>
                <a:gd name="T8" fmla="*/ 81 w 81"/>
                <a:gd name="T9" fmla="*/ 46 h 92"/>
                <a:gd name="T10" fmla="*/ 53 w 81"/>
                <a:gd name="T11" fmla="*/ 0 h 92"/>
                <a:gd name="T12" fmla="*/ 0 w 81"/>
                <a:gd name="T13" fmla="*/ 3 h 92"/>
                <a:gd name="T14" fmla="*/ 20 w 81"/>
                <a:gd name="T15" fmla="*/ 16 h 92"/>
                <a:gd name="T16" fmla="*/ 10 w 81"/>
                <a:gd name="T17" fmla="*/ 37 h 92"/>
                <a:gd name="T18" fmla="*/ 19 w 81"/>
                <a:gd name="T19" fmla="*/ 58 h 92"/>
                <a:gd name="T20" fmla="*/ 42 w 81"/>
                <a:gd name="T2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92">
                  <a:moveTo>
                    <a:pt x="42" y="92"/>
                  </a:moveTo>
                  <a:cubicBezTo>
                    <a:pt x="42" y="92"/>
                    <a:pt x="37" y="70"/>
                    <a:pt x="49" y="60"/>
                  </a:cubicBezTo>
                  <a:cubicBezTo>
                    <a:pt x="49" y="60"/>
                    <a:pt x="53" y="51"/>
                    <a:pt x="61" y="4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10" y="28"/>
                    <a:pt x="10" y="37"/>
                  </a:cubicBezTo>
                  <a:cubicBezTo>
                    <a:pt x="10" y="37"/>
                    <a:pt x="10" y="45"/>
                    <a:pt x="19" y="58"/>
                  </a:cubicBezTo>
                  <a:lnTo>
                    <a:pt x="42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4" name="PA-简单371"/>
            <p:cNvSpPr>
              <a:spLocks noEditPoints="1"/>
            </p:cNvSpPr>
            <p:nvPr>
              <p:custDataLst>
                <p:tags r:id="rId102"/>
              </p:custDataLst>
            </p:nvPr>
          </p:nvSpPr>
          <p:spPr bwMode="auto">
            <a:xfrm>
              <a:off x="4671" y="7884"/>
              <a:ext cx="147" cy="128"/>
            </a:xfrm>
            <a:custGeom>
              <a:avLst/>
              <a:gdLst>
                <a:gd name="T0" fmla="*/ 0 w 39"/>
                <a:gd name="T1" fmla="*/ 0 h 36"/>
                <a:gd name="T2" fmla="*/ 39 w 39"/>
                <a:gd name="T3" fmla="*/ 0 h 36"/>
                <a:gd name="T4" fmla="*/ 39 w 39"/>
                <a:gd name="T5" fmla="*/ 5 h 36"/>
                <a:gd name="T6" fmla="*/ 34 w 39"/>
                <a:gd name="T7" fmla="*/ 5 h 36"/>
                <a:gd name="T8" fmla="*/ 34 w 39"/>
                <a:gd name="T9" fmla="*/ 29 h 36"/>
                <a:gd name="T10" fmla="*/ 33 w 39"/>
                <a:gd name="T11" fmla="*/ 33 h 36"/>
                <a:gd name="T12" fmla="*/ 30 w 39"/>
                <a:gd name="T13" fmla="*/ 35 h 36"/>
                <a:gd name="T14" fmla="*/ 20 w 39"/>
                <a:gd name="T15" fmla="*/ 36 h 36"/>
                <a:gd name="T16" fmla="*/ 18 w 39"/>
                <a:gd name="T17" fmla="*/ 30 h 36"/>
                <a:gd name="T18" fmla="*/ 25 w 39"/>
                <a:gd name="T19" fmla="*/ 30 h 36"/>
                <a:gd name="T20" fmla="*/ 28 w 39"/>
                <a:gd name="T21" fmla="*/ 27 h 36"/>
                <a:gd name="T22" fmla="*/ 28 w 39"/>
                <a:gd name="T23" fmla="*/ 5 h 36"/>
                <a:gd name="T24" fmla="*/ 0 w 39"/>
                <a:gd name="T25" fmla="*/ 5 h 36"/>
                <a:gd name="T26" fmla="*/ 0 w 39"/>
                <a:gd name="T27" fmla="*/ 0 h 36"/>
                <a:gd name="T28" fmla="*/ 4 w 39"/>
                <a:gd name="T29" fmla="*/ 9 h 36"/>
                <a:gd name="T30" fmla="*/ 23 w 39"/>
                <a:gd name="T31" fmla="*/ 9 h 36"/>
                <a:gd name="T32" fmla="*/ 23 w 39"/>
                <a:gd name="T33" fmla="*/ 26 h 36"/>
                <a:gd name="T34" fmla="*/ 10 w 39"/>
                <a:gd name="T35" fmla="*/ 26 h 36"/>
                <a:gd name="T36" fmla="*/ 10 w 39"/>
                <a:gd name="T37" fmla="*/ 28 h 36"/>
                <a:gd name="T38" fmla="*/ 4 w 39"/>
                <a:gd name="T39" fmla="*/ 28 h 36"/>
                <a:gd name="T40" fmla="*/ 4 w 39"/>
                <a:gd name="T41" fmla="*/ 9 h 36"/>
                <a:gd name="T42" fmla="*/ 17 w 39"/>
                <a:gd name="T43" fmla="*/ 21 h 36"/>
                <a:gd name="T44" fmla="*/ 17 w 39"/>
                <a:gd name="T45" fmla="*/ 14 h 36"/>
                <a:gd name="T46" fmla="*/ 10 w 39"/>
                <a:gd name="T47" fmla="*/ 14 h 36"/>
                <a:gd name="T48" fmla="*/ 10 w 39"/>
                <a:gd name="T49" fmla="*/ 21 h 36"/>
                <a:gd name="T50" fmla="*/ 17 w 39"/>
                <a:gd name="T5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6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1"/>
                    <a:pt x="34" y="32"/>
                    <a:pt x="33" y="33"/>
                  </a:cubicBezTo>
                  <a:cubicBezTo>
                    <a:pt x="32" y="34"/>
                    <a:pt x="31" y="35"/>
                    <a:pt x="30" y="35"/>
                  </a:cubicBezTo>
                  <a:cubicBezTo>
                    <a:pt x="28" y="35"/>
                    <a:pt x="25" y="36"/>
                    <a:pt x="20" y="36"/>
                  </a:cubicBezTo>
                  <a:cubicBezTo>
                    <a:pt x="20" y="34"/>
                    <a:pt x="19" y="32"/>
                    <a:pt x="18" y="30"/>
                  </a:cubicBezTo>
                  <a:cubicBezTo>
                    <a:pt x="21" y="30"/>
                    <a:pt x="24" y="30"/>
                    <a:pt x="25" y="30"/>
                  </a:cubicBezTo>
                  <a:cubicBezTo>
                    <a:pt x="27" y="30"/>
                    <a:pt x="28" y="29"/>
                    <a:pt x="28" y="2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  <a:moveTo>
                    <a:pt x="4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4" y="28"/>
                    <a:pt x="4" y="28"/>
                    <a:pt x="4" y="28"/>
                  </a:cubicBezTo>
                  <a:lnTo>
                    <a:pt x="4" y="9"/>
                  </a:lnTo>
                  <a:close/>
                  <a:moveTo>
                    <a:pt x="17" y="21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1"/>
                    <a:pt x="10" y="21"/>
                    <a:pt x="10" y="21"/>
                  </a:cubicBez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5" name="PA-简单372"/>
            <p:cNvSpPr>
              <a:spLocks noEditPoints="1"/>
            </p:cNvSpPr>
            <p:nvPr>
              <p:custDataLst>
                <p:tags r:id="rId103"/>
              </p:custDataLst>
            </p:nvPr>
          </p:nvSpPr>
          <p:spPr bwMode="auto">
            <a:xfrm>
              <a:off x="4827" y="7879"/>
              <a:ext cx="137" cy="132"/>
            </a:xfrm>
            <a:custGeom>
              <a:avLst/>
              <a:gdLst>
                <a:gd name="T0" fmla="*/ 0 w 57"/>
                <a:gd name="T1" fmla="*/ 55 h 55"/>
                <a:gd name="T2" fmla="*/ 0 w 57"/>
                <a:gd name="T3" fmla="*/ 0 h 55"/>
                <a:gd name="T4" fmla="*/ 57 w 57"/>
                <a:gd name="T5" fmla="*/ 0 h 55"/>
                <a:gd name="T6" fmla="*/ 57 w 57"/>
                <a:gd name="T7" fmla="*/ 55 h 55"/>
                <a:gd name="T8" fmla="*/ 47 w 57"/>
                <a:gd name="T9" fmla="*/ 55 h 55"/>
                <a:gd name="T10" fmla="*/ 47 w 57"/>
                <a:gd name="T11" fmla="*/ 52 h 55"/>
                <a:gd name="T12" fmla="*/ 10 w 57"/>
                <a:gd name="T13" fmla="*/ 52 h 55"/>
                <a:gd name="T14" fmla="*/ 10 w 57"/>
                <a:gd name="T15" fmla="*/ 55 h 55"/>
                <a:gd name="T16" fmla="*/ 0 w 57"/>
                <a:gd name="T17" fmla="*/ 55 h 55"/>
                <a:gd name="T18" fmla="*/ 47 w 57"/>
                <a:gd name="T19" fmla="*/ 44 h 55"/>
                <a:gd name="T20" fmla="*/ 47 w 57"/>
                <a:gd name="T21" fmla="*/ 8 h 55"/>
                <a:gd name="T22" fmla="*/ 10 w 57"/>
                <a:gd name="T23" fmla="*/ 8 h 55"/>
                <a:gd name="T24" fmla="*/ 10 w 57"/>
                <a:gd name="T25" fmla="*/ 44 h 55"/>
                <a:gd name="T26" fmla="*/ 47 w 57"/>
                <a:gd name="T27" fmla="*/ 44 h 55"/>
                <a:gd name="T28" fmla="*/ 15 w 57"/>
                <a:gd name="T29" fmla="*/ 13 h 55"/>
                <a:gd name="T30" fmla="*/ 43 w 57"/>
                <a:gd name="T31" fmla="*/ 13 h 55"/>
                <a:gd name="T32" fmla="*/ 43 w 57"/>
                <a:gd name="T33" fmla="*/ 38 h 55"/>
                <a:gd name="T34" fmla="*/ 15 w 57"/>
                <a:gd name="T35" fmla="*/ 38 h 55"/>
                <a:gd name="T36" fmla="*/ 15 w 57"/>
                <a:gd name="T37" fmla="*/ 13 h 55"/>
                <a:gd name="T38" fmla="*/ 33 w 57"/>
                <a:gd name="T39" fmla="*/ 31 h 55"/>
                <a:gd name="T40" fmla="*/ 33 w 57"/>
                <a:gd name="T41" fmla="*/ 21 h 55"/>
                <a:gd name="T42" fmla="*/ 22 w 57"/>
                <a:gd name="T43" fmla="*/ 21 h 55"/>
                <a:gd name="T44" fmla="*/ 22 w 57"/>
                <a:gd name="T45" fmla="*/ 31 h 55"/>
                <a:gd name="T46" fmla="*/ 33 w 57"/>
                <a:gd name="T47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55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57" y="55"/>
                  </a:lnTo>
                  <a:lnTo>
                    <a:pt x="47" y="55"/>
                  </a:lnTo>
                  <a:lnTo>
                    <a:pt x="47" y="52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0" y="55"/>
                  </a:lnTo>
                  <a:close/>
                  <a:moveTo>
                    <a:pt x="47" y="44"/>
                  </a:moveTo>
                  <a:lnTo>
                    <a:pt x="47" y="8"/>
                  </a:lnTo>
                  <a:lnTo>
                    <a:pt x="10" y="8"/>
                  </a:lnTo>
                  <a:lnTo>
                    <a:pt x="10" y="44"/>
                  </a:lnTo>
                  <a:lnTo>
                    <a:pt x="47" y="44"/>
                  </a:lnTo>
                  <a:close/>
                  <a:moveTo>
                    <a:pt x="15" y="13"/>
                  </a:moveTo>
                  <a:lnTo>
                    <a:pt x="43" y="13"/>
                  </a:lnTo>
                  <a:lnTo>
                    <a:pt x="43" y="38"/>
                  </a:lnTo>
                  <a:lnTo>
                    <a:pt x="15" y="38"/>
                  </a:lnTo>
                  <a:lnTo>
                    <a:pt x="15" y="13"/>
                  </a:lnTo>
                  <a:close/>
                  <a:moveTo>
                    <a:pt x="33" y="31"/>
                  </a:moveTo>
                  <a:lnTo>
                    <a:pt x="33" y="21"/>
                  </a:lnTo>
                  <a:lnTo>
                    <a:pt x="22" y="21"/>
                  </a:lnTo>
                  <a:lnTo>
                    <a:pt x="22" y="31"/>
                  </a:lnTo>
                  <a:lnTo>
                    <a:pt x="33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6" name="PA-简单373"/>
            <p:cNvSpPr>
              <a:spLocks noEditPoints="1"/>
            </p:cNvSpPr>
            <p:nvPr>
              <p:custDataLst>
                <p:tags r:id="rId104"/>
              </p:custDataLst>
            </p:nvPr>
          </p:nvSpPr>
          <p:spPr bwMode="auto">
            <a:xfrm>
              <a:off x="4974" y="7877"/>
              <a:ext cx="149" cy="135"/>
            </a:xfrm>
            <a:custGeom>
              <a:avLst/>
              <a:gdLst>
                <a:gd name="T0" fmla="*/ 15 w 39"/>
                <a:gd name="T1" fmla="*/ 0 h 38"/>
                <a:gd name="T2" fmla="*/ 15 w 39"/>
                <a:gd name="T3" fmla="*/ 14 h 38"/>
                <a:gd name="T4" fmla="*/ 21 w 39"/>
                <a:gd name="T5" fmla="*/ 0 h 38"/>
                <a:gd name="T6" fmla="*/ 27 w 39"/>
                <a:gd name="T7" fmla="*/ 1 h 38"/>
                <a:gd name="T8" fmla="*/ 25 w 39"/>
                <a:gd name="T9" fmla="*/ 6 h 38"/>
                <a:gd name="T10" fmla="*/ 39 w 39"/>
                <a:gd name="T11" fmla="*/ 6 h 38"/>
                <a:gd name="T12" fmla="*/ 39 w 39"/>
                <a:gd name="T13" fmla="*/ 11 h 38"/>
                <a:gd name="T14" fmla="*/ 36 w 39"/>
                <a:gd name="T15" fmla="*/ 11 h 38"/>
                <a:gd name="T16" fmla="*/ 30 w 39"/>
                <a:gd name="T17" fmla="*/ 27 h 38"/>
                <a:gd name="T18" fmla="*/ 39 w 39"/>
                <a:gd name="T19" fmla="*/ 33 h 38"/>
                <a:gd name="T20" fmla="*/ 35 w 39"/>
                <a:gd name="T21" fmla="*/ 38 h 38"/>
                <a:gd name="T22" fmla="*/ 27 w 39"/>
                <a:gd name="T23" fmla="*/ 32 h 38"/>
                <a:gd name="T24" fmla="*/ 18 w 39"/>
                <a:gd name="T25" fmla="*/ 38 h 38"/>
                <a:gd name="T26" fmla="*/ 15 w 39"/>
                <a:gd name="T27" fmla="*/ 33 h 38"/>
                <a:gd name="T28" fmla="*/ 23 w 39"/>
                <a:gd name="T29" fmla="*/ 27 h 38"/>
                <a:gd name="T30" fmla="*/ 19 w 39"/>
                <a:gd name="T31" fmla="*/ 18 h 38"/>
                <a:gd name="T32" fmla="*/ 18 w 39"/>
                <a:gd name="T33" fmla="*/ 20 h 38"/>
                <a:gd name="T34" fmla="*/ 15 w 39"/>
                <a:gd name="T35" fmla="*/ 15 h 38"/>
                <a:gd name="T36" fmla="*/ 15 w 39"/>
                <a:gd name="T37" fmla="*/ 38 h 38"/>
                <a:gd name="T38" fmla="*/ 10 w 39"/>
                <a:gd name="T39" fmla="*/ 38 h 38"/>
                <a:gd name="T40" fmla="*/ 10 w 39"/>
                <a:gd name="T41" fmla="*/ 27 h 38"/>
                <a:gd name="T42" fmla="*/ 2 w 39"/>
                <a:gd name="T43" fmla="*/ 31 h 38"/>
                <a:gd name="T44" fmla="*/ 0 w 39"/>
                <a:gd name="T45" fmla="*/ 26 h 38"/>
                <a:gd name="T46" fmla="*/ 1 w 39"/>
                <a:gd name="T47" fmla="*/ 23 h 38"/>
                <a:gd name="T48" fmla="*/ 1 w 39"/>
                <a:gd name="T49" fmla="*/ 4 h 38"/>
                <a:gd name="T50" fmla="*/ 6 w 39"/>
                <a:gd name="T51" fmla="*/ 4 h 38"/>
                <a:gd name="T52" fmla="*/ 6 w 39"/>
                <a:gd name="T53" fmla="*/ 23 h 38"/>
                <a:gd name="T54" fmla="*/ 10 w 39"/>
                <a:gd name="T55" fmla="*/ 21 h 38"/>
                <a:gd name="T56" fmla="*/ 10 w 39"/>
                <a:gd name="T57" fmla="*/ 0 h 38"/>
                <a:gd name="T58" fmla="*/ 15 w 39"/>
                <a:gd name="T59" fmla="*/ 0 h 38"/>
                <a:gd name="T60" fmla="*/ 27 w 39"/>
                <a:gd name="T61" fmla="*/ 23 h 38"/>
                <a:gd name="T62" fmla="*/ 31 w 39"/>
                <a:gd name="T63" fmla="*/ 11 h 38"/>
                <a:gd name="T64" fmla="*/ 23 w 39"/>
                <a:gd name="T65" fmla="*/ 11 h 38"/>
                <a:gd name="T66" fmla="*/ 23 w 39"/>
                <a:gd name="T67" fmla="*/ 12 h 38"/>
                <a:gd name="T68" fmla="*/ 27 w 39"/>
                <a:gd name="T6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5" y="0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8" y="10"/>
                    <a:pt x="20" y="5"/>
                    <a:pt x="21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4"/>
                    <a:pt x="25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7"/>
                    <a:pt x="33" y="23"/>
                    <a:pt x="30" y="27"/>
                  </a:cubicBezTo>
                  <a:cubicBezTo>
                    <a:pt x="33" y="30"/>
                    <a:pt x="36" y="31"/>
                    <a:pt x="39" y="33"/>
                  </a:cubicBezTo>
                  <a:cubicBezTo>
                    <a:pt x="38" y="34"/>
                    <a:pt x="37" y="36"/>
                    <a:pt x="35" y="38"/>
                  </a:cubicBezTo>
                  <a:cubicBezTo>
                    <a:pt x="32" y="36"/>
                    <a:pt x="29" y="34"/>
                    <a:pt x="27" y="32"/>
                  </a:cubicBezTo>
                  <a:cubicBezTo>
                    <a:pt x="24" y="34"/>
                    <a:pt x="21" y="36"/>
                    <a:pt x="18" y="38"/>
                  </a:cubicBezTo>
                  <a:cubicBezTo>
                    <a:pt x="17" y="36"/>
                    <a:pt x="16" y="35"/>
                    <a:pt x="15" y="33"/>
                  </a:cubicBezTo>
                  <a:cubicBezTo>
                    <a:pt x="18" y="31"/>
                    <a:pt x="21" y="29"/>
                    <a:pt x="23" y="27"/>
                  </a:cubicBezTo>
                  <a:cubicBezTo>
                    <a:pt x="22" y="24"/>
                    <a:pt x="20" y="21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7" y="18"/>
                    <a:pt x="16" y="17"/>
                    <a:pt x="15" y="15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6" y="28"/>
                    <a:pt x="4" y="30"/>
                    <a:pt x="2" y="3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5"/>
                    <a:pt x="1" y="24"/>
                    <a:pt x="1" y="2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5" y="0"/>
                  </a:lnTo>
                  <a:close/>
                  <a:moveTo>
                    <a:pt x="27" y="23"/>
                  </a:moveTo>
                  <a:cubicBezTo>
                    <a:pt x="29" y="20"/>
                    <a:pt x="30" y="16"/>
                    <a:pt x="31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6"/>
                    <a:pt x="25" y="20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7" name="PA-简单374"/>
            <p:cNvSpPr>
              <a:spLocks noEditPoints="1"/>
            </p:cNvSpPr>
            <p:nvPr>
              <p:custDataLst>
                <p:tags r:id="rId105"/>
              </p:custDataLst>
            </p:nvPr>
          </p:nvSpPr>
          <p:spPr bwMode="auto">
            <a:xfrm>
              <a:off x="5126" y="7872"/>
              <a:ext cx="147" cy="132"/>
            </a:xfrm>
            <a:custGeom>
              <a:avLst/>
              <a:gdLst>
                <a:gd name="T0" fmla="*/ 1 w 39"/>
                <a:gd name="T1" fmla="*/ 34 h 37"/>
                <a:gd name="T2" fmla="*/ 0 w 39"/>
                <a:gd name="T3" fmla="*/ 29 h 37"/>
                <a:gd name="T4" fmla="*/ 5 w 39"/>
                <a:gd name="T5" fmla="*/ 28 h 37"/>
                <a:gd name="T6" fmla="*/ 5 w 39"/>
                <a:gd name="T7" fmla="*/ 15 h 37"/>
                <a:gd name="T8" fmla="*/ 1 w 39"/>
                <a:gd name="T9" fmla="*/ 15 h 37"/>
                <a:gd name="T10" fmla="*/ 1 w 39"/>
                <a:gd name="T11" fmla="*/ 10 h 37"/>
                <a:gd name="T12" fmla="*/ 5 w 39"/>
                <a:gd name="T13" fmla="*/ 10 h 37"/>
                <a:gd name="T14" fmla="*/ 5 w 39"/>
                <a:gd name="T15" fmla="*/ 1 h 37"/>
                <a:gd name="T16" fmla="*/ 10 w 39"/>
                <a:gd name="T17" fmla="*/ 1 h 37"/>
                <a:gd name="T18" fmla="*/ 10 w 39"/>
                <a:gd name="T19" fmla="*/ 10 h 37"/>
                <a:gd name="T20" fmla="*/ 14 w 39"/>
                <a:gd name="T21" fmla="*/ 10 h 37"/>
                <a:gd name="T22" fmla="*/ 14 w 39"/>
                <a:gd name="T23" fmla="*/ 15 h 37"/>
                <a:gd name="T24" fmla="*/ 10 w 39"/>
                <a:gd name="T25" fmla="*/ 15 h 37"/>
                <a:gd name="T26" fmla="*/ 10 w 39"/>
                <a:gd name="T27" fmla="*/ 26 h 37"/>
                <a:gd name="T28" fmla="*/ 15 w 39"/>
                <a:gd name="T29" fmla="*/ 25 h 37"/>
                <a:gd name="T30" fmla="*/ 15 w 39"/>
                <a:gd name="T31" fmla="*/ 31 h 37"/>
                <a:gd name="T32" fmla="*/ 1 w 39"/>
                <a:gd name="T33" fmla="*/ 34 h 37"/>
                <a:gd name="T34" fmla="*/ 13 w 39"/>
                <a:gd name="T35" fmla="*/ 32 h 37"/>
                <a:gd name="T36" fmla="*/ 27 w 39"/>
                <a:gd name="T37" fmla="*/ 32 h 37"/>
                <a:gd name="T38" fmla="*/ 31 w 39"/>
                <a:gd name="T39" fmla="*/ 13 h 37"/>
                <a:gd name="T40" fmla="*/ 37 w 39"/>
                <a:gd name="T41" fmla="*/ 15 h 37"/>
                <a:gd name="T42" fmla="*/ 32 w 39"/>
                <a:gd name="T43" fmla="*/ 32 h 37"/>
                <a:gd name="T44" fmla="*/ 39 w 39"/>
                <a:gd name="T45" fmla="*/ 32 h 37"/>
                <a:gd name="T46" fmla="*/ 39 w 39"/>
                <a:gd name="T47" fmla="*/ 37 h 37"/>
                <a:gd name="T48" fmla="*/ 13 w 39"/>
                <a:gd name="T49" fmla="*/ 37 h 37"/>
                <a:gd name="T50" fmla="*/ 13 w 39"/>
                <a:gd name="T51" fmla="*/ 32 h 37"/>
                <a:gd name="T52" fmla="*/ 15 w 39"/>
                <a:gd name="T53" fmla="*/ 7 h 37"/>
                <a:gd name="T54" fmla="*/ 24 w 39"/>
                <a:gd name="T55" fmla="*/ 7 h 37"/>
                <a:gd name="T56" fmla="*/ 22 w 39"/>
                <a:gd name="T57" fmla="*/ 2 h 37"/>
                <a:gd name="T58" fmla="*/ 28 w 39"/>
                <a:gd name="T59" fmla="*/ 0 h 37"/>
                <a:gd name="T60" fmla="*/ 30 w 39"/>
                <a:gd name="T61" fmla="*/ 6 h 37"/>
                <a:gd name="T62" fmla="*/ 27 w 39"/>
                <a:gd name="T63" fmla="*/ 7 h 37"/>
                <a:gd name="T64" fmla="*/ 38 w 39"/>
                <a:gd name="T65" fmla="*/ 7 h 37"/>
                <a:gd name="T66" fmla="*/ 38 w 39"/>
                <a:gd name="T67" fmla="*/ 12 h 37"/>
                <a:gd name="T68" fmla="*/ 15 w 39"/>
                <a:gd name="T69" fmla="*/ 12 h 37"/>
                <a:gd name="T70" fmla="*/ 15 w 39"/>
                <a:gd name="T71" fmla="*/ 7 h 37"/>
                <a:gd name="T72" fmla="*/ 21 w 39"/>
                <a:gd name="T73" fmla="*/ 14 h 37"/>
                <a:gd name="T74" fmla="*/ 25 w 39"/>
                <a:gd name="T75" fmla="*/ 29 h 37"/>
                <a:gd name="T76" fmla="*/ 19 w 39"/>
                <a:gd name="T77" fmla="*/ 30 h 37"/>
                <a:gd name="T78" fmla="*/ 16 w 39"/>
                <a:gd name="T79" fmla="*/ 15 h 37"/>
                <a:gd name="T80" fmla="*/ 21 w 39"/>
                <a:gd name="T81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37">
                  <a:moveTo>
                    <a:pt x="1" y="34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7"/>
                    <a:pt x="15" y="29"/>
                    <a:pt x="15" y="31"/>
                  </a:cubicBezTo>
                  <a:cubicBezTo>
                    <a:pt x="10" y="32"/>
                    <a:pt x="6" y="33"/>
                    <a:pt x="1" y="34"/>
                  </a:cubicBezTo>
                  <a:close/>
                  <a:moveTo>
                    <a:pt x="13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9" y="26"/>
                    <a:pt x="30" y="20"/>
                    <a:pt x="31" y="1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13" y="32"/>
                  </a:lnTo>
                  <a:close/>
                  <a:moveTo>
                    <a:pt x="15" y="7"/>
                  </a:move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3" y="4"/>
                    <a:pt x="22" y="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2"/>
                    <a:pt x="30" y="4"/>
                    <a:pt x="30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15" y="12"/>
                    <a:pt x="15" y="12"/>
                    <a:pt x="15" y="12"/>
                  </a:cubicBezTo>
                  <a:lnTo>
                    <a:pt x="15" y="7"/>
                  </a:lnTo>
                  <a:close/>
                  <a:moveTo>
                    <a:pt x="21" y="14"/>
                  </a:moveTo>
                  <a:cubicBezTo>
                    <a:pt x="22" y="19"/>
                    <a:pt x="24" y="24"/>
                    <a:pt x="25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6"/>
                    <a:pt x="17" y="20"/>
                    <a:pt x="16" y="15"/>
                  </a:cubicBezTo>
                  <a:lnTo>
                    <a:pt x="2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8" name="PA-简单375"/>
            <p:cNvSpPr>
              <a:spLocks noEditPoints="1"/>
            </p:cNvSpPr>
            <p:nvPr>
              <p:custDataLst>
                <p:tags r:id="rId106"/>
              </p:custDataLst>
            </p:nvPr>
          </p:nvSpPr>
          <p:spPr bwMode="auto">
            <a:xfrm>
              <a:off x="5280" y="7877"/>
              <a:ext cx="147" cy="135"/>
            </a:xfrm>
            <a:custGeom>
              <a:avLst/>
              <a:gdLst>
                <a:gd name="T0" fmla="*/ 1 w 39"/>
                <a:gd name="T1" fmla="*/ 33 h 38"/>
                <a:gd name="T2" fmla="*/ 0 w 39"/>
                <a:gd name="T3" fmla="*/ 27 h 38"/>
                <a:gd name="T4" fmla="*/ 4 w 39"/>
                <a:gd name="T5" fmla="*/ 26 h 38"/>
                <a:gd name="T6" fmla="*/ 4 w 39"/>
                <a:gd name="T7" fmla="*/ 14 h 38"/>
                <a:gd name="T8" fmla="*/ 0 w 39"/>
                <a:gd name="T9" fmla="*/ 14 h 38"/>
                <a:gd name="T10" fmla="*/ 0 w 39"/>
                <a:gd name="T11" fmla="*/ 9 h 38"/>
                <a:gd name="T12" fmla="*/ 4 w 39"/>
                <a:gd name="T13" fmla="*/ 9 h 38"/>
                <a:gd name="T14" fmla="*/ 4 w 39"/>
                <a:gd name="T15" fmla="*/ 0 h 38"/>
                <a:gd name="T16" fmla="*/ 10 w 39"/>
                <a:gd name="T17" fmla="*/ 0 h 38"/>
                <a:gd name="T18" fmla="*/ 10 w 39"/>
                <a:gd name="T19" fmla="*/ 9 h 38"/>
                <a:gd name="T20" fmla="*/ 13 w 39"/>
                <a:gd name="T21" fmla="*/ 9 h 38"/>
                <a:gd name="T22" fmla="*/ 13 w 39"/>
                <a:gd name="T23" fmla="*/ 14 h 38"/>
                <a:gd name="T24" fmla="*/ 10 w 39"/>
                <a:gd name="T25" fmla="*/ 14 h 38"/>
                <a:gd name="T26" fmla="*/ 10 w 39"/>
                <a:gd name="T27" fmla="*/ 25 h 38"/>
                <a:gd name="T28" fmla="*/ 13 w 39"/>
                <a:gd name="T29" fmla="*/ 24 h 38"/>
                <a:gd name="T30" fmla="*/ 13 w 39"/>
                <a:gd name="T31" fmla="*/ 27 h 38"/>
                <a:gd name="T32" fmla="*/ 15 w 39"/>
                <a:gd name="T33" fmla="*/ 21 h 38"/>
                <a:gd name="T34" fmla="*/ 16 w 39"/>
                <a:gd name="T35" fmla="*/ 7 h 38"/>
                <a:gd name="T36" fmla="*/ 13 w 39"/>
                <a:gd name="T37" fmla="*/ 7 h 38"/>
                <a:gd name="T38" fmla="*/ 13 w 39"/>
                <a:gd name="T39" fmla="*/ 2 h 38"/>
                <a:gd name="T40" fmla="*/ 35 w 39"/>
                <a:gd name="T41" fmla="*/ 2 h 38"/>
                <a:gd name="T42" fmla="*/ 35 w 39"/>
                <a:gd name="T43" fmla="*/ 6 h 38"/>
                <a:gd name="T44" fmla="*/ 32 w 39"/>
                <a:gd name="T45" fmla="*/ 12 h 38"/>
                <a:gd name="T46" fmla="*/ 37 w 39"/>
                <a:gd name="T47" fmla="*/ 12 h 38"/>
                <a:gd name="T48" fmla="*/ 37 w 39"/>
                <a:gd name="T49" fmla="*/ 17 h 38"/>
                <a:gd name="T50" fmla="*/ 32 w 39"/>
                <a:gd name="T51" fmla="*/ 28 h 38"/>
                <a:gd name="T52" fmla="*/ 39 w 39"/>
                <a:gd name="T53" fmla="*/ 33 h 38"/>
                <a:gd name="T54" fmla="*/ 35 w 39"/>
                <a:gd name="T55" fmla="*/ 38 h 38"/>
                <a:gd name="T56" fmla="*/ 28 w 39"/>
                <a:gd name="T57" fmla="*/ 32 h 38"/>
                <a:gd name="T58" fmla="*/ 20 w 39"/>
                <a:gd name="T59" fmla="*/ 38 h 38"/>
                <a:gd name="T60" fmla="*/ 16 w 39"/>
                <a:gd name="T61" fmla="*/ 33 h 38"/>
                <a:gd name="T62" fmla="*/ 25 w 39"/>
                <a:gd name="T63" fmla="*/ 28 h 38"/>
                <a:gd name="T64" fmla="*/ 20 w 39"/>
                <a:gd name="T65" fmla="*/ 20 h 38"/>
                <a:gd name="T66" fmla="*/ 13 w 39"/>
                <a:gd name="T67" fmla="*/ 38 h 38"/>
                <a:gd name="T68" fmla="*/ 9 w 39"/>
                <a:gd name="T69" fmla="*/ 34 h 38"/>
                <a:gd name="T70" fmla="*/ 12 w 39"/>
                <a:gd name="T71" fmla="*/ 30 h 38"/>
                <a:gd name="T72" fmla="*/ 1 w 39"/>
                <a:gd name="T73" fmla="*/ 33 h 38"/>
                <a:gd name="T74" fmla="*/ 21 w 39"/>
                <a:gd name="T75" fmla="*/ 8 h 38"/>
                <a:gd name="T76" fmla="*/ 28 w 39"/>
                <a:gd name="T77" fmla="*/ 24 h 38"/>
                <a:gd name="T78" fmla="*/ 32 w 39"/>
                <a:gd name="T79" fmla="*/ 17 h 38"/>
                <a:gd name="T80" fmla="*/ 26 w 39"/>
                <a:gd name="T81" fmla="*/ 17 h 38"/>
                <a:gd name="T82" fmla="*/ 26 w 39"/>
                <a:gd name="T83" fmla="*/ 12 h 38"/>
                <a:gd name="T84" fmla="*/ 29 w 39"/>
                <a:gd name="T85" fmla="*/ 7 h 38"/>
                <a:gd name="T86" fmla="*/ 21 w 39"/>
                <a:gd name="T87" fmla="*/ 7 h 38"/>
                <a:gd name="T88" fmla="*/ 21 w 39"/>
                <a:gd name="T89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" h="38">
                  <a:moveTo>
                    <a:pt x="1" y="33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3" y="27"/>
                    <a:pt x="4" y="26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4" y="26"/>
                    <a:pt x="15" y="24"/>
                    <a:pt x="15" y="21"/>
                  </a:cubicBezTo>
                  <a:cubicBezTo>
                    <a:pt x="16" y="19"/>
                    <a:pt x="16" y="14"/>
                    <a:pt x="16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21"/>
                    <a:pt x="34" y="25"/>
                    <a:pt x="32" y="28"/>
                  </a:cubicBezTo>
                  <a:cubicBezTo>
                    <a:pt x="34" y="30"/>
                    <a:pt x="36" y="32"/>
                    <a:pt x="39" y="33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6"/>
                    <a:pt x="30" y="34"/>
                    <a:pt x="28" y="32"/>
                  </a:cubicBezTo>
                  <a:cubicBezTo>
                    <a:pt x="26" y="34"/>
                    <a:pt x="23" y="36"/>
                    <a:pt x="20" y="38"/>
                  </a:cubicBezTo>
                  <a:cubicBezTo>
                    <a:pt x="18" y="36"/>
                    <a:pt x="17" y="35"/>
                    <a:pt x="16" y="33"/>
                  </a:cubicBezTo>
                  <a:cubicBezTo>
                    <a:pt x="20" y="32"/>
                    <a:pt x="22" y="30"/>
                    <a:pt x="25" y="28"/>
                  </a:cubicBezTo>
                  <a:cubicBezTo>
                    <a:pt x="23" y="26"/>
                    <a:pt x="21" y="23"/>
                    <a:pt x="20" y="20"/>
                  </a:cubicBezTo>
                  <a:cubicBezTo>
                    <a:pt x="19" y="27"/>
                    <a:pt x="17" y="33"/>
                    <a:pt x="13" y="38"/>
                  </a:cubicBezTo>
                  <a:cubicBezTo>
                    <a:pt x="11" y="36"/>
                    <a:pt x="10" y="35"/>
                    <a:pt x="9" y="34"/>
                  </a:cubicBezTo>
                  <a:cubicBezTo>
                    <a:pt x="10" y="32"/>
                    <a:pt x="11" y="31"/>
                    <a:pt x="12" y="30"/>
                  </a:cubicBezTo>
                  <a:cubicBezTo>
                    <a:pt x="9" y="31"/>
                    <a:pt x="5" y="32"/>
                    <a:pt x="1" y="33"/>
                  </a:cubicBezTo>
                  <a:close/>
                  <a:moveTo>
                    <a:pt x="21" y="8"/>
                  </a:moveTo>
                  <a:cubicBezTo>
                    <a:pt x="23" y="15"/>
                    <a:pt x="25" y="20"/>
                    <a:pt x="28" y="24"/>
                  </a:cubicBezTo>
                  <a:cubicBezTo>
                    <a:pt x="30" y="22"/>
                    <a:pt x="31" y="20"/>
                    <a:pt x="3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1" y="7"/>
                    <a:pt x="21" y="7"/>
                    <a:pt x="21" y="7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49" name="PA-简单376"/>
            <p:cNvSpPr>
              <a:spLocks noEditPoints="1"/>
            </p:cNvSpPr>
            <p:nvPr>
              <p:custDataLst>
                <p:tags r:id="rId107"/>
              </p:custDataLst>
            </p:nvPr>
          </p:nvSpPr>
          <p:spPr bwMode="auto">
            <a:xfrm>
              <a:off x="4707" y="8038"/>
              <a:ext cx="58" cy="53"/>
            </a:xfrm>
            <a:custGeom>
              <a:avLst/>
              <a:gdLst>
                <a:gd name="T0" fmla="*/ 15 w 15"/>
                <a:gd name="T1" fmla="*/ 15 h 15"/>
                <a:gd name="T2" fmla="*/ 11 w 15"/>
                <a:gd name="T3" fmla="*/ 15 h 15"/>
                <a:gd name="T4" fmla="*/ 8 w 15"/>
                <a:gd name="T5" fmla="*/ 11 h 15"/>
                <a:gd name="T6" fmla="*/ 6 w 15"/>
                <a:gd name="T7" fmla="*/ 9 h 15"/>
                <a:gd name="T8" fmla="*/ 5 w 15"/>
                <a:gd name="T9" fmla="*/ 9 h 15"/>
                <a:gd name="T10" fmla="*/ 4 w 15"/>
                <a:gd name="T11" fmla="*/ 9 h 15"/>
                <a:gd name="T12" fmla="*/ 4 w 15"/>
                <a:gd name="T13" fmla="*/ 15 h 15"/>
                <a:gd name="T14" fmla="*/ 0 w 15"/>
                <a:gd name="T15" fmla="*/ 15 h 15"/>
                <a:gd name="T16" fmla="*/ 0 w 15"/>
                <a:gd name="T17" fmla="*/ 0 h 15"/>
                <a:gd name="T18" fmla="*/ 6 w 15"/>
                <a:gd name="T19" fmla="*/ 0 h 15"/>
                <a:gd name="T20" fmla="*/ 13 w 15"/>
                <a:gd name="T21" fmla="*/ 4 h 15"/>
                <a:gd name="T22" fmla="*/ 12 w 15"/>
                <a:gd name="T23" fmla="*/ 6 h 15"/>
                <a:gd name="T24" fmla="*/ 9 w 15"/>
                <a:gd name="T25" fmla="*/ 8 h 15"/>
                <a:gd name="T26" fmla="*/ 9 w 15"/>
                <a:gd name="T27" fmla="*/ 8 h 15"/>
                <a:gd name="T28" fmla="*/ 12 w 15"/>
                <a:gd name="T29" fmla="*/ 10 h 15"/>
                <a:gd name="T30" fmla="*/ 15 w 15"/>
                <a:gd name="T31" fmla="*/ 15 h 15"/>
                <a:gd name="T32" fmla="*/ 4 w 15"/>
                <a:gd name="T33" fmla="*/ 2 h 15"/>
                <a:gd name="T34" fmla="*/ 4 w 15"/>
                <a:gd name="T35" fmla="*/ 6 h 15"/>
                <a:gd name="T36" fmla="*/ 6 w 15"/>
                <a:gd name="T37" fmla="*/ 6 h 15"/>
                <a:gd name="T38" fmla="*/ 8 w 15"/>
                <a:gd name="T39" fmla="*/ 6 h 15"/>
                <a:gd name="T40" fmla="*/ 9 w 15"/>
                <a:gd name="T41" fmla="*/ 4 h 15"/>
                <a:gd name="T42" fmla="*/ 6 w 15"/>
                <a:gd name="T43" fmla="*/ 2 h 15"/>
                <a:gd name="T44" fmla="*/ 4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15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7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0"/>
                    <a:pt x="13" y="1"/>
                    <a:pt x="13" y="4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2" y="10"/>
                  </a:cubicBezTo>
                  <a:lnTo>
                    <a:pt x="15" y="15"/>
                  </a:lnTo>
                  <a:close/>
                  <a:moveTo>
                    <a:pt x="4" y="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3"/>
                    <a:pt x="8" y="2"/>
                    <a:pt x="6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0" name="PA-简单377"/>
            <p:cNvSpPr>
              <a:spLocks noEditPoints="1"/>
            </p:cNvSpPr>
            <p:nvPr>
              <p:custDataLst>
                <p:tags r:id="rId108"/>
              </p:custDataLst>
            </p:nvPr>
          </p:nvSpPr>
          <p:spPr bwMode="auto">
            <a:xfrm>
              <a:off x="4760" y="8053"/>
              <a:ext cx="46" cy="39"/>
            </a:xfrm>
            <a:custGeom>
              <a:avLst/>
              <a:gdLst>
                <a:gd name="T0" fmla="*/ 12 w 12"/>
                <a:gd name="T1" fmla="*/ 6 h 11"/>
                <a:gd name="T2" fmla="*/ 3 w 12"/>
                <a:gd name="T3" fmla="*/ 6 h 11"/>
                <a:gd name="T4" fmla="*/ 7 w 12"/>
                <a:gd name="T5" fmla="*/ 9 h 11"/>
                <a:gd name="T6" fmla="*/ 10 w 12"/>
                <a:gd name="T7" fmla="*/ 8 h 11"/>
                <a:gd name="T8" fmla="*/ 10 w 12"/>
                <a:gd name="T9" fmla="*/ 10 h 11"/>
                <a:gd name="T10" fmla="*/ 6 w 12"/>
                <a:gd name="T11" fmla="*/ 11 h 11"/>
                <a:gd name="T12" fmla="*/ 1 w 12"/>
                <a:gd name="T13" fmla="*/ 10 h 11"/>
                <a:gd name="T14" fmla="*/ 0 w 12"/>
                <a:gd name="T15" fmla="*/ 5 h 11"/>
                <a:gd name="T16" fmla="*/ 1 w 12"/>
                <a:gd name="T17" fmla="*/ 1 h 11"/>
                <a:gd name="T18" fmla="*/ 6 w 12"/>
                <a:gd name="T19" fmla="*/ 0 h 11"/>
                <a:gd name="T20" fmla="*/ 10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8 w 12"/>
                <a:gd name="T27" fmla="*/ 4 h 11"/>
                <a:gd name="T28" fmla="*/ 6 w 12"/>
                <a:gd name="T29" fmla="*/ 2 h 11"/>
                <a:gd name="T30" fmla="*/ 4 w 12"/>
                <a:gd name="T31" fmla="*/ 2 h 11"/>
                <a:gd name="T32" fmla="*/ 3 w 12"/>
                <a:gd name="T33" fmla="*/ 4 h 11"/>
                <a:gd name="T34" fmla="*/ 8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5" y="9"/>
                    <a:pt x="7" y="9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2" y="11"/>
                    <a:pt x="1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8" y="4"/>
                  </a:move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1" name="PA-简单378"/>
            <p:cNvSpPr/>
            <p:nvPr>
              <p:custDataLst>
                <p:tags r:id="rId109"/>
              </p:custDataLst>
            </p:nvPr>
          </p:nvSpPr>
          <p:spPr bwMode="auto">
            <a:xfrm>
              <a:off x="4806" y="8053"/>
              <a:ext cx="39" cy="39"/>
            </a:xfrm>
            <a:custGeom>
              <a:avLst/>
              <a:gdLst>
                <a:gd name="T0" fmla="*/ 10 w 10"/>
                <a:gd name="T1" fmla="*/ 10 h 11"/>
                <a:gd name="T2" fmla="*/ 6 w 10"/>
                <a:gd name="T3" fmla="*/ 11 h 11"/>
                <a:gd name="T4" fmla="*/ 2 w 10"/>
                <a:gd name="T5" fmla="*/ 9 h 11"/>
                <a:gd name="T6" fmla="*/ 0 w 10"/>
                <a:gd name="T7" fmla="*/ 6 h 11"/>
                <a:gd name="T8" fmla="*/ 2 w 10"/>
                <a:gd name="T9" fmla="*/ 1 h 11"/>
                <a:gd name="T10" fmla="*/ 7 w 10"/>
                <a:gd name="T11" fmla="*/ 0 h 11"/>
                <a:gd name="T12" fmla="*/ 10 w 10"/>
                <a:gd name="T13" fmla="*/ 0 h 11"/>
                <a:gd name="T14" fmla="*/ 10 w 10"/>
                <a:gd name="T15" fmla="*/ 3 h 11"/>
                <a:gd name="T16" fmla="*/ 7 w 10"/>
                <a:gd name="T17" fmla="*/ 2 h 11"/>
                <a:gd name="T18" fmla="*/ 5 w 10"/>
                <a:gd name="T19" fmla="*/ 3 h 11"/>
                <a:gd name="T20" fmla="*/ 4 w 10"/>
                <a:gd name="T21" fmla="*/ 5 h 11"/>
                <a:gd name="T22" fmla="*/ 5 w 10"/>
                <a:gd name="T23" fmla="*/ 8 h 11"/>
                <a:gd name="T24" fmla="*/ 7 w 10"/>
                <a:gd name="T25" fmla="*/ 9 h 11"/>
                <a:gd name="T26" fmla="*/ 10 w 10"/>
                <a:gd name="T27" fmla="*/ 8 h 11"/>
                <a:gd name="T28" fmla="*/ 10 w 10"/>
                <a:gd name="T2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1">
                  <a:moveTo>
                    <a:pt x="10" y="10"/>
                  </a:move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3" y="10"/>
                    <a:pt x="2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9" y="8"/>
                    <a:pt x="10" y="8"/>
                  </a:cubicBezTo>
                  <a:lnTo>
                    <a:pt x="1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2" name="PA-简单379"/>
            <p:cNvSpPr/>
            <p:nvPr>
              <p:custDataLst>
                <p:tags r:id="rId110"/>
              </p:custDataLst>
            </p:nvPr>
          </p:nvSpPr>
          <p:spPr bwMode="auto">
            <a:xfrm>
              <a:off x="4844" y="8053"/>
              <a:ext cx="48" cy="58"/>
            </a:xfrm>
            <a:custGeom>
              <a:avLst/>
              <a:gdLst>
                <a:gd name="T0" fmla="*/ 13 w 13"/>
                <a:gd name="T1" fmla="*/ 0 h 16"/>
                <a:gd name="T2" fmla="*/ 8 w 13"/>
                <a:gd name="T3" fmla="*/ 12 h 16"/>
                <a:gd name="T4" fmla="*/ 3 w 13"/>
                <a:gd name="T5" fmla="*/ 16 h 16"/>
                <a:gd name="T6" fmla="*/ 0 w 13"/>
                <a:gd name="T7" fmla="*/ 16 h 16"/>
                <a:gd name="T8" fmla="*/ 0 w 13"/>
                <a:gd name="T9" fmla="*/ 13 h 16"/>
                <a:gd name="T10" fmla="*/ 2 w 13"/>
                <a:gd name="T11" fmla="*/ 13 h 16"/>
                <a:gd name="T12" fmla="*/ 4 w 13"/>
                <a:gd name="T13" fmla="*/ 12 h 16"/>
                <a:gd name="T14" fmla="*/ 5 w 13"/>
                <a:gd name="T15" fmla="*/ 11 h 16"/>
                <a:gd name="T16" fmla="*/ 0 w 13"/>
                <a:gd name="T17" fmla="*/ 0 h 16"/>
                <a:gd name="T18" fmla="*/ 4 w 13"/>
                <a:gd name="T19" fmla="*/ 0 h 16"/>
                <a:gd name="T20" fmla="*/ 6 w 13"/>
                <a:gd name="T21" fmla="*/ 7 h 16"/>
                <a:gd name="T22" fmla="*/ 7 w 13"/>
                <a:gd name="T23" fmla="*/ 8 h 16"/>
                <a:gd name="T24" fmla="*/ 7 w 13"/>
                <a:gd name="T25" fmla="*/ 8 h 16"/>
                <a:gd name="T26" fmla="*/ 7 w 13"/>
                <a:gd name="T27" fmla="*/ 7 h 16"/>
                <a:gd name="T28" fmla="*/ 10 w 13"/>
                <a:gd name="T29" fmla="*/ 0 h 16"/>
                <a:gd name="T30" fmla="*/ 13 w 13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6">
                  <a:moveTo>
                    <a:pt x="13" y="0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7" y="14"/>
                    <a:pt x="5" y="16"/>
                    <a:pt x="3" y="16"/>
                  </a:cubicBezTo>
                  <a:cubicBezTo>
                    <a:pt x="2" y="16"/>
                    <a:pt x="1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3" name="PA-简单380"/>
            <p:cNvSpPr/>
            <p:nvPr>
              <p:custDataLst>
                <p:tags r:id="rId111"/>
              </p:custDataLst>
            </p:nvPr>
          </p:nvSpPr>
          <p:spPr bwMode="auto">
            <a:xfrm>
              <a:off x="4892" y="8053"/>
              <a:ext cx="39" cy="39"/>
            </a:xfrm>
            <a:custGeom>
              <a:avLst/>
              <a:gdLst>
                <a:gd name="T0" fmla="*/ 10 w 10"/>
                <a:gd name="T1" fmla="*/ 10 h 11"/>
                <a:gd name="T2" fmla="*/ 6 w 10"/>
                <a:gd name="T3" fmla="*/ 11 h 11"/>
                <a:gd name="T4" fmla="*/ 1 w 10"/>
                <a:gd name="T5" fmla="*/ 9 h 11"/>
                <a:gd name="T6" fmla="*/ 0 w 10"/>
                <a:gd name="T7" fmla="*/ 6 h 11"/>
                <a:gd name="T8" fmla="*/ 1 w 10"/>
                <a:gd name="T9" fmla="*/ 1 h 11"/>
                <a:gd name="T10" fmla="*/ 7 w 10"/>
                <a:gd name="T11" fmla="*/ 0 h 11"/>
                <a:gd name="T12" fmla="*/ 10 w 10"/>
                <a:gd name="T13" fmla="*/ 0 h 11"/>
                <a:gd name="T14" fmla="*/ 10 w 10"/>
                <a:gd name="T15" fmla="*/ 3 h 11"/>
                <a:gd name="T16" fmla="*/ 7 w 10"/>
                <a:gd name="T17" fmla="*/ 2 h 11"/>
                <a:gd name="T18" fmla="*/ 4 w 10"/>
                <a:gd name="T19" fmla="*/ 3 h 11"/>
                <a:gd name="T20" fmla="*/ 3 w 10"/>
                <a:gd name="T21" fmla="*/ 5 h 11"/>
                <a:gd name="T22" fmla="*/ 4 w 10"/>
                <a:gd name="T23" fmla="*/ 8 h 11"/>
                <a:gd name="T24" fmla="*/ 7 w 10"/>
                <a:gd name="T25" fmla="*/ 9 h 11"/>
                <a:gd name="T26" fmla="*/ 10 w 10"/>
                <a:gd name="T27" fmla="*/ 8 h 11"/>
                <a:gd name="T28" fmla="*/ 10 w 10"/>
                <a:gd name="T2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1">
                  <a:moveTo>
                    <a:pt x="10" y="10"/>
                  </a:move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3" y="10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9" y="8"/>
                    <a:pt x="10" y="8"/>
                  </a:cubicBezTo>
                  <a:lnTo>
                    <a:pt x="1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4" name="PA-简单381"/>
            <p:cNvSpPr>
              <a:spLocks noChangeArrowheads="1"/>
            </p:cNvSpPr>
            <p:nvPr>
              <p:custDataLst>
                <p:tags r:id="rId112"/>
              </p:custDataLst>
            </p:nvPr>
          </p:nvSpPr>
          <p:spPr bwMode="auto">
            <a:xfrm>
              <a:off x="4933" y="8036"/>
              <a:ext cx="17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5" name="PA-简单382"/>
            <p:cNvSpPr>
              <a:spLocks noEditPoints="1"/>
            </p:cNvSpPr>
            <p:nvPr>
              <p:custDataLst>
                <p:tags r:id="rId113"/>
              </p:custDataLst>
            </p:nvPr>
          </p:nvSpPr>
          <p:spPr bwMode="auto">
            <a:xfrm>
              <a:off x="4953" y="8053"/>
              <a:ext cx="41" cy="39"/>
            </a:xfrm>
            <a:custGeom>
              <a:avLst/>
              <a:gdLst>
                <a:gd name="T0" fmla="*/ 1 w 11"/>
                <a:gd name="T1" fmla="*/ 1 h 11"/>
                <a:gd name="T2" fmla="*/ 3 w 11"/>
                <a:gd name="T3" fmla="*/ 0 h 11"/>
                <a:gd name="T4" fmla="*/ 6 w 11"/>
                <a:gd name="T5" fmla="*/ 0 h 11"/>
                <a:gd name="T6" fmla="*/ 11 w 11"/>
                <a:gd name="T7" fmla="*/ 4 h 11"/>
                <a:gd name="T8" fmla="*/ 11 w 11"/>
                <a:gd name="T9" fmla="*/ 11 h 11"/>
                <a:gd name="T10" fmla="*/ 8 w 11"/>
                <a:gd name="T11" fmla="*/ 11 h 11"/>
                <a:gd name="T12" fmla="*/ 8 w 11"/>
                <a:gd name="T13" fmla="*/ 9 h 11"/>
                <a:gd name="T14" fmla="*/ 8 w 11"/>
                <a:gd name="T15" fmla="*/ 9 h 11"/>
                <a:gd name="T16" fmla="*/ 4 w 11"/>
                <a:gd name="T17" fmla="*/ 11 h 11"/>
                <a:gd name="T18" fmla="*/ 1 w 11"/>
                <a:gd name="T19" fmla="*/ 10 h 11"/>
                <a:gd name="T20" fmla="*/ 0 w 11"/>
                <a:gd name="T21" fmla="*/ 8 h 11"/>
                <a:gd name="T22" fmla="*/ 4 w 11"/>
                <a:gd name="T23" fmla="*/ 4 h 11"/>
                <a:gd name="T24" fmla="*/ 8 w 11"/>
                <a:gd name="T25" fmla="*/ 4 h 11"/>
                <a:gd name="T26" fmla="*/ 5 w 11"/>
                <a:gd name="T27" fmla="*/ 2 h 11"/>
                <a:gd name="T28" fmla="*/ 1 w 11"/>
                <a:gd name="T29" fmla="*/ 3 h 11"/>
                <a:gd name="T30" fmla="*/ 1 w 11"/>
                <a:gd name="T31" fmla="*/ 1 h 11"/>
                <a:gd name="T32" fmla="*/ 5 w 11"/>
                <a:gd name="T33" fmla="*/ 6 h 11"/>
                <a:gd name="T34" fmla="*/ 3 w 11"/>
                <a:gd name="T35" fmla="*/ 7 h 11"/>
                <a:gd name="T36" fmla="*/ 4 w 11"/>
                <a:gd name="T37" fmla="*/ 8 h 11"/>
                <a:gd name="T38" fmla="*/ 5 w 11"/>
                <a:gd name="T39" fmla="*/ 9 h 11"/>
                <a:gd name="T40" fmla="*/ 7 w 11"/>
                <a:gd name="T41" fmla="*/ 8 h 11"/>
                <a:gd name="T42" fmla="*/ 8 w 11"/>
                <a:gd name="T43" fmla="*/ 6 h 11"/>
                <a:gd name="T44" fmla="*/ 8 w 11"/>
                <a:gd name="T45" fmla="*/ 6 h 11"/>
                <a:gd name="T46" fmla="*/ 5 w 11"/>
                <a:gd name="T4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1"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5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4" y="2"/>
                    <a:pt x="2" y="2"/>
                    <a:pt x="1" y="3"/>
                  </a:cubicBezTo>
                  <a:lnTo>
                    <a:pt x="1" y="1"/>
                  </a:ln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7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6" name="PA-简单383"/>
            <p:cNvSpPr>
              <a:spLocks noEditPoints="1"/>
            </p:cNvSpPr>
            <p:nvPr>
              <p:custDataLst>
                <p:tags r:id="rId114"/>
              </p:custDataLst>
            </p:nvPr>
          </p:nvSpPr>
          <p:spPr bwMode="auto">
            <a:xfrm>
              <a:off x="5001" y="8036"/>
              <a:ext cx="51" cy="55"/>
            </a:xfrm>
            <a:custGeom>
              <a:avLst/>
              <a:gdLst>
                <a:gd name="T0" fmla="*/ 4 w 13"/>
                <a:gd name="T1" fmla="*/ 14 h 16"/>
                <a:gd name="T2" fmla="*/ 4 w 13"/>
                <a:gd name="T3" fmla="*/ 16 h 16"/>
                <a:gd name="T4" fmla="*/ 0 w 13"/>
                <a:gd name="T5" fmla="*/ 16 h 16"/>
                <a:gd name="T6" fmla="*/ 0 w 13"/>
                <a:gd name="T7" fmla="*/ 0 h 16"/>
                <a:gd name="T8" fmla="*/ 4 w 13"/>
                <a:gd name="T9" fmla="*/ 0 h 16"/>
                <a:gd name="T10" fmla="*/ 4 w 13"/>
                <a:gd name="T11" fmla="*/ 7 h 16"/>
                <a:gd name="T12" fmla="*/ 4 w 13"/>
                <a:gd name="T13" fmla="*/ 7 h 16"/>
                <a:gd name="T14" fmla="*/ 8 w 13"/>
                <a:gd name="T15" fmla="*/ 5 h 16"/>
                <a:gd name="T16" fmla="*/ 12 w 13"/>
                <a:gd name="T17" fmla="*/ 6 h 16"/>
                <a:gd name="T18" fmla="*/ 13 w 13"/>
                <a:gd name="T19" fmla="*/ 10 h 16"/>
                <a:gd name="T20" fmla="*/ 11 w 13"/>
                <a:gd name="T21" fmla="*/ 14 h 16"/>
                <a:gd name="T22" fmla="*/ 7 w 13"/>
                <a:gd name="T23" fmla="*/ 16 h 16"/>
                <a:gd name="T24" fmla="*/ 4 w 13"/>
                <a:gd name="T25" fmla="*/ 14 h 16"/>
                <a:gd name="T26" fmla="*/ 4 w 13"/>
                <a:gd name="T27" fmla="*/ 11 h 16"/>
                <a:gd name="T28" fmla="*/ 4 w 13"/>
                <a:gd name="T29" fmla="*/ 13 h 16"/>
                <a:gd name="T30" fmla="*/ 6 w 13"/>
                <a:gd name="T31" fmla="*/ 14 h 16"/>
                <a:gd name="T32" fmla="*/ 8 w 13"/>
                <a:gd name="T33" fmla="*/ 13 h 16"/>
                <a:gd name="T34" fmla="*/ 9 w 13"/>
                <a:gd name="T35" fmla="*/ 10 h 16"/>
                <a:gd name="T36" fmla="*/ 8 w 13"/>
                <a:gd name="T37" fmla="*/ 8 h 16"/>
                <a:gd name="T38" fmla="*/ 6 w 13"/>
                <a:gd name="T39" fmla="*/ 7 h 16"/>
                <a:gd name="T40" fmla="*/ 4 w 13"/>
                <a:gd name="T41" fmla="*/ 8 h 16"/>
                <a:gd name="T42" fmla="*/ 4 w 13"/>
                <a:gd name="T43" fmla="*/ 10 h 16"/>
                <a:gd name="T44" fmla="*/ 4 w 13"/>
                <a:gd name="T45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6">
                  <a:moveTo>
                    <a:pt x="4" y="14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5"/>
                    <a:pt x="6" y="5"/>
                    <a:pt x="8" y="5"/>
                  </a:cubicBezTo>
                  <a:cubicBezTo>
                    <a:pt x="9" y="5"/>
                    <a:pt x="11" y="5"/>
                    <a:pt x="12" y="6"/>
                  </a:cubicBezTo>
                  <a:cubicBezTo>
                    <a:pt x="13" y="7"/>
                    <a:pt x="13" y="8"/>
                    <a:pt x="13" y="10"/>
                  </a:cubicBezTo>
                  <a:cubicBezTo>
                    <a:pt x="13" y="12"/>
                    <a:pt x="12" y="13"/>
                    <a:pt x="11" y="14"/>
                  </a:cubicBezTo>
                  <a:cubicBezTo>
                    <a:pt x="10" y="15"/>
                    <a:pt x="9" y="16"/>
                    <a:pt x="7" y="16"/>
                  </a:cubicBezTo>
                  <a:cubicBezTo>
                    <a:pt x="6" y="16"/>
                    <a:pt x="4" y="15"/>
                    <a:pt x="4" y="14"/>
                  </a:cubicBezTo>
                  <a:close/>
                  <a:moveTo>
                    <a:pt x="4" y="11"/>
                  </a:moveTo>
                  <a:cubicBezTo>
                    <a:pt x="4" y="12"/>
                    <a:pt x="4" y="12"/>
                    <a:pt x="4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7" y="14"/>
                    <a:pt x="8" y="13"/>
                    <a:pt x="8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9"/>
                    <a:pt x="9" y="8"/>
                    <a:pt x="8" y="8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7" name="PA-简单384"/>
            <p:cNvSpPr>
              <a:spLocks noChangeArrowheads="1"/>
            </p:cNvSpPr>
            <p:nvPr>
              <p:custDataLst>
                <p:tags r:id="rId115"/>
              </p:custDataLst>
            </p:nvPr>
          </p:nvSpPr>
          <p:spPr bwMode="auto">
            <a:xfrm>
              <a:off x="5054" y="8036"/>
              <a:ext cx="17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8" name="PA-简单385"/>
            <p:cNvSpPr>
              <a:spLocks noEditPoints="1"/>
            </p:cNvSpPr>
            <p:nvPr>
              <p:custDataLst>
                <p:tags r:id="rId116"/>
              </p:custDataLst>
            </p:nvPr>
          </p:nvSpPr>
          <p:spPr bwMode="auto">
            <a:xfrm>
              <a:off x="5073" y="8053"/>
              <a:ext cx="46" cy="39"/>
            </a:xfrm>
            <a:custGeom>
              <a:avLst/>
              <a:gdLst>
                <a:gd name="T0" fmla="*/ 12 w 12"/>
                <a:gd name="T1" fmla="*/ 6 h 11"/>
                <a:gd name="T2" fmla="*/ 4 w 12"/>
                <a:gd name="T3" fmla="*/ 6 h 11"/>
                <a:gd name="T4" fmla="*/ 7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6 w 12"/>
                <a:gd name="T11" fmla="*/ 11 h 11"/>
                <a:gd name="T12" fmla="*/ 2 w 12"/>
                <a:gd name="T13" fmla="*/ 10 h 11"/>
                <a:gd name="T14" fmla="*/ 0 w 12"/>
                <a:gd name="T15" fmla="*/ 5 h 11"/>
                <a:gd name="T16" fmla="*/ 2 w 12"/>
                <a:gd name="T17" fmla="*/ 1 h 11"/>
                <a:gd name="T18" fmla="*/ 6 w 12"/>
                <a:gd name="T19" fmla="*/ 0 h 11"/>
                <a:gd name="T20" fmla="*/ 11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9 w 12"/>
                <a:gd name="T27" fmla="*/ 4 h 11"/>
                <a:gd name="T28" fmla="*/ 6 w 12"/>
                <a:gd name="T29" fmla="*/ 2 h 11"/>
                <a:gd name="T30" fmla="*/ 5 w 12"/>
                <a:gd name="T31" fmla="*/ 2 h 11"/>
                <a:gd name="T32" fmla="*/ 4 w 12"/>
                <a:gd name="T33" fmla="*/ 4 h 11"/>
                <a:gd name="T34" fmla="*/ 9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9" y="9"/>
                    <a:pt x="10" y="8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1"/>
                    <a:pt x="6" y="11"/>
                  </a:cubicBezTo>
                  <a:cubicBezTo>
                    <a:pt x="4" y="11"/>
                    <a:pt x="3" y="11"/>
                    <a:pt x="2" y="10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9" y="4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9" name="PA-简单386"/>
            <p:cNvSpPr/>
            <p:nvPr>
              <p:custDataLst>
                <p:tags r:id="rId117"/>
              </p:custDataLst>
            </p:nvPr>
          </p:nvSpPr>
          <p:spPr bwMode="auto">
            <a:xfrm>
              <a:off x="5138" y="8038"/>
              <a:ext cx="94" cy="53"/>
            </a:xfrm>
            <a:custGeom>
              <a:avLst/>
              <a:gdLst>
                <a:gd name="T0" fmla="*/ 25 w 25"/>
                <a:gd name="T1" fmla="*/ 0 h 15"/>
                <a:gd name="T2" fmla="*/ 20 w 25"/>
                <a:gd name="T3" fmla="*/ 15 h 15"/>
                <a:gd name="T4" fmla="*/ 16 w 25"/>
                <a:gd name="T5" fmla="*/ 15 h 15"/>
                <a:gd name="T6" fmla="*/ 13 w 25"/>
                <a:gd name="T7" fmla="*/ 5 h 15"/>
                <a:gd name="T8" fmla="*/ 13 w 25"/>
                <a:gd name="T9" fmla="*/ 3 h 15"/>
                <a:gd name="T10" fmla="*/ 13 w 25"/>
                <a:gd name="T11" fmla="*/ 3 h 15"/>
                <a:gd name="T12" fmla="*/ 13 w 25"/>
                <a:gd name="T13" fmla="*/ 5 h 15"/>
                <a:gd name="T14" fmla="*/ 9 w 25"/>
                <a:gd name="T15" fmla="*/ 15 h 15"/>
                <a:gd name="T16" fmla="*/ 5 w 25"/>
                <a:gd name="T17" fmla="*/ 15 h 15"/>
                <a:gd name="T18" fmla="*/ 0 w 25"/>
                <a:gd name="T19" fmla="*/ 0 h 15"/>
                <a:gd name="T20" fmla="*/ 5 w 25"/>
                <a:gd name="T21" fmla="*/ 0 h 15"/>
                <a:gd name="T22" fmla="*/ 7 w 25"/>
                <a:gd name="T23" fmla="*/ 10 h 15"/>
                <a:gd name="T24" fmla="*/ 7 w 25"/>
                <a:gd name="T25" fmla="*/ 12 h 15"/>
                <a:gd name="T26" fmla="*/ 7 w 25"/>
                <a:gd name="T27" fmla="*/ 12 h 15"/>
                <a:gd name="T28" fmla="*/ 8 w 25"/>
                <a:gd name="T29" fmla="*/ 10 h 15"/>
                <a:gd name="T30" fmla="*/ 11 w 25"/>
                <a:gd name="T31" fmla="*/ 0 h 15"/>
                <a:gd name="T32" fmla="*/ 15 w 25"/>
                <a:gd name="T33" fmla="*/ 0 h 15"/>
                <a:gd name="T34" fmla="*/ 18 w 25"/>
                <a:gd name="T35" fmla="*/ 10 h 15"/>
                <a:gd name="T36" fmla="*/ 18 w 25"/>
                <a:gd name="T37" fmla="*/ 12 h 15"/>
                <a:gd name="T38" fmla="*/ 19 w 25"/>
                <a:gd name="T39" fmla="*/ 12 h 15"/>
                <a:gd name="T40" fmla="*/ 19 w 25"/>
                <a:gd name="T41" fmla="*/ 10 h 15"/>
                <a:gd name="T42" fmla="*/ 21 w 25"/>
                <a:gd name="T43" fmla="*/ 0 h 15"/>
                <a:gd name="T44" fmla="*/ 25 w 25"/>
                <a:gd name="T4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15">
                  <a:moveTo>
                    <a:pt x="25" y="0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0"/>
                    <a:pt x="19" y="10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0" name="PA-简单387"/>
            <p:cNvSpPr>
              <a:spLocks noEditPoints="1"/>
            </p:cNvSpPr>
            <p:nvPr>
              <p:custDataLst>
                <p:tags r:id="rId118"/>
              </p:custDataLst>
            </p:nvPr>
          </p:nvSpPr>
          <p:spPr bwMode="auto">
            <a:xfrm>
              <a:off x="5227" y="8053"/>
              <a:ext cx="43" cy="39"/>
            </a:xfrm>
            <a:custGeom>
              <a:avLst/>
              <a:gdLst>
                <a:gd name="T0" fmla="*/ 1 w 11"/>
                <a:gd name="T1" fmla="*/ 1 h 11"/>
                <a:gd name="T2" fmla="*/ 3 w 11"/>
                <a:gd name="T3" fmla="*/ 0 h 11"/>
                <a:gd name="T4" fmla="*/ 6 w 11"/>
                <a:gd name="T5" fmla="*/ 0 h 11"/>
                <a:gd name="T6" fmla="*/ 11 w 11"/>
                <a:gd name="T7" fmla="*/ 4 h 11"/>
                <a:gd name="T8" fmla="*/ 11 w 11"/>
                <a:gd name="T9" fmla="*/ 11 h 11"/>
                <a:gd name="T10" fmla="*/ 8 w 11"/>
                <a:gd name="T11" fmla="*/ 11 h 11"/>
                <a:gd name="T12" fmla="*/ 8 w 11"/>
                <a:gd name="T13" fmla="*/ 9 h 11"/>
                <a:gd name="T14" fmla="*/ 8 w 11"/>
                <a:gd name="T15" fmla="*/ 9 h 11"/>
                <a:gd name="T16" fmla="*/ 4 w 11"/>
                <a:gd name="T17" fmla="*/ 11 h 11"/>
                <a:gd name="T18" fmla="*/ 1 w 11"/>
                <a:gd name="T19" fmla="*/ 10 h 11"/>
                <a:gd name="T20" fmla="*/ 0 w 11"/>
                <a:gd name="T21" fmla="*/ 8 h 11"/>
                <a:gd name="T22" fmla="*/ 4 w 11"/>
                <a:gd name="T23" fmla="*/ 4 h 11"/>
                <a:gd name="T24" fmla="*/ 8 w 11"/>
                <a:gd name="T25" fmla="*/ 4 h 11"/>
                <a:gd name="T26" fmla="*/ 5 w 11"/>
                <a:gd name="T27" fmla="*/ 2 h 11"/>
                <a:gd name="T28" fmla="*/ 1 w 11"/>
                <a:gd name="T29" fmla="*/ 3 h 11"/>
                <a:gd name="T30" fmla="*/ 1 w 11"/>
                <a:gd name="T31" fmla="*/ 1 h 11"/>
                <a:gd name="T32" fmla="*/ 5 w 11"/>
                <a:gd name="T33" fmla="*/ 6 h 11"/>
                <a:gd name="T34" fmla="*/ 3 w 11"/>
                <a:gd name="T35" fmla="*/ 7 h 11"/>
                <a:gd name="T36" fmla="*/ 4 w 11"/>
                <a:gd name="T37" fmla="*/ 8 h 11"/>
                <a:gd name="T38" fmla="*/ 5 w 11"/>
                <a:gd name="T39" fmla="*/ 9 h 11"/>
                <a:gd name="T40" fmla="*/ 7 w 11"/>
                <a:gd name="T41" fmla="*/ 8 h 11"/>
                <a:gd name="T42" fmla="*/ 8 w 11"/>
                <a:gd name="T43" fmla="*/ 6 h 11"/>
                <a:gd name="T44" fmla="*/ 8 w 11"/>
                <a:gd name="T45" fmla="*/ 6 h 11"/>
                <a:gd name="T46" fmla="*/ 5 w 11"/>
                <a:gd name="T4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1"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5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4" y="2"/>
                    <a:pt x="2" y="2"/>
                    <a:pt x="1" y="3"/>
                  </a:cubicBezTo>
                  <a:lnTo>
                    <a:pt x="1" y="1"/>
                  </a:ln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7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1" name="PA-简单388"/>
            <p:cNvSpPr/>
            <p:nvPr>
              <p:custDataLst>
                <p:tags r:id="rId119"/>
              </p:custDataLst>
            </p:nvPr>
          </p:nvSpPr>
          <p:spPr bwMode="auto">
            <a:xfrm>
              <a:off x="5278" y="8053"/>
              <a:ext cx="34" cy="39"/>
            </a:xfrm>
            <a:custGeom>
              <a:avLst/>
              <a:gdLst>
                <a:gd name="T0" fmla="*/ 0 w 9"/>
                <a:gd name="T1" fmla="*/ 8 h 11"/>
                <a:gd name="T2" fmla="*/ 3 w 9"/>
                <a:gd name="T3" fmla="*/ 9 h 11"/>
                <a:gd name="T4" fmla="*/ 6 w 9"/>
                <a:gd name="T5" fmla="*/ 8 h 11"/>
                <a:gd name="T6" fmla="*/ 4 w 9"/>
                <a:gd name="T7" fmla="*/ 7 h 11"/>
                <a:gd name="T8" fmla="*/ 1 w 9"/>
                <a:gd name="T9" fmla="*/ 5 h 11"/>
                <a:gd name="T10" fmla="*/ 0 w 9"/>
                <a:gd name="T11" fmla="*/ 3 h 11"/>
                <a:gd name="T12" fmla="*/ 1 w 9"/>
                <a:gd name="T13" fmla="*/ 1 h 11"/>
                <a:gd name="T14" fmla="*/ 5 w 9"/>
                <a:gd name="T15" fmla="*/ 0 h 11"/>
                <a:gd name="T16" fmla="*/ 9 w 9"/>
                <a:gd name="T17" fmla="*/ 0 h 11"/>
                <a:gd name="T18" fmla="*/ 9 w 9"/>
                <a:gd name="T19" fmla="*/ 3 h 11"/>
                <a:gd name="T20" fmla="*/ 5 w 9"/>
                <a:gd name="T21" fmla="*/ 2 h 11"/>
                <a:gd name="T22" fmla="*/ 4 w 9"/>
                <a:gd name="T23" fmla="*/ 2 h 11"/>
                <a:gd name="T24" fmla="*/ 3 w 9"/>
                <a:gd name="T25" fmla="*/ 3 h 11"/>
                <a:gd name="T26" fmla="*/ 5 w 9"/>
                <a:gd name="T27" fmla="*/ 4 h 11"/>
                <a:gd name="T28" fmla="*/ 8 w 9"/>
                <a:gd name="T29" fmla="*/ 5 h 11"/>
                <a:gd name="T30" fmla="*/ 9 w 9"/>
                <a:gd name="T31" fmla="*/ 6 h 11"/>
                <a:gd name="T32" fmla="*/ 9 w 9"/>
                <a:gd name="T33" fmla="*/ 7 h 11"/>
                <a:gd name="T34" fmla="*/ 8 w 9"/>
                <a:gd name="T35" fmla="*/ 10 h 11"/>
                <a:gd name="T36" fmla="*/ 4 w 9"/>
                <a:gd name="T37" fmla="*/ 11 h 11"/>
                <a:gd name="T38" fmla="*/ 0 w 9"/>
                <a:gd name="T39" fmla="*/ 10 h 11"/>
                <a:gd name="T40" fmla="*/ 0 w 9"/>
                <a:gd name="T4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1">
                  <a:moveTo>
                    <a:pt x="0" y="8"/>
                  </a:moveTo>
                  <a:cubicBezTo>
                    <a:pt x="1" y="8"/>
                    <a:pt x="2" y="9"/>
                    <a:pt x="3" y="9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4" y="4"/>
                    <a:pt x="5" y="4"/>
                  </a:cubicBezTo>
                  <a:cubicBezTo>
                    <a:pt x="6" y="4"/>
                    <a:pt x="7" y="5"/>
                    <a:pt x="8" y="5"/>
                  </a:cubicBezTo>
                  <a:cubicBezTo>
                    <a:pt x="8" y="5"/>
                    <a:pt x="9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7" y="11"/>
                    <a:pt x="5" y="11"/>
                    <a:pt x="4" y="11"/>
                  </a:cubicBezTo>
                  <a:cubicBezTo>
                    <a:pt x="2" y="11"/>
                    <a:pt x="1" y="11"/>
                    <a:pt x="0" y="1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2" name="PA-简单389"/>
            <p:cNvSpPr/>
            <p:nvPr>
              <p:custDataLst>
                <p:tags r:id="rId120"/>
              </p:custDataLst>
            </p:nvPr>
          </p:nvSpPr>
          <p:spPr bwMode="auto">
            <a:xfrm>
              <a:off x="5311" y="8043"/>
              <a:ext cx="34" cy="48"/>
            </a:xfrm>
            <a:custGeom>
              <a:avLst/>
              <a:gdLst>
                <a:gd name="T0" fmla="*/ 9 w 9"/>
                <a:gd name="T1" fmla="*/ 14 h 14"/>
                <a:gd name="T2" fmla="*/ 6 w 9"/>
                <a:gd name="T3" fmla="*/ 14 h 14"/>
                <a:gd name="T4" fmla="*/ 2 w 9"/>
                <a:gd name="T5" fmla="*/ 10 h 14"/>
                <a:gd name="T6" fmla="*/ 2 w 9"/>
                <a:gd name="T7" fmla="*/ 5 h 14"/>
                <a:gd name="T8" fmla="*/ 0 w 9"/>
                <a:gd name="T9" fmla="*/ 5 h 14"/>
                <a:gd name="T10" fmla="*/ 0 w 9"/>
                <a:gd name="T11" fmla="*/ 3 h 14"/>
                <a:gd name="T12" fmla="*/ 2 w 9"/>
                <a:gd name="T13" fmla="*/ 3 h 14"/>
                <a:gd name="T14" fmla="*/ 2 w 9"/>
                <a:gd name="T15" fmla="*/ 0 h 14"/>
                <a:gd name="T16" fmla="*/ 6 w 9"/>
                <a:gd name="T17" fmla="*/ 0 h 14"/>
                <a:gd name="T18" fmla="*/ 6 w 9"/>
                <a:gd name="T19" fmla="*/ 3 h 14"/>
                <a:gd name="T20" fmla="*/ 9 w 9"/>
                <a:gd name="T21" fmla="*/ 3 h 14"/>
                <a:gd name="T22" fmla="*/ 9 w 9"/>
                <a:gd name="T23" fmla="*/ 5 h 14"/>
                <a:gd name="T24" fmla="*/ 6 w 9"/>
                <a:gd name="T25" fmla="*/ 5 h 14"/>
                <a:gd name="T26" fmla="*/ 6 w 9"/>
                <a:gd name="T27" fmla="*/ 10 h 14"/>
                <a:gd name="T28" fmla="*/ 7 w 9"/>
                <a:gd name="T29" fmla="*/ 12 h 14"/>
                <a:gd name="T30" fmla="*/ 9 w 9"/>
                <a:gd name="T31" fmla="*/ 11 h 14"/>
                <a:gd name="T32" fmla="*/ 9 w 9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4">
                  <a:moveTo>
                    <a:pt x="9" y="14"/>
                  </a:moveTo>
                  <a:cubicBezTo>
                    <a:pt x="8" y="14"/>
                    <a:pt x="7" y="14"/>
                    <a:pt x="6" y="14"/>
                  </a:cubicBezTo>
                  <a:cubicBezTo>
                    <a:pt x="4" y="14"/>
                    <a:pt x="2" y="13"/>
                    <a:pt x="2" y="1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6" y="12"/>
                    <a:pt x="7" y="12"/>
                  </a:cubicBezTo>
                  <a:cubicBezTo>
                    <a:pt x="8" y="12"/>
                    <a:pt x="8" y="11"/>
                    <a:pt x="9" y="11"/>
                  </a:cubicBez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3" name="PA-简单390"/>
            <p:cNvSpPr>
              <a:spLocks noEditPoints="1"/>
            </p:cNvSpPr>
            <p:nvPr>
              <p:custDataLst>
                <p:tags r:id="rId121"/>
              </p:custDataLst>
            </p:nvPr>
          </p:nvSpPr>
          <p:spPr bwMode="auto">
            <a:xfrm>
              <a:off x="5345" y="8053"/>
              <a:ext cx="46" cy="39"/>
            </a:xfrm>
            <a:custGeom>
              <a:avLst/>
              <a:gdLst>
                <a:gd name="T0" fmla="*/ 12 w 12"/>
                <a:gd name="T1" fmla="*/ 6 h 11"/>
                <a:gd name="T2" fmla="*/ 3 w 12"/>
                <a:gd name="T3" fmla="*/ 6 h 11"/>
                <a:gd name="T4" fmla="*/ 7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6 w 12"/>
                <a:gd name="T11" fmla="*/ 11 h 11"/>
                <a:gd name="T12" fmla="*/ 1 w 12"/>
                <a:gd name="T13" fmla="*/ 10 h 11"/>
                <a:gd name="T14" fmla="*/ 0 w 12"/>
                <a:gd name="T15" fmla="*/ 5 h 11"/>
                <a:gd name="T16" fmla="*/ 2 w 12"/>
                <a:gd name="T17" fmla="*/ 1 h 11"/>
                <a:gd name="T18" fmla="*/ 6 w 12"/>
                <a:gd name="T19" fmla="*/ 0 h 11"/>
                <a:gd name="T20" fmla="*/ 10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8 w 12"/>
                <a:gd name="T27" fmla="*/ 4 h 11"/>
                <a:gd name="T28" fmla="*/ 6 w 12"/>
                <a:gd name="T29" fmla="*/ 2 h 11"/>
                <a:gd name="T30" fmla="*/ 4 w 12"/>
                <a:gd name="T31" fmla="*/ 2 h 11"/>
                <a:gd name="T32" fmla="*/ 3 w 12"/>
                <a:gd name="T33" fmla="*/ 4 h 11"/>
                <a:gd name="T34" fmla="*/ 8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10" y="8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1"/>
                    <a:pt x="6" y="11"/>
                  </a:cubicBezTo>
                  <a:cubicBezTo>
                    <a:pt x="4" y="11"/>
                    <a:pt x="3" y="11"/>
                    <a:pt x="1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8" y="4"/>
                  </a:moveTo>
                  <a:cubicBezTo>
                    <a:pt x="8" y="3"/>
                    <a:pt x="8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4" name="PA-简单391"/>
            <p:cNvSpPr/>
            <p:nvPr>
              <p:custDataLst>
                <p:tags r:id="rId122"/>
              </p:custDataLst>
            </p:nvPr>
          </p:nvSpPr>
          <p:spPr bwMode="auto">
            <a:xfrm>
              <a:off x="4025" y="8780"/>
              <a:ext cx="55" cy="202"/>
            </a:xfrm>
            <a:custGeom>
              <a:avLst/>
              <a:gdLst>
                <a:gd name="T0" fmla="*/ 9 w 15"/>
                <a:gd name="T1" fmla="*/ 57 h 57"/>
                <a:gd name="T2" fmla="*/ 7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7 w 15"/>
                <a:gd name="T9" fmla="*/ 0 h 57"/>
                <a:gd name="T10" fmla="*/ 9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9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9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5" name="PA-简单392"/>
            <p:cNvSpPr/>
            <p:nvPr>
              <p:custDataLst>
                <p:tags r:id="rId123"/>
              </p:custDataLst>
            </p:nvPr>
          </p:nvSpPr>
          <p:spPr bwMode="auto">
            <a:xfrm>
              <a:off x="5998" y="8780"/>
              <a:ext cx="55" cy="202"/>
            </a:xfrm>
            <a:custGeom>
              <a:avLst/>
              <a:gdLst>
                <a:gd name="T0" fmla="*/ 8 w 15"/>
                <a:gd name="T1" fmla="*/ 57 h 57"/>
                <a:gd name="T2" fmla="*/ 6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6 w 15"/>
                <a:gd name="T9" fmla="*/ 0 h 57"/>
                <a:gd name="T10" fmla="*/ 8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8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8" y="57"/>
                  </a:move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8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6" name="PA-简单393"/>
            <p:cNvSpPr/>
            <p:nvPr>
              <p:custDataLst>
                <p:tags r:id="rId124"/>
              </p:custDataLst>
            </p:nvPr>
          </p:nvSpPr>
          <p:spPr bwMode="auto">
            <a:xfrm>
              <a:off x="6981" y="5097"/>
              <a:ext cx="607" cy="520"/>
            </a:xfrm>
            <a:custGeom>
              <a:avLst/>
              <a:gdLst>
                <a:gd name="T0" fmla="*/ 0 w 161"/>
                <a:gd name="T1" fmla="*/ 54 h 147"/>
                <a:gd name="T2" fmla="*/ 66 w 161"/>
                <a:gd name="T3" fmla="*/ 15 h 147"/>
                <a:gd name="T4" fmla="*/ 144 w 161"/>
                <a:gd name="T5" fmla="*/ 11 h 147"/>
                <a:gd name="T6" fmla="*/ 116 w 161"/>
                <a:gd name="T7" fmla="*/ 41 h 147"/>
                <a:gd name="T8" fmla="*/ 132 w 161"/>
                <a:gd name="T9" fmla="*/ 92 h 147"/>
                <a:gd name="T10" fmla="*/ 161 w 161"/>
                <a:gd name="T11" fmla="*/ 98 h 147"/>
                <a:gd name="T12" fmla="*/ 154 w 161"/>
                <a:gd name="T13" fmla="*/ 117 h 147"/>
                <a:gd name="T14" fmla="*/ 119 w 161"/>
                <a:gd name="T15" fmla="*/ 140 h 147"/>
                <a:gd name="T16" fmla="*/ 94 w 161"/>
                <a:gd name="T17" fmla="*/ 146 h 147"/>
                <a:gd name="T18" fmla="*/ 67 w 161"/>
                <a:gd name="T19" fmla="*/ 147 h 147"/>
                <a:gd name="T20" fmla="*/ 44 w 161"/>
                <a:gd name="T21" fmla="*/ 141 h 147"/>
                <a:gd name="T22" fmla="*/ 74 w 161"/>
                <a:gd name="T23" fmla="*/ 91 h 147"/>
                <a:gd name="T24" fmla="*/ 0 w 161"/>
                <a:gd name="T2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7">
                  <a:moveTo>
                    <a:pt x="0" y="54"/>
                  </a:moveTo>
                  <a:cubicBezTo>
                    <a:pt x="0" y="54"/>
                    <a:pt x="12" y="30"/>
                    <a:pt x="66" y="15"/>
                  </a:cubicBezTo>
                  <a:cubicBezTo>
                    <a:pt x="120" y="0"/>
                    <a:pt x="144" y="11"/>
                    <a:pt x="144" y="11"/>
                  </a:cubicBezTo>
                  <a:cubicBezTo>
                    <a:pt x="144" y="11"/>
                    <a:pt x="119" y="28"/>
                    <a:pt x="116" y="41"/>
                  </a:cubicBezTo>
                  <a:cubicBezTo>
                    <a:pt x="114" y="53"/>
                    <a:pt x="113" y="87"/>
                    <a:pt x="132" y="92"/>
                  </a:cubicBezTo>
                  <a:cubicBezTo>
                    <a:pt x="150" y="97"/>
                    <a:pt x="161" y="98"/>
                    <a:pt x="161" y="98"/>
                  </a:cubicBezTo>
                  <a:cubicBezTo>
                    <a:pt x="161" y="98"/>
                    <a:pt x="157" y="111"/>
                    <a:pt x="154" y="117"/>
                  </a:cubicBezTo>
                  <a:cubicBezTo>
                    <a:pt x="150" y="122"/>
                    <a:pt x="126" y="140"/>
                    <a:pt x="119" y="140"/>
                  </a:cubicBezTo>
                  <a:cubicBezTo>
                    <a:pt x="112" y="140"/>
                    <a:pt x="94" y="146"/>
                    <a:pt x="94" y="146"/>
                  </a:cubicBezTo>
                  <a:cubicBezTo>
                    <a:pt x="94" y="146"/>
                    <a:pt x="72" y="147"/>
                    <a:pt x="67" y="147"/>
                  </a:cubicBezTo>
                  <a:cubicBezTo>
                    <a:pt x="63" y="147"/>
                    <a:pt x="44" y="141"/>
                    <a:pt x="44" y="141"/>
                  </a:cubicBezTo>
                  <a:cubicBezTo>
                    <a:pt x="44" y="141"/>
                    <a:pt x="86" y="115"/>
                    <a:pt x="74" y="91"/>
                  </a:cubicBezTo>
                  <a:cubicBezTo>
                    <a:pt x="63" y="66"/>
                    <a:pt x="26" y="45"/>
                    <a:pt x="0" y="54"/>
                  </a:cubicBezTo>
                  <a:close/>
                </a:path>
              </a:pathLst>
            </a:custGeom>
            <a:solidFill>
              <a:srgbClr val="A5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7" name="PA-简单394"/>
            <p:cNvSpPr/>
            <p:nvPr>
              <p:custDataLst>
                <p:tags r:id="rId125"/>
              </p:custDataLst>
            </p:nvPr>
          </p:nvSpPr>
          <p:spPr bwMode="auto">
            <a:xfrm>
              <a:off x="6981" y="5203"/>
              <a:ext cx="390" cy="414"/>
            </a:xfrm>
            <a:custGeom>
              <a:avLst/>
              <a:gdLst>
                <a:gd name="T0" fmla="*/ 96 w 103"/>
                <a:gd name="T1" fmla="*/ 61 h 117"/>
                <a:gd name="T2" fmla="*/ 68 w 103"/>
                <a:gd name="T3" fmla="*/ 18 h 117"/>
                <a:gd name="T4" fmla="*/ 29 w 103"/>
                <a:gd name="T5" fmla="*/ 0 h 117"/>
                <a:gd name="T6" fmla="*/ 0 w 103"/>
                <a:gd name="T7" fmla="*/ 24 h 117"/>
                <a:gd name="T8" fmla="*/ 74 w 103"/>
                <a:gd name="T9" fmla="*/ 61 h 117"/>
                <a:gd name="T10" fmla="*/ 44 w 103"/>
                <a:gd name="T11" fmla="*/ 111 h 117"/>
                <a:gd name="T12" fmla="*/ 67 w 103"/>
                <a:gd name="T13" fmla="*/ 117 h 117"/>
                <a:gd name="T14" fmla="*/ 94 w 103"/>
                <a:gd name="T15" fmla="*/ 116 h 117"/>
                <a:gd name="T16" fmla="*/ 99 w 103"/>
                <a:gd name="T17" fmla="*/ 114 h 117"/>
                <a:gd name="T18" fmla="*/ 96 w 103"/>
                <a:gd name="T1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17">
                  <a:moveTo>
                    <a:pt x="96" y="61"/>
                  </a:moveTo>
                  <a:cubicBezTo>
                    <a:pt x="90" y="47"/>
                    <a:pt x="81" y="34"/>
                    <a:pt x="68" y="18"/>
                  </a:cubicBezTo>
                  <a:cubicBezTo>
                    <a:pt x="63" y="10"/>
                    <a:pt x="46" y="4"/>
                    <a:pt x="29" y="0"/>
                  </a:cubicBezTo>
                  <a:cubicBezTo>
                    <a:pt x="6" y="12"/>
                    <a:pt x="0" y="24"/>
                    <a:pt x="0" y="24"/>
                  </a:cubicBezTo>
                  <a:cubicBezTo>
                    <a:pt x="26" y="15"/>
                    <a:pt x="63" y="36"/>
                    <a:pt x="74" y="61"/>
                  </a:cubicBezTo>
                  <a:cubicBezTo>
                    <a:pt x="86" y="85"/>
                    <a:pt x="44" y="111"/>
                    <a:pt x="44" y="111"/>
                  </a:cubicBezTo>
                  <a:cubicBezTo>
                    <a:pt x="44" y="111"/>
                    <a:pt x="63" y="117"/>
                    <a:pt x="67" y="117"/>
                  </a:cubicBezTo>
                  <a:cubicBezTo>
                    <a:pt x="72" y="117"/>
                    <a:pt x="94" y="116"/>
                    <a:pt x="94" y="116"/>
                  </a:cubicBezTo>
                  <a:cubicBezTo>
                    <a:pt x="94" y="116"/>
                    <a:pt x="96" y="115"/>
                    <a:pt x="99" y="114"/>
                  </a:cubicBezTo>
                  <a:cubicBezTo>
                    <a:pt x="103" y="95"/>
                    <a:pt x="99" y="71"/>
                    <a:pt x="96" y="61"/>
                  </a:cubicBezTo>
                  <a:close/>
                </a:path>
              </a:pathLst>
            </a:custGeom>
            <a:solidFill>
              <a:srgbClr val="EA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8" name="PA-简单395"/>
            <p:cNvSpPr/>
            <p:nvPr>
              <p:custDataLst>
                <p:tags r:id="rId126"/>
              </p:custDataLst>
            </p:nvPr>
          </p:nvSpPr>
          <p:spPr bwMode="auto">
            <a:xfrm>
              <a:off x="6981" y="5051"/>
              <a:ext cx="547" cy="234"/>
            </a:xfrm>
            <a:custGeom>
              <a:avLst/>
              <a:gdLst>
                <a:gd name="T0" fmla="*/ 0 w 145"/>
                <a:gd name="T1" fmla="*/ 66 h 66"/>
                <a:gd name="T2" fmla="*/ 38 w 145"/>
                <a:gd name="T3" fmla="*/ 21 h 66"/>
                <a:gd name="T4" fmla="*/ 124 w 145"/>
                <a:gd name="T5" fmla="*/ 8 h 66"/>
                <a:gd name="T6" fmla="*/ 145 w 145"/>
                <a:gd name="T7" fmla="*/ 24 h 66"/>
                <a:gd name="T8" fmla="*/ 69 w 145"/>
                <a:gd name="T9" fmla="*/ 46 h 66"/>
                <a:gd name="T10" fmla="*/ 56 w 145"/>
                <a:gd name="T11" fmla="*/ 57 h 66"/>
                <a:gd name="T12" fmla="*/ 33 w 145"/>
                <a:gd name="T13" fmla="*/ 52 h 66"/>
                <a:gd name="T14" fmla="*/ 0 w 145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6">
                  <a:moveTo>
                    <a:pt x="0" y="66"/>
                  </a:moveTo>
                  <a:cubicBezTo>
                    <a:pt x="0" y="66"/>
                    <a:pt x="0" y="42"/>
                    <a:pt x="38" y="21"/>
                  </a:cubicBezTo>
                  <a:cubicBezTo>
                    <a:pt x="75" y="0"/>
                    <a:pt x="114" y="2"/>
                    <a:pt x="124" y="8"/>
                  </a:cubicBezTo>
                  <a:cubicBezTo>
                    <a:pt x="135" y="14"/>
                    <a:pt x="145" y="24"/>
                    <a:pt x="145" y="24"/>
                  </a:cubicBezTo>
                  <a:cubicBezTo>
                    <a:pt x="145" y="24"/>
                    <a:pt x="76" y="38"/>
                    <a:pt x="69" y="46"/>
                  </a:cubicBezTo>
                  <a:cubicBezTo>
                    <a:pt x="62" y="54"/>
                    <a:pt x="64" y="58"/>
                    <a:pt x="56" y="57"/>
                  </a:cubicBezTo>
                  <a:cubicBezTo>
                    <a:pt x="48" y="56"/>
                    <a:pt x="45" y="52"/>
                    <a:pt x="33" y="52"/>
                  </a:cubicBezTo>
                  <a:cubicBezTo>
                    <a:pt x="21" y="52"/>
                    <a:pt x="9" y="66"/>
                    <a:pt x="0" y="66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9" name="PA-简单396"/>
            <p:cNvSpPr/>
            <p:nvPr>
              <p:custDataLst>
                <p:tags r:id="rId127"/>
              </p:custDataLst>
            </p:nvPr>
          </p:nvSpPr>
          <p:spPr bwMode="auto">
            <a:xfrm>
              <a:off x="7113" y="5430"/>
              <a:ext cx="487" cy="229"/>
            </a:xfrm>
            <a:custGeom>
              <a:avLst/>
              <a:gdLst>
                <a:gd name="T0" fmla="*/ 5 w 129"/>
                <a:gd name="T1" fmla="*/ 41 h 64"/>
                <a:gd name="T2" fmla="*/ 42 w 129"/>
                <a:gd name="T3" fmla="*/ 43 h 64"/>
                <a:gd name="T4" fmla="*/ 57 w 129"/>
                <a:gd name="T5" fmla="*/ 37 h 64"/>
                <a:gd name="T6" fmla="*/ 66 w 129"/>
                <a:gd name="T7" fmla="*/ 41 h 64"/>
                <a:gd name="T8" fmla="*/ 75 w 129"/>
                <a:gd name="T9" fmla="*/ 34 h 64"/>
                <a:gd name="T10" fmla="*/ 83 w 129"/>
                <a:gd name="T11" fmla="*/ 27 h 64"/>
                <a:gd name="T12" fmla="*/ 94 w 129"/>
                <a:gd name="T13" fmla="*/ 21 h 64"/>
                <a:gd name="T14" fmla="*/ 107 w 129"/>
                <a:gd name="T15" fmla="*/ 18 h 64"/>
                <a:gd name="T16" fmla="*/ 116 w 129"/>
                <a:gd name="T17" fmla="*/ 11 h 64"/>
                <a:gd name="T18" fmla="*/ 129 w 129"/>
                <a:gd name="T19" fmla="*/ 0 h 64"/>
                <a:gd name="T20" fmla="*/ 102 w 129"/>
                <a:gd name="T21" fmla="*/ 42 h 64"/>
                <a:gd name="T22" fmla="*/ 40 w 129"/>
                <a:gd name="T23" fmla="*/ 60 h 64"/>
                <a:gd name="T24" fmla="*/ 2 w 129"/>
                <a:gd name="T25" fmla="*/ 45 h 64"/>
                <a:gd name="T26" fmla="*/ 5 w 129"/>
                <a:gd name="T2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64">
                  <a:moveTo>
                    <a:pt x="5" y="41"/>
                  </a:moveTo>
                  <a:cubicBezTo>
                    <a:pt x="5" y="41"/>
                    <a:pt x="33" y="44"/>
                    <a:pt x="42" y="43"/>
                  </a:cubicBezTo>
                  <a:cubicBezTo>
                    <a:pt x="50" y="41"/>
                    <a:pt x="53" y="36"/>
                    <a:pt x="57" y="37"/>
                  </a:cubicBezTo>
                  <a:cubicBezTo>
                    <a:pt x="60" y="38"/>
                    <a:pt x="59" y="43"/>
                    <a:pt x="66" y="41"/>
                  </a:cubicBezTo>
                  <a:cubicBezTo>
                    <a:pt x="72" y="38"/>
                    <a:pt x="72" y="39"/>
                    <a:pt x="75" y="34"/>
                  </a:cubicBezTo>
                  <a:cubicBezTo>
                    <a:pt x="77" y="29"/>
                    <a:pt x="79" y="27"/>
                    <a:pt x="83" y="27"/>
                  </a:cubicBezTo>
                  <a:cubicBezTo>
                    <a:pt x="87" y="27"/>
                    <a:pt x="92" y="22"/>
                    <a:pt x="94" y="21"/>
                  </a:cubicBezTo>
                  <a:cubicBezTo>
                    <a:pt x="96" y="20"/>
                    <a:pt x="103" y="19"/>
                    <a:pt x="107" y="18"/>
                  </a:cubicBezTo>
                  <a:cubicBezTo>
                    <a:pt x="110" y="18"/>
                    <a:pt x="113" y="13"/>
                    <a:pt x="116" y="11"/>
                  </a:cubicBezTo>
                  <a:cubicBezTo>
                    <a:pt x="119" y="8"/>
                    <a:pt x="129" y="0"/>
                    <a:pt x="129" y="0"/>
                  </a:cubicBezTo>
                  <a:cubicBezTo>
                    <a:pt x="129" y="0"/>
                    <a:pt x="124" y="28"/>
                    <a:pt x="102" y="42"/>
                  </a:cubicBezTo>
                  <a:cubicBezTo>
                    <a:pt x="80" y="55"/>
                    <a:pt x="64" y="64"/>
                    <a:pt x="40" y="60"/>
                  </a:cubicBezTo>
                  <a:cubicBezTo>
                    <a:pt x="15" y="56"/>
                    <a:pt x="4" y="46"/>
                    <a:pt x="2" y="45"/>
                  </a:cubicBezTo>
                  <a:cubicBezTo>
                    <a:pt x="0" y="43"/>
                    <a:pt x="5" y="41"/>
                    <a:pt x="5" y="41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0" name="PA-简单397"/>
            <p:cNvSpPr/>
            <p:nvPr>
              <p:custDataLst>
                <p:tags r:id="rId128"/>
              </p:custDataLst>
            </p:nvPr>
          </p:nvSpPr>
          <p:spPr bwMode="auto">
            <a:xfrm>
              <a:off x="7125" y="4933"/>
              <a:ext cx="106" cy="202"/>
            </a:xfrm>
            <a:custGeom>
              <a:avLst/>
              <a:gdLst>
                <a:gd name="T0" fmla="*/ 14 w 28"/>
                <a:gd name="T1" fmla="*/ 54 h 57"/>
                <a:gd name="T2" fmla="*/ 7 w 28"/>
                <a:gd name="T3" fmla="*/ 28 h 57"/>
                <a:gd name="T4" fmla="*/ 9 w 28"/>
                <a:gd name="T5" fmla="*/ 3 h 57"/>
                <a:gd name="T6" fmla="*/ 23 w 28"/>
                <a:gd name="T7" fmla="*/ 12 h 57"/>
                <a:gd name="T8" fmla="*/ 22 w 28"/>
                <a:gd name="T9" fmla="*/ 47 h 57"/>
                <a:gd name="T10" fmla="*/ 14 w 28"/>
                <a:gd name="T11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7">
                  <a:moveTo>
                    <a:pt x="14" y="54"/>
                  </a:moveTo>
                  <a:cubicBezTo>
                    <a:pt x="14" y="54"/>
                    <a:pt x="9" y="38"/>
                    <a:pt x="7" y="28"/>
                  </a:cubicBezTo>
                  <a:cubicBezTo>
                    <a:pt x="5" y="18"/>
                    <a:pt x="0" y="6"/>
                    <a:pt x="9" y="3"/>
                  </a:cubicBezTo>
                  <a:cubicBezTo>
                    <a:pt x="18" y="0"/>
                    <a:pt x="28" y="5"/>
                    <a:pt x="23" y="12"/>
                  </a:cubicBezTo>
                  <a:cubicBezTo>
                    <a:pt x="19" y="20"/>
                    <a:pt x="22" y="37"/>
                    <a:pt x="22" y="47"/>
                  </a:cubicBezTo>
                  <a:cubicBezTo>
                    <a:pt x="21" y="57"/>
                    <a:pt x="14" y="54"/>
                    <a:pt x="14" y="54"/>
                  </a:cubicBezTo>
                  <a:close/>
                </a:path>
              </a:pathLst>
            </a:custGeom>
            <a:solidFill>
              <a:srgbClr val="674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1" name="PA-简单398"/>
            <p:cNvSpPr/>
            <p:nvPr>
              <p:custDataLst>
                <p:tags r:id="rId129"/>
              </p:custDataLst>
            </p:nvPr>
          </p:nvSpPr>
          <p:spPr bwMode="auto">
            <a:xfrm>
              <a:off x="7378" y="4962"/>
              <a:ext cx="607" cy="520"/>
            </a:xfrm>
            <a:custGeom>
              <a:avLst/>
              <a:gdLst>
                <a:gd name="T0" fmla="*/ 0 w 161"/>
                <a:gd name="T1" fmla="*/ 54 h 147"/>
                <a:gd name="T2" fmla="*/ 66 w 161"/>
                <a:gd name="T3" fmla="*/ 15 h 147"/>
                <a:gd name="T4" fmla="*/ 144 w 161"/>
                <a:gd name="T5" fmla="*/ 11 h 147"/>
                <a:gd name="T6" fmla="*/ 117 w 161"/>
                <a:gd name="T7" fmla="*/ 41 h 147"/>
                <a:gd name="T8" fmla="*/ 132 w 161"/>
                <a:gd name="T9" fmla="*/ 92 h 147"/>
                <a:gd name="T10" fmla="*/ 161 w 161"/>
                <a:gd name="T11" fmla="*/ 98 h 147"/>
                <a:gd name="T12" fmla="*/ 154 w 161"/>
                <a:gd name="T13" fmla="*/ 117 h 147"/>
                <a:gd name="T14" fmla="*/ 119 w 161"/>
                <a:gd name="T15" fmla="*/ 140 h 147"/>
                <a:gd name="T16" fmla="*/ 95 w 161"/>
                <a:gd name="T17" fmla="*/ 146 h 147"/>
                <a:gd name="T18" fmla="*/ 68 w 161"/>
                <a:gd name="T19" fmla="*/ 147 h 147"/>
                <a:gd name="T20" fmla="*/ 44 w 161"/>
                <a:gd name="T21" fmla="*/ 141 h 147"/>
                <a:gd name="T22" fmla="*/ 75 w 161"/>
                <a:gd name="T23" fmla="*/ 91 h 147"/>
                <a:gd name="T24" fmla="*/ 0 w 161"/>
                <a:gd name="T2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7">
                  <a:moveTo>
                    <a:pt x="0" y="54"/>
                  </a:moveTo>
                  <a:cubicBezTo>
                    <a:pt x="0" y="54"/>
                    <a:pt x="13" y="30"/>
                    <a:pt x="66" y="15"/>
                  </a:cubicBezTo>
                  <a:cubicBezTo>
                    <a:pt x="120" y="0"/>
                    <a:pt x="144" y="11"/>
                    <a:pt x="144" y="11"/>
                  </a:cubicBezTo>
                  <a:cubicBezTo>
                    <a:pt x="144" y="11"/>
                    <a:pt x="119" y="28"/>
                    <a:pt x="117" y="41"/>
                  </a:cubicBezTo>
                  <a:cubicBezTo>
                    <a:pt x="114" y="54"/>
                    <a:pt x="113" y="87"/>
                    <a:pt x="132" y="92"/>
                  </a:cubicBezTo>
                  <a:cubicBezTo>
                    <a:pt x="151" y="97"/>
                    <a:pt x="161" y="98"/>
                    <a:pt x="161" y="98"/>
                  </a:cubicBezTo>
                  <a:cubicBezTo>
                    <a:pt x="161" y="98"/>
                    <a:pt x="158" y="111"/>
                    <a:pt x="154" y="117"/>
                  </a:cubicBezTo>
                  <a:cubicBezTo>
                    <a:pt x="151" y="123"/>
                    <a:pt x="126" y="140"/>
                    <a:pt x="119" y="140"/>
                  </a:cubicBezTo>
                  <a:cubicBezTo>
                    <a:pt x="112" y="140"/>
                    <a:pt x="95" y="146"/>
                    <a:pt x="95" y="146"/>
                  </a:cubicBezTo>
                  <a:cubicBezTo>
                    <a:pt x="95" y="146"/>
                    <a:pt x="72" y="147"/>
                    <a:pt x="68" y="147"/>
                  </a:cubicBezTo>
                  <a:cubicBezTo>
                    <a:pt x="63" y="147"/>
                    <a:pt x="44" y="141"/>
                    <a:pt x="44" y="141"/>
                  </a:cubicBezTo>
                  <a:cubicBezTo>
                    <a:pt x="44" y="141"/>
                    <a:pt x="86" y="116"/>
                    <a:pt x="75" y="91"/>
                  </a:cubicBezTo>
                  <a:cubicBezTo>
                    <a:pt x="63" y="66"/>
                    <a:pt x="26" y="45"/>
                    <a:pt x="0" y="54"/>
                  </a:cubicBezTo>
                  <a:close/>
                </a:path>
              </a:pathLst>
            </a:custGeom>
            <a:solidFill>
              <a:srgbClr val="A5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2" name="PA-简单399"/>
            <p:cNvSpPr/>
            <p:nvPr>
              <p:custDataLst>
                <p:tags r:id="rId130"/>
              </p:custDataLst>
            </p:nvPr>
          </p:nvSpPr>
          <p:spPr bwMode="auto">
            <a:xfrm>
              <a:off x="7378" y="5068"/>
              <a:ext cx="388" cy="414"/>
            </a:xfrm>
            <a:custGeom>
              <a:avLst/>
              <a:gdLst>
                <a:gd name="T0" fmla="*/ 96 w 103"/>
                <a:gd name="T1" fmla="*/ 61 h 117"/>
                <a:gd name="T2" fmla="*/ 69 w 103"/>
                <a:gd name="T3" fmla="*/ 18 h 117"/>
                <a:gd name="T4" fmla="*/ 29 w 103"/>
                <a:gd name="T5" fmla="*/ 0 h 117"/>
                <a:gd name="T6" fmla="*/ 0 w 103"/>
                <a:gd name="T7" fmla="*/ 24 h 117"/>
                <a:gd name="T8" fmla="*/ 75 w 103"/>
                <a:gd name="T9" fmla="*/ 61 h 117"/>
                <a:gd name="T10" fmla="*/ 44 w 103"/>
                <a:gd name="T11" fmla="*/ 111 h 117"/>
                <a:gd name="T12" fmla="*/ 68 w 103"/>
                <a:gd name="T13" fmla="*/ 117 h 117"/>
                <a:gd name="T14" fmla="*/ 95 w 103"/>
                <a:gd name="T15" fmla="*/ 116 h 117"/>
                <a:gd name="T16" fmla="*/ 100 w 103"/>
                <a:gd name="T17" fmla="*/ 114 h 117"/>
                <a:gd name="T18" fmla="*/ 96 w 103"/>
                <a:gd name="T1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17">
                  <a:moveTo>
                    <a:pt x="96" y="61"/>
                  </a:moveTo>
                  <a:cubicBezTo>
                    <a:pt x="91" y="47"/>
                    <a:pt x="81" y="34"/>
                    <a:pt x="69" y="18"/>
                  </a:cubicBezTo>
                  <a:cubicBezTo>
                    <a:pt x="63" y="10"/>
                    <a:pt x="46" y="4"/>
                    <a:pt x="29" y="0"/>
                  </a:cubicBezTo>
                  <a:cubicBezTo>
                    <a:pt x="6" y="12"/>
                    <a:pt x="0" y="24"/>
                    <a:pt x="0" y="24"/>
                  </a:cubicBezTo>
                  <a:cubicBezTo>
                    <a:pt x="26" y="15"/>
                    <a:pt x="63" y="36"/>
                    <a:pt x="75" y="61"/>
                  </a:cubicBezTo>
                  <a:cubicBezTo>
                    <a:pt x="86" y="86"/>
                    <a:pt x="44" y="111"/>
                    <a:pt x="44" y="111"/>
                  </a:cubicBezTo>
                  <a:cubicBezTo>
                    <a:pt x="44" y="111"/>
                    <a:pt x="63" y="117"/>
                    <a:pt x="68" y="117"/>
                  </a:cubicBezTo>
                  <a:cubicBezTo>
                    <a:pt x="72" y="117"/>
                    <a:pt x="95" y="116"/>
                    <a:pt x="95" y="116"/>
                  </a:cubicBezTo>
                  <a:cubicBezTo>
                    <a:pt x="95" y="116"/>
                    <a:pt x="97" y="115"/>
                    <a:pt x="100" y="114"/>
                  </a:cubicBezTo>
                  <a:cubicBezTo>
                    <a:pt x="103" y="95"/>
                    <a:pt x="100" y="71"/>
                    <a:pt x="96" y="61"/>
                  </a:cubicBezTo>
                  <a:close/>
                </a:path>
              </a:pathLst>
            </a:custGeom>
            <a:solidFill>
              <a:srgbClr val="EA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3" name="PA-简单400"/>
            <p:cNvSpPr/>
            <p:nvPr>
              <p:custDataLst>
                <p:tags r:id="rId131"/>
              </p:custDataLst>
            </p:nvPr>
          </p:nvSpPr>
          <p:spPr bwMode="auto">
            <a:xfrm>
              <a:off x="7378" y="4917"/>
              <a:ext cx="547" cy="234"/>
            </a:xfrm>
            <a:custGeom>
              <a:avLst/>
              <a:gdLst>
                <a:gd name="T0" fmla="*/ 0 w 145"/>
                <a:gd name="T1" fmla="*/ 66 h 66"/>
                <a:gd name="T2" fmla="*/ 38 w 145"/>
                <a:gd name="T3" fmla="*/ 21 h 66"/>
                <a:gd name="T4" fmla="*/ 124 w 145"/>
                <a:gd name="T5" fmla="*/ 8 h 66"/>
                <a:gd name="T6" fmla="*/ 145 w 145"/>
                <a:gd name="T7" fmla="*/ 24 h 66"/>
                <a:gd name="T8" fmla="*/ 69 w 145"/>
                <a:gd name="T9" fmla="*/ 46 h 66"/>
                <a:gd name="T10" fmla="*/ 57 w 145"/>
                <a:gd name="T11" fmla="*/ 57 h 66"/>
                <a:gd name="T12" fmla="*/ 33 w 145"/>
                <a:gd name="T13" fmla="*/ 52 h 66"/>
                <a:gd name="T14" fmla="*/ 0 w 145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6">
                  <a:moveTo>
                    <a:pt x="0" y="66"/>
                  </a:moveTo>
                  <a:cubicBezTo>
                    <a:pt x="0" y="66"/>
                    <a:pt x="0" y="42"/>
                    <a:pt x="38" y="21"/>
                  </a:cubicBezTo>
                  <a:cubicBezTo>
                    <a:pt x="75" y="0"/>
                    <a:pt x="114" y="2"/>
                    <a:pt x="124" y="8"/>
                  </a:cubicBezTo>
                  <a:cubicBezTo>
                    <a:pt x="135" y="14"/>
                    <a:pt x="145" y="24"/>
                    <a:pt x="145" y="24"/>
                  </a:cubicBezTo>
                  <a:cubicBezTo>
                    <a:pt x="145" y="24"/>
                    <a:pt x="76" y="38"/>
                    <a:pt x="69" y="46"/>
                  </a:cubicBezTo>
                  <a:cubicBezTo>
                    <a:pt x="62" y="55"/>
                    <a:pt x="65" y="58"/>
                    <a:pt x="57" y="57"/>
                  </a:cubicBezTo>
                  <a:cubicBezTo>
                    <a:pt x="48" y="56"/>
                    <a:pt x="45" y="52"/>
                    <a:pt x="33" y="52"/>
                  </a:cubicBezTo>
                  <a:cubicBezTo>
                    <a:pt x="21" y="52"/>
                    <a:pt x="10" y="66"/>
                    <a:pt x="0" y="66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4" name="PA-简单401"/>
            <p:cNvSpPr/>
            <p:nvPr>
              <p:custDataLst>
                <p:tags r:id="rId132"/>
              </p:custDataLst>
            </p:nvPr>
          </p:nvSpPr>
          <p:spPr bwMode="auto">
            <a:xfrm>
              <a:off x="7513" y="5300"/>
              <a:ext cx="484" cy="224"/>
            </a:xfrm>
            <a:custGeom>
              <a:avLst/>
              <a:gdLst>
                <a:gd name="T0" fmla="*/ 4 w 128"/>
                <a:gd name="T1" fmla="*/ 40 h 63"/>
                <a:gd name="T2" fmla="*/ 41 w 128"/>
                <a:gd name="T3" fmla="*/ 42 h 63"/>
                <a:gd name="T4" fmla="*/ 56 w 128"/>
                <a:gd name="T5" fmla="*/ 36 h 63"/>
                <a:gd name="T6" fmla="*/ 65 w 128"/>
                <a:gd name="T7" fmla="*/ 40 h 63"/>
                <a:gd name="T8" fmla="*/ 74 w 128"/>
                <a:gd name="T9" fmla="*/ 33 h 63"/>
                <a:gd name="T10" fmla="*/ 83 w 128"/>
                <a:gd name="T11" fmla="*/ 26 h 63"/>
                <a:gd name="T12" fmla="*/ 93 w 128"/>
                <a:gd name="T13" fmla="*/ 20 h 63"/>
                <a:gd name="T14" fmla="*/ 106 w 128"/>
                <a:gd name="T15" fmla="*/ 17 h 63"/>
                <a:gd name="T16" fmla="*/ 115 w 128"/>
                <a:gd name="T17" fmla="*/ 10 h 63"/>
                <a:gd name="T18" fmla="*/ 128 w 128"/>
                <a:gd name="T19" fmla="*/ 0 h 63"/>
                <a:gd name="T20" fmla="*/ 101 w 128"/>
                <a:gd name="T21" fmla="*/ 41 h 63"/>
                <a:gd name="T22" fmla="*/ 39 w 128"/>
                <a:gd name="T23" fmla="*/ 59 h 63"/>
                <a:gd name="T24" fmla="*/ 1 w 128"/>
                <a:gd name="T25" fmla="*/ 44 h 63"/>
                <a:gd name="T26" fmla="*/ 4 w 128"/>
                <a:gd name="T27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63">
                  <a:moveTo>
                    <a:pt x="4" y="40"/>
                  </a:moveTo>
                  <a:cubicBezTo>
                    <a:pt x="4" y="40"/>
                    <a:pt x="32" y="43"/>
                    <a:pt x="41" y="42"/>
                  </a:cubicBezTo>
                  <a:cubicBezTo>
                    <a:pt x="50" y="40"/>
                    <a:pt x="52" y="35"/>
                    <a:pt x="56" y="36"/>
                  </a:cubicBezTo>
                  <a:cubicBezTo>
                    <a:pt x="60" y="37"/>
                    <a:pt x="59" y="43"/>
                    <a:pt x="65" y="40"/>
                  </a:cubicBezTo>
                  <a:cubicBezTo>
                    <a:pt x="72" y="37"/>
                    <a:pt x="71" y="38"/>
                    <a:pt x="74" y="33"/>
                  </a:cubicBezTo>
                  <a:cubicBezTo>
                    <a:pt x="77" y="28"/>
                    <a:pt x="78" y="26"/>
                    <a:pt x="83" y="26"/>
                  </a:cubicBezTo>
                  <a:cubicBezTo>
                    <a:pt x="87" y="26"/>
                    <a:pt x="92" y="21"/>
                    <a:pt x="93" y="20"/>
                  </a:cubicBezTo>
                  <a:cubicBezTo>
                    <a:pt x="95" y="19"/>
                    <a:pt x="102" y="18"/>
                    <a:pt x="106" y="17"/>
                  </a:cubicBezTo>
                  <a:cubicBezTo>
                    <a:pt x="110" y="17"/>
                    <a:pt x="112" y="12"/>
                    <a:pt x="115" y="10"/>
                  </a:cubicBezTo>
                  <a:cubicBezTo>
                    <a:pt x="118" y="7"/>
                    <a:pt x="128" y="0"/>
                    <a:pt x="128" y="0"/>
                  </a:cubicBezTo>
                  <a:cubicBezTo>
                    <a:pt x="128" y="0"/>
                    <a:pt x="123" y="28"/>
                    <a:pt x="101" y="41"/>
                  </a:cubicBezTo>
                  <a:cubicBezTo>
                    <a:pt x="80" y="54"/>
                    <a:pt x="63" y="63"/>
                    <a:pt x="39" y="59"/>
                  </a:cubicBezTo>
                  <a:cubicBezTo>
                    <a:pt x="15" y="55"/>
                    <a:pt x="3" y="46"/>
                    <a:pt x="1" y="44"/>
                  </a:cubicBezTo>
                  <a:cubicBezTo>
                    <a:pt x="0" y="42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5" name="PA-简单402"/>
            <p:cNvSpPr/>
            <p:nvPr>
              <p:custDataLst>
                <p:tags r:id="rId133"/>
              </p:custDataLst>
            </p:nvPr>
          </p:nvSpPr>
          <p:spPr bwMode="auto">
            <a:xfrm>
              <a:off x="7520" y="4799"/>
              <a:ext cx="106" cy="202"/>
            </a:xfrm>
            <a:custGeom>
              <a:avLst/>
              <a:gdLst>
                <a:gd name="T0" fmla="*/ 14 w 28"/>
                <a:gd name="T1" fmla="*/ 54 h 57"/>
                <a:gd name="T2" fmla="*/ 7 w 28"/>
                <a:gd name="T3" fmla="*/ 28 h 57"/>
                <a:gd name="T4" fmla="*/ 9 w 28"/>
                <a:gd name="T5" fmla="*/ 3 h 57"/>
                <a:gd name="T6" fmla="*/ 23 w 28"/>
                <a:gd name="T7" fmla="*/ 12 h 57"/>
                <a:gd name="T8" fmla="*/ 22 w 28"/>
                <a:gd name="T9" fmla="*/ 47 h 57"/>
                <a:gd name="T10" fmla="*/ 14 w 28"/>
                <a:gd name="T11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7">
                  <a:moveTo>
                    <a:pt x="14" y="54"/>
                  </a:moveTo>
                  <a:cubicBezTo>
                    <a:pt x="14" y="54"/>
                    <a:pt x="9" y="38"/>
                    <a:pt x="7" y="28"/>
                  </a:cubicBezTo>
                  <a:cubicBezTo>
                    <a:pt x="5" y="18"/>
                    <a:pt x="0" y="7"/>
                    <a:pt x="9" y="3"/>
                  </a:cubicBezTo>
                  <a:cubicBezTo>
                    <a:pt x="18" y="0"/>
                    <a:pt x="28" y="5"/>
                    <a:pt x="23" y="12"/>
                  </a:cubicBezTo>
                  <a:cubicBezTo>
                    <a:pt x="19" y="20"/>
                    <a:pt x="23" y="37"/>
                    <a:pt x="22" y="47"/>
                  </a:cubicBezTo>
                  <a:cubicBezTo>
                    <a:pt x="21" y="57"/>
                    <a:pt x="14" y="54"/>
                    <a:pt x="14" y="54"/>
                  </a:cubicBezTo>
                  <a:close/>
                </a:path>
              </a:pathLst>
            </a:custGeom>
            <a:solidFill>
              <a:srgbClr val="674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6" name="PA-简单403"/>
            <p:cNvSpPr/>
            <p:nvPr>
              <p:custDataLst>
                <p:tags r:id="rId134"/>
              </p:custDataLst>
            </p:nvPr>
          </p:nvSpPr>
          <p:spPr bwMode="auto">
            <a:xfrm>
              <a:off x="7754" y="4758"/>
              <a:ext cx="431" cy="371"/>
            </a:xfrm>
            <a:custGeom>
              <a:avLst/>
              <a:gdLst>
                <a:gd name="T0" fmla="*/ 86 w 114"/>
                <a:gd name="T1" fmla="*/ 92 h 105"/>
                <a:gd name="T2" fmla="*/ 47 w 114"/>
                <a:gd name="T3" fmla="*/ 104 h 105"/>
                <a:gd name="T4" fmla="*/ 6 w 114"/>
                <a:gd name="T5" fmla="*/ 70 h 105"/>
                <a:gd name="T6" fmla="*/ 58 w 114"/>
                <a:gd name="T7" fmla="*/ 0 h 105"/>
                <a:gd name="T8" fmla="*/ 77 w 114"/>
                <a:gd name="T9" fmla="*/ 21 h 105"/>
                <a:gd name="T10" fmla="*/ 109 w 114"/>
                <a:gd name="T11" fmla="*/ 23 h 105"/>
                <a:gd name="T12" fmla="*/ 86 w 114"/>
                <a:gd name="T13" fmla="*/ 9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05">
                  <a:moveTo>
                    <a:pt x="86" y="92"/>
                  </a:moveTo>
                  <a:cubicBezTo>
                    <a:pt x="86" y="92"/>
                    <a:pt x="66" y="105"/>
                    <a:pt x="47" y="104"/>
                  </a:cubicBezTo>
                  <a:cubicBezTo>
                    <a:pt x="29" y="103"/>
                    <a:pt x="0" y="94"/>
                    <a:pt x="6" y="70"/>
                  </a:cubicBezTo>
                  <a:cubicBezTo>
                    <a:pt x="11" y="46"/>
                    <a:pt x="58" y="0"/>
                    <a:pt x="58" y="0"/>
                  </a:cubicBezTo>
                  <a:cubicBezTo>
                    <a:pt x="58" y="0"/>
                    <a:pt x="65" y="25"/>
                    <a:pt x="77" y="21"/>
                  </a:cubicBezTo>
                  <a:cubicBezTo>
                    <a:pt x="90" y="17"/>
                    <a:pt x="104" y="17"/>
                    <a:pt x="109" y="23"/>
                  </a:cubicBezTo>
                  <a:cubicBezTo>
                    <a:pt x="114" y="29"/>
                    <a:pt x="104" y="76"/>
                    <a:pt x="86" y="9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7" name="PA-简单404"/>
            <p:cNvSpPr/>
            <p:nvPr>
              <p:custDataLst>
                <p:tags r:id="rId135"/>
              </p:custDataLst>
            </p:nvPr>
          </p:nvSpPr>
          <p:spPr bwMode="auto">
            <a:xfrm>
              <a:off x="7393" y="5020"/>
              <a:ext cx="573" cy="785"/>
            </a:xfrm>
            <a:custGeom>
              <a:avLst/>
              <a:gdLst>
                <a:gd name="T0" fmla="*/ 129 w 152"/>
                <a:gd name="T1" fmla="*/ 13 h 222"/>
                <a:gd name="T2" fmla="*/ 81 w 152"/>
                <a:gd name="T3" fmla="*/ 123 h 222"/>
                <a:gd name="T4" fmla="*/ 0 w 152"/>
                <a:gd name="T5" fmla="*/ 158 h 222"/>
                <a:gd name="T6" fmla="*/ 56 w 152"/>
                <a:gd name="T7" fmla="*/ 171 h 222"/>
                <a:gd name="T8" fmla="*/ 100 w 152"/>
                <a:gd name="T9" fmla="*/ 222 h 222"/>
                <a:gd name="T10" fmla="*/ 98 w 152"/>
                <a:gd name="T11" fmla="*/ 129 h 222"/>
                <a:gd name="T12" fmla="*/ 147 w 152"/>
                <a:gd name="T13" fmla="*/ 11 h 222"/>
                <a:gd name="T14" fmla="*/ 129 w 152"/>
                <a:gd name="T15" fmla="*/ 1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222">
                  <a:moveTo>
                    <a:pt x="129" y="13"/>
                  </a:moveTo>
                  <a:cubicBezTo>
                    <a:pt x="129" y="13"/>
                    <a:pt x="89" y="119"/>
                    <a:pt x="81" y="123"/>
                  </a:cubicBezTo>
                  <a:cubicBezTo>
                    <a:pt x="74" y="126"/>
                    <a:pt x="17" y="137"/>
                    <a:pt x="0" y="158"/>
                  </a:cubicBezTo>
                  <a:cubicBezTo>
                    <a:pt x="0" y="158"/>
                    <a:pt x="41" y="166"/>
                    <a:pt x="56" y="171"/>
                  </a:cubicBezTo>
                  <a:cubicBezTo>
                    <a:pt x="71" y="176"/>
                    <a:pt x="91" y="221"/>
                    <a:pt x="100" y="222"/>
                  </a:cubicBezTo>
                  <a:cubicBezTo>
                    <a:pt x="110" y="222"/>
                    <a:pt x="88" y="140"/>
                    <a:pt x="98" y="129"/>
                  </a:cubicBezTo>
                  <a:cubicBezTo>
                    <a:pt x="107" y="117"/>
                    <a:pt x="152" y="22"/>
                    <a:pt x="147" y="11"/>
                  </a:cubicBezTo>
                  <a:cubicBezTo>
                    <a:pt x="142" y="0"/>
                    <a:pt x="129" y="13"/>
                    <a:pt x="129" y="13"/>
                  </a:cubicBezTo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8" name="PA-简单405"/>
            <p:cNvSpPr/>
            <p:nvPr>
              <p:custDataLst>
                <p:tags r:id="rId136"/>
              </p:custDataLst>
            </p:nvPr>
          </p:nvSpPr>
          <p:spPr bwMode="auto">
            <a:xfrm>
              <a:off x="7658" y="5133"/>
              <a:ext cx="369" cy="205"/>
            </a:xfrm>
            <a:custGeom>
              <a:avLst/>
              <a:gdLst>
                <a:gd name="T0" fmla="*/ 0 w 98"/>
                <a:gd name="T1" fmla="*/ 2 h 58"/>
                <a:gd name="T2" fmla="*/ 82 w 98"/>
                <a:gd name="T3" fmla="*/ 36 h 58"/>
                <a:gd name="T4" fmla="*/ 89 w 98"/>
                <a:gd name="T5" fmla="*/ 31 h 58"/>
                <a:gd name="T6" fmla="*/ 25 w 98"/>
                <a:gd name="T7" fmla="*/ 1 h 58"/>
                <a:gd name="T8" fmla="*/ 0 w 9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8">
                  <a:moveTo>
                    <a:pt x="0" y="2"/>
                  </a:moveTo>
                  <a:cubicBezTo>
                    <a:pt x="0" y="2"/>
                    <a:pt x="67" y="14"/>
                    <a:pt x="82" y="36"/>
                  </a:cubicBezTo>
                  <a:cubicBezTo>
                    <a:pt x="98" y="58"/>
                    <a:pt x="95" y="37"/>
                    <a:pt x="89" y="31"/>
                  </a:cubicBezTo>
                  <a:cubicBezTo>
                    <a:pt x="83" y="25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9" name="PA-简单406"/>
            <p:cNvSpPr/>
            <p:nvPr>
              <p:custDataLst>
                <p:tags r:id="rId137"/>
              </p:custDataLst>
            </p:nvPr>
          </p:nvSpPr>
          <p:spPr bwMode="auto">
            <a:xfrm>
              <a:off x="7619" y="5196"/>
              <a:ext cx="369" cy="210"/>
            </a:xfrm>
            <a:custGeom>
              <a:avLst/>
              <a:gdLst>
                <a:gd name="T0" fmla="*/ 0 w 98"/>
                <a:gd name="T1" fmla="*/ 2 h 59"/>
                <a:gd name="T2" fmla="*/ 82 w 98"/>
                <a:gd name="T3" fmla="*/ 36 h 59"/>
                <a:gd name="T4" fmla="*/ 89 w 98"/>
                <a:gd name="T5" fmla="*/ 31 h 59"/>
                <a:gd name="T6" fmla="*/ 25 w 98"/>
                <a:gd name="T7" fmla="*/ 1 h 59"/>
                <a:gd name="T8" fmla="*/ 0 w 98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9">
                  <a:moveTo>
                    <a:pt x="0" y="2"/>
                  </a:moveTo>
                  <a:cubicBezTo>
                    <a:pt x="0" y="2"/>
                    <a:pt x="67" y="14"/>
                    <a:pt x="82" y="36"/>
                  </a:cubicBezTo>
                  <a:cubicBezTo>
                    <a:pt x="98" y="59"/>
                    <a:pt x="95" y="37"/>
                    <a:pt x="89" y="31"/>
                  </a:cubicBezTo>
                  <a:cubicBezTo>
                    <a:pt x="83" y="25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0" name="PA-简单407"/>
            <p:cNvSpPr/>
            <p:nvPr>
              <p:custDataLst>
                <p:tags r:id="rId138"/>
              </p:custDataLst>
            </p:nvPr>
          </p:nvSpPr>
          <p:spPr bwMode="auto">
            <a:xfrm>
              <a:off x="7585" y="5268"/>
              <a:ext cx="369" cy="205"/>
            </a:xfrm>
            <a:custGeom>
              <a:avLst/>
              <a:gdLst>
                <a:gd name="T0" fmla="*/ 0 w 98"/>
                <a:gd name="T1" fmla="*/ 2 h 58"/>
                <a:gd name="T2" fmla="*/ 82 w 98"/>
                <a:gd name="T3" fmla="*/ 36 h 58"/>
                <a:gd name="T4" fmla="*/ 89 w 98"/>
                <a:gd name="T5" fmla="*/ 31 h 58"/>
                <a:gd name="T6" fmla="*/ 25 w 98"/>
                <a:gd name="T7" fmla="*/ 1 h 58"/>
                <a:gd name="T8" fmla="*/ 0 w 9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8">
                  <a:moveTo>
                    <a:pt x="0" y="2"/>
                  </a:moveTo>
                  <a:cubicBezTo>
                    <a:pt x="0" y="2"/>
                    <a:pt x="67" y="14"/>
                    <a:pt x="82" y="36"/>
                  </a:cubicBezTo>
                  <a:cubicBezTo>
                    <a:pt x="98" y="58"/>
                    <a:pt x="95" y="37"/>
                    <a:pt x="89" y="31"/>
                  </a:cubicBezTo>
                  <a:cubicBezTo>
                    <a:pt x="83" y="24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1" name="PA-简单408"/>
            <p:cNvSpPr/>
            <p:nvPr>
              <p:custDataLst>
                <p:tags r:id="rId139"/>
              </p:custDataLst>
            </p:nvPr>
          </p:nvSpPr>
          <p:spPr bwMode="auto">
            <a:xfrm>
              <a:off x="7554" y="5353"/>
              <a:ext cx="356" cy="195"/>
            </a:xfrm>
            <a:custGeom>
              <a:avLst/>
              <a:gdLst>
                <a:gd name="T0" fmla="*/ 0 w 94"/>
                <a:gd name="T1" fmla="*/ 2 h 55"/>
                <a:gd name="T2" fmla="*/ 79 w 94"/>
                <a:gd name="T3" fmla="*/ 33 h 55"/>
                <a:gd name="T4" fmla="*/ 86 w 94"/>
                <a:gd name="T5" fmla="*/ 28 h 55"/>
                <a:gd name="T6" fmla="*/ 24 w 94"/>
                <a:gd name="T7" fmla="*/ 1 h 55"/>
                <a:gd name="T8" fmla="*/ 0 w 94"/>
                <a:gd name="T9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5">
                  <a:moveTo>
                    <a:pt x="0" y="2"/>
                  </a:moveTo>
                  <a:cubicBezTo>
                    <a:pt x="0" y="2"/>
                    <a:pt x="65" y="12"/>
                    <a:pt x="79" y="33"/>
                  </a:cubicBezTo>
                  <a:cubicBezTo>
                    <a:pt x="94" y="55"/>
                    <a:pt x="92" y="34"/>
                    <a:pt x="86" y="28"/>
                  </a:cubicBezTo>
                  <a:cubicBezTo>
                    <a:pt x="80" y="22"/>
                    <a:pt x="41" y="1"/>
                    <a:pt x="24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2" name="PA-简单409"/>
            <p:cNvSpPr/>
            <p:nvPr>
              <p:custDataLst>
                <p:tags r:id="rId140"/>
              </p:custDataLst>
            </p:nvPr>
          </p:nvSpPr>
          <p:spPr bwMode="auto">
            <a:xfrm>
              <a:off x="7937" y="4888"/>
              <a:ext cx="82" cy="82"/>
            </a:xfrm>
            <a:custGeom>
              <a:avLst/>
              <a:gdLst>
                <a:gd name="T0" fmla="*/ 18 w 22"/>
                <a:gd name="T1" fmla="*/ 4 h 23"/>
                <a:gd name="T2" fmla="*/ 19 w 22"/>
                <a:gd name="T3" fmla="*/ 18 h 23"/>
                <a:gd name="T4" fmla="*/ 5 w 22"/>
                <a:gd name="T5" fmla="*/ 19 h 23"/>
                <a:gd name="T6" fmla="*/ 4 w 22"/>
                <a:gd name="T7" fmla="*/ 5 h 23"/>
                <a:gd name="T8" fmla="*/ 18 w 22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18" y="4"/>
                  </a:moveTo>
                  <a:cubicBezTo>
                    <a:pt x="22" y="7"/>
                    <a:pt x="22" y="13"/>
                    <a:pt x="19" y="18"/>
                  </a:cubicBezTo>
                  <a:cubicBezTo>
                    <a:pt x="15" y="22"/>
                    <a:pt x="9" y="23"/>
                    <a:pt x="5" y="19"/>
                  </a:cubicBezTo>
                  <a:cubicBezTo>
                    <a:pt x="1" y="16"/>
                    <a:pt x="0" y="9"/>
                    <a:pt x="4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solidFill>
              <a:srgbClr val="514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3" name="PA-简单410"/>
            <p:cNvSpPr/>
            <p:nvPr>
              <p:custDataLst>
                <p:tags r:id="rId141"/>
              </p:custDataLst>
            </p:nvPr>
          </p:nvSpPr>
          <p:spPr bwMode="auto">
            <a:xfrm>
              <a:off x="8065" y="4917"/>
              <a:ext cx="814" cy="662"/>
            </a:xfrm>
            <a:custGeom>
              <a:avLst/>
              <a:gdLst>
                <a:gd name="T0" fmla="*/ 46 w 216"/>
                <a:gd name="T1" fmla="*/ 112 h 187"/>
                <a:gd name="T2" fmla="*/ 51 w 216"/>
                <a:gd name="T3" fmla="*/ 70 h 187"/>
                <a:gd name="T4" fmla="*/ 67 w 216"/>
                <a:gd name="T5" fmla="*/ 13 h 187"/>
                <a:gd name="T6" fmla="*/ 97 w 216"/>
                <a:gd name="T7" fmla="*/ 11 h 187"/>
                <a:gd name="T8" fmla="*/ 109 w 216"/>
                <a:gd name="T9" fmla="*/ 75 h 187"/>
                <a:gd name="T10" fmla="*/ 124 w 216"/>
                <a:gd name="T11" fmla="*/ 87 h 187"/>
                <a:gd name="T12" fmla="*/ 131 w 216"/>
                <a:gd name="T13" fmla="*/ 65 h 187"/>
                <a:gd name="T14" fmla="*/ 120 w 216"/>
                <a:gd name="T15" fmla="*/ 49 h 187"/>
                <a:gd name="T16" fmla="*/ 143 w 216"/>
                <a:gd name="T17" fmla="*/ 46 h 187"/>
                <a:gd name="T18" fmla="*/ 170 w 216"/>
                <a:gd name="T19" fmla="*/ 73 h 187"/>
                <a:gd name="T20" fmla="*/ 153 w 216"/>
                <a:gd name="T21" fmla="*/ 110 h 187"/>
                <a:gd name="T22" fmla="*/ 186 w 216"/>
                <a:gd name="T23" fmla="*/ 108 h 187"/>
                <a:gd name="T24" fmla="*/ 196 w 216"/>
                <a:gd name="T25" fmla="*/ 77 h 187"/>
                <a:gd name="T26" fmla="*/ 215 w 216"/>
                <a:gd name="T27" fmla="*/ 95 h 187"/>
                <a:gd name="T28" fmla="*/ 193 w 216"/>
                <a:gd name="T29" fmla="*/ 135 h 187"/>
                <a:gd name="T30" fmla="*/ 133 w 216"/>
                <a:gd name="T31" fmla="*/ 146 h 187"/>
                <a:gd name="T32" fmla="*/ 95 w 216"/>
                <a:gd name="T33" fmla="*/ 129 h 187"/>
                <a:gd name="T34" fmla="*/ 72 w 216"/>
                <a:gd name="T35" fmla="*/ 179 h 187"/>
                <a:gd name="T36" fmla="*/ 14 w 216"/>
                <a:gd name="T37" fmla="*/ 165 h 187"/>
                <a:gd name="T38" fmla="*/ 9 w 216"/>
                <a:gd name="T39" fmla="*/ 129 h 187"/>
                <a:gd name="T40" fmla="*/ 18 w 216"/>
                <a:gd name="T41" fmla="*/ 75 h 187"/>
                <a:gd name="T42" fmla="*/ 39 w 216"/>
                <a:gd name="T43" fmla="*/ 68 h 187"/>
                <a:gd name="T44" fmla="*/ 46 w 216"/>
                <a:gd name="T45" fmla="*/ 1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187">
                  <a:moveTo>
                    <a:pt x="46" y="112"/>
                  </a:moveTo>
                  <a:cubicBezTo>
                    <a:pt x="53" y="113"/>
                    <a:pt x="51" y="78"/>
                    <a:pt x="51" y="70"/>
                  </a:cubicBezTo>
                  <a:cubicBezTo>
                    <a:pt x="51" y="62"/>
                    <a:pt x="51" y="21"/>
                    <a:pt x="67" y="13"/>
                  </a:cubicBezTo>
                  <a:cubicBezTo>
                    <a:pt x="83" y="4"/>
                    <a:pt x="93" y="0"/>
                    <a:pt x="97" y="11"/>
                  </a:cubicBezTo>
                  <a:cubicBezTo>
                    <a:pt x="101" y="23"/>
                    <a:pt x="102" y="63"/>
                    <a:pt x="109" y="75"/>
                  </a:cubicBezTo>
                  <a:cubicBezTo>
                    <a:pt x="116" y="86"/>
                    <a:pt x="115" y="91"/>
                    <a:pt x="124" y="87"/>
                  </a:cubicBezTo>
                  <a:cubicBezTo>
                    <a:pt x="132" y="83"/>
                    <a:pt x="134" y="71"/>
                    <a:pt x="131" y="65"/>
                  </a:cubicBezTo>
                  <a:cubicBezTo>
                    <a:pt x="127" y="59"/>
                    <a:pt x="118" y="54"/>
                    <a:pt x="120" y="49"/>
                  </a:cubicBezTo>
                  <a:cubicBezTo>
                    <a:pt x="121" y="43"/>
                    <a:pt x="131" y="40"/>
                    <a:pt x="143" y="46"/>
                  </a:cubicBezTo>
                  <a:cubicBezTo>
                    <a:pt x="155" y="52"/>
                    <a:pt x="168" y="59"/>
                    <a:pt x="170" y="73"/>
                  </a:cubicBezTo>
                  <a:cubicBezTo>
                    <a:pt x="173" y="87"/>
                    <a:pt x="158" y="106"/>
                    <a:pt x="153" y="110"/>
                  </a:cubicBezTo>
                  <a:cubicBezTo>
                    <a:pt x="149" y="113"/>
                    <a:pt x="181" y="115"/>
                    <a:pt x="186" y="108"/>
                  </a:cubicBezTo>
                  <a:cubicBezTo>
                    <a:pt x="192" y="101"/>
                    <a:pt x="186" y="81"/>
                    <a:pt x="196" y="77"/>
                  </a:cubicBezTo>
                  <a:cubicBezTo>
                    <a:pt x="207" y="73"/>
                    <a:pt x="214" y="80"/>
                    <a:pt x="215" y="95"/>
                  </a:cubicBezTo>
                  <a:cubicBezTo>
                    <a:pt x="216" y="110"/>
                    <a:pt x="208" y="128"/>
                    <a:pt x="193" y="135"/>
                  </a:cubicBezTo>
                  <a:cubicBezTo>
                    <a:pt x="178" y="142"/>
                    <a:pt x="152" y="151"/>
                    <a:pt x="133" y="146"/>
                  </a:cubicBezTo>
                  <a:cubicBezTo>
                    <a:pt x="115" y="141"/>
                    <a:pt x="95" y="129"/>
                    <a:pt x="95" y="129"/>
                  </a:cubicBezTo>
                  <a:cubicBezTo>
                    <a:pt x="95" y="129"/>
                    <a:pt x="94" y="171"/>
                    <a:pt x="72" y="179"/>
                  </a:cubicBezTo>
                  <a:cubicBezTo>
                    <a:pt x="51" y="187"/>
                    <a:pt x="23" y="184"/>
                    <a:pt x="14" y="165"/>
                  </a:cubicBezTo>
                  <a:cubicBezTo>
                    <a:pt x="5" y="147"/>
                    <a:pt x="9" y="129"/>
                    <a:pt x="9" y="129"/>
                  </a:cubicBezTo>
                  <a:cubicBezTo>
                    <a:pt x="9" y="129"/>
                    <a:pt x="0" y="95"/>
                    <a:pt x="18" y="75"/>
                  </a:cubicBezTo>
                  <a:cubicBezTo>
                    <a:pt x="31" y="61"/>
                    <a:pt x="37" y="63"/>
                    <a:pt x="39" y="68"/>
                  </a:cubicBezTo>
                  <a:cubicBezTo>
                    <a:pt x="41" y="73"/>
                    <a:pt x="40" y="111"/>
                    <a:pt x="46" y="112"/>
                  </a:cubicBezTo>
                  <a:close/>
                </a:path>
              </a:pathLst>
            </a:custGeom>
            <a:solidFill>
              <a:srgbClr val="FEC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4" name="PA-简单411"/>
            <p:cNvSpPr/>
            <p:nvPr>
              <p:custDataLst>
                <p:tags r:id="rId142"/>
              </p:custDataLst>
            </p:nvPr>
          </p:nvSpPr>
          <p:spPr bwMode="auto">
            <a:xfrm>
              <a:off x="8084" y="5324"/>
              <a:ext cx="320" cy="255"/>
            </a:xfrm>
            <a:custGeom>
              <a:avLst/>
              <a:gdLst>
                <a:gd name="T0" fmla="*/ 57 w 85"/>
                <a:gd name="T1" fmla="*/ 46 h 72"/>
                <a:gd name="T2" fmla="*/ 21 w 85"/>
                <a:gd name="T3" fmla="*/ 4 h 72"/>
                <a:gd name="T4" fmla="*/ 3 w 85"/>
                <a:gd name="T5" fmla="*/ 9 h 72"/>
                <a:gd name="T6" fmla="*/ 4 w 85"/>
                <a:gd name="T7" fmla="*/ 14 h 72"/>
                <a:gd name="T8" fmla="*/ 9 w 85"/>
                <a:gd name="T9" fmla="*/ 50 h 72"/>
                <a:gd name="T10" fmla="*/ 67 w 85"/>
                <a:gd name="T11" fmla="*/ 64 h 72"/>
                <a:gd name="T12" fmla="*/ 85 w 85"/>
                <a:gd name="T13" fmla="*/ 40 h 72"/>
                <a:gd name="T14" fmla="*/ 57 w 85"/>
                <a:gd name="T15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2">
                  <a:moveTo>
                    <a:pt x="57" y="46"/>
                  </a:moveTo>
                  <a:cubicBezTo>
                    <a:pt x="38" y="45"/>
                    <a:pt x="34" y="12"/>
                    <a:pt x="21" y="4"/>
                  </a:cubicBezTo>
                  <a:cubicBezTo>
                    <a:pt x="13" y="0"/>
                    <a:pt x="7" y="4"/>
                    <a:pt x="3" y="9"/>
                  </a:cubicBezTo>
                  <a:cubicBezTo>
                    <a:pt x="4" y="12"/>
                    <a:pt x="4" y="14"/>
                    <a:pt x="4" y="14"/>
                  </a:cubicBezTo>
                  <a:cubicBezTo>
                    <a:pt x="4" y="14"/>
                    <a:pt x="0" y="32"/>
                    <a:pt x="9" y="50"/>
                  </a:cubicBezTo>
                  <a:cubicBezTo>
                    <a:pt x="18" y="69"/>
                    <a:pt x="46" y="72"/>
                    <a:pt x="67" y="64"/>
                  </a:cubicBezTo>
                  <a:cubicBezTo>
                    <a:pt x="77" y="61"/>
                    <a:pt x="82" y="51"/>
                    <a:pt x="85" y="40"/>
                  </a:cubicBezTo>
                  <a:cubicBezTo>
                    <a:pt x="79" y="43"/>
                    <a:pt x="69" y="47"/>
                    <a:pt x="57" y="46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5" name="PA-简单412"/>
            <p:cNvSpPr/>
            <p:nvPr>
              <p:custDataLst>
                <p:tags r:id="rId143"/>
              </p:custDataLst>
            </p:nvPr>
          </p:nvSpPr>
          <p:spPr bwMode="auto">
            <a:xfrm>
              <a:off x="8421" y="5174"/>
              <a:ext cx="458" cy="277"/>
            </a:xfrm>
            <a:custGeom>
              <a:avLst/>
              <a:gdLst>
                <a:gd name="T0" fmla="*/ 101 w 121"/>
                <a:gd name="T1" fmla="*/ 4 h 78"/>
                <a:gd name="T2" fmla="*/ 91 w 121"/>
                <a:gd name="T3" fmla="*/ 35 h 78"/>
                <a:gd name="T4" fmla="*/ 88 w 121"/>
                <a:gd name="T5" fmla="*/ 38 h 78"/>
                <a:gd name="T6" fmla="*/ 62 w 121"/>
                <a:gd name="T7" fmla="*/ 55 h 78"/>
                <a:gd name="T8" fmla="*/ 0 w 121"/>
                <a:gd name="T9" fmla="*/ 56 h 78"/>
                <a:gd name="T10" fmla="*/ 38 w 121"/>
                <a:gd name="T11" fmla="*/ 73 h 78"/>
                <a:gd name="T12" fmla="*/ 98 w 121"/>
                <a:gd name="T13" fmla="*/ 62 h 78"/>
                <a:gd name="T14" fmla="*/ 120 w 121"/>
                <a:gd name="T15" fmla="*/ 22 h 78"/>
                <a:gd name="T16" fmla="*/ 101 w 121"/>
                <a:gd name="T17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01" y="4"/>
                  </a:moveTo>
                  <a:cubicBezTo>
                    <a:pt x="91" y="8"/>
                    <a:pt x="97" y="28"/>
                    <a:pt x="91" y="35"/>
                  </a:cubicBezTo>
                  <a:cubicBezTo>
                    <a:pt x="91" y="36"/>
                    <a:pt x="89" y="37"/>
                    <a:pt x="88" y="38"/>
                  </a:cubicBezTo>
                  <a:cubicBezTo>
                    <a:pt x="83" y="43"/>
                    <a:pt x="75" y="49"/>
                    <a:pt x="62" y="55"/>
                  </a:cubicBezTo>
                  <a:cubicBezTo>
                    <a:pt x="38" y="65"/>
                    <a:pt x="0" y="52"/>
                    <a:pt x="0" y="56"/>
                  </a:cubicBezTo>
                  <a:cubicBezTo>
                    <a:pt x="0" y="56"/>
                    <a:pt x="20" y="68"/>
                    <a:pt x="38" y="73"/>
                  </a:cubicBezTo>
                  <a:cubicBezTo>
                    <a:pt x="57" y="78"/>
                    <a:pt x="83" y="69"/>
                    <a:pt x="98" y="62"/>
                  </a:cubicBezTo>
                  <a:cubicBezTo>
                    <a:pt x="113" y="55"/>
                    <a:pt x="121" y="37"/>
                    <a:pt x="120" y="22"/>
                  </a:cubicBezTo>
                  <a:cubicBezTo>
                    <a:pt x="119" y="7"/>
                    <a:pt x="112" y="0"/>
                    <a:pt x="101" y="4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6" name="PA-简单413"/>
            <p:cNvSpPr/>
            <p:nvPr>
              <p:custDataLst>
                <p:tags r:id="rId144"/>
              </p:custDataLst>
            </p:nvPr>
          </p:nvSpPr>
          <p:spPr bwMode="auto">
            <a:xfrm>
              <a:off x="8313" y="4866"/>
              <a:ext cx="106" cy="104"/>
            </a:xfrm>
            <a:custGeom>
              <a:avLst/>
              <a:gdLst>
                <a:gd name="T0" fmla="*/ 0 w 28"/>
                <a:gd name="T1" fmla="*/ 27 h 29"/>
                <a:gd name="T2" fmla="*/ 11 w 28"/>
                <a:gd name="T3" fmla="*/ 4 h 29"/>
                <a:gd name="T4" fmla="*/ 26 w 28"/>
                <a:gd name="T5" fmla="*/ 8 h 29"/>
                <a:gd name="T6" fmla="*/ 8 w 28"/>
                <a:gd name="T7" fmla="*/ 28 h 29"/>
                <a:gd name="T8" fmla="*/ 0 w 28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0" y="27"/>
                  </a:moveTo>
                  <a:cubicBezTo>
                    <a:pt x="0" y="27"/>
                    <a:pt x="2" y="8"/>
                    <a:pt x="11" y="4"/>
                  </a:cubicBezTo>
                  <a:cubicBezTo>
                    <a:pt x="19" y="0"/>
                    <a:pt x="25" y="2"/>
                    <a:pt x="26" y="8"/>
                  </a:cubicBezTo>
                  <a:cubicBezTo>
                    <a:pt x="28" y="14"/>
                    <a:pt x="12" y="28"/>
                    <a:pt x="8" y="28"/>
                  </a:cubicBezTo>
                  <a:cubicBezTo>
                    <a:pt x="5" y="29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4C3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7" name="PA-简单414"/>
            <p:cNvSpPr/>
            <p:nvPr>
              <p:custDataLst>
                <p:tags r:id="rId145"/>
              </p:custDataLst>
            </p:nvPr>
          </p:nvSpPr>
          <p:spPr bwMode="auto">
            <a:xfrm>
              <a:off x="7826" y="5148"/>
              <a:ext cx="814" cy="662"/>
            </a:xfrm>
            <a:custGeom>
              <a:avLst/>
              <a:gdLst>
                <a:gd name="T0" fmla="*/ 46 w 216"/>
                <a:gd name="T1" fmla="*/ 112 h 187"/>
                <a:gd name="T2" fmla="*/ 51 w 216"/>
                <a:gd name="T3" fmla="*/ 70 h 187"/>
                <a:gd name="T4" fmla="*/ 67 w 216"/>
                <a:gd name="T5" fmla="*/ 12 h 187"/>
                <a:gd name="T6" fmla="*/ 97 w 216"/>
                <a:gd name="T7" fmla="*/ 11 h 187"/>
                <a:gd name="T8" fmla="*/ 109 w 216"/>
                <a:gd name="T9" fmla="*/ 74 h 187"/>
                <a:gd name="T10" fmla="*/ 124 w 216"/>
                <a:gd name="T11" fmla="*/ 86 h 187"/>
                <a:gd name="T12" fmla="*/ 130 w 216"/>
                <a:gd name="T13" fmla="*/ 65 h 187"/>
                <a:gd name="T14" fmla="*/ 119 w 216"/>
                <a:gd name="T15" fmla="*/ 48 h 187"/>
                <a:gd name="T16" fmla="*/ 143 w 216"/>
                <a:gd name="T17" fmla="*/ 46 h 187"/>
                <a:gd name="T18" fmla="*/ 170 w 216"/>
                <a:gd name="T19" fmla="*/ 73 h 187"/>
                <a:gd name="T20" fmla="*/ 153 w 216"/>
                <a:gd name="T21" fmla="*/ 109 h 187"/>
                <a:gd name="T22" fmla="*/ 186 w 216"/>
                <a:gd name="T23" fmla="*/ 108 h 187"/>
                <a:gd name="T24" fmla="*/ 196 w 216"/>
                <a:gd name="T25" fmla="*/ 77 h 187"/>
                <a:gd name="T26" fmla="*/ 215 w 216"/>
                <a:gd name="T27" fmla="*/ 95 h 187"/>
                <a:gd name="T28" fmla="*/ 193 w 216"/>
                <a:gd name="T29" fmla="*/ 135 h 187"/>
                <a:gd name="T30" fmla="*/ 133 w 216"/>
                <a:gd name="T31" fmla="*/ 145 h 187"/>
                <a:gd name="T32" fmla="*/ 95 w 216"/>
                <a:gd name="T33" fmla="*/ 129 h 187"/>
                <a:gd name="T34" fmla="*/ 72 w 216"/>
                <a:gd name="T35" fmla="*/ 179 h 187"/>
                <a:gd name="T36" fmla="*/ 14 w 216"/>
                <a:gd name="T37" fmla="*/ 165 h 187"/>
                <a:gd name="T38" fmla="*/ 9 w 216"/>
                <a:gd name="T39" fmla="*/ 129 h 187"/>
                <a:gd name="T40" fmla="*/ 18 w 216"/>
                <a:gd name="T41" fmla="*/ 75 h 187"/>
                <a:gd name="T42" fmla="*/ 39 w 216"/>
                <a:gd name="T43" fmla="*/ 67 h 187"/>
                <a:gd name="T44" fmla="*/ 46 w 216"/>
                <a:gd name="T45" fmla="*/ 1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187">
                  <a:moveTo>
                    <a:pt x="46" y="112"/>
                  </a:moveTo>
                  <a:cubicBezTo>
                    <a:pt x="52" y="113"/>
                    <a:pt x="51" y="78"/>
                    <a:pt x="51" y="70"/>
                  </a:cubicBezTo>
                  <a:cubicBezTo>
                    <a:pt x="51" y="62"/>
                    <a:pt x="51" y="21"/>
                    <a:pt x="67" y="12"/>
                  </a:cubicBezTo>
                  <a:cubicBezTo>
                    <a:pt x="83" y="3"/>
                    <a:pt x="92" y="0"/>
                    <a:pt x="97" y="11"/>
                  </a:cubicBezTo>
                  <a:cubicBezTo>
                    <a:pt x="101" y="22"/>
                    <a:pt x="102" y="63"/>
                    <a:pt x="109" y="74"/>
                  </a:cubicBezTo>
                  <a:cubicBezTo>
                    <a:pt x="116" y="86"/>
                    <a:pt x="115" y="90"/>
                    <a:pt x="124" y="86"/>
                  </a:cubicBezTo>
                  <a:cubicBezTo>
                    <a:pt x="132" y="83"/>
                    <a:pt x="134" y="71"/>
                    <a:pt x="130" y="65"/>
                  </a:cubicBezTo>
                  <a:cubicBezTo>
                    <a:pt x="127" y="58"/>
                    <a:pt x="118" y="53"/>
                    <a:pt x="119" y="48"/>
                  </a:cubicBezTo>
                  <a:cubicBezTo>
                    <a:pt x="121" y="43"/>
                    <a:pt x="130" y="40"/>
                    <a:pt x="143" y="46"/>
                  </a:cubicBezTo>
                  <a:cubicBezTo>
                    <a:pt x="155" y="52"/>
                    <a:pt x="168" y="58"/>
                    <a:pt x="170" y="73"/>
                  </a:cubicBezTo>
                  <a:cubicBezTo>
                    <a:pt x="173" y="87"/>
                    <a:pt x="158" y="106"/>
                    <a:pt x="153" y="109"/>
                  </a:cubicBezTo>
                  <a:cubicBezTo>
                    <a:pt x="149" y="112"/>
                    <a:pt x="181" y="115"/>
                    <a:pt x="186" y="108"/>
                  </a:cubicBezTo>
                  <a:cubicBezTo>
                    <a:pt x="192" y="100"/>
                    <a:pt x="185" y="81"/>
                    <a:pt x="196" y="77"/>
                  </a:cubicBezTo>
                  <a:cubicBezTo>
                    <a:pt x="207" y="72"/>
                    <a:pt x="214" y="80"/>
                    <a:pt x="215" y="95"/>
                  </a:cubicBezTo>
                  <a:cubicBezTo>
                    <a:pt x="216" y="110"/>
                    <a:pt x="208" y="128"/>
                    <a:pt x="193" y="135"/>
                  </a:cubicBezTo>
                  <a:cubicBezTo>
                    <a:pt x="178" y="142"/>
                    <a:pt x="151" y="150"/>
                    <a:pt x="133" y="145"/>
                  </a:cubicBezTo>
                  <a:cubicBezTo>
                    <a:pt x="115" y="141"/>
                    <a:pt x="95" y="129"/>
                    <a:pt x="95" y="129"/>
                  </a:cubicBezTo>
                  <a:cubicBezTo>
                    <a:pt x="95" y="129"/>
                    <a:pt x="94" y="171"/>
                    <a:pt x="72" y="179"/>
                  </a:cubicBezTo>
                  <a:cubicBezTo>
                    <a:pt x="51" y="187"/>
                    <a:pt x="22" y="183"/>
                    <a:pt x="14" y="165"/>
                  </a:cubicBezTo>
                  <a:cubicBezTo>
                    <a:pt x="5" y="147"/>
                    <a:pt x="9" y="129"/>
                    <a:pt x="9" y="129"/>
                  </a:cubicBezTo>
                  <a:cubicBezTo>
                    <a:pt x="9" y="129"/>
                    <a:pt x="0" y="95"/>
                    <a:pt x="18" y="75"/>
                  </a:cubicBezTo>
                  <a:cubicBezTo>
                    <a:pt x="31" y="61"/>
                    <a:pt x="37" y="63"/>
                    <a:pt x="39" y="67"/>
                  </a:cubicBezTo>
                  <a:cubicBezTo>
                    <a:pt x="41" y="72"/>
                    <a:pt x="40" y="111"/>
                    <a:pt x="46" y="112"/>
                  </a:cubicBezTo>
                </a:path>
              </a:pathLst>
            </a:custGeom>
            <a:solidFill>
              <a:srgbClr val="FEC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8" name="PA-简单415"/>
            <p:cNvSpPr/>
            <p:nvPr>
              <p:custDataLst>
                <p:tags r:id="rId146"/>
              </p:custDataLst>
            </p:nvPr>
          </p:nvSpPr>
          <p:spPr bwMode="auto">
            <a:xfrm>
              <a:off x="7845" y="5555"/>
              <a:ext cx="320" cy="255"/>
            </a:xfrm>
            <a:custGeom>
              <a:avLst/>
              <a:gdLst>
                <a:gd name="T0" fmla="*/ 57 w 85"/>
                <a:gd name="T1" fmla="*/ 46 h 72"/>
                <a:gd name="T2" fmla="*/ 20 w 85"/>
                <a:gd name="T3" fmla="*/ 4 h 72"/>
                <a:gd name="T4" fmla="*/ 3 w 85"/>
                <a:gd name="T5" fmla="*/ 9 h 72"/>
                <a:gd name="T6" fmla="*/ 4 w 85"/>
                <a:gd name="T7" fmla="*/ 14 h 72"/>
                <a:gd name="T8" fmla="*/ 9 w 85"/>
                <a:gd name="T9" fmla="*/ 50 h 72"/>
                <a:gd name="T10" fmla="*/ 67 w 85"/>
                <a:gd name="T11" fmla="*/ 64 h 72"/>
                <a:gd name="T12" fmla="*/ 85 w 85"/>
                <a:gd name="T13" fmla="*/ 40 h 72"/>
                <a:gd name="T14" fmla="*/ 57 w 85"/>
                <a:gd name="T15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2">
                  <a:moveTo>
                    <a:pt x="57" y="46"/>
                  </a:moveTo>
                  <a:cubicBezTo>
                    <a:pt x="37" y="44"/>
                    <a:pt x="34" y="11"/>
                    <a:pt x="20" y="4"/>
                  </a:cubicBezTo>
                  <a:cubicBezTo>
                    <a:pt x="13" y="0"/>
                    <a:pt x="7" y="3"/>
                    <a:pt x="3" y="9"/>
                  </a:cubicBezTo>
                  <a:cubicBezTo>
                    <a:pt x="4" y="12"/>
                    <a:pt x="4" y="14"/>
                    <a:pt x="4" y="14"/>
                  </a:cubicBezTo>
                  <a:cubicBezTo>
                    <a:pt x="4" y="14"/>
                    <a:pt x="0" y="32"/>
                    <a:pt x="9" y="50"/>
                  </a:cubicBezTo>
                  <a:cubicBezTo>
                    <a:pt x="17" y="68"/>
                    <a:pt x="46" y="72"/>
                    <a:pt x="67" y="64"/>
                  </a:cubicBezTo>
                  <a:cubicBezTo>
                    <a:pt x="77" y="60"/>
                    <a:pt x="82" y="50"/>
                    <a:pt x="85" y="40"/>
                  </a:cubicBezTo>
                  <a:cubicBezTo>
                    <a:pt x="79" y="43"/>
                    <a:pt x="68" y="46"/>
                    <a:pt x="57" y="46"/>
                  </a:cubicBezTo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9" name="PA-简单416"/>
            <p:cNvSpPr/>
            <p:nvPr>
              <p:custDataLst>
                <p:tags r:id="rId147"/>
              </p:custDataLst>
            </p:nvPr>
          </p:nvSpPr>
          <p:spPr bwMode="auto">
            <a:xfrm>
              <a:off x="8185" y="5403"/>
              <a:ext cx="455" cy="275"/>
            </a:xfrm>
            <a:custGeom>
              <a:avLst/>
              <a:gdLst>
                <a:gd name="T0" fmla="*/ 101 w 121"/>
                <a:gd name="T1" fmla="*/ 5 h 78"/>
                <a:gd name="T2" fmla="*/ 91 w 121"/>
                <a:gd name="T3" fmla="*/ 36 h 78"/>
                <a:gd name="T4" fmla="*/ 87 w 121"/>
                <a:gd name="T5" fmla="*/ 38 h 78"/>
                <a:gd name="T6" fmla="*/ 62 w 121"/>
                <a:gd name="T7" fmla="*/ 55 h 78"/>
                <a:gd name="T8" fmla="*/ 0 w 121"/>
                <a:gd name="T9" fmla="*/ 57 h 78"/>
                <a:gd name="T10" fmla="*/ 38 w 121"/>
                <a:gd name="T11" fmla="*/ 73 h 78"/>
                <a:gd name="T12" fmla="*/ 98 w 121"/>
                <a:gd name="T13" fmla="*/ 63 h 78"/>
                <a:gd name="T14" fmla="*/ 120 w 121"/>
                <a:gd name="T15" fmla="*/ 23 h 78"/>
                <a:gd name="T16" fmla="*/ 101 w 121"/>
                <a:gd name="T17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01" y="5"/>
                  </a:moveTo>
                  <a:cubicBezTo>
                    <a:pt x="90" y="9"/>
                    <a:pt x="97" y="28"/>
                    <a:pt x="91" y="36"/>
                  </a:cubicBezTo>
                  <a:cubicBezTo>
                    <a:pt x="90" y="37"/>
                    <a:pt x="89" y="38"/>
                    <a:pt x="87" y="38"/>
                  </a:cubicBezTo>
                  <a:cubicBezTo>
                    <a:pt x="83" y="44"/>
                    <a:pt x="75" y="50"/>
                    <a:pt x="62" y="55"/>
                  </a:cubicBezTo>
                  <a:cubicBezTo>
                    <a:pt x="38" y="66"/>
                    <a:pt x="0" y="53"/>
                    <a:pt x="0" y="57"/>
                  </a:cubicBezTo>
                  <a:cubicBezTo>
                    <a:pt x="0" y="57"/>
                    <a:pt x="20" y="69"/>
                    <a:pt x="38" y="73"/>
                  </a:cubicBezTo>
                  <a:cubicBezTo>
                    <a:pt x="56" y="78"/>
                    <a:pt x="83" y="70"/>
                    <a:pt x="98" y="63"/>
                  </a:cubicBezTo>
                  <a:cubicBezTo>
                    <a:pt x="113" y="56"/>
                    <a:pt x="121" y="38"/>
                    <a:pt x="120" y="23"/>
                  </a:cubicBezTo>
                  <a:cubicBezTo>
                    <a:pt x="119" y="8"/>
                    <a:pt x="112" y="0"/>
                    <a:pt x="101" y="5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0" name="PA-简单417"/>
            <p:cNvSpPr/>
            <p:nvPr>
              <p:custDataLst>
                <p:tags r:id="rId148"/>
              </p:custDataLst>
            </p:nvPr>
          </p:nvSpPr>
          <p:spPr bwMode="auto">
            <a:xfrm>
              <a:off x="8074" y="5097"/>
              <a:ext cx="104" cy="104"/>
            </a:xfrm>
            <a:custGeom>
              <a:avLst/>
              <a:gdLst>
                <a:gd name="T0" fmla="*/ 0 w 27"/>
                <a:gd name="T1" fmla="*/ 26 h 29"/>
                <a:gd name="T2" fmla="*/ 11 w 27"/>
                <a:gd name="T3" fmla="*/ 4 h 29"/>
                <a:gd name="T4" fmla="*/ 26 w 27"/>
                <a:gd name="T5" fmla="*/ 8 h 29"/>
                <a:gd name="T6" fmla="*/ 8 w 27"/>
                <a:gd name="T7" fmla="*/ 28 h 29"/>
                <a:gd name="T8" fmla="*/ 0 w 27"/>
                <a:gd name="T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0" y="26"/>
                  </a:moveTo>
                  <a:cubicBezTo>
                    <a:pt x="0" y="26"/>
                    <a:pt x="2" y="7"/>
                    <a:pt x="11" y="4"/>
                  </a:cubicBezTo>
                  <a:cubicBezTo>
                    <a:pt x="19" y="0"/>
                    <a:pt x="24" y="2"/>
                    <a:pt x="26" y="8"/>
                  </a:cubicBezTo>
                  <a:cubicBezTo>
                    <a:pt x="27" y="14"/>
                    <a:pt x="12" y="27"/>
                    <a:pt x="8" y="28"/>
                  </a:cubicBezTo>
                  <a:cubicBezTo>
                    <a:pt x="5" y="29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4C3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1" name="PA-简单418"/>
            <p:cNvSpPr/>
            <p:nvPr>
              <p:custDataLst>
                <p:tags r:id="rId149"/>
              </p:custDataLst>
            </p:nvPr>
          </p:nvSpPr>
          <p:spPr bwMode="auto">
            <a:xfrm>
              <a:off x="6899" y="5781"/>
              <a:ext cx="2192" cy="3223"/>
            </a:xfrm>
            <a:custGeom>
              <a:avLst/>
              <a:gdLst>
                <a:gd name="T0" fmla="*/ 802 w 910"/>
                <a:gd name="T1" fmla="*/ 1338 h 1338"/>
                <a:gd name="T2" fmla="*/ 100 w 910"/>
                <a:gd name="T3" fmla="*/ 1338 h 1338"/>
                <a:gd name="T4" fmla="*/ 0 w 910"/>
                <a:gd name="T5" fmla="*/ 0 h 1338"/>
                <a:gd name="T6" fmla="*/ 910 w 910"/>
                <a:gd name="T7" fmla="*/ 0 h 1338"/>
                <a:gd name="T8" fmla="*/ 802 w 910"/>
                <a:gd name="T9" fmla="*/ 1338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338">
                  <a:moveTo>
                    <a:pt x="802" y="1338"/>
                  </a:moveTo>
                  <a:lnTo>
                    <a:pt x="100" y="13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802" y="1338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3" name="PA-简单420"/>
            <p:cNvSpPr>
              <a:spLocks noEditPoints="1"/>
            </p:cNvSpPr>
            <p:nvPr>
              <p:custDataLst>
                <p:tags r:id="rId150"/>
              </p:custDataLst>
            </p:nvPr>
          </p:nvSpPr>
          <p:spPr bwMode="auto">
            <a:xfrm>
              <a:off x="6899" y="5779"/>
              <a:ext cx="1000" cy="2"/>
            </a:xfrm>
            <a:custGeom>
              <a:avLst/>
              <a:gdLst>
                <a:gd name="T0" fmla="*/ 265 w 265"/>
                <a:gd name="T1" fmla="*/ 0 h 1"/>
                <a:gd name="T2" fmla="*/ 234 w 265"/>
                <a:gd name="T3" fmla="*/ 0 h 1"/>
                <a:gd name="T4" fmla="*/ 234 w 265"/>
                <a:gd name="T5" fmla="*/ 1 h 1"/>
                <a:gd name="T6" fmla="*/ 265 w 265"/>
                <a:gd name="T7" fmla="*/ 1 h 1"/>
                <a:gd name="T8" fmla="*/ 265 w 265"/>
                <a:gd name="T9" fmla="*/ 0 h 1"/>
                <a:gd name="T10" fmla="*/ 1 w 265"/>
                <a:gd name="T11" fmla="*/ 0 h 1"/>
                <a:gd name="T12" fmla="*/ 0 w 265"/>
                <a:gd name="T13" fmla="*/ 1 h 1"/>
                <a:gd name="T14" fmla="*/ 223 w 265"/>
                <a:gd name="T15" fmla="*/ 1 h 1"/>
                <a:gd name="T16" fmla="*/ 223 w 265"/>
                <a:gd name="T17" fmla="*/ 0 h 1"/>
                <a:gd name="T18" fmla="*/ 155 w 265"/>
                <a:gd name="T19" fmla="*/ 0 h 1"/>
                <a:gd name="T20" fmla="*/ 1 w 265"/>
                <a:gd name="T21" fmla="*/ 0 h 1"/>
                <a:gd name="T22" fmla="*/ 1 w 265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1">
                  <a:moveTo>
                    <a:pt x="265" y="0"/>
                  </a:moveTo>
                  <a:cubicBezTo>
                    <a:pt x="255" y="0"/>
                    <a:pt x="244" y="0"/>
                    <a:pt x="234" y="0"/>
                  </a:cubicBezTo>
                  <a:cubicBezTo>
                    <a:pt x="234" y="0"/>
                    <a:pt x="234" y="0"/>
                    <a:pt x="234" y="1"/>
                  </a:cubicBezTo>
                  <a:cubicBezTo>
                    <a:pt x="265" y="1"/>
                    <a:pt x="265" y="1"/>
                    <a:pt x="265" y="1"/>
                  </a:cubicBezTo>
                  <a:cubicBezTo>
                    <a:pt x="265" y="0"/>
                    <a:pt x="265" y="0"/>
                    <a:pt x="265" y="0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223" y="1"/>
                    <a:pt x="223" y="1"/>
                    <a:pt x="223" y="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99" y="0"/>
                    <a:pt x="177" y="0"/>
                    <a:pt x="155" y="0"/>
                  </a:cubicBezTo>
                  <a:cubicBezTo>
                    <a:pt x="69" y="0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4" name="PA-简单421"/>
            <p:cNvSpPr/>
            <p:nvPr>
              <p:custDataLst>
                <p:tags r:id="rId151"/>
              </p:custDataLst>
            </p:nvPr>
          </p:nvSpPr>
          <p:spPr bwMode="auto">
            <a:xfrm>
              <a:off x="7898" y="5779"/>
              <a:ext cx="34" cy="2"/>
            </a:xfrm>
            <a:custGeom>
              <a:avLst/>
              <a:gdLst>
                <a:gd name="T0" fmla="*/ 9 w 9"/>
                <a:gd name="T1" fmla="*/ 0 h 1"/>
                <a:gd name="T2" fmla="*/ 0 w 9"/>
                <a:gd name="T3" fmla="*/ 0 h 1"/>
                <a:gd name="T4" fmla="*/ 0 w 9"/>
                <a:gd name="T5" fmla="*/ 1 h 1"/>
                <a:gd name="T6" fmla="*/ 9 w 9"/>
                <a:gd name="T7" fmla="*/ 1 h 1"/>
                <a:gd name="T8" fmla="*/ 9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5" name="PA-简单422"/>
            <p:cNvSpPr/>
            <p:nvPr>
              <p:custDataLst>
                <p:tags r:id="rId152"/>
              </p:custDataLst>
            </p:nvPr>
          </p:nvSpPr>
          <p:spPr bwMode="auto">
            <a:xfrm>
              <a:off x="7739" y="5779"/>
              <a:ext cx="41" cy="2"/>
            </a:xfrm>
            <a:custGeom>
              <a:avLst/>
              <a:gdLst>
                <a:gd name="T0" fmla="*/ 11 w 11"/>
                <a:gd name="T1" fmla="*/ 0 h 1"/>
                <a:gd name="T2" fmla="*/ 0 w 11"/>
                <a:gd name="T3" fmla="*/ 0 h 1"/>
                <a:gd name="T4" fmla="*/ 0 w 11"/>
                <a:gd name="T5" fmla="*/ 1 h 1"/>
                <a:gd name="T6" fmla="*/ 11 w 11"/>
                <a:gd name="T7" fmla="*/ 1 h 1"/>
                <a:gd name="T8" fmla="*/ 11 w 1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cubicBezTo>
                    <a:pt x="7" y="0"/>
                    <a:pt x="3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978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6" name="PA-简单423"/>
            <p:cNvSpPr/>
            <p:nvPr>
              <p:custDataLst>
                <p:tags r:id="rId153"/>
              </p:custDataLst>
            </p:nvPr>
          </p:nvSpPr>
          <p:spPr bwMode="auto">
            <a:xfrm>
              <a:off x="7932" y="5779"/>
              <a:ext cx="0" cy="2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7" name="PA-简单424"/>
            <p:cNvSpPr/>
            <p:nvPr>
              <p:custDataLst>
                <p:tags r:id="rId154"/>
              </p:custDataLst>
            </p:nvPr>
          </p:nvSpPr>
          <p:spPr bwMode="auto">
            <a:xfrm>
              <a:off x="8101" y="5779"/>
              <a:ext cx="990" cy="2"/>
            </a:xfrm>
            <a:custGeom>
              <a:avLst/>
              <a:gdLst>
                <a:gd name="T0" fmla="*/ 262 w 262"/>
                <a:gd name="T1" fmla="*/ 0 h 1"/>
                <a:gd name="T2" fmla="*/ 0 w 262"/>
                <a:gd name="T3" fmla="*/ 0 h 1"/>
                <a:gd name="T4" fmla="*/ 0 w 262"/>
                <a:gd name="T5" fmla="*/ 0 h 1"/>
                <a:gd name="T6" fmla="*/ 0 w 262"/>
                <a:gd name="T7" fmla="*/ 0 h 1"/>
                <a:gd name="T8" fmla="*/ 0 w 262"/>
                <a:gd name="T9" fmla="*/ 0 h 1"/>
                <a:gd name="T10" fmla="*/ 0 w 262"/>
                <a:gd name="T11" fmla="*/ 1 h 1"/>
                <a:gd name="T12" fmla="*/ 0 w 262"/>
                <a:gd name="T13" fmla="*/ 1 h 1"/>
                <a:gd name="T14" fmla="*/ 262 w 262"/>
                <a:gd name="T15" fmla="*/ 1 h 1"/>
                <a:gd name="T16" fmla="*/ 262 w 262"/>
                <a:gd name="T17" fmla="*/ 1 h 1"/>
                <a:gd name="T18" fmla="*/ 262 w 26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1">
                  <a:moveTo>
                    <a:pt x="262" y="0"/>
                  </a:moveTo>
                  <a:cubicBezTo>
                    <a:pt x="262" y="0"/>
                    <a:pt x="13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0"/>
                    <a:pt x="262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8" name="PA-简单425"/>
            <p:cNvSpPr>
              <a:spLocks noEditPoints="1"/>
            </p:cNvSpPr>
            <p:nvPr>
              <p:custDataLst>
                <p:tags r:id="rId155"/>
              </p:custDataLst>
            </p:nvPr>
          </p:nvSpPr>
          <p:spPr bwMode="auto">
            <a:xfrm>
              <a:off x="8101" y="5779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9" name="PA-简单426"/>
            <p:cNvSpPr/>
            <p:nvPr>
              <p:custDataLst>
                <p:tags r:id="rId156"/>
              </p:custDataLst>
            </p:nvPr>
          </p:nvSpPr>
          <p:spPr bwMode="auto">
            <a:xfrm>
              <a:off x="7932" y="5779"/>
              <a:ext cx="169" cy="2"/>
            </a:xfrm>
            <a:custGeom>
              <a:avLst/>
              <a:gdLst>
                <a:gd name="T0" fmla="*/ 45 w 45"/>
                <a:gd name="T1" fmla="*/ 0 h 1"/>
                <a:gd name="T2" fmla="*/ 0 w 45"/>
                <a:gd name="T3" fmla="*/ 0 h 1"/>
                <a:gd name="T4" fmla="*/ 0 w 45"/>
                <a:gd name="T5" fmla="*/ 1 h 1"/>
                <a:gd name="T6" fmla="*/ 45 w 45"/>
                <a:gd name="T7" fmla="*/ 1 h 1"/>
                <a:gd name="T8" fmla="*/ 45 w 45"/>
                <a:gd name="T9" fmla="*/ 1 h 1"/>
                <a:gd name="T10" fmla="*/ 45 w 45"/>
                <a:gd name="T11" fmla="*/ 0 h 1"/>
                <a:gd name="T12" fmla="*/ 45 w 45"/>
                <a:gd name="T13" fmla="*/ 0 h 1"/>
                <a:gd name="T14" fmla="*/ 45 w 45"/>
                <a:gd name="T15" fmla="*/ 0 h 1"/>
                <a:gd name="T16" fmla="*/ 45 w 45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">
                  <a:moveTo>
                    <a:pt x="45" y="0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E5E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0" name="PA-简单427"/>
            <p:cNvSpPr/>
            <p:nvPr>
              <p:custDataLst>
                <p:tags r:id="rId157"/>
              </p:custDataLst>
            </p:nvPr>
          </p:nvSpPr>
          <p:spPr bwMode="auto">
            <a:xfrm>
              <a:off x="6894" y="5786"/>
              <a:ext cx="31" cy="328"/>
            </a:xfrm>
            <a:custGeom>
              <a:avLst/>
              <a:gdLst>
                <a:gd name="T0" fmla="*/ 1 w 8"/>
                <a:gd name="T1" fmla="*/ 0 h 93"/>
                <a:gd name="T2" fmla="*/ 5 w 8"/>
                <a:gd name="T3" fmla="*/ 92 h 93"/>
                <a:gd name="T4" fmla="*/ 8 w 8"/>
                <a:gd name="T5" fmla="*/ 93 h 93"/>
                <a:gd name="T6" fmla="*/ 1 w 8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3">
                  <a:moveTo>
                    <a:pt x="1" y="0"/>
                  </a:moveTo>
                  <a:cubicBezTo>
                    <a:pt x="0" y="8"/>
                    <a:pt x="2" y="42"/>
                    <a:pt x="5" y="92"/>
                  </a:cubicBezTo>
                  <a:cubicBezTo>
                    <a:pt x="6" y="93"/>
                    <a:pt x="7" y="93"/>
                    <a:pt x="8" y="9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1" name="PA-简单428"/>
            <p:cNvSpPr/>
            <p:nvPr>
              <p:custDataLst>
                <p:tags r:id="rId158"/>
              </p:custDataLst>
            </p:nvPr>
          </p:nvSpPr>
          <p:spPr bwMode="auto">
            <a:xfrm>
              <a:off x="6913" y="6111"/>
              <a:ext cx="65" cy="730"/>
            </a:xfrm>
            <a:custGeom>
              <a:avLst/>
              <a:gdLst>
                <a:gd name="T0" fmla="*/ 0 w 17"/>
                <a:gd name="T1" fmla="*/ 0 h 206"/>
                <a:gd name="T2" fmla="*/ 14 w 17"/>
                <a:gd name="T3" fmla="*/ 206 h 206"/>
                <a:gd name="T4" fmla="*/ 17 w 17"/>
                <a:gd name="T5" fmla="*/ 201 h 206"/>
                <a:gd name="T6" fmla="*/ 3 w 17"/>
                <a:gd name="T7" fmla="*/ 1 h 206"/>
                <a:gd name="T8" fmla="*/ 0 w 17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6">
                  <a:moveTo>
                    <a:pt x="0" y="0"/>
                  </a:moveTo>
                  <a:cubicBezTo>
                    <a:pt x="3" y="54"/>
                    <a:pt x="8" y="127"/>
                    <a:pt x="14" y="206"/>
                  </a:cubicBezTo>
                  <a:cubicBezTo>
                    <a:pt x="15" y="205"/>
                    <a:pt x="16" y="203"/>
                    <a:pt x="17" y="20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2" name="PA-简单429"/>
            <p:cNvSpPr/>
            <p:nvPr>
              <p:custDataLst>
                <p:tags r:id="rId159"/>
              </p:custDataLst>
            </p:nvPr>
          </p:nvSpPr>
          <p:spPr bwMode="auto">
            <a:xfrm>
              <a:off x="6966" y="6824"/>
              <a:ext cx="65" cy="725"/>
            </a:xfrm>
            <a:custGeom>
              <a:avLst/>
              <a:gdLst>
                <a:gd name="T0" fmla="*/ 3 w 17"/>
                <a:gd name="T1" fmla="*/ 0 h 205"/>
                <a:gd name="T2" fmla="*/ 0 w 17"/>
                <a:gd name="T3" fmla="*/ 5 h 205"/>
                <a:gd name="T4" fmla="*/ 15 w 17"/>
                <a:gd name="T5" fmla="*/ 202 h 205"/>
                <a:gd name="T6" fmla="*/ 17 w 17"/>
                <a:gd name="T7" fmla="*/ 205 h 205"/>
                <a:gd name="T8" fmla="*/ 3 w 17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5">
                  <a:moveTo>
                    <a:pt x="3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5" y="69"/>
                    <a:pt x="10" y="136"/>
                    <a:pt x="15" y="202"/>
                  </a:cubicBezTo>
                  <a:cubicBezTo>
                    <a:pt x="16" y="203"/>
                    <a:pt x="16" y="204"/>
                    <a:pt x="17" y="20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3" name="PA-简单430"/>
            <p:cNvSpPr>
              <a:spLocks noEditPoints="1"/>
            </p:cNvSpPr>
            <p:nvPr>
              <p:custDataLst>
                <p:tags r:id="rId160"/>
              </p:custDataLst>
            </p:nvPr>
          </p:nvSpPr>
          <p:spPr bwMode="auto">
            <a:xfrm>
              <a:off x="6899" y="5781"/>
              <a:ext cx="2192" cy="2134"/>
            </a:xfrm>
            <a:custGeom>
              <a:avLst/>
              <a:gdLst>
                <a:gd name="T0" fmla="*/ 83 w 581"/>
                <a:gd name="T1" fmla="*/ 574 h 602"/>
                <a:gd name="T2" fmla="*/ 64 w 581"/>
                <a:gd name="T3" fmla="*/ 583 h 602"/>
                <a:gd name="T4" fmla="*/ 68 w 581"/>
                <a:gd name="T5" fmla="*/ 591 h 602"/>
                <a:gd name="T6" fmla="*/ 65 w 581"/>
                <a:gd name="T7" fmla="*/ 599 h 602"/>
                <a:gd name="T8" fmla="*/ 81 w 581"/>
                <a:gd name="T9" fmla="*/ 602 h 602"/>
                <a:gd name="T10" fmla="*/ 83 w 581"/>
                <a:gd name="T11" fmla="*/ 574 h 602"/>
                <a:gd name="T12" fmla="*/ 581 w 581"/>
                <a:gd name="T13" fmla="*/ 0 h 602"/>
                <a:gd name="T14" fmla="*/ 319 w 581"/>
                <a:gd name="T15" fmla="*/ 0 h 602"/>
                <a:gd name="T16" fmla="*/ 274 w 581"/>
                <a:gd name="T17" fmla="*/ 0 h 602"/>
                <a:gd name="T18" fmla="*/ 274 w 581"/>
                <a:gd name="T19" fmla="*/ 0 h 602"/>
                <a:gd name="T20" fmla="*/ 265 w 581"/>
                <a:gd name="T21" fmla="*/ 0 h 602"/>
                <a:gd name="T22" fmla="*/ 234 w 581"/>
                <a:gd name="T23" fmla="*/ 0 h 602"/>
                <a:gd name="T24" fmla="*/ 223 w 581"/>
                <a:gd name="T25" fmla="*/ 0 h 602"/>
                <a:gd name="T26" fmla="*/ 0 w 581"/>
                <a:gd name="T27" fmla="*/ 0 h 602"/>
                <a:gd name="T28" fmla="*/ 0 w 581"/>
                <a:gd name="T29" fmla="*/ 1 h 602"/>
                <a:gd name="T30" fmla="*/ 7 w 581"/>
                <a:gd name="T31" fmla="*/ 94 h 602"/>
                <a:gd name="T32" fmla="*/ 21 w 581"/>
                <a:gd name="T33" fmla="*/ 294 h 602"/>
                <a:gd name="T34" fmla="*/ 35 w 581"/>
                <a:gd name="T35" fmla="*/ 499 h 602"/>
                <a:gd name="T36" fmla="*/ 43 w 581"/>
                <a:gd name="T37" fmla="*/ 509 h 602"/>
                <a:gd name="T38" fmla="*/ 43 w 581"/>
                <a:gd name="T39" fmla="*/ 509 h 602"/>
                <a:gd name="T40" fmla="*/ 43 w 581"/>
                <a:gd name="T41" fmla="*/ 509 h 602"/>
                <a:gd name="T42" fmla="*/ 62 w 581"/>
                <a:gd name="T43" fmla="*/ 491 h 602"/>
                <a:gd name="T44" fmla="*/ 62 w 581"/>
                <a:gd name="T45" fmla="*/ 491 h 602"/>
                <a:gd name="T46" fmla="*/ 62 w 581"/>
                <a:gd name="T47" fmla="*/ 491 h 602"/>
                <a:gd name="T48" fmla="*/ 64 w 581"/>
                <a:gd name="T49" fmla="*/ 491 h 602"/>
                <a:gd name="T50" fmla="*/ 87 w 581"/>
                <a:gd name="T51" fmla="*/ 494 h 602"/>
                <a:gd name="T52" fmla="*/ 109 w 581"/>
                <a:gd name="T53" fmla="*/ 67 h 602"/>
                <a:gd name="T54" fmla="*/ 581 w 581"/>
                <a:gd name="T55" fmla="*/ 0 h 602"/>
                <a:gd name="T56" fmla="*/ 581 w 581"/>
                <a:gd name="T57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1" h="602">
                  <a:moveTo>
                    <a:pt x="83" y="574"/>
                  </a:moveTo>
                  <a:cubicBezTo>
                    <a:pt x="75" y="577"/>
                    <a:pt x="69" y="580"/>
                    <a:pt x="64" y="583"/>
                  </a:cubicBezTo>
                  <a:cubicBezTo>
                    <a:pt x="66" y="586"/>
                    <a:pt x="68" y="588"/>
                    <a:pt x="68" y="591"/>
                  </a:cubicBezTo>
                  <a:cubicBezTo>
                    <a:pt x="68" y="594"/>
                    <a:pt x="67" y="597"/>
                    <a:pt x="65" y="599"/>
                  </a:cubicBezTo>
                  <a:cubicBezTo>
                    <a:pt x="70" y="600"/>
                    <a:pt x="76" y="601"/>
                    <a:pt x="81" y="602"/>
                  </a:cubicBezTo>
                  <a:cubicBezTo>
                    <a:pt x="83" y="574"/>
                    <a:pt x="83" y="574"/>
                    <a:pt x="83" y="574"/>
                  </a:cubicBezTo>
                  <a:moveTo>
                    <a:pt x="581" y="0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21" y="294"/>
                    <a:pt x="21" y="294"/>
                    <a:pt x="21" y="294"/>
                  </a:cubicBezTo>
                  <a:cubicBezTo>
                    <a:pt x="35" y="499"/>
                    <a:pt x="35" y="499"/>
                    <a:pt x="35" y="499"/>
                  </a:cubicBezTo>
                  <a:cubicBezTo>
                    <a:pt x="39" y="504"/>
                    <a:pt x="42" y="508"/>
                    <a:pt x="43" y="509"/>
                  </a:cubicBezTo>
                  <a:cubicBezTo>
                    <a:pt x="43" y="509"/>
                    <a:pt x="43" y="509"/>
                    <a:pt x="43" y="509"/>
                  </a:cubicBezTo>
                  <a:cubicBezTo>
                    <a:pt x="43" y="509"/>
                    <a:pt x="43" y="509"/>
                    <a:pt x="43" y="509"/>
                  </a:cubicBezTo>
                  <a:cubicBezTo>
                    <a:pt x="62" y="491"/>
                    <a:pt x="62" y="491"/>
                    <a:pt x="62" y="491"/>
                  </a:cubicBezTo>
                  <a:cubicBezTo>
                    <a:pt x="62" y="491"/>
                    <a:pt x="62" y="491"/>
                    <a:pt x="62" y="491"/>
                  </a:cubicBezTo>
                  <a:cubicBezTo>
                    <a:pt x="62" y="491"/>
                    <a:pt x="62" y="491"/>
                    <a:pt x="62" y="491"/>
                  </a:cubicBezTo>
                  <a:cubicBezTo>
                    <a:pt x="62" y="491"/>
                    <a:pt x="63" y="491"/>
                    <a:pt x="64" y="491"/>
                  </a:cubicBezTo>
                  <a:cubicBezTo>
                    <a:pt x="69" y="491"/>
                    <a:pt x="78" y="492"/>
                    <a:pt x="87" y="494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7"/>
                    <a:pt x="561" y="19"/>
                    <a:pt x="581" y="0"/>
                  </a:cubicBezTo>
                  <a:cubicBezTo>
                    <a:pt x="581" y="0"/>
                    <a:pt x="581" y="0"/>
                    <a:pt x="581" y="0"/>
                  </a:cubicBezTo>
                </a:path>
              </a:pathLst>
            </a:custGeom>
            <a:solidFill>
              <a:srgbClr val="39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4" name="PA-简单431"/>
            <p:cNvSpPr/>
            <p:nvPr>
              <p:custDataLst>
                <p:tags r:id="rId161"/>
              </p:custDataLst>
            </p:nvPr>
          </p:nvSpPr>
          <p:spPr bwMode="auto">
            <a:xfrm>
              <a:off x="6627" y="5586"/>
              <a:ext cx="2734" cy="210"/>
            </a:xfrm>
            <a:custGeom>
              <a:avLst/>
              <a:gdLst>
                <a:gd name="T0" fmla="*/ 700 w 725"/>
                <a:gd name="T1" fmla="*/ 59 h 59"/>
                <a:gd name="T2" fmla="*/ 25 w 725"/>
                <a:gd name="T3" fmla="*/ 59 h 59"/>
                <a:gd name="T4" fmla="*/ 0 w 725"/>
                <a:gd name="T5" fmla="*/ 33 h 59"/>
                <a:gd name="T6" fmla="*/ 0 w 725"/>
                <a:gd name="T7" fmla="*/ 25 h 59"/>
                <a:gd name="T8" fmla="*/ 25 w 725"/>
                <a:gd name="T9" fmla="*/ 0 h 59"/>
                <a:gd name="T10" fmla="*/ 700 w 725"/>
                <a:gd name="T11" fmla="*/ 0 h 59"/>
                <a:gd name="T12" fmla="*/ 725 w 725"/>
                <a:gd name="T13" fmla="*/ 25 h 59"/>
                <a:gd name="T14" fmla="*/ 725 w 725"/>
                <a:gd name="T15" fmla="*/ 33 h 59"/>
                <a:gd name="T16" fmla="*/ 700 w 72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5" h="59">
                  <a:moveTo>
                    <a:pt x="700" y="59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11" y="59"/>
                    <a:pt x="0" y="47"/>
                    <a:pt x="0" y="3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4" y="0"/>
                    <a:pt x="725" y="11"/>
                    <a:pt x="725" y="25"/>
                  </a:cubicBezTo>
                  <a:cubicBezTo>
                    <a:pt x="725" y="33"/>
                    <a:pt x="725" y="33"/>
                    <a:pt x="725" y="33"/>
                  </a:cubicBezTo>
                  <a:cubicBezTo>
                    <a:pt x="725" y="47"/>
                    <a:pt x="714" y="59"/>
                    <a:pt x="700" y="59"/>
                  </a:cubicBezTo>
                  <a:close/>
                </a:path>
              </a:pathLst>
            </a:custGeom>
            <a:solidFill>
              <a:srgbClr val="097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5" name="PA-简单432"/>
            <p:cNvSpPr/>
            <p:nvPr>
              <p:custDataLst>
                <p:tags r:id="rId162"/>
              </p:custDataLst>
            </p:nvPr>
          </p:nvSpPr>
          <p:spPr bwMode="auto">
            <a:xfrm>
              <a:off x="6711" y="5651"/>
              <a:ext cx="2534" cy="84"/>
            </a:xfrm>
            <a:custGeom>
              <a:avLst/>
              <a:gdLst>
                <a:gd name="T0" fmla="*/ 12 w 672"/>
                <a:gd name="T1" fmla="*/ 24 h 24"/>
                <a:gd name="T2" fmla="*/ 660 w 672"/>
                <a:gd name="T3" fmla="*/ 24 h 24"/>
                <a:gd name="T4" fmla="*/ 672 w 672"/>
                <a:gd name="T5" fmla="*/ 12 h 24"/>
                <a:gd name="T6" fmla="*/ 660 w 672"/>
                <a:gd name="T7" fmla="*/ 0 h 24"/>
                <a:gd name="T8" fmla="*/ 12 w 672"/>
                <a:gd name="T9" fmla="*/ 0 h 24"/>
                <a:gd name="T10" fmla="*/ 0 w 672"/>
                <a:gd name="T11" fmla="*/ 12 h 24"/>
                <a:gd name="T12" fmla="*/ 12 w 67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2" h="24">
                  <a:moveTo>
                    <a:pt x="12" y="24"/>
                  </a:moveTo>
                  <a:cubicBezTo>
                    <a:pt x="660" y="24"/>
                    <a:pt x="660" y="24"/>
                    <a:pt x="660" y="24"/>
                  </a:cubicBezTo>
                  <a:cubicBezTo>
                    <a:pt x="667" y="24"/>
                    <a:pt x="672" y="19"/>
                    <a:pt x="672" y="12"/>
                  </a:cubicBezTo>
                  <a:cubicBezTo>
                    <a:pt x="672" y="5"/>
                    <a:pt x="667" y="0"/>
                    <a:pt x="66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6" name="PA-简单433"/>
            <p:cNvSpPr/>
            <p:nvPr>
              <p:custDataLst>
                <p:tags r:id="rId163"/>
              </p:custDataLst>
            </p:nvPr>
          </p:nvSpPr>
          <p:spPr bwMode="auto">
            <a:xfrm>
              <a:off x="6781" y="5478"/>
              <a:ext cx="2387" cy="108"/>
            </a:xfrm>
            <a:custGeom>
              <a:avLst/>
              <a:gdLst>
                <a:gd name="T0" fmla="*/ 620 w 633"/>
                <a:gd name="T1" fmla="*/ 31 h 31"/>
                <a:gd name="T2" fmla="*/ 13 w 633"/>
                <a:gd name="T3" fmla="*/ 31 h 31"/>
                <a:gd name="T4" fmla="*/ 0 w 633"/>
                <a:gd name="T5" fmla="*/ 18 h 31"/>
                <a:gd name="T6" fmla="*/ 0 w 633"/>
                <a:gd name="T7" fmla="*/ 13 h 31"/>
                <a:gd name="T8" fmla="*/ 13 w 633"/>
                <a:gd name="T9" fmla="*/ 0 h 31"/>
                <a:gd name="T10" fmla="*/ 620 w 633"/>
                <a:gd name="T11" fmla="*/ 0 h 31"/>
                <a:gd name="T12" fmla="*/ 633 w 633"/>
                <a:gd name="T13" fmla="*/ 13 h 31"/>
                <a:gd name="T14" fmla="*/ 633 w 633"/>
                <a:gd name="T15" fmla="*/ 18 h 31"/>
                <a:gd name="T16" fmla="*/ 620 w 633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3" h="31">
                  <a:moveTo>
                    <a:pt x="620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25"/>
                    <a:pt x="0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20" y="0"/>
                    <a:pt x="620" y="0"/>
                    <a:pt x="620" y="0"/>
                  </a:cubicBezTo>
                  <a:cubicBezTo>
                    <a:pt x="627" y="0"/>
                    <a:pt x="633" y="6"/>
                    <a:pt x="633" y="13"/>
                  </a:cubicBezTo>
                  <a:cubicBezTo>
                    <a:pt x="633" y="18"/>
                    <a:pt x="633" y="18"/>
                    <a:pt x="633" y="18"/>
                  </a:cubicBezTo>
                  <a:cubicBezTo>
                    <a:pt x="633" y="25"/>
                    <a:pt x="627" y="31"/>
                    <a:pt x="620" y="31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7" name="PA-简单434"/>
            <p:cNvSpPr/>
            <p:nvPr>
              <p:custDataLst>
                <p:tags r:id="rId164"/>
              </p:custDataLst>
            </p:nvPr>
          </p:nvSpPr>
          <p:spPr bwMode="auto">
            <a:xfrm>
              <a:off x="6981" y="5406"/>
              <a:ext cx="1992" cy="72"/>
            </a:xfrm>
            <a:custGeom>
              <a:avLst/>
              <a:gdLst>
                <a:gd name="T0" fmla="*/ 519 w 528"/>
                <a:gd name="T1" fmla="*/ 20 h 20"/>
                <a:gd name="T2" fmla="*/ 9 w 528"/>
                <a:gd name="T3" fmla="*/ 20 h 20"/>
                <a:gd name="T4" fmla="*/ 0 w 528"/>
                <a:gd name="T5" fmla="*/ 12 h 20"/>
                <a:gd name="T6" fmla="*/ 0 w 528"/>
                <a:gd name="T7" fmla="*/ 9 h 20"/>
                <a:gd name="T8" fmla="*/ 9 w 528"/>
                <a:gd name="T9" fmla="*/ 0 h 20"/>
                <a:gd name="T10" fmla="*/ 519 w 528"/>
                <a:gd name="T11" fmla="*/ 0 h 20"/>
                <a:gd name="T12" fmla="*/ 528 w 528"/>
                <a:gd name="T13" fmla="*/ 9 h 20"/>
                <a:gd name="T14" fmla="*/ 528 w 528"/>
                <a:gd name="T15" fmla="*/ 12 h 20"/>
                <a:gd name="T16" fmla="*/ 519 w 528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20">
                  <a:moveTo>
                    <a:pt x="51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6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4" y="0"/>
                    <a:pt x="528" y="4"/>
                    <a:pt x="528" y="9"/>
                  </a:cubicBezTo>
                  <a:cubicBezTo>
                    <a:pt x="528" y="12"/>
                    <a:pt x="528" y="12"/>
                    <a:pt x="528" y="12"/>
                  </a:cubicBezTo>
                  <a:cubicBezTo>
                    <a:pt x="528" y="16"/>
                    <a:pt x="524" y="20"/>
                    <a:pt x="519" y="20"/>
                  </a:cubicBezTo>
                  <a:close/>
                </a:path>
              </a:pathLst>
            </a:custGeom>
            <a:solidFill>
              <a:srgbClr val="097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8" name="PA-简单435"/>
            <p:cNvSpPr/>
            <p:nvPr>
              <p:custDataLst>
                <p:tags r:id="rId165"/>
              </p:custDataLst>
            </p:nvPr>
          </p:nvSpPr>
          <p:spPr bwMode="auto">
            <a:xfrm>
              <a:off x="7031" y="8667"/>
              <a:ext cx="132" cy="417"/>
            </a:xfrm>
            <a:custGeom>
              <a:avLst/>
              <a:gdLst>
                <a:gd name="T0" fmla="*/ 20 w 35"/>
                <a:gd name="T1" fmla="*/ 118 h 118"/>
                <a:gd name="T2" fmla="*/ 15 w 35"/>
                <a:gd name="T3" fmla="*/ 118 h 118"/>
                <a:gd name="T4" fmla="*/ 0 w 35"/>
                <a:gd name="T5" fmla="*/ 102 h 118"/>
                <a:gd name="T6" fmla="*/ 0 w 35"/>
                <a:gd name="T7" fmla="*/ 16 h 118"/>
                <a:gd name="T8" fmla="*/ 15 w 35"/>
                <a:gd name="T9" fmla="*/ 0 h 118"/>
                <a:gd name="T10" fmla="*/ 20 w 35"/>
                <a:gd name="T11" fmla="*/ 0 h 118"/>
                <a:gd name="T12" fmla="*/ 35 w 35"/>
                <a:gd name="T13" fmla="*/ 16 h 118"/>
                <a:gd name="T14" fmla="*/ 35 w 35"/>
                <a:gd name="T15" fmla="*/ 102 h 118"/>
                <a:gd name="T16" fmla="*/ 20 w 35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18">
                  <a:moveTo>
                    <a:pt x="20" y="118"/>
                  </a:moveTo>
                  <a:cubicBezTo>
                    <a:pt x="15" y="118"/>
                    <a:pt x="15" y="118"/>
                    <a:pt x="15" y="118"/>
                  </a:cubicBezTo>
                  <a:cubicBezTo>
                    <a:pt x="7" y="118"/>
                    <a:pt x="0" y="111"/>
                    <a:pt x="0" y="10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35" y="7"/>
                    <a:pt x="35" y="16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5" y="111"/>
                    <a:pt x="28" y="118"/>
                    <a:pt x="20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9" name="PA-简单436"/>
            <p:cNvSpPr/>
            <p:nvPr>
              <p:custDataLst>
                <p:tags r:id="rId166"/>
              </p:custDataLst>
            </p:nvPr>
          </p:nvSpPr>
          <p:spPr bwMode="auto">
            <a:xfrm>
              <a:off x="8811" y="8667"/>
              <a:ext cx="132" cy="417"/>
            </a:xfrm>
            <a:custGeom>
              <a:avLst/>
              <a:gdLst>
                <a:gd name="T0" fmla="*/ 20 w 35"/>
                <a:gd name="T1" fmla="*/ 118 h 118"/>
                <a:gd name="T2" fmla="*/ 15 w 35"/>
                <a:gd name="T3" fmla="*/ 118 h 118"/>
                <a:gd name="T4" fmla="*/ 0 w 35"/>
                <a:gd name="T5" fmla="*/ 102 h 118"/>
                <a:gd name="T6" fmla="*/ 0 w 35"/>
                <a:gd name="T7" fmla="*/ 16 h 118"/>
                <a:gd name="T8" fmla="*/ 15 w 35"/>
                <a:gd name="T9" fmla="*/ 0 h 118"/>
                <a:gd name="T10" fmla="*/ 20 w 35"/>
                <a:gd name="T11" fmla="*/ 0 h 118"/>
                <a:gd name="T12" fmla="*/ 35 w 35"/>
                <a:gd name="T13" fmla="*/ 16 h 118"/>
                <a:gd name="T14" fmla="*/ 35 w 35"/>
                <a:gd name="T15" fmla="*/ 102 h 118"/>
                <a:gd name="T16" fmla="*/ 20 w 35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18">
                  <a:moveTo>
                    <a:pt x="20" y="118"/>
                  </a:moveTo>
                  <a:cubicBezTo>
                    <a:pt x="15" y="118"/>
                    <a:pt x="15" y="118"/>
                    <a:pt x="15" y="118"/>
                  </a:cubicBezTo>
                  <a:cubicBezTo>
                    <a:pt x="7" y="118"/>
                    <a:pt x="0" y="111"/>
                    <a:pt x="0" y="10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35" y="7"/>
                    <a:pt x="35" y="16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5" y="111"/>
                    <a:pt x="28" y="118"/>
                    <a:pt x="20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0" name="PA-简单437"/>
            <p:cNvSpPr/>
            <p:nvPr>
              <p:custDataLst>
                <p:tags r:id="rId167"/>
              </p:custDataLst>
            </p:nvPr>
          </p:nvSpPr>
          <p:spPr bwMode="auto">
            <a:xfrm>
              <a:off x="6973" y="8775"/>
              <a:ext cx="58" cy="200"/>
            </a:xfrm>
            <a:custGeom>
              <a:avLst/>
              <a:gdLst>
                <a:gd name="T0" fmla="*/ 8 w 15"/>
                <a:gd name="T1" fmla="*/ 56 h 56"/>
                <a:gd name="T2" fmla="*/ 6 w 15"/>
                <a:gd name="T3" fmla="*/ 56 h 56"/>
                <a:gd name="T4" fmla="*/ 0 w 15"/>
                <a:gd name="T5" fmla="*/ 50 h 56"/>
                <a:gd name="T6" fmla="*/ 0 w 15"/>
                <a:gd name="T7" fmla="*/ 6 h 56"/>
                <a:gd name="T8" fmla="*/ 6 w 15"/>
                <a:gd name="T9" fmla="*/ 0 h 56"/>
                <a:gd name="T10" fmla="*/ 8 w 15"/>
                <a:gd name="T11" fmla="*/ 0 h 56"/>
                <a:gd name="T12" fmla="*/ 15 w 15"/>
                <a:gd name="T13" fmla="*/ 6 h 56"/>
                <a:gd name="T14" fmla="*/ 15 w 15"/>
                <a:gd name="T15" fmla="*/ 50 h 56"/>
                <a:gd name="T16" fmla="*/ 8 w 15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6">
                  <a:moveTo>
                    <a:pt x="8" y="56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3" y="56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1" name="PA-简单438"/>
            <p:cNvSpPr/>
            <p:nvPr>
              <p:custDataLst>
                <p:tags r:id="rId168"/>
              </p:custDataLst>
            </p:nvPr>
          </p:nvSpPr>
          <p:spPr bwMode="auto">
            <a:xfrm>
              <a:off x="8944" y="8775"/>
              <a:ext cx="55" cy="200"/>
            </a:xfrm>
            <a:custGeom>
              <a:avLst/>
              <a:gdLst>
                <a:gd name="T0" fmla="*/ 9 w 15"/>
                <a:gd name="T1" fmla="*/ 56 h 56"/>
                <a:gd name="T2" fmla="*/ 7 w 15"/>
                <a:gd name="T3" fmla="*/ 56 h 56"/>
                <a:gd name="T4" fmla="*/ 0 w 15"/>
                <a:gd name="T5" fmla="*/ 50 h 56"/>
                <a:gd name="T6" fmla="*/ 0 w 15"/>
                <a:gd name="T7" fmla="*/ 6 h 56"/>
                <a:gd name="T8" fmla="*/ 7 w 15"/>
                <a:gd name="T9" fmla="*/ 0 h 56"/>
                <a:gd name="T10" fmla="*/ 9 w 15"/>
                <a:gd name="T11" fmla="*/ 0 h 56"/>
                <a:gd name="T12" fmla="*/ 15 w 15"/>
                <a:gd name="T13" fmla="*/ 6 h 56"/>
                <a:gd name="T14" fmla="*/ 15 w 15"/>
                <a:gd name="T15" fmla="*/ 50 h 56"/>
                <a:gd name="T16" fmla="*/ 9 w 15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6">
                  <a:moveTo>
                    <a:pt x="9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6"/>
                    <a:pt x="9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2" name="PA-简单439"/>
            <p:cNvSpPr/>
            <p:nvPr>
              <p:custDataLst>
                <p:tags r:id="rId169"/>
              </p:custDataLst>
            </p:nvPr>
          </p:nvSpPr>
          <p:spPr bwMode="auto">
            <a:xfrm>
              <a:off x="7612" y="7142"/>
              <a:ext cx="800" cy="715"/>
            </a:xfrm>
            <a:custGeom>
              <a:avLst/>
              <a:gdLst>
                <a:gd name="T0" fmla="*/ 206 w 212"/>
                <a:gd name="T1" fmla="*/ 99 h 202"/>
                <a:gd name="T2" fmla="*/ 173 w 212"/>
                <a:gd name="T3" fmla="*/ 83 h 202"/>
                <a:gd name="T4" fmla="*/ 153 w 212"/>
                <a:gd name="T5" fmla="*/ 102 h 202"/>
                <a:gd name="T6" fmla="*/ 133 w 212"/>
                <a:gd name="T7" fmla="*/ 81 h 202"/>
                <a:gd name="T8" fmla="*/ 136 w 212"/>
                <a:gd name="T9" fmla="*/ 109 h 202"/>
                <a:gd name="T10" fmla="*/ 125 w 212"/>
                <a:gd name="T11" fmla="*/ 92 h 202"/>
                <a:gd name="T12" fmla="*/ 116 w 212"/>
                <a:gd name="T13" fmla="*/ 95 h 202"/>
                <a:gd name="T14" fmla="*/ 106 w 212"/>
                <a:gd name="T15" fmla="*/ 65 h 202"/>
                <a:gd name="T16" fmla="*/ 124 w 212"/>
                <a:gd name="T17" fmla="*/ 34 h 202"/>
                <a:gd name="T18" fmla="*/ 82 w 212"/>
                <a:gd name="T19" fmla="*/ 37 h 202"/>
                <a:gd name="T20" fmla="*/ 80 w 212"/>
                <a:gd name="T21" fmla="*/ 14 h 202"/>
                <a:gd name="T22" fmla="*/ 53 w 212"/>
                <a:gd name="T23" fmla="*/ 8 h 202"/>
                <a:gd name="T24" fmla="*/ 64 w 212"/>
                <a:gd name="T25" fmla="*/ 48 h 202"/>
                <a:gd name="T26" fmla="*/ 47 w 212"/>
                <a:gd name="T27" fmla="*/ 83 h 202"/>
                <a:gd name="T28" fmla="*/ 80 w 212"/>
                <a:gd name="T29" fmla="*/ 83 h 202"/>
                <a:gd name="T30" fmla="*/ 93 w 212"/>
                <a:gd name="T31" fmla="*/ 106 h 202"/>
                <a:gd name="T32" fmla="*/ 91 w 212"/>
                <a:gd name="T33" fmla="*/ 109 h 202"/>
                <a:gd name="T34" fmla="*/ 86 w 212"/>
                <a:gd name="T35" fmla="*/ 99 h 202"/>
                <a:gd name="T36" fmla="*/ 81 w 212"/>
                <a:gd name="T37" fmla="*/ 93 h 202"/>
                <a:gd name="T38" fmla="*/ 76 w 212"/>
                <a:gd name="T39" fmla="*/ 93 h 202"/>
                <a:gd name="T40" fmla="*/ 77 w 212"/>
                <a:gd name="T41" fmla="*/ 103 h 202"/>
                <a:gd name="T42" fmla="*/ 79 w 212"/>
                <a:gd name="T43" fmla="*/ 107 h 202"/>
                <a:gd name="T44" fmla="*/ 78 w 212"/>
                <a:gd name="T45" fmla="*/ 113 h 202"/>
                <a:gd name="T46" fmla="*/ 76 w 212"/>
                <a:gd name="T47" fmla="*/ 112 h 202"/>
                <a:gd name="T48" fmla="*/ 67 w 212"/>
                <a:gd name="T49" fmla="*/ 93 h 202"/>
                <a:gd name="T50" fmla="*/ 62 w 212"/>
                <a:gd name="T51" fmla="*/ 95 h 202"/>
                <a:gd name="T52" fmla="*/ 59 w 212"/>
                <a:gd name="T53" fmla="*/ 103 h 202"/>
                <a:gd name="T54" fmla="*/ 57 w 212"/>
                <a:gd name="T55" fmla="*/ 105 h 202"/>
                <a:gd name="T56" fmla="*/ 54 w 212"/>
                <a:gd name="T57" fmla="*/ 107 h 202"/>
                <a:gd name="T58" fmla="*/ 53 w 212"/>
                <a:gd name="T59" fmla="*/ 107 h 202"/>
                <a:gd name="T60" fmla="*/ 52 w 212"/>
                <a:gd name="T61" fmla="*/ 103 h 202"/>
                <a:gd name="T62" fmla="*/ 50 w 212"/>
                <a:gd name="T63" fmla="*/ 97 h 202"/>
                <a:gd name="T64" fmla="*/ 49 w 212"/>
                <a:gd name="T65" fmla="*/ 94 h 202"/>
                <a:gd name="T66" fmla="*/ 46 w 212"/>
                <a:gd name="T67" fmla="*/ 93 h 202"/>
                <a:gd name="T68" fmla="*/ 44 w 212"/>
                <a:gd name="T69" fmla="*/ 95 h 202"/>
                <a:gd name="T70" fmla="*/ 42 w 212"/>
                <a:gd name="T71" fmla="*/ 103 h 202"/>
                <a:gd name="T72" fmla="*/ 41 w 212"/>
                <a:gd name="T73" fmla="*/ 103 h 202"/>
                <a:gd name="T74" fmla="*/ 38 w 212"/>
                <a:gd name="T75" fmla="*/ 94 h 202"/>
                <a:gd name="T76" fmla="*/ 33 w 212"/>
                <a:gd name="T77" fmla="*/ 95 h 202"/>
                <a:gd name="T78" fmla="*/ 29 w 212"/>
                <a:gd name="T79" fmla="*/ 95 h 202"/>
                <a:gd name="T80" fmla="*/ 27 w 212"/>
                <a:gd name="T81" fmla="*/ 89 h 202"/>
                <a:gd name="T82" fmla="*/ 6 w 212"/>
                <a:gd name="T83" fmla="*/ 90 h 202"/>
                <a:gd name="T84" fmla="*/ 0 w 212"/>
                <a:gd name="T85" fmla="*/ 99 h 202"/>
                <a:gd name="T86" fmla="*/ 9 w 212"/>
                <a:gd name="T87" fmla="*/ 106 h 202"/>
                <a:gd name="T88" fmla="*/ 13 w 212"/>
                <a:gd name="T89" fmla="*/ 107 h 202"/>
                <a:gd name="T90" fmla="*/ 24 w 212"/>
                <a:gd name="T91" fmla="*/ 108 h 202"/>
                <a:gd name="T92" fmla="*/ 24 w 212"/>
                <a:gd name="T93" fmla="*/ 113 h 202"/>
                <a:gd name="T94" fmla="*/ 26 w 212"/>
                <a:gd name="T95" fmla="*/ 112 h 202"/>
                <a:gd name="T96" fmla="*/ 35 w 212"/>
                <a:gd name="T97" fmla="*/ 106 h 202"/>
                <a:gd name="T98" fmla="*/ 40 w 212"/>
                <a:gd name="T99" fmla="*/ 111 h 202"/>
                <a:gd name="T100" fmla="*/ 39 w 212"/>
                <a:gd name="T101" fmla="*/ 114 h 202"/>
                <a:gd name="T102" fmla="*/ 53 w 212"/>
                <a:gd name="T103" fmla="*/ 117 h 202"/>
                <a:gd name="T104" fmla="*/ 47 w 212"/>
                <a:gd name="T105" fmla="*/ 163 h 202"/>
                <a:gd name="T106" fmla="*/ 90 w 212"/>
                <a:gd name="T107" fmla="*/ 182 h 202"/>
                <a:gd name="T108" fmla="*/ 152 w 212"/>
                <a:gd name="T109" fmla="*/ 193 h 202"/>
                <a:gd name="T110" fmla="*/ 171 w 212"/>
                <a:gd name="T111" fmla="*/ 146 h 202"/>
                <a:gd name="T112" fmla="*/ 159 w 212"/>
                <a:gd name="T113" fmla="*/ 128 h 202"/>
                <a:gd name="T114" fmla="*/ 206 w 212"/>
                <a:gd name="T115" fmla="*/ 12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2" h="202">
                  <a:moveTo>
                    <a:pt x="209" y="106"/>
                  </a:moveTo>
                  <a:cubicBezTo>
                    <a:pt x="200" y="107"/>
                    <a:pt x="200" y="104"/>
                    <a:pt x="200" y="104"/>
                  </a:cubicBezTo>
                  <a:cubicBezTo>
                    <a:pt x="209" y="101"/>
                    <a:pt x="206" y="99"/>
                    <a:pt x="206" y="99"/>
                  </a:cubicBezTo>
                  <a:cubicBezTo>
                    <a:pt x="205" y="97"/>
                    <a:pt x="199" y="93"/>
                    <a:pt x="199" y="93"/>
                  </a:cubicBezTo>
                  <a:cubicBezTo>
                    <a:pt x="196" y="90"/>
                    <a:pt x="185" y="84"/>
                    <a:pt x="185" y="84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55" y="85"/>
                    <a:pt x="153" y="94"/>
                    <a:pt x="153" y="94"/>
                  </a:cubicBezTo>
                  <a:cubicBezTo>
                    <a:pt x="165" y="117"/>
                    <a:pt x="153" y="102"/>
                    <a:pt x="153" y="102"/>
                  </a:cubicBezTo>
                  <a:cubicBezTo>
                    <a:pt x="147" y="92"/>
                    <a:pt x="147" y="92"/>
                    <a:pt x="147" y="92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33" y="74"/>
                    <a:pt x="133" y="81"/>
                    <a:pt x="133" y="81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5" y="116"/>
                    <a:pt x="136" y="109"/>
                    <a:pt x="136" y="109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18" y="84"/>
                    <a:pt x="118" y="84"/>
                    <a:pt x="118" y="84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16" y="92"/>
                    <a:pt x="116" y="95"/>
                    <a:pt x="116" y="95"/>
                  </a:cubicBezTo>
                  <a:cubicBezTo>
                    <a:pt x="110" y="89"/>
                    <a:pt x="108" y="83"/>
                    <a:pt x="108" y="83"/>
                  </a:cubicBezTo>
                  <a:cubicBezTo>
                    <a:pt x="107" y="82"/>
                    <a:pt x="105" y="74"/>
                    <a:pt x="105" y="74"/>
                  </a:cubicBezTo>
                  <a:cubicBezTo>
                    <a:pt x="105" y="69"/>
                    <a:pt x="106" y="65"/>
                    <a:pt x="106" y="65"/>
                  </a:cubicBezTo>
                  <a:cubicBezTo>
                    <a:pt x="106" y="59"/>
                    <a:pt x="110" y="50"/>
                    <a:pt x="110" y="50"/>
                  </a:cubicBezTo>
                  <a:cubicBezTo>
                    <a:pt x="115" y="45"/>
                    <a:pt x="120" y="41"/>
                    <a:pt x="120" y="41"/>
                  </a:cubicBezTo>
                  <a:cubicBezTo>
                    <a:pt x="129" y="36"/>
                    <a:pt x="124" y="34"/>
                    <a:pt x="124" y="34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09" y="32"/>
                    <a:pt x="97" y="34"/>
                    <a:pt x="97" y="34"/>
                  </a:cubicBezTo>
                  <a:cubicBezTo>
                    <a:pt x="93" y="34"/>
                    <a:pt x="82" y="37"/>
                    <a:pt x="82" y="37"/>
                  </a:cubicBezTo>
                  <a:cubicBezTo>
                    <a:pt x="71" y="47"/>
                    <a:pt x="75" y="35"/>
                    <a:pt x="75" y="35"/>
                  </a:cubicBezTo>
                  <a:cubicBezTo>
                    <a:pt x="74" y="31"/>
                    <a:pt x="76" y="28"/>
                    <a:pt x="77" y="24"/>
                  </a:cubicBezTo>
                  <a:cubicBezTo>
                    <a:pt x="78" y="20"/>
                    <a:pt x="80" y="14"/>
                    <a:pt x="80" y="14"/>
                  </a:cubicBezTo>
                  <a:cubicBezTo>
                    <a:pt x="81" y="5"/>
                    <a:pt x="75" y="7"/>
                    <a:pt x="75" y="5"/>
                  </a:cubicBezTo>
                  <a:cubicBezTo>
                    <a:pt x="74" y="3"/>
                    <a:pt x="61" y="0"/>
                    <a:pt x="61" y="0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38" y="87"/>
                    <a:pt x="47" y="83"/>
                    <a:pt x="47" y="83"/>
                  </a:cubicBezTo>
                  <a:cubicBezTo>
                    <a:pt x="53" y="81"/>
                    <a:pt x="58" y="75"/>
                    <a:pt x="58" y="75"/>
                  </a:cubicBezTo>
                  <a:cubicBezTo>
                    <a:pt x="63" y="73"/>
                    <a:pt x="69" y="77"/>
                    <a:pt x="69" y="77"/>
                  </a:cubicBezTo>
                  <a:cubicBezTo>
                    <a:pt x="75" y="80"/>
                    <a:pt x="80" y="83"/>
                    <a:pt x="80" y="8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8"/>
                    <a:pt x="93" y="110"/>
                    <a:pt x="92" y="110"/>
                  </a:cubicBezTo>
                  <a:cubicBezTo>
                    <a:pt x="91" y="110"/>
                    <a:pt x="91" y="109"/>
                    <a:pt x="91" y="109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89" y="107"/>
                    <a:pt x="89" y="105"/>
                    <a:pt x="88" y="103"/>
                  </a:cubicBezTo>
                  <a:cubicBezTo>
                    <a:pt x="87" y="102"/>
                    <a:pt x="87" y="101"/>
                    <a:pt x="86" y="9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2" y="94"/>
                    <a:pt x="81" y="93"/>
                    <a:pt x="81" y="93"/>
                  </a:cubicBezTo>
                  <a:cubicBezTo>
                    <a:pt x="80" y="92"/>
                    <a:pt x="80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5" y="96"/>
                    <a:pt x="76" y="99"/>
                    <a:pt x="77" y="102"/>
                  </a:cubicBezTo>
                  <a:cubicBezTo>
                    <a:pt x="77" y="102"/>
                    <a:pt x="77" y="103"/>
                    <a:pt x="77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8" y="105"/>
                    <a:pt x="78" y="106"/>
                    <a:pt x="79" y="107"/>
                  </a:cubicBezTo>
                  <a:cubicBezTo>
                    <a:pt x="79" y="108"/>
                    <a:pt x="79" y="109"/>
                    <a:pt x="79" y="111"/>
                  </a:cubicBezTo>
                  <a:cubicBezTo>
                    <a:pt x="79" y="111"/>
                    <a:pt x="79" y="112"/>
                    <a:pt x="78" y="113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6" y="112"/>
                    <a:pt x="76" y="112"/>
                  </a:cubicBezTo>
                  <a:cubicBezTo>
                    <a:pt x="76" y="112"/>
                    <a:pt x="76" y="111"/>
                    <a:pt x="76" y="111"/>
                  </a:cubicBezTo>
                  <a:cubicBezTo>
                    <a:pt x="76" y="110"/>
                    <a:pt x="76" y="110"/>
                    <a:pt x="76" y="109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6" y="93"/>
                    <a:pt x="65" y="92"/>
                    <a:pt x="63" y="93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2" y="93"/>
                    <a:pt x="62" y="94"/>
                    <a:pt x="62" y="95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59" y="102"/>
                    <a:pt x="59" y="103"/>
                  </a:cubicBezTo>
                  <a:cubicBezTo>
                    <a:pt x="59" y="103"/>
                    <a:pt x="58" y="103"/>
                    <a:pt x="58" y="104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6"/>
                    <a:pt x="56" y="108"/>
                    <a:pt x="55" y="108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07"/>
                    <a:pt x="53" y="107"/>
                    <a:pt x="53" y="107"/>
                  </a:cubicBezTo>
                  <a:cubicBezTo>
                    <a:pt x="52" y="106"/>
                    <a:pt x="52" y="104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1" y="102"/>
                    <a:pt x="51" y="101"/>
                    <a:pt x="51" y="101"/>
                  </a:cubicBezTo>
                  <a:cubicBezTo>
                    <a:pt x="51" y="101"/>
                    <a:pt x="51" y="100"/>
                    <a:pt x="51" y="100"/>
                  </a:cubicBezTo>
                  <a:cubicBezTo>
                    <a:pt x="51" y="99"/>
                    <a:pt x="50" y="98"/>
                    <a:pt x="50" y="97"/>
                  </a:cubicBezTo>
                  <a:cubicBezTo>
                    <a:pt x="50" y="96"/>
                    <a:pt x="50" y="96"/>
                    <a:pt x="50" y="95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8" y="94"/>
                    <a:pt x="48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5" y="93"/>
                    <a:pt x="45" y="94"/>
                    <a:pt x="45" y="94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97"/>
                    <a:pt x="44" y="99"/>
                    <a:pt x="43" y="101"/>
                  </a:cubicBezTo>
                  <a:cubicBezTo>
                    <a:pt x="43" y="102"/>
                    <a:pt x="43" y="103"/>
                    <a:pt x="42" y="103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1" y="103"/>
                    <a:pt x="41" y="103"/>
                    <a:pt x="41" y="103"/>
                  </a:cubicBezTo>
                  <a:cubicBezTo>
                    <a:pt x="40" y="102"/>
                    <a:pt x="40" y="101"/>
                    <a:pt x="40" y="100"/>
                  </a:cubicBezTo>
                  <a:cubicBezTo>
                    <a:pt x="40" y="100"/>
                    <a:pt x="39" y="100"/>
                    <a:pt x="39" y="99"/>
                  </a:cubicBezTo>
                  <a:cubicBezTo>
                    <a:pt x="39" y="97"/>
                    <a:pt x="38" y="96"/>
                    <a:pt x="38" y="94"/>
                  </a:cubicBezTo>
                  <a:cubicBezTo>
                    <a:pt x="37" y="93"/>
                    <a:pt x="37" y="91"/>
                    <a:pt x="35" y="91"/>
                  </a:cubicBezTo>
                  <a:cubicBezTo>
                    <a:pt x="35" y="92"/>
                    <a:pt x="34" y="94"/>
                    <a:pt x="33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1" y="98"/>
                    <a:pt x="29" y="97"/>
                    <a:pt x="29" y="96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3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6" y="89"/>
                    <a:pt x="26" y="88"/>
                    <a:pt x="26" y="88"/>
                  </a:cubicBezTo>
                  <a:cubicBezTo>
                    <a:pt x="20" y="81"/>
                    <a:pt x="13" y="85"/>
                    <a:pt x="13" y="85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0" y="93"/>
                    <a:pt x="0" y="97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6" y="104"/>
                    <a:pt x="7" y="104"/>
                    <a:pt x="8" y="105"/>
                  </a:cubicBezTo>
                  <a:cubicBezTo>
                    <a:pt x="9" y="105"/>
                    <a:pt x="9" y="105"/>
                    <a:pt x="9" y="106"/>
                  </a:cubicBezTo>
                  <a:cubicBezTo>
                    <a:pt x="10" y="106"/>
                    <a:pt x="11" y="107"/>
                    <a:pt x="12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15" y="107"/>
                    <a:pt x="16" y="107"/>
                    <a:pt x="18" y="107"/>
                  </a:cubicBezTo>
                  <a:cubicBezTo>
                    <a:pt x="18" y="107"/>
                    <a:pt x="19" y="107"/>
                    <a:pt x="19" y="108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9" y="108"/>
                    <a:pt x="31" y="107"/>
                    <a:pt x="32" y="106"/>
                  </a:cubicBezTo>
                  <a:cubicBezTo>
                    <a:pt x="32" y="106"/>
                    <a:pt x="32" y="106"/>
                    <a:pt x="33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6" y="106"/>
                    <a:pt x="36" y="107"/>
                    <a:pt x="37" y="107"/>
                  </a:cubicBezTo>
                  <a:cubicBezTo>
                    <a:pt x="37" y="108"/>
                    <a:pt x="37" y="108"/>
                    <a:pt x="38" y="109"/>
                  </a:cubicBezTo>
                  <a:cubicBezTo>
                    <a:pt x="38" y="109"/>
                    <a:pt x="39" y="110"/>
                    <a:pt x="40" y="111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1" y="113"/>
                    <a:pt x="40" y="114"/>
                    <a:pt x="39" y="114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2" y="131"/>
                    <a:pt x="41" y="125"/>
                    <a:pt x="41" y="125"/>
                  </a:cubicBezTo>
                  <a:cubicBezTo>
                    <a:pt x="53" y="113"/>
                    <a:pt x="53" y="117"/>
                    <a:pt x="53" y="117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7" y="163"/>
                    <a:pt x="48" y="164"/>
                    <a:pt x="48" y="166"/>
                  </a:cubicBezTo>
                  <a:cubicBezTo>
                    <a:pt x="54" y="176"/>
                    <a:pt x="69" y="183"/>
                    <a:pt x="69" y="183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79" y="188"/>
                    <a:pt x="79" y="188"/>
                    <a:pt x="79" y="188"/>
                  </a:cubicBezTo>
                  <a:cubicBezTo>
                    <a:pt x="77" y="199"/>
                    <a:pt x="115" y="202"/>
                    <a:pt x="115" y="202"/>
                  </a:cubicBezTo>
                  <a:cubicBezTo>
                    <a:pt x="133" y="202"/>
                    <a:pt x="152" y="193"/>
                    <a:pt x="152" y="193"/>
                  </a:cubicBezTo>
                  <a:cubicBezTo>
                    <a:pt x="166" y="187"/>
                    <a:pt x="181" y="171"/>
                    <a:pt x="181" y="171"/>
                  </a:cubicBezTo>
                  <a:cubicBezTo>
                    <a:pt x="190" y="154"/>
                    <a:pt x="190" y="149"/>
                    <a:pt x="190" y="149"/>
                  </a:cubicBezTo>
                  <a:cubicBezTo>
                    <a:pt x="180" y="151"/>
                    <a:pt x="171" y="146"/>
                    <a:pt x="171" y="146"/>
                  </a:cubicBezTo>
                  <a:cubicBezTo>
                    <a:pt x="162" y="144"/>
                    <a:pt x="157" y="134"/>
                    <a:pt x="157" y="134"/>
                  </a:cubicBezTo>
                  <a:cubicBezTo>
                    <a:pt x="156" y="112"/>
                    <a:pt x="159" y="115"/>
                    <a:pt x="159" y="115"/>
                  </a:cubicBezTo>
                  <a:cubicBezTo>
                    <a:pt x="159" y="124"/>
                    <a:pt x="159" y="128"/>
                    <a:pt x="159" y="128"/>
                  </a:cubicBezTo>
                  <a:cubicBezTo>
                    <a:pt x="159" y="135"/>
                    <a:pt x="171" y="137"/>
                    <a:pt x="171" y="137"/>
                  </a:cubicBezTo>
                  <a:cubicBezTo>
                    <a:pt x="177" y="143"/>
                    <a:pt x="191" y="137"/>
                    <a:pt x="191" y="137"/>
                  </a:cubicBezTo>
                  <a:cubicBezTo>
                    <a:pt x="203" y="130"/>
                    <a:pt x="206" y="120"/>
                    <a:pt x="206" y="120"/>
                  </a:cubicBezTo>
                  <a:cubicBezTo>
                    <a:pt x="212" y="113"/>
                    <a:pt x="209" y="106"/>
                    <a:pt x="209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3" name="PA-简单440"/>
            <p:cNvSpPr/>
            <p:nvPr>
              <p:custDataLst>
                <p:tags r:id="rId170"/>
              </p:custDataLst>
            </p:nvPr>
          </p:nvSpPr>
          <p:spPr bwMode="auto">
            <a:xfrm>
              <a:off x="7879" y="7270"/>
              <a:ext cx="108" cy="99"/>
            </a:xfrm>
            <a:custGeom>
              <a:avLst/>
              <a:gdLst>
                <a:gd name="T0" fmla="*/ 0 w 29"/>
                <a:gd name="T1" fmla="*/ 16 h 28"/>
                <a:gd name="T2" fmla="*/ 9 w 29"/>
                <a:gd name="T3" fmla="*/ 24 h 28"/>
                <a:gd name="T4" fmla="*/ 11 w 29"/>
                <a:gd name="T5" fmla="*/ 16 h 28"/>
                <a:gd name="T6" fmla="*/ 19 w 29"/>
                <a:gd name="T7" fmla="*/ 15 h 28"/>
                <a:gd name="T8" fmla="*/ 27 w 29"/>
                <a:gd name="T9" fmla="*/ 16 h 28"/>
                <a:gd name="T10" fmla="*/ 29 w 29"/>
                <a:gd name="T11" fmla="*/ 5 h 28"/>
                <a:gd name="T12" fmla="*/ 23 w 29"/>
                <a:gd name="T13" fmla="*/ 5 h 28"/>
                <a:gd name="T14" fmla="*/ 15 w 29"/>
                <a:gd name="T15" fmla="*/ 8 h 28"/>
                <a:gd name="T16" fmla="*/ 8 w 29"/>
                <a:gd name="T17" fmla="*/ 11 h 28"/>
                <a:gd name="T18" fmla="*/ 0 w 29"/>
                <a:gd name="T1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8">
                  <a:moveTo>
                    <a:pt x="0" y="16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2" y="28"/>
                    <a:pt x="11" y="16"/>
                  </a:cubicBezTo>
                  <a:cubicBezTo>
                    <a:pt x="11" y="16"/>
                    <a:pt x="11" y="12"/>
                    <a:pt x="19" y="15"/>
                  </a:cubicBezTo>
                  <a:cubicBezTo>
                    <a:pt x="19" y="15"/>
                    <a:pt x="24" y="22"/>
                    <a:pt x="27" y="1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0"/>
                    <a:pt x="23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4" name="PA-简单441"/>
            <p:cNvSpPr/>
            <p:nvPr>
              <p:custDataLst>
                <p:tags r:id="rId171"/>
              </p:custDataLst>
            </p:nvPr>
          </p:nvSpPr>
          <p:spPr bwMode="auto">
            <a:xfrm>
              <a:off x="7954" y="7373"/>
              <a:ext cx="337" cy="311"/>
            </a:xfrm>
            <a:custGeom>
              <a:avLst/>
              <a:gdLst>
                <a:gd name="T0" fmla="*/ 0 w 89"/>
                <a:gd name="T1" fmla="*/ 6 h 88"/>
                <a:gd name="T2" fmla="*/ 8 w 89"/>
                <a:gd name="T3" fmla="*/ 24 h 88"/>
                <a:gd name="T4" fmla="*/ 13 w 89"/>
                <a:gd name="T5" fmla="*/ 44 h 88"/>
                <a:gd name="T6" fmla="*/ 13 w 89"/>
                <a:gd name="T7" fmla="*/ 70 h 88"/>
                <a:gd name="T8" fmla="*/ 12 w 89"/>
                <a:gd name="T9" fmla="*/ 85 h 88"/>
                <a:gd name="T10" fmla="*/ 29 w 89"/>
                <a:gd name="T11" fmla="*/ 80 h 88"/>
                <a:gd name="T12" fmla="*/ 39 w 89"/>
                <a:gd name="T13" fmla="*/ 76 h 88"/>
                <a:gd name="T14" fmla="*/ 69 w 89"/>
                <a:gd name="T15" fmla="*/ 77 h 88"/>
                <a:gd name="T16" fmla="*/ 66 w 89"/>
                <a:gd name="T17" fmla="*/ 68 h 88"/>
                <a:gd name="T18" fmla="*/ 55 w 89"/>
                <a:gd name="T19" fmla="*/ 59 h 88"/>
                <a:gd name="T20" fmla="*/ 47 w 89"/>
                <a:gd name="T21" fmla="*/ 50 h 88"/>
                <a:gd name="T22" fmla="*/ 33 w 89"/>
                <a:gd name="T23" fmla="*/ 40 h 88"/>
                <a:gd name="T24" fmla="*/ 28 w 89"/>
                <a:gd name="T25" fmla="*/ 43 h 88"/>
                <a:gd name="T26" fmla="*/ 34 w 89"/>
                <a:gd name="T27" fmla="*/ 48 h 88"/>
                <a:gd name="T28" fmla="*/ 47 w 89"/>
                <a:gd name="T29" fmla="*/ 57 h 88"/>
                <a:gd name="T30" fmla="*/ 47 w 89"/>
                <a:gd name="T31" fmla="*/ 62 h 88"/>
                <a:gd name="T32" fmla="*/ 27 w 89"/>
                <a:gd name="T33" fmla="*/ 68 h 88"/>
                <a:gd name="T34" fmla="*/ 18 w 89"/>
                <a:gd name="T35" fmla="*/ 41 h 88"/>
                <a:gd name="T36" fmla="*/ 24 w 89"/>
                <a:gd name="T37" fmla="*/ 28 h 88"/>
                <a:gd name="T38" fmla="*/ 10 w 89"/>
                <a:gd name="T39" fmla="*/ 9 h 88"/>
                <a:gd name="T40" fmla="*/ 9 w 89"/>
                <a:gd name="T41" fmla="*/ 4 h 88"/>
                <a:gd name="T42" fmla="*/ 8 w 89"/>
                <a:gd name="T43" fmla="*/ 2 h 88"/>
                <a:gd name="T44" fmla="*/ 7 w 89"/>
                <a:gd name="T45" fmla="*/ 5 h 88"/>
                <a:gd name="T46" fmla="*/ 6 w 89"/>
                <a:gd name="T47" fmla="*/ 8 h 88"/>
                <a:gd name="T48" fmla="*/ 3 w 89"/>
                <a:gd name="T49" fmla="*/ 5 h 88"/>
                <a:gd name="T50" fmla="*/ 0 w 89"/>
                <a:gd name="T51" fmla="*/ 5 h 88"/>
                <a:gd name="T52" fmla="*/ 0 w 89"/>
                <a:gd name="T53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88">
                  <a:moveTo>
                    <a:pt x="0" y="6"/>
                  </a:moveTo>
                  <a:cubicBezTo>
                    <a:pt x="0" y="6"/>
                    <a:pt x="8" y="15"/>
                    <a:pt x="8" y="24"/>
                  </a:cubicBezTo>
                  <a:cubicBezTo>
                    <a:pt x="8" y="24"/>
                    <a:pt x="12" y="32"/>
                    <a:pt x="13" y="44"/>
                  </a:cubicBezTo>
                  <a:cubicBezTo>
                    <a:pt x="13" y="44"/>
                    <a:pt x="17" y="58"/>
                    <a:pt x="13" y="70"/>
                  </a:cubicBezTo>
                  <a:cubicBezTo>
                    <a:pt x="13" y="70"/>
                    <a:pt x="13" y="79"/>
                    <a:pt x="12" y="85"/>
                  </a:cubicBezTo>
                  <a:cubicBezTo>
                    <a:pt x="12" y="85"/>
                    <a:pt x="25" y="88"/>
                    <a:pt x="29" y="80"/>
                  </a:cubicBezTo>
                  <a:cubicBezTo>
                    <a:pt x="29" y="80"/>
                    <a:pt x="31" y="76"/>
                    <a:pt x="39" y="76"/>
                  </a:cubicBezTo>
                  <a:cubicBezTo>
                    <a:pt x="39" y="76"/>
                    <a:pt x="62" y="73"/>
                    <a:pt x="69" y="77"/>
                  </a:cubicBezTo>
                  <a:cubicBezTo>
                    <a:pt x="69" y="77"/>
                    <a:pt x="89" y="80"/>
                    <a:pt x="66" y="68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7" y="45"/>
                    <a:pt x="34" y="48"/>
                  </a:cubicBezTo>
                  <a:cubicBezTo>
                    <a:pt x="34" y="48"/>
                    <a:pt x="43" y="54"/>
                    <a:pt x="47" y="57"/>
                  </a:cubicBezTo>
                  <a:cubicBezTo>
                    <a:pt x="47" y="57"/>
                    <a:pt x="49" y="62"/>
                    <a:pt x="47" y="62"/>
                  </a:cubicBezTo>
                  <a:cubicBezTo>
                    <a:pt x="47" y="62"/>
                    <a:pt x="30" y="77"/>
                    <a:pt x="27" y="68"/>
                  </a:cubicBezTo>
                  <a:cubicBezTo>
                    <a:pt x="27" y="68"/>
                    <a:pt x="13" y="60"/>
                    <a:pt x="18" y="41"/>
                  </a:cubicBezTo>
                  <a:cubicBezTo>
                    <a:pt x="18" y="41"/>
                    <a:pt x="21" y="32"/>
                    <a:pt x="24" y="28"/>
                  </a:cubicBezTo>
                  <a:cubicBezTo>
                    <a:pt x="24" y="28"/>
                    <a:pt x="10" y="13"/>
                    <a:pt x="10" y="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0"/>
                    <a:pt x="7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9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5" name="PA-简单442"/>
            <p:cNvSpPr/>
            <p:nvPr>
              <p:custDataLst>
                <p:tags r:id="rId172"/>
              </p:custDataLst>
            </p:nvPr>
          </p:nvSpPr>
          <p:spPr bwMode="auto">
            <a:xfrm>
              <a:off x="7865" y="7511"/>
              <a:ext cx="120" cy="142"/>
            </a:xfrm>
            <a:custGeom>
              <a:avLst/>
              <a:gdLst>
                <a:gd name="T0" fmla="*/ 5 w 32"/>
                <a:gd name="T1" fmla="*/ 5 h 40"/>
                <a:gd name="T2" fmla="*/ 10 w 32"/>
                <a:gd name="T3" fmla="*/ 2 h 40"/>
                <a:gd name="T4" fmla="*/ 12 w 32"/>
                <a:gd name="T5" fmla="*/ 7 h 40"/>
                <a:gd name="T6" fmla="*/ 9 w 32"/>
                <a:gd name="T7" fmla="*/ 15 h 40"/>
                <a:gd name="T8" fmla="*/ 19 w 32"/>
                <a:gd name="T9" fmla="*/ 18 h 40"/>
                <a:gd name="T10" fmla="*/ 23 w 32"/>
                <a:gd name="T11" fmla="*/ 8 h 40"/>
                <a:gd name="T12" fmla="*/ 27 w 32"/>
                <a:gd name="T13" fmla="*/ 9 h 40"/>
                <a:gd name="T14" fmla="*/ 27 w 32"/>
                <a:gd name="T15" fmla="*/ 18 h 40"/>
                <a:gd name="T16" fmla="*/ 27 w 32"/>
                <a:gd name="T17" fmla="*/ 24 h 40"/>
                <a:gd name="T18" fmla="*/ 21 w 32"/>
                <a:gd name="T19" fmla="*/ 26 h 40"/>
                <a:gd name="T20" fmla="*/ 17 w 32"/>
                <a:gd name="T21" fmla="*/ 29 h 40"/>
                <a:gd name="T22" fmla="*/ 15 w 32"/>
                <a:gd name="T23" fmla="*/ 36 h 40"/>
                <a:gd name="T24" fmla="*/ 9 w 32"/>
                <a:gd name="T25" fmla="*/ 25 h 40"/>
                <a:gd name="T26" fmla="*/ 2 w 32"/>
                <a:gd name="T27" fmla="*/ 19 h 40"/>
                <a:gd name="T28" fmla="*/ 2 w 32"/>
                <a:gd name="T29" fmla="*/ 13 h 40"/>
                <a:gd name="T30" fmla="*/ 5 w 32"/>
                <a:gd name="T3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40">
                  <a:moveTo>
                    <a:pt x="5" y="5"/>
                  </a:moveTo>
                  <a:cubicBezTo>
                    <a:pt x="5" y="5"/>
                    <a:pt x="6" y="0"/>
                    <a:pt x="10" y="2"/>
                  </a:cubicBezTo>
                  <a:cubicBezTo>
                    <a:pt x="10" y="2"/>
                    <a:pt x="15" y="4"/>
                    <a:pt x="12" y="7"/>
                  </a:cubicBezTo>
                  <a:cubicBezTo>
                    <a:pt x="12" y="7"/>
                    <a:pt x="8" y="13"/>
                    <a:pt x="9" y="15"/>
                  </a:cubicBezTo>
                  <a:cubicBezTo>
                    <a:pt x="9" y="15"/>
                    <a:pt x="13" y="24"/>
                    <a:pt x="19" y="18"/>
                  </a:cubicBezTo>
                  <a:cubicBezTo>
                    <a:pt x="19" y="18"/>
                    <a:pt x="23" y="11"/>
                    <a:pt x="23" y="8"/>
                  </a:cubicBezTo>
                  <a:cubicBezTo>
                    <a:pt x="23" y="8"/>
                    <a:pt x="28" y="0"/>
                    <a:pt x="27" y="9"/>
                  </a:cubicBezTo>
                  <a:cubicBezTo>
                    <a:pt x="27" y="9"/>
                    <a:pt x="27" y="13"/>
                    <a:pt x="27" y="18"/>
                  </a:cubicBezTo>
                  <a:cubicBezTo>
                    <a:pt x="27" y="18"/>
                    <a:pt x="26" y="21"/>
                    <a:pt x="27" y="24"/>
                  </a:cubicBezTo>
                  <a:cubicBezTo>
                    <a:pt x="27" y="24"/>
                    <a:pt x="32" y="34"/>
                    <a:pt x="21" y="26"/>
                  </a:cubicBezTo>
                  <a:cubicBezTo>
                    <a:pt x="21" y="26"/>
                    <a:pt x="17" y="23"/>
                    <a:pt x="17" y="29"/>
                  </a:cubicBezTo>
                  <a:cubicBezTo>
                    <a:pt x="17" y="29"/>
                    <a:pt x="17" y="35"/>
                    <a:pt x="15" y="36"/>
                  </a:cubicBezTo>
                  <a:cubicBezTo>
                    <a:pt x="15" y="36"/>
                    <a:pt x="13" y="40"/>
                    <a:pt x="9" y="25"/>
                  </a:cubicBezTo>
                  <a:cubicBezTo>
                    <a:pt x="9" y="25"/>
                    <a:pt x="5" y="20"/>
                    <a:pt x="2" y="19"/>
                  </a:cubicBezTo>
                  <a:cubicBezTo>
                    <a:pt x="2" y="19"/>
                    <a:pt x="0" y="16"/>
                    <a:pt x="2" y="13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6" name="PA-简单443"/>
            <p:cNvSpPr/>
            <p:nvPr>
              <p:custDataLst>
                <p:tags r:id="rId173"/>
              </p:custDataLst>
            </p:nvPr>
          </p:nvSpPr>
          <p:spPr bwMode="auto">
            <a:xfrm>
              <a:off x="7819" y="7508"/>
              <a:ext cx="79" cy="169"/>
            </a:xfrm>
            <a:custGeom>
              <a:avLst/>
              <a:gdLst>
                <a:gd name="T0" fmla="*/ 5 w 21"/>
                <a:gd name="T1" fmla="*/ 6 h 48"/>
                <a:gd name="T2" fmla="*/ 3 w 21"/>
                <a:gd name="T3" fmla="*/ 9 h 48"/>
                <a:gd name="T4" fmla="*/ 1 w 21"/>
                <a:gd name="T5" fmla="*/ 23 h 48"/>
                <a:gd name="T6" fmla="*/ 5 w 21"/>
                <a:gd name="T7" fmla="*/ 34 h 48"/>
                <a:gd name="T8" fmla="*/ 14 w 21"/>
                <a:gd name="T9" fmla="*/ 46 h 48"/>
                <a:gd name="T10" fmla="*/ 21 w 21"/>
                <a:gd name="T11" fmla="*/ 48 h 48"/>
                <a:gd name="T12" fmla="*/ 15 w 21"/>
                <a:gd name="T13" fmla="*/ 36 h 48"/>
                <a:gd name="T14" fmla="*/ 8 w 21"/>
                <a:gd name="T15" fmla="*/ 24 h 48"/>
                <a:gd name="T16" fmla="*/ 5 w 21"/>
                <a:gd name="T17" fmla="*/ 13 h 48"/>
                <a:gd name="T18" fmla="*/ 7 w 21"/>
                <a:gd name="T19" fmla="*/ 6 h 48"/>
                <a:gd name="T20" fmla="*/ 5 w 21"/>
                <a:gd name="T21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8">
                  <a:moveTo>
                    <a:pt x="5" y="6"/>
                  </a:moveTo>
                  <a:cubicBezTo>
                    <a:pt x="5" y="6"/>
                    <a:pt x="4" y="7"/>
                    <a:pt x="3" y="9"/>
                  </a:cubicBezTo>
                  <a:cubicBezTo>
                    <a:pt x="2" y="13"/>
                    <a:pt x="0" y="18"/>
                    <a:pt x="1" y="23"/>
                  </a:cubicBezTo>
                  <a:cubicBezTo>
                    <a:pt x="1" y="23"/>
                    <a:pt x="1" y="29"/>
                    <a:pt x="5" y="34"/>
                  </a:cubicBezTo>
                  <a:cubicBezTo>
                    <a:pt x="5" y="34"/>
                    <a:pt x="11" y="45"/>
                    <a:pt x="14" y="46"/>
                  </a:cubicBezTo>
                  <a:cubicBezTo>
                    <a:pt x="14" y="46"/>
                    <a:pt x="18" y="48"/>
                    <a:pt x="21" y="48"/>
                  </a:cubicBezTo>
                  <a:cubicBezTo>
                    <a:pt x="21" y="48"/>
                    <a:pt x="20" y="44"/>
                    <a:pt x="15" y="36"/>
                  </a:cubicBezTo>
                  <a:cubicBezTo>
                    <a:pt x="15" y="36"/>
                    <a:pt x="10" y="28"/>
                    <a:pt x="8" y="24"/>
                  </a:cubicBezTo>
                  <a:cubicBezTo>
                    <a:pt x="8" y="24"/>
                    <a:pt x="4" y="17"/>
                    <a:pt x="5" y="13"/>
                  </a:cubicBezTo>
                  <a:cubicBezTo>
                    <a:pt x="6" y="9"/>
                    <a:pt x="6" y="8"/>
                    <a:pt x="7" y="6"/>
                  </a:cubicBezTo>
                  <a:cubicBezTo>
                    <a:pt x="7" y="6"/>
                    <a:pt x="7" y="0"/>
                    <a:pt x="5" y="6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7" name="PA-简单444"/>
            <p:cNvSpPr>
              <a:spLocks noChangeArrowheads="1"/>
            </p:cNvSpPr>
            <p:nvPr>
              <p:custDataLst>
                <p:tags r:id="rId174"/>
              </p:custDataLst>
            </p:nvPr>
          </p:nvSpPr>
          <p:spPr bwMode="auto">
            <a:xfrm>
              <a:off x="8226" y="7419"/>
              <a:ext cx="26" cy="14"/>
            </a:xfrm>
            <a:prstGeom prst="ellipse">
              <a:avLst/>
            </a:pr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8" name="PA-简单445"/>
            <p:cNvSpPr/>
            <p:nvPr>
              <p:custDataLst>
                <p:tags r:id="rId175"/>
              </p:custDataLst>
            </p:nvPr>
          </p:nvSpPr>
          <p:spPr bwMode="auto">
            <a:xfrm>
              <a:off x="7913" y="7622"/>
              <a:ext cx="67" cy="70"/>
            </a:xfrm>
            <a:custGeom>
              <a:avLst/>
              <a:gdLst>
                <a:gd name="T0" fmla="*/ 1 w 18"/>
                <a:gd name="T1" fmla="*/ 16 h 20"/>
                <a:gd name="T2" fmla="*/ 9 w 18"/>
                <a:gd name="T3" fmla="*/ 11 h 20"/>
                <a:gd name="T4" fmla="*/ 12 w 18"/>
                <a:gd name="T5" fmla="*/ 4 h 20"/>
                <a:gd name="T6" fmla="*/ 15 w 18"/>
                <a:gd name="T7" fmla="*/ 9 h 20"/>
                <a:gd name="T8" fmla="*/ 8 w 18"/>
                <a:gd name="T9" fmla="*/ 14 h 20"/>
                <a:gd name="T10" fmla="*/ 4 w 18"/>
                <a:gd name="T11" fmla="*/ 16 h 20"/>
                <a:gd name="T12" fmla="*/ 1 w 18"/>
                <a:gd name="T1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">
                  <a:moveTo>
                    <a:pt x="1" y="16"/>
                  </a:moveTo>
                  <a:cubicBezTo>
                    <a:pt x="1" y="16"/>
                    <a:pt x="8" y="13"/>
                    <a:pt x="9" y="11"/>
                  </a:cubicBezTo>
                  <a:cubicBezTo>
                    <a:pt x="9" y="11"/>
                    <a:pt x="12" y="7"/>
                    <a:pt x="12" y="4"/>
                  </a:cubicBezTo>
                  <a:cubicBezTo>
                    <a:pt x="12" y="4"/>
                    <a:pt x="18" y="0"/>
                    <a:pt x="15" y="9"/>
                  </a:cubicBezTo>
                  <a:cubicBezTo>
                    <a:pt x="15" y="9"/>
                    <a:pt x="13" y="13"/>
                    <a:pt x="8" y="14"/>
                  </a:cubicBezTo>
                  <a:cubicBezTo>
                    <a:pt x="8" y="14"/>
                    <a:pt x="8" y="15"/>
                    <a:pt x="4" y="16"/>
                  </a:cubicBezTo>
                  <a:cubicBezTo>
                    <a:pt x="4" y="16"/>
                    <a:pt x="0" y="20"/>
                    <a:pt x="1" y="16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9" name="PA-简单446"/>
            <p:cNvSpPr/>
            <p:nvPr>
              <p:custDataLst>
                <p:tags r:id="rId176"/>
              </p:custDataLst>
            </p:nvPr>
          </p:nvSpPr>
          <p:spPr bwMode="auto">
            <a:xfrm>
              <a:off x="8134" y="7504"/>
              <a:ext cx="51" cy="36"/>
            </a:xfrm>
            <a:custGeom>
              <a:avLst/>
              <a:gdLst>
                <a:gd name="T0" fmla="*/ 5 w 13"/>
                <a:gd name="T1" fmla="*/ 0 h 10"/>
                <a:gd name="T2" fmla="*/ 11 w 13"/>
                <a:gd name="T3" fmla="*/ 10 h 10"/>
                <a:gd name="T4" fmla="*/ 11 w 13"/>
                <a:gd name="T5" fmla="*/ 3 h 10"/>
                <a:gd name="T6" fmla="*/ 8 w 13"/>
                <a:gd name="T7" fmla="*/ 0 h 10"/>
                <a:gd name="T8" fmla="*/ 5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cubicBezTo>
                    <a:pt x="5" y="0"/>
                    <a:pt x="0" y="5"/>
                    <a:pt x="11" y="10"/>
                  </a:cubicBezTo>
                  <a:cubicBezTo>
                    <a:pt x="11" y="10"/>
                    <a:pt x="13" y="9"/>
                    <a:pt x="11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20" name="PA-简单447"/>
            <p:cNvSpPr/>
            <p:nvPr>
              <p:custDataLst>
                <p:tags r:id="rId177"/>
              </p:custDataLst>
            </p:nvPr>
          </p:nvSpPr>
          <p:spPr bwMode="auto">
            <a:xfrm>
              <a:off x="7971" y="7684"/>
              <a:ext cx="190" cy="89"/>
            </a:xfrm>
            <a:custGeom>
              <a:avLst/>
              <a:gdLst>
                <a:gd name="T0" fmla="*/ 0 w 51"/>
                <a:gd name="T1" fmla="*/ 18 h 25"/>
                <a:gd name="T2" fmla="*/ 25 w 51"/>
                <a:gd name="T3" fmla="*/ 5 h 25"/>
                <a:gd name="T4" fmla="*/ 42 w 51"/>
                <a:gd name="T5" fmla="*/ 11 h 25"/>
                <a:gd name="T6" fmla="*/ 40 w 51"/>
                <a:gd name="T7" fmla="*/ 18 h 25"/>
                <a:gd name="T8" fmla="*/ 13 w 51"/>
                <a:gd name="T9" fmla="*/ 23 h 25"/>
                <a:gd name="T10" fmla="*/ 0 w 51"/>
                <a:gd name="T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5">
                  <a:moveTo>
                    <a:pt x="0" y="18"/>
                  </a:moveTo>
                  <a:cubicBezTo>
                    <a:pt x="0" y="18"/>
                    <a:pt x="16" y="4"/>
                    <a:pt x="25" y="5"/>
                  </a:cubicBezTo>
                  <a:cubicBezTo>
                    <a:pt x="25" y="5"/>
                    <a:pt x="37" y="0"/>
                    <a:pt x="42" y="11"/>
                  </a:cubicBezTo>
                  <a:cubicBezTo>
                    <a:pt x="42" y="11"/>
                    <a:pt x="51" y="21"/>
                    <a:pt x="40" y="18"/>
                  </a:cubicBezTo>
                  <a:cubicBezTo>
                    <a:pt x="40" y="18"/>
                    <a:pt x="31" y="25"/>
                    <a:pt x="13" y="23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21" name="PA-简单448"/>
            <p:cNvSpPr/>
            <p:nvPr>
              <p:custDataLst>
                <p:tags r:id="rId178"/>
              </p:custDataLst>
            </p:nvPr>
          </p:nvSpPr>
          <p:spPr bwMode="auto">
            <a:xfrm>
              <a:off x="8014" y="7723"/>
              <a:ext cx="46" cy="34"/>
            </a:xfrm>
            <a:custGeom>
              <a:avLst/>
              <a:gdLst>
                <a:gd name="T0" fmla="*/ 6 w 12"/>
                <a:gd name="T1" fmla="*/ 2 h 9"/>
                <a:gd name="T2" fmla="*/ 11 w 12"/>
                <a:gd name="T3" fmla="*/ 5 h 9"/>
                <a:gd name="T4" fmla="*/ 8 w 12"/>
                <a:gd name="T5" fmla="*/ 9 h 9"/>
                <a:gd name="T6" fmla="*/ 3 w 12"/>
                <a:gd name="T7" fmla="*/ 5 h 9"/>
                <a:gd name="T8" fmla="*/ 6 w 12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6" y="2"/>
                  </a:moveTo>
                  <a:cubicBezTo>
                    <a:pt x="6" y="2"/>
                    <a:pt x="10" y="0"/>
                    <a:pt x="11" y="5"/>
                  </a:cubicBezTo>
                  <a:cubicBezTo>
                    <a:pt x="11" y="5"/>
                    <a:pt x="12" y="9"/>
                    <a:pt x="8" y="9"/>
                  </a:cubicBezTo>
                  <a:cubicBezTo>
                    <a:pt x="8" y="9"/>
                    <a:pt x="0" y="8"/>
                    <a:pt x="3" y="5"/>
                  </a:cubicBezTo>
                  <a:cubicBezTo>
                    <a:pt x="3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22" name="PA-简单449"/>
            <p:cNvSpPr/>
            <p:nvPr>
              <p:custDataLst>
                <p:tags r:id="rId179"/>
              </p:custDataLst>
            </p:nvPr>
          </p:nvSpPr>
          <p:spPr bwMode="auto">
            <a:xfrm>
              <a:off x="8065" y="7706"/>
              <a:ext cx="63" cy="39"/>
            </a:xfrm>
            <a:custGeom>
              <a:avLst/>
              <a:gdLst>
                <a:gd name="T0" fmla="*/ 8 w 17"/>
                <a:gd name="T1" fmla="*/ 0 h 11"/>
                <a:gd name="T2" fmla="*/ 4 w 17"/>
                <a:gd name="T3" fmla="*/ 9 h 11"/>
                <a:gd name="T4" fmla="*/ 13 w 17"/>
                <a:gd name="T5" fmla="*/ 9 h 11"/>
                <a:gd name="T6" fmla="*/ 13 w 17"/>
                <a:gd name="T7" fmla="*/ 6 h 11"/>
                <a:gd name="T8" fmla="*/ 11 w 17"/>
                <a:gd name="T9" fmla="*/ 5 h 11"/>
                <a:gd name="T10" fmla="*/ 11 w 17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0"/>
                  </a:moveTo>
                  <a:cubicBezTo>
                    <a:pt x="8" y="0"/>
                    <a:pt x="0" y="6"/>
                    <a:pt x="4" y="9"/>
                  </a:cubicBezTo>
                  <a:cubicBezTo>
                    <a:pt x="4" y="9"/>
                    <a:pt x="7" y="11"/>
                    <a:pt x="13" y="9"/>
                  </a:cubicBezTo>
                  <a:cubicBezTo>
                    <a:pt x="13" y="9"/>
                    <a:pt x="17" y="7"/>
                    <a:pt x="13" y="6"/>
                  </a:cubicBezTo>
                  <a:cubicBezTo>
                    <a:pt x="13" y="6"/>
                    <a:pt x="15" y="7"/>
                    <a:pt x="11" y="5"/>
                  </a:cubicBezTo>
                  <a:cubicBezTo>
                    <a:pt x="11" y="5"/>
                    <a:pt x="14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23" name="PA-简单450"/>
            <p:cNvSpPr/>
            <p:nvPr>
              <p:custDataLst>
                <p:tags r:id="rId180"/>
              </p:custDataLst>
            </p:nvPr>
          </p:nvSpPr>
          <p:spPr bwMode="auto">
            <a:xfrm>
              <a:off x="8147" y="7663"/>
              <a:ext cx="58" cy="72"/>
            </a:xfrm>
            <a:custGeom>
              <a:avLst/>
              <a:gdLst>
                <a:gd name="T0" fmla="*/ 2 w 15"/>
                <a:gd name="T1" fmla="*/ 8 h 20"/>
                <a:gd name="T2" fmla="*/ 4 w 15"/>
                <a:gd name="T3" fmla="*/ 20 h 20"/>
                <a:gd name="T4" fmla="*/ 15 w 15"/>
                <a:gd name="T5" fmla="*/ 14 h 20"/>
                <a:gd name="T6" fmla="*/ 7 w 15"/>
                <a:gd name="T7" fmla="*/ 13 h 20"/>
                <a:gd name="T8" fmla="*/ 1 w 15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0">
                  <a:moveTo>
                    <a:pt x="2" y="8"/>
                  </a:moveTo>
                  <a:cubicBezTo>
                    <a:pt x="2" y="8"/>
                    <a:pt x="0" y="17"/>
                    <a:pt x="4" y="20"/>
                  </a:cubicBezTo>
                  <a:cubicBezTo>
                    <a:pt x="4" y="20"/>
                    <a:pt x="12" y="16"/>
                    <a:pt x="15" y="14"/>
                  </a:cubicBezTo>
                  <a:cubicBezTo>
                    <a:pt x="15" y="14"/>
                    <a:pt x="3" y="15"/>
                    <a:pt x="7" y="13"/>
                  </a:cubicBezTo>
                  <a:cubicBezTo>
                    <a:pt x="7" y="13"/>
                    <a:pt x="4" y="0"/>
                    <a:pt x="1" y="6"/>
                  </a:cubicBezTo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9" name="PA-简单451"/>
            <p:cNvGrpSpPr/>
            <p:nvPr>
              <p:custDataLst>
                <p:tags r:id="rId181"/>
              </p:custDataLst>
            </p:nvPr>
          </p:nvGrpSpPr>
          <p:grpSpPr bwMode="auto">
            <a:xfrm>
              <a:off x="4402" y="4668"/>
              <a:ext cx="10832" cy="4509"/>
              <a:chOff x="1606" y="2474"/>
              <a:chExt cx="4497" cy="1872"/>
            </a:xfrm>
          </p:grpSpPr>
          <p:sp>
            <p:nvSpPr>
              <p:cNvPr id="73" name="PA-任意多边形 207"/>
              <p:cNvSpPr/>
              <p:nvPr>
                <p:custDataLst>
                  <p:tags r:id="rId221"/>
                </p:custDataLst>
              </p:nvPr>
            </p:nvSpPr>
            <p:spPr bwMode="auto">
              <a:xfrm>
                <a:off x="3172" y="3722"/>
                <a:ext cx="36" cy="25"/>
              </a:xfrm>
              <a:custGeom>
                <a:avLst/>
                <a:gdLst>
                  <a:gd name="T0" fmla="*/ 1 w 23"/>
                  <a:gd name="T1" fmla="*/ 11 h 17"/>
                  <a:gd name="T2" fmla="*/ 1 w 23"/>
                  <a:gd name="T3" fmla="*/ 15 h 17"/>
                  <a:gd name="T4" fmla="*/ 4 w 23"/>
                  <a:gd name="T5" fmla="*/ 17 h 17"/>
                  <a:gd name="T6" fmla="*/ 12 w 23"/>
                  <a:gd name="T7" fmla="*/ 11 h 17"/>
                  <a:gd name="T8" fmla="*/ 12 w 23"/>
                  <a:gd name="T9" fmla="*/ 6 h 17"/>
                  <a:gd name="T10" fmla="*/ 5 w 23"/>
                  <a:gd name="T11" fmla="*/ 10 h 17"/>
                  <a:gd name="T12" fmla="*/ 1 w 23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7">
                    <a:moveTo>
                      <a:pt x="1" y="11"/>
                    </a:moveTo>
                    <a:cubicBezTo>
                      <a:pt x="1" y="11"/>
                      <a:pt x="0" y="14"/>
                      <a:pt x="1" y="15"/>
                    </a:cubicBezTo>
                    <a:cubicBezTo>
                      <a:pt x="2" y="16"/>
                      <a:pt x="3" y="16"/>
                      <a:pt x="4" y="17"/>
                    </a:cubicBezTo>
                    <a:cubicBezTo>
                      <a:pt x="4" y="17"/>
                      <a:pt x="6" y="13"/>
                      <a:pt x="12" y="11"/>
                    </a:cubicBezTo>
                    <a:cubicBezTo>
                      <a:pt x="12" y="11"/>
                      <a:pt x="23" y="0"/>
                      <a:pt x="12" y="6"/>
                    </a:cubicBezTo>
                    <a:cubicBezTo>
                      <a:pt x="12" y="6"/>
                      <a:pt x="10" y="7"/>
                      <a:pt x="5" y="10"/>
                    </a:cubicBezTo>
                    <a:cubicBezTo>
                      <a:pt x="5" y="10"/>
                      <a:pt x="1" y="9"/>
                      <a:pt x="1" y="11"/>
                    </a:cubicBezTo>
                    <a:close/>
                  </a:path>
                </a:pathLst>
              </a:custGeom>
              <a:solidFill>
                <a:srgbClr val="40AA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4" name="PA-任意多边形 208"/>
              <p:cNvSpPr>
                <a:spLocks noEditPoints="1"/>
              </p:cNvSpPr>
              <p:nvPr>
                <p:custDataLst>
                  <p:tags r:id="rId222"/>
                </p:custDataLst>
              </p:nvPr>
            </p:nvSpPr>
            <p:spPr bwMode="auto">
              <a:xfrm>
                <a:off x="2938" y="3828"/>
                <a:ext cx="74" cy="57"/>
              </a:xfrm>
              <a:custGeom>
                <a:avLst/>
                <a:gdLst>
                  <a:gd name="T0" fmla="*/ 10 w 47"/>
                  <a:gd name="T1" fmla="*/ 17 h 39"/>
                  <a:gd name="T2" fmla="*/ 5 w 47"/>
                  <a:gd name="T3" fmla="*/ 39 h 39"/>
                  <a:gd name="T4" fmla="*/ 0 w 47"/>
                  <a:gd name="T5" fmla="*/ 35 h 39"/>
                  <a:gd name="T6" fmla="*/ 4 w 47"/>
                  <a:gd name="T7" fmla="*/ 16 h 39"/>
                  <a:gd name="T8" fmla="*/ 4 w 47"/>
                  <a:gd name="T9" fmla="*/ 0 h 39"/>
                  <a:gd name="T10" fmla="*/ 46 w 47"/>
                  <a:gd name="T11" fmla="*/ 0 h 39"/>
                  <a:gd name="T12" fmla="*/ 46 w 47"/>
                  <a:gd name="T13" fmla="*/ 5 h 39"/>
                  <a:gd name="T14" fmla="*/ 10 w 47"/>
                  <a:gd name="T15" fmla="*/ 5 h 39"/>
                  <a:gd name="T16" fmla="*/ 10 w 47"/>
                  <a:gd name="T17" fmla="*/ 17 h 39"/>
                  <a:gd name="T18" fmla="*/ 11 w 47"/>
                  <a:gd name="T19" fmla="*/ 38 h 39"/>
                  <a:gd name="T20" fmla="*/ 10 w 47"/>
                  <a:gd name="T21" fmla="*/ 33 h 39"/>
                  <a:gd name="T22" fmla="*/ 19 w 47"/>
                  <a:gd name="T23" fmla="*/ 32 h 39"/>
                  <a:gd name="T24" fmla="*/ 23 w 47"/>
                  <a:gd name="T25" fmla="*/ 25 h 39"/>
                  <a:gd name="T26" fmla="*/ 28 w 47"/>
                  <a:gd name="T27" fmla="*/ 27 h 39"/>
                  <a:gd name="T28" fmla="*/ 26 w 47"/>
                  <a:gd name="T29" fmla="*/ 32 h 39"/>
                  <a:gd name="T30" fmla="*/ 30 w 47"/>
                  <a:gd name="T31" fmla="*/ 31 h 39"/>
                  <a:gd name="T32" fmla="*/ 29 w 47"/>
                  <a:gd name="T33" fmla="*/ 36 h 39"/>
                  <a:gd name="T34" fmla="*/ 11 w 47"/>
                  <a:gd name="T35" fmla="*/ 38 h 39"/>
                  <a:gd name="T36" fmla="*/ 11 w 47"/>
                  <a:gd name="T37" fmla="*/ 7 h 39"/>
                  <a:gd name="T38" fmla="*/ 29 w 47"/>
                  <a:gd name="T39" fmla="*/ 7 h 39"/>
                  <a:gd name="T40" fmla="*/ 29 w 47"/>
                  <a:gd name="T41" fmla="*/ 11 h 39"/>
                  <a:gd name="T42" fmla="*/ 11 w 47"/>
                  <a:gd name="T43" fmla="*/ 11 h 39"/>
                  <a:gd name="T44" fmla="*/ 11 w 47"/>
                  <a:gd name="T45" fmla="*/ 7 h 39"/>
                  <a:gd name="T46" fmla="*/ 16 w 47"/>
                  <a:gd name="T47" fmla="*/ 25 h 39"/>
                  <a:gd name="T48" fmla="*/ 19 w 47"/>
                  <a:gd name="T49" fmla="*/ 31 h 39"/>
                  <a:gd name="T50" fmla="*/ 14 w 47"/>
                  <a:gd name="T51" fmla="*/ 32 h 39"/>
                  <a:gd name="T52" fmla="*/ 11 w 47"/>
                  <a:gd name="T53" fmla="*/ 27 h 39"/>
                  <a:gd name="T54" fmla="*/ 16 w 47"/>
                  <a:gd name="T55" fmla="*/ 25 h 39"/>
                  <a:gd name="T56" fmla="*/ 12 w 47"/>
                  <a:gd name="T57" fmla="*/ 13 h 39"/>
                  <a:gd name="T58" fmla="*/ 28 w 47"/>
                  <a:gd name="T59" fmla="*/ 13 h 39"/>
                  <a:gd name="T60" fmla="*/ 28 w 47"/>
                  <a:gd name="T61" fmla="*/ 24 h 39"/>
                  <a:gd name="T62" fmla="*/ 12 w 47"/>
                  <a:gd name="T63" fmla="*/ 24 h 39"/>
                  <a:gd name="T64" fmla="*/ 12 w 47"/>
                  <a:gd name="T65" fmla="*/ 13 h 39"/>
                  <a:gd name="T66" fmla="*/ 23 w 47"/>
                  <a:gd name="T67" fmla="*/ 17 h 39"/>
                  <a:gd name="T68" fmla="*/ 17 w 47"/>
                  <a:gd name="T69" fmla="*/ 17 h 39"/>
                  <a:gd name="T70" fmla="*/ 17 w 47"/>
                  <a:gd name="T71" fmla="*/ 20 h 39"/>
                  <a:gd name="T72" fmla="*/ 23 w 47"/>
                  <a:gd name="T73" fmla="*/ 20 h 39"/>
                  <a:gd name="T74" fmla="*/ 23 w 47"/>
                  <a:gd name="T75" fmla="*/ 17 h 39"/>
                  <a:gd name="T76" fmla="*/ 29 w 47"/>
                  <a:gd name="T77" fmla="*/ 19 h 39"/>
                  <a:gd name="T78" fmla="*/ 34 w 47"/>
                  <a:gd name="T79" fmla="*/ 18 h 39"/>
                  <a:gd name="T80" fmla="*/ 38 w 47"/>
                  <a:gd name="T81" fmla="*/ 27 h 39"/>
                  <a:gd name="T82" fmla="*/ 33 w 47"/>
                  <a:gd name="T83" fmla="*/ 28 h 39"/>
                  <a:gd name="T84" fmla="*/ 29 w 47"/>
                  <a:gd name="T85" fmla="*/ 19 h 39"/>
                  <a:gd name="T86" fmla="*/ 30 w 47"/>
                  <a:gd name="T87" fmla="*/ 11 h 39"/>
                  <a:gd name="T88" fmla="*/ 39 w 47"/>
                  <a:gd name="T89" fmla="*/ 11 h 39"/>
                  <a:gd name="T90" fmla="*/ 39 w 47"/>
                  <a:gd name="T91" fmla="*/ 6 h 39"/>
                  <a:gd name="T92" fmla="*/ 44 w 47"/>
                  <a:gd name="T93" fmla="*/ 6 h 39"/>
                  <a:gd name="T94" fmla="*/ 44 w 47"/>
                  <a:gd name="T95" fmla="*/ 11 h 39"/>
                  <a:gd name="T96" fmla="*/ 47 w 47"/>
                  <a:gd name="T97" fmla="*/ 11 h 39"/>
                  <a:gd name="T98" fmla="*/ 47 w 47"/>
                  <a:gd name="T99" fmla="*/ 16 h 39"/>
                  <a:gd name="T100" fmla="*/ 44 w 47"/>
                  <a:gd name="T101" fmla="*/ 16 h 39"/>
                  <a:gd name="T102" fmla="*/ 44 w 47"/>
                  <a:gd name="T103" fmla="*/ 32 h 39"/>
                  <a:gd name="T104" fmla="*/ 39 w 47"/>
                  <a:gd name="T105" fmla="*/ 38 h 39"/>
                  <a:gd name="T106" fmla="*/ 32 w 47"/>
                  <a:gd name="T107" fmla="*/ 38 h 39"/>
                  <a:gd name="T108" fmla="*/ 31 w 47"/>
                  <a:gd name="T109" fmla="*/ 33 h 39"/>
                  <a:gd name="T110" fmla="*/ 36 w 47"/>
                  <a:gd name="T111" fmla="*/ 33 h 39"/>
                  <a:gd name="T112" fmla="*/ 39 w 47"/>
                  <a:gd name="T113" fmla="*/ 31 h 39"/>
                  <a:gd name="T114" fmla="*/ 39 w 47"/>
                  <a:gd name="T115" fmla="*/ 16 h 39"/>
                  <a:gd name="T116" fmla="*/ 30 w 47"/>
                  <a:gd name="T117" fmla="*/ 16 h 39"/>
                  <a:gd name="T118" fmla="*/ 30 w 47"/>
                  <a:gd name="T119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39">
                    <a:moveTo>
                      <a:pt x="10" y="17"/>
                    </a:moveTo>
                    <a:cubicBezTo>
                      <a:pt x="10" y="27"/>
                      <a:pt x="8" y="34"/>
                      <a:pt x="5" y="39"/>
                    </a:cubicBezTo>
                    <a:cubicBezTo>
                      <a:pt x="4" y="38"/>
                      <a:pt x="2" y="36"/>
                      <a:pt x="0" y="35"/>
                    </a:cubicBezTo>
                    <a:cubicBezTo>
                      <a:pt x="3" y="31"/>
                      <a:pt x="4" y="24"/>
                      <a:pt x="4" y="1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10" y="17"/>
                    </a:lnTo>
                    <a:close/>
                    <a:moveTo>
                      <a:pt x="11" y="38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13" y="33"/>
                      <a:pt x="16" y="32"/>
                      <a:pt x="19" y="32"/>
                    </a:cubicBezTo>
                    <a:cubicBezTo>
                      <a:pt x="21" y="30"/>
                      <a:pt x="22" y="28"/>
                      <a:pt x="23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8"/>
                      <a:pt x="27" y="30"/>
                      <a:pt x="26" y="32"/>
                    </a:cubicBezTo>
                    <a:cubicBezTo>
                      <a:pt x="27" y="32"/>
                      <a:pt x="29" y="31"/>
                      <a:pt x="30" y="31"/>
                    </a:cubicBezTo>
                    <a:cubicBezTo>
                      <a:pt x="30" y="33"/>
                      <a:pt x="29" y="35"/>
                      <a:pt x="29" y="36"/>
                    </a:cubicBezTo>
                    <a:cubicBezTo>
                      <a:pt x="23" y="37"/>
                      <a:pt x="17" y="37"/>
                      <a:pt x="11" y="38"/>
                    </a:cubicBezTo>
                    <a:close/>
                    <a:moveTo>
                      <a:pt x="11" y="7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11" y="11"/>
                      <a:pt x="11" y="11"/>
                      <a:pt x="11" y="11"/>
                    </a:cubicBezTo>
                    <a:lnTo>
                      <a:pt x="11" y="7"/>
                    </a:lnTo>
                    <a:close/>
                    <a:moveTo>
                      <a:pt x="16" y="25"/>
                    </a:moveTo>
                    <a:cubicBezTo>
                      <a:pt x="17" y="27"/>
                      <a:pt x="18" y="29"/>
                      <a:pt x="19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3" y="29"/>
                      <a:pt x="11" y="27"/>
                    </a:cubicBezTo>
                    <a:lnTo>
                      <a:pt x="16" y="25"/>
                    </a:lnTo>
                    <a:close/>
                    <a:moveTo>
                      <a:pt x="12" y="13"/>
                    </a:move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12" y="24"/>
                      <a:pt x="12" y="24"/>
                      <a:pt x="12" y="24"/>
                    </a:cubicBezTo>
                    <a:lnTo>
                      <a:pt x="12" y="13"/>
                    </a:lnTo>
                    <a:close/>
                    <a:moveTo>
                      <a:pt x="23" y="17"/>
                    </a:move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3" y="20"/>
                      <a:pt x="23" y="20"/>
                      <a:pt x="23" y="20"/>
                    </a:cubicBezTo>
                    <a:lnTo>
                      <a:pt x="23" y="17"/>
                    </a:lnTo>
                    <a:close/>
                    <a:moveTo>
                      <a:pt x="29" y="19"/>
                    </a:move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21"/>
                      <a:pt x="36" y="24"/>
                      <a:pt x="38" y="2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5"/>
                      <a:pt x="30" y="22"/>
                      <a:pt x="29" y="19"/>
                    </a:cubicBezTo>
                    <a:close/>
                    <a:moveTo>
                      <a:pt x="30" y="11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2" y="38"/>
                      <a:pt x="39" y="38"/>
                    </a:cubicBezTo>
                    <a:cubicBezTo>
                      <a:pt x="38" y="38"/>
                      <a:pt x="35" y="38"/>
                      <a:pt x="32" y="38"/>
                    </a:cubicBezTo>
                    <a:cubicBezTo>
                      <a:pt x="32" y="36"/>
                      <a:pt x="31" y="35"/>
                      <a:pt x="31" y="33"/>
                    </a:cubicBezTo>
                    <a:cubicBezTo>
                      <a:pt x="32" y="33"/>
                      <a:pt x="34" y="33"/>
                      <a:pt x="36" y="33"/>
                    </a:cubicBezTo>
                    <a:cubicBezTo>
                      <a:pt x="38" y="33"/>
                      <a:pt x="39" y="32"/>
                      <a:pt x="39" y="31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5" name="PA-任意多边形 209"/>
              <p:cNvSpPr>
                <a:spLocks noEditPoints="1"/>
              </p:cNvSpPr>
              <p:nvPr>
                <p:custDataLst>
                  <p:tags r:id="rId223"/>
                </p:custDataLst>
              </p:nvPr>
            </p:nvSpPr>
            <p:spPr bwMode="auto">
              <a:xfrm>
                <a:off x="3017" y="3825"/>
                <a:ext cx="73" cy="60"/>
              </a:xfrm>
              <a:custGeom>
                <a:avLst/>
                <a:gdLst>
                  <a:gd name="T0" fmla="*/ 47 w 47"/>
                  <a:gd name="T1" fmla="*/ 23 h 41"/>
                  <a:gd name="T2" fmla="*/ 24 w 47"/>
                  <a:gd name="T3" fmla="*/ 23 h 41"/>
                  <a:gd name="T4" fmla="*/ 24 w 47"/>
                  <a:gd name="T5" fmla="*/ 26 h 41"/>
                  <a:gd name="T6" fmla="*/ 42 w 47"/>
                  <a:gd name="T7" fmla="*/ 26 h 41"/>
                  <a:gd name="T8" fmla="*/ 42 w 47"/>
                  <a:gd name="T9" fmla="*/ 33 h 41"/>
                  <a:gd name="T10" fmla="*/ 40 w 47"/>
                  <a:gd name="T11" fmla="*/ 38 h 41"/>
                  <a:gd name="T12" fmla="*/ 36 w 47"/>
                  <a:gd name="T13" fmla="*/ 40 h 41"/>
                  <a:gd name="T14" fmla="*/ 27 w 47"/>
                  <a:gd name="T15" fmla="*/ 40 h 41"/>
                  <a:gd name="T16" fmla="*/ 25 w 47"/>
                  <a:gd name="T17" fmla="*/ 35 h 41"/>
                  <a:gd name="T18" fmla="*/ 31 w 47"/>
                  <a:gd name="T19" fmla="*/ 35 h 41"/>
                  <a:gd name="T20" fmla="*/ 34 w 47"/>
                  <a:gd name="T21" fmla="*/ 35 h 41"/>
                  <a:gd name="T22" fmla="*/ 35 w 47"/>
                  <a:gd name="T23" fmla="*/ 33 h 41"/>
                  <a:gd name="T24" fmla="*/ 35 w 47"/>
                  <a:gd name="T25" fmla="*/ 30 h 41"/>
                  <a:gd name="T26" fmla="*/ 23 w 47"/>
                  <a:gd name="T27" fmla="*/ 30 h 41"/>
                  <a:gd name="T28" fmla="*/ 14 w 47"/>
                  <a:gd name="T29" fmla="*/ 41 h 41"/>
                  <a:gd name="T30" fmla="*/ 9 w 47"/>
                  <a:gd name="T31" fmla="*/ 37 h 41"/>
                  <a:gd name="T32" fmla="*/ 18 w 47"/>
                  <a:gd name="T33" fmla="*/ 23 h 41"/>
                  <a:gd name="T34" fmla="*/ 11 w 47"/>
                  <a:gd name="T35" fmla="*/ 23 h 41"/>
                  <a:gd name="T36" fmla="*/ 5 w 47"/>
                  <a:gd name="T37" fmla="*/ 40 h 41"/>
                  <a:gd name="T38" fmla="*/ 0 w 47"/>
                  <a:gd name="T39" fmla="*/ 36 h 41"/>
                  <a:gd name="T40" fmla="*/ 4 w 47"/>
                  <a:gd name="T41" fmla="*/ 19 h 41"/>
                  <a:gd name="T42" fmla="*/ 4 w 47"/>
                  <a:gd name="T43" fmla="*/ 4 h 41"/>
                  <a:gd name="T44" fmla="*/ 21 w 47"/>
                  <a:gd name="T45" fmla="*/ 4 h 41"/>
                  <a:gd name="T46" fmla="*/ 19 w 47"/>
                  <a:gd name="T47" fmla="*/ 1 h 41"/>
                  <a:gd name="T48" fmla="*/ 27 w 47"/>
                  <a:gd name="T49" fmla="*/ 0 h 41"/>
                  <a:gd name="T50" fmla="*/ 29 w 47"/>
                  <a:gd name="T51" fmla="*/ 4 h 41"/>
                  <a:gd name="T52" fmla="*/ 44 w 47"/>
                  <a:gd name="T53" fmla="*/ 4 h 41"/>
                  <a:gd name="T54" fmla="*/ 44 w 47"/>
                  <a:gd name="T55" fmla="*/ 16 h 41"/>
                  <a:gd name="T56" fmla="*/ 30 w 47"/>
                  <a:gd name="T57" fmla="*/ 16 h 41"/>
                  <a:gd name="T58" fmla="*/ 32 w 47"/>
                  <a:gd name="T59" fmla="*/ 19 h 41"/>
                  <a:gd name="T60" fmla="*/ 47 w 47"/>
                  <a:gd name="T61" fmla="*/ 19 h 41"/>
                  <a:gd name="T62" fmla="*/ 47 w 47"/>
                  <a:gd name="T63" fmla="*/ 23 h 41"/>
                  <a:gd name="T64" fmla="*/ 38 w 47"/>
                  <a:gd name="T65" fmla="*/ 11 h 41"/>
                  <a:gd name="T66" fmla="*/ 38 w 47"/>
                  <a:gd name="T67" fmla="*/ 8 h 41"/>
                  <a:gd name="T68" fmla="*/ 11 w 47"/>
                  <a:gd name="T69" fmla="*/ 8 h 41"/>
                  <a:gd name="T70" fmla="*/ 11 w 47"/>
                  <a:gd name="T71" fmla="*/ 11 h 41"/>
                  <a:gd name="T72" fmla="*/ 38 w 47"/>
                  <a:gd name="T73" fmla="*/ 11 h 41"/>
                  <a:gd name="T74" fmla="*/ 22 w 47"/>
                  <a:gd name="T75" fmla="*/ 17 h 41"/>
                  <a:gd name="T76" fmla="*/ 28 w 47"/>
                  <a:gd name="T77" fmla="*/ 16 h 41"/>
                  <a:gd name="T78" fmla="*/ 11 w 47"/>
                  <a:gd name="T79" fmla="*/ 16 h 41"/>
                  <a:gd name="T80" fmla="*/ 11 w 47"/>
                  <a:gd name="T81" fmla="*/ 19 h 41"/>
                  <a:gd name="T82" fmla="*/ 24 w 47"/>
                  <a:gd name="T83" fmla="*/ 19 h 41"/>
                  <a:gd name="T84" fmla="*/ 22 w 47"/>
                  <a:gd name="T85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" h="41">
                    <a:moveTo>
                      <a:pt x="47" y="23"/>
                    </a:move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4"/>
                      <a:pt x="24" y="25"/>
                      <a:pt x="24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8"/>
                      <a:pt x="42" y="30"/>
                      <a:pt x="42" y="33"/>
                    </a:cubicBezTo>
                    <a:cubicBezTo>
                      <a:pt x="42" y="36"/>
                      <a:pt x="41" y="37"/>
                      <a:pt x="40" y="38"/>
                    </a:cubicBezTo>
                    <a:cubicBezTo>
                      <a:pt x="39" y="39"/>
                      <a:pt x="38" y="40"/>
                      <a:pt x="36" y="40"/>
                    </a:cubicBezTo>
                    <a:cubicBezTo>
                      <a:pt x="35" y="40"/>
                      <a:pt x="32" y="40"/>
                      <a:pt x="27" y="40"/>
                    </a:cubicBezTo>
                    <a:cubicBezTo>
                      <a:pt x="27" y="39"/>
                      <a:pt x="26" y="37"/>
                      <a:pt x="25" y="35"/>
                    </a:cubicBezTo>
                    <a:cubicBezTo>
                      <a:pt x="27" y="35"/>
                      <a:pt x="29" y="35"/>
                      <a:pt x="31" y="35"/>
                    </a:cubicBezTo>
                    <a:cubicBezTo>
                      <a:pt x="32" y="35"/>
                      <a:pt x="33" y="35"/>
                      <a:pt x="34" y="35"/>
                    </a:cubicBezTo>
                    <a:cubicBezTo>
                      <a:pt x="34" y="34"/>
                      <a:pt x="34" y="34"/>
                      <a:pt x="35" y="33"/>
                    </a:cubicBezTo>
                    <a:cubicBezTo>
                      <a:pt x="35" y="33"/>
                      <a:pt x="35" y="32"/>
                      <a:pt x="35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5"/>
                      <a:pt x="18" y="38"/>
                      <a:pt x="14" y="41"/>
                    </a:cubicBezTo>
                    <a:cubicBezTo>
                      <a:pt x="13" y="40"/>
                      <a:pt x="11" y="39"/>
                      <a:pt x="9" y="37"/>
                    </a:cubicBezTo>
                    <a:cubicBezTo>
                      <a:pt x="14" y="34"/>
                      <a:pt x="17" y="30"/>
                      <a:pt x="18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31"/>
                      <a:pt x="8" y="36"/>
                      <a:pt x="5" y="4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" y="32"/>
                      <a:pt x="4" y="26"/>
                      <a:pt x="4" y="19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2"/>
                      <a:pt x="19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1"/>
                      <a:pt x="28" y="2"/>
                      <a:pt x="29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7"/>
                      <a:pt x="31" y="18"/>
                      <a:pt x="32" y="19"/>
                    </a:cubicBezTo>
                    <a:cubicBezTo>
                      <a:pt x="47" y="19"/>
                      <a:pt x="47" y="19"/>
                      <a:pt x="47" y="19"/>
                    </a:cubicBezTo>
                    <a:lnTo>
                      <a:pt x="47" y="23"/>
                    </a:lnTo>
                    <a:close/>
                    <a:moveTo>
                      <a:pt x="38" y="11"/>
                    </a:moveTo>
                    <a:cubicBezTo>
                      <a:pt x="38" y="8"/>
                      <a:pt x="38" y="8"/>
                      <a:pt x="3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11"/>
                      <a:pt x="11" y="11"/>
                      <a:pt x="11" y="11"/>
                    </a:cubicBezTo>
                    <a:lnTo>
                      <a:pt x="38" y="11"/>
                    </a:lnTo>
                    <a:close/>
                    <a:moveTo>
                      <a:pt x="22" y="17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3" y="18"/>
                      <a:pt x="23" y="17"/>
                      <a:pt x="2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6" name="PA-任意多边形 210"/>
              <p:cNvSpPr>
                <a:spLocks noEditPoints="1"/>
              </p:cNvSpPr>
              <p:nvPr>
                <p:custDataLst>
                  <p:tags r:id="rId224"/>
                </p:custDataLst>
              </p:nvPr>
            </p:nvSpPr>
            <p:spPr bwMode="auto">
              <a:xfrm>
                <a:off x="3093" y="3825"/>
                <a:ext cx="74" cy="57"/>
              </a:xfrm>
              <a:custGeom>
                <a:avLst/>
                <a:gdLst>
                  <a:gd name="T0" fmla="*/ 1 w 47"/>
                  <a:gd name="T1" fmla="*/ 36 h 39"/>
                  <a:gd name="T2" fmla="*/ 0 w 47"/>
                  <a:gd name="T3" fmla="*/ 30 h 39"/>
                  <a:gd name="T4" fmla="*/ 5 w 47"/>
                  <a:gd name="T5" fmla="*/ 29 h 39"/>
                  <a:gd name="T6" fmla="*/ 5 w 47"/>
                  <a:gd name="T7" fmla="*/ 16 h 39"/>
                  <a:gd name="T8" fmla="*/ 0 w 47"/>
                  <a:gd name="T9" fmla="*/ 16 h 39"/>
                  <a:gd name="T10" fmla="*/ 0 w 47"/>
                  <a:gd name="T11" fmla="*/ 10 h 39"/>
                  <a:gd name="T12" fmla="*/ 5 w 47"/>
                  <a:gd name="T13" fmla="*/ 10 h 39"/>
                  <a:gd name="T14" fmla="*/ 5 w 47"/>
                  <a:gd name="T15" fmla="*/ 0 h 39"/>
                  <a:gd name="T16" fmla="*/ 12 w 47"/>
                  <a:gd name="T17" fmla="*/ 0 h 39"/>
                  <a:gd name="T18" fmla="*/ 12 w 47"/>
                  <a:gd name="T19" fmla="*/ 10 h 39"/>
                  <a:gd name="T20" fmla="*/ 17 w 47"/>
                  <a:gd name="T21" fmla="*/ 10 h 39"/>
                  <a:gd name="T22" fmla="*/ 17 w 47"/>
                  <a:gd name="T23" fmla="*/ 16 h 39"/>
                  <a:gd name="T24" fmla="*/ 12 w 47"/>
                  <a:gd name="T25" fmla="*/ 16 h 39"/>
                  <a:gd name="T26" fmla="*/ 12 w 47"/>
                  <a:gd name="T27" fmla="*/ 28 h 39"/>
                  <a:gd name="T28" fmla="*/ 17 w 47"/>
                  <a:gd name="T29" fmla="*/ 26 h 39"/>
                  <a:gd name="T30" fmla="*/ 17 w 47"/>
                  <a:gd name="T31" fmla="*/ 32 h 39"/>
                  <a:gd name="T32" fmla="*/ 1 w 47"/>
                  <a:gd name="T33" fmla="*/ 36 h 39"/>
                  <a:gd name="T34" fmla="*/ 15 w 47"/>
                  <a:gd name="T35" fmla="*/ 34 h 39"/>
                  <a:gd name="T36" fmla="*/ 32 w 47"/>
                  <a:gd name="T37" fmla="*/ 34 h 39"/>
                  <a:gd name="T38" fmla="*/ 37 w 47"/>
                  <a:gd name="T39" fmla="*/ 14 h 39"/>
                  <a:gd name="T40" fmla="*/ 44 w 47"/>
                  <a:gd name="T41" fmla="*/ 15 h 39"/>
                  <a:gd name="T42" fmla="*/ 38 w 47"/>
                  <a:gd name="T43" fmla="*/ 34 h 39"/>
                  <a:gd name="T44" fmla="*/ 47 w 47"/>
                  <a:gd name="T45" fmla="*/ 34 h 39"/>
                  <a:gd name="T46" fmla="*/ 47 w 47"/>
                  <a:gd name="T47" fmla="*/ 39 h 39"/>
                  <a:gd name="T48" fmla="*/ 15 w 47"/>
                  <a:gd name="T49" fmla="*/ 39 h 39"/>
                  <a:gd name="T50" fmla="*/ 15 w 47"/>
                  <a:gd name="T51" fmla="*/ 34 h 39"/>
                  <a:gd name="T52" fmla="*/ 18 w 47"/>
                  <a:gd name="T53" fmla="*/ 7 h 39"/>
                  <a:gd name="T54" fmla="*/ 29 w 47"/>
                  <a:gd name="T55" fmla="*/ 7 h 39"/>
                  <a:gd name="T56" fmla="*/ 26 w 47"/>
                  <a:gd name="T57" fmla="*/ 2 h 39"/>
                  <a:gd name="T58" fmla="*/ 33 w 47"/>
                  <a:gd name="T59" fmla="*/ 0 h 39"/>
                  <a:gd name="T60" fmla="*/ 36 w 47"/>
                  <a:gd name="T61" fmla="*/ 6 h 39"/>
                  <a:gd name="T62" fmla="*/ 32 w 47"/>
                  <a:gd name="T63" fmla="*/ 7 h 39"/>
                  <a:gd name="T64" fmla="*/ 46 w 47"/>
                  <a:gd name="T65" fmla="*/ 7 h 39"/>
                  <a:gd name="T66" fmla="*/ 46 w 47"/>
                  <a:gd name="T67" fmla="*/ 12 h 39"/>
                  <a:gd name="T68" fmla="*/ 18 w 47"/>
                  <a:gd name="T69" fmla="*/ 12 h 39"/>
                  <a:gd name="T70" fmla="*/ 18 w 47"/>
                  <a:gd name="T71" fmla="*/ 7 h 39"/>
                  <a:gd name="T72" fmla="*/ 25 w 47"/>
                  <a:gd name="T73" fmla="*/ 14 h 39"/>
                  <a:gd name="T74" fmla="*/ 30 w 47"/>
                  <a:gd name="T75" fmla="*/ 30 h 39"/>
                  <a:gd name="T76" fmla="*/ 23 w 47"/>
                  <a:gd name="T77" fmla="*/ 32 h 39"/>
                  <a:gd name="T78" fmla="*/ 19 w 47"/>
                  <a:gd name="T79" fmla="*/ 16 h 39"/>
                  <a:gd name="T80" fmla="*/ 25 w 47"/>
                  <a:gd name="T8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" h="39">
                    <a:moveTo>
                      <a:pt x="1" y="36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8"/>
                      <a:pt x="17" y="30"/>
                      <a:pt x="17" y="32"/>
                    </a:cubicBezTo>
                    <a:cubicBezTo>
                      <a:pt x="11" y="33"/>
                      <a:pt x="6" y="35"/>
                      <a:pt x="1" y="36"/>
                    </a:cubicBezTo>
                    <a:close/>
                    <a:moveTo>
                      <a:pt x="15" y="34"/>
                    </a:moveTo>
                    <a:cubicBezTo>
                      <a:pt x="32" y="34"/>
                      <a:pt x="32" y="34"/>
                      <a:pt x="32" y="34"/>
                    </a:cubicBezTo>
                    <a:cubicBezTo>
                      <a:pt x="34" y="27"/>
                      <a:pt x="36" y="20"/>
                      <a:pt x="37" y="14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15" y="39"/>
                      <a:pt x="15" y="39"/>
                      <a:pt x="15" y="39"/>
                    </a:cubicBezTo>
                    <a:lnTo>
                      <a:pt x="15" y="34"/>
                    </a:lnTo>
                    <a:close/>
                    <a:moveTo>
                      <a:pt x="18" y="7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28" y="5"/>
                      <a:pt x="27" y="4"/>
                      <a:pt x="26" y="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2"/>
                      <a:pt x="35" y="4"/>
                      <a:pt x="36" y="6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8" y="7"/>
                    </a:lnTo>
                    <a:close/>
                    <a:moveTo>
                      <a:pt x="25" y="14"/>
                    </a:moveTo>
                    <a:cubicBezTo>
                      <a:pt x="27" y="19"/>
                      <a:pt x="28" y="25"/>
                      <a:pt x="30" y="30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27"/>
                      <a:pt x="20" y="21"/>
                      <a:pt x="19" y="16"/>
                    </a:cubicBez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7" name="PA-任意多边形 211"/>
              <p:cNvSpPr>
                <a:spLocks noEditPoints="1"/>
              </p:cNvSpPr>
              <p:nvPr>
                <p:custDataLst>
                  <p:tags r:id="rId225"/>
                </p:custDataLst>
              </p:nvPr>
            </p:nvSpPr>
            <p:spPr bwMode="auto">
              <a:xfrm>
                <a:off x="3170" y="3825"/>
                <a:ext cx="74" cy="60"/>
              </a:xfrm>
              <a:custGeom>
                <a:avLst/>
                <a:gdLst>
                  <a:gd name="T0" fmla="*/ 1 w 47"/>
                  <a:gd name="T1" fmla="*/ 35 h 41"/>
                  <a:gd name="T2" fmla="*/ 0 w 47"/>
                  <a:gd name="T3" fmla="*/ 29 h 41"/>
                  <a:gd name="T4" fmla="*/ 6 w 47"/>
                  <a:gd name="T5" fmla="*/ 28 h 41"/>
                  <a:gd name="T6" fmla="*/ 6 w 47"/>
                  <a:gd name="T7" fmla="*/ 16 h 41"/>
                  <a:gd name="T8" fmla="*/ 0 w 47"/>
                  <a:gd name="T9" fmla="*/ 16 h 41"/>
                  <a:gd name="T10" fmla="*/ 0 w 47"/>
                  <a:gd name="T11" fmla="*/ 10 h 41"/>
                  <a:gd name="T12" fmla="*/ 6 w 47"/>
                  <a:gd name="T13" fmla="*/ 10 h 41"/>
                  <a:gd name="T14" fmla="*/ 6 w 47"/>
                  <a:gd name="T15" fmla="*/ 0 h 41"/>
                  <a:gd name="T16" fmla="*/ 12 w 47"/>
                  <a:gd name="T17" fmla="*/ 0 h 41"/>
                  <a:gd name="T18" fmla="*/ 12 w 47"/>
                  <a:gd name="T19" fmla="*/ 10 h 41"/>
                  <a:gd name="T20" fmla="*/ 17 w 47"/>
                  <a:gd name="T21" fmla="*/ 10 h 41"/>
                  <a:gd name="T22" fmla="*/ 17 w 47"/>
                  <a:gd name="T23" fmla="*/ 16 h 41"/>
                  <a:gd name="T24" fmla="*/ 12 w 47"/>
                  <a:gd name="T25" fmla="*/ 16 h 41"/>
                  <a:gd name="T26" fmla="*/ 12 w 47"/>
                  <a:gd name="T27" fmla="*/ 27 h 41"/>
                  <a:gd name="T28" fmla="*/ 16 w 47"/>
                  <a:gd name="T29" fmla="*/ 26 h 41"/>
                  <a:gd name="T30" fmla="*/ 16 w 47"/>
                  <a:gd name="T31" fmla="*/ 29 h 41"/>
                  <a:gd name="T32" fmla="*/ 19 w 47"/>
                  <a:gd name="T33" fmla="*/ 23 h 41"/>
                  <a:gd name="T34" fmla="*/ 20 w 47"/>
                  <a:gd name="T35" fmla="*/ 8 h 41"/>
                  <a:gd name="T36" fmla="*/ 16 w 47"/>
                  <a:gd name="T37" fmla="*/ 8 h 41"/>
                  <a:gd name="T38" fmla="*/ 16 w 47"/>
                  <a:gd name="T39" fmla="*/ 3 h 41"/>
                  <a:gd name="T40" fmla="*/ 43 w 47"/>
                  <a:gd name="T41" fmla="*/ 3 h 41"/>
                  <a:gd name="T42" fmla="*/ 43 w 47"/>
                  <a:gd name="T43" fmla="*/ 7 h 41"/>
                  <a:gd name="T44" fmla="*/ 39 w 47"/>
                  <a:gd name="T45" fmla="*/ 14 h 41"/>
                  <a:gd name="T46" fmla="*/ 46 w 47"/>
                  <a:gd name="T47" fmla="*/ 14 h 41"/>
                  <a:gd name="T48" fmla="*/ 46 w 47"/>
                  <a:gd name="T49" fmla="*/ 18 h 41"/>
                  <a:gd name="T50" fmla="*/ 39 w 47"/>
                  <a:gd name="T51" fmla="*/ 30 h 41"/>
                  <a:gd name="T52" fmla="*/ 47 w 47"/>
                  <a:gd name="T53" fmla="*/ 35 h 41"/>
                  <a:gd name="T54" fmla="*/ 43 w 47"/>
                  <a:gd name="T55" fmla="*/ 40 h 41"/>
                  <a:gd name="T56" fmla="*/ 34 w 47"/>
                  <a:gd name="T57" fmla="*/ 35 h 41"/>
                  <a:gd name="T58" fmla="*/ 24 w 47"/>
                  <a:gd name="T59" fmla="*/ 41 h 41"/>
                  <a:gd name="T60" fmla="*/ 20 w 47"/>
                  <a:gd name="T61" fmla="*/ 36 h 41"/>
                  <a:gd name="T62" fmla="*/ 30 w 47"/>
                  <a:gd name="T63" fmla="*/ 30 h 41"/>
                  <a:gd name="T64" fmla="*/ 25 w 47"/>
                  <a:gd name="T65" fmla="*/ 21 h 41"/>
                  <a:gd name="T66" fmla="*/ 16 w 47"/>
                  <a:gd name="T67" fmla="*/ 41 h 41"/>
                  <a:gd name="T68" fmla="*/ 11 w 47"/>
                  <a:gd name="T69" fmla="*/ 36 h 41"/>
                  <a:gd name="T70" fmla="*/ 15 w 47"/>
                  <a:gd name="T71" fmla="*/ 32 h 41"/>
                  <a:gd name="T72" fmla="*/ 1 w 47"/>
                  <a:gd name="T73" fmla="*/ 35 h 41"/>
                  <a:gd name="T74" fmla="*/ 26 w 47"/>
                  <a:gd name="T75" fmla="*/ 10 h 41"/>
                  <a:gd name="T76" fmla="*/ 34 w 47"/>
                  <a:gd name="T77" fmla="*/ 26 h 41"/>
                  <a:gd name="T78" fmla="*/ 39 w 47"/>
                  <a:gd name="T79" fmla="*/ 19 h 41"/>
                  <a:gd name="T80" fmla="*/ 32 w 47"/>
                  <a:gd name="T81" fmla="*/ 19 h 41"/>
                  <a:gd name="T82" fmla="*/ 32 w 47"/>
                  <a:gd name="T83" fmla="*/ 14 h 41"/>
                  <a:gd name="T84" fmla="*/ 35 w 47"/>
                  <a:gd name="T85" fmla="*/ 8 h 41"/>
                  <a:gd name="T86" fmla="*/ 26 w 47"/>
                  <a:gd name="T87" fmla="*/ 8 h 41"/>
                  <a:gd name="T88" fmla="*/ 26 w 47"/>
                  <a:gd name="T8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7" h="41">
                    <a:moveTo>
                      <a:pt x="1" y="35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3" y="29"/>
                      <a:pt x="6" y="28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8"/>
                      <a:pt x="16" y="29"/>
                    </a:cubicBezTo>
                    <a:cubicBezTo>
                      <a:pt x="17" y="28"/>
                      <a:pt x="18" y="25"/>
                      <a:pt x="19" y="23"/>
                    </a:cubicBezTo>
                    <a:cubicBezTo>
                      <a:pt x="19" y="21"/>
                      <a:pt x="19" y="15"/>
                      <a:pt x="20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4" y="23"/>
                      <a:pt x="42" y="27"/>
                      <a:pt x="39" y="30"/>
                    </a:cubicBezTo>
                    <a:cubicBezTo>
                      <a:pt x="41" y="32"/>
                      <a:pt x="44" y="34"/>
                      <a:pt x="47" y="35"/>
                    </a:cubicBezTo>
                    <a:cubicBezTo>
                      <a:pt x="46" y="37"/>
                      <a:pt x="44" y="39"/>
                      <a:pt x="43" y="40"/>
                    </a:cubicBezTo>
                    <a:cubicBezTo>
                      <a:pt x="40" y="39"/>
                      <a:pt x="37" y="37"/>
                      <a:pt x="34" y="35"/>
                    </a:cubicBezTo>
                    <a:cubicBezTo>
                      <a:pt x="31" y="37"/>
                      <a:pt x="28" y="39"/>
                      <a:pt x="24" y="41"/>
                    </a:cubicBezTo>
                    <a:cubicBezTo>
                      <a:pt x="23" y="39"/>
                      <a:pt x="21" y="37"/>
                      <a:pt x="20" y="36"/>
                    </a:cubicBezTo>
                    <a:cubicBezTo>
                      <a:pt x="24" y="34"/>
                      <a:pt x="27" y="32"/>
                      <a:pt x="30" y="30"/>
                    </a:cubicBezTo>
                    <a:cubicBezTo>
                      <a:pt x="28" y="28"/>
                      <a:pt x="26" y="25"/>
                      <a:pt x="25" y="21"/>
                    </a:cubicBezTo>
                    <a:cubicBezTo>
                      <a:pt x="24" y="30"/>
                      <a:pt x="21" y="36"/>
                      <a:pt x="16" y="41"/>
                    </a:cubicBezTo>
                    <a:cubicBezTo>
                      <a:pt x="14" y="39"/>
                      <a:pt x="13" y="37"/>
                      <a:pt x="11" y="36"/>
                    </a:cubicBezTo>
                    <a:cubicBezTo>
                      <a:pt x="13" y="35"/>
                      <a:pt x="14" y="33"/>
                      <a:pt x="15" y="32"/>
                    </a:cubicBezTo>
                    <a:cubicBezTo>
                      <a:pt x="11" y="33"/>
                      <a:pt x="6" y="34"/>
                      <a:pt x="1" y="35"/>
                    </a:cubicBezTo>
                    <a:close/>
                    <a:moveTo>
                      <a:pt x="26" y="10"/>
                    </a:moveTo>
                    <a:cubicBezTo>
                      <a:pt x="28" y="16"/>
                      <a:pt x="31" y="22"/>
                      <a:pt x="34" y="26"/>
                    </a:cubicBezTo>
                    <a:cubicBezTo>
                      <a:pt x="37" y="24"/>
                      <a:pt x="38" y="21"/>
                      <a:pt x="39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8" name="PA-任意多边形 212"/>
              <p:cNvSpPr/>
              <p:nvPr>
                <p:custDataLst>
                  <p:tags r:id="rId226"/>
                </p:custDataLst>
              </p:nvPr>
            </p:nvSpPr>
            <p:spPr bwMode="auto">
              <a:xfrm>
                <a:off x="2990" y="3899"/>
                <a:ext cx="20" cy="23"/>
              </a:xfrm>
              <a:custGeom>
                <a:avLst/>
                <a:gdLst>
                  <a:gd name="T0" fmla="*/ 13 w 13"/>
                  <a:gd name="T1" fmla="*/ 16 h 16"/>
                  <a:gd name="T2" fmla="*/ 9 w 13"/>
                  <a:gd name="T3" fmla="*/ 16 h 16"/>
                  <a:gd name="T4" fmla="*/ 4 w 13"/>
                  <a:gd name="T5" fmla="*/ 9 h 16"/>
                  <a:gd name="T6" fmla="*/ 3 w 13"/>
                  <a:gd name="T7" fmla="*/ 8 h 16"/>
                  <a:gd name="T8" fmla="*/ 3 w 13"/>
                  <a:gd name="T9" fmla="*/ 8 h 16"/>
                  <a:gd name="T10" fmla="*/ 3 w 13"/>
                  <a:gd name="T11" fmla="*/ 16 h 16"/>
                  <a:gd name="T12" fmla="*/ 0 w 13"/>
                  <a:gd name="T13" fmla="*/ 16 h 16"/>
                  <a:gd name="T14" fmla="*/ 0 w 13"/>
                  <a:gd name="T15" fmla="*/ 0 h 16"/>
                  <a:gd name="T16" fmla="*/ 3 w 13"/>
                  <a:gd name="T17" fmla="*/ 0 h 16"/>
                  <a:gd name="T18" fmla="*/ 3 w 13"/>
                  <a:gd name="T19" fmla="*/ 8 h 16"/>
                  <a:gd name="T20" fmla="*/ 3 w 13"/>
                  <a:gd name="T21" fmla="*/ 8 h 16"/>
                  <a:gd name="T22" fmla="*/ 4 w 13"/>
                  <a:gd name="T23" fmla="*/ 7 h 16"/>
                  <a:gd name="T24" fmla="*/ 9 w 13"/>
                  <a:gd name="T25" fmla="*/ 0 h 16"/>
                  <a:gd name="T26" fmla="*/ 13 w 13"/>
                  <a:gd name="T27" fmla="*/ 0 h 16"/>
                  <a:gd name="T28" fmla="*/ 7 w 13"/>
                  <a:gd name="T29" fmla="*/ 8 h 16"/>
                  <a:gd name="T30" fmla="*/ 13 w 13"/>
                  <a:gd name="T3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16">
                    <a:moveTo>
                      <a:pt x="13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13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9" name="PA-任意多边形 213"/>
              <p:cNvSpPr>
                <a:spLocks noEditPoints="1"/>
              </p:cNvSpPr>
              <p:nvPr>
                <p:custDataLst>
                  <p:tags r:id="rId227"/>
                </p:custDataLst>
              </p:nvPr>
            </p:nvSpPr>
            <p:spPr bwMode="auto">
              <a:xfrm>
                <a:off x="3010" y="3897"/>
                <a:ext cx="7" cy="25"/>
              </a:xfrm>
              <a:custGeom>
                <a:avLst/>
                <a:gdLst>
                  <a:gd name="T0" fmla="*/ 0 w 4"/>
                  <a:gd name="T1" fmla="*/ 2 h 17"/>
                  <a:gd name="T2" fmla="*/ 0 w 4"/>
                  <a:gd name="T3" fmla="*/ 1 h 17"/>
                  <a:gd name="T4" fmla="*/ 2 w 4"/>
                  <a:gd name="T5" fmla="*/ 0 h 17"/>
                  <a:gd name="T6" fmla="*/ 3 w 4"/>
                  <a:gd name="T7" fmla="*/ 1 h 17"/>
                  <a:gd name="T8" fmla="*/ 4 w 4"/>
                  <a:gd name="T9" fmla="*/ 2 h 17"/>
                  <a:gd name="T10" fmla="*/ 3 w 4"/>
                  <a:gd name="T11" fmla="*/ 3 h 17"/>
                  <a:gd name="T12" fmla="*/ 2 w 4"/>
                  <a:gd name="T13" fmla="*/ 4 h 17"/>
                  <a:gd name="T14" fmla="*/ 0 w 4"/>
                  <a:gd name="T15" fmla="*/ 3 h 17"/>
                  <a:gd name="T16" fmla="*/ 0 w 4"/>
                  <a:gd name="T17" fmla="*/ 2 h 17"/>
                  <a:gd name="T18" fmla="*/ 0 w 4"/>
                  <a:gd name="T19" fmla="*/ 17 h 17"/>
                  <a:gd name="T20" fmla="*/ 0 w 4"/>
                  <a:gd name="T21" fmla="*/ 6 h 17"/>
                  <a:gd name="T22" fmla="*/ 3 w 4"/>
                  <a:gd name="T23" fmla="*/ 6 h 17"/>
                  <a:gd name="T24" fmla="*/ 3 w 4"/>
                  <a:gd name="T25" fmla="*/ 17 h 17"/>
                  <a:gd name="T26" fmla="*/ 0 w 4"/>
                  <a:gd name="T2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7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  <a:moveTo>
                      <a:pt x="0" y="1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17"/>
                      <a:pt x="3" y="17"/>
                      <a:pt x="3" y="17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0" name="PA-任意多边形 214"/>
              <p:cNvSpPr/>
              <p:nvPr>
                <p:custDataLst>
                  <p:tags r:id="rId228"/>
                </p:custDataLst>
              </p:nvPr>
            </p:nvSpPr>
            <p:spPr bwMode="auto">
              <a:xfrm>
                <a:off x="3017" y="3900"/>
                <a:ext cx="12" cy="22"/>
              </a:xfrm>
              <a:custGeom>
                <a:avLst/>
                <a:gdLst>
                  <a:gd name="T0" fmla="*/ 8 w 8"/>
                  <a:gd name="T1" fmla="*/ 15 h 15"/>
                  <a:gd name="T2" fmla="*/ 6 w 8"/>
                  <a:gd name="T3" fmla="*/ 15 h 15"/>
                  <a:gd name="T4" fmla="*/ 2 w 8"/>
                  <a:gd name="T5" fmla="*/ 11 h 15"/>
                  <a:gd name="T6" fmla="*/ 2 w 8"/>
                  <a:gd name="T7" fmla="*/ 6 h 15"/>
                  <a:gd name="T8" fmla="*/ 0 w 8"/>
                  <a:gd name="T9" fmla="*/ 6 h 15"/>
                  <a:gd name="T10" fmla="*/ 0 w 8"/>
                  <a:gd name="T11" fmla="*/ 4 h 15"/>
                  <a:gd name="T12" fmla="*/ 2 w 8"/>
                  <a:gd name="T13" fmla="*/ 4 h 15"/>
                  <a:gd name="T14" fmla="*/ 2 w 8"/>
                  <a:gd name="T15" fmla="*/ 1 h 15"/>
                  <a:gd name="T16" fmla="*/ 5 w 8"/>
                  <a:gd name="T17" fmla="*/ 0 h 15"/>
                  <a:gd name="T18" fmla="*/ 5 w 8"/>
                  <a:gd name="T19" fmla="*/ 4 h 15"/>
                  <a:gd name="T20" fmla="*/ 8 w 8"/>
                  <a:gd name="T21" fmla="*/ 4 h 15"/>
                  <a:gd name="T22" fmla="*/ 8 w 8"/>
                  <a:gd name="T23" fmla="*/ 6 h 15"/>
                  <a:gd name="T24" fmla="*/ 5 w 8"/>
                  <a:gd name="T25" fmla="*/ 6 h 15"/>
                  <a:gd name="T26" fmla="*/ 5 w 8"/>
                  <a:gd name="T27" fmla="*/ 11 h 15"/>
                  <a:gd name="T28" fmla="*/ 7 w 8"/>
                  <a:gd name="T29" fmla="*/ 13 h 15"/>
                  <a:gd name="T30" fmla="*/ 8 w 8"/>
                  <a:gd name="T31" fmla="*/ 12 h 15"/>
                  <a:gd name="T32" fmla="*/ 8 w 8"/>
                  <a:gd name="T3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5">
                    <a:moveTo>
                      <a:pt x="8" y="15"/>
                    </a:moveTo>
                    <a:cubicBezTo>
                      <a:pt x="7" y="15"/>
                      <a:pt x="7" y="15"/>
                      <a:pt x="6" y="15"/>
                    </a:cubicBezTo>
                    <a:cubicBezTo>
                      <a:pt x="3" y="15"/>
                      <a:pt x="2" y="14"/>
                      <a:pt x="2" y="1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6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1" name="PA-任意多边形 215"/>
              <p:cNvSpPr/>
              <p:nvPr>
                <p:custDataLst>
                  <p:tags r:id="rId229"/>
                </p:custDataLst>
              </p:nvPr>
            </p:nvSpPr>
            <p:spPr bwMode="auto">
              <a:xfrm>
                <a:off x="3029" y="3905"/>
                <a:ext cx="14" cy="17"/>
              </a:xfrm>
              <a:custGeom>
                <a:avLst/>
                <a:gdLst>
                  <a:gd name="T0" fmla="*/ 9 w 9"/>
                  <a:gd name="T1" fmla="*/ 12 h 12"/>
                  <a:gd name="T2" fmla="*/ 6 w 9"/>
                  <a:gd name="T3" fmla="*/ 12 h 12"/>
                  <a:gd name="T4" fmla="*/ 2 w 9"/>
                  <a:gd name="T5" fmla="*/ 11 h 12"/>
                  <a:gd name="T6" fmla="*/ 0 w 9"/>
                  <a:gd name="T7" fmla="*/ 7 h 12"/>
                  <a:gd name="T8" fmla="*/ 2 w 9"/>
                  <a:gd name="T9" fmla="*/ 2 h 12"/>
                  <a:gd name="T10" fmla="*/ 6 w 9"/>
                  <a:gd name="T11" fmla="*/ 0 h 12"/>
                  <a:gd name="T12" fmla="*/ 9 w 9"/>
                  <a:gd name="T13" fmla="*/ 1 h 12"/>
                  <a:gd name="T14" fmla="*/ 9 w 9"/>
                  <a:gd name="T15" fmla="*/ 4 h 12"/>
                  <a:gd name="T16" fmla="*/ 7 w 9"/>
                  <a:gd name="T17" fmla="*/ 3 h 12"/>
                  <a:gd name="T18" fmla="*/ 4 w 9"/>
                  <a:gd name="T19" fmla="*/ 4 h 12"/>
                  <a:gd name="T20" fmla="*/ 3 w 9"/>
                  <a:gd name="T21" fmla="*/ 6 h 12"/>
                  <a:gd name="T22" fmla="*/ 4 w 9"/>
                  <a:gd name="T23" fmla="*/ 9 h 12"/>
                  <a:gd name="T24" fmla="*/ 7 w 9"/>
                  <a:gd name="T25" fmla="*/ 10 h 12"/>
                  <a:gd name="T26" fmla="*/ 9 w 9"/>
                  <a:gd name="T27" fmla="*/ 9 h 12"/>
                  <a:gd name="T28" fmla="*/ 9 w 9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9" y="12"/>
                    </a:moveTo>
                    <a:cubicBezTo>
                      <a:pt x="9" y="12"/>
                      <a:pt x="7" y="12"/>
                      <a:pt x="6" y="12"/>
                    </a:cubicBezTo>
                    <a:cubicBezTo>
                      <a:pt x="4" y="12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7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8" y="3"/>
                      <a:pt x="7" y="3"/>
                    </a:cubicBezTo>
                    <a:cubicBezTo>
                      <a:pt x="6" y="3"/>
                      <a:pt x="5" y="3"/>
                      <a:pt x="4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9"/>
                    </a:cubicBezTo>
                    <a:cubicBezTo>
                      <a:pt x="5" y="9"/>
                      <a:pt x="6" y="10"/>
                      <a:pt x="7" y="10"/>
                    </a:cubicBezTo>
                    <a:cubicBezTo>
                      <a:pt x="8" y="10"/>
                      <a:pt x="8" y="9"/>
                      <a:pt x="9" y="9"/>
                    </a:cubicBez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2" name="PA-任意多边形 216"/>
              <p:cNvSpPr/>
              <p:nvPr>
                <p:custDataLst>
                  <p:tags r:id="rId230"/>
                </p:custDataLst>
              </p:nvPr>
            </p:nvSpPr>
            <p:spPr bwMode="auto">
              <a:xfrm>
                <a:off x="3045" y="3897"/>
                <a:ext cx="17" cy="25"/>
              </a:xfrm>
              <a:custGeom>
                <a:avLst/>
                <a:gdLst>
                  <a:gd name="T0" fmla="*/ 11 w 11"/>
                  <a:gd name="T1" fmla="*/ 17 h 17"/>
                  <a:gd name="T2" fmla="*/ 8 w 11"/>
                  <a:gd name="T3" fmla="*/ 17 h 17"/>
                  <a:gd name="T4" fmla="*/ 8 w 11"/>
                  <a:gd name="T5" fmla="*/ 11 h 17"/>
                  <a:gd name="T6" fmla="*/ 6 w 11"/>
                  <a:gd name="T7" fmla="*/ 8 h 17"/>
                  <a:gd name="T8" fmla="*/ 4 w 11"/>
                  <a:gd name="T9" fmla="*/ 9 h 17"/>
                  <a:gd name="T10" fmla="*/ 4 w 11"/>
                  <a:gd name="T11" fmla="*/ 11 h 17"/>
                  <a:gd name="T12" fmla="*/ 4 w 11"/>
                  <a:gd name="T13" fmla="*/ 17 h 17"/>
                  <a:gd name="T14" fmla="*/ 0 w 11"/>
                  <a:gd name="T15" fmla="*/ 17 h 17"/>
                  <a:gd name="T16" fmla="*/ 0 w 11"/>
                  <a:gd name="T17" fmla="*/ 0 h 17"/>
                  <a:gd name="T18" fmla="*/ 4 w 11"/>
                  <a:gd name="T19" fmla="*/ 0 h 17"/>
                  <a:gd name="T20" fmla="*/ 4 w 11"/>
                  <a:gd name="T21" fmla="*/ 7 h 17"/>
                  <a:gd name="T22" fmla="*/ 4 w 11"/>
                  <a:gd name="T23" fmla="*/ 7 h 17"/>
                  <a:gd name="T24" fmla="*/ 7 w 11"/>
                  <a:gd name="T25" fmla="*/ 5 h 17"/>
                  <a:gd name="T26" fmla="*/ 11 w 11"/>
                  <a:gd name="T27" fmla="*/ 10 h 17"/>
                  <a:gd name="T28" fmla="*/ 11 w 11"/>
                  <a:gd name="T2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7" y="8"/>
                      <a:pt x="6" y="8"/>
                    </a:cubicBezTo>
                    <a:cubicBezTo>
                      <a:pt x="5" y="8"/>
                      <a:pt x="5" y="8"/>
                      <a:pt x="4" y="9"/>
                    </a:cubicBezTo>
                    <a:cubicBezTo>
                      <a:pt x="4" y="9"/>
                      <a:pt x="4" y="10"/>
                      <a:pt x="4" y="11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10" y="5"/>
                      <a:pt x="11" y="7"/>
                      <a:pt x="11" y="10"/>
                    </a:cubicBezTo>
                    <a:lnTo>
                      <a:pt x="1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3" name="PA-任意多边形 217"/>
              <p:cNvSpPr>
                <a:spLocks noEditPoints="1"/>
              </p:cNvSpPr>
              <p:nvPr>
                <p:custDataLst>
                  <p:tags r:id="rId231"/>
                </p:custDataLst>
              </p:nvPr>
            </p:nvSpPr>
            <p:spPr bwMode="auto">
              <a:xfrm>
                <a:off x="3064" y="3905"/>
                <a:ext cx="17" cy="17"/>
              </a:xfrm>
              <a:custGeom>
                <a:avLst/>
                <a:gdLst>
                  <a:gd name="T0" fmla="*/ 11 w 11"/>
                  <a:gd name="T1" fmla="*/ 7 h 12"/>
                  <a:gd name="T2" fmla="*/ 4 w 11"/>
                  <a:gd name="T3" fmla="*/ 7 h 12"/>
                  <a:gd name="T4" fmla="*/ 7 w 11"/>
                  <a:gd name="T5" fmla="*/ 10 h 12"/>
                  <a:gd name="T6" fmla="*/ 10 w 11"/>
                  <a:gd name="T7" fmla="*/ 9 h 12"/>
                  <a:gd name="T8" fmla="*/ 10 w 11"/>
                  <a:gd name="T9" fmla="*/ 11 h 12"/>
                  <a:gd name="T10" fmla="*/ 6 w 11"/>
                  <a:gd name="T11" fmla="*/ 12 h 12"/>
                  <a:gd name="T12" fmla="*/ 2 w 11"/>
                  <a:gd name="T13" fmla="*/ 11 h 12"/>
                  <a:gd name="T14" fmla="*/ 0 w 11"/>
                  <a:gd name="T15" fmla="*/ 6 h 12"/>
                  <a:gd name="T16" fmla="*/ 2 w 11"/>
                  <a:gd name="T17" fmla="*/ 2 h 12"/>
                  <a:gd name="T18" fmla="*/ 6 w 11"/>
                  <a:gd name="T19" fmla="*/ 0 h 12"/>
                  <a:gd name="T20" fmla="*/ 10 w 11"/>
                  <a:gd name="T21" fmla="*/ 2 h 12"/>
                  <a:gd name="T22" fmla="*/ 11 w 11"/>
                  <a:gd name="T23" fmla="*/ 6 h 12"/>
                  <a:gd name="T24" fmla="*/ 11 w 11"/>
                  <a:gd name="T25" fmla="*/ 7 h 12"/>
                  <a:gd name="T26" fmla="*/ 8 w 11"/>
                  <a:gd name="T27" fmla="*/ 5 h 12"/>
                  <a:gd name="T28" fmla="*/ 6 w 11"/>
                  <a:gd name="T29" fmla="*/ 3 h 12"/>
                  <a:gd name="T30" fmla="*/ 4 w 11"/>
                  <a:gd name="T31" fmla="*/ 3 h 12"/>
                  <a:gd name="T32" fmla="*/ 4 w 11"/>
                  <a:gd name="T33" fmla="*/ 5 h 12"/>
                  <a:gd name="T34" fmla="*/ 8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7" y="10"/>
                    </a:cubicBezTo>
                    <a:cubicBezTo>
                      <a:pt x="8" y="10"/>
                      <a:pt x="9" y="10"/>
                      <a:pt x="10" y="9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8" y="12"/>
                      <a:pt x="6" y="12"/>
                    </a:cubicBezTo>
                    <a:cubicBezTo>
                      <a:pt x="4" y="12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2"/>
                    </a:cubicBezTo>
                    <a:cubicBezTo>
                      <a:pt x="11" y="3"/>
                      <a:pt x="11" y="4"/>
                      <a:pt x="11" y="6"/>
                    </a:cubicBezTo>
                    <a:lnTo>
                      <a:pt x="11" y="7"/>
                    </a:lnTo>
                    <a:close/>
                    <a:moveTo>
                      <a:pt x="8" y="5"/>
                    </a:moveTo>
                    <a:cubicBezTo>
                      <a:pt x="8" y="3"/>
                      <a:pt x="7" y="3"/>
                      <a:pt x="6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4" y="4"/>
                      <a:pt x="4" y="4"/>
                      <a:pt x="4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4" name="PA-任意多边形 218"/>
              <p:cNvSpPr/>
              <p:nvPr>
                <p:custDataLst>
                  <p:tags r:id="rId232"/>
                </p:custDataLst>
              </p:nvPr>
            </p:nvSpPr>
            <p:spPr bwMode="auto">
              <a:xfrm>
                <a:off x="3082" y="3905"/>
                <a:ext cx="18" cy="17"/>
              </a:xfrm>
              <a:custGeom>
                <a:avLst/>
                <a:gdLst>
                  <a:gd name="T0" fmla="*/ 11 w 11"/>
                  <a:gd name="T1" fmla="*/ 12 h 12"/>
                  <a:gd name="T2" fmla="*/ 8 w 11"/>
                  <a:gd name="T3" fmla="*/ 12 h 12"/>
                  <a:gd name="T4" fmla="*/ 8 w 11"/>
                  <a:gd name="T5" fmla="*/ 6 h 12"/>
                  <a:gd name="T6" fmla="*/ 6 w 11"/>
                  <a:gd name="T7" fmla="*/ 3 h 12"/>
                  <a:gd name="T8" fmla="*/ 4 w 11"/>
                  <a:gd name="T9" fmla="*/ 4 h 12"/>
                  <a:gd name="T10" fmla="*/ 3 w 11"/>
                  <a:gd name="T11" fmla="*/ 6 h 12"/>
                  <a:gd name="T12" fmla="*/ 3 w 11"/>
                  <a:gd name="T13" fmla="*/ 12 h 12"/>
                  <a:gd name="T14" fmla="*/ 0 w 11"/>
                  <a:gd name="T15" fmla="*/ 12 h 12"/>
                  <a:gd name="T16" fmla="*/ 0 w 11"/>
                  <a:gd name="T17" fmla="*/ 1 h 12"/>
                  <a:gd name="T18" fmla="*/ 3 w 11"/>
                  <a:gd name="T19" fmla="*/ 1 h 12"/>
                  <a:gd name="T20" fmla="*/ 3 w 11"/>
                  <a:gd name="T21" fmla="*/ 2 h 12"/>
                  <a:gd name="T22" fmla="*/ 3 w 11"/>
                  <a:gd name="T23" fmla="*/ 2 h 12"/>
                  <a:gd name="T24" fmla="*/ 7 w 11"/>
                  <a:gd name="T25" fmla="*/ 0 h 12"/>
                  <a:gd name="T26" fmla="*/ 11 w 11"/>
                  <a:gd name="T27" fmla="*/ 5 h 12"/>
                  <a:gd name="T28" fmla="*/ 11 w 11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2">
                    <a:moveTo>
                      <a:pt x="11" y="12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4"/>
                      <a:pt x="7" y="3"/>
                      <a:pt x="6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0" y="0"/>
                      <a:pt x="11" y="2"/>
                      <a:pt x="11" y="5"/>
                    </a:cubicBez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5" name="PA-任意多边形 219"/>
              <p:cNvSpPr/>
              <p:nvPr>
                <p:custDataLst>
                  <p:tags r:id="rId233"/>
                </p:custDataLst>
              </p:nvPr>
            </p:nvSpPr>
            <p:spPr bwMode="auto">
              <a:xfrm>
                <a:off x="3107" y="3906"/>
                <a:ext cx="29" cy="16"/>
              </a:xfrm>
              <a:custGeom>
                <a:avLst/>
                <a:gdLst>
                  <a:gd name="T0" fmla="*/ 18 w 18"/>
                  <a:gd name="T1" fmla="*/ 0 h 11"/>
                  <a:gd name="T2" fmla="*/ 15 w 18"/>
                  <a:gd name="T3" fmla="*/ 11 h 11"/>
                  <a:gd name="T4" fmla="*/ 11 w 18"/>
                  <a:gd name="T5" fmla="*/ 11 h 11"/>
                  <a:gd name="T6" fmla="*/ 10 w 18"/>
                  <a:gd name="T7" fmla="*/ 4 h 11"/>
                  <a:gd name="T8" fmla="*/ 9 w 18"/>
                  <a:gd name="T9" fmla="*/ 3 h 11"/>
                  <a:gd name="T10" fmla="*/ 9 w 18"/>
                  <a:gd name="T11" fmla="*/ 3 h 11"/>
                  <a:gd name="T12" fmla="*/ 9 w 18"/>
                  <a:gd name="T13" fmla="*/ 4 h 11"/>
                  <a:gd name="T14" fmla="*/ 7 w 18"/>
                  <a:gd name="T15" fmla="*/ 11 h 11"/>
                  <a:gd name="T16" fmla="*/ 4 w 18"/>
                  <a:gd name="T17" fmla="*/ 11 h 11"/>
                  <a:gd name="T18" fmla="*/ 0 w 18"/>
                  <a:gd name="T19" fmla="*/ 0 h 11"/>
                  <a:gd name="T20" fmla="*/ 4 w 18"/>
                  <a:gd name="T21" fmla="*/ 0 h 11"/>
                  <a:gd name="T22" fmla="*/ 5 w 18"/>
                  <a:gd name="T23" fmla="*/ 7 h 11"/>
                  <a:gd name="T24" fmla="*/ 6 w 18"/>
                  <a:gd name="T25" fmla="*/ 8 h 11"/>
                  <a:gd name="T26" fmla="*/ 6 w 18"/>
                  <a:gd name="T27" fmla="*/ 8 h 11"/>
                  <a:gd name="T28" fmla="*/ 6 w 18"/>
                  <a:gd name="T29" fmla="*/ 7 h 11"/>
                  <a:gd name="T30" fmla="*/ 8 w 18"/>
                  <a:gd name="T31" fmla="*/ 0 h 11"/>
                  <a:gd name="T32" fmla="*/ 11 w 18"/>
                  <a:gd name="T33" fmla="*/ 0 h 11"/>
                  <a:gd name="T34" fmla="*/ 13 w 18"/>
                  <a:gd name="T35" fmla="*/ 7 h 11"/>
                  <a:gd name="T36" fmla="*/ 13 w 18"/>
                  <a:gd name="T37" fmla="*/ 8 h 11"/>
                  <a:gd name="T38" fmla="*/ 13 w 18"/>
                  <a:gd name="T39" fmla="*/ 8 h 11"/>
                  <a:gd name="T40" fmla="*/ 13 w 18"/>
                  <a:gd name="T41" fmla="*/ 7 h 11"/>
                  <a:gd name="T42" fmla="*/ 15 w 18"/>
                  <a:gd name="T43" fmla="*/ 0 h 11"/>
                  <a:gd name="T44" fmla="*/ 18 w 18"/>
                  <a:gd name="T4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11">
                    <a:moveTo>
                      <a:pt x="18" y="0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4"/>
                      <a:pt x="9" y="4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7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6" name="PA-任意多边形 220"/>
              <p:cNvSpPr>
                <a:spLocks noEditPoints="1"/>
              </p:cNvSpPr>
              <p:nvPr>
                <p:custDataLst>
                  <p:tags r:id="rId234"/>
                </p:custDataLst>
              </p:nvPr>
            </p:nvSpPr>
            <p:spPr bwMode="auto">
              <a:xfrm>
                <a:off x="3136" y="3905"/>
                <a:ext cx="15" cy="17"/>
              </a:xfrm>
              <a:custGeom>
                <a:avLst/>
                <a:gdLst>
                  <a:gd name="T0" fmla="*/ 1 w 10"/>
                  <a:gd name="T1" fmla="*/ 1 h 12"/>
                  <a:gd name="T2" fmla="*/ 3 w 10"/>
                  <a:gd name="T3" fmla="*/ 1 h 12"/>
                  <a:gd name="T4" fmla="*/ 5 w 10"/>
                  <a:gd name="T5" fmla="*/ 0 h 12"/>
                  <a:gd name="T6" fmla="*/ 10 w 10"/>
                  <a:gd name="T7" fmla="*/ 5 h 12"/>
                  <a:gd name="T8" fmla="*/ 10 w 10"/>
                  <a:gd name="T9" fmla="*/ 12 h 12"/>
                  <a:gd name="T10" fmla="*/ 7 w 10"/>
                  <a:gd name="T11" fmla="*/ 12 h 12"/>
                  <a:gd name="T12" fmla="*/ 7 w 10"/>
                  <a:gd name="T13" fmla="*/ 10 h 12"/>
                  <a:gd name="T14" fmla="*/ 7 w 10"/>
                  <a:gd name="T15" fmla="*/ 10 h 12"/>
                  <a:gd name="T16" fmla="*/ 3 w 10"/>
                  <a:gd name="T17" fmla="*/ 12 h 12"/>
                  <a:gd name="T18" fmla="*/ 1 w 10"/>
                  <a:gd name="T19" fmla="*/ 11 h 12"/>
                  <a:gd name="T20" fmla="*/ 0 w 10"/>
                  <a:gd name="T21" fmla="*/ 9 h 12"/>
                  <a:gd name="T22" fmla="*/ 4 w 10"/>
                  <a:gd name="T23" fmla="*/ 5 h 12"/>
                  <a:gd name="T24" fmla="*/ 7 w 10"/>
                  <a:gd name="T25" fmla="*/ 5 h 12"/>
                  <a:gd name="T26" fmla="*/ 5 w 10"/>
                  <a:gd name="T27" fmla="*/ 3 h 12"/>
                  <a:gd name="T28" fmla="*/ 1 w 10"/>
                  <a:gd name="T29" fmla="*/ 4 h 12"/>
                  <a:gd name="T30" fmla="*/ 1 w 10"/>
                  <a:gd name="T31" fmla="*/ 1 h 12"/>
                  <a:gd name="T32" fmla="*/ 5 w 10"/>
                  <a:gd name="T33" fmla="*/ 7 h 12"/>
                  <a:gd name="T34" fmla="*/ 3 w 10"/>
                  <a:gd name="T35" fmla="*/ 8 h 12"/>
                  <a:gd name="T36" fmla="*/ 3 w 10"/>
                  <a:gd name="T37" fmla="*/ 10 h 12"/>
                  <a:gd name="T38" fmla="*/ 4 w 10"/>
                  <a:gd name="T39" fmla="*/ 10 h 12"/>
                  <a:gd name="T40" fmla="*/ 6 w 10"/>
                  <a:gd name="T41" fmla="*/ 9 h 12"/>
                  <a:gd name="T42" fmla="*/ 7 w 10"/>
                  <a:gd name="T43" fmla="*/ 7 h 12"/>
                  <a:gd name="T44" fmla="*/ 7 w 10"/>
                  <a:gd name="T45" fmla="*/ 7 h 12"/>
                  <a:gd name="T46" fmla="*/ 5 w 10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2"/>
                      <a:pt x="5" y="12"/>
                      <a:pt x="3" y="12"/>
                    </a:cubicBezTo>
                    <a:cubicBezTo>
                      <a:pt x="2" y="12"/>
                      <a:pt x="1" y="12"/>
                      <a:pt x="1" y="11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1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3"/>
                      <a:pt x="6" y="3"/>
                      <a:pt x="5" y="3"/>
                    </a:cubicBezTo>
                    <a:cubicBezTo>
                      <a:pt x="3" y="3"/>
                      <a:pt x="2" y="3"/>
                      <a:pt x="1" y="4"/>
                    </a:cubicBezTo>
                    <a:lnTo>
                      <a:pt x="1" y="1"/>
                    </a:lnTo>
                    <a:close/>
                    <a:moveTo>
                      <a:pt x="5" y="7"/>
                    </a:moveTo>
                    <a:cubicBezTo>
                      <a:pt x="3" y="7"/>
                      <a:pt x="3" y="8"/>
                      <a:pt x="3" y="8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7" name="PA-任意多边形 221"/>
              <p:cNvSpPr/>
              <p:nvPr>
                <p:custDataLst>
                  <p:tags r:id="rId235"/>
                </p:custDataLst>
              </p:nvPr>
            </p:nvSpPr>
            <p:spPr bwMode="auto">
              <a:xfrm>
                <a:off x="3153" y="3905"/>
                <a:ext cx="14" cy="17"/>
              </a:xfrm>
              <a:custGeom>
                <a:avLst/>
                <a:gdLst>
                  <a:gd name="T0" fmla="*/ 0 w 9"/>
                  <a:gd name="T1" fmla="*/ 9 h 12"/>
                  <a:gd name="T2" fmla="*/ 4 w 9"/>
                  <a:gd name="T3" fmla="*/ 10 h 12"/>
                  <a:gd name="T4" fmla="*/ 6 w 9"/>
                  <a:gd name="T5" fmla="*/ 9 h 12"/>
                  <a:gd name="T6" fmla="*/ 4 w 9"/>
                  <a:gd name="T7" fmla="*/ 8 h 12"/>
                  <a:gd name="T8" fmla="*/ 1 w 9"/>
                  <a:gd name="T9" fmla="*/ 6 h 12"/>
                  <a:gd name="T10" fmla="*/ 0 w 9"/>
                  <a:gd name="T11" fmla="*/ 4 h 12"/>
                  <a:gd name="T12" fmla="*/ 2 w 9"/>
                  <a:gd name="T13" fmla="*/ 1 h 12"/>
                  <a:gd name="T14" fmla="*/ 5 w 9"/>
                  <a:gd name="T15" fmla="*/ 0 h 12"/>
                  <a:gd name="T16" fmla="*/ 8 w 9"/>
                  <a:gd name="T17" fmla="*/ 1 h 12"/>
                  <a:gd name="T18" fmla="*/ 8 w 9"/>
                  <a:gd name="T19" fmla="*/ 3 h 12"/>
                  <a:gd name="T20" fmla="*/ 5 w 9"/>
                  <a:gd name="T21" fmla="*/ 3 h 12"/>
                  <a:gd name="T22" fmla="*/ 4 w 9"/>
                  <a:gd name="T23" fmla="*/ 3 h 12"/>
                  <a:gd name="T24" fmla="*/ 4 w 9"/>
                  <a:gd name="T25" fmla="*/ 4 h 12"/>
                  <a:gd name="T26" fmla="*/ 5 w 9"/>
                  <a:gd name="T27" fmla="*/ 5 h 12"/>
                  <a:gd name="T28" fmla="*/ 7 w 9"/>
                  <a:gd name="T29" fmla="*/ 6 h 12"/>
                  <a:gd name="T30" fmla="*/ 9 w 9"/>
                  <a:gd name="T31" fmla="*/ 7 h 12"/>
                  <a:gd name="T32" fmla="*/ 9 w 9"/>
                  <a:gd name="T33" fmla="*/ 9 h 12"/>
                  <a:gd name="T34" fmla="*/ 8 w 9"/>
                  <a:gd name="T35" fmla="*/ 11 h 12"/>
                  <a:gd name="T36" fmla="*/ 4 w 9"/>
                  <a:gd name="T37" fmla="*/ 12 h 12"/>
                  <a:gd name="T38" fmla="*/ 0 w 9"/>
                  <a:gd name="T39" fmla="*/ 12 h 12"/>
                  <a:gd name="T40" fmla="*/ 0 w 9"/>
                  <a:gd name="T4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12">
                    <a:moveTo>
                      <a:pt x="0" y="9"/>
                    </a:moveTo>
                    <a:cubicBezTo>
                      <a:pt x="2" y="10"/>
                      <a:pt x="3" y="10"/>
                      <a:pt x="4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8"/>
                      <a:pt x="5" y="8"/>
                      <a:pt x="4" y="8"/>
                    </a:cubicBezTo>
                    <a:cubicBezTo>
                      <a:pt x="3" y="7"/>
                      <a:pt x="2" y="7"/>
                      <a:pt x="1" y="6"/>
                    </a:cubicBezTo>
                    <a:cubicBezTo>
                      <a:pt x="1" y="6"/>
                      <a:pt x="0" y="5"/>
                      <a:pt x="0" y="4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6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5"/>
                      <a:pt x="5" y="5"/>
                    </a:cubicBezTo>
                    <a:cubicBezTo>
                      <a:pt x="6" y="5"/>
                      <a:pt x="7" y="6"/>
                      <a:pt x="7" y="6"/>
                    </a:cubicBezTo>
                    <a:cubicBezTo>
                      <a:pt x="8" y="6"/>
                      <a:pt x="8" y="7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9" y="10"/>
                      <a:pt x="9" y="11"/>
                      <a:pt x="8" y="11"/>
                    </a:cubicBezTo>
                    <a:cubicBezTo>
                      <a:pt x="7" y="12"/>
                      <a:pt x="5" y="12"/>
                      <a:pt x="4" y="12"/>
                    </a:cubicBezTo>
                    <a:cubicBezTo>
                      <a:pt x="3" y="12"/>
                      <a:pt x="1" y="12"/>
                      <a:pt x="0" y="12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8" name="PA-任意多边形 222"/>
              <p:cNvSpPr/>
              <p:nvPr>
                <p:custDataLst>
                  <p:tags r:id="rId236"/>
                </p:custDataLst>
              </p:nvPr>
            </p:nvSpPr>
            <p:spPr bwMode="auto">
              <a:xfrm>
                <a:off x="3167" y="3900"/>
                <a:ext cx="13" cy="22"/>
              </a:xfrm>
              <a:custGeom>
                <a:avLst/>
                <a:gdLst>
                  <a:gd name="T0" fmla="*/ 8 w 8"/>
                  <a:gd name="T1" fmla="*/ 15 h 15"/>
                  <a:gd name="T2" fmla="*/ 5 w 8"/>
                  <a:gd name="T3" fmla="*/ 15 h 15"/>
                  <a:gd name="T4" fmla="*/ 2 w 8"/>
                  <a:gd name="T5" fmla="*/ 11 h 15"/>
                  <a:gd name="T6" fmla="*/ 2 w 8"/>
                  <a:gd name="T7" fmla="*/ 6 h 15"/>
                  <a:gd name="T8" fmla="*/ 0 w 8"/>
                  <a:gd name="T9" fmla="*/ 6 h 15"/>
                  <a:gd name="T10" fmla="*/ 0 w 8"/>
                  <a:gd name="T11" fmla="*/ 4 h 15"/>
                  <a:gd name="T12" fmla="*/ 2 w 8"/>
                  <a:gd name="T13" fmla="*/ 4 h 15"/>
                  <a:gd name="T14" fmla="*/ 2 w 8"/>
                  <a:gd name="T15" fmla="*/ 1 h 15"/>
                  <a:gd name="T16" fmla="*/ 5 w 8"/>
                  <a:gd name="T17" fmla="*/ 0 h 15"/>
                  <a:gd name="T18" fmla="*/ 5 w 8"/>
                  <a:gd name="T19" fmla="*/ 4 h 15"/>
                  <a:gd name="T20" fmla="*/ 8 w 8"/>
                  <a:gd name="T21" fmla="*/ 4 h 15"/>
                  <a:gd name="T22" fmla="*/ 8 w 8"/>
                  <a:gd name="T23" fmla="*/ 6 h 15"/>
                  <a:gd name="T24" fmla="*/ 5 w 8"/>
                  <a:gd name="T25" fmla="*/ 6 h 15"/>
                  <a:gd name="T26" fmla="*/ 5 w 8"/>
                  <a:gd name="T27" fmla="*/ 11 h 15"/>
                  <a:gd name="T28" fmla="*/ 7 w 8"/>
                  <a:gd name="T29" fmla="*/ 13 h 15"/>
                  <a:gd name="T30" fmla="*/ 8 w 8"/>
                  <a:gd name="T31" fmla="*/ 12 h 15"/>
                  <a:gd name="T32" fmla="*/ 8 w 8"/>
                  <a:gd name="T3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5">
                    <a:moveTo>
                      <a:pt x="8" y="15"/>
                    </a:moveTo>
                    <a:cubicBezTo>
                      <a:pt x="7" y="15"/>
                      <a:pt x="6" y="15"/>
                      <a:pt x="5" y="15"/>
                    </a:cubicBezTo>
                    <a:cubicBezTo>
                      <a:pt x="3" y="15"/>
                      <a:pt x="2" y="14"/>
                      <a:pt x="2" y="1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6" y="13"/>
                      <a:pt x="7" y="13"/>
                    </a:cubicBezTo>
                    <a:cubicBezTo>
                      <a:pt x="7" y="13"/>
                      <a:pt x="7" y="13"/>
                      <a:pt x="8" y="12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9" name="PA-任意多边形 223"/>
              <p:cNvSpPr>
                <a:spLocks noEditPoints="1"/>
              </p:cNvSpPr>
              <p:nvPr>
                <p:custDataLst>
                  <p:tags r:id="rId237"/>
                </p:custDataLst>
              </p:nvPr>
            </p:nvSpPr>
            <p:spPr bwMode="auto">
              <a:xfrm>
                <a:off x="3180" y="3905"/>
                <a:ext cx="17" cy="17"/>
              </a:xfrm>
              <a:custGeom>
                <a:avLst/>
                <a:gdLst>
                  <a:gd name="T0" fmla="*/ 11 w 11"/>
                  <a:gd name="T1" fmla="*/ 7 h 12"/>
                  <a:gd name="T2" fmla="*/ 3 w 11"/>
                  <a:gd name="T3" fmla="*/ 7 h 12"/>
                  <a:gd name="T4" fmla="*/ 6 w 11"/>
                  <a:gd name="T5" fmla="*/ 10 h 12"/>
                  <a:gd name="T6" fmla="*/ 10 w 11"/>
                  <a:gd name="T7" fmla="*/ 9 h 12"/>
                  <a:gd name="T8" fmla="*/ 10 w 11"/>
                  <a:gd name="T9" fmla="*/ 11 h 12"/>
                  <a:gd name="T10" fmla="*/ 6 w 11"/>
                  <a:gd name="T11" fmla="*/ 12 h 12"/>
                  <a:gd name="T12" fmla="*/ 1 w 11"/>
                  <a:gd name="T13" fmla="*/ 11 h 12"/>
                  <a:gd name="T14" fmla="*/ 0 w 11"/>
                  <a:gd name="T15" fmla="*/ 6 h 12"/>
                  <a:gd name="T16" fmla="*/ 1 w 11"/>
                  <a:gd name="T17" fmla="*/ 2 h 12"/>
                  <a:gd name="T18" fmla="*/ 5 w 11"/>
                  <a:gd name="T19" fmla="*/ 0 h 12"/>
                  <a:gd name="T20" fmla="*/ 9 w 11"/>
                  <a:gd name="T21" fmla="*/ 2 h 12"/>
                  <a:gd name="T22" fmla="*/ 11 w 11"/>
                  <a:gd name="T23" fmla="*/ 6 h 12"/>
                  <a:gd name="T24" fmla="*/ 11 w 11"/>
                  <a:gd name="T25" fmla="*/ 7 h 12"/>
                  <a:gd name="T26" fmla="*/ 7 w 11"/>
                  <a:gd name="T27" fmla="*/ 5 h 12"/>
                  <a:gd name="T28" fmla="*/ 5 w 11"/>
                  <a:gd name="T29" fmla="*/ 3 h 12"/>
                  <a:gd name="T30" fmla="*/ 4 w 11"/>
                  <a:gd name="T31" fmla="*/ 3 h 12"/>
                  <a:gd name="T32" fmla="*/ 3 w 11"/>
                  <a:gd name="T33" fmla="*/ 5 h 12"/>
                  <a:gd name="T34" fmla="*/ 7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9"/>
                      <a:pt x="4" y="10"/>
                      <a:pt x="6" y="10"/>
                    </a:cubicBezTo>
                    <a:cubicBezTo>
                      <a:pt x="8" y="10"/>
                      <a:pt x="9" y="10"/>
                      <a:pt x="10" y="9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7" y="12"/>
                      <a:pt x="6" y="12"/>
                    </a:cubicBezTo>
                    <a:cubicBezTo>
                      <a:pt x="4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7" y="0"/>
                      <a:pt x="8" y="1"/>
                      <a:pt x="9" y="2"/>
                    </a:cubicBezTo>
                    <a:cubicBezTo>
                      <a:pt x="10" y="3"/>
                      <a:pt x="11" y="4"/>
                      <a:pt x="11" y="6"/>
                    </a:cubicBezTo>
                    <a:lnTo>
                      <a:pt x="11" y="7"/>
                    </a:lnTo>
                    <a:close/>
                    <a:moveTo>
                      <a:pt x="7" y="5"/>
                    </a:moveTo>
                    <a:cubicBezTo>
                      <a:pt x="7" y="3"/>
                      <a:pt x="7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5"/>
                    </a:cubicBez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0" name="PA-任意多边形 224"/>
              <p:cNvSpPr/>
              <p:nvPr>
                <p:custDataLst>
                  <p:tags r:id="rId238"/>
                </p:custDataLst>
              </p:nvPr>
            </p:nvSpPr>
            <p:spPr bwMode="auto">
              <a:xfrm>
                <a:off x="3953" y="2583"/>
                <a:ext cx="700" cy="197"/>
              </a:xfrm>
              <a:custGeom>
                <a:avLst/>
                <a:gdLst>
                  <a:gd name="T0" fmla="*/ 447 w 447"/>
                  <a:gd name="T1" fmla="*/ 134 h 134"/>
                  <a:gd name="T2" fmla="*/ 436 w 447"/>
                  <a:gd name="T3" fmla="*/ 18 h 134"/>
                  <a:gd name="T4" fmla="*/ 418 w 447"/>
                  <a:gd name="T5" fmla="*/ 0 h 134"/>
                  <a:gd name="T6" fmla="*/ 31 w 447"/>
                  <a:gd name="T7" fmla="*/ 0 h 134"/>
                  <a:gd name="T8" fmla="*/ 13 w 447"/>
                  <a:gd name="T9" fmla="*/ 18 h 134"/>
                  <a:gd name="T10" fmla="*/ 0 w 447"/>
                  <a:gd name="T11" fmla="*/ 134 h 134"/>
                  <a:gd name="T12" fmla="*/ 447 w 447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134">
                    <a:moveTo>
                      <a:pt x="447" y="134"/>
                    </a:moveTo>
                    <a:cubicBezTo>
                      <a:pt x="436" y="18"/>
                      <a:pt x="436" y="18"/>
                      <a:pt x="436" y="18"/>
                    </a:cubicBezTo>
                    <a:cubicBezTo>
                      <a:pt x="436" y="8"/>
                      <a:pt x="428" y="0"/>
                      <a:pt x="41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1" y="0"/>
                      <a:pt x="13" y="8"/>
                      <a:pt x="13" y="18"/>
                    </a:cubicBezTo>
                    <a:cubicBezTo>
                      <a:pt x="0" y="134"/>
                      <a:pt x="0" y="134"/>
                      <a:pt x="0" y="134"/>
                    </a:cubicBezTo>
                    <a:lnTo>
                      <a:pt x="447" y="134"/>
                    </a:lnTo>
                    <a:close/>
                  </a:path>
                </a:pathLst>
              </a:custGeom>
              <a:solidFill>
                <a:srgbClr val="D429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1" name="PA-任意多边形 225"/>
              <p:cNvSpPr/>
              <p:nvPr>
                <p:custDataLst>
                  <p:tags r:id="rId239"/>
                </p:custDataLst>
              </p:nvPr>
            </p:nvSpPr>
            <p:spPr bwMode="auto">
              <a:xfrm>
                <a:off x="3859" y="2641"/>
                <a:ext cx="222" cy="257"/>
              </a:xfrm>
              <a:custGeom>
                <a:avLst/>
                <a:gdLst>
                  <a:gd name="T0" fmla="*/ 120 w 142"/>
                  <a:gd name="T1" fmla="*/ 160 h 175"/>
                  <a:gd name="T2" fmla="*/ 111 w 142"/>
                  <a:gd name="T3" fmla="*/ 165 h 175"/>
                  <a:gd name="T4" fmla="*/ 63 w 142"/>
                  <a:gd name="T5" fmla="*/ 153 h 175"/>
                  <a:gd name="T6" fmla="*/ 9 w 142"/>
                  <a:gd name="T7" fmla="*/ 63 h 175"/>
                  <a:gd name="T8" fmla="*/ 22 w 142"/>
                  <a:gd name="T9" fmla="*/ 15 h 175"/>
                  <a:gd name="T10" fmla="*/ 31 w 142"/>
                  <a:gd name="T11" fmla="*/ 9 h 175"/>
                  <a:gd name="T12" fmla="*/ 79 w 142"/>
                  <a:gd name="T13" fmla="*/ 22 h 175"/>
                  <a:gd name="T14" fmla="*/ 132 w 142"/>
                  <a:gd name="T15" fmla="*/ 112 h 175"/>
                  <a:gd name="T16" fmla="*/ 120 w 142"/>
                  <a:gd name="T17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5">
                    <a:moveTo>
                      <a:pt x="120" y="160"/>
                    </a:moveTo>
                    <a:cubicBezTo>
                      <a:pt x="111" y="165"/>
                      <a:pt x="111" y="165"/>
                      <a:pt x="111" y="165"/>
                    </a:cubicBezTo>
                    <a:cubicBezTo>
                      <a:pt x="94" y="175"/>
                      <a:pt x="73" y="170"/>
                      <a:pt x="63" y="153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0" y="46"/>
                      <a:pt x="5" y="25"/>
                      <a:pt x="22" y="15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48" y="0"/>
                      <a:pt x="69" y="5"/>
                      <a:pt x="79" y="22"/>
                    </a:cubicBezTo>
                    <a:cubicBezTo>
                      <a:pt x="132" y="112"/>
                      <a:pt x="132" y="112"/>
                      <a:pt x="132" y="112"/>
                    </a:cubicBezTo>
                    <a:cubicBezTo>
                      <a:pt x="142" y="129"/>
                      <a:pt x="137" y="150"/>
                      <a:pt x="120" y="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3" name="PA-任意多边形 226"/>
              <p:cNvSpPr/>
              <p:nvPr>
                <p:custDataLst>
                  <p:tags r:id="rId240"/>
                </p:custDataLst>
              </p:nvPr>
            </p:nvSpPr>
            <p:spPr bwMode="auto">
              <a:xfrm>
                <a:off x="3953" y="2797"/>
                <a:ext cx="138" cy="110"/>
              </a:xfrm>
              <a:custGeom>
                <a:avLst/>
                <a:gdLst>
                  <a:gd name="T0" fmla="*/ 0 w 88"/>
                  <a:gd name="T1" fmla="*/ 41 h 75"/>
                  <a:gd name="T2" fmla="*/ 16 w 88"/>
                  <a:gd name="T3" fmla="*/ 70 h 75"/>
                  <a:gd name="T4" fmla="*/ 28 w 88"/>
                  <a:gd name="T5" fmla="*/ 73 h 75"/>
                  <a:gd name="T6" fmla="*/ 83 w 88"/>
                  <a:gd name="T7" fmla="*/ 40 h 75"/>
                  <a:gd name="T8" fmla="*/ 86 w 88"/>
                  <a:gd name="T9" fmla="*/ 29 h 75"/>
                  <a:gd name="T10" fmla="*/ 69 w 88"/>
                  <a:gd name="T11" fmla="*/ 0 h 75"/>
                  <a:gd name="T12" fmla="*/ 0 w 88"/>
                  <a:gd name="T13" fmla="*/ 4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75">
                    <a:moveTo>
                      <a:pt x="0" y="41"/>
                    </a:moveTo>
                    <a:cubicBezTo>
                      <a:pt x="16" y="70"/>
                      <a:pt x="16" y="70"/>
                      <a:pt x="16" y="70"/>
                    </a:cubicBezTo>
                    <a:cubicBezTo>
                      <a:pt x="19" y="74"/>
                      <a:pt x="24" y="75"/>
                      <a:pt x="28" y="73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7" y="38"/>
                      <a:pt x="88" y="33"/>
                      <a:pt x="86" y="29"/>
                    </a:cubicBezTo>
                    <a:cubicBezTo>
                      <a:pt x="69" y="0"/>
                      <a:pt x="69" y="0"/>
                      <a:pt x="69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FA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5" name="PA-任意多边形 227"/>
              <p:cNvSpPr/>
              <p:nvPr>
                <p:custDataLst>
                  <p:tags r:id="rId241"/>
                </p:custDataLst>
              </p:nvPr>
            </p:nvSpPr>
            <p:spPr bwMode="auto">
              <a:xfrm>
                <a:off x="3873" y="2639"/>
                <a:ext cx="50" cy="40"/>
              </a:xfrm>
              <a:custGeom>
                <a:avLst/>
                <a:gdLst>
                  <a:gd name="T0" fmla="*/ 27 w 32"/>
                  <a:gd name="T1" fmla="*/ 18 h 27"/>
                  <a:gd name="T2" fmla="*/ 14 w 32"/>
                  <a:gd name="T3" fmla="*/ 25 h 27"/>
                  <a:gd name="T4" fmla="*/ 4 w 32"/>
                  <a:gd name="T5" fmla="*/ 22 h 27"/>
                  <a:gd name="T6" fmla="*/ 2 w 32"/>
                  <a:gd name="T7" fmla="*/ 20 h 27"/>
                  <a:gd name="T8" fmla="*/ 5 w 32"/>
                  <a:gd name="T9" fmla="*/ 9 h 27"/>
                  <a:gd name="T10" fmla="*/ 17 w 32"/>
                  <a:gd name="T11" fmla="*/ 2 h 27"/>
                  <a:gd name="T12" fmla="*/ 28 w 32"/>
                  <a:gd name="T13" fmla="*/ 5 h 27"/>
                  <a:gd name="T14" fmla="*/ 30 w 32"/>
                  <a:gd name="T15" fmla="*/ 7 h 27"/>
                  <a:gd name="T16" fmla="*/ 27 w 32"/>
                  <a:gd name="T1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7">
                    <a:moveTo>
                      <a:pt x="27" y="18"/>
                    </a:moveTo>
                    <a:cubicBezTo>
                      <a:pt x="14" y="25"/>
                      <a:pt x="14" y="25"/>
                      <a:pt x="14" y="25"/>
                    </a:cubicBezTo>
                    <a:cubicBezTo>
                      <a:pt x="11" y="27"/>
                      <a:pt x="6" y="26"/>
                      <a:pt x="4" y="22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0" y="16"/>
                      <a:pt x="1" y="11"/>
                      <a:pt x="5" y="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1" y="0"/>
                      <a:pt x="26" y="1"/>
                      <a:pt x="28" y="5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2" y="11"/>
                      <a:pt x="30" y="15"/>
                      <a:pt x="2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7" name="PA-任意多边形 228"/>
              <p:cNvSpPr/>
              <p:nvPr>
                <p:custDataLst>
                  <p:tags r:id="rId242"/>
                </p:custDataLst>
              </p:nvPr>
            </p:nvSpPr>
            <p:spPr bwMode="auto">
              <a:xfrm>
                <a:off x="3972" y="2829"/>
                <a:ext cx="119" cy="78"/>
              </a:xfrm>
              <a:custGeom>
                <a:avLst/>
                <a:gdLst>
                  <a:gd name="T0" fmla="*/ 0 w 76"/>
                  <a:gd name="T1" fmla="*/ 41 h 53"/>
                  <a:gd name="T2" fmla="*/ 4 w 76"/>
                  <a:gd name="T3" fmla="*/ 48 h 53"/>
                  <a:gd name="T4" fmla="*/ 16 w 76"/>
                  <a:gd name="T5" fmla="*/ 51 h 53"/>
                  <a:gd name="T6" fmla="*/ 71 w 76"/>
                  <a:gd name="T7" fmla="*/ 18 h 53"/>
                  <a:gd name="T8" fmla="*/ 74 w 76"/>
                  <a:gd name="T9" fmla="*/ 7 h 53"/>
                  <a:gd name="T10" fmla="*/ 69 w 76"/>
                  <a:gd name="T11" fmla="*/ 0 h 53"/>
                  <a:gd name="T12" fmla="*/ 0 w 76"/>
                  <a:gd name="T13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53">
                    <a:moveTo>
                      <a:pt x="0" y="41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7" y="52"/>
                      <a:pt x="12" y="53"/>
                      <a:pt x="16" y="51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5" y="16"/>
                      <a:pt x="76" y="11"/>
                      <a:pt x="74" y="7"/>
                    </a:cubicBezTo>
                    <a:cubicBezTo>
                      <a:pt x="69" y="0"/>
                      <a:pt x="69" y="0"/>
                      <a:pt x="69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9" name="PA-任意多边形 229"/>
              <p:cNvSpPr/>
              <p:nvPr>
                <p:custDataLst>
                  <p:tags r:id="rId243"/>
                </p:custDataLst>
              </p:nvPr>
            </p:nvSpPr>
            <p:spPr bwMode="auto">
              <a:xfrm>
                <a:off x="3850" y="2632"/>
                <a:ext cx="120" cy="81"/>
              </a:xfrm>
              <a:custGeom>
                <a:avLst/>
                <a:gdLst>
                  <a:gd name="T0" fmla="*/ 77 w 77"/>
                  <a:gd name="T1" fmla="*/ 14 h 55"/>
                  <a:gd name="T2" fmla="*/ 71 w 77"/>
                  <a:gd name="T3" fmla="*/ 5 h 55"/>
                  <a:gd name="T4" fmla="*/ 60 w 77"/>
                  <a:gd name="T5" fmla="*/ 2 h 55"/>
                  <a:gd name="T6" fmla="*/ 5 w 77"/>
                  <a:gd name="T7" fmla="*/ 35 h 55"/>
                  <a:gd name="T8" fmla="*/ 2 w 77"/>
                  <a:gd name="T9" fmla="*/ 46 h 55"/>
                  <a:gd name="T10" fmla="*/ 7 w 77"/>
                  <a:gd name="T11" fmla="*/ 55 h 55"/>
                  <a:gd name="T12" fmla="*/ 77 w 77"/>
                  <a:gd name="T13" fmla="*/ 1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5">
                    <a:moveTo>
                      <a:pt x="77" y="14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69" y="1"/>
                      <a:pt x="64" y="0"/>
                      <a:pt x="60" y="2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" y="37"/>
                      <a:pt x="0" y="42"/>
                      <a:pt x="2" y="46"/>
                    </a:cubicBezTo>
                    <a:cubicBezTo>
                      <a:pt x="7" y="55"/>
                      <a:pt x="7" y="55"/>
                      <a:pt x="7" y="55"/>
                    </a:cubicBezTo>
                    <a:lnTo>
                      <a:pt x="77" y="14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0" name="PA-任意多边形 230"/>
              <p:cNvSpPr/>
              <p:nvPr>
                <p:custDataLst>
                  <p:tags r:id="rId244"/>
                </p:custDataLst>
              </p:nvPr>
            </p:nvSpPr>
            <p:spPr bwMode="auto">
              <a:xfrm>
                <a:off x="3944" y="2692"/>
                <a:ext cx="54" cy="122"/>
              </a:xfrm>
              <a:custGeom>
                <a:avLst/>
                <a:gdLst>
                  <a:gd name="T0" fmla="*/ 12 w 54"/>
                  <a:gd name="T1" fmla="*/ 0 h 122"/>
                  <a:gd name="T2" fmla="*/ 0 w 54"/>
                  <a:gd name="T3" fmla="*/ 106 h 122"/>
                  <a:gd name="T4" fmla="*/ 37 w 54"/>
                  <a:gd name="T5" fmla="*/ 78 h 122"/>
                  <a:gd name="T6" fmla="*/ 42 w 54"/>
                  <a:gd name="T7" fmla="*/ 122 h 122"/>
                  <a:gd name="T8" fmla="*/ 54 w 54"/>
                  <a:gd name="T9" fmla="*/ 47 h 122"/>
                  <a:gd name="T10" fmla="*/ 17 w 54"/>
                  <a:gd name="T11" fmla="*/ 74 h 122"/>
                  <a:gd name="T12" fmla="*/ 12 w 54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22">
                    <a:moveTo>
                      <a:pt x="12" y="0"/>
                    </a:moveTo>
                    <a:lnTo>
                      <a:pt x="0" y="106"/>
                    </a:lnTo>
                    <a:lnTo>
                      <a:pt x="37" y="78"/>
                    </a:lnTo>
                    <a:lnTo>
                      <a:pt x="42" y="122"/>
                    </a:lnTo>
                    <a:lnTo>
                      <a:pt x="54" y="47"/>
                    </a:lnTo>
                    <a:lnTo>
                      <a:pt x="17" y="7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9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1" name="PA-任意多边形 231"/>
              <p:cNvSpPr/>
              <p:nvPr>
                <p:custDataLst>
                  <p:tags r:id="rId245"/>
                </p:custDataLst>
              </p:nvPr>
            </p:nvSpPr>
            <p:spPr bwMode="auto">
              <a:xfrm>
                <a:off x="3995" y="2511"/>
                <a:ext cx="268" cy="333"/>
              </a:xfrm>
              <a:custGeom>
                <a:avLst/>
                <a:gdLst>
                  <a:gd name="T0" fmla="*/ 67 w 171"/>
                  <a:gd name="T1" fmla="*/ 218 h 226"/>
                  <a:gd name="T2" fmla="*/ 36 w 171"/>
                  <a:gd name="T3" fmla="*/ 207 h 226"/>
                  <a:gd name="T4" fmla="*/ 8 w 171"/>
                  <a:gd name="T5" fmla="*/ 150 h 226"/>
                  <a:gd name="T6" fmla="*/ 47 w 171"/>
                  <a:gd name="T7" fmla="*/ 36 h 226"/>
                  <a:gd name="T8" fmla="*/ 105 w 171"/>
                  <a:gd name="T9" fmla="*/ 8 h 226"/>
                  <a:gd name="T10" fmla="*/ 135 w 171"/>
                  <a:gd name="T11" fmla="*/ 19 h 226"/>
                  <a:gd name="T12" fmla="*/ 163 w 171"/>
                  <a:gd name="T13" fmla="*/ 76 h 226"/>
                  <a:gd name="T14" fmla="*/ 124 w 171"/>
                  <a:gd name="T15" fmla="*/ 190 h 226"/>
                  <a:gd name="T16" fmla="*/ 67 w 171"/>
                  <a:gd name="T17" fmla="*/ 21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226">
                    <a:moveTo>
                      <a:pt x="67" y="218"/>
                    </a:moveTo>
                    <a:cubicBezTo>
                      <a:pt x="36" y="207"/>
                      <a:pt x="36" y="207"/>
                      <a:pt x="36" y="207"/>
                    </a:cubicBezTo>
                    <a:cubicBezTo>
                      <a:pt x="13" y="199"/>
                      <a:pt x="0" y="173"/>
                      <a:pt x="8" y="150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55" y="13"/>
                      <a:pt x="81" y="0"/>
                      <a:pt x="105" y="8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59" y="27"/>
                      <a:pt x="171" y="53"/>
                      <a:pt x="163" y="76"/>
                    </a:cubicBezTo>
                    <a:cubicBezTo>
                      <a:pt x="124" y="190"/>
                      <a:pt x="124" y="190"/>
                      <a:pt x="124" y="190"/>
                    </a:cubicBezTo>
                    <a:cubicBezTo>
                      <a:pt x="116" y="213"/>
                      <a:pt x="91" y="226"/>
                      <a:pt x="67" y="218"/>
                    </a:cubicBezTo>
                    <a:close/>
                  </a:path>
                </a:pathLst>
              </a:custGeom>
              <a:solidFill>
                <a:srgbClr val="182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2" name="PA-任意多边形 232"/>
              <p:cNvSpPr/>
              <p:nvPr>
                <p:custDataLst>
                  <p:tags r:id="rId246"/>
                </p:custDataLst>
              </p:nvPr>
            </p:nvSpPr>
            <p:spPr bwMode="auto">
              <a:xfrm>
                <a:off x="4008" y="2526"/>
                <a:ext cx="247" cy="297"/>
              </a:xfrm>
              <a:custGeom>
                <a:avLst/>
                <a:gdLst>
                  <a:gd name="T0" fmla="*/ 156 w 247"/>
                  <a:gd name="T1" fmla="*/ 297 h 297"/>
                  <a:gd name="T2" fmla="*/ 0 w 247"/>
                  <a:gd name="T3" fmla="*/ 245 h 297"/>
                  <a:gd name="T4" fmla="*/ 89 w 247"/>
                  <a:gd name="T5" fmla="*/ 0 h 297"/>
                  <a:gd name="T6" fmla="*/ 247 w 247"/>
                  <a:gd name="T7" fmla="*/ 50 h 297"/>
                  <a:gd name="T8" fmla="*/ 156 w 247"/>
                  <a:gd name="T9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97">
                    <a:moveTo>
                      <a:pt x="156" y="297"/>
                    </a:moveTo>
                    <a:lnTo>
                      <a:pt x="0" y="245"/>
                    </a:lnTo>
                    <a:lnTo>
                      <a:pt x="89" y="0"/>
                    </a:lnTo>
                    <a:lnTo>
                      <a:pt x="247" y="50"/>
                    </a:lnTo>
                    <a:lnTo>
                      <a:pt x="156" y="297"/>
                    </a:ln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" name="PA-任意多边形 233"/>
              <p:cNvSpPr/>
              <p:nvPr>
                <p:custDataLst>
                  <p:tags r:id="rId247"/>
                </p:custDataLst>
              </p:nvPr>
            </p:nvSpPr>
            <p:spPr bwMode="auto">
              <a:xfrm>
                <a:off x="4150" y="2530"/>
                <a:ext cx="58" cy="22"/>
              </a:xfrm>
              <a:custGeom>
                <a:avLst/>
                <a:gdLst>
                  <a:gd name="T0" fmla="*/ 35 w 37"/>
                  <a:gd name="T1" fmla="*/ 15 h 15"/>
                  <a:gd name="T2" fmla="*/ 1 w 37"/>
                  <a:gd name="T3" fmla="*/ 3 h 15"/>
                  <a:gd name="T4" fmla="*/ 0 w 37"/>
                  <a:gd name="T5" fmla="*/ 1 h 15"/>
                  <a:gd name="T6" fmla="*/ 0 w 37"/>
                  <a:gd name="T7" fmla="*/ 1 h 15"/>
                  <a:gd name="T8" fmla="*/ 2 w 37"/>
                  <a:gd name="T9" fmla="*/ 0 h 15"/>
                  <a:gd name="T10" fmla="*/ 36 w 37"/>
                  <a:gd name="T11" fmla="*/ 12 h 15"/>
                  <a:gd name="T12" fmla="*/ 37 w 37"/>
                  <a:gd name="T13" fmla="*/ 14 h 15"/>
                  <a:gd name="T14" fmla="*/ 37 w 37"/>
                  <a:gd name="T15" fmla="*/ 14 h 15"/>
                  <a:gd name="T16" fmla="*/ 35 w 37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5">
                    <a:moveTo>
                      <a:pt x="35" y="15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7" y="12"/>
                      <a:pt x="37" y="13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6" y="15"/>
                      <a:pt x="35" y="15"/>
                    </a:cubicBez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" name="PA-任意多边形 234"/>
              <p:cNvSpPr/>
              <p:nvPr>
                <p:custDataLst>
                  <p:tags r:id="rId248"/>
                </p:custDataLst>
              </p:nvPr>
            </p:nvSpPr>
            <p:spPr bwMode="auto">
              <a:xfrm>
                <a:off x="4072" y="2801"/>
                <a:ext cx="19" cy="18"/>
              </a:xfrm>
              <a:custGeom>
                <a:avLst/>
                <a:gdLst>
                  <a:gd name="T0" fmla="*/ 11 w 12"/>
                  <a:gd name="T1" fmla="*/ 8 h 12"/>
                  <a:gd name="T2" fmla="*/ 4 w 12"/>
                  <a:gd name="T3" fmla="*/ 11 h 12"/>
                  <a:gd name="T4" fmla="*/ 1 w 12"/>
                  <a:gd name="T5" fmla="*/ 4 h 12"/>
                  <a:gd name="T6" fmla="*/ 7 w 12"/>
                  <a:gd name="T7" fmla="*/ 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0" y="11"/>
                      <a:pt x="7" y="12"/>
                      <a:pt x="4" y="11"/>
                    </a:cubicBezTo>
                    <a:cubicBezTo>
                      <a:pt x="1" y="10"/>
                      <a:pt x="0" y="7"/>
                      <a:pt x="1" y="4"/>
                    </a:cubicBezTo>
                    <a:cubicBezTo>
                      <a:pt x="2" y="2"/>
                      <a:pt x="5" y="0"/>
                      <a:pt x="7" y="1"/>
                    </a:cubicBezTo>
                    <a:cubicBezTo>
                      <a:pt x="10" y="2"/>
                      <a:pt x="12" y="5"/>
                      <a:pt x="11" y="8"/>
                    </a:cubicBez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" name="PA-任意多边形 235"/>
              <p:cNvSpPr/>
              <p:nvPr>
                <p:custDataLst>
                  <p:tags r:id="rId249"/>
                </p:custDataLst>
              </p:nvPr>
            </p:nvSpPr>
            <p:spPr bwMode="auto">
              <a:xfrm>
                <a:off x="4124" y="2607"/>
                <a:ext cx="346" cy="101"/>
              </a:xfrm>
              <a:custGeom>
                <a:avLst/>
                <a:gdLst>
                  <a:gd name="T0" fmla="*/ 205 w 221"/>
                  <a:gd name="T1" fmla="*/ 42 h 69"/>
                  <a:gd name="T2" fmla="*/ 22 w 221"/>
                  <a:gd name="T3" fmla="*/ 68 h 69"/>
                  <a:gd name="T4" fmla="*/ 2 w 221"/>
                  <a:gd name="T5" fmla="*/ 53 h 69"/>
                  <a:gd name="T6" fmla="*/ 1 w 221"/>
                  <a:gd name="T7" fmla="*/ 47 h 69"/>
                  <a:gd name="T8" fmla="*/ 16 w 221"/>
                  <a:gd name="T9" fmla="*/ 27 h 69"/>
                  <a:gd name="T10" fmla="*/ 200 w 221"/>
                  <a:gd name="T11" fmla="*/ 1 h 69"/>
                  <a:gd name="T12" fmla="*/ 219 w 221"/>
                  <a:gd name="T13" fmla="*/ 16 h 69"/>
                  <a:gd name="T14" fmla="*/ 220 w 221"/>
                  <a:gd name="T15" fmla="*/ 22 h 69"/>
                  <a:gd name="T16" fmla="*/ 205 w 221"/>
                  <a:gd name="T17" fmla="*/ 4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1" h="69">
                    <a:moveTo>
                      <a:pt x="205" y="42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12" y="69"/>
                      <a:pt x="4" y="62"/>
                      <a:pt x="2" y="53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38"/>
                      <a:pt x="7" y="29"/>
                      <a:pt x="16" y="27"/>
                    </a:cubicBezTo>
                    <a:cubicBezTo>
                      <a:pt x="200" y="1"/>
                      <a:pt x="200" y="1"/>
                      <a:pt x="200" y="1"/>
                    </a:cubicBezTo>
                    <a:cubicBezTo>
                      <a:pt x="209" y="0"/>
                      <a:pt x="218" y="7"/>
                      <a:pt x="219" y="16"/>
                    </a:cubicBezTo>
                    <a:cubicBezTo>
                      <a:pt x="220" y="22"/>
                      <a:pt x="220" y="22"/>
                      <a:pt x="220" y="22"/>
                    </a:cubicBezTo>
                    <a:cubicBezTo>
                      <a:pt x="221" y="31"/>
                      <a:pt x="215" y="40"/>
                      <a:pt x="205" y="42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" name="PA-任意多边形 236"/>
              <p:cNvSpPr/>
              <p:nvPr>
                <p:custDataLst>
                  <p:tags r:id="rId250"/>
                </p:custDataLst>
              </p:nvPr>
            </p:nvSpPr>
            <p:spPr bwMode="auto">
              <a:xfrm>
                <a:off x="4127" y="2560"/>
                <a:ext cx="368" cy="375"/>
              </a:xfrm>
              <a:custGeom>
                <a:avLst/>
                <a:gdLst>
                  <a:gd name="T0" fmla="*/ 368 w 368"/>
                  <a:gd name="T1" fmla="*/ 332 h 375"/>
                  <a:gd name="T2" fmla="*/ 50 w 368"/>
                  <a:gd name="T3" fmla="*/ 375 h 375"/>
                  <a:gd name="T4" fmla="*/ 0 w 368"/>
                  <a:gd name="T5" fmla="*/ 41 h 375"/>
                  <a:gd name="T6" fmla="*/ 316 w 368"/>
                  <a:gd name="T7" fmla="*/ 0 h 375"/>
                  <a:gd name="T8" fmla="*/ 368 w 368"/>
                  <a:gd name="T9" fmla="*/ 332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8" h="375">
                    <a:moveTo>
                      <a:pt x="368" y="332"/>
                    </a:moveTo>
                    <a:lnTo>
                      <a:pt x="50" y="375"/>
                    </a:lnTo>
                    <a:lnTo>
                      <a:pt x="0" y="41"/>
                    </a:lnTo>
                    <a:lnTo>
                      <a:pt x="316" y="0"/>
                    </a:lnTo>
                    <a:lnTo>
                      <a:pt x="368" y="332"/>
                    </a:lnTo>
                    <a:close/>
                  </a:path>
                </a:pathLst>
              </a:custGeom>
              <a:solidFill>
                <a:srgbClr val="F5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" name="PA-任意多边形 237"/>
              <p:cNvSpPr/>
              <p:nvPr>
                <p:custDataLst>
                  <p:tags r:id="rId251"/>
                </p:custDataLst>
              </p:nvPr>
            </p:nvSpPr>
            <p:spPr bwMode="auto">
              <a:xfrm>
                <a:off x="4116" y="2548"/>
                <a:ext cx="340" cy="65"/>
              </a:xfrm>
              <a:custGeom>
                <a:avLst/>
                <a:gdLst>
                  <a:gd name="T0" fmla="*/ 211 w 217"/>
                  <a:gd name="T1" fmla="*/ 15 h 44"/>
                  <a:gd name="T2" fmla="*/ 7 w 217"/>
                  <a:gd name="T3" fmla="*/ 44 h 44"/>
                  <a:gd name="T4" fmla="*/ 0 w 217"/>
                  <a:gd name="T5" fmla="*/ 38 h 44"/>
                  <a:gd name="T6" fmla="*/ 0 w 217"/>
                  <a:gd name="T7" fmla="*/ 37 h 44"/>
                  <a:gd name="T8" fmla="*/ 5 w 217"/>
                  <a:gd name="T9" fmla="*/ 29 h 44"/>
                  <a:gd name="T10" fmla="*/ 209 w 217"/>
                  <a:gd name="T11" fmla="*/ 1 h 44"/>
                  <a:gd name="T12" fmla="*/ 216 w 217"/>
                  <a:gd name="T13" fmla="*/ 6 h 44"/>
                  <a:gd name="T14" fmla="*/ 217 w 217"/>
                  <a:gd name="T15" fmla="*/ 8 h 44"/>
                  <a:gd name="T16" fmla="*/ 211 w 217"/>
                  <a:gd name="T1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44">
                    <a:moveTo>
                      <a:pt x="211" y="15"/>
                    </a:moveTo>
                    <a:cubicBezTo>
                      <a:pt x="7" y="44"/>
                      <a:pt x="7" y="44"/>
                      <a:pt x="7" y="44"/>
                    </a:cubicBezTo>
                    <a:cubicBezTo>
                      <a:pt x="4" y="44"/>
                      <a:pt x="1" y="42"/>
                      <a:pt x="0" y="38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3"/>
                      <a:pt x="2" y="30"/>
                      <a:pt x="5" y="29"/>
                    </a:cubicBezTo>
                    <a:cubicBezTo>
                      <a:pt x="209" y="1"/>
                      <a:pt x="209" y="1"/>
                      <a:pt x="209" y="1"/>
                    </a:cubicBezTo>
                    <a:cubicBezTo>
                      <a:pt x="213" y="0"/>
                      <a:pt x="216" y="2"/>
                      <a:pt x="216" y="6"/>
                    </a:cubicBezTo>
                    <a:cubicBezTo>
                      <a:pt x="217" y="8"/>
                      <a:pt x="217" y="8"/>
                      <a:pt x="217" y="8"/>
                    </a:cubicBezTo>
                    <a:cubicBezTo>
                      <a:pt x="217" y="11"/>
                      <a:pt x="215" y="14"/>
                      <a:pt x="211" y="15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" name="PA-任意多边形 238"/>
              <p:cNvSpPr/>
              <p:nvPr>
                <p:custDataLst>
                  <p:tags r:id="rId252"/>
                </p:custDataLst>
              </p:nvPr>
            </p:nvSpPr>
            <p:spPr bwMode="auto">
              <a:xfrm>
                <a:off x="4164" y="2877"/>
                <a:ext cx="342" cy="65"/>
              </a:xfrm>
              <a:custGeom>
                <a:avLst/>
                <a:gdLst>
                  <a:gd name="T0" fmla="*/ 212 w 218"/>
                  <a:gd name="T1" fmla="*/ 15 h 44"/>
                  <a:gd name="T2" fmla="*/ 8 w 218"/>
                  <a:gd name="T3" fmla="*/ 43 h 44"/>
                  <a:gd name="T4" fmla="*/ 1 w 218"/>
                  <a:gd name="T5" fmla="*/ 38 h 44"/>
                  <a:gd name="T6" fmla="*/ 1 w 218"/>
                  <a:gd name="T7" fmla="*/ 36 h 44"/>
                  <a:gd name="T8" fmla="*/ 6 w 218"/>
                  <a:gd name="T9" fmla="*/ 29 h 44"/>
                  <a:gd name="T10" fmla="*/ 210 w 218"/>
                  <a:gd name="T11" fmla="*/ 0 h 44"/>
                  <a:gd name="T12" fmla="*/ 217 w 218"/>
                  <a:gd name="T13" fmla="*/ 6 h 44"/>
                  <a:gd name="T14" fmla="*/ 217 w 218"/>
                  <a:gd name="T15" fmla="*/ 7 h 44"/>
                  <a:gd name="T16" fmla="*/ 212 w 218"/>
                  <a:gd name="T1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44">
                    <a:moveTo>
                      <a:pt x="212" y="15"/>
                    </a:move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1" y="42"/>
                      <a:pt x="1" y="38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3"/>
                      <a:pt x="3" y="30"/>
                      <a:pt x="6" y="29"/>
                    </a:cubicBezTo>
                    <a:cubicBezTo>
                      <a:pt x="210" y="0"/>
                      <a:pt x="210" y="0"/>
                      <a:pt x="210" y="0"/>
                    </a:cubicBezTo>
                    <a:cubicBezTo>
                      <a:pt x="213" y="0"/>
                      <a:pt x="217" y="2"/>
                      <a:pt x="217" y="6"/>
                    </a:cubicBezTo>
                    <a:cubicBezTo>
                      <a:pt x="217" y="7"/>
                      <a:pt x="217" y="7"/>
                      <a:pt x="217" y="7"/>
                    </a:cubicBezTo>
                    <a:cubicBezTo>
                      <a:pt x="218" y="11"/>
                      <a:pt x="216" y="14"/>
                      <a:pt x="212" y="15"/>
                    </a:cubicBezTo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" name="PA-任意多边形 239"/>
              <p:cNvSpPr/>
              <p:nvPr>
                <p:custDataLst>
                  <p:tags r:id="rId253"/>
                </p:custDataLst>
              </p:nvPr>
            </p:nvSpPr>
            <p:spPr bwMode="auto">
              <a:xfrm>
                <a:off x="4133" y="2571"/>
                <a:ext cx="307" cy="143"/>
              </a:xfrm>
              <a:custGeom>
                <a:avLst/>
                <a:gdLst>
                  <a:gd name="T0" fmla="*/ 0 w 196"/>
                  <a:gd name="T1" fmla="*/ 27 h 97"/>
                  <a:gd name="T2" fmla="*/ 18 w 196"/>
                  <a:gd name="T3" fmla="*/ 34 h 97"/>
                  <a:gd name="T4" fmla="*/ 39 w 196"/>
                  <a:gd name="T5" fmla="*/ 59 h 97"/>
                  <a:gd name="T6" fmla="*/ 51 w 196"/>
                  <a:gd name="T7" fmla="*/ 97 h 97"/>
                  <a:gd name="T8" fmla="*/ 67 w 196"/>
                  <a:gd name="T9" fmla="*/ 68 h 97"/>
                  <a:gd name="T10" fmla="*/ 86 w 196"/>
                  <a:gd name="T11" fmla="*/ 69 h 97"/>
                  <a:gd name="T12" fmla="*/ 107 w 196"/>
                  <a:gd name="T13" fmla="*/ 75 h 97"/>
                  <a:gd name="T14" fmla="*/ 118 w 196"/>
                  <a:gd name="T15" fmla="*/ 51 h 97"/>
                  <a:gd name="T16" fmla="*/ 136 w 196"/>
                  <a:gd name="T17" fmla="*/ 67 h 97"/>
                  <a:gd name="T18" fmla="*/ 144 w 196"/>
                  <a:gd name="T19" fmla="*/ 49 h 97"/>
                  <a:gd name="T20" fmla="*/ 153 w 196"/>
                  <a:gd name="T21" fmla="*/ 79 h 97"/>
                  <a:gd name="T22" fmla="*/ 166 w 196"/>
                  <a:gd name="T23" fmla="*/ 36 h 97"/>
                  <a:gd name="T24" fmla="*/ 196 w 196"/>
                  <a:gd name="T25" fmla="*/ 0 h 97"/>
                  <a:gd name="T26" fmla="*/ 0 w 196"/>
                  <a:gd name="T27" fmla="*/ 2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97">
                    <a:moveTo>
                      <a:pt x="0" y="27"/>
                    </a:moveTo>
                    <a:cubicBezTo>
                      <a:pt x="2" y="30"/>
                      <a:pt x="6" y="33"/>
                      <a:pt x="18" y="34"/>
                    </a:cubicBezTo>
                    <a:cubicBezTo>
                      <a:pt x="34" y="36"/>
                      <a:pt x="40" y="47"/>
                      <a:pt x="39" y="59"/>
                    </a:cubicBezTo>
                    <a:cubicBezTo>
                      <a:pt x="38" y="72"/>
                      <a:pt x="39" y="97"/>
                      <a:pt x="51" y="97"/>
                    </a:cubicBezTo>
                    <a:cubicBezTo>
                      <a:pt x="64" y="97"/>
                      <a:pt x="62" y="79"/>
                      <a:pt x="67" y="68"/>
                    </a:cubicBezTo>
                    <a:cubicBezTo>
                      <a:pt x="73" y="56"/>
                      <a:pt x="76" y="52"/>
                      <a:pt x="86" y="69"/>
                    </a:cubicBezTo>
                    <a:cubicBezTo>
                      <a:pt x="96" y="86"/>
                      <a:pt x="106" y="90"/>
                      <a:pt x="107" y="75"/>
                    </a:cubicBezTo>
                    <a:cubicBezTo>
                      <a:pt x="108" y="59"/>
                      <a:pt x="112" y="42"/>
                      <a:pt x="118" y="51"/>
                    </a:cubicBezTo>
                    <a:cubicBezTo>
                      <a:pt x="124" y="60"/>
                      <a:pt x="127" y="79"/>
                      <a:pt x="136" y="67"/>
                    </a:cubicBezTo>
                    <a:cubicBezTo>
                      <a:pt x="142" y="58"/>
                      <a:pt x="144" y="52"/>
                      <a:pt x="144" y="49"/>
                    </a:cubicBezTo>
                    <a:cubicBezTo>
                      <a:pt x="144" y="54"/>
                      <a:pt x="145" y="76"/>
                      <a:pt x="153" y="79"/>
                    </a:cubicBezTo>
                    <a:cubicBezTo>
                      <a:pt x="162" y="81"/>
                      <a:pt x="159" y="42"/>
                      <a:pt x="166" y="36"/>
                    </a:cubicBezTo>
                    <a:cubicBezTo>
                      <a:pt x="172" y="31"/>
                      <a:pt x="194" y="8"/>
                      <a:pt x="196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CE03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" name="PA-任意多边形 240"/>
              <p:cNvSpPr/>
              <p:nvPr>
                <p:custDataLst>
                  <p:tags r:id="rId254"/>
                </p:custDataLst>
              </p:nvPr>
            </p:nvSpPr>
            <p:spPr bwMode="auto">
              <a:xfrm>
                <a:off x="4091" y="2614"/>
                <a:ext cx="421" cy="219"/>
              </a:xfrm>
              <a:custGeom>
                <a:avLst/>
                <a:gdLst>
                  <a:gd name="T0" fmla="*/ 25 w 269"/>
                  <a:gd name="T1" fmla="*/ 33 h 149"/>
                  <a:gd name="T2" fmla="*/ 0 w 269"/>
                  <a:gd name="T3" fmla="*/ 37 h 149"/>
                  <a:gd name="T4" fmla="*/ 0 w 269"/>
                  <a:gd name="T5" fmla="*/ 46 h 149"/>
                  <a:gd name="T6" fmla="*/ 1 w 269"/>
                  <a:gd name="T7" fmla="*/ 58 h 149"/>
                  <a:gd name="T8" fmla="*/ 3 w 269"/>
                  <a:gd name="T9" fmla="*/ 77 h 149"/>
                  <a:gd name="T10" fmla="*/ 29 w 269"/>
                  <a:gd name="T11" fmla="*/ 128 h 149"/>
                  <a:gd name="T12" fmla="*/ 79 w 269"/>
                  <a:gd name="T13" fmla="*/ 149 h 149"/>
                  <a:gd name="T14" fmla="*/ 88 w 269"/>
                  <a:gd name="T15" fmla="*/ 148 h 149"/>
                  <a:gd name="T16" fmla="*/ 206 w 269"/>
                  <a:gd name="T17" fmla="*/ 131 h 149"/>
                  <a:gd name="T18" fmla="*/ 251 w 269"/>
                  <a:gd name="T19" fmla="*/ 104 h 149"/>
                  <a:gd name="T20" fmla="*/ 269 w 269"/>
                  <a:gd name="T21" fmla="*/ 52 h 149"/>
                  <a:gd name="T22" fmla="*/ 268 w 269"/>
                  <a:gd name="T23" fmla="*/ 40 h 149"/>
                  <a:gd name="T24" fmla="*/ 265 w 269"/>
                  <a:gd name="T25" fmla="*/ 20 h 149"/>
                  <a:gd name="T26" fmla="*/ 262 w 269"/>
                  <a:gd name="T27" fmla="*/ 9 h 149"/>
                  <a:gd name="T28" fmla="*/ 260 w 269"/>
                  <a:gd name="T29" fmla="*/ 0 h 149"/>
                  <a:gd name="T30" fmla="*/ 237 w 269"/>
                  <a:gd name="T31" fmla="*/ 3 h 149"/>
                  <a:gd name="T32" fmla="*/ 239 w 269"/>
                  <a:gd name="T33" fmla="*/ 23 h 149"/>
                  <a:gd name="T34" fmla="*/ 254 w 269"/>
                  <a:gd name="T35" fmla="*/ 21 h 149"/>
                  <a:gd name="T36" fmla="*/ 253 w 269"/>
                  <a:gd name="T37" fmla="*/ 11 h 149"/>
                  <a:gd name="T38" fmla="*/ 243 w 269"/>
                  <a:gd name="T39" fmla="*/ 14 h 149"/>
                  <a:gd name="T40" fmla="*/ 245 w 269"/>
                  <a:gd name="T41" fmla="*/ 23 h 149"/>
                  <a:gd name="T42" fmla="*/ 248 w 269"/>
                  <a:gd name="T43" fmla="*/ 42 h 149"/>
                  <a:gd name="T44" fmla="*/ 249 w 269"/>
                  <a:gd name="T45" fmla="*/ 52 h 149"/>
                  <a:gd name="T46" fmla="*/ 235 w 269"/>
                  <a:gd name="T47" fmla="*/ 92 h 149"/>
                  <a:gd name="T48" fmla="*/ 203 w 269"/>
                  <a:gd name="T49" fmla="*/ 112 h 149"/>
                  <a:gd name="T50" fmla="*/ 85 w 269"/>
                  <a:gd name="T51" fmla="*/ 128 h 149"/>
                  <a:gd name="T52" fmla="*/ 79 w 269"/>
                  <a:gd name="T53" fmla="*/ 129 h 149"/>
                  <a:gd name="T54" fmla="*/ 43 w 269"/>
                  <a:gd name="T55" fmla="*/ 114 h 149"/>
                  <a:gd name="T56" fmla="*/ 23 w 269"/>
                  <a:gd name="T57" fmla="*/ 74 h 149"/>
                  <a:gd name="T58" fmla="*/ 20 w 269"/>
                  <a:gd name="T59" fmla="*/ 55 h 149"/>
                  <a:gd name="T60" fmla="*/ 20 w 269"/>
                  <a:gd name="T61" fmla="*/ 46 h 149"/>
                  <a:gd name="T62" fmla="*/ 10 w 269"/>
                  <a:gd name="T63" fmla="*/ 46 h 149"/>
                  <a:gd name="T64" fmla="*/ 11 w 269"/>
                  <a:gd name="T65" fmla="*/ 56 h 149"/>
                  <a:gd name="T66" fmla="*/ 28 w 269"/>
                  <a:gd name="T67" fmla="*/ 53 h 149"/>
                  <a:gd name="T68" fmla="*/ 25 w 269"/>
                  <a:gd name="T69" fmla="*/ 3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9" h="149">
                    <a:moveTo>
                      <a:pt x="25" y="3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4"/>
                      <a:pt x="1" y="58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6" y="97"/>
                      <a:pt x="16" y="115"/>
                      <a:pt x="29" y="128"/>
                    </a:cubicBezTo>
                    <a:cubicBezTo>
                      <a:pt x="42" y="141"/>
                      <a:pt x="60" y="149"/>
                      <a:pt x="79" y="149"/>
                    </a:cubicBezTo>
                    <a:cubicBezTo>
                      <a:pt x="82" y="149"/>
                      <a:pt x="85" y="149"/>
                      <a:pt x="88" y="148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25" y="129"/>
                      <a:pt x="240" y="119"/>
                      <a:pt x="251" y="104"/>
                    </a:cubicBezTo>
                    <a:cubicBezTo>
                      <a:pt x="262" y="90"/>
                      <a:pt x="269" y="72"/>
                      <a:pt x="269" y="52"/>
                    </a:cubicBezTo>
                    <a:cubicBezTo>
                      <a:pt x="269" y="48"/>
                      <a:pt x="268" y="44"/>
                      <a:pt x="268" y="40"/>
                    </a:cubicBezTo>
                    <a:cubicBezTo>
                      <a:pt x="265" y="20"/>
                      <a:pt x="265" y="20"/>
                      <a:pt x="265" y="20"/>
                    </a:cubicBezTo>
                    <a:cubicBezTo>
                      <a:pt x="264" y="16"/>
                      <a:pt x="263" y="12"/>
                      <a:pt x="262" y="9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37" y="3"/>
                      <a:pt x="237" y="3"/>
                      <a:pt x="237" y="3"/>
                    </a:cubicBezTo>
                    <a:cubicBezTo>
                      <a:pt x="239" y="23"/>
                      <a:pt x="239" y="23"/>
                      <a:pt x="239" y="23"/>
                    </a:cubicBezTo>
                    <a:cubicBezTo>
                      <a:pt x="254" y="21"/>
                      <a:pt x="254" y="21"/>
                      <a:pt x="254" y="21"/>
                    </a:cubicBezTo>
                    <a:cubicBezTo>
                      <a:pt x="253" y="11"/>
                      <a:pt x="253" y="11"/>
                      <a:pt x="253" y="11"/>
                    </a:cubicBezTo>
                    <a:cubicBezTo>
                      <a:pt x="243" y="14"/>
                      <a:pt x="243" y="14"/>
                      <a:pt x="243" y="14"/>
                    </a:cubicBezTo>
                    <a:cubicBezTo>
                      <a:pt x="244" y="17"/>
                      <a:pt x="245" y="20"/>
                      <a:pt x="245" y="23"/>
                    </a:cubicBezTo>
                    <a:cubicBezTo>
                      <a:pt x="248" y="42"/>
                      <a:pt x="248" y="42"/>
                      <a:pt x="248" y="42"/>
                    </a:cubicBezTo>
                    <a:cubicBezTo>
                      <a:pt x="248" y="46"/>
                      <a:pt x="249" y="49"/>
                      <a:pt x="249" y="52"/>
                    </a:cubicBezTo>
                    <a:cubicBezTo>
                      <a:pt x="249" y="68"/>
                      <a:pt x="244" y="82"/>
                      <a:pt x="235" y="92"/>
                    </a:cubicBezTo>
                    <a:cubicBezTo>
                      <a:pt x="227" y="103"/>
                      <a:pt x="216" y="110"/>
                      <a:pt x="203" y="112"/>
                    </a:cubicBezTo>
                    <a:cubicBezTo>
                      <a:pt x="85" y="128"/>
                      <a:pt x="85" y="128"/>
                      <a:pt x="85" y="128"/>
                    </a:cubicBezTo>
                    <a:cubicBezTo>
                      <a:pt x="83" y="129"/>
                      <a:pt x="81" y="129"/>
                      <a:pt x="79" y="129"/>
                    </a:cubicBezTo>
                    <a:cubicBezTo>
                      <a:pt x="66" y="129"/>
                      <a:pt x="53" y="123"/>
                      <a:pt x="43" y="114"/>
                    </a:cubicBezTo>
                    <a:cubicBezTo>
                      <a:pt x="33" y="104"/>
                      <a:pt x="25" y="90"/>
                      <a:pt x="23" y="74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2"/>
                      <a:pt x="20" y="49"/>
                      <a:pt x="2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5" y="33"/>
                      <a:pt x="25" y="33"/>
                      <a:pt x="25" y="33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" name="PA-任意多边形 241"/>
              <p:cNvSpPr/>
              <p:nvPr>
                <p:custDataLst>
                  <p:tags r:id="rId255"/>
                </p:custDataLst>
              </p:nvPr>
            </p:nvSpPr>
            <p:spPr bwMode="auto">
              <a:xfrm>
                <a:off x="4258" y="2786"/>
                <a:ext cx="129" cy="37"/>
              </a:xfrm>
              <a:custGeom>
                <a:avLst/>
                <a:gdLst>
                  <a:gd name="T0" fmla="*/ 129 w 129"/>
                  <a:gd name="T1" fmla="*/ 21 h 37"/>
                  <a:gd name="T2" fmla="*/ 3 w 129"/>
                  <a:gd name="T3" fmla="*/ 37 h 37"/>
                  <a:gd name="T4" fmla="*/ 0 w 129"/>
                  <a:gd name="T5" fmla="*/ 18 h 37"/>
                  <a:gd name="T6" fmla="*/ 125 w 129"/>
                  <a:gd name="T7" fmla="*/ 0 h 37"/>
                  <a:gd name="T8" fmla="*/ 129 w 129"/>
                  <a:gd name="T9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7">
                    <a:moveTo>
                      <a:pt x="129" y="21"/>
                    </a:moveTo>
                    <a:lnTo>
                      <a:pt x="3" y="37"/>
                    </a:lnTo>
                    <a:lnTo>
                      <a:pt x="0" y="18"/>
                    </a:lnTo>
                    <a:lnTo>
                      <a:pt x="125" y="0"/>
                    </a:lnTo>
                    <a:lnTo>
                      <a:pt x="129" y="21"/>
                    </a:ln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2" name="PA-任意多边形 242"/>
              <p:cNvSpPr/>
              <p:nvPr>
                <p:custDataLst>
                  <p:tags r:id="rId256"/>
                </p:custDataLst>
              </p:nvPr>
            </p:nvSpPr>
            <p:spPr bwMode="auto">
              <a:xfrm>
                <a:off x="4388" y="2474"/>
                <a:ext cx="291" cy="506"/>
              </a:xfrm>
              <a:custGeom>
                <a:avLst/>
                <a:gdLst>
                  <a:gd name="T0" fmla="*/ 87 w 186"/>
                  <a:gd name="T1" fmla="*/ 340 h 344"/>
                  <a:gd name="T2" fmla="*/ 65 w 186"/>
                  <a:gd name="T3" fmla="*/ 338 h 344"/>
                  <a:gd name="T4" fmla="*/ 4 w 186"/>
                  <a:gd name="T5" fmla="*/ 262 h 344"/>
                  <a:gd name="T6" fmla="*/ 24 w 186"/>
                  <a:gd name="T7" fmla="*/ 66 h 344"/>
                  <a:gd name="T8" fmla="*/ 100 w 186"/>
                  <a:gd name="T9" fmla="*/ 4 h 344"/>
                  <a:gd name="T10" fmla="*/ 121 w 186"/>
                  <a:gd name="T11" fmla="*/ 7 h 344"/>
                  <a:gd name="T12" fmla="*/ 182 w 186"/>
                  <a:gd name="T13" fmla="*/ 82 h 344"/>
                  <a:gd name="T14" fmla="*/ 162 w 186"/>
                  <a:gd name="T15" fmla="*/ 278 h 344"/>
                  <a:gd name="T16" fmla="*/ 87 w 186"/>
                  <a:gd name="T17" fmla="*/ 34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344">
                    <a:moveTo>
                      <a:pt x="87" y="340"/>
                    </a:moveTo>
                    <a:cubicBezTo>
                      <a:pt x="65" y="338"/>
                      <a:pt x="65" y="338"/>
                      <a:pt x="65" y="338"/>
                    </a:cubicBezTo>
                    <a:cubicBezTo>
                      <a:pt x="28" y="334"/>
                      <a:pt x="0" y="300"/>
                      <a:pt x="4" y="262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8" y="28"/>
                      <a:pt x="62" y="0"/>
                      <a:pt x="100" y="4"/>
                    </a:cubicBezTo>
                    <a:cubicBezTo>
                      <a:pt x="121" y="7"/>
                      <a:pt x="121" y="7"/>
                      <a:pt x="121" y="7"/>
                    </a:cubicBezTo>
                    <a:cubicBezTo>
                      <a:pt x="159" y="10"/>
                      <a:pt x="186" y="44"/>
                      <a:pt x="182" y="82"/>
                    </a:cubicBezTo>
                    <a:cubicBezTo>
                      <a:pt x="162" y="278"/>
                      <a:pt x="162" y="278"/>
                      <a:pt x="162" y="278"/>
                    </a:cubicBezTo>
                    <a:cubicBezTo>
                      <a:pt x="158" y="316"/>
                      <a:pt x="124" y="344"/>
                      <a:pt x="87" y="340"/>
                    </a:cubicBezTo>
                  </a:path>
                </a:pathLst>
              </a:custGeom>
              <a:solidFill>
                <a:srgbClr val="896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3" name="PA-任意多边形 243"/>
              <p:cNvSpPr/>
              <p:nvPr>
                <p:custDataLst>
                  <p:tags r:id="rId257"/>
                </p:custDataLst>
              </p:nvPr>
            </p:nvSpPr>
            <p:spPr bwMode="auto">
              <a:xfrm>
                <a:off x="4435" y="2585"/>
                <a:ext cx="197" cy="291"/>
              </a:xfrm>
              <a:custGeom>
                <a:avLst/>
                <a:gdLst>
                  <a:gd name="T0" fmla="*/ 60 w 126"/>
                  <a:gd name="T1" fmla="*/ 195 h 198"/>
                  <a:gd name="T2" fmla="*/ 46 w 126"/>
                  <a:gd name="T3" fmla="*/ 194 h 198"/>
                  <a:gd name="T4" fmla="*/ 3 w 126"/>
                  <a:gd name="T5" fmla="*/ 141 h 198"/>
                  <a:gd name="T6" fmla="*/ 13 w 126"/>
                  <a:gd name="T7" fmla="*/ 45 h 198"/>
                  <a:gd name="T8" fmla="*/ 66 w 126"/>
                  <a:gd name="T9" fmla="*/ 3 h 198"/>
                  <a:gd name="T10" fmla="*/ 80 w 126"/>
                  <a:gd name="T11" fmla="*/ 4 h 198"/>
                  <a:gd name="T12" fmla="*/ 123 w 126"/>
                  <a:gd name="T13" fmla="*/ 57 h 198"/>
                  <a:gd name="T14" fmla="*/ 113 w 126"/>
                  <a:gd name="T15" fmla="*/ 152 h 198"/>
                  <a:gd name="T16" fmla="*/ 60 w 126"/>
                  <a:gd name="T17" fmla="*/ 1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" h="198">
                    <a:moveTo>
                      <a:pt x="60" y="195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20" y="191"/>
                      <a:pt x="0" y="167"/>
                      <a:pt x="3" y="1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19"/>
                      <a:pt x="39" y="0"/>
                      <a:pt x="66" y="3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106" y="7"/>
                      <a:pt x="126" y="31"/>
                      <a:pt x="123" y="57"/>
                    </a:cubicBezTo>
                    <a:cubicBezTo>
                      <a:pt x="113" y="152"/>
                      <a:pt x="113" y="152"/>
                      <a:pt x="113" y="152"/>
                    </a:cubicBezTo>
                    <a:cubicBezTo>
                      <a:pt x="110" y="179"/>
                      <a:pt x="87" y="198"/>
                      <a:pt x="60" y="195"/>
                    </a:cubicBezTo>
                    <a:close/>
                  </a:path>
                </a:pathLst>
              </a:custGeom>
              <a:solidFill>
                <a:srgbClr val="FFFF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4" name="PA-任意多边形 244"/>
              <p:cNvSpPr/>
              <p:nvPr>
                <p:custDataLst>
                  <p:tags r:id="rId258"/>
                </p:custDataLst>
              </p:nvPr>
            </p:nvSpPr>
            <p:spPr bwMode="auto">
              <a:xfrm>
                <a:off x="3854" y="2942"/>
                <a:ext cx="910" cy="1338"/>
              </a:xfrm>
              <a:custGeom>
                <a:avLst/>
                <a:gdLst>
                  <a:gd name="T0" fmla="*/ 802 w 910"/>
                  <a:gd name="T1" fmla="*/ 1338 h 1338"/>
                  <a:gd name="T2" fmla="*/ 101 w 910"/>
                  <a:gd name="T3" fmla="*/ 1338 h 1338"/>
                  <a:gd name="T4" fmla="*/ 0 w 910"/>
                  <a:gd name="T5" fmla="*/ 0 h 1338"/>
                  <a:gd name="T6" fmla="*/ 910 w 910"/>
                  <a:gd name="T7" fmla="*/ 0 h 1338"/>
                  <a:gd name="T8" fmla="*/ 802 w 910"/>
                  <a:gd name="T9" fmla="*/ 1338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0" h="1338">
                    <a:moveTo>
                      <a:pt x="802" y="1338"/>
                    </a:moveTo>
                    <a:lnTo>
                      <a:pt x="101" y="1338"/>
                    </a:lnTo>
                    <a:lnTo>
                      <a:pt x="0" y="0"/>
                    </a:lnTo>
                    <a:lnTo>
                      <a:pt x="910" y="0"/>
                    </a:lnTo>
                    <a:lnTo>
                      <a:pt x="802" y="1338"/>
                    </a:lnTo>
                    <a:close/>
                  </a:path>
                </a:pathLst>
              </a:custGeom>
              <a:solidFill>
                <a:srgbClr val="EA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5" name="PA-任意多边形 245"/>
              <p:cNvSpPr/>
              <p:nvPr>
                <p:custDataLst>
                  <p:tags r:id="rId259"/>
                </p:custDataLst>
              </p:nvPr>
            </p:nvSpPr>
            <p:spPr bwMode="auto">
              <a:xfrm>
                <a:off x="3854" y="2942"/>
                <a:ext cx="910" cy="1338"/>
              </a:xfrm>
              <a:custGeom>
                <a:avLst/>
                <a:gdLst>
                  <a:gd name="T0" fmla="*/ 802 w 910"/>
                  <a:gd name="T1" fmla="*/ 1338 h 1338"/>
                  <a:gd name="T2" fmla="*/ 101 w 910"/>
                  <a:gd name="T3" fmla="*/ 1338 h 1338"/>
                  <a:gd name="T4" fmla="*/ 0 w 910"/>
                  <a:gd name="T5" fmla="*/ 0 h 1338"/>
                  <a:gd name="T6" fmla="*/ 910 w 910"/>
                  <a:gd name="T7" fmla="*/ 0 h 1338"/>
                  <a:gd name="T8" fmla="*/ 802 w 910"/>
                  <a:gd name="T9" fmla="*/ 1338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0" h="1338">
                    <a:moveTo>
                      <a:pt x="802" y="1338"/>
                    </a:moveTo>
                    <a:lnTo>
                      <a:pt x="101" y="1338"/>
                    </a:lnTo>
                    <a:lnTo>
                      <a:pt x="0" y="0"/>
                    </a:lnTo>
                    <a:lnTo>
                      <a:pt x="910" y="0"/>
                    </a:lnTo>
                    <a:lnTo>
                      <a:pt x="802" y="133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6" name="PA-任意多边形 246"/>
              <p:cNvSpPr/>
              <p:nvPr>
                <p:custDataLst>
                  <p:tags r:id="rId260"/>
                </p:custDataLst>
              </p:nvPr>
            </p:nvSpPr>
            <p:spPr bwMode="auto">
              <a:xfrm>
                <a:off x="4385" y="2942"/>
                <a:ext cx="41" cy="0"/>
              </a:xfrm>
              <a:custGeom>
                <a:avLst/>
                <a:gdLst>
                  <a:gd name="T0" fmla="*/ 26 w 26"/>
                  <a:gd name="T1" fmla="*/ 0 w 26"/>
                  <a:gd name="T2" fmla="*/ 0 w 26"/>
                  <a:gd name="T3" fmla="*/ 26 w 26"/>
                  <a:gd name="T4" fmla="*/ 26 w 2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6">
                    <a:moveTo>
                      <a:pt x="26" y="0"/>
                    </a:moveTo>
                    <a:cubicBezTo>
                      <a:pt x="17" y="0"/>
                      <a:pt x="8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7" name="PA-任意多边形 247"/>
              <p:cNvSpPr/>
              <p:nvPr>
                <p:custDataLst>
                  <p:tags r:id="rId261"/>
                </p:custDataLst>
              </p:nvPr>
            </p:nvSpPr>
            <p:spPr bwMode="auto">
              <a:xfrm>
                <a:off x="3854" y="2941"/>
                <a:ext cx="531" cy="1"/>
              </a:xfrm>
              <a:custGeom>
                <a:avLst/>
                <a:gdLst>
                  <a:gd name="T0" fmla="*/ 1 w 339"/>
                  <a:gd name="T1" fmla="*/ 0 h 1"/>
                  <a:gd name="T2" fmla="*/ 0 w 339"/>
                  <a:gd name="T3" fmla="*/ 1 h 1"/>
                  <a:gd name="T4" fmla="*/ 339 w 339"/>
                  <a:gd name="T5" fmla="*/ 1 h 1"/>
                  <a:gd name="T6" fmla="*/ 339 w 339"/>
                  <a:gd name="T7" fmla="*/ 1 h 1"/>
                  <a:gd name="T8" fmla="*/ 155 w 339"/>
                  <a:gd name="T9" fmla="*/ 1 h 1"/>
                  <a:gd name="T10" fmla="*/ 1 w 339"/>
                  <a:gd name="T11" fmla="*/ 0 h 1"/>
                  <a:gd name="T12" fmla="*/ 1 w 339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339" y="1"/>
                      <a:pt x="339" y="1"/>
                      <a:pt x="339" y="1"/>
                    </a:cubicBezTo>
                    <a:cubicBezTo>
                      <a:pt x="339" y="1"/>
                      <a:pt x="339" y="1"/>
                      <a:pt x="339" y="1"/>
                    </a:cubicBezTo>
                    <a:cubicBezTo>
                      <a:pt x="277" y="1"/>
                      <a:pt x="212" y="1"/>
                      <a:pt x="155" y="1"/>
                    </a:cubicBezTo>
                    <a:cubicBezTo>
                      <a:pt x="69" y="1"/>
                      <a:pt x="4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8" name="PA-任意多边形 248"/>
              <p:cNvSpPr/>
              <p:nvPr>
                <p:custDataLst>
                  <p:tags r:id="rId262"/>
                </p:custDataLst>
              </p:nvPr>
            </p:nvSpPr>
            <p:spPr bwMode="auto">
              <a:xfrm>
                <a:off x="4614" y="2941"/>
                <a:ext cx="150" cy="1"/>
              </a:xfrm>
              <a:custGeom>
                <a:avLst/>
                <a:gdLst>
                  <a:gd name="T0" fmla="*/ 96 w 96"/>
                  <a:gd name="T1" fmla="*/ 0 h 1"/>
                  <a:gd name="T2" fmla="*/ 1 w 96"/>
                  <a:gd name="T3" fmla="*/ 0 h 1"/>
                  <a:gd name="T4" fmla="*/ 0 w 96"/>
                  <a:gd name="T5" fmla="*/ 1 h 1"/>
                  <a:gd name="T6" fmla="*/ 96 w 96"/>
                  <a:gd name="T7" fmla="*/ 1 h 1"/>
                  <a:gd name="T8" fmla="*/ 96 w 96"/>
                  <a:gd name="T9" fmla="*/ 1 h 1"/>
                  <a:gd name="T10" fmla="*/ 96 w 96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1">
                    <a:moveTo>
                      <a:pt x="96" y="0"/>
                    </a:moveTo>
                    <a:cubicBezTo>
                      <a:pt x="96" y="0"/>
                      <a:pt x="58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6" y="1"/>
                      <a:pt x="9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9" name="PA-任意多边形 249"/>
              <p:cNvSpPr/>
              <p:nvPr>
                <p:custDataLst>
                  <p:tags r:id="rId263"/>
                </p:custDataLst>
              </p:nvPr>
            </p:nvSpPr>
            <p:spPr bwMode="auto">
              <a:xfrm>
                <a:off x="4426" y="2941"/>
                <a:ext cx="189" cy="1"/>
              </a:xfrm>
              <a:custGeom>
                <a:avLst/>
                <a:gdLst>
                  <a:gd name="T0" fmla="*/ 121 w 121"/>
                  <a:gd name="T1" fmla="*/ 0 h 1"/>
                  <a:gd name="T2" fmla="*/ 0 w 121"/>
                  <a:gd name="T3" fmla="*/ 1 h 1"/>
                  <a:gd name="T4" fmla="*/ 0 w 121"/>
                  <a:gd name="T5" fmla="*/ 1 h 1"/>
                  <a:gd name="T6" fmla="*/ 120 w 121"/>
                  <a:gd name="T7" fmla="*/ 1 h 1"/>
                  <a:gd name="T8" fmla="*/ 121 w 12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1">
                    <a:moveTo>
                      <a:pt x="121" y="0"/>
                    </a:moveTo>
                    <a:cubicBezTo>
                      <a:pt x="86" y="0"/>
                      <a:pt x="44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20" y="1"/>
                      <a:pt x="121" y="1"/>
                      <a:pt x="121" y="0"/>
                    </a:cubicBezTo>
                  </a:path>
                </a:pathLst>
              </a:custGeom>
              <a:solidFill>
                <a:srgbClr val="7B6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0" name="PA-任意多边形 250"/>
              <p:cNvSpPr/>
              <p:nvPr>
                <p:custDataLst>
                  <p:tags r:id="rId264"/>
                </p:custDataLst>
              </p:nvPr>
            </p:nvSpPr>
            <p:spPr bwMode="auto">
              <a:xfrm>
                <a:off x="3868" y="3188"/>
                <a:ext cx="38" cy="450"/>
              </a:xfrm>
              <a:custGeom>
                <a:avLst/>
                <a:gdLst>
                  <a:gd name="T0" fmla="*/ 0 w 24"/>
                  <a:gd name="T1" fmla="*/ 0 h 306"/>
                  <a:gd name="T2" fmla="*/ 22 w 24"/>
                  <a:gd name="T3" fmla="*/ 305 h 306"/>
                  <a:gd name="T4" fmla="*/ 24 w 24"/>
                  <a:gd name="T5" fmla="*/ 306 h 306"/>
                  <a:gd name="T6" fmla="*/ 3 w 24"/>
                  <a:gd name="T7" fmla="*/ 1 h 306"/>
                  <a:gd name="T8" fmla="*/ 0 w 24"/>
                  <a:gd name="T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06">
                    <a:moveTo>
                      <a:pt x="0" y="0"/>
                    </a:moveTo>
                    <a:cubicBezTo>
                      <a:pt x="6" y="87"/>
                      <a:pt x="14" y="197"/>
                      <a:pt x="22" y="305"/>
                    </a:cubicBezTo>
                    <a:cubicBezTo>
                      <a:pt x="23" y="306"/>
                      <a:pt x="24" y="306"/>
                      <a:pt x="24" y="30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1" name="PA-任意多边形 251"/>
              <p:cNvSpPr/>
              <p:nvPr>
                <p:custDataLst>
                  <p:tags r:id="rId265"/>
                </p:custDataLst>
              </p:nvPr>
            </p:nvSpPr>
            <p:spPr bwMode="auto">
              <a:xfrm>
                <a:off x="3903" y="3637"/>
                <a:ext cx="36" cy="444"/>
              </a:xfrm>
              <a:custGeom>
                <a:avLst/>
                <a:gdLst>
                  <a:gd name="T0" fmla="*/ 0 w 23"/>
                  <a:gd name="T1" fmla="*/ 0 h 302"/>
                  <a:gd name="T2" fmla="*/ 23 w 23"/>
                  <a:gd name="T3" fmla="*/ 302 h 302"/>
                  <a:gd name="T4" fmla="*/ 2 w 23"/>
                  <a:gd name="T5" fmla="*/ 1 h 302"/>
                  <a:gd name="T6" fmla="*/ 0 w 23"/>
                  <a:gd name="T7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02">
                    <a:moveTo>
                      <a:pt x="0" y="0"/>
                    </a:moveTo>
                    <a:cubicBezTo>
                      <a:pt x="8" y="111"/>
                      <a:pt x="17" y="220"/>
                      <a:pt x="23" y="30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2" name="PA-任意多边形 252"/>
              <p:cNvSpPr/>
              <p:nvPr>
                <p:custDataLst>
                  <p:tags r:id="rId266"/>
                </p:custDataLst>
              </p:nvPr>
            </p:nvSpPr>
            <p:spPr bwMode="auto">
              <a:xfrm>
                <a:off x="3853" y="2944"/>
                <a:ext cx="20" cy="245"/>
              </a:xfrm>
              <a:custGeom>
                <a:avLst/>
                <a:gdLst>
                  <a:gd name="T0" fmla="*/ 1 w 13"/>
                  <a:gd name="T1" fmla="*/ 0 h 167"/>
                  <a:gd name="T2" fmla="*/ 10 w 13"/>
                  <a:gd name="T3" fmla="*/ 166 h 167"/>
                  <a:gd name="T4" fmla="*/ 13 w 13"/>
                  <a:gd name="T5" fmla="*/ 167 h 167"/>
                  <a:gd name="T6" fmla="*/ 1 w 13"/>
                  <a:gd name="T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7">
                    <a:moveTo>
                      <a:pt x="1" y="0"/>
                    </a:moveTo>
                    <a:cubicBezTo>
                      <a:pt x="0" y="12"/>
                      <a:pt x="4" y="76"/>
                      <a:pt x="10" y="166"/>
                    </a:cubicBezTo>
                    <a:cubicBezTo>
                      <a:pt x="11" y="167"/>
                      <a:pt x="12" y="167"/>
                      <a:pt x="13" y="167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3" name="PA-任意多边形 253"/>
              <p:cNvSpPr/>
              <p:nvPr>
                <p:custDataLst>
                  <p:tags r:id="rId267"/>
                </p:custDataLst>
              </p:nvPr>
            </p:nvSpPr>
            <p:spPr bwMode="auto">
              <a:xfrm>
                <a:off x="3854" y="2942"/>
                <a:ext cx="910" cy="1338"/>
              </a:xfrm>
              <a:custGeom>
                <a:avLst/>
                <a:gdLst>
                  <a:gd name="T0" fmla="*/ 581 w 581"/>
                  <a:gd name="T1" fmla="*/ 0 h 909"/>
                  <a:gd name="T2" fmla="*/ 485 w 581"/>
                  <a:gd name="T3" fmla="*/ 0 h 909"/>
                  <a:gd name="T4" fmla="*/ 365 w 581"/>
                  <a:gd name="T5" fmla="*/ 0 h 909"/>
                  <a:gd name="T6" fmla="*/ 339 w 581"/>
                  <a:gd name="T7" fmla="*/ 0 h 909"/>
                  <a:gd name="T8" fmla="*/ 0 w 581"/>
                  <a:gd name="T9" fmla="*/ 0 h 909"/>
                  <a:gd name="T10" fmla="*/ 0 w 581"/>
                  <a:gd name="T11" fmla="*/ 1 h 909"/>
                  <a:gd name="T12" fmla="*/ 12 w 581"/>
                  <a:gd name="T13" fmla="*/ 168 h 909"/>
                  <a:gd name="T14" fmla="*/ 33 w 581"/>
                  <a:gd name="T15" fmla="*/ 473 h 909"/>
                  <a:gd name="T16" fmla="*/ 54 w 581"/>
                  <a:gd name="T17" fmla="*/ 774 h 909"/>
                  <a:gd name="T18" fmla="*/ 65 w 581"/>
                  <a:gd name="T19" fmla="*/ 909 h 909"/>
                  <a:gd name="T20" fmla="*/ 109 w 581"/>
                  <a:gd name="T21" fmla="*/ 67 h 909"/>
                  <a:gd name="T22" fmla="*/ 581 w 581"/>
                  <a:gd name="T23" fmla="*/ 0 h 909"/>
                  <a:gd name="T24" fmla="*/ 581 w 581"/>
                  <a:gd name="T25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1" h="909">
                    <a:moveTo>
                      <a:pt x="581" y="0"/>
                    </a:moveTo>
                    <a:cubicBezTo>
                      <a:pt x="485" y="0"/>
                      <a:pt x="485" y="0"/>
                      <a:pt x="48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2" y="168"/>
                      <a:pt x="12" y="168"/>
                      <a:pt x="12" y="168"/>
                    </a:cubicBezTo>
                    <a:cubicBezTo>
                      <a:pt x="33" y="473"/>
                      <a:pt x="33" y="473"/>
                      <a:pt x="33" y="473"/>
                    </a:cubicBezTo>
                    <a:cubicBezTo>
                      <a:pt x="54" y="774"/>
                      <a:pt x="54" y="774"/>
                      <a:pt x="54" y="774"/>
                    </a:cubicBezTo>
                    <a:cubicBezTo>
                      <a:pt x="61" y="855"/>
                      <a:pt x="65" y="909"/>
                      <a:pt x="65" y="909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561" y="19"/>
                      <a:pt x="581" y="0"/>
                    </a:cubicBezTo>
                    <a:cubicBezTo>
                      <a:pt x="581" y="0"/>
                      <a:pt x="581" y="0"/>
                      <a:pt x="581" y="0"/>
                    </a:cubicBezTo>
                  </a:path>
                </a:pathLst>
              </a:custGeom>
              <a:solidFill>
                <a:srgbClr val="D24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4" name="PA-任意多边形 254"/>
              <p:cNvSpPr/>
              <p:nvPr>
                <p:custDataLst>
                  <p:tags r:id="rId268"/>
                </p:custDataLst>
              </p:nvPr>
            </p:nvSpPr>
            <p:spPr bwMode="auto">
              <a:xfrm>
                <a:off x="3742" y="2861"/>
                <a:ext cx="1135" cy="87"/>
              </a:xfrm>
              <a:custGeom>
                <a:avLst/>
                <a:gdLst>
                  <a:gd name="T0" fmla="*/ 700 w 725"/>
                  <a:gd name="T1" fmla="*/ 59 h 59"/>
                  <a:gd name="T2" fmla="*/ 25 w 725"/>
                  <a:gd name="T3" fmla="*/ 59 h 59"/>
                  <a:gd name="T4" fmla="*/ 0 w 725"/>
                  <a:gd name="T5" fmla="*/ 34 h 59"/>
                  <a:gd name="T6" fmla="*/ 0 w 725"/>
                  <a:gd name="T7" fmla="*/ 26 h 59"/>
                  <a:gd name="T8" fmla="*/ 25 w 725"/>
                  <a:gd name="T9" fmla="*/ 0 h 59"/>
                  <a:gd name="T10" fmla="*/ 700 w 725"/>
                  <a:gd name="T11" fmla="*/ 0 h 59"/>
                  <a:gd name="T12" fmla="*/ 725 w 725"/>
                  <a:gd name="T13" fmla="*/ 26 h 59"/>
                  <a:gd name="T14" fmla="*/ 725 w 725"/>
                  <a:gd name="T15" fmla="*/ 34 h 59"/>
                  <a:gd name="T16" fmla="*/ 700 w 725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5" h="59">
                    <a:moveTo>
                      <a:pt x="700" y="59"/>
                    </a:moveTo>
                    <a:cubicBezTo>
                      <a:pt x="25" y="59"/>
                      <a:pt x="25" y="59"/>
                      <a:pt x="25" y="59"/>
                    </a:cubicBezTo>
                    <a:cubicBezTo>
                      <a:pt x="11" y="59"/>
                      <a:pt x="0" y="48"/>
                      <a:pt x="0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700" y="0"/>
                      <a:pt x="700" y="0"/>
                      <a:pt x="700" y="0"/>
                    </a:cubicBezTo>
                    <a:cubicBezTo>
                      <a:pt x="714" y="0"/>
                      <a:pt x="725" y="11"/>
                      <a:pt x="725" y="26"/>
                    </a:cubicBezTo>
                    <a:cubicBezTo>
                      <a:pt x="725" y="34"/>
                      <a:pt x="725" y="34"/>
                      <a:pt x="725" y="34"/>
                    </a:cubicBezTo>
                    <a:cubicBezTo>
                      <a:pt x="725" y="48"/>
                      <a:pt x="714" y="59"/>
                      <a:pt x="700" y="59"/>
                    </a:cubicBezTo>
                    <a:close/>
                  </a:path>
                </a:pathLst>
              </a:custGeom>
              <a:solidFill>
                <a:srgbClr val="B20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5" name="PA-任意多边形 255"/>
              <p:cNvSpPr/>
              <p:nvPr>
                <p:custDataLst>
                  <p:tags r:id="rId269"/>
                </p:custDataLst>
              </p:nvPr>
            </p:nvSpPr>
            <p:spPr bwMode="auto">
              <a:xfrm>
                <a:off x="3776" y="2888"/>
                <a:ext cx="1054" cy="35"/>
              </a:xfrm>
              <a:custGeom>
                <a:avLst/>
                <a:gdLst>
                  <a:gd name="T0" fmla="*/ 12 w 673"/>
                  <a:gd name="T1" fmla="*/ 24 h 24"/>
                  <a:gd name="T2" fmla="*/ 661 w 673"/>
                  <a:gd name="T3" fmla="*/ 24 h 24"/>
                  <a:gd name="T4" fmla="*/ 673 w 673"/>
                  <a:gd name="T5" fmla="*/ 12 h 24"/>
                  <a:gd name="T6" fmla="*/ 661 w 673"/>
                  <a:gd name="T7" fmla="*/ 0 h 24"/>
                  <a:gd name="T8" fmla="*/ 12 w 673"/>
                  <a:gd name="T9" fmla="*/ 0 h 24"/>
                  <a:gd name="T10" fmla="*/ 0 w 673"/>
                  <a:gd name="T11" fmla="*/ 12 h 24"/>
                  <a:gd name="T12" fmla="*/ 12 w 67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3" h="24">
                    <a:moveTo>
                      <a:pt x="12" y="24"/>
                    </a:moveTo>
                    <a:cubicBezTo>
                      <a:pt x="661" y="24"/>
                      <a:pt x="661" y="24"/>
                      <a:pt x="661" y="24"/>
                    </a:cubicBezTo>
                    <a:cubicBezTo>
                      <a:pt x="667" y="24"/>
                      <a:pt x="673" y="19"/>
                      <a:pt x="673" y="12"/>
                    </a:cubicBezTo>
                    <a:cubicBezTo>
                      <a:pt x="673" y="6"/>
                      <a:pt x="667" y="0"/>
                      <a:pt x="66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6" name="PA-任意多边形 256"/>
              <p:cNvSpPr/>
              <p:nvPr>
                <p:custDataLst>
                  <p:tags r:id="rId270"/>
                </p:custDataLst>
              </p:nvPr>
            </p:nvSpPr>
            <p:spPr bwMode="auto">
              <a:xfrm>
                <a:off x="3806" y="2817"/>
                <a:ext cx="991" cy="44"/>
              </a:xfrm>
              <a:custGeom>
                <a:avLst/>
                <a:gdLst>
                  <a:gd name="T0" fmla="*/ 620 w 633"/>
                  <a:gd name="T1" fmla="*/ 30 h 30"/>
                  <a:gd name="T2" fmla="*/ 13 w 633"/>
                  <a:gd name="T3" fmla="*/ 30 h 30"/>
                  <a:gd name="T4" fmla="*/ 0 w 633"/>
                  <a:gd name="T5" fmla="*/ 17 h 30"/>
                  <a:gd name="T6" fmla="*/ 0 w 633"/>
                  <a:gd name="T7" fmla="*/ 13 h 30"/>
                  <a:gd name="T8" fmla="*/ 13 w 633"/>
                  <a:gd name="T9" fmla="*/ 0 h 30"/>
                  <a:gd name="T10" fmla="*/ 620 w 633"/>
                  <a:gd name="T11" fmla="*/ 0 h 30"/>
                  <a:gd name="T12" fmla="*/ 633 w 633"/>
                  <a:gd name="T13" fmla="*/ 13 h 30"/>
                  <a:gd name="T14" fmla="*/ 633 w 633"/>
                  <a:gd name="T15" fmla="*/ 17 h 30"/>
                  <a:gd name="T16" fmla="*/ 620 w 633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3" h="30">
                    <a:moveTo>
                      <a:pt x="620" y="30"/>
                    </a:moveTo>
                    <a:cubicBezTo>
                      <a:pt x="13" y="30"/>
                      <a:pt x="13" y="30"/>
                      <a:pt x="13" y="30"/>
                    </a:cubicBezTo>
                    <a:cubicBezTo>
                      <a:pt x="6" y="30"/>
                      <a:pt x="0" y="24"/>
                      <a:pt x="0" y="1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627" y="0"/>
                      <a:pt x="633" y="6"/>
                      <a:pt x="633" y="13"/>
                    </a:cubicBezTo>
                    <a:cubicBezTo>
                      <a:pt x="633" y="17"/>
                      <a:pt x="633" y="17"/>
                      <a:pt x="633" y="17"/>
                    </a:cubicBezTo>
                    <a:cubicBezTo>
                      <a:pt x="633" y="24"/>
                      <a:pt x="627" y="30"/>
                      <a:pt x="620" y="30"/>
                    </a:cubicBezTo>
                    <a:close/>
                  </a:path>
                </a:pathLst>
              </a:custGeom>
              <a:solidFill>
                <a:srgbClr val="EA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7" name="PA-任意多边形 257"/>
              <p:cNvSpPr/>
              <p:nvPr>
                <p:custDataLst>
                  <p:tags r:id="rId271"/>
                </p:custDataLst>
              </p:nvPr>
            </p:nvSpPr>
            <p:spPr bwMode="auto">
              <a:xfrm>
                <a:off x="3889" y="2786"/>
                <a:ext cx="826" cy="31"/>
              </a:xfrm>
              <a:custGeom>
                <a:avLst/>
                <a:gdLst>
                  <a:gd name="T0" fmla="*/ 519 w 528"/>
                  <a:gd name="T1" fmla="*/ 21 h 21"/>
                  <a:gd name="T2" fmla="*/ 9 w 528"/>
                  <a:gd name="T3" fmla="*/ 21 h 21"/>
                  <a:gd name="T4" fmla="*/ 0 w 528"/>
                  <a:gd name="T5" fmla="*/ 12 h 21"/>
                  <a:gd name="T6" fmla="*/ 0 w 528"/>
                  <a:gd name="T7" fmla="*/ 9 h 21"/>
                  <a:gd name="T8" fmla="*/ 9 w 528"/>
                  <a:gd name="T9" fmla="*/ 0 h 21"/>
                  <a:gd name="T10" fmla="*/ 519 w 528"/>
                  <a:gd name="T11" fmla="*/ 0 h 21"/>
                  <a:gd name="T12" fmla="*/ 528 w 528"/>
                  <a:gd name="T13" fmla="*/ 9 h 21"/>
                  <a:gd name="T14" fmla="*/ 528 w 528"/>
                  <a:gd name="T15" fmla="*/ 12 h 21"/>
                  <a:gd name="T16" fmla="*/ 519 w 528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21">
                    <a:moveTo>
                      <a:pt x="519" y="21"/>
                    </a:moveTo>
                    <a:cubicBezTo>
                      <a:pt x="9" y="21"/>
                      <a:pt x="9" y="21"/>
                      <a:pt x="9" y="21"/>
                    </a:cubicBezTo>
                    <a:cubicBezTo>
                      <a:pt x="4" y="21"/>
                      <a:pt x="0" y="17"/>
                      <a:pt x="0" y="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24" y="0"/>
                      <a:pt x="528" y="4"/>
                      <a:pt x="528" y="9"/>
                    </a:cubicBezTo>
                    <a:cubicBezTo>
                      <a:pt x="528" y="12"/>
                      <a:pt x="528" y="12"/>
                      <a:pt x="528" y="12"/>
                    </a:cubicBezTo>
                    <a:cubicBezTo>
                      <a:pt x="528" y="17"/>
                      <a:pt x="524" y="21"/>
                      <a:pt x="519" y="21"/>
                    </a:cubicBezTo>
                    <a:close/>
                  </a:path>
                </a:pathLst>
              </a:custGeom>
              <a:solidFill>
                <a:srgbClr val="B20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24" name="PA-任意多边形 258"/>
              <p:cNvSpPr/>
              <p:nvPr>
                <p:custDataLst>
                  <p:tags r:id="rId272"/>
                </p:custDataLst>
              </p:nvPr>
            </p:nvSpPr>
            <p:spPr bwMode="auto">
              <a:xfrm>
                <a:off x="3909" y="4141"/>
                <a:ext cx="55" cy="173"/>
              </a:xfrm>
              <a:custGeom>
                <a:avLst/>
                <a:gdLst>
                  <a:gd name="T0" fmla="*/ 20 w 35"/>
                  <a:gd name="T1" fmla="*/ 117 h 117"/>
                  <a:gd name="T2" fmla="*/ 15 w 35"/>
                  <a:gd name="T3" fmla="*/ 117 h 117"/>
                  <a:gd name="T4" fmla="*/ 0 w 35"/>
                  <a:gd name="T5" fmla="*/ 102 h 117"/>
                  <a:gd name="T6" fmla="*/ 0 w 35"/>
                  <a:gd name="T7" fmla="*/ 15 h 117"/>
                  <a:gd name="T8" fmla="*/ 15 w 35"/>
                  <a:gd name="T9" fmla="*/ 0 h 117"/>
                  <a:gd name="T10" fmla="*/ 20 w 35"/>
                  <a:gd name="T11" fmla="*/ 0 h 117"/>
                  <a:gd name="T12" fmla="*/ 35 w 35"/>
                  <a:gd name="T13" fmla="*/ 15 h 117"/>
                  <a:gd name="T14" fmla="*/ 35 w 35"/>
                  <a:gd name="T15" fmla="*/ 102 h 117"/>
                  <a:gd name="T16" fmla="*/ 20 w 35"/>
                  <a:gd name="T1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7">
                    <a:moveTo>
                      <a:pt x="20" y="117"/>
                    </a:move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0"/>
                      <a:pt x="0" y="10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8" y="0"/>
                      <a:pt x="35" y="7"/>
                      <a:pt x="35" y="15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0"/>
                      <a:pt x="28" y="117"/>
                      <a:pt x="20" y="1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25" name="PA-任意多边形 259"/>
              <p:cNvSpPr/>
              <p:nvPr>
                <p:custDataLst>
                  <p:tags r:id="rId273"/>
                </p:custDataLst>
              </p:nvPr>
            </p:nvSpPr>
            <p:spPr bwMode="auto">
              <a:xfrm>
                <a:off x="4648" y="4141"/>
                <a:ext cx="55" cy="173"/>
              </a:xfrm>
              <a:custGeom>
                <a:avLst/>
                <a:gdLst>
                  <a:gd name="T0" fmla="*/ 20 w 35"/>
                  <a:gd name="T1" fmla="*/ 117 h 117"/>
                  <a:gd name="T2" fmla="*/ 15 w 35"/>
                  <a:gd name="T3" fmla="*/ 117 h 117"/>
                  <a:gd name="T4" fmla="*/ 0 w 35"/>
                  <a:gd name="T5" fmla="*/ 102 h 117"/>
                  <a:gd name="T6" fmla="*/ 0 w 35"/>
                  <a:gd name="T7" fmla="*/ 15 h 117"/>
                  <a:gd name="T8" fmla="*/ 15 w 35"/>
                  <a:gd name="T9" fmla="*/ 0 h 117"/>
                  <a:gd name="T10" fmla="*/ 20 w 35"/>
                  <a:gd name="T11" fmla="*/ 0 h 117"/>
                  <a:gd name="T12" fmla="*/ 35 w 35"/>
                  <a:gd name="T13" fmla="*/ 15 h 117"/>
                  <a:gd name="T14" fmla="*/ 35 w 35"/>
                  <a:gd name="T15" fmla="*/ 102 h 117"/>
                  <a:gd name="T16" fmla="*/ 20 w 35"/>
                  <a:gd name="T1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7">
                    <a:moveTo>
                      <a:pt x="20" y="117"/>
                    </a:move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0"/>
                      <a:pt x="0" y="10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8" y="0"/>
                      <a:pt x="35" y="7"/>
                      <a:pt x="35" y="15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0"/>
                      <a:pt x="28" y="117"/>
                      <a:pt x="20" y="1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27" name="PA-任意多边形 260"/>
              <p:cNvSpPr/>
              <p:nvPr>
                <p:custDataLst>
                  <p:tags r:id="rId274"/>
                </p:custDataLst>
              </p:nvPr>
            </p:nvSpPr>
            <p:spPr bwMode="auto">
              <a:xfrm>
                <a:off x="3886" y="4186"/>
                <a:ext cx="23" cy="83"/>
              </a:xfrm>
              <a:custGeom>
                <a:avLst/>
                <a:gdLst>
                  <a:gd name="T0" fmla="*/ 8 w 15"/>
                  <a:gd name="T1" fmla="*/ 57 h 57"/>
                  <a:gd name="T2" fmla="*/ 6 w 15"/>
                  <a:gd name="T3" fmla="*/ 57 h 57"/>
                  <a:gd name="T4" fmla="*/ 0 w 15"/>
                  <a:gd name="T5" fmla="*/ 50 h 57"/>
                  <a:gd name="T6" fmla="*/ 0 w 15"/>
                  <a:gd name="T7" fmla="*/ 7 h 57"/>
                  <a:gd name="T8" fmla="*/ 6 w 15"/>
                  <a:gd name="T9" fmla="*/ 0 h 57"/>
                  <a:gd name="T10" fmla="*/ 8 w 15"/>
                  <a:gd name="T11" fmla="*/ 0 h 57"/>
                  <a:gd name="T12" fmla="*/ 15 w 15"/>
                  <a:gd name="T13" fmla="*/ 7 h 57"/>
                  <a:gd name="T14" fmla="*/ 15 w 15"/>
                  <a:gd name="T15" fmla="*/ 50 h 57"/>
                  <a:gd name="T16" fmla="*/ 8 w 15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7">
                    <a:moveTo>
                      <a:pt x="8" y="57"/>
                    </a:moveTo>
                    <a:cubicBezTo>
                      <a:pt x="6" y="57"/>
                      <a:pt x="6" y="57"/>
                      <a:pt x="6" y="57"/>
                    </a:cubicBezTo>
                    <a:cubicBezTo>
                      <a:pt x="3" y="57"/>
                      <a:pt x="0" y="54"/>
                      <a:pt x="0" y="5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5" y="3"/>
                      <a:pt x="15" y="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4"/>
                      <a:pt x="12" y="57"/>
                      <a:pt x="8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28" name="PA-任意多边形 261"/>
              <p:cNvSpPr/>
              <p:nvPr>
                <p:custDataLst>
                  <p:tags r:id="rId275"/>
                </p:custDataLst>
              </p:nvPr>
            </p:nvSpPr>
            <p:spPr bwMode="auto">
              <a:xfrm>
                <a:off x="4703" y="4186"/>
                <a:ext cx="25" cy="83"/>
              </a:xfrm>
              <a:custGeom>
                <a:avLst/>
                <a:gdLst>
                  <a:gd name="T0" fmla="*/ 9 w 16"/>
                  <a:gd name="T1" fmla="*/ 57 h 57"/>
                  <a:gd name="T2" fmla="*/ 7 w 16"/>
                  <a:gd name="T3" fmla="*/ 57 h 57"/>
                  <a:gd name="T4" fmla="*/ 0 w 16"/>
                  <a:gd name="T5" fmla="*/ 50 h 57"/>
                  <a:gd name="T6" fmla="*/ 0 w 16"/>
                  <a:gd name="T7" fmla="*/ 7 h 57"/>
                  <a:gd name="T8" fmla="*/ 7 w 16"/>
                  <a:gd name="T9" fmla="*/ 0 h 57"/>
                  <a:gd name="T10" fmla="*/ 9 w 16"/>
                  <a:gd name="T11" fmla="*/ 0 h 57"/>
                  <a:gd name="T12" fmla="*/ 16 w 16"/>
                  <a:gd name="T13" fmla="*/ 7 h 57"/>
                  <a:gd name="T14" fmla="*/ 16 w 16"/>
                  <a:gd name="T15" fmla="*/ 50 h 57"/>
                  <a:gd name="T16" fmla="*/ 9 w 16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7">
                    <a:moveTo>
                      <a:pt x="9" y="57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3" y="57"/>
                      <a:pt x="0" y="54"/>
                      <a:pt x="0" y="5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6" y="3"/>
                      <a:pt x="16" y="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4"/>
                      <a:pt x="13" y="57"/>
                      <a:pt x="9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29" name="PA-矩形 262"/>
              <p:cNvSpPr>
                <a:spLocks noChangeArrowheads="1"/>
              </p:cNvSpPr>
              <p:nvPr>
                <p:custDataLst>
                  <p:tags r:id="rId276"/>
                </p:custDataLst>
              </p:nvPr>
            </p:nvSpPr>
            <p:spPr bwMode="auto">
              <a:xfrm>
                <a:off x="4161" y="3512"/>
                <a:ext cx="345" cy="315"/>
              </a:xfrm>
              <a:prstGeom prst="rect">
                <a:avLst/>
              </a:prstGeom>
              <a:solidFill>
                <a:srgbClr val="C42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0" name="PA-矩形 263"/>
              <p:cNvSpPr>
                <a:spLocks noChangeArrowheads="1"/>
              </p:cNvSpPr>
              <p:nvPr>
                <p:custDataLst>
                  <p:tags r:id="rId277"/>
                </p:custDataLst>
              </p:nvPr>
            </p:nvSpPr>
            <p:spPr bwMode="auto">
              <a:xfrm>
                <a:off x="4161" y="3684"/>
                <a:ext cx="345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1" name="PA-任意多边形 264"/>
              <p:cNvSpPr/>
              <p:nvPr>
                <p:custDataLst>
                  <p:tags r:id="rId278"/>
                </p:custDataLst>
              </p:nvPr>
            </p:nvSpPr>
            <p:spPr bwMode="auto">
              <a:xfrm>
                <a:off x="4268" y="3575"/>
                <a:ext cx="178" cy="106"/>
              </a:xfrm>
              <a:custGeom>
                <a:avLst/>
                <a:gdLst>
                  <a:gd name="T0" fmla="*/ 104 w 114"/>
                  <a:gd name="T1" fmla="*/ 14 h 72"/>
                  <a:gd name="T2" fmla="*/ 101 w 114"/>
                  <a:gd name="T3" fmla="*/ 12 h 72"/>
                  <a:gd name="T4" fmla="*/ 91 w 114"/>
                  <a:gd name="T5" fmla="*/ 8 h 72"/>
                  <a:gd name="T6" fmla="*/ 90 w 114"/>
                  <a:gd name="T7" fmla="*/ 8 h 72"/>
                  <a:gd name="T8" fmla="*/ 89 w 114"/>
                  <a:gd name="T9" fmla="*/ 7 h 72"/>
                  <a:gd name="T10" fmla="*/ 82 w 114"/>
                  <a:gd name="T11" fmla="*/ 4 h 72"/>
                  <a:gd name="T12" fmla="*/ 78 w 114"/>
                  <a:gd name="T13" fmla="*/ 3 h 72"/>
                  <a:gd name="T14" fmla="*/ 77 w 114"/>
                  <a:gd name="T15" fmla="*/ 3 h 72"/>
                  <a:gd name="T16" fmla="*/ 72 w 114"/>
                  <a:gd name="T17" fmla="*/ 3 h 72"/>
                  <a:gd name="T18" fmla="*/ 51 w 114"/>
                  <a:gd name="T19" fmla="*/ 3 h 72"/>
                  <a:gd name="T20" fmla="*/ 33 w 114"/>
                  <a:gd name="T21" fmla="*/ 9 h 72"/>
                  <a:gd name="T22" fmla="*/ 19 w 114"/>
                  <a:gd name="T23" fmla="*/ 21 h 72"/>
                  <a:gd name="T24" fmla="*/ 14 w 114"/>
                  <a:gd name="T25" fmla="*/ 25 h 72"/>
                  <a:gd name="T26" fmla="*/ 10 w 114"/>
                  <a:gd name="T27" fmla="*/ 17 h 72"/>
                  <a:gd name="T28" fmla="*/ 7 w 114"/>
                  <a:gd name="T29" fmla="*/ 15 h 72"/>
                  <a:gd name="T30" fmla="*/ 5 w 114"/>
                  <a:gd name="T31" fmla="*/ 14 h 72"/>
                  <a:gd name="T32" fmla="*/ 4 w 114"/>
                  <a:gd name="T33" fmla="*/ 15 h 72"/>
                  <a:gd name="T34" fmla="*/ 3 w 114"/>
                  <a:gd name="T35" fmla="*/ 15 h 72"/>
                  <a:gd name="T36" fmla="*/ 3 w 114"/>
                  <a:gd name="T37" fmla="*/ 16 h 72"/>
                  <a:gd name="T38" fmla="*/ 1 w 114"/>
                  <a:gd name="T39" fmla="*/ 21 h 72"/>
                  <a:gd name="T40" fmla="*/ 0 w 114"/>
                  <a:gd name="T41" fmla="*/ 28 h 72"/>
                  <a:gd name="T42" fmla="*/ 0 w 114"/>
                  <a:gd name="T43" fmla="*/ 32 h 72"/>
                  <a:gd name="T44" fmla="*/ 0 w 114"/>
                  <a:gd name="T45" fmla="*/ 37 h 72"/>
                  <a:gd name="T46" fmla="*/ 1 w 114"/>
                  <a:gd name="T47" fmla="*/ 40 h 72"/>
                  <a:gd name="T48" fmla="*/ 1 w 114"/>
                  <a:gd name="T49" fmla="*/ 42 h 72"/>
                  <a:gd name="T50" fmla="*/ 1 w 114"/>
                  <a:gd name="T51" fmla="*/ 46 h 72"/>
                  <a:gd name="T52" fmla="*/ 3 w 114"/>
                  <a:gd name="T53" fmla="*/ 56 h 72"/>
                  <a:gd name="T54" fmla="*/ 7 w 114"/>
                  <a:gd name="T55" fmla="*/ 72 h 72"/>
                  <a:gd name="T56" fmla="*/ 20 w 114"/>
                  <a:gd name="T57" fmla="*/ 72 h 72"/>
                  <a:gd name="T58" fmla="*/ 12 w 114"/>
                  <a:gd name="T59" fmla="*/ 45 h 72"/>
                  <a:gd name="T60" fmla="*/ 23 w 114"/>
                  <a:gd name="T61" fmla="*/ 45 h 72"/>
                  <a:gd name="T62" fmla="*/ 44 w 114"/>
                  <a:gd name="T63" fmla="*/ 49 h 72"/>
                  <a:gd name="T64" fmla="*/ 72 w 114"/>
                  <a:gd name="T65" fmla="*/ 48 h 72"/>
                  <a:gd name="T66" fmla="*/ 98 w 114"/>
                  <a:gd name="T67" fmla="*/ 36 h 72"/>
                  <a:gd name="T68" fmla="*/ 114 w 114"/>
                  <a:gd name="T69" fmla="*/ 24 h 72"/>
                  <a:gd name="T70" fmla="*/ 104 w 114"/>
                  <a:gd name="T71" fmla="*/ 1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4" h="72">
                    <a:moveTo>
                      <a:pt x="104" y="14"/>
                    </a:moveTo>
                    <a:cubicBezTo>
                      <a:pt x="104" y="14"/>
                      <a:pt x="102" y="13"/>
                      <a:pt x="101" y="12"/>
                    </a:cubicBezTo>
                    <a:cubicBezTo>
                      <a:pt x="97" y="11"/>
                      <a:pt x="94" y="9"/>
                      <a:pt x="91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8"/>
                      <a:pt x="89" y="7"/>
                      <a:pt x="89" y="7"/>
                    </a:cubicBezTo>
                    <a:cubicBezTo>
                      <a:pt x="86" y="6"/>
                      <a:pt x="84" y="5"/>
                      <a:pt x="82" y="4"/>
                    </a:cubicBezTo>
                    <a:cubicBezTo>
                      <a:pt x="80" y="4"/>
                      <a:pt x="79" y="4"/>
                      <a:pt x="78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3"/>
                      <a:pt x="74" y="3"/>
                      <a:pt x="72" y="3"/>
                    </a:cubicBezTo>
                    <a:cubicBezTo>
                      <a:pt x="72" y="3"/>
                      <a:pt x="59" y="0"/>
                      <a:pt x="51" y="3"/>
                    </a:cubicBezTo>
                    <a:cubicBezTo>
                      <a:pt x="51" y="3"/>
                      <a:pt x="45" y="2"/>
                      <a:pt x="33" y="9"/>
                    </a:cubicBezTo>
                    <a:cubicBezTo>
                      <a:pt x="33" y="9"/>
                      <a:pt x="22" y="15"/>
                      <a:pt x="19" y="2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8"/>
                      <a:pt x="10" y="17"/>
                    </a:cubicBezTo>
                    <a:cubicBezTo>
                      <a:pt x="10" y="17"/>
                      <a:pt x="9" y="16"/>
                      <a:pt x="7" y="15"/>
                    </a:cubicBezTo>
                    <a:cubicBezTo>
                      <a:pt x="7" y="15"/>
                      <a:pt x="6" y="15"/>
                      <a:pt x="5" y="14"/>
                    </a:cubicBezTo>
                    <a:cubicBezTo>
                      <a:pt x="5" y="14"/>
                      <a:pt x="4" y="14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5"/>
                      <a:pt x="1" y="21"/>
                    </a:cubicBezTo>
                    <a:cubicBezTo>
                      <a:pt x="1" y="21"/>
                      <a:pt x="1" y="24"/>
                      <a:pt x="0" y="28"/>
                    </a:cubicBezTo>
                    <a:cubicBezTo>
                      <a:pt x="0" y="29"/>
                      <a:pt x="0" y="30"/>
                      <a:pt x="0" y="32"/>
                    </a:cubicBezTo>
                    <a:cubicBezTo>
                      <a:pt x="1" y="33"/>
                      <a:pt x="1" y="35"/>
                      <a:pt x="0" y="37"/>
                    </a:cubicBezTo>
                    <a:cubicBezTo>
                      <a:pt x="1" y="38"/>
                      <a:pt x="1" y="39"/>
                      <a:pt x="1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1" y="45"/>
                      <a:pt x="1" y="46"/>
                    </a:cubicBezTo>
                    <a:cubicBezTo>
                      <a:pt x="1" y="49"/>
                      <a:pt x="2" y="53"/>
                      <a:pt x="3" y="56"/>
                    </a:cubicBezTo>
                    <a:cubicBezTo>
                      <a:pt x="3" y="56"/>
                      <a:pt x="6" y="68"/>
                      <a:pt x="7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9" y="54"/>
                      <a:pt x="12" y="45"/>
                    </a:cubicBezTo>
                    <a:cubicBezTo>
                      <a:pt x="12" y="45"/>
                      <a:pt x="13" y="40"/>
                      <a:pt x="23" y="45"/>
                    </a:cubicBezTo>
                    <a:cubicBezTo>
                      <a:pt x="23" y="45"/>
                      <a:pt x="34" y="50"/>
                      <a:pt x="44" y="49"/>
                    </a:cubicBezTo>
                    <a:cubicBezTo>
                      <a:pt x="44" y="49"/>
                      <a:pt x="65" y="50"/>
                      <a:pt x="72" y="48"/>
                    </a:cubicBezTo>
                    <a:cubicBezTo>
                      <a:pt x="72" y="48"/>
                      <a:pt x="89" y="43"/>
                      <a:pt x="98" y="36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24"/>
                      <a:pt x="114" y="20"/>
                      <a:pt x="10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2" name="PA-任意多边形 265"/>
              <p:cNvSpPr/>
              <p:nvPr>
                <p:custDataLst>
                  <p:tags r:id="rId279"/>
                </p:custDataLst>
              </p:nvPr>
            </p:nvSpPr>
            <p:spPr bwMode="auto">
              <a:xfrm>
                <a:off x="4268" y="3576"/>
                <a:ext cx="178" cy="105"/>
              </a:xfrm>
              <a:custGeom>
                <a:avLst/>
                <a:gdLst>
                  <a:gd name="T0" fmla="*/ 104 w 114"/>
                  <a:gd name="T1" fmla="*/ 13 h 71"/>
                  <a:gd name="T2" fmla="*/ 91 w 114"/>
                  <a:gd name="T3" fmla="*/ 7 h 71"/>
                  <a:gd name="T4" fmla="*/ 89 w 114"/>
                  <a:gd name="T5" fmla="*/ 6 h 71"/>
                  <a:gd name="T6" fmla="*/ 78 w 114"/>
                  <a:gd name="T7" fmla="*/ 2 h 71"/>
                  <a:gd name="T8" fmla="*/ 72 w 114"/>
                  <a:gd name="T9" fmla="*/ 2 h 71"/>
                  <a:gd name="T10" fmla="*/ 51 w 114"/>
                  <a:gd name="T11" fmla="*/ 2 h 71"/>
                  <a:gd name="T12" fmla="*/ 33 w 114"/>
                  <a:gd name="T13" fmla="*/ 8 h 71"/>
                  <a:gd name="T14" fmla="*/ 14 w 114"/>
                  <a:gd name="T15" fmla="*/ 24 h 71"/>
                  <a:gd name="T16" fmla="*/ 14 w 114"/>
                  <a:gd name="T17" fmla="*/ 24 h 71"/>
                  <a:gd name="T18" fmla="*/ 10 w 114"/>
                  <a:gd name="T19" fmla="*/ 16 h 71"/>
                  <a:gd name="T20" fmla="*/ 5 w 114"/>
                  <a:gd name="T21" fmla="*/ 13 h 71"/>
                  <a:gd name="T22" fmla="*/ 4 w 114"/>
                  <a:gd name="T23" fmla="*/ 14 h 71"/>
                  <a:gd name="T24" fmla="*/ 3 w 114"/>
                  <a:gd name="T25" fmla="*/ 15 h 71"/>
                  <a:gd name="T26" fmla="*/ 3 w 114"/>
                  <a:gd name="T27" fmla="*/ 15 h 71"/>
                  <a:gd name="T28" fmla="*/ 1 w 114"/>
                  <a:gd name="T29" fmla="*/ 20 h 71"/>
                  <a:gd name="T30" fmla="*/ 0 w 114"/>
                  <a:gd name="T31" fmla="*/ 30 h 71"/>
                  <a:gd name="T32" fmla="*/ 1 w 114"/>
                  <a:gd name="T33" fmla="*/ 34 h 71"/>
                  <a:gd name="T34" fmla="*/ 1 w 114"/>
                  <a:gd name="T35" fmla="*/ 39 h 71"/>
                  <a:gd name="T36" fmla="*/ 1 w 114"/>
                  <a:gd name="T37" fmla="*/ 44 h 71"/>
                  <a:gd name="T38" fmla="*/ 3 w 114"/>
                  <a:gd name="T39" fmla="*/ 55 h 71"/>
                  <a:gd name="T40" fmla="*/ 7 w 114"/>
                  <a:gd name="T41" fmla="*/ 71 h 71"/>
                  <a:gd name="T42" fmla="*/ 20 w 114"/>
                  <a:gd name="T43" fmla="*/ 71 h 71"/>
                  <a:gd name="T44" fmla="*/ 11 w 114"/>
                  <a:gd name="T45" fmla="*/ 47 h 71"/>
                  <a:gd name="T46" fmla="*/ 16 w 114"/>
                  <a:gd name="T47" fmla="*/ 42 h 71"/>
                  <a:gd name="T48" fmla="*/ 42 w 114"/>
                  <a:gd name="T49" fmla="*/ 48 h 71"/>
                  <a:gd name="T50" fmla="*/ 55 w 114"/>
                  <a:gd name="T51" fmla="*/ 48 h 71"/>
                  <a:gd name="T52" fmla="*/ 98 w 114"/>
                  <a:gd name="T53" fmla="*/ 35 h 71"/>
                  <a:gd name="T54" fmla="*/ 114 w 114"/>
                  <a:gd name="T55" fmla="*/ 23 h 71"/>
                  <a:gd name="T56" fmla="*/ 104 w 114"/>
                  <a:gd name="T57" fmla="*/ 13 h 71"/>
                  <a:gd name="T58" fmla="*/ 113 w 114"/>
                  <a:gd name="T59" fmla="*/ 20 h 71"/>
                  <a:gd name="T60" fmla="*/ 114 w 114"/>
                  <a:gd name="T61" fmla="*/ 23 h 71"/>
                  <a:gd name="T62" fmla="*/ 98 w 114"/>
                  <a:gd name="T63" fmla="*/ 35 h 71"/>
                  <a:gd name="T64" fmla="*/ 72 w 114"/>
                  <a:gd name="T65" fmla="*/ 47 h 71"/>
                  <a:gd name="T66" fmla="*/ 44 w 114"/>
                  <a:gd name="T67" fmla="*/ 48 h 71"/>
                  <a:gd name="T68" fmla="*/ 23 w 114"/>
                  <a:gd name="T69" fmla="*/ 44 h 71"/>
                  <a:gd name="T70" fmla="*/ 12 w 114"/>
                  <a:gd name="T71" fmla="*/ 44 h 71"/>
                  <a:gd name="T72" fmla="*/ 20 w 114"/>
                  <a:gd name="T73" fmla="*/ 71 h 71"/>
                  <a:gd name="T74" fmla="*/ 20 w 114"/>
                  <a:gd name="T75" fmla="*/ 71 h 71"/>
                  <a:gd name="T76" fmla="*/ 7 w 114"/>
                  <a:gd name="T77" fmla="*/ 71 h 71"/>
                  <a:gd name="T78" fmla="*/ 3 w 114"/>
                  <a:gd name="T79" fmla="*/ 55 h 71"/>
                  <a:gd name="T80" fmla="*/ 1 w 114"/>
                  <a:gd name="T81" fmla="*/ 44 h 71"/>
                  <a:gd name="T82" fmla="*/ 1 w 114"/>
                  <a:gd name="T83" fmla="*/ 39 h 71"/>
                  <a:gd name="T84" fmla="*/ 1 w 114"/>
                  <a:gd name="T85" fmla="*/ 34 h 71"/>
                  <a:gd name="T86" fmla="*/ 0 w 114"/>
                  <a:gd name="T87" fmla="*/ 30 h 71"/>
                  <a:gd name="T88" fmla="*/ 1 w 114"/>
                  <a:gd name="T89" fmla="*/ 20 h 71"/>
                  <a:gd name="T90" fmla="*/ 3 w 114"/>
                  <a:gd name="T91" fmla="*/ 15 h 71"/>
                  <a:gd name="T92" fmla="*/ 3 w 114"/>
                  <a:gd name="T93" fmla="*/ 14 h 71"/>
                  <a:gd name="T94" fmla="*/ 5 w 114"/>
                  <a:gd name="T95" fmla="*/ 13 h 71"/>
                  <a:gd name="T96" fmla="*/ 7 w 114"/>
                  <a:gd name="T97" fmla="*/ 14 h 71"/>
                  <a:gd name="T98" fmla="*/ 10 w 114"/>
                  <a:gd name="T99" fmla="*/ 16 h 71"/>
                  <a:gd name="T100" fmla="*/ 14 w 114"/>
                  <a:gd name="T101" fmla="*/ 24 h 71"/>
                  <a:gd name="T102" fmla="*/ 14 w 114"/>
                  <a:gd name="T103" fmla="*/ 24 h 71"/>
                  <a:gd name="T104" fmla="*/ 19 w 114"/>
                  <a:gd name="T105" fmla="*/ 20 h 71"/>
                  <a:gd name="T106" fmla="*/ 50 w 114"/>
                  <a:gd name="T107" fmla="*/ 2 h 71"/>
                  <a:gd name="T108" fmla="*/ 60 w 114"/>
                  <a:gd name="T109" fmla="*/ 0 h 71"/>
                  <a:gd name="T110" fmla="*/ 77 w 114"/>
                  <a:gd name="T111" fmla="*/ 2 h 71"/>
                  <a:gd name="T112" fmla="*/ 82 w 114"/>
                  <a:gd name="T113" fmla="*/ 3 h 71"/>
                  <a:gd name="T114" fmla="*/ 90 w 114"/>
                  <a:gd name="T115" fmla="*/ 7 h 71"/>
                  <a:gd name="T116" fmla="*/ 101 w 114"/>
                  <a:gd name="T11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71">
                    <a:moveTo>
                      <a:pt x="104" y="13"/>
                    </a:move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13"/>
                      <a:pt x="102" y="12"/>
                      <a:pt x="101" y="11"/>
                    </a:cubicBezTo>
                    <a:cubicBezTo>
                      <a:pt x="97" y="10"/>
                      <a:pt x="94" y="8"/>
                      <a:pt x="91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89" y="6"/>
                      <a:pt x="89" y="6"/>
                    </a:cubicBezTo>
                    <a:cubicBezTo>
                      <a:pt x="86" y="5"/>
                      <a:pt x="84" y="4"/>
                      <a:pt x="82" y="3"/>
                    </a:cubicBezTo>
                    <a:cubicBezTo>
                      <a:pt x="80" y="3"/>
                      <a:pt x="79" y="3"/>
                      <a:pt x="78" y="2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5" y="2"/>
                      <a:pt x="74" y="2"/>
                      <a:pt x="72" y="2"/>
                    </a:cubicBezTo>
                    <a:cubicBezTo>
                      <a:pt x="72" y="2"/>
                      <a:pt x="67" y="0"/>
                      <a:pt x="60" y="0"/>
                    </a:cubicBezTo>
                    <a:cubicBezTo>
                      <a:pt x="57" y="0"/>
                      <a:pt x="54" y="1"/>
                      <a:pt x="51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2"/>
                      <a:pt x="43" y="2"/>
                      <a:pt x="33" y="8"/>
                    </a:cubicBezTo>
                    <a:cubicBezTo>
                      <a:pt x="33" y="8"/>
                      <a:pt x="22" y="14"/>
                      <a:pt x="19" y="20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2" y="23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9" y="15"/>
                      <a:pt x="7" y="14"/>
                    </a:cubicBezTo>
                    <a:cubicBezTo>
                      <a:pt x="7" y="14"/>
                      <a:pt x="6" y="14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4" y="13"/>
                      <a:pt x="4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2" y="15"/>
                      <a:pt x="1" y="20"/>
                    </a:cubicBezTo>
                    <a:cubicBezTo>
                      <a:pt x="1" y="20"/>
                      <a:pt x="1" y="23"/>
                      <a:pt x="0" y="27"/>
                    </a:cubicBezTo>
                    <a:cubicBezTo>
                      <a:pt x="0" y="28"/>
                      <a:pt x="0" y="29"/>
                      <a:pt x="0" y="3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2"/>
                      <a:pt x="1" y="33"/>
                      <a:pt x="1" y="34"/>
                    </a:cubicBezTo>
                    <a:cubicBezTo>
                      <a:pt x="1" y="34"/>
                      <a:pt x="1" y="35"/>
                      <a:pt x="0" y="36"/>
                    </a:cubicBezTo>
                    <a:cubicBezTo>
                      <a:pt x="1" y="37"/>
                      <a:pt x="1" y="38"/>
                      <a:pt x="1" y="39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1" y="42"/>
                      <a:pt x="1" y="43"/>
                      <a:pt x="1" y="44"/>
                    </a:cubicBezTo>
                    <a:cubicBezTo>
                      <a:pt x="1" y="44"/>
                      <a:pt x="1" y="45"/>
                      <a:pt x="1" y="45"/>
                    </a:cubicBezTo>
                    <a:cubicBezTo>
                      <a:pt x="1" y="48"/>
                      <a:pt x="2" y="52"/>
                      <a:pt x="3" y="55"/>
                    </a:cubicBezTo>
                    <a:cubicBezTo>
                      <a:pt x="3" y="55"/>
                      <a:pt x="6" y="67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18" y="67"/>
                      <a:pt x="16" y="63"/>
                    </a:cubicBezTo>
                    <a:cubicBezTo>
                      <a:pt x="14" y="58"/>
                      <a:pt x="11" y="52"/>
                      <a:pt x="11" y="47"/>
                    </a:cubicBezTo>
                    <a:cubicBezTo>
                      <a:pt x="11" y="46"/>
                      <a:pt x="12" y="45"/>
                      <a:pt x="12" y="44"/>
                    </a:cubicBezTo>
                    <a:cubicBezTo>
                      <a:pt x="12" y="44"/>
                      <a:pt x="12" y="42"/>
                      <a:pt x="16" y="42"/>
                    </a:cubicBezTo>
                    <a:cubicBezTo>
                      <a:pt x="18" y="42"/>
                      <a:pt x="20" y="42"/>
                      <a:pt x="23" y="44"/>
                    </a:cubicBezTo>
                    <a:cubicBezTo>
                      <a:pt x="23" y="44"/>
                      <a:pt x="33" y="48"/>
                      <a:pt x="42" y="48"/>
                    </a:cubicBezTo>
                    <a:cubicBezTo>
                      <a:pt x="42" y="48"/>
                      <a:pt x="43" y="48"/>
                      <a:pt x="44" y="48"/>
                    </a:cubicBezTo>
                    <a:cubicBezTo>
                      <a:pt x="44" y="48"/>
                      <a:pt x="49" y="48"/>
                      <a:pt x="55" y="48"/>
                    </a:cubicBezTo>
                    <a:cubicBezTo>
                      <a:pt x="61" y="48"/>
                      <a:pt x="69" y="48"/>
                      <a:pt x="72" y="47"/>
                    </a:cubicBezTo>
                    <a:cubicBezTo>
                      <a:pt x="72" y="47"/>
                      <a:pt x="89" y="42"/>
                      <a:pt x="98" y="35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19"/>
                      <a:pt x="104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9" y="16"/>
                      <a:pt x="112" y="19"/>
                      <a:pt x="113" y="20"/>
                    </a:cubicBezTo>
                    <a:cubicBezTo>
                      <a:pt x="114" y="22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3" y="39"/>
                      <a:pt x="87" y="42"/>
                      <a:pt x="82" y="44"/>
                    </a:cubicBezTo>
                    <a:cubicBezTo>
                      <a:pt x="77" y="46"/>
                      <a:pt x="72" y="47"/>
                      <a:pt x="72" y="47"/>
                    </a:cubicBezTo>
                    <a:cubicBezTo>
                      <a:pt x="69" y="48"/>
                      <a:pt x="61" y="48"/>
                      <a:pt x="55" y="48"/>
                    </a:cubicBezTo>
                    <a:cubicBezTo>
                      <a:pt x="49" y="48"/>
                      <a:pt x="44" y="48"/>
                      <a:pt x="44" y="48"/>
                    </a:cubicBezTo>
                    <a:cubicBezTo>
                      <a:pt x="43" y="48"/>
                      <a:pt x="42" y="48"/>
                      <a:pt x="42" y="48"/>
                    </a:cubicBezTo>
                    <a:cubicBezTo>
                      <a:pt x="33" y="48"/>
                      <a:pt x="23" y="44"/>
                      <a:pt x="23" y="44"/>
                    </a:cubicBezTo>
                    <a:cubicBezTo>
                      <a:pt x="20" y="42"/>
                      <a:pt x="18" y="42"/>
                      <a:pt x="16" y="42"/>
                    </a:cubicBezTo>
                    <a:cubicBezTo>
                      <a:pt x="12" y="42"/>
                      <a:pt x="12" y="44"/>
                      <a:pt x="12" y="44"/>
                    </a:cubicBezTo>
                    <a:cubicBezTo>
                      <a:pt x="12" y="45"/>
                      <a:pt x="11" y="46"/>
                      <a:pt x="11" y="47"/>
                    </a:cubicBezTo>
                    <a:cubicBezTo>
                      <a:pt x="11" y="57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6" y="67"/>
                      <a:pt x="3" y="55"/>
                      <a:pt x="3" y="55"/>
                    </a:cubicBezTo>
                    <a:cubicBezTo>
                      <a:pt x="2" y="52"/>
                      <a:pt x="1" y="48"/>
                      <a:pt x="1" y="45"/>
                    </a:cubicBezTo>
                    <a:cubicBezTo>
                      <a:pt x="1" y="45"/>
                      <a:pt x="1" y="44"/>
                      <a:pt x="1" y="44"/>
                    </a:cubicBezTo>
                    <a:cubicBezTo>
                      <a:pt x="1" y="43"/>
                      <a:pt x="1" y="42"/>
                      <a:pt x="1" y="41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7"/>
                      <a:pt x="0" y="36"/>
                    </a:cubicBezTo>
                    <a:cubicBezTo>
                      <a:pt x="1" y="35"/>
                      <a:pt x="1" y="34"/>
                      <a:pt x="1" y="34"/>
                    </a:cubicBezTo>
                    <a:cubicBezTo>
                      <a:pt x="1" y="33"/>
                      <a:pt x="1" y="32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9"/>
                      <a:pt x="0" y="28"/>
                      <a:pt x="0" y="27"/>
                    </a:cubicBezTo>
                    <a:cubicBezTo>
                      <a:pt x="1" y="23"/>
                      <a:pt x="1" y="20"/>
                      <a:pt x="1" y="20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7" y="14"/>
                      <a:pt x="7" y="14"/>
                    </a:cubicBezTo>
                    <a:cubicBezTo>
                      <a:pt x="9" y="15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23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2" y="14"/>
                      <a:pt x="33" y="8"/>
                      <a:pt x="33" y="8"/>
                    </a:cubicBezTo>
                    <a:cubicBezTo>
                      <a:pt x="43" y="2"/>
                      <a:pt x="49" y="2"/>
                      <a:pt x="50" y="2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4" y="1"/>
                      <a:pt x="57" y="0"/>
                      <a:pt x="60" y="0"/>
                    </a:cubicBezTo>
                    <a:cubicBezTo>
                      <a:pt x="67" y="0"/>
                      <a:pt x="72" y="2"/>
                      <a:pt x="72" y="2"/>
                    </a:cubicBezTo>
                    <a:cubicBezTo>
                      <a:pt x="74" y="2"/>
                      <a:pt x="75" y="2"/>
                      <a:pt x="77" y="2"/>
                    </a:cubicBezTo>
                    <a:cubicBezTo>
                      <a:pt x="78" y="2"/>
                      <a:pt x="78" y="2"/>
                      <a:pt x="78" y="2"/>
                    </a:cubicBezTo>
                    <a:cubicBezTo>
                      <a:pt x="79" y="3"/>
                      <a:pt x="80" y="3"/>
                      <a:pt x="82" y="3"/>
                    </a:cubicBezTo>
                    <a:cubicBezTo>
                      <a:pt x="84" y="4"/>
                      <a:pt x="86" y="5"/>
                      <a:pt x="89" y="6"/>
                    </a:cubicBezTo>
                    <a:cubicBezTo>
                      <a:pt x="89" y="6"/>
                      <a:pt x="90" y="7"/>
                      <a:pt x="90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4" y="8"/>
                      <a:pt x="97" y="10"/>
                      <a:pt x="101" y="11"/>
                    </a:cubicBezTo>
                    <a:cubicBezTo>
                      <a:pt x="102" y="12"/>
                      <a:pt x="104" y="13"/>
                      <a:pt x="10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3" name="PA-任意多边形 266"/>
              <p:cNvSpPr/>
              <p:nvPr>
                <p:custDataLst>
                  <p:tags r:id="rId280"/>
                </p:custDataLst>
              </p:nvPr>
            </p:nvSpPr>
            <p:spPr bwMode="auto">
              <a:xfrm>
                <a:off x="4264" y="3681"/>
                <a:ext cx="148" cy="123"/>
              </a:xfrm>
              <a:custGeom>
                <a:avLst/>
                <a:gdLst>
                  <a:gd name="T0" fmla="*/ 9 w 94"/>
                  <a:gd name="T1" fmla="*/ 0 h 84"/>
                  <a:gd name="T2" fmla="*/ 9 w 94"/>
                  <a:gd name="T3" fmla="*/ 5 h 84"/>
                  <a:gd name="T4" fmla="*/ 6 w 94"/>
                  <a:gd name="T5" fmla="*/ 5 h 84"/>
                  <a:gd name="T6" fmla="*/ 6 w 94"/>
                  <a:gd name="T7" fmla="*/ 9 h 84"/>
                  <a:gd name="T8" fmla="*/ 9 w 94"/>
                  <a:gd name="T9" fmla="*/ 11 h 84"/>
                  <a:gd name="T10" fmla="*/ 9 w 94"/>
                  <a:gd name="T11" fmla="*/ 27 h 84"/>
                  <a:gd name="T12" fmla="*/ 3 w 94"/>
                  <a:gd name="T13" fmla="*/ 39 h 84"/>
                  <a:gd name="T14" fmla="*/ 0 w 94"/>
                  <a:gd name="T15" fmla="*/ 48 h 84"/>
                  <a:gd name="T16" fmla="*/ 0 w 94"/>
                  <a:gd name="T17" fmla="*/ 55 h 84"/>
                  <a:gd name="T18" fmla="*/ 2 w 94"/>
                  <a:gd name="T19" fmla="*/ 55 h 84"/>
                  <a:gd name="T20" fmla="*/ 6 w 94"/>
                  <a:gd name="T21" fmla="*/ 53 h 84"/>
                  <a:gd name="T22" fmla="*/ 7 w 94"/>
                  <a:gd name="T23" fmla="*/ 50 h 84"/>
                  <a:gd name="T24" fmla="*/ 9 w 94"/>
                  <a:gd name="T25" fmla="*/ 49 h 84"/>
                  <a:gd name="T26" fmla="*/ 11 w 94"/>
                  <a:gd name="T27" fmla="*/ 50 h 84"/>
                  <a:gd name="T28" fmla="*/ 11 w 94"/>
                  <a:gd name="T29" fmla="*/ 57 h 84"/>
                  <a:gd name="T30" fmla="*/ 11 w 94"/>
                  <a:gd name="T31" fmla="*/ 63 h 84"/>
                  <a:gd name="T32" fmla="*/ 11 w 94"/>
                  <a:gd name="T33" fmla="*/ 67 h 84"/>
                  <a:gd name="T34" fmla="*/ 11 w 94"/>
                  <a:gd name="T35" fmla="*/ 73 h 84"/>
                  <a:gd name="T36" fmla="*/ 3 w 94"/>
                  <a:gd name="T37" fmla="*/ 82 h 84"/>
                  <a:gd name="T38" fmla="*/ 2 w 94"/>
                  <a:gd name="T39" fmla="*/ 84 h 84"/>
                  <a:gd name="T40" fmla="*/ 21 w 94"/>
                  <a:gd name="T41" fmla="*/ 84 h 84"/>
                  <a:gd name="T42" fmla="*/ 33 w 94"/>
                  <a:gd name="T43" fmla="*/ 68 h 84"/>
                  <a:gd name="T44" fmla="*/ 40 w 94"/>
                  <a:gd name="T45" fmla="*/ 82 h 84"/>
                  <a:gd name="T46" fmla="*/ 42 w 94"/>
                  <a:gd name="T47" fmla="*/ 60 h 84"/>
                  <a:gd name="T48" fmla="*/ 49 w 94"/>
                  <a:gd name="T49" fmla="*/ 53 h 84"/>
                  <a:gd name="T50" fmla="*/ 76 w 94"/>
                  <a:gd name="T51" fmla="*/ 84 h 84"/>
                  <a:gd name="T52" fmla="*/ 94 w 94"/>
                  <a:gd name="T53" fmla="*/ 84 h 84"/>
                  <a:gd name="T54" fmla="*/ 58 w 94"/>
                  <a:gd name="T55" fmla="*/ 42 h 84"/>
                  <a:gd name="T56" fmla="*/ 92 w 94"/>
                  <a:gd name="T57" fmla="*/ 8 h 84"/>
                  <a:gd name="T58" fmla="*/ 91 w 94"/>
                  <a:gd name="T59" fmla="*/ 6 h 84"/>
                  <a:gd name="T60" fmla="*/ 75 w 94"/>
                  <a:gd name="T61" fmla="*/ 5 h 84"/>
                  <a:gd name="T62" fmla="*/ 50 w 94"/>
                  <a:gd name="T63" fmla="*/ 34 h 84"/>
                  <a:gd name="T64" fmla="*/ 22 w 94"/>
                  <a:gd name="T65" fmla="*/ 0 h 84"/>
                  <a:gd name="T66" fmla="*/ 9 w 94"/>
                  <a:gd name="T6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84">
                    <a:moveTo>
                      <a:pt x="9" y="0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5" y="35"/>
                      <a:pt x="3" y="39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11" y="48"/>
                      <a:pt x="11" y="50"/>
                    </a:cubicBezTo>
                    <a:cubicBezTo>
                      <a:pt x="11" y="52"/>
                      <a:pt x="11" y="57"/>
                      <a:pt x="11" y="57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C028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4" name="PA-任意多边形 267"/>
              <p:cNvSpPr/>
              <p:nvPr>
                <p:custDataLst>
                  <p:tags r:id="rId281"/>
                </p:custDataLst>
              </p:nvPr>
            </p:nvSpPr>
            <p:spPr bwMode="auto">
              <a:xfrm>
                <a:off x="4315" y="374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1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5" name="PA-任意多边形 268"/>
              <p:cNvSpPr/>
              <p:nvPr>
                <p:custDataLst>
                  <p:tags r:id="rId282"/>
                </p:custDataLst>
              </p:nvPr>
            </p:nvSpPr>
            <p:spPr bwMode="auto">
              <a:xfrm>
                <a:off x="4315" y="374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0 h 3"/>
                  <a:gd name="T10" fmla="*/ 3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3 w 3"/>
                  <a:gd name="T23" fmla="*/ 0 h 3"/>
                  <a:gd name="T24" fmla="*/ 1 w 3"/>
                  <a:gd name="T25" fmla="*/ 3 h 3"/>
                  <a:gd name="T26" fmla="*/ 0 w 3"/>
                  <a:gd name="T27" fmla="*/ 0 h 3"/>
                  <a:gd name="T28" fmla="*/ 0 w 3"/>
                  <a:gd name="T29" fmla="*/ 0 h 3"/>
                  <a:gd name="T30" fmla="*/ 0 w 3"/>
                  <a:gd name="T31" fmla="*/ 0 h 3"/>
                  <a:gd name="T32" fmla="*/ 0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6" name="PA-任意多边形 269"/>
              <p:cNvSpPr/>
              <p:nvPr>
                <p:custDataLst>
                  <p:tags r:id="rId283"/>
                </p:custDataLst>
              </p:nvPr>
            </p:nvSpPr>
            <p:spPr bwMode="auto">
              <a:xfrm>
                <a:off x="4291" y="3741"/>
                <a:ext cx="19" cy="37"/>
              </a:xfrm>
              <a:custGeom>
                <a:avLst/>
                <a:gdLst>
                  <a:gd name="T0" fmla="*/ 0 w 12"/>
                  <a:gd name="T1" fmla="*/ 0 h 25"/>
                  <a:gd name="T2" fmla="*/ 0 w 12"/>
                  <a:gd name="T3" fmla="*/ 25 h 25"/>
                  <a:gd name="T4" fmla="*/ 9 w 12"/>
                  <a:gd name="T5" fmla="*/ 16 h 25"/>
                  <a:gd name="T6" fmla="*/ 10 w 12"/>
                  <a:gd name="T7" fmla="*/ 10 h 25"/>
                  <a:gd name="T8" fmla="*/ 0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2" y="14"/>
                      <a:pt x="10" y="10"/>
                    </a:cubicBezTo>
                    <a:cubicBezTo>
                      <a:pt x="8" y="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7" name="PA-任意多边形 270"/>
              <p:cNvSpPr/>
              <p:nvPr>
                <p:custDataLst>
                  <p:tags r:id="rId284"/>
                </p:custDataLst>
              </p:nvPr>
            </p:nvSpPr>
            <p:spPr bwMode="auto">
              <a:xfrm>
                <a:off x="4291" y="3741"/>
                <a:ext cx="16" cy="37"/>
              </a:xfrm>
              <a:custGeom>
                <a:avLst/>
                <a:gdLst>
                  <a:gd name="T0" fmla="*/ 0 w 10"/>
                  <a:gd name="T1" fmla="*/ 0 h 25"/>
                  <a:gd name="T2" fmla="*/ 0 w 10"/>
                  <a:gd name="T3" fmla="*/ 0 h 25"/>
                  <a:gd name="T4" fmla="*/ 0 w 10"/>
                  <a:gd name="T5" fmla="*/ 25 h 25"/>
                  <a:gd name="T6" fmla="*/ 9 w 10"/>
                  <a:gd name="T7" fmla="*/ 16 h 25"/>
                  <a:gd name="T8" fmla="*/ 10 w 10"/>
                  <a:gd name="T9" fmla="*/ 13 h 25"/>
                  <a:gd name="T10" fmla="*/ 10 w 10"/>
                  <a:gd name="T11" fmla="*/ 10 h 25"/>
                  <a:gd name="T12" fmla="*/ 0 w 10"/>
                  <a:gd name="T13" fmla="*/ 0 h 25"/>
                  <a:gd name="T14" fmla="*/ 0 w 10"/>
                  <a:gd name="T15" fmla="*/ 0 h 25"/>
                  <a:gd name="T16" fmla="*/ 0 w 10"/>
                  <a:gd name="T17" fmla="*/ 0 h 25"/>
                  <a:gd name="T18" fmla="*/ 0 w 10"/>
                  <a:gd name="T19" fmla="*/ 0 h 25"/>
                  <a:gd name="T20" fmla="*/ 0 w 10"/>
                  <a:gd name="T21" fmla="*/ 0 h 25"/>
                  <a:gd name="T22" fmla="*/ 10 w 10"/>
                  <a:gd name="T23" fmla="*/ 10 h 25"/>
                  <a:gd name="T24" fmla="*/ 10 w 10"/>
                  <a:gd name="T25" fmla="*/ 13 h 25"/>
                  <a:gd name="T26" fmla="*/ 9 w 10"/>
                  <a:gd name="T27" fmla="*/ 16 h 25"/>
                  <a:gd name="T28" fmla="*/ 0 w 10"/>
                  <a:gd name="T29" fmla="*/ 24 h 25"/>
                  <a:gd name="T30" fmla="*/ 0 w 10"/>
                  <a:gd name="T31" fmla="*/ 0 h 25"/>
                  <a:gd name="T32" fmla="*/ 0 w 10"/>
                  <a:gd name="T33" fmla="*/ 0 h 25"/>
                  <a:gd name="T34" fmla="*/ 0 w 10"/>
                  <a:gd name="T3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2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5"/>
                      <a:pt x="10" y="13"/>
                    </a:cubicBezTo>
                    <a:cubicBezTo>
                      <a:pt x="10" y="12"/>
                      <a:pt x="10" y="11"/>
                      <a:pt x="10" y="10"/>
                    </a:cubicBezTo>
                    <a:cubicBezTo>
                      <a:pt x="8" y="6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6"/>
                      <a:pt x="10" y="10"/>
                    </a:cubicBezTo>
                    <a:cubicBezTo>
                      <a:pt x="10" y="11"/>
                      <a:pt x="10" y="12"/>
                      <a:pt x="10" y="13"/>
                    </a:cubicBezTo>
                    <a:cubicBezTo>
                      <a:pt x="10" y="15"/>
                      <a:pt x="9" y="16"/>
                      <a:pt x="9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8" name="PA-任意多边形 271"/>
              <p:cNvSpPr>
                <a:spLocks noEditPoints="1"/>
              </p:cNvSpPr>
              <p:nvPr>
                <p:custDataLst>
                  <p:tags r:id="rId285"/>
                </p:custDataLst>
              </p:nvPr>
            </p:nvSpPr>
            <p:spPr bwMode="auto">
              <a:xfrm>
                <a:off x="4177" y="3841"/>
                <a:ext cx="77" cy="64"/>
              </a:xfrm>
              <a:custGeom>
                <a:avLst/>
                <a:gdLst>
                  <a:gd name="T0" fmla="*/ 16 w 49"/>
                  <a:gd name="T1" fmla="*/ 42 h 43"/>
                  <a:gd name="T2" fmla="*/ 8 w 49"/>
                  <a:gd name="T3" fmla="*/ 42 h 43"/>
                  <a:gd name="T4" fmla="*/ 8 w 49"/>
                  <a:gd name="T5" fmla="*/ 24 h 43"/>
                  <a:gd name="T6" fmla="*/ 1 w 49"/>
                  <a:gd name="T7" fmla="*/ 29 h 43"/>
                  <a:gd name="T8" fmla="*/ 0 w 49"/>
                  <a:gd name="T9" fmla="*/ 22 h 43"/>
                  <a:gd name="T10" fmla="*/ 12 w 49"/>
                  <a:gd name="T11" fmla="*/ 10 h 43"/>
                  <a:gd name="T12" fmla="*/ 0 w 49"/>
                  <a:gd name="T13" fmla="*/ 10 h 43"/>
                  <a:gd name="T14" fmla="*/ 0 w 49"/>
                  <a:gd name="T15" fmla="*/ 5 h 43"/>
                  <a:gd name="T16" fmla="*/ 15 w 49"/>
                  <a:gd name="T17" fmla="*/ 5 h 43"/>
                  <a:gd name="T18" fmla="*/ 17 w 49"/>
                  <a:gd name="T19" fmla="*/ 0 h 43"/>
                  <a:gd name="T20" fmla="*/ 25 w 49"/>
                  <a:gd name="T21" fmla="*/ 1 h 43"/>
                  <a:gd name="T22" fmla="*/ 23 w 49"/>
                  <a:gd name="T23" fmla="*/ 5 h 43"/>
                  <a:gd name="T24" fmla="*/ 49 w 49"/>
                  <a:gd name="T25" fmla="*/ 5 h 43"/>
                  <a:gd name="T26" fmla="*/ 49 w 49"/>
                  <a:gd name="T27" fmla="*/ 10 h 43"/>
                  <a:gd name="T28" fmla="*/ 20 w 49"/>
                  <a:gd name="T29" fmla="*/ 10 h 43"/>
                  <a:gd name="T30" fmla="*/ 18 w 49"/>
                  <a:gd name="T31" fmla="*/ 13 h 43"/>
                  <a:gd name="T32" fmla="*/ 44 w 49"/>
                  <a:gd name="T33" fmla="*/ 13 h 43"/>
                  <a:gd name="T34" fmla="*/ 44 w 49"/>
                  <a:gd name="T35" fmla="*/ 37 h 43"/>
                  <a:gd name="T36" fmla="*/ 42 w 49"/>
                  <a:gd name="T37" fmla="*/ 41 h 43"/>
                  <a:gd name="T38" fmla="*/ 38 w 49"/>
                  <a:gd name="T39" fmla="*/ 42 h 43"/>
                  <a:gd name="T40" fmla="*/ 28 w 49"/>
                  <a:gd name="T41" fmla="*/ 43 h 43"/>
                  <a:gd name="T42" fmla="*/ 26 w 49"/>
                  <a:gd name="T43" fmla="*/ 37 h 43"/>
                  <a:gd name="T44" fmla="*/ 34 w 49"/>
                  <a:gd name="T45" fmla="*/ 37 h 43"/>
                  <a:gd name="T46" fmla="*/ 37 w 49"/>
                  <a:gd name="T47" fmla="*/ 34 h 43"/>
                  <a:gd name="T48" fmla="*/ 37 w 49"/>
                  <a:gd name="T49" fmla="*/ 34 h 43"/>
                  <a:gd name="T50" fmla="*/ 16 w 49"/>
                  <a:gd name="T51" fmla="*/ 34 h 43"/>
                  <a:gd name="T52" fmla="*/ 16 w 49"/>
                  <a:gd name="T53" fmla="*/ 42 h 43"/>
                  <a:gd name="T54" fmla="*/ 37 w 49"/>
                  <a:gd name="T55" fmla="*/ 18 h 43"/>
                  <a:gd name="T56" fmla="*/ 16 w 49"/>
                  <a:gd name="T57" fmla="*/ 18 h 43"/>
                  <a:gd name="T58" fmla="*/ 16 w 49"/>
                  <a:gd name="T59" fmla="*/ 21 h 43"/>
                  <a:gd name="T60" fmla="*/ 37 w 49"/>
                  <a:gd name="T61" fmla="*/ 21 h 43"/>
                  <a:gd name="T62" fmla="*/ 37 w 49"/>
                  <a:gd name="T63" fmla="*/ 18 h 43"/>
                  <a:gd name="T64" fmla="*/ 16 w 49"/>
                  <a:gd name="T65" fmla="*/ 29 h 43"/>
                  <a:gd name="T66" fmla="*/ 37 w 49"/>
                  <a:gd name="T67" fmla="*/ 29 h 43"/>
                  <a:gd name="T68" fmla="*/ 37 w 49"/>
                  <a:gd name="T69" fmla="*/ 26 h 43"/>
                  <a:gd name="T70" fmla="*/ 16 w 49"/>
                  <a:gd name="T71" fmla="*/ 26 h 43"/>
                  <a:gd name="T72" fmla="*/ 16 w 49"/>
                  <a:gd name="T73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" h="43">
                    <a:moveTo>
                      <a:pt x="16" y="42"/>
                    </a:moveTo>
                    <a:cubicBezTo>
                      <a:pt x="8" y="42"/>
                      <a:pt x="8" y="42"/>
                      <a:pt x="8" y="4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6"/>
                      <a:pt x="4" y="27"/>
                      <a:pt x="1" y="29"/>
                    </a:cubicBezTo>
                    <a:cubicBezTo>
                      <a:pt x="1" y="27"/>
                      <a:pt x="0" y="25"/>
                      <a:pt x="0" y="22"/>
                    </a:cubicBezTo>
                    <a:cubicBezTo>
                      <a:pt x="5" y="19"/>
                      <a:pt x="9" y="15"/>
                      <a:pt x="12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3"/>
                      <a:pt x="16" y="2"/>
                      <a:pt x="17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2"/>
                      <a:pt x="24" y="4"/>
                      <a:pt x="23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9" y="11"/>
                      <a:pt x="18" y="12"/>
                      <a:pt x="18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8"/>
                      <a:pt x="43" y="40"/>
                      <a:pt x="42" y="41"/>
                    </a:cubicBezTo>
                    <a:cubicBezTo>
                      <a:pt x="41" y="42"/>
                      <a:pt x="40" y="42"/>
                      <a:pt x="38" y="42"/>
                    </a:cubicBezTo>
                    <a:cubicBezTo>
                      <a:pt x="36" y="42"/>
                      <a:pt x="33" y="43"/>
                      <a:pt x="28" y="43"/>
                    </a:cubicBezTo>
                    <a:cubicBezTo>
                      <a:pt x="27" y="41"/>
                      <a:pt x="27" y="39"/>
                      <a:pt x="26" y="37"/>
                    </a:cubicBezTo>
                    <a:cubicBezTo>
                      <a:pt x="29" y="37"/>
                      <a:pt x="31" y="37"/>
                      <a:pt x="34" y="37"/>
                    </a:cubicBezTo>
                    <a:cubicBezTo>
                      <a:pt x="36" y="37"/>
                      <a:pt x="37" y="36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16" y="34"/>
                      <a:pt x="16" y="34"/>
                      <a:pt x="16" y="34"/>
                    </a:cubicBezTo>
                    <a:lnTo>
                      <a:pt x="16" y="42"/>
                    </a:lnTo>
                    <a:close/>
                    <a:moveTo>
                      <a:pt x="37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37" y="21"/>
                      <a:pt x="37" y="21"/>
                      <a:pt x="37" y="21"/>
                    </a:cubicBezTo>
                    <a:lnTo>
                      <a:pt x="37" y="18"/>
                    </a:lnTo>
                    <a:close/>
                    <a:moveTo>
                      <a:pt x="16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39" name="PA-任意多边形 272"/>
              <p:cNvSpPr>
                <a:spLocks noEditPoints="1"/>
              </p:cNvSpPr>
              <p:nvPr>
                <p:custDataLst>
                  <p:tags r:id="rId286"/>
                </p:custDataLst>
              </p:nvPr>
            </p:nvSpPr>
            <p:spPr bwMode="auto">
              <a:xfrm>
                <a:off x="4257" y="3841"/>
                <a:ext cx="76" cy="64"/>
              </a:xfrm>
              <a:custGeom>
                <a:avLst/>
                <a:gdLst>
                  <a:gd name="T0" fmla="*/ 0 w 49"/>
                  <a:gd name="T1" fmla="*/ 23 h 43"/>
                  <a:gd name="T2" fmla="*/ 21 w 49"/>
                  <a:gd name="T3" fmla="*/ 23 h 43"/>
                  <a:gd name="T4" fmla="*/ 21 w 49"/>
                  <a:gd name="T5" fmla="*/ 21 h 43"/>
                  <a:gd name="T6" fmla="*/ 4 w 49"/>
                  <a:gd name="T7" fmla="*/ 21 h 43"/>
                  <a:gd name="T8" fmla="*/ 4 w 49"/>
                  <a:gd name="T9" fmla="*/ 17 h 43"/>
                  <a:gd name="T10" fmla="*/ 21 w 49"/>
                  <a:gd name="T11" fmla="*/ 17 h 43"/>
                  <a:gd name="T12" fmla="*/ 21 w 49"/>
                  <a:gd name="T13" fmla="*/ 15 h 43"/>
                  <a:gd name="T14" fmla="*/ 9 w 49"/>
                  <a:gd name="T15" fmla="*/ 15 h 43"/>
                  <a:gd name="T16" fmla="*/ 9 w 49"/>
                  <a:gd name="T17" fmla="*/ 11 h 43"/>
                  <a:gd name="T18" fmla="*/ 21 w 49"/>
                  <a:gd name="T19" fmla="*/ 11 h 43"/>
                  <a:gd name="T20" fmla="*/ 21 w 49"/>
                  <a:gd name="T21" fmla="*/ 9 h 43"/>
                  <a:gd name="T22" fmla="*/ 28 w 49"/>
                  <a:gd name="T23" fmla="*/ 9 h 43"/>
                  <a:gd name="T24" fmla="*/ 28 w 49"/>
                  <a:gd name="T25" fmla="*/ 11 h 43"/>
                  <a:gd name="T26" fmla="*/ 39 w 49"/>
                  <a:gd name="T27" fmla="*/ 11 h 43"/>
                  <a:gd name="T28" fmla="*/ 39 w 49"/>
                  <a:gd name="T29" fmla="*/ 15 h 43"/>
                  <a:gd name="T30" fmla="*/ 28 w 49"/>
                  <a:gd name="T31" fmla="*/ 15 h 43"/>
                  <a:gd name="T32" fmla="*/ 28 w 49"/>
                  <a:gd name="T33" fmla="*/ 17 h 43"/>
                  <a:gd name="T34" fmla="*/ 44 w 49"/>
                  <a:gd name="T35" fmla="*/ 17 h 43"/>
                  <a:gd name="T36" fmla="*/ 44 w 49"/>
                  <a:gd name="T37" fmla="*/ 21 h 43"/>
                  <a:gd name="T38" fmla="*/ 28 w 49"/>
                  <a:gd name="T39" fmla="*/ 21 h 43"/>
                  <a:gd name="T40" fmla="*/ 28 w 49"/>
                  <a:gd name="T41" fmla="*/ 23 h 43"/>
                  <a:gd name="T42" fmla="*/ 49 w 49"/>
                  <a:gd name="T43" fmla="*/ 23 h 43"/>
                  <a:gd name="T44" fmla="*/ 49 w 49"/>
                  <a:gd name="T45" fmla="*/ 27 h 43"/>
                  <a:gd name="T46" fmla="*/ 28 w 49"/>
                  <a:gd name="T47" fmla="*/ 27 h 43"/>
                  <a:gd name="T48" fmla="*/ 28 w 49"/>
                  <a:gd name="T49" fmla="*/ 29 h 43"/>
                  <a:gd name="T50" fmla="*/ 43 w 49"/>
                  <a:gd name="T51" fmla="*/ 29 h 43"/>
                  <a:gd name="T52" fmla="*/ 43 w 49"/>
                  <a:gd name="T53" fmla="*/ 43 h 43"/>
                  <a:gd name="T54" fmla="*/ 36 w 49"/>
                  <a:gd name="T55" fmla="*/ 43 h 43"/>
                  <a:gd name="T56" fmla="*/ 36 w 49"/>
                  <a:gd name="T57" fmla="*/ 41 h 43"/>
                  <a:gd name="T58" fmla="*/ 12 w 49"/>
                  <a:gd name="T59" fmla="*/ 41 h 43"/>
                  <a:gd name="T60" fmla="*/ 12 w 49"/>
                  <a:gd name="T61" fmla="*/ 43 h 43"/>
                  <a:gd name="T62" fmla="*/ 5 w 49"/>
                  <a:gd name="T63" fmla="*/ 43 h 43"/>
                  <a:gd name="T64" fmla="*/ 5 w 49"/>
                  <a:gd name="T65" fmla="*/ 29 h 43"/>
                  <a:gd name="T66" fmla="*/ 21 w 49"/>
                  <a:gd name="T67" fmla="*/ 29 h 43"/>
                  <a:gd name="T68" fmla="*/ 21 w 49"/>
                  <a:gd name="T69" fmla="*/ 27 h 43"/>
                  <a:gd name="T70" fmla="*/ 0 w 49"/>
                  <a:gd name="T71" fmla="*/ 27 h 43"/>
                  <a:gd name="T72" fmla="*/ 0 w 49"/>
                  <a:gd name="T73" fmla="*/ 23 h 43"/>
                  <a:gd name="T74" fmla="*/ 41 w 49"/>
                  <a:gd name="T75" fmla="*/ 13 h 43"/>
                  <a:gd name="T76" fmla="*/ 41 w 49"/>
                  <a:gd name="T77" fmla="*/ 8 h 43"/>
                  <a:gd name="T78" fmla="*/ 8 w 49"/>
                  <a:gd name="T79" fmla="*/ 8 h 43"/>
                  <a:gd name="T80" fmla="*/ 8 w 49"/>
                  <a:gd name="T81" fmla="*/ 13 h 43"/>
                  <a:gd name="T82" fmla="*/ 2 w 49"/>
                  <a:gd name="T83" fmla="*/ 13 h 43"/>
                  <a:gd name="T84" fmla="*/ 2 w 49"/>
                  <a:gd name="T85" fmla="*/ 4 h 43"/>
                  <a:gd name="T86" fmla="*/ 21 w 49"/>
                  <a:gd name="T87" fmla="*/ 4 h 43"/>
                  <a:gd name="T88" fmla="*/ 19 w 49"/>
                  <a:gd name="T89" fmla="*/ 1 h 43"/>
                  <a:gd name="T90" fmla="*/ 28 w 49"/>
                  <a:gd name="T91" fmla="*/ 0 h 43"/>
                  <a:gd name="T92" fmla="*/ 29 w 49"/>
                  <a:gd name="T93" fmla="*/ 4 h 43"/>
                  <a:gd name="T94" fmla="*/ 47 w 49"/>
                  <a:gd name="T95" fmla="*/ 4 h 43"/>
                  <a:gd name="T96" fmla="*/ 47 w 49"/>
                  <a:gd name="T97" fmla="*/ 13 h 43"/>
                  <a:gd name="T98" fmla="*/ 41 w 49"/>
                  <a:gd name="T99" fmla="*/ 13 h 43"/>
                  <a:gd name="T100" fmla="*/ 36 w 49"/>
                  <a:gd name="T101" fmla="*/ 34 h 43"/>
                  <a:gd name="T102" fmla="*/ 12 w 49"/>
                  <a:gd name="T103" fmla="*/ 34 h 43"/>
                  <a:gd name="T104" fmla="*/ 12 w 49"/>
                  <a:gd name="T105" fmla="*/ 36 h 43"/>
                  <a:gd name="T106" fmla="*/ 36 w 49"/>
                  <a:gd name="T107" fmla="*/ 36 h 43"/>
                  <a:gd name="T108" fmla="*/ 36 w 49"/>
                  <a:gd name="T109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9" h="43">
                    <a:moveTo>
                      <a:pt x="0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0" y="23"/>
                    </a:lnTo>
                    <a:close/>
                    <a:moveTo>
                      <a:pt x="41" y="13"/>
                    </a:moveTo>
                    <a:cubicBezTo>
                      <a:pt x="41" y="8"/>
                      <a:pt x="41" y="8"/>
                      <a:pt x="41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2"/>
                      <a:pt x="19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"/>
                      <a:pt x="29" y="3"/>
                      <a:pt x="29" y="4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7" y="13"/>
                      <a:pt x="47" y="13"/>
                      <a:pt x="47" y="13"/>
                    </a:cubicBezTo>
                    <a:lnTo>
                      <a:pt x="41" y="13"/>
                    </a:lnTo>
                    <a:close/>
                    <a:moveTo>
                      <a:pt x="36" y="34"/>
                    </a:move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36" y="36"/>
                      <a:pt x="36" y="36"/>
                      <a:pt x="36" y="36"/>
                    </a:cubicBez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0" name="PA-任意多边形 273"/>
              <p:cNvSpPr>
                <a:spLocks noEditPoints="1"/>
              </p:cNvSpPr>
              <p:nvPr>
                <p:custDataLst>
                  <p:tags r:id="rId287"/>
                </p:custDataLst>
              </p:nvPr>
            </p:nvSpPr>
            <p:spPr bwMode="auto">
              <a:xfrm>
                <a:off x="4337" y="3841"/>
                <a:ext cx="76" cy="61"/>
              </a:xfrm>
              <a:custGeom>
                <a:avLst/>
                <a:gdLst>
                  <a:gd name="T0" fmla="*/ 1 w 49"/>
                  <a:gd name="T1" fmla="*/ 38 h 41"/>
                  <a:gd name="T2" fmla="*/ 0 w 49"/>
                  <a:gd name="T3" fmla="*/ 31 h 41"/>
                  <a:gd name="T4" fmla="*/ 6 w 49"/>
                  <a:gd name="T5" fmla="*/ 30 h 41"/>
                  <a:gd name="T6" fmla="*/ 6 w 49"/>
                  <a:gd name="T7" fmla="*/ 16 h 41"/>
                  <a:gd name="T8" fmla="*/ 0 w 49"/>
                  <a:gd name="T9" fmla="*/ 16 h 41"/>
                  <a:gd name="T10" fmla="*/ 0 w 49"/>
                  <a:gd name="T11" fmla="*/ 11 h 41"/>
                  <a:gd name="T12" fmla="*/ 6 w 49"/>
                  <a:gd name="T13" fmla="*/ 11 h 41"/>
                  <a:gd name="T14" fmla="*/ 6 w 49"/>
                  <a:gd name="T15" fmla="*/ 0 h 41"/>
                  <a:gd name="T16" fmla="*/ 12 w 49"/>
                  <a:gd name="T17" fmla="*/ 0 h 41"/>
                  <a:gd name="T18" fmla="*/ 12 w 49"/>
                  <a:gd name="T19" fmla="*/ 11 h 41"/>
                  <a:gd name="T20" fmla="*/ 17 w 49"/>
                  <a:gd name="T21" fmla="*/ 11 h 41"/>
                  <a:gd name="T22" fmla="*/ 17 w 49"/>
                  <a:gd name="T23" fmla="*/ 16 h 41"/>
                  <a:gd name="T24" fmla="*/ 12 w 49"/>
                  <a:gd name="T25" fmla="*/ 16 h 41"/>
                  <a:gd name="T26" fmla="*/ 12 w 49"/>
                  <a:gd name="T27" fmla="*/ 29 h 41"/>
                  <a:gd name="T28" fmla="*/ 18 w 49"/>
                  <a:gd name="T29" fmla="*/ 28 h 41"/>
                  <a:gd name="T30" fmla="*/ 18 w 49"/>
                  <a:gd name="T31" fmla="*/ 34 h 41"/>
                  <a:gd name="T32" fmla="*/ 1 w 49"/>
                  <a:gd name="T33" fmla="*/ 38 h 41"/>
                  <a:gd name="T34" fmla="*/ 16 w 49"/>
                  <a:gd name="T35" fmla="*/ 35 h 41"/>
                  <a:gd name="T36" fmla="*/ 33 w 49"/>
                  <a:gd name="T37" fmla="*/ 35 h 41"/>
                  <a:gd name="T38" fmla="*/ 39 w 49"/>
                  <a:gd name="T39" fmla="*/ 15 h 41"/>
                  <a:gd name="T40" fmla="*/ 46 w 49"/>
                  <a:gd name="T41" fmla="*/ 16 h 41"/>
                  <a:gd name="T42" fmla="*/ 40 w 49"/>
                  <a:gd name="T43" fmla="*/ 35 h 41"/>
                  <a:gd name="T44" fmla="*/ 49 w 49"/>
                  <a:gd name="T45" fmla="*/ 35 h 41"/>
                  <a:gd name="T46" fmla="*/ 49 w 49"/>
                  <a:gd name="T47" fmla="*/ 41 h 41"/>
                  <a:gd name="T48" fmla="*/ 16 w 49"/>
                  <a:gd name="T49" fmla="*/ 41 h 41"/>
                  <a:gd name="T50" fmla="*/ 16 w 49"/>
                  <a:gd name="T51" fmla="*/ 35 h 41"/>
                  <a:gd name="T52" fmla="*/ 18 w 49"/>
                  <a:gd name="T53" fmla="*/ 7 h 41"/>
                  <a:gd name="T54" fmla="*/ 30 w 49"/>
                  <a:gd name="T55" fmla="*/ 7 h 41"/>
                  <a:gd name="T56" fmla="*/ 27 w 49"/>
                  <a:gd name="T57" fmla="*/ 2 h 41"/>
                  <a:gd name="T58" fmla="*/ 34 w 49"/>
                  <a:gd name="T59" fmla="*/ 0 h 41"/>
                  <a:gd name="T60" fmla="*/ 38 w 49"/>
                  <a:gd name="T61" fmla="*/ 6 h 41"/>
                  <a:gd name="T62" fmla="*/ 33 w 49"/>
                  <a:gd name="T63" fmla="*/ 7 h 41"/>
                  <a:gd name="T64" fmla="*/ 48 w 49"/>
                  <a:gd name="T65" fmla="*/ 7 h 41"/>
                  <a:gd name="T66" fmla="*/ 48 w 49"/>
                  <a:gd name="T67" fmla="*/ 13 h 41"/>
                  <a:gd name="T68" fmla="*/ 18 w 49"/>
                  <a:gd name="T69" fmla="*/ 13 h 41"/>
                  <a:gd name="T70" fmla="*/ 18 w 49"/>
                  <a:gd name="T71" fmla="*/ 7 h 41"/>
                  <a:gd name="T72" fmla="*/ 26 w 49"/>
                  <a:gd name="T73" fmla="*/ 15 h 41"/>
                  <a:gd name="T74" fmla="*/ 31 w 49"/>
                  <a:gd name="T75" fmla="*/ 32 h 41"/>
                  <a:gd name="T76" fmla="*/ 24 w 49"/>
                  <a:gd name="T77" fmla="*/ 33 h 41"/>
                  <a:gd name="T78" fmla="*/ 20 w 49"/>
                  <a:gd name="T79" fmla="*/ 16 h 41"/>
                  <a:gd name="T80" fmla="*/ 26 w 49"/>
                  <a:gd name="T81" fmla="*/ 1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" h="41">
                    <a:moveTo>
                      <a:pt x="1" y="38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9"/>
                      <a:pt x="18" y="31"/>
                      <a:pt x="18" y="34"/>
                    </a:cubicBezTo>
                    <a:cubicBezTo>
                      <a:pt x="12" y="35"/>
                      <a:pt x="6" y="36"/>
                      <a:pt x="1" y="38"/>
                    </a:cubicBezTo>
                    <a:close/>
                    <a:moveTo>
                      <a:pt x="16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5" y="28"/>
                      <a:pt x="37" y="21"/>
                      <a:pt x="39" y="15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35"/>
                    </a:lnTo>
                    <a:close/>
                    <a:moveTo>
                      <a:pt x="18" y="7"/>
                    </a:move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4"/>
                      <a:pt x="27" y="2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6" y="2"/>
                      <a:pt x="37" y="4"/>
                      <a:pt x="38" y="6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18" y="13"/>
                      <a:pt x="18" y="13"/>
                      <a:pt x="18" y="13"/>
                    </a:cubicBezTo>
                    <a:lnTo>
                      <a:pt x="18" y="7"/>
                    </a:lnTo>
                    <a:close/>
                    <a:moveTo>
                      <a:pt x="26" y="15"/>
                    </a:moveTo>
                    <a:cubicBezTo>
                      <a:pt x="28" y="20"/>
                      <a:pt x="29" y="26"/>
                      <a:pt x="31" y="3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28"/>
                      <a:pt x="21" y="22"/>
                      <a:pt x="20" y="16"/>
                    </a:cubicBezTo>
                    <a:lnTo>
                      <a:pt x="26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1" name="PA-任意多边形 274"/>
              <p:cNvSpPr>
                <a:spLocks noEditPoints="1"/>
              </p:cNvSpPr>
              <p:nvPr>
                <p:custDataLst>
                  <p:tags r:id="rId288"/>
                </p:custDataLst>
              </p:nvPr>
            </p:nvSpPr>
            <p:spPr bwMode="auto">
              <a:xfrm>
                <a:off x="4416" y="3841"/>
                <a:ext cx="77" cy="64"/>
              </a:xfrm>
              <a:custGeom>
                <a:avLst/>
                <a:gdLst>
                  <a:gd name="T0" fmla="*/ 1 w 49"/>
                  <a:gd name="T1" fmla="*/ 37 h 43"/>
                  <a:gd name="T2" fmla="*/ 0 w 49"/>
                  <a:gd name="T3" fmla="*/ 31 h 43"/>
                  <a:gd name="T4" fmla="*/ 6 w 49"/>
                  <a:gd name="T5" fmla="*/ 30 h 43"/>
                  <a:gd name="T6" fmla="*/ 6 w 49"/>
                  <a:gd name="T7" fmla="*/ 16 h 43"/>
                  <a:gd name="T8" fmla="*/ 0 w 49"/>
                  <a:gd name="T9" fmla="*/ 16 h 43"/>
                  <a:gd name="T10" fmla="*/ 0 w 49"/>
                  <a:gd name="T11" fmla="*/ 11 h 43"/>
                  <a:gd name="T12" fmla="*/ 6 w 49"/>
                  <a:gd name="T13" fmla="*/ 11 h 43"/>
                  <a:gd name="T14" fmla="*/ 6 w 49"/>
                  <a:gd name="T15" fmla="*/ 0 h 43"/>
                  <a:gd name="T16" fmla="*/ 12 w 49"/>
                  <a:gd name="T17" fmla="*/ 0 h 43"/>
                  <a:gd name="T18" fmla="*/ 12 w 49"/>
                  <a:gd name="T19" fmla="*/ 11 h 43"/>
                  <a:gd name="T20" fmla="*/ 17 w 49"/>
                  <a:gd name="T21" fmla="*/ 11 h 43"/>
                  <a:gd name="T22" fmla="*/ 17 w 49"/>
                  <a:gd name="T23" fmla="*/ 16 h 43"/>
                  <a:gd name="T24" fmla="*/ 12 w 49"/>
                  <a:gd name="T25" fmla="*/ 16 h 43"/>
                  <a:gd name="T26" fmla="*/ 12 w 49"/>
                  <a:gd name="T27" fmla="*/ 28 h 43"/>
                  <a:gd name="T28" fmla="*/ 17 w 49"/>
                  <a:gd name="T29" fmla="*/ 27 h 43"/>
                  <a:gd name="T30" fmla="*/ 17 w 49"/>
                  <a:gd name="T31" fmla="*/ 31 h 43"/>
                  <a:gd name="T32" fmla="*/ 19 w 49"/>
                  <a:gd name="T33" fmla="*/ 24 h 43"/>
                  <a:gd name="T34" fmla="*/ 20 w 49"/>
                  <a:gd name="T35" fmla="*/ 8 h 43"/>
                  <a:gd name="T36" fmla="*/ 17 w 49"/>
                  <a:gd name="T37" fmla="*/ 8 h 43"/>
                  <a:gd name="T38" fmla="*/ 17 w 49"/>
                  <a:gd name="T39" fmla="*/ 3 h 43"/>
                  <a:gd name="T40" fmla="*/ 44 w 49"/>
                  <a:gd name="T41" fmla="*/ 3 h 43"/>
                  <a:gd name="T42" fmla="*/ 44 w 49"/>
                  <a:gd name="T43" fmla="*/ 8 h 43"/>
                  <a:gd name="T44" fmla="*/ 40 w 49"/>
                  <a:gd name="T45" fmla="*/ 14 h 43"/>
                  <a:gd name="T46" fmla="*/ 47 w 49"/>
                  <a:gd name="T47" fmla="*/ 14 h 43"/>
                  <a:gd name="T48" fmla="*/ 47 w 49"/>
                  <a:gd name="T49" fmla="*/ 19 h 43"/>
                  <a:gd name="T50" fmla="*/ 40 w 49"/>
                  <a:gd name="T51" fmla="*/ 32 h 43"/>
                  <a:gd name="T52" fmla="*/ 49 w 49"/>
                  <a:gd name="T53" fmla="*/ 37 h 43"/>
                  <a:gd name="T54" fmla="*/ 45 w 49"/>
                  <a:gd name="T55" fmla="*/ 42 h 43"/>
                  <a:gd name="T56" fmla="*/ 35 w 49"/>
                  <a:gd name="T57" fmla="*/ 36 h 43"/>
                  <a:gd name="T58" fmla="*/ 25 w 49"/>
                  <a:gd name="T59" fmla="*/ 43 h 43"/>
                  <a:gd name="T60" fmla="*/ 21 w 49"/>
                  <a:gd name="T61" fmla="*/ 38 h 43"/>
                  <a:gd name="T62" fmla="*/ 31 w 49"/>
                  <a:gd name="T63" fmla="*/ 32 h 43"/>
                  <a:gd name="T64" fmla="*/ 25 w 49"/>
                  <a:gd name="T65" fmla="*/ 23 h 43"/>
                  <a:gd name="T66" fmla="*/ 16 w 49"/>
                  <a:gd name="T67" fmla="*/ 43 h 43"/>
                  <a:gd name="T68" fmla="*/ 11 w 49"/>
                  <a:gd name="T69" fmla="*/ 38 h 43"/>
                  <a:gd name="T70" fmla="*/ 15 w 49"/>
                  <a:gd name="T71" fmla="*/ 33 h 43"/>
                  <a:gd name="T72" fmla="*/ 1 w 49"/>
                  <a:gd name="T73" fmla="*/ 37 h 43"/>
                  <a:gd name="T74" fmla="*/ 27 w 49"/>
                  <a:gd name="T75" fmla="*/ 10 h 43"/>
                  <a:gd name="T76" fmla="*/ 36 w 49"/>
                  <a:gd name="T77" fmla="*/ 28 h 43"/>
                  <a:gd name="T78" fmla="*/ 40 w 49"/>
                  <a:gd name="T79" fmla="*/ 20 h 43"/>
                  <a:gd name="T80" fmla="*/ 33 w 49"/>
                  <a:gd name="T81" fmla="*/ 20 h 43"/>
                  <a:gd name="T82" fmla="*/ 33 w 49"/>
                  <a:gd name="T83" fmla="*/ 14 h 43"/>
                  <a:gd name="T84" fmla="*/ 37 w 49"/>
                  <a:gd name="T85" fmla="*/ 8 h 43"/>
                  <a:gd name="T86" fmla="*/ 27 w 49"/>
                  <a:gd name="T87" fmla="*/ 8 h 43"/>
                  <a:gd name="T88" fmla="*/ 27 w 49"/>
                  <a:gd name="T8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3">
                    <a:moveTo>
                      <a:pt x="1" y="37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1" y="31"/>
                      <a:pt x="3" y="30"/>
                      <a:pt x="6" y="3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9"/>
                      <a:pt x="17" y="31"/>
                    </a:cubicBezTo>
                    <a:cubicBezTo>
                      <a:pt x="18" y="29"/>
                      <a:pt x="19" y="27"/>
                      <a:pt x="19" y="24"/>
                    </a:cubicBezTo>
                    <a:cubicBezTo>
                      <a:pt x="20" y="22"/>
                      <a:pt x="20" y="16"/>
                      <a:pt x="20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24"/>
                      <a:pt x="44" y="28"/>
                      <a:pt x="40" y="32"/>
                    </a:cubicBezTo>
                    <a:cubicBezTo>
                      <a:pt x="43" y="34"/>
                      <a:pt x="46" y="36"/>
                      <a:pt x="49" y="37"/>
                    </a:cubicBezTo>
                    <a:cubicBezTo>
                      <a:pt x="47" y="39"/>
                      <a:pt x="46" y="41"/>
                      <a:pt x="45" y="42"/>
                    </a:cubicBezTo>
                    <a:cubicBezTo>
                      <a:pt x="41" y="41"/>
                      <a:pt x="38" y="39"/>
                      <a:pt x="35" y="36"/>
                    </a:cubicBezTo>
                    <a:cubicBezTo>
                      <a:pt x="32" y="39"/>
                      <a:pt x="29" y="41"/>
                      <a:pt x="25" y="43"/>
                    </a:cubicBezTo>
                    <a:cubicBezTo>
                      <a:pt x="23" y="41"/>
                      <a:pt x="22" y="39"/>
                      <a:pt x="21" y="38"/>
                    </a:cubicBezTo>
                    <a:cubicBezTo>
                      <a:pt x="25" y="36"/>
                      <a:pt x="28" y="34"/>
                      <a:pt x="31" y="32"/>
                    </a:cubicBezTo>
                    <a:cubicBezTo>
                      <a:pt x="29" y="29"/>
                      <a:pt x="27" y="26"/>
                      <a:pt x="25" y="23"/>
                    </a:cubicBezTo>
                    <a:cubicBezTo>
                      <a:pt x="25" y="31"/>
                      <a:pt x="21" y="38"/>
                      <a:pt x="16" y="43"/>
                    </a:cubicBezTo>
                    <a:cubicBezTo>
                      <a:pt x="14" y="41"/>
                      <a:pt x="13" y="39"/>
                      <a:pt x="11" y="38"/>
                    </a:cubicBezTo>
                    <a:cubicBezTo>
                      <a:pt x="13" y="37"/>
                      <a:pt x="14" y="35"/>
                      <a:pt x="15" y="33"/>
                    </a:cubicBezTo>
                    <a:cubicBezTo>
                      <a:pt x="11" y="34"/>
                      <a:pt x="6" y="36"/>
                      <a:pt x="1" y="37"/>
                    </a:cubicBezTo>
                    <a:close/>
                    <a:moveTo>
                      <a:pt x="27" y="10"/>
                    </a:moveTo>
                    <a:cubicBezTo>
                      <a:pt x="29" y="17"/>
                      <a:pt x="32" y="23"/>
                      <a:pt x="36" y="28"/>
                    </a:cubicBezTo>
                    <a:cubicBezTo>
                      <a:pt x="38" y="25"/>
                      <a:pt x="39" y="22"/>
                      <a:pt x="40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27" y="8"/>
                      <a:pt x="27" y="8"/>
                      <a:pt x="27" y="8"/>
                    </a:cubicBez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2" name="PA-任意多边形 275"/>
              <p:cNvSpPr/>
              <p:nvPr>
                <p:custDataLst>
                  <p:tags r:id="rId289"/>
                </p:custDataLst>
              </p:nvPr>
            </p:nvSpPr>
            <p:spPr bwMode="auto">
              <a:xfrm>
                <a:off x="4211" y="3919"/>
                <a:ext cx="25" cy="25"/>
              </a:xfrm>
              <a:custGeom>
                <a:avLst/>
                <a:gdLst>
                  <a:gd name="T0" fmla="*/ 25 w 25"/>
                  <a:gd name="T1" fmla="*/ 25 h 25"/>
                  <a:gd name="T2" fmla="*/ 19 w 25"/>
                  <a:gd name="T3" fmla="*/ 25 h 25"/>
                  <a:gd name="T4" fmla="*/ 19 w 25"/>
                  <a:gd name="T5" fmla="*/ 15 h 25"/>
                  <a:gd name="T6" fmla="*/ 7 w 25"/>
                  <a:gd name="T7" fmla="*/ 15 h 25"/>
                  <a:gd name="T8" fmla="*/ 7 w 25"/>
                  <a:gd name="T9" fmla="*/ 25 h 25"/>
                  <a:gd name="T10" fmla="*/ 0 w 25"/>
                  <a:gd name="T11" fmla="*/ 25 h 25"/>
                  <a:gd name="T12" fmla="*/ 0 w 25"/>
                  <a:gd name="T13" fmla="*/ 0 h 25"/>
                  <a:gd name="T14" fmla="*/ 7 w 25"/>
                  <a:gd name="T15" fmla="*/ 0 h 25"/>
                  <a:gd name="T16" fmla="*/ 7 w 25"/>
                  <a:gd name="T17" fmla="*/ 11 h 25"/>
                  <a:gd name="T18" fmla="*/ 19 w 25"/>
                  <a:gd name="T19" fmla="*/ 11 h 25"/>
                  <a:gd name="T20" fmla="*/ 19 w 25"/>
                  <a:gd name="T21" fmla="*/ 0 h 25"/>
                  <a:gd name="T22" fmla="*/ 25 w 25"/>
                  <a:gd name="T23" fmla="*/ 0 h 25"/>
                  <a:gd name="T24" fmla="*/ 25 w 25"/>
                  <a:gd name="T2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5">
                    <a:moveTo>
                      <a:pt x="25" y="25"/>
                    </a:moveTo>
                    <a:lnTo>
                      <a:pt x="19" y="25"/>
                    </a:lnTo>
                    <a:lnTo>
                      <a:pt x="19" y="15"/>
                    </a:lnTo>
                    <a:lnTo>
                      <a:pt x="7" y="15"/>
                    </a:lnTo>
                    <a:lnTo>
                      <a:pt x="7" y="25"/>
                    </a:lnTo>
                    <a:lnTo>
                      <a:pt x="0" y="2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11"/>
                    </a:lnTo>
                    <a:lnTo>
                      <a:pt x="19" y="11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5" name="PA-任意多边形 276"/>
              <p:cNvSpPr>
                <a:spLocks noEditPoints="1"/>
              </p:cNvSpPr>
              <p:nvPr>
                <p:custDataLst>
                  <p:tags r:id="rId290"/>
                </p:custDataLst>
              </p:nvPr>
            </p:nvSpPr>
            <p:spPr bwMode="auto">
              <a:xfrm>
                <a:off x="4238" y="3927"/>
                <a:ext cx="19" cy="17"/>
              </a:xfrm>
              <a:custGeom>
                <a:avLst/>
                <a:gdLst>
                  <a:gd name="T0" fmla="*/ 1 w 12"/>
                  <a:gd name="T1" fmla="*/ 1 h 12"/>
                  <a:gd name="T2" fmla="*/ 4 w 12"/>
                  <a:gd name="T3" fmla="*/ 0 h 12"/>
                  <a:gd name="T4" fmla="*/ 6 w 12"/>
                  <a:gd name="T5" fmla="*/ 0 h 12"/>
                  <a:gd name="T6" fmla="*/ 12 w 12"/>
                  <a:gd name="T7" fmla="*/ 5 h 12"/>
                  <a:gd name="T8" fmla="*/ 12 w 12"/>
                  <a:gd name="T9" fmla="*/ 12 h 12"/>
                  <a:gd name="T10" fmla="*/ 8 w 12"/>
                  <a:gd name="T11" fmla="*/ 12 h 12"/>
                  <a:gd name="T12" fmla="*/ 8 w 12"/>
                  <a:gd name="T13" fmla="*/ 10 h 12"/>
                  <a:gd name="T14" fmla="*/ 8 w 12"/>
                  <a:gd name="T15" fmla="*/ 10 h 12"/>
                  <a:gd name="T16" fmla="*/ 4 w 12"/>
                  <a:gd name="T17" fmla="*/ 12 h 12"/>
                  <a:gd name="T18" fmla="*/ 1 w 12"/>
                  <a:gd name="T19" fmla="*/ 11 h 12"/>
                  <a:gd name="T20" fmla="*/ 0 w 12"/>
                  <a:gd name="T21" fmla="*/ 9 h 12"/>
                  <a:gd name="T22" fmla="*/ 5 w 12"/>
                  <a:gd name="T23" fmla="*/ 5 h 12"/>
                  <a:gd name="T24" fmla="*/ 8 w 12"/>
                  <a:gd name="T25" fmla="*/ 4 h 12"/>
                  <a:gd name="T26" fmla="*/ 6 w 12"/>
                  <a:gd name="T27" fmla="*/ 2 h 12"/>
                  <a:gd name="T28" fmla="*/ 1 w 12"/>
                  <a:gd name="T29" fmla="*/ 3 h 12"/>
                  <a:gd name="T30" fmla="*/ 1 w 12"/>
                  <a:gd name="T31" fmla="*/ 1 h 12"/>
                  <a:gd name="T32" fmla="*/ 6 w 12"/>
                  <a:gd name="T33" fmla="*/ 7 h 12"/>
                  <a:gd name="T34" fmla="*/ 4 w 12"/>
                  <a:gd name="T35" fmla="*/ 8 h 12"/>
                  <a:gd name="T36" fmla="*/ 4 w 12"/>
                  <a:gd name="T37" fmla="*/ 9 h 12"/>
                  <a:gd name="T38" fmla="*/ 6 w 12"/>
                  <a:gd name="T39" fmla="*/ 10 h 12"/>
                  <a:gd name="T40" fmla="*/ 8 w 12"/>
                  <a:gd name="T41" fmla="*/ 9 h 12"/>
                  <a:gd name="T42" fmla="*/ 8 w 12"/>
                  <a:gd name="T43" fmla="*/ 7 h 12"/>
                  <a:gd name="T44" fmla="*/ 8 w 12"/>
                  <a:gd name="T45" fmla="*/ 6 h 12"/>
                  <a:gd name="T46" fmla="*/ 6 w 12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2">
                    <a:moveTo>
                      <a:pt x="1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10" y="0"/>
                      <a:pt x="12" y="1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2"/>
                      <a:pt x="6" y="12"/>
                      <a:pt x="4" y="12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6"/>
                      <a:pt x="2" y="5"/>
                      <a:pt x="5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2"/>
                      <a:pt x="6" y="2"/>
                    </a:cubicBezTo>
                    <a:cubicBezTo>
                      <a:pt x="4" y="2"/>
                      <a:pt x="3" y="3"/>
                      <a:pt x="1" y="3"/>
                    </a:cubicBezTo>
                    <a:lnTo>
                      <a:pt x="1" y="1"/>
                    </a:lnTo>
                    <a:close/>
                    <a:moveTo>
                      <a:pt x="6" y="7"/>
                    </a:move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6" y="10"/>
                      <a:pt x="7" y="10"/>
                      <a:pt x="8" y="9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8" y="6"/>
                      <a:pt x="8" y="6"/>
                      <a:pt x="8" y="6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6" name="PA-任意多边形 277"/>
              <p:cNvSpPr/>
              <p:nvPr>
                <p:custDataLst>
                  <p:tags r:id="rId291"/>
                </p:custDataLst>
              </p:nvPr>
            </p:nvSpPr>
            <p:spPr bwMode="auto">
              <a:xfrm>
                <a:off x="4260" y="3927"/>
                <a:ext cx="12" cy="17"/>
              </a:xfrm>
              <a:custGeom>
                <a:avLst/>
                <a:gdLst>
                  <a:gd name="T0" fmla="*/ 8 w 8"/>
                  <a:gd name="T1" fmla="*/ 3 h 12"/>
                  <a:gd name="T2" fmla="*/ 7 w 8"/>
                  <a:gd name="T3" fmla="*/ 3 h 12"/>
                  <a:gd name="T4" fmla="*/ 4 w 8"/>
                  <a:gd name="T5" fmla="*/ 4 h 12"/>
                  <a:gd name="T6" fmla="*/ 4 w 8"/>
                  <a:gd name="T7" fmla="*/ 6 h 12"/>
                  <a:gd name="T8" fmla="*/ 4 w 8"/>
                  <a:gd name="T9" fmla="*/ 12 h 12"/>
                  <a:gd name="T10" fmla="*/ 0 w 8"/>
                  <a:gd name="T11" fmla="*/ 12 h 12"/>
                  <a:gd name="T12" fmla="*/ 0 w 8"/>
                  <a:gd name="T13" fmla="*/ 0 h 12"/>
                  <a:gd name="T14" fmla="*/ 4 w 8"/>
                  <a:gd name="T15" fmla="*/ 0 h 12"/>
                  <a:gd name="T16" fmla="*/ 4 w 8"/>
                  <a:gd name="T17" fmla="*/ 2 h 12"/>
                  <a:gd name="T18" fmla="*/ 4 w 8"/>
                  <a:gd name="T19" fmla="*/ 2 h 12"/>
                  <a:gd name="T20" fmla="*/ 7 w 8"/>
                  <a:gd name="T21" fmla="*/ 0 h 12"/>
                  <a:gd name="T22" fmla="*/ 8 w 8"/>
                  <a:gd name="T23" fmla="*/ 0 h 12"/>
                  <a:gd name="T24" fmla="*/ 8 w 8"/>
                  <a:gd name="T2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2">
                    <a:moveTo>
                      <a:pt x="8" y="3"/>
                    </a:moveTo>
                    <a:cubicBezTo>
                      <a:pt x="8" y="3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7" name="PA-任意多边形 278"/>
              <p:cNvSpPr/>
              <p:nvPr>
                <p:custDataLst>
                  <p:tags r:id="rId292"/>
                </p:custDataLst>
              </p:nvPr>
            </p:nvSpPr>
            <p:spPr bwMode="auto">
              <a:xfrm>
                <a:off x="4274" y="3927"/>
                <a:ext cx="33" cy="17"/>
              </a:xfrm>
              <a:custGeom>
                <a:avLst/>
                <a:gdLst>
                  <a:gd name="T0" fmla="*/ 21 w 21"/>
                  <a:gd name="T1" fmla="*/ 12 h 12"/>
                  <a:gd name="T2" fmla="*/ 17 w 21"/>
                  <a:gd name="T3" fmla="*/ 12 h 12"/>
                  <a:gd name="T4" fmla="*/ 17 w 21"/>
                  <a:gd name="T5" fmla="*/ 5 h 12"/>
                  <a:gd name="T6" fmla="*/ 15 w 21"/>
                  <a:gd name="T7" fmla="*/ 2 h 12"/>
                  <a:gd name="T8" fmla="*/ 13 w 21"/>
                  <a:gd name="T9" fmla="*/ 3 h 12"/>
                  <a:gd name="T10" fmla="*/ 12 w 21"/>
                  <a:gd name="T11" fmla="*/ 5 h 12"/>
                  <a:gd name="T12" fmla="*/ 12 w 21"/>
                  <a:gd name="T13" fmla="*/ 12 h 12"/>
                  <a:gd name="T14" fmla="*/ 8 w 21"/>
                  <a:gd name="T15" fmla="*/ 12 h 12"/>
                  <a:gd name="T16" fmla="*/ 8 w 21"/>
                  <a:gd name="T17" fmla="*/ 5 h 12"/>
                  <a:gd name="T18" fmla="*/ 6 w 21"/>
                  <a:gd name="T19" fmla="*/ 2 h 12"/>
                  <a:gd name="T20" fmla="*/ 4 w 21"/>
                  <a:gd name="T21" fmla="*/ 3 h 12"/>
                  <a:gd name="T22" fmla="*/ 4 w 21"/>
                  <a:gd name="T23" fmla="*/ 5 h 12"/>
                  <a:gd name="T24" fmla="*/ 4 w 21"/>
                  <a:gd name="T25" fmla="*/ 12 h 12"/>
                  <a:gd name="T26" fmla="*/ 0 w 21"/>
                  <a:gd name="T27" fmla="*/ 12 h 12"/>
                  <a:gd name="T28" fmla="*/ 0 w 21"/>
                  <a:gd name="T29" fmla="*/ 0 h 12"/>
                  <a:gd name="T30" fmla="*/ 4 w 21"/>
                  <a:gd name="T31" fmla="*/ 0 h 12"/>
                  <a:gd name="T32" fmla="*/ 4 w 21"/>
                  <a:gd name="T33" fmla="*/ 2 h 12"/>
                  <a:gd name="T34" fmla="*/ 4 w 21"/>
                  <a:gd name="T35" fmla="*/ 2 h 12"/>
                  <a:gd name="T36" fmla="*/ 6 w 21"/>
                  <a:gd name="T37" fmla="*/ 0 h 12"/>
                  <a:gd name="T38" fmla="*/ 8 w 21"/>
                  <a:gd name="T39" fmla="*/ 0 h 12"/>
                  <a:gd name="T40" fmla="*/ 12 w 21"/>
                  <a:gd name="T41" fmla="*/ 2 h 12"/>
                  <a:gd name="T42" fmla="*/ 16 w 21"/>
                  <a:gd name="T43" fmla="*/ 0 h 12"/>
                  <a:gd name="T44" fmla="*/ 21 w 21"/>
                  <a:gd name="T45" fmla="*/ 5 h 12"/>
                  <a:gd name="T46" fmla="*/ 21 w 21"/>
                  <a:gd name="T4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2">
                    <a:moveTo>
                      <a:pt x="21" y="12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3"/>
                      <a:pt x="16" y="2"/>
                      <a:pt x="15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2" y="4"/>
                      <a:pt x="12" y="5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3"/>
                      <a:pt x="8" y="2"/>
                      <a:pt x="6" y="2"/>
                    </a:cubicBezTo>
                    <a:cubicBezTo>
                      <a:pt x="5" y="2"/>
                      <a:pt x="5" y="3"/>
                      <a:pt x="4" y="3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1"/>
                      <a:pt x="6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0" y="0"/>
                      <a:pt x="11" y="1"/>
                      <a:pt x="12" y="2"/>
                    </a:cubicBezTo>
                    <a:cubicBezTo>
                      <a:pt x="13" y="1"/>
                      <a:pt x="14" y="0"/>
                      <a:pt x="16" y="0"/>
                    </a:cubicBezTo>
                    <a:cubicBezTo>
                      <a:pt x="19" y="0"/>
                      <a:pt x="21" y="1"/>
                      <a:pt x="21" y="5"/>
                    </a:cubicBez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8" name="PA-任意多边形 279"/>
              <p:cNvSpPr/>
              <p:nvPr>
                <p:custDataLst>
                  <p:tags r:id="rId293"/>
                </p:custDataLst>
              </p:nvPr>
            </p:nvSpPr>
            <p:spPr bwMode="auto">
              <a:xfrm>
                <a:off x="4307" y="3918"/>
                <a:ext cx="15" cy="26"/>
              </a:xfrm>
              <a:custGeom>
                <a:avLst/>
                <a:gdLst>
                  <a:gd name="T0" fmla="*/ 10 w 10"/>
                  <a:gd name="T1" fmla="*/ 3 h 18"/>
                  <a:gd name="T2" fmla="*/ 8 w 10"/>
                  <a:gd name="T3" fmla="*/ 3 h 18"/>
                  <a:gd name="T4" fmla="*/ 6 w 10"/>
                  <a:gd name="T5" fmla="*/ 5 h 18"/>
                  <a:gd name="T6" fmla="*/ 6 w 10"/>
                  <a:gd name="T7" fmla="*/ 6 h 18"/>
                  <a:gd name="T8" fmla="*/ 9 w 10"/>
                  <a:gd name="T9" fmla="*/ 6 h 18"/>
                  <a:gd name="T10" fmla="*/ 9 w 10"/>
                  <a:gd name="T11" fmla="*/ 9 h 18"/>
                  <a:gd name="T12" fmla="*/ 6 w 10"/>
                  <a:gd name="T13" fmla="*/ 9 h 18"/>
                  <a:gd name="T14" fmla="*/ 6 w 10"/>
                  <a:gd name="T15" fmla="*/ 18 h 18"/>
                  <a:gd name="T16" fmla="*/ 3 w 10"/>
                  <a:gd name="T17" fmla="*/ 18 h 18"/>
                  <a:gd name="T18" fmla="*/ 3 w 10"/>
                  <a:gd name="T19" fmla="*/ 9 h 18"/>
                  <a:gd name="T20" fmla="*/ 0 w 10"/>
                  <a:gd name="T21" fmla="*/ 9 h 18"/>
                  <a:gd name="T22" fmla="*/ 0 w 10"/>
                  <a:gd name="T23" fmla="*/ 6 h 18"/>
                  <a:gd name="T24" fmla="*/ 3 w 10"/>
                  <a:gd name="T25" fmla="*/ 6 h 18"/>
                  <a:gd name="T26" fmla="*/ 3 w 10"/>
                  <a:gd name="T27" fmla="*/ 5 h 18"/>
                  <a:gd name="T28" fmla="*/ 4 w 10"/>
                  <a:gd name="T29" fmla="*/ 1 h 18"/>
                  <a:gd name="T30" fmla="*/ 8 w 10"/>
                  <a:gd name="T31" fmla="*/ 0 h 18"/>
                  <a:gd name="T32" fmla="*/ 10 w 10"/>
                  <a:gd name="T33" fmla="*/ 0 h 18"/>
                  <a:gd name="T34" fmla="*/ 10 w 10"/>
                  <a:gd name="T3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8">
                    <a:moveTo>
                      <a:pt x="10" y="3"/>
                    </a:moveTo>
                    <a:cubicBezTo>
                      <a:pt x="9" y="3"/>
                      <a:pt x="9" y="3"/>
                      <a:pt x="8" y="3"/>
                    </a:cubicBezTo>
                    <a:cubicBezTo>
                      <a:pt x="7" y="3"/>
                      <a:pt x="6" y="3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3"/>
                      <a:pt x="3" y="2"/>
                      <a:pt x="4" y="1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9" y="0"/>
                      <a:pt x="10" y="0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49" name="PA-任意多边形 280"/>
              <p:cNvSpPr/>
              <p:nvPr>
                <p:custDataLst>
                  <p:tags r:id="rId294"/>
                </p:custDataLst>
              </p:nvPr>
            </p:nvSpPr>
            <p:spPr bwMode="auto">
              <a:xfrm>
                <a:off x="4322" y="3927"/>
                <a:ext cx="19" cy="17"/>
              </a:xfrm>
              <a:custGeom>
                <a:avLst/>
                <a:gdLst>
                  <a:gd name="T0" fmla="*/ 12 w 12"/>
                  <a:gd name="T1" fmla="*/ 12 h 12"/>
                  <a:gd name="T2" fmla="*/ 9 w 12"/>
                  <a:gd name="T3" fmla="*/ 12 h 12"/>
                  <a:gd name="T4" fmla="*/ 9 w 12"/>
                  <a:gd name="T5" fmla="*/ 10 h 12"/>
                  <a:gd name="T6" fmla="*/ 9 w 12"/>
                  <a:gd name="T7" fmla="*/ 10 h 12"/>
                  <a:gd name="T8" fmla="*/ 4 w 12"/>
                  <a:gd name="T9" fmla="*/ 12 h 12"/>
                  <a:gd name="T10" fmla="*/ 0 w 12"/>
                  <a:gd name="T11" fmla="*/ 7 h 12"/>
                  <a:gd name="T12" fmla="*/ 0 w 12"/>
                  <a:gd name="T13" fmla="*/ 0 h 12"/>
                  <a:gd name="T14" fmla="*/ 4 w 12"/>
                  <a:gd name="T15" fmla="*/ 0 h 12"/>
                  <a:gd name="T16" fmla="*/ 4 w 12"/>
                  <a:gd name="T17" fmla="*/ 7 h 12"/>
                  <a:gd name="T18" fmla="*/ 6 w 12"/>
                  <a:gd name="T19" fmla="*/ 10 h 12"/>
                  <a:gd name="T20" fmla="*/ 8 w 12"/>
                  <a:gd name="T21" fmla="*/ 9 h 12"/>
                  <a:gd name="T22" fmla="*/ 9 w 12"/>
                  <a:gd name="T23" fmla="*/ 7 h 12"/>
                  <a:gd name="T24" fmla="*/ 9 w 12"/>
                  <a:gd name="T25" fmla="*/ 0 h 12"/>
                  <a:gd name="T26" fmla="*/ 12 w 12"/>
                  <a:gd name="T27" fmla="*/ 0 h 12"/>
                  <a:gd name="T28" fmla="*/ 12 w 12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2"/>
                      <a:pt x="6" y="12"/>
                      <a:pt x="4" y="12"/>
                    </a:cubicBezTo>
                    <a:cubicBezTo>
                      <a:pt x="1" y="12"/>
                      <a:pt x="0" y="11"/>
                      <a:pt x="0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6" y="10"/>
                    </a:cubicBezTo>
                    <a:cubicBezTo>
                      <a:pt x="7" y="10"/>
                      <a:pt x="7" y="9"/>
                      <a:pt x="8" y="9"/>
                    </a:cubicBezTo>
                    <a:cubicBezTo>
                      <a:pt x="8" y="8"/>
                      <a:pt x="9" y="8"/>
                      <a:pt x="9" y="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1" name="PA-矩形 281"/>
              <p:cNvSpPr>
                <a:spLocks noChangeArrowheads="1"/>
              </p:cNvSpPr>
              <p:nvPr>
                <p:custDataLst>
                  <p:tags r:id="rId295"/>
                </p:custDataLst>
              </p:nvPr>
            </p:nvSpPr>
            <p:spPr bwMode="auto">
              <a:xfrm>
                <a:off x="4344" y="3918"/>
                <a:ext cx="7" cy="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2" name="PA-任意多边形 282"/>
              <p:cNvSpPr/>
              <p:nvPr>
                <p:custDataLst>
                  <p:tags r:id="rId296"/>
                </p:custDataLst>
              </p:nvPr>
            </p:nvSpPr>
            <p:spPr bwMode="auto">
              <a:xfrm>
                <a:off x="4362" y="3927"/>
                <a:ext cx="31" cy="17"/>
              </a:xfrm>
              <a:custGeom>
                <a:avLst/>
                <a:gdLst>
                  <a:gd name="T0" fmla="*/ 20 w 20"/>
                  <a:gd name="T1" fmla="*/ 0 h 12"/>
                  <a:gd name="T2" fmla="*/ 16 w 20"/>
                  <a:gd name="T3" fmla="*/ 12 h 12"/>
                  <a:gd name="T4" fmla="*/ 12 w 20"/>
                  <a:gd name="T5" fmla="*/ 12 h 12"/>
                  <a:gd name="T6" fmla="*/ 10 w 20"/>
                  <a:gd name="T7" fmla="*/ 5 h 12"/>
                  <a:gd name="T8" fmla="*/ 10 w 20"/>
                  <a:gd name="T9" fmla="*/ 3 h 12"/>
                  <a:gd name="T10" fmla="*/ 10 w 20"/>
                  <a:gd name="T11" fmla="*/ 3 h 12"/>
                  <a:gd name="T12" fmla="*/ 10 w 20"/>
                  <a:gd name="T13" fmla="*/ 5 h 12"/>
                  <a:gd name="T14" fmla="*/ 7 w 20"/>
                  <a:gd name="T15" fmla="*/ 12 h 12"/>
                  <a:gd name="T16" fmla="*/ 3 w 20"/>
                  <a:gd name="T17" fmla="*/ 12 h 12"/>
                  <a:gd name="T18" fmla="*/ 0 w 20"/>
                  <a:gd name="T19" fmla="*/ 0 h 12"/>
                  <a:gd name="T20" fmla="*/ 4 w 20"/>
                  <a:gd name="T21" fmla="*/ 0 h 12"/>
                  <a:gd name="T22" fmla="*/ 6 w 20"/>
                  <a:gd name="T23" fmla="*/ 8 h 12"/>
                  <a:gd name="T24" fmla="*/ 6 w 20"/>
                  <a:gd name="T25" fmla="*/ 9 h 12"/>
                  <a:gd name="T26" fmla="*/ 6 w 20"/>
                  <a:gd name="T27" fmla="*/ 9 h 12"/>
                  <a:gd name="T28" fmla="*/ 6 w 20"/>
                  <a:gd name="T29" fmla="*/ 8 h 12"/>
                  <a:gd name="T30" fmla="*/ 8 w 20"/>
                  <a:gd name="T31" fmla="*/ 0 h 12"/>
                  <a:gd name="T32" fmla="*/ 12 w 20"/>
                  <a:gd name="T33" fmla="*/ 0 h 12"/>
                  <a:gd name="T34" fmla="*/ 14 w 20"/>
                  <a:gd name="T35" fmla="*/ 8 h 12"/>
                  <a:gd name="T36" fmla="*/ 14 w 20"/>
                  <a:gd name="T37" fmla="*/ 9 h 12"/>
                  <a:gd name="T38" fmla="*/ 15 w 20"/>
                  <a:gd name="T39" fmla="*/ 9 h 12"/>
                  <a:gd name="T40" fmla="*/ 15 w 20"/>
                  <a:gd name="T41" fmla="*/ 8 h 12"/>
                  <a:gd name="T42" fmla="*/ 17 w 20"/>
                  <a:gd name="T43" fmla="*/ 0 h 12"/>
                  <a:gd name="T44" fmla="*/ 20 w 20"/>
                  <a:gd name="T4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4"/>
                      <a:pt x="10" y="4"/>
                      <a:pt x="10" y="5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8"/>
                      <a:pt x="6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9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8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4" name="PA-任意多边形 283"/>
              <p:cNvSpPr>
                <a:spLocks noEditPoints="1"/>
              </p:cNvSpPr>
              <p:nvPr>
                <p:custDataLst>
                  <p:tags r:id="rId297"/>
                </p:custDataLst>
              </p:nvPr>
            </p:nvSpPr>
            <p:spPr bwMode="auto">
              <a:xfrm>
                <a:off x="4393" y="3927"/>
                <a:ext cx="19" cy="17"/>
              </a:xfrm>
              <a:custGeom>
                <a:avLst/>
                <a:gdLst>
                  <a:gd name="T0" fmla="*/ 1 w 12"/>
                  <a:gd name="T1" fmla="*/ 1 h 12"/>
                  <a:gd name="T2" fmla="*/ 3 w 12"/>
                  <a:gd name="T3" fmla="*/ 0 h 12"/>
                  <a:gd name="T4" fmla="*/ 6 w 12"/>
                  <a:gd name="T5" fmla="*/ 0 h 12"/>
                  <a:gd name="T6" fmla="*/ 12 w 12"/>
                  <a:gd name="T7" fmla="*/ 5 h 12"/>
                  <a:gd name="T8" fmla="*/ 12 w 12"/>
                  <a:gd name="T9" fmla="*/ 12 h 12"/>
                  <a:gd name="T10" fmla="*/ 8 w 12"/>
                  <a:gd name="T11" fmla="*/ 12 h 12"/>
                  <a:gd name="T12" fmla="*/ 8 w 12"/>
                  <a:gd name="T13" fmla="*/ 10 h 12"/>
                  <a:gd name="T14" fmla="*/ 8 w 12"/>
                  <a:gd name="T15" fmla="*/ 10 h 12"/>
                  <a:gd name="T16" fmla="*/ 4 w 12"/>
                  <a:gd name="T17" fmla="*/ 12 h 12"/>
                  <a:gd name="T18" fmla="*/ 1 w 12"/>
                  <a:gd name="T19" fmla="*/ 11 h 12"/>
                  <a:gd name="T20" fmla="*/ 0 w 12"/>
                  <a:gd name="T21" fmla="*/ 9 h 12"/>
                  <a:gd name="T22" fmla="*/ 4 w 12"/>
                  <a:gd name="T23" fmla="*/ 5 h 12"/>
                  <a:gd name="T24" fmla="*/ 8 w 12"/>
                  <a:gd name="T25" fmla="*/ 4 h 12"/>
                  <a:gd name="T26" fmla="*/ 6 w 12"/>
                  <a:gd name="T27" fmla="*/ 2 h 12"/>
                  <a:gd name="T28" fmla="*/ 1 w 12"/>
                  <a:gd name="T29" fmla="*/ 3 h 12"/>
                  <a:gd name="T30" fmla="*/ 1 w 12"/>
                  <a:gd name="T31" fmla="*/ 1 h 12"/>
                  <a:gd name="T32" fmla="*/ 5 w 12"/>
                  <a:gd name="T33" fmla="*/ 7 h 12"/>
                  <a:gd name="T34" fmla="*/ 3 w 12"/>
                  <a:gd name="T35" fmla="*/ 8 h 12"/>
                  <a:gd name="T36" fmla="*/ 4 w 12"/>
                  <a:gd name="T37" fmla="*/ 9 h 12"/>
                  <a:gd name="T38" fmla="*/ 5 w 12"/>
                  <a:gd name="T39" fmla="*/ 10 h 12"/>
                  <a:gd name="T40" fmla="*/ 7 w 12"/>
                  <a:gd name="T41" fmla="*/ 9 h 12"/>
                  <a:gd name="T42" fmla="*/ 8 w 12"/>
                  <a:gd name="T43" fmla="*/ 7 h 12"/>
                  <a:gd name="T44" fmla="*/ 8 w 12"/>
                  <a:gd name="T45" fmla="*/ 6 h 12"/>
                  <a:gd name="T46" fmla="*/ 5 w 12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2">
                    <a:moveTo>
                      <a:pt x="1" y="1"/>
                    </a:move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0" y="0"/>
                      <a:pt x="12" y="1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2"/>
                      <a:pt x="6" y="12"/>
                      <a:pt x="4" y="12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6"/>
                      <a:pt x="1" y="5"/>
                      <a:pt x="4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7" y="2"/>
                      <a:pt x="6" y="2"/>
                    </a:cubicBezTo>
                    <a:cubicBezTo>
                      <a:pt x="4" y="2"/>
                      <a:pt x="2" y="3"/>
                      <a:pt x="1" y="3"/>
                    </a:cubicBezTo>
                    <a:lnTo>
                      <a:pt x="1" y="1"/>
                    </a:lnTo>
                    <a:close/>
                    <a:moveTo>
                      <a:pt x="5" y="7"/>
                    </a:moveTo>
                    <a:cubicBezTo>
                      <a:pt x="4" y="7"/>
                      <a:pt x="3" y="7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7" y="10"/>
                      <a:pt x="7" y="9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8" y="6"/>
                      <a:pt x="8" y="6"/>
                      <a:pt x="8" y="6"/>
                    </a:cubicBez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6" name="PA-任意多边形 284"/>
              <p:cNvSpPr/>
              <p:nvPr>
                <p:custDataLst>
                  <p:tags r:id="rId298"/>
                </p:custDataLst>
              </p:nvPr>
            </p:nvSpPr>
            <p:spPr bwMode="auto">
              <a:xfrm>
                <a:off x="4413" y="3927"/>
                <a:ext cx="16" cy="17"/>
              </a:xfrm>
              <a:custGeom>
                <a:avLst/>
                <a:gdLst>
                  <a:gd name="T0" fmla="*/ 0 w 10"/>
                  <a:gd name="T1" fmla="*/ 9 h 12"/>
                  <a:gd name="T2" fmla="*/ 4 w 10"/>
                  <a:gd name="T3" fmla="*/ 10 h 12"/>
                  <a:gd name="T4" fmla="*/ 6 w 10"/>
                  <a:gd name="T5" fmla="*/ 9 h 12"/>
                  <a:gd name="T6" fmla="*/ 4 w 10"/>
                  <a:gd name="T7" fmla="*/ 7 h 12"/>
                  <a:gd name="T8" fmla="*/ 1 w 10"/>
                  <a:gd name="T9" fmla="*/ 6 h 12"/>
                  <a:gd name="T10" fmla="*/ 0 w 10"/>
                  <a:gd name="T11" fmla="*/ 4 h 12"/>
                  <a:gd name="T12" fmla="*/ 2 w 10"/>
                  <a:gd name="T13" fmla="*/ 1 h 12"/>
                  <a:gd name="T14" fmla="*/ 6 w 10"/>
                  <a:gd name="T15" fmla="*/ 0 h 12"/>
                  <a:gd name="T16" fmla="*/ 9 w 10"/>
                  <a:gd name="T17" fmla="*/ 0 h 12"/>
                  <a:gd name="T18" fmla="*/ 9 w 10"/>
                  <a:gd name="T19" fmla="*/ 3 h 12"/>
                  <a:gd name="T20" fmla="*/ 6 w 10"/>
                  <a:gd name="T21" fmla="*/ 2 h 12"/>
                  <a:gd name="T22" fmla="*/ 4 w 10"/>
                  <a:gd name="T23" fmla="*/ 2 h 12"/>
                  <a:gd name="T24" fmla="*/ 4 w 10"/>
                  <a:gd name="T25" fmla="*/ 3 h 12"/>
                  <a:gd name="T26" fmla="*/ 6 w 10"/>
                  <a:gd name="T27" fmla="*/ 5 h 12"/>
                  <a:gd name="T28" fmla="*/ 8 w 10"/>
                  <a:gd name="T29" fmla="*/ 6 h 12"/>
                  <a:gd name="T30" fmla="*/ 10 w 10"/>
                  <a:gd name="T31" fmla="*/ 7 h 12"/>
                  <a:gd name="T32" fmla="*/ 10 w 10"/>
                  <a:gd name="T33" fmla="*/ 8 h 12"/>
                  <a:gd name="T34" fmla="*/ 9 w 10"/>
                  <a:gd name="T35" fmla="*/ 11 h 12"/>
                  <a:gd name="T36" fmla="*/ 4 w 10"/>
                  <a:gd name="T37" fmla="*/ 12 h 12"/>
                  <a:gd name="T38" fmla="*/ 0 w 10"/>
                  <a:gd name="T39" fmla="*/ 12 h 12"/>
                  <a:gd name="T40" fmla="*/ 0 w 10"/>
                  <a:gd name="T4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12">
                    <a:moveTo>
                      <a:pt x="0" y="9"/>
                    </a:moveTo>
                    <a:cubicBezTo>
                      <a:pt x="1" y="10"/>
                      <a:pt x="3" y="10"/>
                      <a:pt x="4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6" y="8"/>
                      <a:pt x="6" y="8"/>
                      <a:pt x="4" y="7"/>
                    </a:cubicBezTo>
                    <a:cubicBezTo>
                      <a:pt x="3" y="7"/>
                      <a:pt x="2" y="6"/>
                      <a:pt x="1" y="6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6" y="5"/>
                    </a:cubicBezTo>
                    <a:cubicBezTo>
                      <a:pt x="7" y="5"/>
                      <a:pt x="8" y="5"/>
                      <a:pt x="8" y="6"/>
                    </a:cubicBezTo>
                    <a:cubicBezTo>
                      <a:pt x="9" y="6"/>
                      <a:pt x="9" y="6"/>
                      <a:pt x="10" y="7"/>
                    </a:cubicBezTo>
                    <a:cubicBezTo>
                      <a:pt x="10" y="7"/>
                      <a:pt x="10" y="8"/>
                      <a:pt x="10" y="8"/>
                    </a:cubicBezTo>
                    <a:cubicBezTo>
                      <a:pt x="10" y="10"/>
                      <a:pt x="10" y="11"/>
                      <a:pt x="9" y="11"/>
                    </a:cubicBezTo>
                    <a:cubicBezTo>
                      <a:pt x="7" y="12"/>
                      <a:pt x="6" y="12"/>
                      <a:pt x="4" y="12"/>
                    </a:cubicBezTo>
                    <a:cubicBezTo>
                      <a:pt x="3" y="12"/>
                      <a:pt x="1" y="12"/>
                      <a:pt x="0" y="12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7" name="PA-任意多边形 285"/>
              <p:cNvSpPr/>
              <p:nvPr>
                <p:custDataLst>
                  <p:tags r:id="rId299"/>
                </p:custDataLst>
              </p:nvPr>
            </p:nvSpPr>
            <p:spPr bwMode="auto">
              <a:xfrm>
                <a:off x="4429" y="3921"/>
                <a:ext cx="14" cy="23"/>
              </a:xfrm>
              <a:custGeom>
                <a:avLst/>
                <a:gdLst>
                  <a:gd name="T0" fmla="*/ 9 w 9"/>
                  <a:gd name="T1" fmla="*/ 16 h 16"/>
                  <a:gd name="T2" fmla="*/ 6 w 9"/>
                  <a:gd name="T3" fmla="*/ 16 h 16"/>
                  <a:gd name="T4" fmla="*/ 2 w 9"/>
                  <a:gd name="T5" fmla="*/ 12 h 16"/>
                  <a:gd name="T6" fmla="*/ 2 w 9"/>
                  <a:gd name="T7" fmla="*/ 7 h 16"/>
                  <a:gd name="T8" fmla="*/ 0 w 9"/>
                  <a:gd name="T9" fmla="*/ 7 h 16"/>
                  <a:gd name="T10" fmla="*/ 0 w 9"/>
                  <a:gd name="T11" fmla="*/ 4 h 16"/>
                  <a:gd name="T12" fmla="*/ 2 w 9"/>
                  <a:gd name="T13" fmla="*/ 4 h 16"/>
                  <a:gd name="T14" fmla="*/ 2 w 9"/>
                  <a:gd name="T15" fmla="*/ 1 h 16"/>
                  <a:gd name="T16" fmla="*/ 6 w 9"/>
                  <a:gd name="T17" fmla="*/ 0 h 16"/>
                  <a:gd name="T18" fmla="*/ 6 w 9"/>
                  <a:gd name="T19" fmla="*/ 4 h 16"/>
                  <a:gd name="T20" fmla="*/ 9 w 9"/>
                  <a:gd name="T21" fmla="*/ 4 h 16"/>
                  <a:gd name="T22" fmla="*/ 9 w 9"/>
                  <a:gd name="T23" fmla="*/ 7 h 16"/>
                  <a:gd name="T24" fmla="*/ 6 w 9"/>
                  <a:gd name="T25" fmla="*/ 7 h 16"/>
                  <a:gd name="T26" fmla="*/ 6 w 9"/>
                  <a:gd name="T27" fmla="*/ 12 h 16"/>
                  <a:gd name="T28" fmla="*/ 8 w 9"/>
                  <a:gd name="T29" fmla="*/ 14 h 16"/>
                  <a:gd name="T30" fmla="*/ 9 w 9"/>
                  <a:gd name="T31" fmla="*/ 13 h 16"/>
                  <a:gd name="T32" fmla="*/ 9 w 9"/>
                  <a:gd name="T3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6">
                    <a:moveTo>
                      <a:pt x="9" y="16"/>
                    </a:moveTo>
                    <a:cubicBezTo>
                      <a:pt x="8" y="16"/>
                      <a:pt x="7" y="16"/>
                      <a:pt x="6" y="16"/>
                    </a:cubicBezTo>
                    <a:cubicBezTo>
                      <a:pt x="4" y="16"/>
                      <a:pt x="2" y="15"/>
                      <a:pt x="2" y="12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59" name="PA-任意多边形 286"/>
              <p:cNvSpPr>
                <a:spLocks noEditPoints="1"/>
              </p:cNvSpPr>
              <p:nvPr>
                <p:custDataLst>
                  <p:tags r:id="rId300"/>
                </p:custDataLst>
              </p:nvPr>
            </p:nvSpPr>
            <p:spPr bwMode="auto">
              <a:xfrm>
                <a:off x="4443" y="3927"/>
                <a:ext cx="20" cy="17"/>
              </a:xfrm>
              <a:custGeom>
                <a:avLst/>
                <a:gdLst>
                  <a:gd name="T0" fmla="*/ 13 w 13"/>
                  <a:gd name="T1" fmla="*/ 7 h 12"/>
                  <a:gd name="T2" fmla="*/ 4 w 13"/>
                  <a:gd name="T3" fmla="*/ 7 h 12"/>
                  <a:gd name="T4" fmla="*/ 8 w 13"/>
                  <a:gd name="T5" fmla="*/ 10 h 12"/>
                  <a:gd name="T6" fmla="*/ 11 w 13"/>
                  <a:gd name="T7" fmla="*/ 9 h 12"/>
                  <a:gd name="T8" fmla="*/ 11 w 13"/>
                  <a:gd name="T9" fmla="*/ 11 h 12"/>
                  <a:gd name="T10" fmla="*/ 7 w 13"/>
                  <a:gd name="T11" fmla="*/ 12 h 12"/>
                  <a:gd name="T12" fmla="*/ 2 w 13"/>
                  <a:gd name="T13" fmla="*/ 11 h 12"/>
                  <a:gd name="T14" fmla="*/ 0 w 13"/>
                  <a:gd name="T15" fmla="*/ 6 h 12"/>
                  <a:gd name="T16" fmla="*/ 2 w 13"/>
                  <a:gd name="T17" fmla="*/ 2 h 12"/>
                  <a:gd name="T18" fmla="*/ 7 w 13"/>
                  <a:gd name="T19" fmla="*/ 0 h 12"/>
                  <a:gd name="T20" fmla="*/ 11 w 13"/>
                  <a:gd name="T21" fmla="*/ 1 h 12"/>
                  <a:gd name="T22" fmla="*/ 13 w 13"/>
                  <a:gd name="T23" fmla="*/ 6 h 12"/>
                  <a:gd name="T24" fmla="*/ 13 w 13"/>
                  <a:gd name="T25" fmla="*/ 7 h 12"/>
                  <a:gd name="T26" fmla="*/ 9 w 13"/>
                  <a:gd name="T27" fmla="*/ 5 h 12"/>
                  <a:gd name="T28" fmla="*/ 7 w 13"/>
                  <a:gd name="T29" fmla="*/ 2 h 12"/>
                  <a:gd name="T30" fmla="*/ 5 w 13"/>
                  <a:gd name="T31" fmla="*/ 3 h 12"/>
                  <a:gd name="T32" fmla="*/ 4 w 13"/>
                  <a:gd name="T33" fmla="*/ 5 h 12"/>
                  <a:gd name="T34" fmla="*/ 9 w 13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12">
                    <a:moveTo>
                      <a:pt x="13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8" y="10"/>
                    </a:cubicBezTo>
                    <a:cubicBezTo>
                      <a:pt x="9" y="10"/>
                      <a:pt x="10" y="9"/>
                      <a:pt x="11" y="9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2"/>
                      <a:pt x="9" y="12"/>
                      <a:pt x="7" y="12"/>
                    </a:cubicBezTo>
                    <a:cubicBezTo>
                      <a:pt x="5" y="12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3" y="0"/>
                      <a:pt x="5" y="0"/>
                      <a:pt x="7" y="0"/>
                    </a:cubicBezTo>
                    <a:cubicBezTo>
                      <a:pt x="8" y="0"/>
                      <a:pt x="10" y="0"/>
                      <a:pt x="11" y="1"/>
                    </a:cubicBezTo>
                    <a:cubicBezTo>
                      <a:pt x="12" y="2"/>
                      <a:pt x="13" y="4"/>
                      <a:pt x="13" y="6"/>
                    </a:cubicBezTo>
                    <a:lnTo>
                      <a:pt x="13" y="7"/>
                    </a:lnTo>
                    <a:close/>
                    <a:moveTo>
                      <a:pt x="9" y="5"/>
                    </a:moveTo>
                    <a:cubicBezTo>
                      <a:pt x="9" y="3"/>
                      <a:pt x="8" y="2"/>
                      <a:pt x="7" y="2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4" y="3"/>
                      <a:pt x="4" y="4"/>
                      <a:pt x="4" y="5"/>
                    </a:cubicBez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0" name="PA-任意多边形 287"/>
              <p:cNvSpPr/>
              <p:nvPr>
                <p:custDataLst>
                  <p:tags r:id="rId301"/>
                </p:custDataLst>
              </p:nvPr>
            </p:nvSpPr>
            <p:spPr bwMode="auto">
              <a:xfrm>
                <a:off x="5119" y="2510"/>
                <a:ext cx="483" cy="482"/>
              </a:xfrm>
              <a:custGeom>
                <a:avLst/>
                <a:gdLst>
                  <a:gd name="T0" fmla="*/ 279 w 308"/>
                  <a:gd name="T1" fmla="*/ 47 h 328"/>
                  <a:gd name="T2" fmla="*/ 154 w 308"/>
                  <a:gd name="T3" fmla="*/ 8 h 328"/>
                  <a:gd name="T4" fmla="*/ 120 w 308"/>
                  <a:gd name="T5" fmla="*/ 54 h 328"/>
                  <a:gd name="T6" fmla="*/ 116 w 308"/>
                  <a:gd name="T7" fmla="*/ 56 h 328"/>
                  <a:gd name="T8" fmla="*/ 115 w 308"/>
                  <a:gd name="T9" fmla="*/ 56 h 328"/>
                  <a:gd name="T10" fmla="*/ 114 w 308"/>
                  <a:gd name="T11" fmla="*/ 57 h 328"/>
                  <a:gd name="T12" fmla="*/ 112 w 308"/>
                  <a:gd name="T13" fmla="*/ 57 h 328"/>
                  <a:gd name="T14" fmla="*/ 113 w 308"/>
                  <a:gd name="T15" fmla="*/ 58 h 328"/>
                  <a:gd name="T16" fmla="*/ 108 w 308"/>
                  <a:gd name="T17" fmla="*/ 60 h 328"/>
                  <a:gd name="T18" fmla="*/ 51 w 308"/>
                  <a:gd name="T19" fmla="*/ 55 h 328"/>
                  <a:gd name="T20" fmla="*/ 0 w 308"/>
                  <a:gd name="T21" fmla="*/ 176 h 328"/>
                  <a:gd name="T22" fmla="*/ 75 w 308"/>
                  <a:gd name="T23" fmla="*/ 219 h 328"/>
                  <a:gd name="T24" fmla="*/ 84 w 308"/>
                  <a:gd name="T25" fmla="*/ 200 h 328"/>
                  <a:gd name="T26" fmla="*/ 132 w 308"/>
                  <a:gd name="T27" fmla="*/ 328 h 328"/>
                  <a:gd name="T28" fmla="*/ 219 w 308"/>
                  <a:gd name="T29" fmla="*/ 288 h 328"/>
                  <a:gd name="T30" fmla="*/ 222 w 308"/>
                  <a:gd name="T31" fmla="*/ 287 h 328"/>
                  <a:gd name="T32" fmla="*/ 308 w 308"/>
                  <a:gd name="T33" fmla="*/ 247 h 328"/>
                  <a:gd name="T34" fmla="*/ 242 w 308"/>
                  <a:gd name="T35" fmla="*/ 127 h 328"/>
                  <a:gd name="T36" fmla="*/ 263 w 308"/>
                  <a:gd name="T37" fmla="*/ 132 h 328"/>
                  <a:gd name="T38" fmla="*/ 279 w 308"/>
                  <a:gd name="T39" fmla="*/ 4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8" h="328">
                    <a:moveTo>
                      <a:pt x="279" y="47"/>
                    </a:moveTo>
                    <a:cubicBezTo>
                      <a:pt x="279" y="47"/>
                      <a:pt x="187" y="0"/>
                      <a:pt x="154" y="8"/>
                    </a:cubicBezTo>
                    <a:cubicBezTo>
                      <a:pt x="154" y="8"/>
                      <a:pt x="148" y="42"/>
                      <a:pt x="120" y="54"/>
                    </a:cubicBezTo>
                    <a:cubicBezTo>
                      <a:pt x="119" y="55"/>
                      <a:pt x="117" y="56"/>
                      <a:pt x="116" y="56"/>
                    </a:cubicBezTo>
                    <a:cubicBezTo>
                      <a:pt x="115" y="56"/>
                      <a:pt x="115" y="56"/>
                      <a:pt x="115" y="56"/>
                    </a:cubicBezTo>
                    <a:cubicBezTo>
                      <a:pt x="115" y="56"/>
                      <a:pt x="114" y="56"/>
                      <a:pt x="114" y="57"/>
                    </a:cubicBezTo>
                    <a:cubicBezTo>
                      <a:pt x="113" y="57"/>
                      <a:pt x="113" y="57"/>
                      <a:pt x="112" y="57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1" y="58"/>
                      <a:pt x="110" y="59"/>
                      <a:pt x="108" y="60"/>
                    </a:cubicBezTo>
                    <a:cubicBezTo>
                      <a:pt x="81" y="72"/>
                      <a:pt x="51" y="55"/>
                      <a:pt x="51" y="55"/>
                    </a:cubicBezTo>
                    <a:cubicBezTo>
                      <a:pt x="23" y="75"/>
                      <a:pt x="0" y="176"/>
                      <a:pt x="0" y="176"/>
                    </a:cubicBezTo>
                    <a:cubicBezTo>
                      <a:pt x="75" y="219"/>
                      <a:pt x="75" y="219"/>
                      <a:pt x="75" y="219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132" y="328"/>
                      <a:pt x="132" y="328"/>
                      <a:pt x="132" y="328"/>
                    </a:cubicBezTo>
                    <a:cubicBezTo>
                      <a:pt x="219" y="288"/>
                      <a:pt x="219" y="288"/>
                      <a:pt x="219" y="288"/>
                    </a:cubicBezTo>
                    <a:cubicBezTo>
                      <a:pt x="222" y="287"/>
                      <a:pt x="222" y="287"/>
                      <a:pt x="222" y="287"/>
                    </a:cubicBezTo>
                    <a:cubicBezTo>
                      <a:pt x="308" y="247"/>
                      <a:pt x="308" y="247"/>
                      <a:pt x="308" y="247"/>
                    </a:cubicBezTo>
                    <a:cubicBezTo>
                      <a:pt x="242" y="127"/>
                      <a:pt x="242" y="127"/>
                      <a:pt x="242" y="127"/>
                    </a:cubicBezTo>
                    <a:cubicBezTo>
                      <a:pt x="263" y="132"/>
                      <a:pt x="263" y="132"/>
                      <a:pt x="263" y="132"/>
                    </a:cubicBezTo>
                    <a:cubicBezTo>
                      <a:pt x="279" y="47"/>
                      <a:pt x="279" y="47"/>
                      <a:pt x="279" y="47"/>
                    </a:cubicBezTo>
                  </a:path>
                </a:pathLst>
              </a:custGeom>
              <a:solidFill>
                <a:srgbClr val="40AA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1" name="PA-椭圆 288"/>
              <p:cNvSpPr>
                <a:spLocks noChangeArrowheads="1"/>
              </p:cNvSpPr>
              <p:nvPr>
                <p:custDataLst>
                  <p:tags r:id="rId302"/>
                </p:custDataLst>
              </p:nvPr>
            </p:nvSpPr>
            <p:spPr bwMode="auto">
              <a:xfrm>
                <a:off x="5309" y="2579"/>
                <a:ext cx="344" cy="325"/>
              </a:xfrm>
              <a:prstGeom prst="ellipse">
                <a:avLst/>
              </a:prstGeom>
              <a:solidFill>
                <a:srgbClr val="FFE9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2" name="PA-椭圆 289"/>
              <p:cNvSpPr>
                <a:spLocks noChangeArrowheads="1"/>
              </p:cNvSpPr>
              <p:nvPr>
                <p:custDataLst>
                  <p:tags r:id="rId303"/>
                </p:custDataLst>
              </p:nvPr>
            </p:nvSpPr>
            <p:spPr bwMode="auto">
              <a:xfrm>
                <a:off x="5342" y="2610"/>
                <a:ext cx="278" cy="262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3" name="PA-任意多边形 290"/>
              <p:cNvSpPr/>
              <p:nvPr>
                <p:custDataLst>
                  <p:tags r:id="rId304"/>
                </p:custDataLst>
              </p:nvPr>
            </p:nvSpPr>
            <p:spPr bwMode="auto">
              <a:xfrm>
                <a:off x="5638" y="2835"/>
                <a:ext cx="145" cy="82"/>
              </a:xfrm>
              <a:custGeom>
                <a:avLst/>
                <a:gdLst>
                  <a:gd name="T0" fmla="*/ 133 w 145"/>
                  <a:gd name="T1" fmla="*/ 82 h 82"/>
                  <a:gd name="T2" fmla="*/ 0 w 145"/>
                  <a:gd name="T3" fmla="*/ 26 h 82"/>
                  <a:gd name="T4" fmla="*/ 12 w 145"/>
                  <a:gd name="T5" fmla="*/ 0 h 82"/>
                  <a:gd name="T6" fmla="*/ 145 w 145"/>
                  <a:gd name="T7" fmla="*/ 54 h 82"/>
                  <a:gd name="T8" fmla="*/ 133 w 145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82">
                    <a:moveTo>
                      <a:pt x="133" y="82"/>
                    </a:moveTo>
                    <a:lnTo>
                      <a:pt x="0" y="26"/>
                    </a:lnTo>
                    <a:lnTo>
                      <a:pt x="12" y="0"/>
                    </a:lnTo>
                    <a:lnTo>
                      <a:pt x="145" y="54"/>
                    </a:lnTo>
                    <a:lnTo>
                      <a:pt x="133" y="82"/>
                    </a:lnTo>
                    <a:close/>
                  </a:path>
                </a:pathLst>
              </a:custGeom>
              <a:solidFill>
                <a:srgbClr val="A2EF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4" name="PA-任意多边形 291"/>
              <p:cNvSpPr/>
              <p:nvPr>
                <p:custDataLst>
                  <p:tags r:id="rId305"/>
                </p:custDataLst>
              </p:nvPr>
            </p:nvSpPr>
            <p:spPr bwMode="auto">
              <a:xfrm>
                <a:off x="5627" y="2576"/>
                <a:ext cx="303" cy="337"/>
              </a:xfrm>
              <a:custGeom>
                <a:avLst/>
                <a:gdLst>
                  <a:gd name="T0" fmla="*/ 173 w 303"/>
                  <a:gd name="T1" fmla="*/ 337 h 337"/>
                  <a:gd name="T2" fmla="*/ 0 w 303"/>
                  <a:gd name="T3" fmla="*/ 266 h 337"/>
                  <a:gd name="T4" fmla="*/ 105 w 303"/>
                  <a:gd name="T5" fmla="*/ 0 h 337"/>
                  <a:gd name="T6" fmla="*/ 303 w 303"/>
                  <a:gd name="T7" fmla="*/ 81 h 337"/>
                  <a:gd name="T8" fmla="*/ 173 w 303"/>
                  <a:gd name="T9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37">
                    <a:moveTo>
                      <a:pt x="173" y="337"/>
                    </a:moveTo>
                    <a:lnTo>
                      <a:pt x="0" y="266"/>
                    </a:lnTo>
                    <a:lnTo>
                      <a:pt x="105" y="0"/>
                    </a:lnTo>
                    <a:lnTo>
                      <a:pt x="303" y="81"/>
                    </a:lnTo>
                    <a:lnTo>
                      <a:pt x="173" y="337"/>
                    </a:lnTo>
                    <a:close/>
                  </a:path>
                </a:pathLst>
              </a:custGeom>
              <a:solidFill>
                <a:srgbClr val="CFF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5" name="PA-任意多边形 292"/>
              <p:cNvSpPr/>
              <p:nvPr>
                <p:custDataLst>
                  <p:tags r:id="rId306"/>
                </p:custDataLst>
              </p:nvPr>
            </p:nvSpPr>
            <p:spPr bwMode="auto">
              <a:xfrm>
                <a:off x="5713" y="2555"/>
                <a:ext cx="233" cy="116"/>
              </a:xfrm>
              <a:custGeom>
                <a:avLst/>
                <a:gdLst>
                  <a:gd name="T0" fmla="*/ 228 w 233"/>
                  <a:gd name="T1" fmla="*/ 116 h 116"/>
                  <a:gd name="T2" fmla="*/ 0 w 233"/>
                  <a:gd name="T3" fmla="*/ 24 h 116"/>
                  <a:gd name="T4" fmla="*/ 22 w 233"/>
                  <a:gd name="T5" fmla="*/ 0 h 116"/>
                  <a:gd name="T6" fmla="*/ 233 w 233"/>
                  <a:gd name="T7" fmla="*/ 88 h 116"/>
                  <a:gd name="T8" fmla="*/ 228 w 233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16">
                    <a:moveTo>
                      <a:pt x="228" y="116"/>
                    </a:moveTo>
                    <a:lnTo>
                      <a:pt x="0" y="24"/>
                    </a:lnTo>
                    <a:lnTo>
                      <a:pt x="22" y="0"/>
                    </a:lnTo>
                    <a:lnTo>
                      <a:pt x="233" y="88"/>
                    </a:lnTo>
                    <a:lnTo>
                      <a:pt x="228" y="116"/>
                    </a:lnTo>
                    <a:close/>
                  </a:path>
                </a:pathLst>
              </a:custGeom>
              <a:solidFill>
                <a:srgbClr val="B0ED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6" name="PA-任意多边形 293"/>
              <p:cNvSpPr/>
              <p:nvPr>
                <p:custDataLst>
                  <p:tags r:id="rId307"/>
                </p:custDataLst>
              </p:nvPr>
            </p:nvSpPr>
            <p:spPr bwMode="auto">
              <a:xfrm>
                <a:off x="5744" y="2549"/>
                <a:ext cx="189" cy="92"/>
              </a:xfrm>
              <a:custGeom>
                <a:avLst/>
                <a:gdLst>
                  <a:gd name="T0" fmla="*/ 186 w 189"/>
                  <a:gd name="T1" fmla="*/ 92 h 92"/>
                  <a:gd name="T2" fmla="*/ 0 w 189"/>
                  <a:gd name="T3" fmla="*/ 16 h 92"/>
                  <a:gd name="T4" fmla="*/ 16 w 189"/>
                  <a:gd name="T5" fmla="*/ 0 h 92"/>
                  <a:gd name="T6" fmla="*/ 189 w 189"/>
                  <a:gd name="T7" fmla="*/ 71 h 92"/>
                  <a:gd name="T8" fmla="*/ 186 w 189"/>
                  <a:gd name="T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92">
                    <a:moveTo>
                      <a:pt x="186" y="92"/>
                    </a:moveTo>
                    <a:lnTo>
                      <a:pt x="0" y="16"/>
                    </a:lnTo>
                    <a:lnTo>
                      <a:pt x="16" y="0"/>
                    </a:lnTo>
                    <a:lnTo>
                      <a:pt x="189" y="71"/>
                    </a:lnTo>
                    <a:lnTo>
                      <a:pt x="186" y="92"/>
                    </a:lnTo>
                    <a:close/>
                  </a:path>
                </a:pathLst>
              </a:custGeom>
              <a:solidFill>
                <a:srgbClr val="9DF0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7" name="PA-任意多边形 294"/>
              <p:cNvSpPr/>
              <p:nvPr>
                <p:custDataLst>
                  <p:tags r:id="rId308"/>
                </p:custDataLst>
              </p:nvPr>
            </p:nvSpPr>
            <p:spPr bwMode="auto">
              <a:xfrm>
                <a:off x="5079" y="2950"/>
                <a:ext cx="909" cy="1339"/>
              </a:xfrm>
              <a:custGeom>
                <a:avLst/>
                <a:gdLst>
                  <a:gd name="T0" fmla="*/ 801 w 909"/>
                  <a:gd name="T1" fmla="*/ 1339 h 1339"/>
                  <a:gd name="T2" fmla="*/ 100 w 909"/>
                  <a:gd name="T3" fmla="*/ 1339 h 1339"/>
                  <a:gd name="T4" fmla="*/ 0 w 909"/>
                  <a:gd name="T5" fmla="*/ 0 h 1339"/>
                  <a:gd name="T6" fmla="*/ 909 w 909"/>
                  <a:gd name="T7" fmla="*/ 0 h 1339"/>
                  <a:gd name="T8" fmla="*/ 801 w 909"/>
                  <a:gd name="T9" fmla="*/ 1339 h 1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9" h="1339">
                    <a:moveTo>
                      <a:pt x="801" y="1339"/>
                    </a:moveTo>
                    <a:lnTo>
                      <a:pt x="100" y="1339"/>
                    </a:lnTo>
                    <a:lnTo>
                      <a:pt x="0" y="0"/>
                    </a:lnTo>
                    <a:lnTo>
                      <a:pt x="909" y="0"/>
                    </a:lnTo>
                    <a:lnTo>
                      <a:pt x="801" y="1339"/>
                    </a:lnTo>
                    <a:close/>
                  </a:path>
                </a:pathLst>
              </a:custGeom>
              <a:solidFill>
                <a:srgbClr val="59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8" name="PA-任意多边形 295"/>
              <p:cNvSpPr/>
              <p:nvPr>
                <p:custDataLst>
                  <p:tags r:id="rId309"/>
                </p:custDataLst>
              </p:nvPr>
            </p:nvSpPr>
            <p:spPr bwMode="auto">
              <a:xfrm>
                <a:off x="5079" y="2950"/>
                <a:ext cx="909" cy="1339"/>
              </a:xfrm>
              <a:custGeom>
                <a:avLst/>
                <a:gdLst>
                  <a:gd name="T0" fmla="*/ 801 w 909"/>
                  <a:gd name="T1" fmla="*/ 1339 h 1339"/>
                  <a:gd name="T2" fmla="*/ 100 w 909"/>
                  <a:gd name="T3" fmla="*/ 1339 h 1339"/>
                  <a:gd name="T4" fmla="*/ 0 w 909"/>
                  <a:gd name="T5" fmla="*/ 0 h 1339"/>
                  <a:gd name="T6" fmla="*/ 909 w 909"/>
                  <a:gd name="T7" fmla="*/ 0 h 1339"/>
                  <a:gd name="T8" fmla="*/ 801 w 909"/>
                  <a:gd name="T9" fmla="*/ 1339 h 1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9" h="1339">
                    <a:moveTo>
                      <a:pt x="801" y="1339"/>
                    </a:moveTo>
                    <a:lnTo>
                      <a:pt x="100" y="1339"/>
                    </a:lnTo>
                    <a:lnTo>
                      <a:pt x="0" y="0"/>
                    </a:lnTo>
                    <a:lnTo>
                      <a:pt x="909" y="0"/>
                    </a:lnTo>
                    <a:lnTo>
                      <a:pt x="801" y="13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69" name="PA-矩形 296"/>
              <p:cNvSpPr>
                <a:spLocks noChangeArrowheads="1"/>
              </p:cNvSpPr>
              <p:nvPr>
                <p:custDataLst>
                  <p:tags r:id="rId310"/>
                </p:custDataLst>
              </p:nvPr>
            </p:nvSpPr>
            <p:spPr bwMode="auto">
              <a:xfrm>
                <a:off x="5154" y="2950"/>
                <a:ext cx="156" cy="1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0" name="PA-任意多边形 297"/>
              <p:cNvSpPr/>
              <p:nvPr>
                <p:custDataLst>
                  <p:tags r:id="rId311"/>
                </p:custDataLst>
              </p:nvPr>
            </p:nvSpPr>
            <p:spPr bwMode="auto">
              <a:xfrm>
                <a:off x="5108" y="2950"/>
                <a:ext cx="47" cy="0"/>
              </a:xfrm>
              <a:custGeom>
                <a:avLst/>
                <a:gdLst>
                  <a:gd name="T0" fmla="*/ 0 w 30"/>
                  <a:gd name="T1" fmla="*/ 0 w 30"/>
                  <a:gd name="T2" fmla="*/ 29 w 30"/>
                  <a:gd name="T3" fmla="*/ 30 w 30"/>
                  <a:gd name="T4" fmla="*/ 0 w 3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8" y="0"/>
                      <a:pt x="8" y="0"/>
                      <a:pt x="0" y="0"/>
                    </a:cubicBezTo>
                  </a:path>
                </a:pathLst>
              </a:custGeom>
              <a:solidFill>
                <a:srgbClr val="8396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1" name="PA-任意多边形 298"/>
              <p:cNvSpPr/>
              <p:nvPr>
                <p:custDataLst>
                  <p:tags r:id="rId312"/>
                </p:custDataLst>
              </p:nvPr>
            </p:nvSpPr>
            <p:spPr bwMode="auto">
              <a:xfrm>
                <a:off x="5080" y="2950"/>
                <a:ext cx="28" cy="0"/>
              </a:xfrm>
              <a:custGeom>
                <a:avLst/>
                <a:gdLst>
                  <a:gd name="T0" fmla="*/ 0 w 18"/>
                  <a:gd name="T1" fmla="*/ 0 w 18"/>
                  <a:gd name="T2" fmla="*/ 18 w 18"/>
                  <a:gd name="T3" fmla="*/ 18 w 18"/>
                  <a:gd name="T4" fmla="*/ 0 w 18"/>
                  <a:gd name="T5" fmla="*/ 0 w 1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637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2" name="PA-任意多边形 299"/>
              <p:cNvSpPr/>
              <p:nvPr>
                <p:custDataLst>
                  <p:tags r:id="rId313"/>
                </p:custDataLst>
              </p:nvPr>
            </p:nvSpPr>
            <p:spPr bwMode="auto">
              <a:xfrm>
                <a:off x="5425" y="2950"/>
                <a:ext cx="565" cy="1"/>
              </a:xfrm>
              <a:custGeom>
                <a:avLst/>
                <a:gdLst>
                  <a:gd name="T0" fmla="*/ 361 w 361"/>
                  <a:gd name="T1" fmla="*/ 0 h 1"/>
                  <a:gd name="T2" fmla="*/ 0 w 361"/>
                  <a:gd name="T3" fmla="*/ 0 h 1"/>
                  <a:gd name="T4" fmla="*/ 0 w 361"/>
                  <a:gd name="T5" fmla="*/ 0 h 1"/>
                  <a:gd name="T6" fmla="*/ 360 w 361"/>
                  <a:gd name="T7" fmla="*/ 0 h 1"/>
                  <a:gd name="T8" fmla="*/ 360 w 361"/>
                  <a:gd name="T9" fmla="*/ 1 h 1"/>
                  <a:gd name="T10" fmla="*/ 361 w 36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1">
                    <a:moveTo>
                      <a:pt x="361" y="0"/>
                    </a:moveTo>
                    <a:cubicBezTo>
                      <a:pt x="361" y="0"/>
                      <a:pt x="164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1"/>
                      <a:pt x="360" y="1"/>
                      <a:pt x="360" y="1"/>
                    </a:cubicBezTo>
                    <a:cubicBezTo>
                      <a:pt x="360" y="1"/>
                      <a:pt x="361" y="0"/>
                      <a:pt x="36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3" name="PA-任意多边形 300"/>
              <p:cNvSpPr/>
              <p:nvPr>
                <p:custDataLst>
                  <p:tags r:id="rId314"/>
                </p:custDataLst>
              </p:nvPr>
            </p:nvSpPr>
            <p:spPr bwMode="auto">
              <a:xfrm>
                <a:off x="5310" y="2950"/>
                <a:ext cx="115" cy="0"/>
              </a:xfrm>
              <a:custGeom>
                <a:avLst/>
                <a:gdLst>
                  <a:gd name="T0" fmla="*/ 73 w 73"/>
                  <a:gd name="T1" fmla="*/ 7 w 73"/>
                  <a:gd name="T2" fmla="*/ 0 w 73"/>
                  <a:gd name="T3" fmla="*/ 0 w 73"/>
                  <a:gd name="T4" fmla="*/ 73 w 73"/>
                  <a:gd name="T5" fmla="*/ 73 w 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73">
                    <a:moveTo>
                      <a:pt x="73" y="0"/>
                    </a:moveTo>
                    <a:cubicBezTo>
                      <a:pt x="50" y="0"/>
                      <a:pt x="28" y="0"/>
                      <a:pt x="7" y="0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399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4" name="PA-任意多边形 301"/>
              <p:cNvSpPr/>
              <p:nvPr>
                <p:custDataLst>
                  <p:tags r:id="rId315"/>
                </p:custDataLst>
              </p:nvPr>
            </p:nvSpPr>
            <p:spPr bwMode="auto">
              <a:xfrm>
                <a:off x="5079" y="2952"/>
                <a:ext cx="9" cy="127"/>
              </a:xfrm>
              <a:custGeom>
                <a:avLst/>
                <a:gdLst>
                  <a:gd name="T0" fmla="*/ 0 w 6"/>
                  <a:gd name="T1" fmla="*/ 0 h 86"/>
                  <a:gd name="T2" fmla="*/ 4 w 6"/>
                  <a:gd name="T3" fmla="*/ 86 h 86"/>
                  <a:gd name="T4" fmla="*/ 6 w 6"/>
                  <a:gd name="T5" fmla="*/ 86 h 86"/>
                  <a:gd name="T6" fmla="*/ 0 w 6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6">
                    <a:moveTo>
                      <a:pt x="0" y="0"/>
                    </a:moveTo>
                    <a:cubicBezTo>
                      <a:pt x="0" y="7"/>
                      <a:pt x="1" y="39"/>
                      <a:pt x="4" y="86"/>
                    </a:cubicBezTo>
                    <a:cubicBezTo>
                      <a:pt x="5" y="86"/>
                      <a:pt x="6" y="86"/>
                      <a:pt x="6" y="8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637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5" name="PA-任意多边形 302"/>
              <p:cNvSpPr/>
              <p:nvPr>
                <p:custDataLst>
                  <p:tags r:id="rId316"/>
                </p:custDataLst>
              </p:nvPr>
            </p:nvSpPr>
            <p:spPr bwMode="auto">
              <a:xfrm>
                <a:off x="5085" y="3079"/>
                <a:ext cx="37" cy="461"/>
              </a:xfrm>
              <a:custGeom>
                <a:avLst/>
                <a:gdLst>
                  <a:gd name="T0" fmla="*/ 0 w 24"/>
                  <a:gd name="T1" fmla="*/ 0 h 313"/>
                  <a:gd name="T2" fmla="*/ 22 w 24"/>
                  <a:gd name="T3" fmla="*/ 313 h 313"/>
                  <a:gd name="T4" fmla="*/ 24 w 24"/>
                  <a:gd name="T5" fmla="*/ 312 h 313"/>
                  <a:gd name="T6" fmla="*/ 2 w 24"/>
                  <a:gd name="T7" fmla="*/ 0 h 313"/>
                  <a:gd name="T8" fmla="*/ 0 w 24"/>
                  <a:gd name="T9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13">
                    <a:moveTo>
                      <a:pt x="0" y="0"/>
                    </a:moveTo>
                    <a:cubicBezTo>
                      <a:pt x="4" y="75"/>
                      <a:pt x="13" y="191"/>
                      <a:pt x="22" y="313"/>
                    </a:cubicBezTo>
                    <a:cubicBezTo>
                      <a:pt x="23" y="313"/>
                      <a:pt x="23" y="312"/>
                      <a:pt x="24" y="3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6" name="PA-任意多边形 303"/>
              <p:cNvSpPr/>
              <p:nvPr>
                <p:custDataLst>
                  <p:tags r:id="rId317"/>
                </p:custDataLst>
              </p:nvPr>
            </p:nvSpPr>
            <p:spPr bwMode="auto">
              <a:xfrm>
                <a:off x="5119" y="3538"/>
                <a:ext cx="44" cy="550"/>
              </a:xfrm>
              <a:custGeom>
                <a:avLst/>
                <a:gdLst>
                  <a:gd name="T0" fmla="*/ 2 w 28"/>
                  <a:gd name="T1" fmla="*/ 0 h 374"/>
                  <a:gd name="T2" fmla="*/ 0 w 28"/>
                  <a:gd name="T3" fmla="*/ 1 h 374"/>
                  <a:gd name="T4" fmla="*/ 28 w 28"/>
                  <a:gd name="T5" fmla="*/ 374 h 374"/>
                  <a:gd name="T6" fmla="*/ 2 w 28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74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0" y="135"/>
                      <a:pt x="21" y="275"/>
                      <a:pt x="28" y="374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606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7" name="PA-任意多边形 304"/>
              <p:cNvSpPr/>
              <p:nvPr>
                <p:custDataLst>
                  <p:tags r:id="rId318"/>
                </p:custDataLst>
              </p:nvPr>
            </p:nvSpPr>
            <p:spPr bwMode="auto">
              <a:xfrm>
                <a:off x="5079" y="2950"/>
                <a:ext cx="909" cy="1339"/>
              </a:xfrm>
              <a:custGeom>
                <a:avLst/>
                <a:gdLst>
                  <a:gd name="T0" fmla="*/ 581 w 581"/>
                  <a:gd name="T1" fmla="*/ 0 h 910"/>
                  <a:gd name="T2" fmla="*/ 221 w 581"/>
                  <a:gd name="T3" fmla="*/ 0 h 910"/>
                  <a:gd name="T4" fmla="*/ 148 w 581"/>
                  <a:gd name="T5" fmla="*/ 0 h 910"/>
                  <a:gd name="T6" fmla="*/ 48 w 581"/>
                  <a:gd name="T7" fmla="*/ 0 h 910"/>
                  <a:gd name="T8" fmla="*/ 19 w 581"/>
                  <a:gd name="T9" fmla="*/ 0 h 910"/>
                  <a:gd name="T10" fmla="*/ 1 w 581"/>
                  <a:gd name="T11" fmla="*/ 0 h 910"/>
                  <a:gd name="T12" fmla="*/ 0 w 581"/>
                  <a:gd name="T13" fmla="*/ 2 h 910"/>
                  <a:gd name="T14" fmla="*/ 6 w 581"/>
                  <a:gd name="T15" fmla="*/ 88 h 910"/>
                  <a:gd name="T16" fmla="*/ 28 w 581"/>
                  <a:gd name="T17" fmla="*/ 400 h 910"/>
                  <a:gd name="T18" fmla="*/ 54 w 581"/>
                  <a:gd name="T19" fmla="*/ 774 h 910"/>
                  <a:gd name="T20" fmla="*/ 65 w 581"/>
                  <a:gd name="T21" fmla="*/ 910 h 910"/>
                  <a:gd name="T22" fmla="*/ 109 w 581"/>
                  <a:gd name="T23" fmla="*/ 68 h 910"/>
                  <a:gd name="T24" fmla="*/ 581 w 581"/>
                  <a:gd name="T25" fmla="*/ 1 h 910"/>
                  <a:gd name="T26" fmla="*/ 581 w 581"/>
                  <a:gd name="T27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1" h="910">
                    <a:moveTo>
                      <a:pt x="581" y="0"/>
                    </a:moveTo>
                    <a:cubicBezTo>
                      <a:pt x="221" y="0"/>
                      <a:pt x="221" y="0"/>
                      <a:pt x="221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28" y="400"/>
                      <a:pt x="28" y="400"/>
                      <a:pt x="28" y="400"/>
                    </a:cubicBezTo>
                    <a:cubicBezTo>
                      <a:pt x="54" y="774"/>
                      <a:pt x="54" y="774"/>
                      <a:pt x="54" y="774"/>
                    </a:cubicBezTo>
                    <a:cubicBezTo>
                      <a:pt x="61" y="856"/>
                      <a:pt x="65" y="910"/>
                      <a:pt x="65" y="910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561" y="20"/>
                      <a:pt x="581" y="1"/>
                    </a:cubicBezTo>
                    <a:cubicBezTo>
                      <a:pt x="581" y="0"/>
                      <a:pt x="581" y="0"/>
                      <a:pt x="581" y="0"/>
                    </a:cubicBezTo>
                  </a:path>
                </a:pathLst>
              </a:custGeom>
              <a:solidFill>
                <a:srgbClr val="5052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8" name="PA-任意多边形 305"/>
              <p:cNvSpPr/>
              <p:nvPr>
                <p:custDataLst>
                  <p:tags r:id="rId319"/>
                </p:custDataLst>
              </p:nvPr>
            </p:nvSpPr>
            <p:spPr bwMode="auto">
              <a:xfrm>
                <a:off x="4966" y="2869"/>
                <a:ext cx="1137" cy="88"/>
              </a:xfrm>
              <a:custGeom>
                <a:avLst/>
                <a:gdLst>
                  <a:gd name="T0" fmla="*/ 700 w 726"/>
                  <a:gd name="T1" fmla="*/ 60 h 60"/>
                  <a:gd name="T2" fmla="*/ 25 w 726"/>
                  <a:gd name="T3" fmla="*/ 60 h 60"/>
                  <a:gd name="T4" fmla="*/ 0 w 726"/>
                  <a:gd name="T5" fmla="*/ 34 h 60"/>
                  <a:gd name="T6" fmla="*/ 0 w 726"/>
                  <a:gd name="T7" fmla="*/ 26 h 60"/>
                  <a:gd name="T8" fmla="*/ 25 w 726"/>
                  <a:gd name="T9" fmla="*/ 0 h 60"/>
                  <a:gd name="T10" fmla="*/ 700 w 726"/>
                  <a:gd name="T11" fmla="*/ 0 h 60"/>
                  <a:gd name="T12" fmla="*/ 726 w 726"/>
                  <a:gd name="T13" fmla="*/ 26 h 60"/>
                  <a:gd name="T14" fmla="*/ 726 w 726"/>
                  <a:gd name="T15" fmla="*/ 34 h 60"/>
                  <a:gd name="T16" fmla="*/ 700 w 726"/>
                  <a:gd name="T1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60">
                    <a:moveTo>
                      <a:pt x="700" y="60"/>
                    </a:moveTo>
                    <a:cubicBezTo>
                      <a:pt x="25" y="60"/>
                      <a:pt x="25" y="60"/>
                      <a:pt x="25" y="60"/>
                    </a:cubicBezTo>
                    <a:cubicBezTo>
                      <a:pt x="11" y="60"/>
                      <a:pt x="0" y="48"/>
                      <a:pt x="0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2"/>
                      <a:pt x="11" y="0"/>
                      <a:pt x="25" y="0"/>
                    </a:cubicBezTo>
                    <a:cubicBezTo>
                      <a:pt x="700" y="0"/>
                      <a:pt x="700" y="0"/>
                      <a:pt x="700" y="0"/>
                    </a:cubicBezTo>
                    <a:cubicBezTo>
                      <a:pt x="714" y="0"/>
                      <a:pt x="726" y="12"/>
                      <a:pt x="726" y="26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26" y="48"/>
                      <a:pt x="714" y="60"/>
                      <a:pt x="700" y="60"/>
                    </a:cubicBezTo>
                    <a:close/>
                  </a:path>
                </a:pathLst>
              </a:custGeom>
              <a:solidFill>
                <a:srgbClr val="3B3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79" name="PA-任意多边形 306"/>
              <p:cNvSpPr/>
              <p:nvPr>
                <p:custDataLst>
                  <p:tags r:id="rId320"/>
                </p:custDataLst>
              </p:nvPr>
            </p:nvSpPr>
            <p:spPr bwMode="auto">
              <a:xfrm>
                <a:off x="5000" y="2897"/>
                <a:ext cx="1054" cy="35"/>
              </a:xfrm>
              <a:custGeom>
                <a:avLst/>
                <a:gdLst>
                  <a:gd name="T0" fmla="*/ 12 w 673"/>
                  <a:gd name="T1" fmla="*/ 24 h 24"/>
                  <a:gd name="T2" fmla="*/ 661 w 673"/>
                  <a:gd name="T3" fmla="*/ 24 h 24"/>
                  <a:gd name="T4" fmla="*/ 673 w 673"/>
                  <a:gd name="T5" fmla="*/ 12 h 24"/>
                  <a:gd name="T6" fmla="*/ 661 w 673"/>
                  <a:gd name="T7" fmla="*/ 0 h 24"/>
                  <a:gd name="T8" fmla="*/ 12 w 673"/>
                  <a:gd name="T9" fmla="*/ 0 h 24"/>
                  <a:gd name="T10" fmla="*/ 0 w 673"/>
                  <a:gd name="T11" fmla="*/ 12 h 24"/>
                  <a:gd name="T12" fmla="*/ 12 w 67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3" h="24">
                    <a:moveTo>
                      <a:pt x="12" y="24"/>
                    </a:moveTo>
                    <a:cubicBezTo>
                      <a:pt x="661" y="24"/>
                      <a:pt x="661" y="24"/>
                      <a:pt x="661" y="24"/>
                    </a:cubicBezTo>
                    <a:cubicBezTo>
                      <a:pt x="667" y="24"/>
                      <a:pt x="673" y="18"/>
                      <a:pt x="673" y="12"/>
                    </a:cubicBezTo>
                    <a:cubicBezTo>
                      <a:pt x="673" y="5"/>
                      <a:pt x="667" y="0"/>
                      <a:pt x="66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0" name="PA-任意多边形 307"/>
              <p:cNvSpPr/>
              <p:nvPr>
                <p:custDataLst>
                  <p:tags r:id="rId321"/>
                </p:custDataLst>
              </p:nvPr>
            </p:nvSpPr>
            <p:spPr bwMode="auto">
              <a:xfrm>
                <a:off x="5030" y="2824"/>
                <a:ext cx="991" cy="45"/>
              </a:xfrm>
              <a:custGeom>
                <a:avLst/>
                <a:gdLst>
                  <a:gd name="T0" fmla="*/ 620 w 633"/>
                  <a:gd name="T1" fmla="*/ 30 h 30"/>
                  <a:gd name="T2" fmla="*/ 13 w 633"/>
                  <a:gd name="T3" fmla="*/ 30 h 30"/>
                  <a:gd name="T4" fmla="*/ 0 w 633"/>
                  <a:gd name="T5" fmla="*/ 17 h 30"/>
                  <a:gd name="T6" fmla="*/ 0 w 633"/>
                  <a:gd name="T7" fmla="*/ 13 h 30"/>
                  <a:gd name="T8" fmla="*/ 13 w 633"/>
                  <a:gd name="T9" fmla="*/ 0 h 30"/>
                  <a:gd name="T10" fmla="*/ 620 w 633"/>
                  <a:gd name="T11" fmla="*/ 0 h 30"/>
                  <a:gd name="T12" fmla="*/ 633 w 633"/>
                  <a:gd name="T13" fmla="*/ 13 h 30"/>
                  <a:gd name="T14" fmla="*/ 633 w 633"/>
                  <a:gd name="T15" fmla="*/ 17 h 30"/>
                  <a:gd name="T16" fmla="*/ 620 w 633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3" h="30">
                    <a:moveTo>
                      <a:pt x="620" y="30"/>
                    </a:moveTo>
                    <a:cubicBezTo>
                      <a:pt x="13" y="30"/>
                      <a:pt x="13" y="30"/>
                      <a:pt x="13" y="30"/>
                    </a:cubicBezTo>
                    <a:cubicBezTo>
                      <a:pt x="6" y="30"/>
                      <a:pt x="0" y="25"/>
                      <a:pt x="0" y="1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627" y="0"/>
                      <a:pt x="633" y="6"/>
                      <a:pt x="633" y="13"/>
                    </a:cubicBezTo>
                    <a:cubicBezTo>
                      <a:pt x="633" y="17"/>
                      <a:pt x="633" y="17"/>
                      <a:pt x="633" y="17"/>
                    </a:cubicBezTo>
                    <a:cubicBezTo>
                      <a:pt x="633" y="25"/>
                      <a:pt x="627" y="30"/>
                      <a:pt x="620" y="30"/>
                    </a:cubicBezTo>
                    <a:close/>
                  </a:path>
                </a:pathLst>
              </a:custGeom>
              <a:solidFill>
                <a:srgbClr val="59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1" name="PA-任意多边形 308"/>
              <p:cNvSpPr/>
              <p:nvPr>
                <p:custDataLst>
                  <p:tags r:id="rId322"/>
                </p:custDataLst>
              </p:nvPr>
            </p:nvSpPr>
            <p:spPr bwMode="auto">
              <a:xfrm>
                <a:off x="5113" y="2795"/>
                <a:ext cx="827" cy="29"/>
              </a:xfrm>
              <a:custGeom>
                <a:avLst/>
                <a:gdLst>
                  <a:gd name="T0" fmla="*/ 519 w 528"/>
                  <a:gd name="T1" fmla="*/ 20 h 20"/>
                  <a:gd name="T2" fmla="*/ 9 w 528"/>
                  <a:gd name="T3" fmla="*/ 20 h 20"/>
                  <a:gd name="T4" fmla="*/ 0 w 528"/>
                  <a:gd name="T5" fmla="*/ 11 h 20"/>
                  <a:gd name="T6" fmla="*/ 0 w 528"/>
                  <a:gd name="T7" fmla="*/ 9 h 20"/>
                  <a:gd name="T8" fmla="*/ 9 w 528"/>
                  <a:gd name="T9" fmla="*/ 0 h 20"/>
                  <a:gd name="T10" fmla="*/ 519 w 528"/>
                  <a:gd name="T11" fmla="*/ 0 h 20"/>
                  <a:gd name="T12" fmla="*/ 528 w 528"/>
                  <a:gd name="T13" fmla="*/ 9 h 20"/>
                  <a:gd name="T14" fmla="*/ 528 w 528"/>
                  <a:gd name="T15" fmla="*/ 11 h 20"/>
                  <a:gd name="T16" fmla="*/ 519 w 52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20">
                    <a:moveTo>
                      <a:pt x="51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0" y="16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24" y="0"/>
                      <a:pt x="528" y="4"/>
                      <a:pt x="528" y="9"/>
                    </a:cubicBezTo>
                    <a:cubicBezTo>
                      <a:pt x="528" y="11"/>
                      <a:pt x="528" y="11"/>
                      <a:pt x="528" y="11"/>
                    </a:cubicBezTo>
                    <a:cubicBezTo>
                      <a:pt x="528" y="16"/>
                      <a:pt x="524" y="20"/>
                      <a:pt x="519" y="20"/>
                    </a:cubicBezTo>
                    <a:close/>
                  </a:path>
                </a:pathLst>
              </a:custGeom>
              <a:solidFill>
                <a:srgbClr val="3B3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2" name="PA-任意多边形 309"/>
              <p:cNvSpPr/>
              <p:nvPr>
                <p:custDataLst>
                  <p:tags r:id="rId323"/>
                </p:custDataLst>
              </p:nvPr>
            </p:nvSpPr>
            <p:spPr bwMode="auto">
              <a:xfrm>
                <a:off x="5133" y="4149"/>
                <a:ext cx="55" cy="173"/>
              </a:xfrm>
              <a:custGeom>
                <a:avLst/>
                <a:gdLst>
                  <a:gd name="T0" fmla="*/ 20 w 35"/>
                  <a:gd name="T1" fmla="*/ 118 h 118"/>
                  <a:gd name="T2" fmla="*/ 15 w 35"/>
                  <a:gd name="T3" fmla="*/ 118 h 118"/>
                  <a:gd name="T4" fmla="*/ 0 w 35"/>
                  <a:gd name="T5" fmla="*/ 102 h 118"/>
                  <a:gd name="T6" fmla="*/ 0 w 35"/>
                  <a:gd name="T7" fmla="*/ 16 h 118"/>
                  <a:gd name="T8" fmla="*/ 15 w 35"/>
                  <a:gd name="T9" fmla="*/ 0 h 118"/>
                  <a:gd name="T10" fmla="*/ 20 w 35"/>
                  <a:gd name="T11" fmla="*/ 0 h 118"/>
                  <a:gd name="T12" fmla="*/ 35 w 35"/>
                  <a:gd name="T13" fmla="*/ 16 h 118"/>
                  <a:gd name="T14" fmla="*/ 35 w 35"/>
                  <a:gd name="T15" fmla="*/ 102 h 118"/>
                  <a:gd name="T16" fmla="*/ 20 w 35"/>
                  <a:gd name="T1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8">
                    <a:moveTo>
                      <a:pt x="20" y="118"/>
                    </a:moveTo>
                    <a:cubicBezTo>
                      <a:pt x="15" y="118"/>
                      <a:pt x="15" y="118"/>
                      <a:pt x="15" y="118"/>
                    </a:cubicBezTo>
                    <a:cubicBezTo>
                      <a:pt x="7" y="118"/>
                      <a:pt x="0" y="111"/>
                      <a:pt x="0" y="10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8" y="0"/>
                      <a:pt x="35" y="7"/>
                      <a:pt x="35" y="16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1"/>
                      <a:pt x="28" y="118"/>
                      <a:pt x="20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3" name="PA-任意多边形 310"/>
              <p:cNvSpPr/>
              <p:nvPr>
                <p:custDataLst>
                  <p:tags r:id="rId324"/>
                </p:custDataLst>
              </p:nvPr>
            </p:nvSpPr>
            <p:spPr bwMode="auto">
              <a:xfrm>
                <a:off x="5872" y="4149"/>
                <a:ext cx="55" cy="173"/>
              </a:xfrm>
              <a:custGeom>
                <a:avLst/>
                <a:gdLst>
                  <a:gd name="T0" fmla="*/ 20 w 35"/>
                  <a:gd name="T1" fmla="*/ 118 h 118"/>
                  <a:gd name="T2" fmla="*/ 15 w 35"/>
                  <a:gd name="T3" fmla="*/ 118 h 118"/>
                  <a:gd name="T4" fmla="*/ 0 w 35"/>
                  <a:gd name="T5" fmla="*/ 102 h 118"/>
                  <a:gd name="T6" fmla="*/ 0 w 35"/>
                  <a:gd name="T7" fmla="*/ 16 h 118"/>
                  <a:gd name="T8" fmla="*/ 15 w 35"/>
                  <a:gd name="T9" fmla="*/ 0 h 118"/>
                  <a:gd name="T10" fmla="*/ 20 w 35"/>
                  <a:gd name="T11" fmla="*/ 0 h 118"/>
                  <a:gd name="T12" fmla="*/ 35 w 35"/>
                  <a:gd name="T13" fmla="*/ 16 h 118"/>
                  <a:gd name="T14" fmla="*/ 35 w 35"/>
                  <a:gd name="T15" fmla="*/ 102 h 118"/>
                  <a:gd name="T16" fmla="*/ 20 w 35"/>
                  <a:gd name="T1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8">
                    <a:moveTo>
                      <a:pt x="20" y="118"/>
                    </a:moveTo>
                    <a:cubicBezTo>
                      <a:pt x="15" y="118"/>
                      <a:pt x="15" y="118"/>
                      <a:pt x="15" y="118"/>
                    </a:cubicBezTo>
                    <a:cubicBezTo>
                      <a:pt x="7" y="118"/>
                      <a:pt x="0" y="111"/>
                      <a:pt x="0" y="10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9" y="0"/>
                      <a:pt x="35" y="7"/>
                      <a:pt x="35" y="16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1"/>
                      <a:pt x="29" y="118"/>
                      <a:pt x="20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4" name="PA-任意多边形 311"/>
              <p:cNvSpPr/>
              <p:nvPr>
                <p:custDataLst>
                  <p:tags r:id="rId325"/>
                </p:custDataLst>
              </p:nvPr>
            </p:nvSpPr>
            <p:spPr bwMode="auto">
              <a:xfrm>
                <a:off x="5110" y="4194"/>
                <a:ext cx="23" cy="83"/>
              </a:xfrm>
              <a:custGeom>
                <a:avLst/>
                <a:gdLst>
                  <a:gd name="T0" fmla="*/ 8 w 15"/>
                  <a:gd name="T1" fmla="*/ 56 h 56"/>
                  <a:gd name="T2" fmla="*/ 6 w 15"/>
                  <a:gd name="T3" fmla="*/ 56 h 56"/>
                  <a:gd name="T4" fmla="*/ 0 w 15"/>
                  <a:gd name="T5" fmla="*/ 50 h 56"/>
                  <a:gd name="T6" fmla="*/ 0 w 15"/>
                  <a:gd name="T7" fmla="*/ 6 h 56"/>
                  <a:gd name="T8" fmla="*/ 6 w 15"/>
                  <a:gd name="T9" fmla="*/ 0 h 56"/>
                  <a:gd name="T10" fmla="*/ 8 w 15"/>
                  <a:gd name="T11" fmla="*/ 0 h 56"/>
                  <a:gd name="T12" fmla="*/ 15 w 15"/>
                  <a:gd name="T13" fmla="*/ 6 h 56"/>
                  <a:gd name="T14" fmla="*/ 15 w 15"/>
                  <a:gd name="T15" fmla="*/ 50 h 56"/>
                  <a:gd name="T16" fmla="*/ 8 w 15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6">
                    <a:moveTo>
                      <a:pt x="8" y="56"/>
                    </a:moveTo>
                    <a:cubicBezTo>
                      <a:pt x="6" y="56"/>
                      <a:pt x="6" y="56"/>
                      <a:pt x="6" y="56"/>
                    </a:cubicBezTo>
                    <a:cubicBezTo>
                      <a:pt x="3" y="56"/>
                      <a:pt x="0" y="53"/>
                      <a:pt x="0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5" y="2"/>
                      <a:pt x="15" y="6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3"/>
                      <a:pt x="12" y="56"/>
                      <a:pt x="8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5" name="PA-任意多边形 312"/>
              <p:cNvSpPr/>
              <p:nvPr>
                <p:custDataLst>
                  <p:tags r:id="rId326"/>
                </p:custDataLst>
              </p:nvPr>
            </p:nvSpPr>
            <p:spPr bwMode="auto">
              <a:xfrm>
                <a:off x="5927" y="4194"/>
                <a:ext cx="25" cy="83"/>
              </a:xfrm>
              <a:custGeom>
                <a:avLst/>
                <a:gdLst>
                  <a:gd name="T0" fmla="*/ 9 w 16"/>
                  <a:gd name="T1" fmla="*/ 56 h 56"/>
                  <a:gd name="T2" fmla="*/ 7 w 16"/>
                  <a:gd name="T3" fmla="*/ 56 h 56"/>
                  <a:gd name="T4" fmla="*/ 0 w 16"/>
                  <a:gd name="T5" fmla="*/ 50 h 56"/>
                  <a:gd name="T6" fmla="*/ 0 w 16"/>
                  <a:gd name="T7" fmla="*/ 6 h 56"/>
                  <a:gd name="T8" fmla="*/ 7 w 16"/>
                  <a:gd name="T9" fmla="*/ 0 h 56"/>
                  <a:gd name="T10" fmla="*/ 9 w 16"/>
                  <a:gd name="T11" fmla="*/ 0 h 56"/>
                  <a:gd name="T12" fmla="*/ 16 w 16"/>
                  <a:gd name="T13" fmla="*/ 6 h 56"/>
                  <a:gd name="T14" fmla="*/ 16 w 16"/>
                  <a:gd name="T15" fmla="*/ 50 h 56"/>
                  <a:gd name="T16" fmla="*/ 9 w 16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6">
                    <a:moveTo>
                      <a:pt x="9" y="56"/>
                    </a:moveTo>
                    <a:cubicBezTo>
                      <a:pt x="7" y="56"/>
                      <a:pt x="7" y="56"/>
                      <a:pt x="7" y="56"/>
                    </a:cubicBezTo>
                    <a:cubicBezTo>
                      <a:pt x="3" y="56"/>
                      <a:pt x="0" y="53"/>
                      <a:pt x="0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6" y="2"/>
                      <a:pt x="16" y="6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3"/>
                      <a:pt x="13" y="56"/>
                      <a:pt x="9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6" name="PA-任意多边形 313"/>
              <p:cNvSpPr/>
              <p:nvPr>
                <p:custDataLst>
                  <p:tags r:id="rId327"/>
                </p:custDataLst>
              </p:nvPr>
            </p:nvSpPr>
            <p:spPr bwMode="auto">
              <a:xfrm>
                <a:off x="5414" y="3728"/>
                <a:ext cx="131" cy="109"/>
              </a:xfrm>
              <a:custGeom>
                <a:avLst/>
                <a:gdLst>
                  <a:gd name="T0" fmla="*/ 53 w 84"/>
                  <a:gd name="T1" fmla="*/ 43 h 74"/>
                  <a:gd name="T2" fmla="*/ 38 w 84"/>
                  <a:gd name="T3" fmla="*/ 43 h 74"/>
                  <a:gd name="T4" fmla="*/ 84 w 84"/>
                  <a:gd name="T5" fmla="*/ 74 h 74"/>
                  <a:gd name="T6" fmla="*/ 84 w 84"/>
                  <a:gd name="T7" fmla="*/ 4 h 74"/>
                  <a:gd name="T8" fmla="*/ 26 w 84"/>
                  <a:gd name="T9" fmla="*/ 4 h 74"/>
                  <a:gd name="T10" fmla="*/ 20 w 84"/>
                  <a:gd name="T11" fmla="*/ 0 h 74"/>
                  <a:gd name="T12" fmla="*/ 0 w 84"/>
                  <a:gd name="T13" fmla="*/ 17 h 74"/>
                  <a:gd name="T14" fmla="*/ 18 w 84"/>
                  <a:gd name="T15" fmla="*/ 29 h 74"/>
                  <a:gd name="T16" fmla="*/ 53 w 84"/>
                  <a:gd name="T17" fmla="*/ 2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74">
                    <a:moveTo>
                      <a:pt x="53" y="43"/>
                    </a:moveTo>
                    <a:cubicBezTo>
                      <a:pt x="38" y="43"/>
                      <a:pt x="38" y="43"/>
                      <a:pt x="38" y="43"/>
                    </a:cubicBezTo>
                    <a:cubicBezTo>
                      <a:pt x="84" y="74"/>
                      <a:pt x="84" y="74"/>
                      <a:pt x="84" y="7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1" y="0"/>
                      <a:pt x="20" y="0"/>
                    </a:cubicBezTo>
                    <a:cubicBezTo>
                      <a:pt x="19" y="0"/>
                      <a:pt x="0" y="17"/>
                      <a:pt x="0" y="17"/>
                    </a:cubicBezTo>
                    <a:cubicBezTo>
                      <a:pt x="0" y="17"/>
                      <a:pt x="7" y="26"/>
                      <a:pt x="18" y="29"/>
                    </a:cubicBezTo>
                    <a:cubicBezTo>
                      <a:pt x="53" y="29"/>
                      <a:pt x="53" y="29"/>
                      <a:pt x="53" y="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7" name="PA-任意多边形 314"/>
              <p:cNvSpPr/>
              <p:nvPr>
                <p:custDataLst>
                  <p:tags r:id="rId328"/>
                </p:custDataLst>
              </p:nvPr>
            </p:nvSpPr>
            <p:spPr bwMode="auto">
              <a:xfrm>
                <a:off x="5390" y="3547"/>
                <a:ext cx="172" cy="197"/>
              </a:xfrm>
              <a:custGeom>
                <a:avLst/>
                <a:gdLst>
                  <a:gd name="T0" fmla="*/ 8 w 110"/>
                  <a:gd name="T1" fmla="*/ 134 h 134"/>
                  <a:gd name="T2" fmla="*/ 5 w 110"/>
                  <a:gd name="T3" fmla="*/ 105 h 134"/>
                  <a:gd name="T4" fmla="*/ 74 w 110"/>
                  <a:gd name="T5" fmla="*/ 9 h 134"/>
                  <a:gd name="T6" fmla="*/ 90 w 110"/>
                  <a:gd name="T7" fmla="*/ 9 h 134"/>
                  <a:gd name="T8" fmla="*/ 99 w 110"/>
                  <a:gd name="T9" fmla="*/ 19 h 134"/>
                  <a:gd name="T10" fmla="*/ 84 w 110"/>
                  <a:gd name="T11" fmla="*/ 44 h 134"/>
                  <a:gd name="T12" fmla="*/ 40 w 110"/>
                  <a:gd name="T13" fmla="*/ 106 h 134"/>
                  <a:gd name="T14" fmla="*/ 24 w 110"/>
                  <a:gd name="T15" fmla="*/ 123 h 134"/>
                  <a:gd name="T16" fmla="*/ 8 w 110"/>
                  <a:gd name="T17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134">
                    <a:moveTo>
                      <a:pt x="8" y="134"/>
                    </a:moveTo>
                    <a:cubicBezTo>
                      <a:pt x="8" y="134"/>
                      <a:pt x="0" y="113"/>
                      <a:pt x="5" y="105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74" y="9"/>
                      <a:pt x="82" y="0"/>
                      <a:pt x="90" y="9"/>
                    </a:cubicBezTo>
                    <a:cubicBezTo>
                      <a:pt x="99" y="19"/>
                      <a:pt x="99" y="19"/>
                      <a:pt x="99" y="19"/>
                    </a:cubicBezTo>
                    <a:cubicBezTo>
                      <a:pt x="99" y="19"/>
                      <a:pt x="110" y="12"/>
                      <a:pt x="84" y="44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0" y="106"/>
                      <a:pt x="31" y="122"/>
                      <a:pt x="24" y="123"/>
                    </a:cubicBezTo>
                    <a:lnTo>
                      <a:pt x="8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8" name="PA-任意多边形 315"/>
              <p:cNvSpPr/>
              <p:nvPr>
                <p:custDataLst>
                  <p:tags r:id="rId329"/>
                </p:custDataLst>
              </p:nvPr>
            </p:nvSpPr>
            <p:spPr bwMode="auto">
              <a:xfrm>
                <a:off x="5526" y="3538"/>
                <a:ext cx="198" cy="186"/>
              </a:xfrm>
              <a:custGeom>
                <a:avLst/>
                <a:gdLst>
                  <a:gd name="T0" fmla="*/ 0 w 126"/>
                  <a:gd name="T1" fmla="*/ 6 h 126"/>
                  <a:gd name="T2" fmla="*/ 22 w 126"/>
                  <a:gd name="T3" fmla="*/ 21 h 126"/>
                  <a:gd name="T4" fmla="*/ 37 w 126"/>
                  <a:gd name="T5" fmla="*/ 40 h 126"/>
                  <a:gd name="T6" fmla="*/ 84 w 126"/>
                  <a:gd name="T7" fmla="*/ 106 h 126"/>
                  <a:gd name="T8" fmla="*/ 92 w 126"/>
                  <a:gd name="T9" fmla="*/ 120 h 126"/>
                  <a:gd name="T10" fmla="*/ 108 w 126"/>
                  <a:gd name="T11" fmla="*/ 116 h 126"/>
                  <a:gd name="T12" fmla="*/ 114 w 126"/>
                  <a:gd name="T13" fmla="*/ 113 h 126"/>
                  <a:gd name="T14" fmla="*/ 114 w 126"/>
                  <a:gd name="T15" fmla="*/ 95 h 126"/>
                  <a:gd name="T16" fmla="*/ 85 w 126"/>
                  <a:gd name="T17" fmla="*/ 60 h 126"/>
                  <a:gd name="T18" fmla="*/ 65 w 126"/>
                  <a:gd name="T19" fmla="*/ 26 h 126"/>
                  <a:gd name="T20" fmla="*/ 40 w 126"/>
                  <a:gd name="T21" fmla="*/ 6 h 126"/>
                  <a:gd name="T22" fmla="*/ 22 w 126"/>
                  <a:gd name="T23" fmla="*/ 0 h 126"/>
                  <a:gd name="T24" fmla="*/ 7 w 126"/>
                  <a:gd name="T25" fmla="*/ 0 h 126"/>
                  <a:gd name="T26" fmla="*/ 0 w 126"/>
                  <a:gd name="T27" fmla="*/ 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6" h="126">
                    <a:moveTo>
                      <a:pt x="0" y="6"/>
                    </a:moveTo>
                    <a:cubicBezTo>
                      <a:pt x="0" y="6"/>
                      <a:pt x="15" y="10"/>
                      <a:pt x="22" y="21"/>
                    </a:cubicBezTo>
                    <a:cubicBezTo>
                      <a:pt x="22" y="21"/>
                      <a:pt x="27" y="22"/>
                      <a:pt x="37" y="40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2" y="120"/>
                      <a:pt x="92" y="120"/>
                      <a:pt x="92" y="120"/>
                    </a:cubicBezTo>
                    <a:cubicBezTo>
                      <a:pt x="92" y="120"/>
                      <a:pt x="100" y="126"/>
                      <a:pt x="108" y="116"/>
                    </a:cubicBezTo>
                    <a:cubicBezTo>
                      <a:pt x="114" y="113"/>
                      <a:pt x="114" y="113"/>
                      <a:pt x="114" y="113"/>
                    </a:cubicBezTo>
                    <a:cubicBezTo>
                      <a:pt x="114" y="113"/>
                      <a:pt x="126" y="106"/>
                      <a:pt x="114" y="95"/>
                    </a:cubicBezTo>
                    <a:cubicBezTo>
                      <a:pt x="114" y="95"/>
                      <a:pt x="92" y="68"/>
                      <a:pt x="85" y="60"/>
                    </a:cubicBezTo>
                    <a:cubicBezTo>
                      <a:pt x="85" y="60"/>
                      <a:pt x="67" y="33"/>
                      <a:pt x="65" y="26"/>
                    </a:cubicBezTo>
                    <a:cubicBezTo>
                      <a:pt x="65" y="26"/>
                      <a:pt x="49" y="6"/>
                      <a:pt x="40" y="6"/>
                    </a:cubicBezTo>
                    <a:cubicBezTo>
                      <a:pt x="40" y="6"/>
                      <a:pt x="38" y="3"/>
                      <a:pt x="22" y="0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9" name="PA-任意多边形 316"/>
              <p:cNvSpPr/>
              <p:nvPr>
                <p:custDataLst>
                  <p:tags r:id="rId330"/>
                </p:custDataLst>
              </p:nvPr>
            </p:nvSpPr>
            <p:spPr bwMode="auto">
              <a:xfrm>
                <a:off x="5577" y="3706"/>
                <a:ext cx="144" cy="126"/>
              </a:xfrm>
              <a:custGeom>
                <a:avLst/>
                <a:gdLst>
                  <a:gd name="T0" fmla="*/ 92 w 92"/>
                  <a:gd name="T1" fmla="*/ 0 h 86"/>
                  <a:gd name="T2" fmla="*/ 75 w 92"/>
                  <a:gd name="T3" fmla="*/ 15 h 86"/>
                  <a:gd name="T4" fmla="*/ 28 w 92"/>
                  <a:gd name="T5" fmla="*/ 18 h 86"/>
                  <a:gd name="T6" fmla="*/ 0 w 92"/>
                  <a:gd name="T7" fmla="*/ 18 h 86"/>
                  <a:gd name="T8" fmla="*/ 0 w 92"/>
                  <a:gd name="T9" fmla="*/ 86 h 86"/>
                  <a:gd name="T10" fmla="*/ 46 w 92"/>
                  <a:gd name="T11" fmla="*/ 61 h 86"/>
                  <a:gd name="T12" fmla="*/ 33 w 92"/>
                  <a:gd name="T13" fmla="*/ 60 h 86"/>
                  <a:gd name="T14" fmla="*/ 33 w 92"/>
                  <a:gd name="T15" fmla="*/ 43 h 86"/>
                  <a:gd name="T16" fmla="*/ 50 w 92"/>
                  <a:gd name="T17" fmla="*/ 43 h 86"/>
                  <a:gd name="T18" fmla="*/ 75 w 92"/>
                  <a:gd name="T19" fmla="*/ 38 h 86"/>
                  <a:gd name="T20" fmla="*/ 92 w 92"/>
                  <a:gd name="T21" fmla="*/ 23 h 86"/>
                  <a:gd name="T22" fmla="*/ 92 w 92"/>
                  <a:gd name="T23" fmla="*/ 11 h 86"/>
                  <a:gd name="T24" fmla="*/ 92 w 92"/>
                  <a:gd name="T2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86">
                    <a:moveTo>
                      <a:pt x="92" y="0"/>
                    </a:moveTo>
                    <a:cubicBezTo>
                      <a:pt x="92" y="0"/>
                      <a:pt x="80" y="12"/>
                      <a:pt x="75" y="15"/>
                    </a:cubicBezTo>
                    <a:cubicBezTo>
                      <a:pt x="75" y="15"/>
                      <a:pt x="51" y="20"/>
                      <a:pt x="28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8" y="48"/>
                      <a:pt x="75" y="38"/>
                    </a:cubicBezTo>
                    <a:cubicBezTo>
                      <a:pt x="75" y="38"/>
                      <a:pt x="88" y="35"/>
                      <a:pt x="92" y="23"/>
                    </a:cubicBezTo>
                    <a:cubicBezTo>
                      <a:pt x="92" y="11"/>
                      <a:pt x="92" y="11"/>
                      <a:pt x="92" y="11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0" name="PA-任意多边形 317"/>
              <p:cNvSpPr/>
              <p:nvPr>
                <p:custDataLst>
                  <p:tags r:id="rId331"/>
                </p:custDataLst>
              </p:nvPr>
            </p:nvSpPr>
            <p:spPr bwMode="auto">
              <a:xfrm>
                <a:off x="5362" y="3849"/>
                <a:ext cx="64" cy="54"/>
              </a:xfrm>
              <a:custGeom>
                <a:avLst/>
                <a:gdLst>
                  <a:gd name="T0" fmla="*/ 2 w 41"/>
                  <a:gd name="T1" fmla="*/ 0 h 37"/>
                  <a:gd name="T2" fmla="*/ 40 w 41"/>
                  <a:gd name="T3" fmla="*/ 0 h 37"/>
                  <a:gd name="T4" fmla="*/ 40 w 41"/>
                  <a:gd name="T5" fmla="*/ 5 h 37"/>
                  <a:gd name="T6" fmla="*/ 25 w 41"/>
                  <a:gd name="T7" fmla="*/ 5 h 37"/>
                  <a:gd name="T8" fmla="*/ 22 w 41"/>
                  <a:gd name="T9" fmla="*/ 12 h 37"/>
                  <a:gd name="T10" fmla="*/ 24 w 41"/>
                  <a:gd name="T11" fmla="*/ 12 h 37"/>
                  <a:gd name="T12" fmla="*/ 24 w 41"/>
                  <a:gd name="T13" fmla="*/ 17 h 37"/>
                  <a:gd name="T14" fmla="*/ 28 w 41"/>
                  <a:gd name="T15" fmla="*/ 13 h 37"/>
                  <a:gd name="T16" fmla="*/ 41 w 41"/>
                  <a:gd name="T17" fmla="*/ 25 h 37"/>
                  <a:gd name="T18" fmla="*/ 36 w 41"/>
                  <a:gd name="T19" fmla="*/ 30 h 37"/>
                  <a:gd name="T20" fmla="*/ 24 w 41"/>
                  <a:gd name="T21" fmla="*/ 17 h 37"/>
                  <a:gd name="T22" fmla="*/ 24 w 41"/>
                  <a:gd name="T23" fmla="*/ 37 h 37"/>
                  <a:gd name="T24" fmla="*/ 18 w 41"/>
                  <a:gd name="T25" fmla="*/ 37 h 37"/>
                  <a:gd name="T26" fmla="*/ 18 w 41"/>
                  <a:gd name="T27" fmla="*/ 18 h 37"/>
                  <a:gd name="T28" fmla="*/ 5 w 41"/>
                  <a:gd name="T29" fmla="*/ 30 h 37"/>
                  <a:gd name="T30" fmla="*/ 0 w 41"/>
                  <a:gd name="T31" fmla="*/ 25 h 37"/>
                  <a:gd name="T32" fmla="*/ 18 w 41"/>
                  <a:gd name="T33" fmla="*/ 5 h 37"/>
                  <a:gd name="T34" fmla="*/ 2 w 41"/>
                  <a:gd name="T35" fmla="*/ 5 h 37"/>
                  <a:gd name="T36" fmla="*/ 2 w 41"/>
                  <a:gd name="T3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" h="37">
                    <a:moveTo>
                      <a:pt x="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8"/>
                      <a:pt x="23" y="10"/>
                      <a:pt x="22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32" y="16"/>
                      <a:pt x="36" y="20"/>
                      <a:pt x="41" y="2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3" y="26"/>
                      <a:pt x="29" y="21"/>
                      <a:pt x="24" y="1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4" y="22"/>
                      <a:pt x="10" y="26"/>
                      <a:pt x="5" y="30"/>
                    </a:cubicBezTo>
                    <a:cubicBezTo>
                      <a:pt x="4" y="29"/>
                      <a:pt x="2" y="27"/>
                      <a:pt x="0" y="25"/>
                    </a:cubicBezTo>
                    <a:cubicBezTo>
                      <a:pt x="9" y="19"/>
                      <a:pt x="15" y="13"/>
                      <a:pt x="18" y="5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1" name="PA-任意多边形 318"/>
              <p:cNvSpPr>
                <a:spLocks noEditPoints="1"/>
              </p:cNvSpPr>
              <p:nvPr>
                <p:custDataLst>
                  <p:tags r:id="rId332"/>
                </p:custDataLst>
              </p:nvPr>
            </p:nvSpPr>
            <p:spPr bwMode="auto">
              <a:xfrm>
                <a:off x="5429" y="3849"/>
                <a:ext cx="63" cy="54"/>
              </a:xfrm>
              <a:custGeom>
                <a:avLst/>
                <a:gdLst>
                  <a:gd name="T0" fmla="*/ 0 w 40"/>
                  <a:gd name="T1" fmla="*/ 0 h 37"/>
                  <a:gd name="T2" fmla="*/ 40 w 40"/>
                  <a:gd name="T3" fmla="*/ 0 h 37"/>
                  <a:gd name="T4" fmla="*/ 40 w 40"/>
                  <a:gd name="T5" fmla="*/ 5 h 37"/>
                  <a:gd name="T6" fmla="*/ 35 w 40"/>
                  <a:gd name="T7" fmla="*/ 5 h 37"/>
                  <a:gd name="T8" fmla="*/ 35 w 40"/>
                  <a:gd name="T9" fmla="*/ 30 h 37"/>
                  <a:gd name="T10" fmla="*/ 34 w 40"/>
                  <a:gd name="T11" fmla="*/ 34 h 37"/>
                  <a:gd name="T12" fmla="*/ 31 w 40"/>
                  <a:gd name="T13" fmla="*/ 36 h 37"/>
                  <a:gd name="T14" fmla="*/ 21 w 40"/>
                  <a:gd name="T15" fmla="*/ 37 h 37"/>
                  <a:gd name="T16" fmla="*/ 19 w 40"/>
                  <a:gd name="T17" fmla="*/ 31 h 37"/>
                  <a:gd name="T18" fmla="*/ 26 w 40"/>
                  <a:gd name="T19" fmla="*/ 31 h 37"/>
                  <a:gd name="T20" fmla="*/ 29 w 40"/>
                  <a:gd name="T21" fmla="*/ 28 h 37"/>
                  <a:gd name="T22" fmla="*/ 29 w 40"/>
                  <a:gd name="T23" fmla="*/ 5 h 37"/>
                  <a:gd name="T24" fmla="*/ 0 w 40"/>
                  <a:gd name="T25" fmla="*/ 5 h 37"/>
                  <a:gd name="T26" fmla="*/ 0 w 40"/>
                  <a:gd name="T27" fmla="*/ 0 h 37"/>
                  <a:gd name="T28" fmla="*/ 4 w 40"/>
                  <a:gd name="T29" fmla="*/ 9 h 37"/>
                  <a:gd name="T30" fmla="*/ 23 w 40"/>
                  <a:gd name="T31" fmla="*/ 9 h 37"/>
                  <a:gd name="T32" fmla="*/ 23 w 40"/>
                  <a:gd name="T33" fmla="*/ 27 h 37"/>
                  <a:gd name="T34" fmla="*/ 10 w 40"/>
                  <a:gd name="T35" fmla="*/ 27 h 37"/>
                  <a:gd name="T36" fmla="*/ 10 w 40"/>
                  <a:gd name="T37" fmla="*/ 29 h 37"/>
                  <a:gd name="T38" fmla="*/ 4 w 40"/>
                  <a:gd name="T39" fmla="*/ 29 h 37"/>
                  <a:gd name="T40" fmla="*/ 4 w 40"/>
                  <a:gd name="T41" fmla="*/ 9 h 37"/>
                  <a:gd name="T42" fmla="*/ 18 w 40"/>
                  <a:gd name="T43" fmla="*/ 22 h 37"/>
                  <a:gd name="T44" fmla="*/ 18 w 40"/>
                  <a:gd name="T45" fmla="*/ 14 h 37"/>
                  <a:gd name="T46" fmla="*/ 10 w 40"/>
                  <a:gd name="T47" fmla="*/ 14 h 37"/>
                  <a:gd name="T48" fmla="*/ 10 w 40"/>
                  <a:gd name="T49" fmla="*/ 22 h 37"/>
                  <a:gd name="T50" fmla="*/ 18 w 40"/>
                  <a:gd name="T51" fmla="*/ 2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37">
                    <a:moveTo>
                      <a:pt x="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2"/>
                      <a:pt x="35" y="33"/>
                      <a:pt x="34" y="34"/>
                    </a:cubicBezTo>
                    <a:cubicBezTo>
                      <a:pt x="33" y="35"/>
                      <a:pt x="32" y="36"/>
                      <a:pt x="31" y="36"/>
                    </a:cubicBezTo>
                    <a:cubicBezTo>
                      <a:pt x="29" y="37"/>
                      <a:pt x="26" y="37"/>
                      <a:pt x="21" y="37"/>
                    </a:cubicBezTo>
                    <a:cubicBezTo>
                      <a:pt x="20" y="35"/>
                      <a:pt x="20" y="33"/>
                      <a:pt x="19" y="31"/>
                    </a:cubicBezTo>
                    <a:cubicBezTo>
                      <a:pt x="22" y="31"/>
                      <a:pt x="24" y="31"/>
                      <a:pt x="26" y="31"/>
                    </a:cubicBezTo>
                    <a:cubicBezTo>
                      <a:pt x="28" y="31"/>
                      <a:pt x="29" y="30"/>
                      <a:pt x="29" y="28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0"/>
                    </a:lnTo>
                    <a:close/>
                    <a:moveTo>
                      <a:pt x="4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4" y="29"/>
                      <a:pt x="4" y="29"/>
                      <a:pt x="4" y="29"/>
                    </a:cubicBezTo>
                    <a:lnTo>
                      <a:pt x="4" y="9"/>
                    </a:lnTo>
                    <a:close/>
                    <a:moveTo>
                      <a:pt x="18" y="22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8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2" name="PA-任意多边形 319"/>
              <p:cNvSpPr>
                <a:spLocks noEditPoints="1"/>
              </p:cNvSpPr>
              <p:nvPr>
                <p:custDataLst>
                  <p:tags r:id="rId333"/>
                </p:custDataLst>
              </p:nvPr>
            </p:nvSpPr>
            <p:spPr bwMode="auto">
              <a:xfrm>
                <a:off x="5498" y="3847"/>
                <a:ext cx="58" cy="56"/>
              </a:xfrm>
              <a:custGeom>
                <a:avLst/>
                <a:gdLst>
                  <a:gd name="T0" fmla="*/ 0 w 58"/>
                  <a:gd name="T1" fmla="*/ 56 h 56"/>
                  <a:gd name="T2" fmla="*/ 0 w 58"/>
                  <a:gd name="T3" fmla="*/ 0 h 56"/>
                  <a:gd name="T4" fmla="*/ 58 w 58"/>
                  <a:gd name="T5" fmla="*/ 0 h 56"/>
                  <a:gd name="T6" fmla="*/ 58 w 58"/>
                  <a:gd name="T7" fmla="*/ 56 h 56"/>
                  <a:gd name="T8" fmla="*/ 49 w 58"/>
                  <a:gd name="T9" fmla="*/ 56 h 56"/>
                  <a:gd name="T10" fmla="*/ 49 w 58"/>
                  <a:gd name="T11" fmla="*/ 53 h 56"/>
                  <a:gd name="T12" fmla="*/ 10 w 58"/>
                  <a:gd name="T13" fmla="*/ 53 h 56"/>
                  <a:gd name="T14" fmla="*/ 10 w 58"/>
                  <a:gd name="T15" fmla="*/ 56 h 56"/>
                  <a:gd name="T16" fmla="*/ 0 w 58"/>
                  <a:gd name="T17" fmla="*/ 56 h 56"/>
                  <a:gd name="T18" fmla="*/ 49 w 58"/>
                  <a:gd name="T19" fmla="*/ 46 h 56"/>
                  <a:gd name="T20" fmla="*/ 49 w 58"/>
                  <a:gd name="T21" fmla="*/ 7 h 56"/>
                  <a:gd name="T22" fmla="*/ 10 w 58"/>
                  <a:gd name="T23" fmla="*/ 7 h 56"/>
                  <a:gd name="T24" fmla="*/ 10 w 58"/>
                  <a:gd name="T25" fmla="*/ 46 h 56"/>
                  <a:gd name="T26" fmla="*/ 49 w 58"/>
                  <a:gd name="T27" fmla="*/ 46 h 56"/>
                  <a:gd name="T28" fmla="*/ 14 w 58"/>
                  <a:gd name="T29" fmla="*/ 15 h 56"/>
                  <a:gd name="T30" fmla="*/ 42 w 58"/>
                  <a:gd name="T31" fmla="*/ 15 h 56"/>
                  <a:gd name="T32" fmla="*/ 42 w 58"/>
                  <a:gd name="T33" fmla="*/ 40 h 56"/>
                  <a:gd name="T34" fmla="*/ 14 w 58"/>
                  <a:gd name="T35" fmla="*/ 40 h 56"/>
                  <a:gd name="T36" fmla="*/ 14 w 58"/>
                  <a:gd name="T37" fmla="*/ 15 h 56"/>
                  <a:gd name="T38" fmla="*/ 35 w 58"/>
                  <a:gd name="T39" fmla="*/ 32 h 56"/>
                  <a:gd name="T40" fmla="*/ 35 w 58"/>
                  <a:gd name="T41" fmla="*/ 21 h 56"/>
                  <a:gd name="T42" fmla="*/ 24 w 58"/>
                  <a:gd name="T43" fmla="*/ 21 h 56"/>
                  <a:gd name="T44" fmla="*/ 24 w 58"/>
                  <a:gd name="T45" fmla="*/ 32 h 56"/>
                  <a:gd name="T46" fmla="*/ 35 w 58"/>
                  <a:gd name="T47" fmla="*/ 3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" h="56">
                    <a:moveTo>
                      <a:pt x="0" y="56"/>
                    </a:moveTo>
                    <a:lnTo>
                      <a:pt x="0" y="0"/>
                    </a:lnTo>
                    <a:lnTo>
                      <a:pt x="58" y="0"/>
                    </a:lnTo>
                    <a:lnTo>
                      <a:pt x="58" y="56"/>
                    </a:lnTo>
                    <a:lnTo>
                      <a:pt x="49" y="56"/>
                    </a:lnTo>
                    <a:lnTo>
                      <a:pt x="49" y="53"/>
                    </a:lnTo>
                    <a:lnTo>
                      <a:pt x="10" y="53"/>
                    </a:lnTo>
                    <a:lnTo>
                      <a:pt x="10" y="56"/>
                    </a:lnTo>
                    <a:lnTo>
                      <a:pt x="0" y="56"/>
                    </a:lnTo>
                    <a:close/>
                    <a:moveTo>
                      <a:pt x="49" y="46"/>
                    </a:moveTo>
                    <a:lnTo>
                      <a:pt x="49" y="7"/>
                    </a:lnTo>
                    <a:lnTo>
                      <a:pt x="10" y="7"/>
                    </a:lnTo>
                    <a:lnTo>
                      <a:pt x="10" y="46"/>
                    </a:lnTo>
                    <a:lnTo>
                      <a:pt x="49" y="46"/>
                    </a:lnTo>
                    <a:close/>
                    <a:moveTo>
                      <a:pt x="14" y="15"/>
                    </a:moveTo>
                    <a:lnTo>
                      <a:pt x="42" y="15"/>
                    </a:lnTo>
                    <a:lnTo>
                      <a:pt x="42" y="40"/>
                    </a:lnTo>
                    <a:lnTo>
                      <a:pt x="14" y="40"/>
                    </a:lnTo>
                    <a:lnTo>
                      <a:pt x="14" y="15"/>
                    </a:lnTo>
                    <a:close/>
                    <a:moveTo>
                      <a:pt x="35" y="32"/>
                    </a:moveTo>
                    <a:lnTo>
                      <a:pt x="35" y="21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35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3" name="PA-任意多边形 320"/>
              <p:cNvSpPr>
                <a:spLocks noEditPoints="1"/>
              </p:cNvSpPr>
              <p:nvPr>
                <p:custDataLst>
                  <p:tags r:id="rId334"/>
                </p:custDataLst>
              </p:nvPr>
            </p:nvSpPr>
            <p:spPr bwMode="auto">
              <a:xfrm>
                <a:off x="5561" y="3844"/>
                <a:ext cx="64" cy="61"/>
              </a:xfrm>
              <a:custGeom>
                <a:avLst/>
                <a:gdLst>
                  <a:gd name="T0" fmla="*/ 15 w 41"/>
                  <a:gd name="T1" fmla="*/ 1 h 41"/>
                  <a:gd name="T2" fmla="*/ 15 w 41"/>
                  <a:gd name="T3" fmla="*/ 16 h 41"/>
                  <a:gd name="T4" fmla="*/ 22 w 41"/>
                  <a:gd name="T5" fmla="*/ 0 h 41"/>
                  <a:gd name="T6" fmla="*/ 28 w 41"/>
                  <a:gd name="T7" fmla="*/ 1 h 41"/>
                  <a:gd name="T8" fmla="*/ 26 w 41"/>
                  <a:gd name="T9" fmla="*/ 7 h 41"/>
                  <a:gd name="T10" fmla="*/ 40 w 41"/>
                  <a:gd name="T11" fmla="*/ 7 h 41"/>
                  <a:gd name="T12" fmla="*/ 40 w 41"/>
                  <a:gd name="T13" fmla="*/ 12 h 41"/>
                  <a:gd name="T14" fmla="*/ 38 w 41"/>
                  <a:gd name="T15" fmla="*/ 12 h 41"/>
                  <a:gd name="T16" fmla="*/ 32 w 41"/>
                  <a:gd name="T17" fmla="*/ 29 h 41"/>
                  <a:gd name="T18" fmla="*/ 41 w 41"/>
                  <a:gd name="T19" fmla="*/ 35 h 41"/>
                  <a:gd name="T20" fmla="*/ 37 w 41"/>
                  <a:gd name="T21" fmla="*/ 40 h 41"/>
                  <a:gd name="T22" fmla="*/ 28 w 41"/>
                  <a:gd name="T23" fmla="*/ 34 h 41"/>
                  <a:gd name="T24" fmla="*/ 19 w 41"/>
                  <a:gd name="T25" fmla="*/ 41 h 41"/>
                  <a:gd name="T26" fmla="*/ 15 w 41"/>
                  <a:gd name="T27" fmla="*/ 35 h 41"/>
                  <a:gd name="T28" fmla="*/ 24 w 41"/>
                  <a:gd name="T29" fmla="*/ 29 h 41"/>
                  <a:gd name="T30" fmla="*/ 20 w 41"/>
                  <a:gd name="T31" fmla="*/ 19 h 41"/>
                  <a:gd name="T32" fmla="*/ 19 w 41"/>
                  <a:gd name="T33" fmla="*/ 21 h 41"/>
                  <a:gd name="T34" fmla="*/ 15 w 41"/>
                  <a:gd name="T35" fmla="*/ 16 h 41"/>
                  <a:gd name="T36" fmla="*/ 15 w 41"/>
                  <a:gd name="T37" fmla="*/ 40 h 41"/>
                  <a:gd name="T38" fmla="*/ 10 w 41"/>
                  <a:gd name="T39" fmla="*/ 40 h 41"/>
                  <a:gd name="T40" fmla="*/ 10 w 41"/>
                  <a:gd name="T41" fmla="*/ 29 h 41"/>
                  <a:gd name="T42" fmla="*/ 2 w 41"/>
                  <a:gd name="T43" fmla="*/ 33 h 41"/>
                  <a:gd name="T44" fmla="*/ 0 w 41"/>
                  <a:gd name="T45" fmla="*/ 28 h 41"/>
                  <a:gd name="T46" fmla="*/ 2 w 41"/>
                  <a:gd name="T47" fmla="*/ 25 h 41"/>
                  <a:gd name="T48" fmla="*/ 2 w 41"/>
                  <a:gd name="T49" fmla="*/ 4 h 41"/>
                  <a:gd name="T50" fmla="*/ 7 w 41"/>
                  <a:gd name="T51" fmla="*/ 4 h 41"/>
                  <a:gd name="T52" fmla="*/ 7 w 41"/>
                  <a:gd name="T53" fmla="*/ 25 h 41"/>
                  <a:gd name="T54" fmla="*/ 10 w 41"/>
                  <a:gd name="T55" fmla="*/ 23 h 41"/>
                  <a:gd name="T56" fmla="*/ 10 w 41"/>
                  <a:gd name="T57" fmla="*/ 1 h 41"/>
                  <a:gd name="T58" fmla="*/ 15 w 41"/>
                  <a:gd name="T59" fmla="*/ 1 h 41"/>
                  <a:gd name="T60" fmla="*/ 28 w 41"/>
                  <a:gd name="T61" fmla="*/ 25 h 41"/>
                  <a:gd name="T62" fmla="*/ 32 w 41"/>
                  <a:gd name="T63" fmla="*/ 12 h 41"/>
                  <a:gd name="T64" fmla="*/ 24 w 41"/>
                  <a:gd name="T65" fmla="*/ 12 h 41"/>
                  <a:gd name="T66" fmla="*/ 24 w 41"/>
                  <a:gd name="T67" fmla="*/ 13 h 41"/>
                  <a:gd name="T68" fmla="*/ 28 w 41"/>
                  <a:gd name="T69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" h="41">
                    <a:moveTo>
                      <a:pt x="15" y="1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8" y="12"/>
                      <a:pt x="21" y="6"/>
                      <a:pt x="22" y="0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3"/>
                      <a:pt x="27" y="5"/>
                      <a:pt x="26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9"/>
                      <a:pt x="35" y="25"/>
                      <a:pt x="32" y="29"/>
                    </a:cubicBezTo>
                    <a:cubicBezTo>
                      <a:pt x="34" y="32"/>
                      <a:pt x="37" y="33"/>
                      <a:pt x="41" y="35"/>
                    </a:cubicBezTo>
                    <a:cubicBezTo>
                      <a:pt x="40" y="36"/>
                      <a:pt x="38" y="38"/>
                      <a:pt x="37" y="40"/>
                    </a:cubicBezTo>
                    <a:cubicBezTo>
                      <a:pt x="34" y="39"/>
                      <a:pt x="31" y="36"/>
                      <a:pt x="28" y="34"/>
                    </a:cubicBezTo>
                    <a:cubicBezTo>
                      <a:pt x="26" y="36"/>
                      <a:pt x="22" y="39"/>
                      <a:pt x="19" y="41"/>
                    </a:cubicBezTo>
                    <a:cubicBezTo>
                      <a:pt x="18" y="39"/>
                      <a:pt x="17" y="37"/>
                      <a:pt x="15" y="35"/>
                    </a:cubicBezTo>
                    <a:cubicBezTo>
                      <a:pt x="19" y="33"/>
                      <a:pt x="22" y="31"/>
                      <a:pt x="24" y="29"/>
                    </a:cubicBezTo>
                    <a:cubicBezTo>
                      <a:pt x="23" y="26"/>
                      <a:pt x="21" y="23"/>
                      <a:pt x="20" y="19"/>
                    </a:cubicBezTo>
                    <a:cubicBezTo>
                      <a:pt x="20" y="20"/>
                      <a:pt x="19" y="21"/>
                      <a:pt x="19" y="21"/>
                    </a:cubicBezTo>
                    <a:cubicBezTo>
                      <a:pt x="18" y="20"/>
                      <a:pt x="17" y="18"/>
                      <a:pt x="15" y="16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7" y="30"/>
                      <a:pt x="4" y="32"/>
                      <a:pt x="2" y="3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27"/>
                      <a:pt x="2" y="26"/>
                      <a:pt x="2" y="2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1"/>
                      <a:pt x="10" y="1"/>
                      <a:pt x="10" y="1"/>
                    </a:cubicBezTo>
                    <a:lnTo>
                      <a:pt x="15" y="1"/>
                    </a:lnTo>
                    <a:close/>
                    <a:moveTo>
                      <a:pt x="28" y="25"/>
                    </a:moveTo>
                    <a:cubicBezTo>
                      <a:pt x="30" y="21"/>
                      <a:pt x="31" y="17"/>
                      <a:pt x="32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3"/>
                      <a:pt x="24" y="13"/>
                    </a:cubicBezTo>
                    <a:cubicBezTo>
                      <a:pt x="24" y="18"/>
                      <a:pt x="26" y="21"/>
                      <a:pt x="28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4" name="PA-任意多边形 321"/>
              <p:cNvSpPr>
                <a:spLocks noEditPoints="1"/>
              </p:cNvSpPr>
              <p:nvPr>
                <p:custDataLst>
                  <p:tags r:id="rId335"/>
                </p:custDataLst>
              </p:nvPr>
            </p:nvSpPr>
            <p:spPr bwMode="auto">
              <a:xfrm>
                <a:off x="5627" y="3844"/>
                <a:ext cx="64" cy="58"/>
              </a:xfrm>
              <a:custGeom>
                <a:avLst/>
                <a:gdLst>
                  <a:gd name="T0" fmla="*/ 1 w 41"/>
                  <a:gd name="T1" fmla="*/ 36 h 39"/>
                  <a:gd name="T2" fmla="*/ 0 w 41"/>
                  <a:gd name="T3" fmla="*/ 30 h 39"/>
                  <a:gd name="T4" fmla="*/ 5 w 41"/>
                  <a:gd name="T5" fmla="*/ 29 h 39"/>
                  <a:gd name="T6" fmla="*/ 5 w 41"/>
                  <a:gd name="T7" fmla="*/ 15 h 39"/>
                  <a:gd name="T8" fmla="*/ 0 w 41"/>
                  <a:gd name="T9" fmla="*/ 15 h 39"/>
                  <a:gd name="T10" fmla="*/ 0 w 41"/>
                  <a:gd name="T11" fmla="*/ 10 h 39"/>
                  <a:gd name="T12" fmla="*/ 5 w 41"/>
                  <a:gd name="T13" fmla="*/ 10 h 39"/>
                  <a:gd name="T14" fmla="*/ 5 w 41"/>
                  <a:gd name="T15" fmla="*/ 0 h 39"/>
                  <a:gd name="T16" fmla="*/ 11 w 41"/>
                  <a:gd name="T17" fmla="*/ 0 h 39"/>
                  <a:gd name="T18" fmla="*/ 11 w 41"/>
                  <a:gd name="T19" fmla="*/ 10 h 39"/>
                  <a:gd name="T20" fmla="*/ 15 w 41"/>
                  <a:gd name="T21" fmla="*/ 10 h 39"/>
                  <a:gd name="T22" fmla="*/ 15 w 41"/>
                  <a:gd name="T23" fmla="*/ 15 h 39"/>
                  <a:gd name="T24" fmla="*/ 11 w 41"/>
                  <a:gd name="T25" fmla="*/ 15 h 39"/>
                  <a:gd name="T26" fmla="*/ 11 w 41"/>
                  <a:gd name="T27" fmla="*/ 27 h 39"/>
                  <a:gd name="T28" fmla="*/ 15 w 41"/>
                  <a:gd name="T29" fmla="*/ 26 h 39"/>
                  <a:gd name="T30" fmla="*/ 15 w 41"/>
                  <a:gd name="T31" fmla="*/ 32 h 39"/>
                  <a:gd name="T32" fmla="*/ 1 w 41"/>
                  <a:gd name="T33" fmla="*/ 36 h 39"/>
                  <a:gd name="T34" fmla="*/ 13 w 41"/>
                  <a:gd name="T35" fmla="*/ 34 h 39"/>
                  <a:gd name="T36" fmla="*/ 28 w 41"/>
                  <a:gd name="T37" fmla="*/ 34 h 39"/>
                  <a:gd name="T38" fmla="*/ 32 w 41"/>
                  <a:gd name="T39" fmla="*/ 14 h 39"/>
                  <a:gd name="T40" fmla="*/ 39 w 41"/>
                  <a:gd name="T41" fmla="*/ 15 h 39"/>
                  <a:gd name="T42" fmla="*/ 33 w 41"/>
                  <a:gd name="T43" fmla="*/ 34 h 39"/>
                  <a:gd name="T44" fmla="*/ 41 w 41"/>
                  <a:gd name="T45" fmla="*/ 34 h 39"/>
                  <a:gd name="T46" fmla="*/ 41 w 41"/>
                  <a:gd name="T47" fmla="*/ 39 h 39"/>
                  <a:gd name="T48" fmla="*/ 13 w 41"/>
                  <a:gd name="T49" fmla="*/ 39 h 39"/>
                  <a:gd name="T50" fmla="*/ 13 w 41"/>
                  <a:gd name="T51" fmla="*/ 34 h 39"/>
                  <a:gd name="T52" fmla="*/ 16 w 41"/>
                  <a:gd name="T53" fmla="*/ 7 h 39"/>
                  <a:gd name="T54" fmla="*/ 25 w 41"/>
                  <a:gd name="T55" fmla="*/ 7 h 39"/>
                  <a:gd name="T56" fmla="*/ 23 w 41"/>
                  <a:gd name="T57" fmla="*/ 2 h 39"/>
                  <a:gd name="T58" fmla="*/ 29 w 41"/>
                  <a:gd name="T59" fmla="*/ 0 h 39"/>
                  <a:gd name="T60" fmla="*/ 32 w 41"/>
                  <a:gd name="T61" fmla="*/ 6 h 39"/>
                  <a:gd name="T62" fmla="*/ 28 w 41"/>
                  <a:gd name="T63" fmla="*/ 7 h 39"/>
                  <a:gd name="T64" fmla="*/ 40 w 41"/>
                  <a:gd name="T65" fmla="*/ 7 h 39"/>
                  <a:gd name="T66" fmla="*/ 40 w 41"/>
                  <a:gd name="T67" fmla="*/ 12 h 39"/>
                  <a:gd name="T68" fmla="*/ 16 w 41"/>
                  <a:gd name="T69" fmla="*/ 12 h 39"/>
                  <a:gd name="T70" fmla="*/ 16 w 41"/>
                  <a:gd name="T71" fmla="*/ 7 h 39"/>
                  <a:gd name="T72" fmla="*/ 22 w 41"/>
                  <a:gd name="T73" fmla="*/ 14 h 39"/>
                  <a:gd name="T74" fmla="*/ 26 w 41"/>
                  <a:gd name="T75" fmla="*/ 30 h 39"/>
                  <a:gd name="T76" fmla="*/ 20 w 41"/>
                  <a:gd name="T77" fmla="*/ 31 h 39"/>
                  <a:gd name="T78" fmla="*/ 17 w 41"/>
                  <a:gd name="T79" fmla="*/ 15 h 39"/>
                  <a:gd name="T80" fmla="*/ 22 w 41"/>
                  <a:gd name="T8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" h="39">
                    <a:moveTo>
                      <a:pt x="1" y="36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8"/>
                      <a:pt x="15" y="30"/>
                      <a:pt x="15" y="32"/>
                    </a:cubicBezTo>
                    <a:cubicBezTo>
                      <a:pt x="10" y="33"/>
                      <a:pt x="6" y="34"/>
                      <a:pt x="1" y="36"/>
                    </a:cubicBezTo>
                    <a:close/>
                    <a:moveTo>
                      <a:pt x="13" y="34"/>
                    </a:moveTo>
                    <a:cubicBezTo>
                      <a:pt x="28" y="34"/>
                      <a:pt x="28" y="34"/>
                      <a:pt x="28" y="34"/>
                    </a:cubicBezTo>
                    <a:cubicBezTo>
                      <a:pt x="30" y="27"/>
                      <a:pt x="31" y="20"/>
                      <a:pt x="32" y="14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13" y="39"/>
                      <a:pt x="13" y="39"/>
                      <a:pt x="13" y="39"/>
                    </a:cubicBezTo>
                    <a:lnTo>
                      <a:pt x="13" y="34"/>
                    </a:lnTo>
                    <a:close/>
                    <a:moveTo>
                      <a:pt x="16" y="7"/>
                    </a:moveTo>
                    <a:cubicBezTo>
                      <a:pt x="25" y="7"/>
                      <a:pt x="25" y="7"/>
                      <a:pt x="25" y="7"/>
                    </a:cubicBezTo>
                    <a:cubicBezTo>
                      <a:pt x="25" y="5"/>
                      <a:pt x="24" y="4"/>
                      <a:pt x="23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2"/>
                      <a:pt x="31" y="4"/>
                      <a:pt x="32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16" y="12"/>
                      <a:pt x="16" y="12"/>
                      <a:pt x="16" y="12"/>
                    </a:cubicBezTo>
                    <a:lnTo>
                      <a:pt x="16" y="7"/>
                    </a:lnTo>
                    <a:close/>
                    <a:moveTo>
                      <a:pt x="22" y="14"/>
                    </a:moveTo>
                    <a:cubicBezTo>
                      <a:pt x="23" y="19"/>
                      <a:pt x="25" y="25"/>
                      <a:pt x="26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26"/>
                      <a:pt x="18" y="21"/>
                      <a:pt x="17" y="15"/>
                    </a:cubicBezTo>
                    <a:lnTo>
                      <a:pt x="2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5" name="PA-任意多边形 322"/>
              <p:cNvSpPr>
                <a:spLocks noEditPoints="1"/>
              </p:cNvSpPr>
              <p:nvPr>
                <p:custDataLst>
                  <p:tags r:id="rId336"/>
                </p:custDataLst>
              </p:nvPr>
            </p:nvSpPr>
            <p:spPr bwMode="auto">
              <a:xfrm>
                <a:off x="5692" y="3844"/>
                <a:ext cx="65" cy="61"/>
              </a:xfrm>
              <a:custGeom>
                <a:avLst/>
                <a:gdLst>
                  <a:gd name="T0" fmla="*/ 1 w 41"/>
                  <a:gd name="T1" fmla="*/ 35 h 41"/>
                  <a:gd name="T2" fmla="*/ 0 w 41"/>
                  <a:gd name="T3" fmla="*/ 29 h 41"/>
                  <a:gd name="T4" fmla="*/ 5 w 41"/>
                  <a:gd name="T5" fmla="*/ 28 h 41"/>
                  <a:gd name="T6" fmla="*/ 5 w 41"/>
                  <a:gd name="T7" fmla="*/ 15 h 41"/>
                  <a:gd name="T8" fmla="*/ 1 w 41"/>
                  <a:gd name="T9" fmla="*/ 15 h 41"/>
                  <a:gd name="T10" fmla="*/ 1 w 41"/>
                  <a:gd name="T11" fmla="*/ 10 h 41"/>
                  <a:gd name="T12" fmla="*/ 5 w 41"/>
                  <a:gd name="T13" fmla="*/ 10 h 41"/>
                  <a:gd name="T14" fmla="*/ 5 w 41"/>
                  <a:gd name="T15" fmla="*/ 0 h 41"/>
                  <a:gd name="T16" fmla="*/ 11 w 41"/>
                  <a:gd name="T17" fmla="*/ 0 h 41"/>
                  <a:gd name="T18" fmla="*/ 11 w 41"/>
                  <a:gd name="T19" fmla="*/ 10 h 41"/>
                  <a:gd name="T20" fmla="*/ 15 w 41"/>
                  <a:gd name="T21" fmla="*/ 10 h 41"/>
                  <a:gd name="T22" fmla="*/ 15 w 41"/>
                  <a:gd name="T23" fmla="*/ 15 h 41"/>
                  <a:gd name="T24" fmla="*/ 11 w 41"/>
                  <a:gd name="T25" fmla="*/ 15 h 41"/>
                  <a:gd name="T26" fmla="*/ 11 w 41"/>
                  <a:gd name="T27" fmla="*/ 27 h 41"/>
                  <a:gd name="T28" fmla="*/ 14 w 41"/>
                  <a:gd name="T29" fmla="*/ 26 h 41"/>
                  <a:gd name="T30" fmla="*/ 14 w 41"/>
                  <a:gd name="T31" fmla="*/ 29 h 41"/>
                  <a:gd name="T32" fmla="*/ 16 w 41"/>
                  <a:gd name="T33" fmla="*/ 23 h 41"/>
                  <a:gd name="T34" fmla="*/ 17 w 41"/>
                  <a:gd name="T35" fmla="*/ 7 h 41"/>
                  <a:gd name="T36" fmla="*/ 14 w 41"/>
                  <a:gd name="T37" fmla="*/ 7 h 41"/>
                  <a:gd name="T38" fmla="*/ 14 w 41"/>
                  <a:gd name="T39" fmla="*/ 3 h 41"/>
                  <a:gd name="T40" fmla="*/ 37 w 41"/>
                  <a:gd name="T41" fmla="*/ 3 h 41"/>
                  <a:gd name="T42" fmla="*/ 37 w 41"/>
                  <a:gd name="T43" fmla="*/ 7 h 41"/>
                  <a:gd name="T44" fmla="*/ 34 w 41"/>
                  <a:gd name="T45" fmla="*/ 14 h 41"/>
                  <a:gd name="T46" fmla="*/ 39 w 41"/>
                  <a:gd name="T47" fmla="*/ 14 h 41"/>
                  <a:gd name="T48" fmla="*/ 39 w 41"/>
                  <a:gd name="T49" fmla="*/ 18 h 41"/>
                  <a:gd name="T50" fmla="*/ 34 w 41"/>
                  <a:gd name="T51" fmla="*/ 30 h 41"/>
                  <a:gd name="T52" fmla="*/ 41 w 41"/>
                  <a:gd name="T53" fmla="*/ 35 h 41"/>
                  <a:gd name="T54" fmla="*/ 38 w 41"/>
                  <a:gd name="T55" fmla="*/ 40 h 41"/>
                  <a:gd name="T56" fmla="*/ 30 w 41"/>
                  <a:gd name="T57" fmla="*/ 34 h 41"/>
                  <a:gd name="T58" fmla="*/ 21 w 41"/>
                  <a:gd name="T59" fmla="*/ 41 h 41"/>
                  <a:gd name="T60" fmla="*/ 18 w 41"/>
                  <a:gd name="T61" fmla="*/ 36 h 41"/>
                  <a:gd name="T62" fmla="*/ 26 w 41"/>
                  <a:gd name="T63" fmla="*/ 30 h 41"/>
                  <a:gd name="T64" fmla="*/ 22 w 41"/>
                  <a:gd name="T65" fmla="*/ 21 h 41"/>
                  <a:gd name="T66" fmla="*/ 14 w 41"/>
                  <a:gd name="T67" fmla="*/ 41 h 41"/>
                  <a:gd name="T68" fmla="*/ 10 w 41"/>
                  <a:gd name="T69" fmla="*/ 36 h 41"/>
                  <a:gd name="T70" fmla="*/ 13 w 41"/>
                  <a:gd name="T71" fmla="*/ 32 h 41"/>
                  <a:gd name="T72" fmla="*/ 1 w 41"/>
                  <a:gd name="T73" fmla="*/ 35 h 41"/>
                  <a:gd name="T74" fmla="*/ 23 w 41"/>
                  <a:gd name="T75" fmla="*/ 10 h 41"/>
                  <a:gd name="T76" fmla="*/ 30 w 41"/>
                  <a:gd name="T77" fmla="*/ 26 h 41"/>
                  <a:gd name="T78" fmla="*/ 34 w 41"/>
                  <a:gd name="T79" fmla="*/ 19 h 41"/>
                  <a:gd name="T80" fmla="*/ 28 w 41"/>
                  <a:gd name="T81" fmla="*/ 19 h 41"/>
                  <a:gd name="T82" fmla="*/ 28 w 41"/>
                  <a:gd name="T83" fmla="*/ 14 h 41"/>
                  <a:gd name="T84" fmla="*/ 31 w 41"/>
                  <a:gd name="T85" fmla="*/ 7 h 41"/>
                  <a:gd name="T86" fmla="*/ 23 w 41"/>
                  <a:gd name="T87" fmla="*/ 7 h 41"/>
                  <a:gd name="T88" fmla="*/ 23 w 41"/>
                  <a:gd name="T8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1" h="41">
                    <a:moveTo>
                      <a:pt x="1" y="35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2" y="29"/>
                      <a:pt x="3" y="29"/>
                      <a:pt x="5" y="2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8"/>
                      <a:pt x="14" y="29"/>
                    </a:cubicBezTo>
                    <a:cubicBezTo>
                      <a:pt x="15" y="27"/>
                      <a:pt x="16" y="25"/>
                      <a:pt x="16" y="23"/>
                    </a:cubicBezTo>
                    <a:cubicBezTo>
                      <a:pt x="17" y="20"/>
                      <a:pt x="17" y="15"/>
                      <a:pt x="17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8" y="23"/>
                      <a:pt x="36" y="27"/>
                      <a:pt x="34" y="30"/>
                    </a:cubicBezTo>
                    <a:cubicBezTo>
                      <a:pt x="36" y="32"/>
                      <a:pt x="38" y="34"/>
                      <a:pt x="41" y="35"/>
                    </a:cubicBezTo>
                    <a:cubicBezTo>
                      <a:pt x="40" y="37"/>
                      <a:pt x="38" y="39"/>
                      <a:pt x="38" y="40"/>
                    </a:cubicBezTo>
                    <a:cubicBezTo>
                      <a:pt x="35" y="38"/>
                      <a:pt x="32" y="37"/>
                      <a:pt x="30" y="34"/>
                    </a:cubicBezTo>
                    <a:cubicBezTo>
                      <a:pt x="27" y="37"/>
                      <a:pt x="24" y="39"/>
                      <a:pt x="21" y="41"/>
                    </a:cubicBezTo>
                    <a:cubicBezTo>
                      <a:pt x="20" y="38"/>
                      <a:pt x="19" y="37"/>
                      <a:pt x="18" y="36"/>
                    </a:cubicBezTo>
                    <a:cubicBezTo>
                      <a:pt x="21" y="34"/>
                      <a:pt x="24" y="32"/>
                      <a:pt x="26" y="30"/>
                    </a:cubicBezTo>
                    <a:cubicBezTo>
                      <a:pt x="24" y="27"/>
                      <a:pt x="23" y="25"/>
                      <a:pt x="22" y="21"/>
                    </a:cubicBezTo>
                    <a:cubicBezTo>
                      <a:pt x="21" y="29"/>
                      <a:pt x="18" y="36"/>
                      <a:pt x="14" y="41"/>
                    </a:cubicBezTo>
                    <a:cubicBezTo>
                      <a:pt x="12" y="39"/>
                      <a:pt x="11" y="37"/>
                      <a:pt x="10" y="36"/>
                    </a:cubicBezTo>
                    <a:cubicBezTo>
                      <a:pt x="11" y="35"/>
                      <a:pt x="12" y="33"/>
                      <a:pt x="13" y="32"/>
                    </a:cubicBezTo>
                    <a:cubicBezTo>
                      <a:pt x="10" y="33"/>
                      <a:pt x="6" y="34"/>
                      <a:pt x="1" y="35"/>
                    </a:cubicBezTo>
                    <a:close/>
                    <a:moveTo>
                      <a:pt x="23" y="10"/>
                    </a:moveTo>
                    <a:cubicBezTo>
                      <a:pt x="24" y="16"/>
                      <a:pt x="27" y="22"/>
                      <a:pt x="30" y="26"/>
                    </a:cubicBezTo>
                    <a:cubicBezTo>
                      <a:pt x="32" y="24"/>
                      <a:pt x="33" y="21"/>
                      <a:pt x="34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3" y="7"/>
                      <a:pt x="23" y="7"/>
                      <a:pt x="23" y="7"/>
                    </a:cubicBezTo>
                    <a:lnTo>
                      <a:pt x="23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6" name="PA-任意多边形 323"/>
              <p:cNvSpPr/>
              <p:nvPr>
                <p:custDataLst>
                  <p:tags r:id="rId337"/>
                </p:custDataLst>
              </p:nvPr>
            </p:nvSpPr>
            <p:spPr bwMode="auto">
              <a:xfrm>
                <a:off x="5415" y="3916"/>
                <a:ext cx="22" cy="25"/>
              </a:xfrm>
              <a:custGeom>
                <a:avLst/>
                <a:gdLst>
                  <a:gd name="T0" fmla="*/ 14 w 14"/>
                  <a:gd name="T1" fmla="*/ 10 h 17"/>
                  <a:gd name="T2" fmla="*/ 7 w 14"/>
                  <a:gd name="T3" fmla="*/ 17 h 17"/>
                  <a:gd name="T4" fmla="*/ 0 w 14"/>
                  <a:gd name="T5" fmla="*/ 10 h 17"/>
                  <a:gd name="T6" fmla="*/ 0 w 14"/>
                  <a:gd name="T7" fmla="*/ 0 h 17"/>
                  <a:gd name="T8" fmla="*/ 4 w 14"/>
                  <a:gd name="T9" fmla="*/ 0 h 17"/>
                  <a:gd name="T10" fmla="*/ 4 w 14"/>
                  <a:gd name="T11" fmla="*/ 10 h 17"/>
                  <a:gd name="T12" fmla="*/ 7 w 14"/>
                  <a:gd name="T13" fmla="*/ 14 h 17"/>
                  <a:gd name="T14" fmla="*/ 10 w 14"/>
                  <a:gd name="T15" fmla="*/ 10 h 17"/>
                  <a:gd name="T16" fmla="*/ 10 w 14"/>
                  <a:gd name="T17" fmla="*/ 0 h 17"/>
                  <a:gd name="T18" fmla="*/ 14 w 14"/>
                  <a:gd name="T19" fmla="*/ 0 h 17"/>
                  <a:gd name="T20" fmla="*/ 14 w 14"/>
                  <a:gd name="T21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7">
                    <a:moveTo>
                      <a:pt x="14" y="10"/>
                    </a:moveTo>
                    <a:cubicBezTo>
                      <a:pt x="14" y="14"/>
                      <a:pt x="11" y="17"/>
                      <a:pt x="7" y="17"/>
                    </a:cubicBezTo>
                    <a:cubicBezTo>
                      <a:pt x="3" y="17"/>
                      <a:pt x="0" y="14"/>
                      <a:pt x="0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2"/>
                      <a:pt x="5" y="14"/>
                      <a:pt x="7" y="14"/>
                    </a:cubicBezTo>
                    <a:cubicBezTo>
                      <a:pt x="9" y="14"/>
                      <a:pt x="10" y="12"/>
                      <a:pt x="10" y="1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7" name="PA-任意多边形 324"/>
              <p:cNvSpPr/>
              <p:nvPr>
                <p:custDataLst>
                  <p:tags r:id="rId338"/>
                </p:custDataLst>
              </p:nvPr>
            </p:nvSpPr>
            <p:spPr bwMode="auto">
              <a:xfrm>
                <a:off x="5440" y="3924"/>
                <a:ext cx="16" cy="16"/>
              </a:xfrm>
              <a:custGeom>
                <a:avLst/>
                <a:gdLst>
                  <a:gd name="T0" fmla="*/ 10 w 10"/>
                  <a:gd name="T1" fmla="*/ 11 h 11"/>
                  <a:gd name="T2" fmla="*/ 7 w 10"/>
                  <a:gd name="T3" fmla="*/ 11 h 11"/>
                  <a:gd name="T4" fmla="*/ 7 w 10"/>
                  <a:gd name="T5" fmla="*/ 5 h 11"/>
                  <a:gd name="T6" fmla="*/ 5 w 10"/>
                  <a:gd name="T7" fmla="*/ 2 h 11"/>
                  <a:gd name="T8" fmla="*/ 3 w 10"/>
                  <a:gd name="T9" fmla="*/ 3 h 11"/>
                  <a:gd name="T10" fmla="*/ 3 w 10"/>
                  <a:gd name="T11" fmla="*/ 5 h 11"/>
                  <a:gd name="T12" fmla="*/ 3 w 10"/>
                  <a:gd name="T13" fmla="*/ 11 h 11"/>
                  <a:gd name="T14" fmla="*/ 0 w 10"/>
                  <a:gd name="T15" fmla="*/ 11 h 11"/>
                  <a:gd name="T16" fmla="*/ 0 w 10"/>
                  <a:gd name="T17" fmla="*/ 0 h 11"/>
                  <a:gd name="T18" fmla="*/ 3 w 10"/>
                  <a:gd name="T19" fmla="*/ 0 h 11"/>
                  <a:gd name="T20" fmla="*/ 3 w 10"/>
                  <a:gd name="T21" fmla="*/ 2 h 11"/>
                  <a:gd name="T22" fmla="*/ 3 w 10"/>
                  <a:gd name="T23" fmla="*/ 2 h 11"/>
                  <a:gd name="T24" fmla="*/ 7 w 10"/>
                  <a:gd name="T25" fmla="*/ 0 h 11"/>
                  <a:gd name="T26" fmla="*/ 10 w 10"/>
                  <a:gd name="T27" fmla="*/ 4 h 11"/>
                  <a:gd name="T28" fmla="*/ 10 w 10"/>
                  <a:gd name="T2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1">
                    <a:moveTo>
                      <a:pt x="10" y="1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3"/>
                      <a:pt x="6" y="2"/>
                      <a:pt x="5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9" y="0"/>
                      <a:pt x="10" y="1"/>
                      <a:pt x="10" y="4"/>
                    </a:cubicBez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8" name="PA-任意多边形 325"/>
              <p:cNvSpPr/>
              <p:nvPr>
                <p:custDataLst>
                  <p:tags r:id="rId339"/>
                </p:custDataLst>
              </p:nvPr>
            </p:nvSpPr>
            <p:spPr bwMode="auto">
              <a:xfrm>
                <a:off x="5459" y="3924"/>
                <a:ext cx="11" cy="16"/>
              </a:xfrm>
              <a:custGeom>
                <a:avLst/>
                <a:gdLst>
                  <a:gd name="T0" fmla="*/ 7 w 7"/>
                  <a:gd name="T1" fmla="*/ 3 h 11"/>
                  <a:gd name="T2" fmla="*/ 6 w 7"/>
                  <a:gd name="T3" fmla="*/ 3 h 11"/>
                  <a:gd name="T4" fmla="*/ 4 w 7"/>
                  <a:gd name="T5" fmla="*/ 4 h 11"/>
                  <a:gd name="T6" fmla="*/ 3 w 7"/>
                  <a:gd name="T7" fmla="*/ 6 h 11"/>
                  <a:gd name="T8" fmla="*/ 3 w 7"/>
                  <a:gd name="T9" fmla="*/ 11 h 11"/>
                  <a:gd name="T10" fmla="*/ 0 w 7"/>
                  <a:gd name="T11" fmla="*/ 11 h 11"/>
                  <a:gd name="T12" fmla="*/ 0 w 7"/>
                  <a:gd name="T13" fmla="*/ 0 h 11"/>
                  <a:gd name="T14" fmla="*/ 3 w 7"/>
                  <a:gd name="T15" fmla="*/ 0 h 11"/>
                  <a:gd name="T16" fmla="*/ 3 w 7"/>
                  <a:gd name="T17" fmla="*/ 2 h 11"/>
                  <a:gd name="T18" fmla="*/ 3 w 7"/>
                  <a:gd name="T19" fmla="*/ 2 h 11"/>
                  <a:gd name="T20" fmla="*/ 6 w 7"/>
                  <a:gd name="T21" fmla="*/ 0 h 11"/>
                  <a:gd name="T22" fmla="*/ 7 w 7"/>
                  <a:gd name="T23" fmla="*/ 0 h 11"/>
                  <a:gd name="T24" fmla="*/ 7 w 7"/>
                  <a:gd name="T2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7" y="3"/>
                    </a:moveTo>
                    <a:cubicBezTo>
                      <a:pt x="7" y="3"/>
                      <a:pt x="6" y="3"/>
                      <a:pt x="6" y="3"/>
                    </a:cubicBezTo>
                    <a:cubicBezTo>
                      <a:pt x="5" y="3"/>
                      <a:pt x="4" y="3"/>
                      <a:pt x="4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9" name="PA-任意多边形 326"/>
              <p:cNvSpPr>
                <a:spLocks noEditPoints="1"/>
              </p:cNvSpPr>
              <p:nvPr>
                <p:custDataLst>
                  <p:tags r:id="rId340"/>
                </p:custDataLst>
              </p:nvPr>
            </p:nvSpPr>
            <p:spPr bwMode="auto">
              <a:xfrm>
                <a:off x="5470" y="3924"/>
                <a:ext cx="17" cy="17"/>
              </a:xfrm>
              <a:custGeom>
                <a:avLst/>
                <a:gdLst>
                  <a:gd name="T0" fmla="*/ 11 w 11"/>
                  <a:gd name="T1" fmla="*/ 7 h 12"/>
                  <a:gd name="T2" fmla="*/ 3 w 11"/>
                  <a:gd name="T3" fmla="*/ 7 h 12"/>
                  <a:gd name="T4" fmla="*/ 6 w 11"/>
                  <a:gd name="T5" fmla="*/ 9 h 12"/>
                  <a:gd name="T6" fmla="*/ 10 w 11"/>
                  <a:gd name="T7" fmla="*/ 8 h 12"/>
                  <a:gd name="T8" fmla="*/ 10 w 11"/>
                  <a:gd name="T9" fmla="*/ 11 h 12"/>
                  <a:gd name="T10" fmla="*/ 6 w 11"/>
                  <a:gd name="T11" fmla="*/ 12 h 12"/>
                  <a:gd name="T12" fmla="*/ 1 w 11"/>
                  <a:gd name="T13" fmla="*/ 10 h 12"/>
                  <a:gd name="T14" fmla="*/ 0 w 11"/>
                  <a:gd name="T15" fmla="*/ 6 h 12"/>
                  <a:gd name="T16" fmla="*/ 2 w 11"/>
                  <a:gd name="T17" fmla="*/ 1 h 12"/>
                  <a:gd name="T18" fmla="*/ 6 w 11"/>
                  <a:gd name="T19" fmla="*/ 0 h 12"/>
                  <a:gd name="T20" fmla="*/ 9 w 11"/>
                  <a:gd name="T21" fmla="*/ 1 h 12"/>
                  <a:gd name="T22" fmla="*/ 11 w 11"/>
                  <a:gd name="T23" fmla="*/ 5 h 12"/>
                  <a:gd name="T24" fmla="*/ 11 w 11"/>
                  <a:gd name="T25" fmla="*/ 7 h 12"/>
                  <a:gd name="T26" fmla="*/ 8 w 11"/>
                  <a:gd name="T27" fmla="*/ 5 h 12"/>
                  <a:gd name="T28" fmla="*/ 6 w 11"/>
                  <a:gd name="T29" fmla="*/ 2 h 12"/>
                  <a:gd name="T30" fmla="*/ 4 w 11"/>
                  <a:gd name="T31" fmla="*/ 3 h 12"/>
                  <a:gd name="T32" fmla="*/ 3 w 11"/>
                  <a:gd name="T33" fmla="*/ 5 h 12"/>
                  <a:gd name="T34" fmla="*/ 8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4" y="9"/>
                      <a:pt x="6" y="9"/>
                    </a:cubicBezTo>
                    <a:cubicBezTo>
                      <a:pt x="8" y="9"/>
                      <a:pt x="9" y="9"/>
                      <a:pt x="10" y="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7" y="12"/>
                      <a:pt x="6" y="12"/>
                    </a:cubicBezTo>
                    <a:cubicBezTo>
                      <a:pt x="4" y="12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9" y="0"/>
                      <a:pt x="9" y="1"/>
                    </a:cubicBezTo>
                    <a:cubicBezTo>
                      <a:pt x="10" y="2"/>
                      <a:pt x="11" y="4"/>
                      <a:pt x="11" y="5"/>
                    </a:cubicBezTo>
                    <a:lnTo>
                      <a:pt x="11" y="7"/>
                    </a:lnTo>
                    <a:close/>
                    <a:moveTo>
                      <a:pt x="8" y="5"/>
                    </a:moveTo>
                    <a:cubicBezTo>
                      <a:pt x="8" y="3"/>
                      <a:pt x="7" y="2"/>
                      <a:pt x="6" y="2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3"/>
                      <a:pt x="3" y="4"/>
                      <a:pt x="3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0" name="PA-任意多边形 327"/>
              <p:cNvSpPr/>
              <p:nvPr>
                <p:custDataLst>
                  <p:tags r:id="rId341"/>
                </p:custDataLst>
              </p:nvPr>
            </p:nvSpPr>
            <p:spPr bwMode="auto">
              <a:xfrm>
                <a:off x="5487" y="3924"/>
                <a:ext cx="14" cy="17"/>
              </a:xfrm>
              <a:custGeom>
                <a:avLst/>
                <a:gdLst>
                  <a:gd name="T0" fmla="*/ 9 w 9"/>
                  <a:gd name="T1" fmla="*/ 11 h 12"/>
                  <a:gd name="T2" fmla="*/ 6 w 9"/>
                  <a:gd name="T3" fmla="*/ 12 h 12"/>
                  <a:gd name="T4" fmla="*/ 2 w 9"/>
                  <a:gd name="T5" fmla="*/ 10 h 12"/>
                  <a:gd name="T6" fmla="*/ 0 w 9"/>
                  <a:gd name="T7" fmla="*/ 6 h 12"/>
                  <a:gd name="T8" fmla="*/ 2 w 9"/>
                  <a:gd name="T9" fmla="*/ 1 h 12"/>
                  <a:gd name="T10" fmla="*/ 6 w 9"/>
                  <a:gd name="T11" fmla="*/ 0 h 12"/>
                  <a:gd name="T12" fmla="*/ 9 w 9"/>
                  <a:gd name="T13" fmla="*/ 0 h 12"/>
                  <a:gd name="T14" fmla="*/ 9 w 9"/>
                  <a:gd name="T15" fmla="*/ 3 h 12"/>
                  <a:gd name="T16" fmla="*/ 7 w 9"/>
                  <a:gd name="T17" fmla="*/ 2 h 12"/>
                  <a:gd name="T18" fmla="*/ 4 w 9"/>
                  <a:gd name="T19" fmla="*/ 3 h 12"/>
                  <a:gd name="T20" fmla="*/ 3 w 9"/>
                  <a:gd name="T21" fmla="*/ 6 h 12"/>
                  <a:gd name="T22" fmla="*/ 4 w 9"/>
                  <a:gd name="T23" fmla="*/ 8 h 12"/>
                  <a:gd name="T24" fmla="*/ 7 w 9"/>
                  <a:gd name="T25" fmla="*/ 9 h 12"/>
                  <a:gd name="T26" fmla="*/ 9 w 9"/>
                  <a:gd name="T27" fmla="*/ 8 h 12"/>
                  <a:gd name="T28" fmla="*/ 9 w 9"/>
                  <a:gd name="T2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9" y="11"/>
                    </a:moveTo>
                    <a:cubicBezTo>
                      <a:pt x="9" y="11"/>
                      <a:pt x="7" y="12"/>
                      <a:pt x="6" y="12"/>
                    </a:cubicBezTo>
                    <a:cubicBezTo>
                      <a:pt x="4" y="12"/>
                      <a:pt x="3" y="11"/>
                      <a:pt x="2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2"/>
                      <a:pt x="7" y="2"/>
                    </a:cubicBezTo>
                    <a:cubicBezTo>
                      <a:pt x="6" y="2"/>
                      <a:pt x="5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8" y="9"/>
                      <a:pt x="8" y="9"/>
                      <a:pt x="9" y="8"/>
                    </a:cubicBez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1" name="PA-任意多边形 328"/>
              <p:cNvSpPr/>
              <p:nvPr>
                <p:custDataLst>
                  <p:tags r:id="rId342"/>
                </p:custDataLst>
              </p:nvPr>
            </p:nvSpPr>
            <p:spPr bwMode="auto">
              <a:xfrm>
                <a:off x="5501" y="3924"/>
                <a:ext cx="19" cy="25"/>
              </a:xfrm>
              <a:custGeom>
                <a:avLst/>
                <a:gdLst>
                  <a:gd name="T0" fmla="*/ 12 w 12"/>
                  <a:gd name="T1" fmla="*/ 0 h 17"/>
                  <a:gd name="T2" fmla="*/ 7 w 12"/>
                  <a:gd name="T3" fmla="*/ 12 h 17"/>
                  <a:gd name="T4" fmla="*/ 3 w 12"/>
                  <a:gd name="T5" fmla="*/ 17 h 17"/>
                  <a:gd name="T6" fmla="*/ 1 w 12"/>
                  <a:gd name="T7" fmla="*/ 16 h 17"/>
                  <a:gd name="T8" fmla="*/ 1 w 12"/>
                  <a:gd name="T9" fmla="*/ 14 h 17"/>
                  <a:gd name="T10" fmla="*/ 2 w 12"/>
                  <a:gd name="T11" fmla="*/ 14 h 17"/>
                  <a:gd name="T12" fmla="*/ 4 w 12"/>
                  <a:gd name="T13" fmla="*/ 13 h 17"/>
                  <a:gd name="T14" fmla="*/ 5 w 12"/>
                  <a:gd name="T15" fmla="*/ 11 h 17"/>
                  <a:gd name="T16" fmla="*/ 0 w 12"/>
                  <a:gd name="T17" fmla="*/ 0 h 17"/>
                  <a:gd name="T18" fmla="*/ 4 w 12"/>
                  <a:gd name="T19" fmla="*/ 0 h 17"/>
                  <a:gd name="T20" fmla="*/ 6 w 12"/>
                  <a:gd name="T21" fmla="*/ 7 h 17"/>
                  <a:gd name="T22" fmla="*/ 6 w 12"/>
                  <a:gd name="T23" fmla="*/ 9 h 17"/>
                  <a:gd name="T24" fmla="*/ 6 w 12"/>
                  <a:gd name="T25" fmla="*/ 9 h 17"/>
                  <a:gd name="T26" fmla="*/ 7 w 12"/>
                  <a:gd name="T27" fmla="*/ 7 h 17"/>
                  <a:gd name="T28" fmla="*/ 9 w 12"/>
                  <a:gd name="T29" fmla="*/ 0 h 17"/>
                  <a:gd name="T30" fmla="*/ 12 w 12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6" y="15"/>
                      <a:pt x="5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2" y="14"/>
                    </a:cubicBezTo>
                    <a:cubicBezTo>
                      <a:pt x="3" y="14"/>
                      <a:pt x="4" y="14"/>
                      <a:pt x="4" y="13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2" name="PA-任意多边形 329"/>
              <p:cNvSpPr/>
              <p:nvPr>
                <p:custDataLst>
                  <p:tags r:id="rId343"/>
                </p:custDataLst>
              </p:nvPr>
            </p:nvSpPr>
            <p:spPr bwMode="auto">
              <a:xfrm>
                <a:off x="5519" y="3924"/>
                <a:ext cx="15" cy="17"/>
              </a:xfrm>
              <a:custGeom>
                <a:avLst/>
                <a:gdLst>
                  <a:gd name="T0" fmla="*/ 10 w 10"/>
                  <a:gd name="T1" fmla="*/ 11 h 12"/>
                  <a:gd name="T2" fmla="*/ 6 w 10"/>
                  <a:gd name="T3" fmla="*/ 12 h 12"/>
                  <a:gd name="T4" fmla="*/ 2 w 10"/>
                  <a:gd name="T5" fmla="*/ 10 h 12"/>
                  <a:gd name="T6" fmla="*/ 0 w 10"/>
                  <a:gd name="T7" fmla="*/ 6 h 12"/>
                  <a:gd name="T8" fmla="*/ 2 w 10"/>
                  <a:gd name="T9" fmla="*/ 1 h 12"/>
                  <a:gd name="T10" fmla="*/ 7 w 10"/>
                  <a:gd name="T11" fmla="*/ 0 h 12"/>
                  <a:gd name="T12" fmla="*/ 10 w 10"/>
                  <a:gd name="T13" fmla="*/ 0 h 12"/>
                  <a:gd name="T14" fmla="*/ 10 w 10"/>
                  <a:gd name="T15" fmla="*/ 3 h 12"/>
                  <a:gd name="T16" fmla="*/ 7 w 10"/>
                  <a:gd name="T17" fmla="*/ 2 h 12"/>
                  <a:gd name="T18" fmla="*/ 5 w 10"/>
                  <a:gd name="T19" fmla="*/ 3 h 12"/>
                  <a:gd name="T20" fmla="*/ 4 w 10"/>
                  <a:gd name="T21" fmla="*/ 6 h 12"/>
                  <a:gd name="T22" fmla="*/ 5 w 10"/>
                  <a:gd name="T23" fmla="*/ 8 h 12"/>
                  <a:gd name="T24" fmla="*/ 7 w 10"/>
                  <a:gd name="T25" fmla="*/ 9 h 12"/>
                  <a:gd name="T26" fmla="*/ 10 w 10"/>
                  <a:gd name="T27" fmla="*/ 8 h 12"/>
                  <a:gd name="T28" fmla="*/ 10 w 10"/>
                  <a:gd name="T2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2">
                    <a:moveTo>
                      <a:pt x="10" y="11"/>
                    </a:moveTo>
                    <a:cubicBezTo>
                      <a:pt x="9" y="11"/>
                      <a:pt x="8" y="12"/>
                      <a:pt x="6" y="12"/>
                    </a:cubicBezTo>
                    <a:cubicBezTo>
                      <a:pt x="5" y="12"/>
                      <a:pt x="3" y="11"/>
                      <a:pt x="2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8" y="2"/>
                      <a:pt x="7" y="2"/>
                    </a:cubicBezTo>
                    <a:cubicBezTo>
                      <a:pt x="6" y="2"/>
                      <a:pt x="5" y="3"/>
                      <a:pt x="5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8" y="9"/>
                      <a:pt x="9" y="9"/>
                      <a:pt x="10" y="8"/>
                    </a:cubicBez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3" name="PA-矩形 330"/>
              <p:cNvSpPr>
                <a:spLocks noChangeArrowheads="1"/>
              </p:cNvSpPr>
              <p:nvPr>
                <p:custDataLst>
                  <p:tags r:id="rId344"/>
                </p:custDataLst>
              </p:nvPr>
            </p:nvSpPr>
            <p:spPr bwMode="auto">
              <a:xfrm>
                <a:off x="5536" y="3916"/>
                <a:ext cx="4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4" name="PA-任意多边形 331"/>
              <p:cNvSpPr>
                <a:spLocks noEditPoints="1"/>
              </p:cNvSpPr>
              <p:nvPr>
                <p:custDataLst>
                  <p:tags r:id="rId345"/>
                </p:custDataLst>
              </p:nvPr>
            </p:nvSpPr>
            <p:spPr bwMode="auto">
              <a:xfrm>
                <a:off x="5542" y="3924"/>
                <a:ext cx="16" cy="17"/>
              </a:xfrm>
              <a:custGeom>
                <a:avLst/>
                <a:gdLst>
                  <a:gd name="T0" fmla="*/ 1 w 10"/>
                  <a:gd name="T1" fmla="*/ 1 h 12"/>
                  <a:gd name="T2" fmla="*/ 3 w 10"/>
                  <a:gd name="T3" fmla="*/ 0 h 12"/>
                  <a:gd name="T4" fmla="*/ 5 w 10"/>
                  <a:gd name="T5" fmla="*/ 0 h 12"/>
                  <a:gd name="T6" fmla="*/ 10 w 10"/>
                  <a:gd name="T7" fmla="*/ 5 h 12"/>
                  <a:gd name="T8" fmla="*/ 10 w 10"/>
                  <a:gd name="T9" fmla="*/ 11 h 12"/>
                  <a:gd name="T10" fmla="*/ 7 w 10"/>
                  <a:gd name="T11" fmla="*/ 11 h 12"/>
                  <a:gd name="T12" fmla="*/ 7 w 10"/>
                  <a:gd name="T13" fmla="*/ 10 h 12"/>
                  <a:gd name="T14" fmla="*/ 7 w 10"/>
                  <a:gd name="T15" fmla="*/ 10 h 12"/>
                  <a:gd name="T16" fmla="*/ 4 w 10"/>
                  <a:gd name="T17" fmla="*/ 12 h 12"/>
                  <a:gd name="T18" fmla="*/ 1 w 10"/>
                  <a:gd name="T19" fmla="*/ 11 h 12"/>
                  <a:gd name="T20" fmla="*/ 0 w 10"/>
                  <a:gd name="T21" fmla="*/ 8 h 12"/>
                  <a:gd name="T22" fmla="*/ 4 w 10"/>
                  <a:gd name="T23" fmla="*/ 4 h 12"/>
                  <a:gd name="T24" fmla="*/ 7 w 10"/>
                  <a:gd name="T25" fmla="*/ 4 h 12"/>
                  <a:gd name="T26" fmla="*/ 5 w 10"/>
                  <a:gd name="T27" fmla="*/ 2 h 12"/>
                  <a:gd name="T28" fmla="*/ 1 w 10"/>
                  <a:gd name="T29" fmla="*/ 3 h 12"/>
                  <a:gd name="T30" fmla="*/ 1 w 10"/>
                  <a:gd name="T31" fmla="*/ 1 h 12"/>
                  <a:gd name="T32" fmla="*/ 5 w 10"/>
                  <a:gd name="T33" fmla="*/ 6 h 12"/>
                  <a:gd name="T34" fmla="*/ 3 w 10"/>
                  <a:gd name="T35" fmla="*/ 8 h 12"/>
                  <a:gd name="T36" fmla="*/ 4 w 10"/>
                  <a:gd name="T37" fmla="*/ 9 h 12"/>
                  <a:gd name="T38" fmla="*/ 5 w 10"/>
                  <a:gd name="T39" fmla="*/ 9 h 12"/>
                  <a:gd name="T40" fmla="*/ 6 w 10"/>
                  <a:gd name="T41" fmla="*/ 9 h 12"/>
                  <a:gd name="T42" fmla="*/ 7 w 10"/>
                  <a:gd name="T43" fmla="*/ 7 h 12"/>
                  <a:gd name="T44" fmla="*/ 7 w 10"/>
                  <a:gd name="T45" fmla="*/ 6 h 12"/>
                  <a:gd name="T46" fmla="*/ 5 w 10"/>
                  <a:gd name="T4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9" y="0"/>
                      <a:pt x="10" y="1"/>
                      <a:pt x="10" y="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6"/>
                      <a:pt x="1" y="5"/>
                      <a:pt x="4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6" y="2"/>
                      <a:pt x="5" y="2"/>
                    </a:cubicBezTo>
                    <a:cubicBezTo>
                      <a:pt x="4" y="2"/>
                      <a:pt x="2" y="2"/>
                      <a:pt x="1" y="3"/>
                    </a:cubicBezTo>
                    <a:lnTo>
                      <a:pt x="1" y="1"/>
                    </a:lnTo>
                    <a:close/>
                    <a:moveTo>
                      <a:pt x="5" y="6"/>
                    </a:moveTo>
                    <a:cubicBezTo>
                      <a:pt x="4" y="6"/>
                      <a:pt x="3" y="7"/>
                      <a:pt x="3" y="8"/>
                    </a:cubicBezTo>
                    <a:cubicBezTo>
                      <a:pt x="3" y="8"/>
                      <a:pt x="3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5" name="PA-任意多边形 332"/>
              <p:cNvSpPr>
                <a:spLocks noEditPoints="1"/>
              </p:cNvSpPr>
              <p:nvPr>
                <p:custDataLst>
                  <p:tags r:id="rId346"/>
                </p:custDataLst>
              </p:nvPr>
            </p:nvSpPr>
            <p:spPr bwMode="auto">
              <a:xfrm>
                <a:off x="5561" y="3916"/>
                <a:ext cx="19" cy="25"/>
              </a:xfrm>
              <a:custGeom>
                <a:avLst/>
                <a:gdLst>
                  <a:gd name="T0" fmla="*/ 3 w 12"/>
                  <a:gd name="T1" fmla="*/ 15 h 17"/>
                  <a:gd name="T2" fmla="*/ 3 w 12"/>
                  <a:gd name="T3" fmla="*/ 16 h 17"/>
                  <a:gd name="T4" fmla="*/ 0 w 12"/>
                  <a:gd name="T5" fmla="*/ 16 h 17"/>
                  <a:gd name="T6" fmla="*/ 0 w 12"/>
                  <a:gd name="T7" fmla="*/ 0 h 17"/>
                  <a:gd name="T8" fmla="*/ 3 w 12"/>
                  <a:gd name="T9" fmla="*/ 0 h 17"/>
                  <a:gd name="T10" fmla="*/ 3 w 12"/>
                  <a:gd name="T11" fmla="*/ 7 h 17"/>
                  <a:gd name="T12" fmla="*/ 3 w 12"/>
                  <a:gd name="T13" fmla="*/ 7 h 17"/>
                  <a:gd name="T14" fmla="*/ 7 w 12"/>
                  <a:gd name="T15" fmla="*/ 5 h 17"/>
                  <a:gd name="T16" fmla="*/ 10 w 12"/>
                  <a:gd name="T17" fmla="*/ 6 h 17"/>
                  <a:gd name="T18" fmla="*/ 12 w 12"/>
                  <a:gd name="T19" fmla="*/ 10 h 17"/>
                  <a:gd name="T20" fmla="*/ 10 w 12"/>
                  <a:gd name="T21" fmla="*/ 15 h 17"/>
                  <a:gd name="T22" fmla="*/ 6 w 12"/>
                  <a:gd name="T23" fmla="*/ 17 h 17"/>
                  <a:gd name="T24" fmla="*/ 3 w 12"/>
                  <a:gd name="T25" fmla="*/ 15 h 17"/>
                  <a:gd name="T26" fmla="*/ 3 w 12"/>
                  <a:gd name="T27" fmla="*/ 11 h 17"/>
                  <a:gd name="T28" fmla="*/ 4 w 12"/>
                  <a:gd name="T29" fmla="*/ 13 h 17"/>
                  <a:gd name="T30" fmla="*/ 6 w 12"/>
                  <a:gd name="T31" fmla="*/ 14 h 17"/>
                  <a:gd name="T32" fmla="*/ 8 w 12"/>
                  <a:gd name="T33" fmla="*/ 13 h 17"/>
                  <a:gd name="T34" fmla="*/ 8 w 12"/>
                  <a:gd name="T35" fmla="*/ 10 h 17"/>
                  <a:gd name="T36" fmla="*/ 8 w 12"/>
                  <a:gd name="T37" fmla="*/ 8 h 17"/>
                  <a:gd name="T38" fmla="*/ 6 w 12"/>
                  <a:gd name="T39" fmla="*/ 7 h 17"/>
                  <a:gd name="T40" fmla="*/ 4 w 12"/>
                  <a:gd name="T41" fmla="*/ 8 h 17"/>
                  <a:gd name="T42" fmla="*/ 3 w 12"/>
                  <a:gd name="T43" fmla="*/ 10 h 17"/>
                  <a:gd name="T44" fmla="*/ 3 w 12"/>
                  <a:gd name="T45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7">
                    <a:moveTo>
                      <a:pt x="3" y="15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5"/>
                      <a:pt x="5" y="5"/>
                      <a:pt x="7" y="5"/>
                    </a:cubicBezTo>
                    <a:cubicBezTo>
                      <a:pt x="8" y="5"/>
                      <a:pt x="10" y="5"/>
                      <a:pt x="10" y="6"/>
                    </a:cubicBezTo>
                    <a:cubicBezTo>
                      <a:pt x="11" y="7"/>
                      <a:pt x="12" y="9"/>
                      <a:pt x="12" y="10"/>
                    </a:cubicBezTo>
                    <a:cubicBezTo>
                      <a:pt x="12" y="12"/>
                      <a:pt x="11" y="14"/>
                      <a:pt x="10" y="15"/>
                    </a:cubicBezTo>
                    <a:cubicBezTo>
                      <a:pt x="9" y="16"/>
                      <a:pt x="8" y="17"/>
                      <a:pt x="6" y="17"/>
                    </a:cubicBezTo>
                    <a:cubicBezTo>
                      <a:pt x="5" y="17"/>
                      <a:pt x="4" y="16"/>
                      <a:pt x="3" y="15"/>
                    </a:cubicBezTo>
                    <a:close/>
                    <a:moveTo>
                      <a:pt x="3" y="11"/>
                    </a:moveTo>
                    <a:cubicBezTo>
                      <a:pt x="3" y="12"/>
                      <a:pt x="3" y="13"/>
                      <a:pt x="4" y="13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6" y="14"/>
                      <a:pt x="7" y="14"/>
                      <a:pt x="8" y="13"/>
                    </a:cubicBezTo>
                    <a:cubicBezTo>
                      <a:pt x="8" y="12"/>
                      <a:pt x="8" y="12"/>
                      <a:pt x="8" y="10"/>
                    </a:cubicBezTo>
                    <a:cubicBezTo>
                      <a:pt x="8" y="9"/>
                      <a:pt x="8" y="9"/>
                      <a:pt x="8" y="8"/>
                    </a:cubicBezTo>
                    <a:cubicBezTo>
                      <a:pt x="7" y="8"/>
                      <a:pt x="7" y="7"/>
                      <a:pt x="6" y="7"/>
                    </a:cubicBezTo>
                    <a:cubicBezTo>
                      <a:pt x="5" y="7"/>
                      <a:pt x="4" y="8"/>
                      <a:pt x="4" y="8"/>
                    </a:cubicBezTo>
                    <a:cubicBezTo>
                      <a:pt x="3" y="9"/>
                      <a:pt x="3" y="9"/>
                      <a:pt x="3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6" name="PA-矩形 333"/>
              <p:cNvSpPr>
                <a:spLocks noChangeArrowheads="1"/>
              </p:cNvSpPr>
              <p:nvPr>
                <p:custDataLst>
                  <p:tags r:id="rId347"/>
                </p:custDataLst>
              </p:nvPr>
            </p:nvSpPr>
            <p:spPr bwMode="auto">
              <a:xfrm>
                <a:off x="5581" y="3916"/>
                <a:ext cx="5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7" name="PA-任意多边形 334"/>
              <p:cNvSpPr>
                <a:spLocks noEditPoints="1"/>
              </p:cNvSpPr>
              <p:nvPr>
                <p:custDataLst>
                  <p:tags r:id="rId348"/>
                </p:custDataLst>
              </p:nvPr>
            </p:nvSpPr>
            <p:spPr bwMode="auto">
              <a:xfrm>
                <a:off x="5587" y="3924"/>
                <a:ext cx="18" cy="17"/>
              </a:xfrm>
              <a:custGeom>
                <a:avLst/>
                <a:gdLst>
                  <a:gd name="T0" fmla="*/ 11 w 11"/>
                  <a:gd name="T1" fmla="*/ 7 h 12"/>
                  <a:gd name="T2" fmla="*/ 3 w 11"/>
                  <a:gd name="T3" fmla="*/ 7 h 12"/>
                  <a:gd name="T4" fmla="*/ 7 w 11"/>
                  <a:gd name="T5" fmla="*/ 9 h 12"/>
                  <a:gd name="T6" fmla="*/ 10 w 11"/>
                  <a:gd name="T7" fmla="*/ 8 h 12"/>
                  <a:gd name="T8" fmla="*/ 10 w 11"/>
                  <a:gd name="T9" fmla="*/ 11 h 12"/>
                  <a:gd name="T10" fmla="*/ 6 w 11"/>
                  <a:gd name="T11" fmla="*/ 12 h 12"/>
                  <a:gd name="T12" fmla="*/ 2 w 11"/>
                  <a:gd name="T13" fmla="*/ 10 h 12"/>
                  <a:gd name="T14" fmla="*/ 0 w 11"/>
                  <a:gd name="T15" fmla="*/ 6 h 12"/>
                  <a:gd name="T16" fmla="*/ 2 w 11"/>
                  <a:gd name="T17" fmla="*/ 1 h 12"/>
                  <a:gd name="T18" fmla="*/ 6 w 11"/>
                  <a:gd name="T19" fmla="*/ 0 h 12"/>
                  <a:gd name="T20" fmla="*/ 10 w 11"/>
                  <a:gd name="T21" fmla="*/ 1 h 12"/>
                  <a:gd name="T22" fmla="*/ 11 w 11"/>
                  <a:gd name="T23" fmla="*/ 5 h 12"/>
                  <a:gd name="T24" fmla="*/ 11 w 11"/>
                  <a:gd name="T25" fmla="*/ 7 h 12"/>
                  <a:gd name="T26" fmla="*/ 8 w 11"/>
                  <a:gd name="T27" fmla="*/ 5 h 12"/>
                  <a:gd name="T28" fmla="*/ 6 w 11"/>
                  <a:gd name="T29" fmla="*/ 2 h 12"/>
                  <a:gd name="T30" fmla="*/ 4 w 11"/>
                  <a:gd name="T31" fmla="*/ 3 h 12"/>
                  <a:gd name="T32" fmla="*/ 3 w 11"/>
                  <a:gd name="T33" fmla="*/ 5 h 12"/>
                  <a:gd name="T34" fmla="*/ 8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4" y="8"/>
                      <a:pt x="5" y="9"/>
                      <a:pt x="7" y="9"/>
                    </a:cubicBezTo>
                    <a:cubicBezTo>
                      <a:pt x="8" y="9"/>
                      <a:pt x="9" y="9"/>
                      <a:pt x="10" y="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8" y="12"/>
                      <a:pt x="6" y="12"/>
                    </a:cubicBezTo>
                    <a:cubicBezTo>
                      <a:pt x="4" y="12"/>
                      <a:pt x="3" y="11"/>
                      <a:pt x="2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11" y="2"/>
                      <a:pt x="11" y="4"/>
                      <a:pt x="11" y="5"/>
                    </a:cubicBezTo>
                    <a:lnTo>
                      <a:pt x="11" y="7"/>
                    </a:lnTo>
                    <a:close/>
                    <a:moveTo>
                      <a:pt x="8" y="5"/>
                    </a:moveTo>
                    <a:cubicBezTo>
                      <a:pt x="8" y="3"/>
                      <a:pt x="7" y="2"/>
                      <a:pt x="6" y="2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3"/>
                      <a:pt x="4" y="4"/>
                      <a:pt x="3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8" name="PA-任意多边形 335"/>
              <p:cNvSpPr/>
              <p:nvPr>
                <p:custDataLst>
                  <p:tags r:id="rId349"/>
                </p:custDataLst>
              </p:nvPr>
            </p:nvSpPr>
            <p:spPr bwMode="auto">
              <a:xfrm>
                <a:off x="5613" y="3916"/>
                <a:ext cx="34" cy="24"/>
              </a:xfrm>
              <a:custGeom>
                <a:avLst/>
                <a:gdLst>
                  <a:gd name="T0" fmla="*/ 22 w 22"/>
                  <a:gd name="T1" fmla="*/ 0 h 16"/>
                  <a:gd name="T2" fmla="*/ 18 w 22"/>
                  <a:gd name="T3" fmla="*/ 16 h 16"/>
                  <a:gd name="T4" fmla="*/ 14 w 22"/>
                  <a:gd name="T5" fmla="*/ 16 h 16"/>
                  <a:gd name="T6" fmla="*/ 11 w 22"/>
                  <a:gd name="T7" fmla="*/ 6 h 16"/>
                  <a:gd name="T8" fmla="*/ 11 w 22"/>
                  <a:gd name="T9" fmla="*/ 4 h 16"/>
                  <a:gd name="T10" fmla="*/ 11 w 22"/>
                  <a:gd name="T11" fmla="*/ 4 h 16"/>
                  <a:gd name="T12" fmla="*/ 11 w 22"/>
                  <a:gd name="T13" fmla="*/ 6 h 16"/>
                  <a:gd name="T14" fmla="*/ 8 w 22"/>
                  <a:gd name="T15" fmla="*/ 16 h 16"/>
                  <a:gd name="T16" fmla="*/ 4 w 22"/>
                  <a:gd name="T17" fmla="*/ 16 h 16"/>
                  <a:gd name="T18" fmla="*/ 0 w 22"/>
                  <a:gd name="T19" fmla="*/ 0 h 16"/>
                  <a:gd name="T20" fmla="*/ 3 w 22"/>
                  <a:gd name="T21" fmla="*/ 0 h 16"/>
                  <a:gd name="T22" fmla="*/ 6 w 22"/>
                  <a:gd name="T23" fmla="*/ 11 h 16"/>
                  <a:gd name="T24" fmla="*/ 6 w 22"/>
                  <a:gd name="T25" fmla="*/ 13 h 16"/>
                  <a:gd name="T26" fmla="*/ 6 w 22"/>
                  <a:gd name="T27" fmla="*/ 13 h 16"/>
                  <a:gd name="T28" fmla="*/ 6 w 22"/>
                  <a:gd name="T29" fmla="*/ 11 h 16"/>
                  <a:gd name="T30" fmla="*/ 9 w 22"/>
                  <a:gd name="T31" fmla="*/ 0 h 16"/>
                  <a:gd name="T32" fmla="*/ 13 w 22"/>
                  <a:gd name="T33" fmla="*/ 0 h 16"/>
                  <a:gd name="T34" fmla="*/ 16 w 22"/>
                  <a:gd name="T35" fmla="*/ 11 h 16"/>
                  <a:gd name="T36" fmla="*/ 16 w 22"/>
                  <a:gd name="T37" fmla="*/ 13 h 16"/>
                  <a:gd name="T38" fmla="*/ 16 w 22"/>
                  <a:gd name="T39" fmla="*/ 13 h 16"/>
                  <a:gd name="T40" fmla="*/ 16 w 22"/>
                  <a:gd name="T41" fmla="*/ 11 h 16"/>
                  <a:gd name="T42" fmla="*/ 19 w 22"/>
                  <a:gd name="T43" fmla="*/ 0 h 16"/>
                  <a:gd name="T44" fmla="*/ 22 w 22"/>
                  <a:gd name="T4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16">
                    <a:moveTo>
                      <a:pt x="22" y="0"/>
                    </a:move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6" y="12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2"/>
                      <a:pt x="6" y="12"/>
                      <a:pt x="6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2"/>
                      <a:pt x="16" y="12"/>
                      <a:pt x="16" y="11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9" name="PA-任意多边形 336"/>
              <p:cNvSpPr>
                <a:spLocks noEditPoints="1"/>
              </p:cNvSpPr>
              <p:nvPr>
                <p:custDataLst>
                  <p:tags r:id="rId350"/>
                </p:custDataLst>
              </p:nvPr>
            </p:nvSpPr>
            <p:spPr bwMode="auto">
              <a:xfrm>
                <a:off x="5645" y="3924"/>
                <a:ext cx="16" cy="17"/>
              </a:xfrm>
              <a:custGeom>
                <a:avLst/>
                <a:gdLst>
                  <a:gd name="T0" fmla="*/ 1 w 10"/>
                  <a:gd name="T1" fmla="*/ 1 h 12"/>
                  <a:gd name="T2" fmla="*/ 3 w 10"/>
                  <a:gd name="T3" fmla="*/ 0 h 12"/>
                  <a:gd name="T4" fmla="*/ 5 w 10"/>
                  <a:gd name="T5" fmla="*/ 0 h 12"/>
                  <a:gd name="T6" fmla="*/ 10 w 10"/>
                  <a:gd name="T7" fmla="*/ 5 h 12"/>
                  <a:gd name="T8" fmla="*/ 10 w 10"/>
                  <a:gd name="T9" fmla="*/ 11 h 12"/>
                  <a:gd name="T10" fmla="*/ 7 w 10"/>
                  <a:gd name="T11" fmla="*/ 11 h 12"/>
                  <a:gd name="T12" fmla="*/ 7 w 10"/>
                  <a:gd name="T13" fmla="*/ 10 h 12"/>
                  <a:gd name="T14" fmla="*/ 7 w 10"/>
                  <a:gd name="T15" fmla="*/ 10 h 12"/>
                  <a:gd name="T16" fmla="*/ 3 w 10"/>
                  <a:gd name="T17" fmla="*/ 12 h 12"/>
                  <a:gd name="T18" fmla="*/ 1 w 10"/>
                  <a:gd name="T19" fmla="*/ 11 h 12"/>
                  <a:gd name="T20" fmla="*/ 0 w 10"/>
                  <a:gd name="T21" fmla="*/ 8 h 12"/>
                  <a:gd name="T22" fmla="*/ 4 w 10"/>
                  <a:gd name="T23" fmla="*/ 4 h 12"/>
                  <a:gd name="T24" fmla="*/ 7 w 10"/>
                  <a:gd name="T25" fmla="*/ 4 h 12"/>
                  <a:gd name="T26" fmla="*/ 5 w 10"/>
                  <a:gd name="T27" fmla="*/ 2 h 12"/>
                  <a:gd name="T28" fmla="*/ 1 w 10"/>
                  <a:gd name="T29" fmla="*/ 3 h 12"/>
                  <a:gd name="T30" fmla="*/ 1 w 10"/>
                  <a:gd name="T31" fmla="*/ 1 h 12"/>
                  <a:gd name="T32" fmla="*/ 5 w 10"/>
                  <a:gd name="T33" fmla="*/ 6 h 12"/>
                  <a:gd name="T34" fmla="*/ 3 w 10"/>
                  <a:gd name="T35" fmla="*/ 8 h 12"/>
                  <a:gd name="T36" fmla="*/ 3 w 10"/>
                  <a:gd name="T37" fmla="*/ 9 h 12"/>
                  <a:gd name="T38" fmla="*/ 4 w 10"/>
                  <a:gd name="T39" fmla="*/ 9 h 12"/>
                  <a:gd name="T40" fmla="*/ 6 w 10"/>
                  <a:gd name="T41" fmla="*/ 9 h 12"/>
                  <a:gd name="T42" fmla="*/ 7 w 10"/>
                  <a:gd name="T43" fmla="*/ 7 h 12"/>
                  <a:gd name="T44" fmla="*/ 7 w 10"/>
                  <a:gd name="T45" fmla="*/ 6 h 12"/>
                  <a:gd name="T46" fmla="*/ 5 w 10"/>
                  <a:gd name="T4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0"/>
                      <a:pt x="10" y="1"/>
                      <a:pt x="10" y="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5" y="12"/>
                      <a:pt x="3" y="12"/>
                    </a:cubicBezTo>
                    <a:cubicBezTo>
                      <a:pt x="2" y="12"/>
                      <a:pt x="1" y="11"/>
                      <a:pt x="1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6"/>
                      <a:pt x="1" y="5"/>
                      <a:pt x="4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6" y="2"/>
                      <a:pt x="5" y="2"/>
                    </a:cubicBezTo>
                    <a:cubicBezTo>
                      <a:pt x="3" y="2"/>
                      <a:pt x="2" y="2"/>
                      <a:pt x="1" y="3"/>
                    </a:cubicBezTo>
                    <a:lnTo>
                      <a:pt x="1" y="1"/>
                    </a:lnTo>
                    <a:close/>
                    <a:moveTo>
                      <a:pt x="5" y="6"/>
                    </a:moveTo>
                    <a:cubicBezTo>
                      <a:pt x="3" y="6"/>
                      <a:pt x="3" y="7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0" name="PA-任意多边形 337"/>
              <p:cNvSpPr/>
              <p:nvPr>
                <p:custDataLst>
                  <p:tags r:id="rId351"/>
                </p:custDataLst>
              </p:nvPr>
            </p:nvSpPr>
            <p:spPr bwMode="auto">
              <a:xfrm>
                <a:off x="5663" y="3924"/>
                <a:ext cx="14" cy="17"/>
              </a:xfrm>
              <a:custGeom>
                <a:avLst/>
                <a:gdLst>
                  <a:gd name="T0" fmla="*/ 0 w 9"/>
                  <a:gd name="T1" fmla="*/ 8 h 12"/>
                  <a:gd name="T2" fmla="*/ 4 w 9"/>
                  <a:gd name="T3" fmla="*/ 9 h 12"/>
                  <a:gd name="T4" fmla="*/ 6 w 9"/>
                  <a:gd name="T5" fmla="*/ 8 h 12"/>
                  <a:gd name="T6" fmla="*/ 4 w 9"/>
                  <a:gd name="T7" fmla="*/ 7 h 12"/>
                  <a:gd name="T8" fmla="*/ 1 w 9"/>
                  <a:gd name="T9" fmla="*/ 5 h 12"/>
                  <a:gd name="T10" fmla="*/ 0 w 9"/>
                  <a:gd name="T11" fmla="*/ 3 h 12"/>
                  <a:gd name="T12" fmla="*/ 2 w 9"/>
                  <a:gd name="T13" fmla="*/ 1 h 12"/>
                  <a:gd name="T14" fmla="*/ 5 w 9"/>
                  <a:gd name="T15" fmla="*/ 0 h 12"/>
                  <a:gd name="T16" fmla="*/ 8 w 9"/>
                  <a:gd name="T17" fmla="*/ 0 h 12"/>
                  <a:gd name="T18" fmla="*/ 8 w 9"/>
                  <a:gd name="T19" fmla="*/ 3 h 12"/>
                  <a:gd name="T20" fmla="*/ 5 w 9"/>
                  <a:gd name="T21" fmla="*/ 2 h 12"/>
                  <a:gd name="T22" fmla="*/ 4 w 9"/>
                  <a:gd name="T23" fmla="*/ 2 h 12"/>
                  <a:gd name="T24" fmla="*/ 4 w 9"/>
                  <a:gd name="T25" fmla="*/ 3 h 12"/>
                  <a:gd name="T26" fmla="*/ 5 w 9"/>
                  <a:gd name="T27" fmla="*/ 4 h 12"/>
                  <a:gd name="T28" fmla="*/ 7 w 9"/>
                  <a:gd name="T29" fmla="*/ 5 h 12"/>
                  <a:gd name="T30" fmla="*/ 9 w 9"/>
                  <a:gd name="T31" fmla="*/ 6 h 12"/>
                  <a:gd name="T32" fmla="*/ 9 w 9"/>
                  <a:gd name="T33" fmla="*/ 8 h 12"/>
                  <a:gd name="T34" fmla="*/ 8 w 9"/>
                  <a:gd name="T35" fmla="*/ 11 h 12"/>
                  <a:gd name="T36" fmla="*/ 4 w 9"/>
                  <a:gd name="T37" fmla="*/ 12 h 12"/>
                  <a:gd name="T38" fmla="*/ 0 w 9"/>
                  <a:gd name="T39" fmla="*/ 11 h 12"/>
                  <a:gd name="T40" fmla="*/ 0 w 9"/>
                  <a:gd name="T4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1" y="9"/>
                      <a:pt x="3" y="9"/>
                      <a:pt x="4" y="9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6" y="8"/>
                      <a:pt x="5" y="7"/>
                      <a:pt x="4" y="7"/>
                    </a:cubicBezTo>
                    <a:cubicBezTo>
                      <a:pt x="3" y="7"/>
                      <a:pt x="2" y="6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6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5" y="4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7"/>
                      <a:pt x="9" y="7"/>
                      <a:pt x="9" y="8"/>
                    </a:cubicBezTo>
                    <a:cubicBezTo>
                      <a:pt x="9" y="9"/>
                      <a:pt x="9" y="10"/>
                      <a:pt x="8" y="11"/>
                    </a:cubicBezTo>
                    <a:cubicBezTo>
                      <a:pt x="7" y="11"/>
                      <a:pt x="5" y="12"/>
                      <a:pt x="4" y="12"/>
                    </a:cubicBezTo>
                    <a:cubicBezTo>
                      <a:pt x="3" y="12"/>
                      <a:pt x="1" y="11"/>
                      <a:pt x="0" y="11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1" name="PA-任意多边形 338"/>
              <p:cNvSpPr/>
              <p:nvPr>
                <p:custDataLst>
                  <p:tags r:id="rId352"/>
                </p:custDataLst>
              </p:nvPr>
            </p:nvSpPr>
            <p:spPr bwMode="auto">
              <a:xfrm>
                <a:off x="5677" y="3919"/>
                <a:ext cx="12" cy="22"/>
              </a:xfrm>
              <a:custGeom>
                <a:avLst/>
                <a:gdLst>
                  <a:gd name="T0" fmla="*/ 8 w 8"/>
                  <a:gd name="T1" fmla="*/ 14 h 15"/>
                  <a:gd name="T2" fmla="*/ 5 w 8"/>
                  <a:gd name="T3" fmla="*/ 15 h 15"/>
                  <a:gd name="T4" fmla="*/ 2 w 8"/>
                  <a:gd name="T5" fmla="*/ 11 h 15"/>
                  <a:gd name="T6" fmla="*/ 2 w 8"/>
                  <a:gd name="T7" fmla="*/ 5 h 15"/>
                  <a:gd name="T8" fmla="*/ 0 w 8"/>
                  <a:gd name="T9" fmla="*/ 5 h 15"/>
                  <a:gd name="T10" fmla="*/ 0 w 8"/>
                  <a:gd name="T11" fmla="*/ 3 h 15"/>
                  <a:gd name="T12" fmla="*/ 2 w 8"/>
                  <a:gd name="T13" fmla="*/ 3 h 15"/>
                  <a:gd name="T14" fmla="*/ 2 w 8"/>
                  <a:gd name="T15" fmla="*/ 1 h 15"/>
                  <a:gd name="T16" fmla="*/ 5 w 8"/>
                  <a:gd name="T17" fmla="*/ 0 h 15"/>
                  <a:gd name="T18" fmla="*/ 5 w 8"/>
                  <a:gd name="T19" fmla="*/ 3 h 15"/>
                  <a:gd name="T20" fmla="*/ 8 w 8"/>
                  <a:gd name="T21" fmla="*/ 3 h 15"/>
                  <a:gd name="T22" fmla="*/ 8 w 8"/>
                  <a:gd name="T23" fmla="*/ 5 h 15"/>
                  <a:gd name="T24" fmla="*/ 5 w 8"/>
                  <a:gd name="T25" fmla="*/ 5 h 15"/>
                  <a:gd name="T26" fmla="*/ 5 w 8"/>
                  <a:gd name="T27" fmla="*/ 10 h 15"/>
                  <a:gd name="T28" fmla="*/ 6 w 8"/>
                  <a:gd name="T29" fmla="*/ 12 h 15"/>
                  <a:gd name="T30" fmla="*/ 8 w 8"/>
                  <a:gd name="T31" fmla="*/ 12 h 15"/>
                  <a:gd name="T32" fmla="*/ 8 w 8"/>
                  <a:gd name="T3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5">
                    <a:moveTo>
                      <a:pt x="8" y="14"/>
                    </a:moveTo>
                    <a:cubicBezTo>
                      <a:pt x="7" y="15"/>
                      <a:pt x="6" y="15"/>
                      <a:pt x="5" y="15"/>
                    </a:cubicBezTo>
                    <a:cubicBezTo>
                      <a:pt x="3" y="15"/>
                      <a:pt x="2" y="13"/>
                      <a:pt x="2" y="1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2" name="PA-任意多边形 339"/>
              <p:cNvSpPr>
                <a:spLocks noEditPoints="1"/>
              </p:cNvSpPr>
              <p:nvPr>
                <p:custDataLst>
                  <p:tags r:id="rId353"/>
                </p:custDataLst>
              </p:nvPr>
            </p:nvSpPr>
            <p:spPr bwMode="auto">
              <a:xfrm>
                <a:off x="5689" y="3924"/>
                <a:ext cx="16" cy="17"/>
              </a:xfrm>
              <a:custGeom>
                <a:avLst/>
                <a:gdLst>
                  <a:gd name="T0" fmla="*/ 10 w 10"/>
                  <a:gd name="T1" fmla="*/ 7 h 12"/>
                  <a:gd name="T2" fmla="*/ 3 w 10"/>
                  <a:gd name="T3" fmla="*/ 7 h 12"/>
                  <a:gd name="T4" fmla="*/ 6 w 10"/>
                  <a:gd name="T5" fmla="*/ 9 h 12"/>
                  <a:gd name="T6" fmla="*/ 9 w 10"/>
                  <a:gd name="T7" fmla="*/ 8 h 12"/>
                  <a:gd name="T8" fmla="*/ 9 w 10"/>
                  <a:gd name="T9" fmla="*/ 11 h 12"/>
                  <a:gd name="T10" fmla="*/ 5 w 10"/>
                  <a:gd name="T11" fmla="*/ 12 h 12"/>
                  <a:gd name="T12" fmla="*/ 1 w 10"/>
                  <a:gd name="T13" fmla="*/ 10 h 12"/>
                  <a:gd name="T14" fmla="*/ 0 w 10"/>
                  <a:gd name="T15" fmla="*/ 6 h 12"/>
                  <a:gd name="T16" fmla="*/ 1 w 10"/>
                  <a:gd name="T17" fmla="*/ 1 h 12"/>
                  <a:gd name="T18" fmla="*/ 5 w 10"/>
                  <a:gd name="T19" fmla="*/ 0 h 12"/>
                  <a:gd name="T20" fmla="*/ 9 w 10"/>
                  <a:gd name="T21" fmla="*/ 1 h 12"/>
                  <a:gd name="T22" fmla="*/ 10 w 10"/>
                  <a:gd name="T23" fmla="*/ 5 h 12"/>
                  <a:gd name="T24" fmla="*/ 10 w 10"/>
                  <a:gd name="T25" fmla="*/ 7 h 12"/>
                  <a:gd name="T26" fmla="*/ 7 w 10"/>
                  <a:gd name="T27" fmla="*/ 5 h 12"/>
                  <a:gd name="T28" fmla="*/ 5 w 10"/>
                  <a:gd name="T29" fmla="*/ 2 h 12"/>
                  <a:gd name="T30" fmla="*/ 4 w 10"/>
                  <a:gd name="T31" fmla="*/ 3 h 12"/>
                  <a:gd name="T32" fmla="*/ 3 w 10"/>
                  <a:gd name="T33" fmla="*/ 5 h 12"/>
                  <a:gd name="T34" fmla="*/ 7 w 10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0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4" y="9"/>
                      <a:pt x="6" y="9"/>
                    </a:cubicBezTo>
                    <a:cubicBezTo>
                      <a:pt x="7" y="9"/>
                      <a:pt x="9" y="9"/>
                      <a:pt x="9" y="8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1"/>
                      <a:pt x="7" y="12"/>
                      <a:pt x="5" y="12"/>
                    </a:cubicBezTo>
                    <a:cubicBezTo>
                      <a:pt x="4" y="12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4"/>
                      <a:pt x="0" y="3"/>
                      <a:pt x="1" y="1"/>
                    </a:cubicBezTo>
                    <a:cubicBezTo>
                      <a:pt x="2" y="0"/>
                      <a:pt x="4" y="0"/>
                      <a:pt x="5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0" y="4"/>
                      <a:pt x="10" y="5"/>
                    </a:cubicBezTo>
                    <a:lnTo>
                      <a:pt x="10" y="7"/>
                    </a:lnTo>
                    <a:close/>
                    <a:moveTo>
                      <a:pt x="7" y="5"/>
                    </a:moveTo>
                    <a:cubicBezTo>
                      <a:pt x="7" y="3"/>
                      <a:pt x="7" y="2"/>
                      <a:pt x="5" y="2"/>
                    </a:cubicBezTo>
                    <a:cubicBezTo>
                      <a:pt x="5" y="2"/>
                      <a:pt x="4" y="2"/>
                      <a:pt x="4" y="3"/>
                    </a:cubicBezTo>
                    <a:cubicBezTo>
                      <a:pt x="3" y="3"/>
                      <a:pt x="3" y="4"/>
                      <a:pt x="3" y="5"/>
                    </a:cubicBez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3" name="PA-任意多边形 340"/>
              <p:cNvSpPr/>
              <p:nvPr>
                <p:custDataLst>
                  <p:tags r:id="rId354"/>
                </p:custDataLst>
              </p:nvPr>
            </p:nvSpPr>
            <p:spPr bwMode="auto">
              <a:xfrm>
                <a:off x="2073" y="3824"/>
                <a:ext cx="576" cy="522"/>
              </a:xfrm>
              <a:custGeom>
                <a:avLst/>
                <a:gdLst>
                  <a:gd name="T0" fmla="*/ 167 w 368"/>
                  <a:gd name="T1" fmla="*/ 2 h 355"/>
                  <a:gd name="T2" fmla="*/ 49 w 368"/>
                  <a:gd name="T3" fmla="*/ 58 h 355"/>
                  <a:gd name="T4" fmla="*/ 19 w 368"/>
                  <a:gd name="T5" fmla="*/ 157 h 355"/>
                  <a:gd name="T6" fmla="*/ 5 w 368"/>
                  <a:gd name="T7" fmla="*/ 259 h 355"/>
                  <a:gd name="T8" fmla="*/ 54 w 368"/>
                  <a:gd name="T9" fmla="*/ 353 h 355"/>
                  <a:gd name="T10" fmla="*/ 314 w 368"/>
                  <a:gd name="T11" fmla="*/ 352 h 355"/>
                  <a:gd name="T12" fmla="*/ 366 w 368"/>
                  <a:gd name="T13" fmla="*/ 301 h 355"/>
                  <a:gd name="T14" fmla="*/ 360 w 368"/>
                  <a:gd name="T15" fmla="*/ 158 h 355"/>
                  <a:gd name="T16" fmla="*/ 289 w 368"/>
                  <a:gd name="T17" fmla="*/ 27 h 355"/>
                  <a:gd name="T18" fmla="*/ 167 w 368"/>
                  <a:gd name="T19" fmla="*/ 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8" h="355">
                    <a:moveTo>
                      <a:pt x="167" y="2"/>
                    </a:moveTo>
                    <a:cubicBezTo>
                      <a:pt x="143" y="4"/>
                      <a:pt x="74" y="7"/>
                      <a:pt x="49" y="58"/>
                    </a:cubicBezTo>
                    <a:cubicBezTo>
                      <a:pt x="31" y="92"/>
                      <a:pt x="20" y="137"/>
                      <a:pt x="19" y="157"/>
                    </a:cubicBezTo>
                    <a:cubicBezTo>
                      <a:pt x="18" y="178"/>
                      <a:pt x="6" y="245"/>
                      <a:pt x="5" y="259"/>
                    </a:cubicBezTo>
                    <a:cubicBezTo>
                      <a:pt x="4" y="273"/>
                      <a:pt x="0" y="351"/>
                      <a:pt x="54" y="353"/>
                    </a:cubicBezTo>
                    <a:cubicBezTo>
                      <a:pt x="109" y="355"/>
                      <a:pt x="294" y="355"/>
                      <a:pt x="314" y="352"/>
                    </a:cubicBezTo>
                    <a:cubicBezTo>
                      <a:pt x="347" y="347"/>
                      <a:pt x="368" y="334"/>
                      <a:pt x="366" y="301"/>
                    </a:cubicBezTo>
                    <a:cubicBezTo>
                      <a:pt x="364" y="267"/>
                      <a:pt x="366" y="184"/>
                      <a:pt x="360" y="158"/>
                    </a:cubicBezTo>
                    <a:cubicBezTo>
                      <a:pt x="351" y="120"/>
                      <a:pt x="325" y="44"/>
                      <a:pt x="289" y="27"/>
                    </a:cubicBezTo>
                    <a:cubicBezTo>
                      <a:pt x="252" y="10"/>
                      <a:pt x="203" y="0"/>
                      <a:pt x="167" y="2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4" name="PA-任意多边形 341"/>
              <p:cNvSpPr/>
              <p:nvPr>
                <p:custDataLst>
                  <p:tags r:id="rId355"/>
                </p:custDataLst>
              </p:nvPr>
            </p:nvSpPr>
            <p:spPr bwMode="auto">
              <a:xfrm>
                <a:off x="2215" y="3669"/>
                <a:ext cx="335" cy="168"/>
              </a:xfrm>
              <a:custGeom>
                <a:avLst/>
                <a:gdLst>
                  <a:gd name="T0" fmla="*/ 214 w 214"/>
                  <a:gd name="T1" fmla="*/ 57 h 114"/>
                  <a:gd name="T2" fmla="*/ 108 w 214"/>
                  <a:gd name="T3" fmla="*/ 102 h 114"/>
                  <a:gd name="T4" fmla="*/ 73 w 214"/>
                  <a:gd name="T5" fmla="*/ 102 h 114"/>
                  <a:gd name="T6" fmla="*/ 1 w 214"/>
                  <a:gd name="T7" fmla="*/ 14 h 114"/>
                  <a:gd name="T8" fmla="*/ 37 w 214"/>
                  <a:gd name="T9" fmla="*/ 19 h 114"/>
                  <a:gd name="T10" fmla="*/ 79 w 214"/>
                  <a:gd name="T11" fmla="*/ 1 h 114"/>
                  <a:gd name="T12" fmla="*/ 94 w 214"/>
                  <a:gd name="T13" fmla="*/ 19 h 114"/>
                  <a:gd name="T14" fmla="*/ 113 w 214"/>
                  <a:gd name="T15" fmla="*/ 1 h 114"/>
                  <a:gd name="T16" fmla="*/ 165 w 214"/>
                  <a:gd name="T17" fmla="*/ 13 h 114"/>
                  <a:gd name="T18" fmla="*/ 166 w 214"/>
                  <a:gd name="T19" fmla="*/ 40 h 114"/>
                  <a:gd name="T20" fmla="*/ 167 w 214"/>
                  <a:gd name="T21" fmla="*/ 40 h 114"/>
                  <a:gd name="T22" fmla="*/ 214 w 214"/>
                  <a:gd name="T2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4" h="114">
                    <a:moveTo>
                      <a:pt x="214" y="57"/>
                    </a:moveTo>
                    <a:cubicBezTo>
                      <a:pt x="171" y="76"/>
                      <a:pt x="116" y="84"/>
                      <a:pt x="108" y="102"/>
                    </a:cubicBezTo>
                    <a:cubicBezTo>
                      <a:pt x="91" y="114"/>
                      <a:pt x="73" y="102"/>
                      <a:pt x="73" y="102"/>
                    </a:cubicBezTo>
                    <a:cubicBezTo>
                      <a:pt x="73" y="102"/>
                      <a:pt x="0" y="43"/>
                      <a:pt x="1" y="14"/>
                    </a:cubicBezTo>
                    <a:cubicBezTo>
                      <a:pt x="15" y="14"/>
                      <a:pt x="37" y="19"/>
                      <a:pt x="37" y="19"/>
                    </a:cubicBezTo>
                    <a:cubicBezTo>
                      <a:pt x="37" y="19"/>
                      <a:pt x="71" y="6"/>
                      <a:pt x="79" y="1"/>
                    </a:cubicBezTo>
                    <a:cubicBezTo>
                      <a:pt x="85" y="5"/>
                      <a:pt x="92" y="18"/>
                      <a:pt x="94" y="19"/>
                    </a:cubicBezTo>
                    <a:cubicBezTo>
                      <a:pt x="97" y="20"/>
                      <a:pt x="108" y="9"/>
                      <a:pt x="113" y="1"/>
                    </a:cubicBezTo>
                    <a:cubicBezTo>
                      <a:pt x="124" y="0"/>
                      <a:pt x="161" y="8"/>
                      <a:pt x="165" y="13"/>
                    </a:cubicBezTo>
                    <a:cubicBezTo>
                      <a:pt x="165" y="22"/>
                      <a:pt x="169" y="35"/>
                      <a:pt x="166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81" y="41"/>
                      <a:pt x="204" y="49"/>
                      <a:pt x="214" y="57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5" name="PA-椭圆 342"/>
              <p:cNvSpPr>
                <a:spLocks noChangeArrowheads="1"/>
              </p:cNvSpPr>
              <p:nvPr>
                <p:custDataLst>
                  <p:tags r:id="rId356"/>
                </p:custDataLst>
              </p:nvPr>
            </p:nvSpPr>
            <p:spPr bwMode="auto">
              <a:xfrm>
                <a:off x="2306" y="3791"/>
                <a:ext cx="95" cy="55"/>
              </a:xfrm>
              <a:prstGeom prst="ellipse">
                <a:avLst/>
              </a:pr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6" name="PA-任意多边形 343"/>
              <p:cNvSpPr/>
              <p:nvPr>
                <p:custDataLst>
                  <p:tags r:id="rId357"/>
                </p:custDataLst>
              </p:nvPr>
            </p:nvSpPr>
            <p:spPr bwMode="auto">
              <a:xfrm>
                <a:off x="2076" y="3844"/>
                <a:ext cx="396" cy="474"/>
              </a:xfrm>
              <a:custGeom>
                <a:avLst/>
                <a:gdLst>
                  <a:gd name="T0" fmla="*/ 188 w 253"/>
                  <a:gd name="T1" fmla="*/ 0 h 322"/>
                  <a:gd name="T2" fmla="*/ 178 w 253"/>
                  <a:gd name="T3" fmla="*/ 1 h 322"/>
                  <a:gd name="T4" fmla="*/ 168 w 253"/>
                  <a:gd name="T5" fmla="*/ 0 h 322"/>
                  <a:gd name="T6" fmla="*/ 157 w 253"/>
                  <a:gd name="T7" fmla="*/ 2 h 322"/>
                  <a:gd name="T8" fmla="*/ 46 w 253"/>
                  <a:gd name="T9" fmla="*/ 73 h 322"/>
                  <a:gd name="T10" fmla="*/ 27 w 253"/>
                  <a:gd name="T11" fmla="*/ 167 h 322"/>
                  <a:gd name="T12" fmla="*/ 76 w 253"/>
                  <a:gd name="T13" fmla="*/ 322 h 322"/>
                  <a:gd name="T14" fmla="*/ 81 w 253"/>
                  <a:gd name="T15" fmla="*/ 322 h 322"/>
                  <a:gd name="T16" fmla="*/ 112 w 253"/>
                  <a:gd name="T17" fmla="*/ 314 h 322"/>
                  <a:gd name="T18" fmla="*/ 108 w 253"/>
                  <a:gd name="T19" fmla="*/ 301 h 322"/>
                  <a:gd name="T20" fmla="*/ 98 w 253"/>
                  <a:gd name="T21" fmla="*/ 281 h 322"/>
                  <a:gd name="T22" fmla="*/ 87 w 253"/>
                  <a:gd name="T23" fmla="*/ 264 h 322"/>
                  <a:gd name="T24" fmla="*/ 70 w 253"/>
                  <a:gd name="T25" fmla="*/ 233 h 322"/>
                  <a:gd name="T26" fmla="*/ 48 w 253"/>
                  <a:gd name="T27" fmla="*/ 206 h 322"/>
                  <a:gd name="T28" fmla="*/ 42 w 253"/>
                  <a:gd name="T29" fmla="*/ 170 h 322"/>
                  <a:gd name="T30" fmla="*/ 50 w 253"/>
                  <a:gd name="T31" fmla="*/ 174 h 322"/>
                  <a:gd name="T32" fmla="*/ 69 w 253"/>
                  <a:gd name="T33" fmla="*/ 135 h 322"/>
                  <a:gd name="T34" fmla="*/ 83 w 253"/>
                  <a:gd name="T35" fmla="*/ 96 h 322"/>
                  <a:gd name="T36" fmla="*/ 86 w 253"/>
                  <a:gd name="T37" fmla="*/ 97 h 322"/>
                  <a:gd name="T38" fmla="*/ 101 w 253"/>
                  <a:gd name="T39" fmla="*/ 112 h 322"/>
                  <a:gd name="T40" fmla="*/ 109 w 253"/>
                  <a:gd name="T41" fmla="*/ 114 h 322"/>
                  <a:gd name="T42" fmla="*/ 139 w 253"/>
                  <a:gd name="T43" fmla="*/ 107 h 322"/>
                  <a:gd name="T44" fmla="*/ 142 w 253"/>
                  <a:gd name="T45" fmla="*/ 107 h 322"/>
                  <a:gd name="T46" fmla="*/ 186 w 253"/>
                  <a:gd name="T47" fmla="*/ 127 h 322"/>
                  <a:gd name="T48" fmla="*/ 203 w 253"/>
                  <a:gd name="T49" fmla="*/ 160 h 322"/>
                  <a:gd name="T50" fmla="*/ 217 w 253"/>
                  <a:gd name="T51" fmla="*/ 193 h 322"/>
                  <a:gd name="T52" fmla="*/ 224 w 253"/>
                  <a:gd name="T53" fmla="*/ 191 h 322"/>
                  <a:gd name="T54" fmla="*/ 230 w 253"/>
                  <a:gd name="T55" fmla="*/ 143 h 322"/>
                  <a:gd name="T56" fmla="*/ 253 w 253"/>
                  <a:gd name="T57" fmla="*/ 59 h 322"/>
                  <a:gd name="T58" fmla="*/ 252 w 253"/>
                  <a:gd name="T59" fmla="*/ 59 h 322"/>
                  <a:gd name="T60" fmla="*/ 244 w 253"/>
                  <a:gd name="T61" fmla="*/ 57 h 322"/>
                  <a:gd name="T62" fmla="*/ 227 w 253"/>
                  <a:gd name="T63" fmla="*/ 13 h 322"/>
                  <a:gd name="T64" fmla="*/ 188 w 253"/>
                  <a:gd name="T65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3" h="322">
                    <a:moveTo>
                      <a:pt x="188" y="0"/>
                    </a:moveTo>
                    <a:cubicBezTo>
                      <a:pt x="185" y="1"/>
                      <a:pt x="181" y="1"/>
                      <a:pt x="178" y="1"/>
                    </a:cubicBezTo>
                    <a:cubicBezTo>
                      <a:pt x="174" y="1"/>
                      <a:pt x="171" y="1"/>
                      <a:pt x="168" y="0"/>
                    </a:cubicBezTo>
                    <a:cubicBezTo>
                      <a:pt x="164" y="1"/>
                      <a:pt x="161" y="1"/>
                      <a:pt x="157" y="2"/>
                    </a:cubicBezTo>
                    <a:cubicBezTo>
                      <a:pt x="112" y="8"/>
                      <a:pt x="65" y="28"/>
                      <a:pt x="46" y="73"/>
                    </a:cubicBezTo>
                    <a:cubicBezTo>
                      <a:pt x="34" y="103"/>
                      <a:pt x="32" y="136"/>
                      <a:pt x="27" y="167"/>
                    </a:cubicBezTo>
                    <a:cubicBezTo>
                      <a:pt x="20" y="218"/>
                      <a:pt x="0" y="321"/>
                      <a:pt x="76" y="322"/>
                    </a:cubicBezTo>
                    <a:cubicBezTo>
                      <a:pt x="78" y="322"/>
                      <a:pt x="80" y="322"/>
                      <a:pt x="81" y="322"/>
                    </a:cubicBezTo>
                    <a:cubicBezTo>
                      <a:pt x="92" y="322"/>
                      <a:pt x="106" y="321"/>
                      <a:pt x="112" y="314"/>
                    </a:cubicBezTo>
                    <a:cubicBezTo>
                      <a:pt x="117" y="309"/>
                      <a:pt x="111" y="304"/>
                      <a:pt x="108" y="301"/>
                    </a:cubicBezTo>
                    <a:cubicBezTo>
                      <a:pt x="97" y="292"/>
                      <a:pt x="92" y="293"/>
                      <a:pt x="98" y="281"/>
                    </a:cubicBezTo>
                    <a:cubicBezTo>
                      <a:pt x="102" y="273"/>
                      <a:pt x="92" y="268"/>
                      <a:pt x="87" y="264"/>
                    </a:cubicBezTo>
                    <a:cubicBezTo>
                      <a:pt x="77" y="256"/>
                      <a:pt x="75" y="245"/>
                      <a:pt x="70" y="233"/>
                    </a:cubicBezTo>
                    <a:cubicBezTo>
                      <a:pt x="65" y="221"/>
                      <a:pt x="57" y="215"/>
                      <a:pt x="48" y="206"/>
                    </a:cubicBezTo>
                    <a:cubicBezTo>
                      <a:pt x="37" y="196"/>
                      <a:pt x="41" y="183"/>
                      <a:pt x="42" y="170"/>
                    </a:cubicBezTo>
                    <a:cubicBezTo>
                      <a:pt x="45" y="172"/>
                      <a:pt x="48" y="174"/>
                      <a:pt x="50" y="174"/>
                    </a:cubicBezTo>
                    <a:cubicBezTo>
                      <a:pt x="60" y="174"/>
                      <a:pt x="65" y="154"/>
                      <a:pt x="69" y="135"/>
                    </a:cubicBezTo>
                    <a:cubicBezTo>
                      <a:pt x="74" y="116"/>
                      <a:pt x="77" y="96"/>
                      <a:pt x="83" y="96"/>
                    </a:cubicBezTo>
                    <a:cubicBezTo>
                      <a:pt x="84" y="96"/>
                      <a:pt x="85" y="96"/>
                      <a:pt x="86" y="97"/>
                    </a:cubicBezTo>
                    <a:cubicBezTo>
                      <a:pt x="92" y="102"/>
                      <a:pt x="93" y="109"/>
                      <a:pt x="101" y="112"/>
                    </a:cubicBezTo>
                    <a:cubicBezTo>
                      <a:pt x="104" y="113"/>
                      <a:pt x="106" y="114"/>
                      <a:pt x="109" y="114"/>
                    </a:cubicBezTo>
                    <a:cubicBezTo>
                      <a:pt x="119" y="114"/>
                      <a:pt x="129" y="108"/>
                      <a:pt x="139" y="107"/>
                    </a:cubicBezTo>
                    <a:cubicBezTo>
                      <a:pt x="140" y="107"/>
                      <a:pt x="141" y="107"/>
                      <a:pt x="142" y="107"/>
                    </a:cubicBezTo>
                    <a:cubicBezTo>
                      <a:pt x="161" y="107"/>
                      <a:pt x="166" y="123"/>
                      <a:pt x="186" y="127"/>
                    </a:cubicBezTo>
                    <a:cubicBezTo>
                      <a:pt x="209" y="130"/>
                      <a:pt x="203" y="139"/>
                      <a:pt x="203" y="160"/>
                    </a:cubicBezTo>
                    <a:cubicBezTo>
                      <a:pt x="203" y="172"/>
                      <a:pt x="204" y="193"/>
                      <a:pt x="217" y="193"/>
                    </a:cubicBezTo>
                    <a:cubicBezTo>
                      <a:pt x="219" y="193"/>
                      <a:pt x="221" y="193"/>
                      <a:pt x="224" y="191"/>
                    </a:cubicBezTo>
                    <a:cubicBezTo>
                      <a:pt x="227" y="172"/>
                      <a:pt x="230" y="153"/>
                      <a:pt x="230" y="143"/>
                    </a:cubicBezTo>
                    <a:cubicBezTo>
                      <a:pt x="231" y="126"/>
                      <a:pt x="240" y="90"/>
                      <a:pt x="253" y="59"/>
                    </a:cubicBezTo>
                    <a:cubicBezTo>
                      <a:pt x="253" y="59"/>
                      <a:pt x="252" y="59"/>
                      <a:pt x="252" y="59"/>
                    </a:cubicBezTo>
                    <a:cubicBezTo>
                      <a:pt x="248" y="59"/>
                      <a:pt x="245" y="58"/>
                      <a:pt x="244" y="57"/>
                    </a:cubicBezTo>
                    <a:cubicBezTo>
                      <a:pt x="231" y="45"/>
                      <a:pt x="244" y="25"/>
                      <a:pt x="227" y="13"/>
                    </a:cubicBezTo>
                    <a:cubicBezTo>
                      <a:pt x="215" y="5"/>
                      <a:pt x="202" y="1"/>
                      <a:pt x="188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7" name="PA-任意多边形 344"/>
              <p:cNvSpPr/>
              <p:nvPr>
                <p:custDataLst>
                  <p:tags r:id="rId358"/>
                </p:custDataLst>
              </p:nvPr>
            </p:nvSpPr>
            <p:spPr bwMode="auto">
              <a:xfrm>
                <a:off x="2339" y="3844"/>
                <a:ext cx="31" cy="2"/>
              </a:xfrm>
              <a:custGeom>
                <a:avLst/>
                <a:gdLst>
                  <a:gd name="T0" fmla="*/ 11 w 20"/>
                  <a:gd name="T1" fmla="*/ 0 h 1"/>
                  <a:gd name="T2" fmla="*/ 0 w 20"/>
                  <a:gd name="T3" fmla="*/ 0 h 1"/>
                  <a:gd name="T4" fmla="*/ 10 w 20"/>
                  <a:gd name="T5" fmla="*/ 1 h 1"/>
                  <a:gd name="T6" fmla="*/ 20 w 20"/>
                  <a:gd name="T7" fmla="*/ 0 h 1"/>
                  <a:gd name="T8" fmla="*/ 11 w 20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">
                    <a:moveTo>
                      <a:pt x="11" y="0"/>
                    </a:moveTo>
                    <a:cubicBezTo>
                      <a:pt x="7" y="0"/>
                      <a:pt x="4" y="0"/>
                      <a:pt x="0" y="0"/>
                    </a:cubicBezTo>
                    <a:cubicBezTo>
                      <a:pt x="3" y="1"/>
                      <a:pt x="6" y="1"/>
                      <a:pt x="10" y="1"/>
                    </a:cubicBezTo>
                    <a:cubicBezTo>
                      <a:pt x="13" y="1"/>
                      <a:pt x="17" y="1"/>
                      <a:pt x="20" y="0"/>
                    </a:cubicBezTo>
                    <a:cubicBezTo>
                      <a:pt x="17" y="0"/>
                      <a:pt x="14" y="0"/>
                      <a:pt x="11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8" name="PA-任意多边形 345"/>
              <p:cNvSpPr/>
              <p:nvPr>
                <p:custDataLst>
                  <p:tags r:id="rId359"/>
                </p:custDataLst>
              </p:nvPr>
            </p:nvSpPr>
            <p:spPr bwMode="auto">
              <a:xfrm>
                <a:off x="2314" y="3796"/>
                <a:ext cx="70" cy="41"/>
              </a:xfrm>
              <a:custGeom>
                <a:avLst/>
                <a:gdLst>
                  <a:gd name="T0" fmla="*/ 26 w 45"/>
                  <a:gd name="T1" fmla="*/ 0 h 28"/>
                  <a:gd name="T2" fmla="*/ 0 w 45"/>
                  <a:gd name="T3" fmla="*/ 15 h 28"/>
                  <a:gd name="T4" fmla="*/ 10 w 45"/>
                  <a:gd name="T5" fmla="*/ 28 h 28"/>
                  <a:gd name="T6" fmla="*/ 10 w 45"/>
                  <a:gd name="T7" fmla="*/ 26 h 28"/>
                  <a:gd name="T8" fmla="*/ 45 w 45"/>
                  <a:gd name="T9" fmla="*/ 5 h 28"/>
                  <a:gd name="T10" fmla="*/ 45 w 45"/>
                  <a:gd name="T11" fmla="*/ 5 h 28"/>
                  <a:gd name="T12" fmla="*/ 26 w 45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8">
                    <a:moveTo>
                      <a:pt x="26" y="0"/>
                    </a:moveTo>
                    <a:cubicBezTo>
                      <a:pt x="12" y="0"/>
                      <a:pt x="0" y="7"/>
                      <a:pt x="0" y="15"/>
                    </a:cubicBezTo>
                    <a:cubicBezTo>
                      <a:pt x="0" y="21"/>
                      <a:pt x="4" y="25"/>
                      <a:pt x="10" y="28"/>
                    </a:cubicBezTo>
                    <a:cubicBezTo>
                      <a:pt x="10" y="28"/>
                      <a:pt x="10" y="27"/>
                      <a:pt x="10" y="26"/>
                    </a:cubicBezTo>
                    <a:cubicBezTo>
                      <a:pt x="10" y="15"/>
                      <a:pt x="2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1" y="2"/>
                      <a:pt x="34" y="0"/>
                      <a:pt x="26" y="0"/>
                    </a:cubicBezTo>
                  </a:path>
                </a:pathLst>
              </a:custGeom>
              <a:solidFill>
                <a:srgbClr val="5B5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9" name="PA-任意多边形 346"/>
              <p:cNvSpPr/>
              <p:nvPr>
                <p:custDataLst>
                  <p:tags r:id="rId360"/>
                </p:custDataLst>
              </p:nvPr>
            </p:nvSpPr>
            <p:spPr bwMode="auto">
              <a:xfrm>
                <a:off x="2364" y="3671"/>
                <a:ext cx="28" cy="26"/>
              </a:xfrm>
              <a:custGeom>
                <a:avLst/>
                <a:gdLst>
                  <a:gd name="T0" fmla="*/ 18 w 18"/>
                  <a:gd name="T1" fmla="*/ 0 h 18"/>
                  <a:gd name="T2" fmla="*/ 0 w 18"/>
                  <a:gd name="T3" fmla="*/ 18 h 18"/>
                  <a:gd name="T4" fmla="*/ 0 w 18"/>
                  <a:gd name="T5" fmla="*/ 18 h 18"/>
                  <a:gd name="T6" fmla="*/ 0 w 18"/>
                  <a:gd name="T7" fmla="*/ 18 h 18"/>
                  <a:gd name="T8" fmla="*/ 18 w 18"/>
                  <a:gd name="T9" fmla="*/ 0 h 18"/>
                  <a:gd name="T10" fmla="*/ 18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13" y="7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75A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1" name="PA-任意多边形 347"/>
              <p:cNvSpPr/>
              <p:nvPr>
                <p:custDataLst>
                  <p:tags r:id="rId361"/>
                </p:custDataLst>
              </p:nvPr>
            </p:nvSpPr>
            <p:spPr bwMode="auto">
              <a:xfrm>
                <a:off x="2354" y="3671"/>
                <a:ext cx="38" cy="95"/>
              </a:xfrm>
              <a:custGeom>
                <a:avLst/>
                <a:gdLst>
                  <a:gd name="T0" fmla="*/ 24 w 24"/>
                  <a:gd name="T1" fmla="*/ 0 h 65"/>
                  <a:gd name="T2" fmla="*/ 6 w 24"/>
                  <a:gd name="T3" fmla="*/ 18 h 65"/>
                  <a:gd name="T4" fmla="*/ 6 w 24"/>
                  <a:gd name="T5" fmla="*/ 18 h 65"/>
                  <a:gd name="T6" fmla="*/ 0 w 24"/>
                  <a:gd name="T7" fmla="*/ 65 h 65"/>
                  <a:gd name="T8" fmla="*/ 24 w 24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5">
                    <a:moveTo>
                      <a:pt x="24" y="0"/>
                    </a:moveTo>
                    <a:cubicBezTo>
                      <a:pt x="19" y="7"/>
                      <a:pt x="9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2" name="PA-任意多边形 348"/>
              <p:cNvSpPr/>
              <p:nvPr>
                <p:custDataLst>
                  <p:tags r:id="rId362"/>
                </p:custDataLst>
              </p:nvPr>
            </p:nvSpPr>
            <p:spPr bwMode="auto">
              <a:xfrm>
                <a:off x="2409" y="3688"/>
                <a:ext cx="68" cy="78"/>
              </a:xfrm>
              <a:custGeom>
                <a:avLst/>
                <a:gdLst>
                  <a:gd name="T0" fmla="*/ 41 w 43"/>
                  <a:gd name="T1" fmla="*/ 0 h 53"/>
                  <a:gd name="T2" fmla="*/ 0 w 43"/>
                  <a:gd name="T3" fmla="*/ 53 h 53"/>
                  <a:gd name="T4" fmla="*/ 43 w 43"/>
                  <a:gd name="T5" fmla="*/ 27 h 53"/>
                  <a:gd name="T6" fmla="*/ 42 w 43"/>
                  <a:gd name="T7" fmla="*/ 27 h 53"/>
                  <a:gd name="T8" fmla="*/ 42 w 43"/>
                  <a:gd name="T9" fmla="*/ 27 h 53"/>
                  <a:gd name="T10" fmla="*/ 43 w 43"/>
                  <a:gd name="T11" fmla="*/ 21 h 53"/>
                  <a:gd name="T12" fmla="*/ 41 w 43"/>
                  <a:gd name="T13" fmla="*/ 0 h 53"/>
                  <a:gd name="T14" fmla="*/ 41 w 43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53">
                    <a:moveTo>
                      <a:pt x="41" y="0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6"/>
                      <a:pt x="43" y="24"/>
                      <a:pt x="43" y="21"/>
                    </a:cubicBezTo>
                    <a:cubicBezTo>
                      <a:pt x="43" y="15"/>
                      <a:pt x="41" y="6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4" name="PA-任意多边形 349"/>
              <p:cNvSpPr/>
              <p:nvPr>
                <p:custDataLst>
                  <p:tags r:id="rId363"/>
                </p:custDataLst>
              </p:nvPr>
            </p:nvSpPr>
            <p:spPr bwMode="auto">
              <a:xfrm>
                <a:off x="2253" y="3834"/>
                <a:ext cx="69" cy="79"/>
              </a:xfrm>
              <a:custGeom>
                <a:avLst/>
                <a:gdLst>
                  <a:gd name="T0" fmla="*/ 44 w 44"/>
                  <a:gd name="T1" fmla="*/ 0 h 54"/>
                  <a:gd name="T2" fmla="*/ 30 w 44"/>
                  <a:gd name="T3" fmla="*/ 11 h 54"/>
                  <a:gd name="T4" fmla="*/ 19 w 44"/>
                  <a:gd name="T5" fmla="*/ 24 h 54"/>
                  <a:gd name="T6" fmla="*/ 9 w 44"/>
                  <a:gd name="T7" fmla="*/ 38 h 54"/>
                  <a:gd name="T8" fmla="*/ 2 w 44"/>
                  <a:gd name="T9" fmla="*/ 54 h 54"/>
                  <a:gd name="T10" fmla="*/ 3 w 44"/>
                  <a:gd name="T11" fmla="*/ 35 h 54"/>
                  <a:gd name="T12" fmla="*/ 13 w 44"/>
                  <a:gd name="T13" fmla="*/ 19 h 54"/>
                  <a:gd name="T14" fmla="*/ 26 w 44"/>
                  <a:gd name="T15" fmla="*/ 6 h 54"/>
                  <a:gd name="T16" fmla="*/ 44 w 44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4">
                    <a:moveTo>
                      <a:pt x="44" y="0"/>
                    </a:moveTo>
                    <a:cubicBezTo>
                      <a:pt x="39" y="3"/>
                      <a:pt x="34" y="7"/>
                      <a:pt x="30" y="11"/>
                    </a:cubicBezTo>
                    <a:cubicBezTo>
                      <a:pt x="26" y="15"/>
                      <a:pt x="22" y="19"/>
                      <a:pt x="19" y="24"/>
                    </a:cubicBezTo>
                    <a:cubicBezTo>
                      <a:pt x="15" y="28"/>
                      <a:pt x="12" y="33"/>
                      <a:pt x="9" y="38"/>
                    </a:cubicBezTo>
                    <a:cubicBezTo>
                      <a:pt x="6" y="43"/>
                      <a:pt x="3" y="48"/>
                      <a:pt x="2" y="54"/>
                    </a:cubicBezTo>
                    <a:cubicBezTo>
                      <a:pt x="0" y="48"/>
                      <a:pt x="1" y="41"/>
                      <a:pt x="3" y="35"/>
                    </a:cubicBezTo>
                    <a:cubicBezTo>
                      <a:pt x="5" y="29"/>
                      <a:pt x="9" y="24"/>
                      <a:pt x="13" y="19"/>
                    </a:cubicBezTo>
                    <a:cubicBezTo>
                      <a:pt x="17" y="14"/>
                      <a:pt x="21" y="10"/>
                      <a:pt x="26" y="6"/>
                    </a:cubicBezTo>
                    <a:cubicBezTo>
                      <a:pt x="32" y="3"/>
                      <a:pt x="38" y="0"/>
                      <a:pt x="44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5" name="PA-任意多边形 350"/>
              <p:cNvSpPr/>
              <p:nvPr>
                <p:custDataLst>
                  <p:tags r:id="rId364"/>
                </p:custDataLst>
              </p:nvPr>
            </p:nvSpPr>
            <p:spPr bwMode="auto">
              <a:xfrm>
                <a:off x="2336" y="3850"/>
                <a:ext cx="18" cy="81"/>
              </a:xfrm>
              <a:custGeom>
                <a:avLst/>
                <a:gdLst>
                  <a:gd name="T0" fmla="*/ 7 w 12"/>
                  <a:gd name="T1" fmla="*/ 0 h 55"/>
                  <a:gd name="T2" fmla="*/ 7 w 12"/>
                  <a:gd name="T3" fmla="*/ 14 h 55"/>
                  <a:gd name="T4" fmla="*/ 8 w 12"/>
                  <a:gd name="T5" fmla="*/ 28 h 55"/>
                  <a:gd name="T6" fmla="*/ 9 w 12"/>
                  <a:gd name="T7" fmla="*/ 42 h 55"/>
                  <a:gd name="T8" fmla="*/ 12 w 12"/>
                  <a:gd name="T9" fmla="*/ 55 h 55"/>
                  <a:gd name="T10" fmla="*/ 3 w 12"/>
                  <a:gd name="T11" fmla="*/ 43 h 55"/>
                  <a:gd name="T12" fmla="*/ 0 w 12"/>
                  <a:gd name="T13" fmla="*/ 29 h 55"/>
                  <a:gd name="T14" fmla="*/ 1 w 12"/>
                  <a:gd name="T15" fmla="*/ 14 h 55"/>
                  <a:gd name="T16" fmla="*/ 7 w 12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5">
                    <a:moveTo>
                      <a:pt x="7" y="0"/>
                    </a:moveTo>
                    <a:cubicBezTo>
                      <a:pt x="7" y="5"/>
                      <a:pt x="7" y="10"/>
                      <a:pt x="7" y="14"/>
                    </a:cubicBezTo>
                    <a:cubicBezTo>
                      <a:pt x="7" y="19"/>
                      <a:pt x="7" y="24"/>
                      <a:pt x="8" y="28"/>
                    </a:cubicBezTo>
                    <a:cubicBezTo>
                      <a:pt x="8" y="33"/>
                      <a:pt x="8" y="37"/>
                      <a:pt x="9" y="42"/>
                    </a:cubicBezTo>
                    <a:cubicBezTo>
                      <a:pt x="9" y="47"/>
                      <a:pt x="10" y="51"/>
                      <a:pt x="12" y="55"/>
                    </a:cubicBezTo>
                    <a:cubicBezTo>
                      <a:pt x="7" y="53"/>
                      <a:pt x="4" y="48"/>
                      <a:pt x="3" y="43"/>
                    </a:cubicBezTo>
                    <a:cubicBezTo>
                      <a:pt x="1" y="39"/>
                      <a:pt x="0" y="34"/>
                      <a:pt x="0" y="29"/>
                    </a:cubicBezTo>
                    <a:cubicBezTo>
                      <a:pt x="0" y="24"/>
                      <a:pt x="0" y="19"/>
                      <a:pt x="1" y="14"/>
                    </a:cubicBezTo>
                    <a:cubicBezTo>
                      <a:pt x="2" y="9"/>
                      <a:pt x="3" y="4"/>
                      <a:pt x="7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6" name="PA-任意多边形 351"/>
              <p:cNvSpPr/>
              <p:nvPr>
                <p:custDataLst>
                  <p:tags r:id="rId365"/>
                </p:custDataLst>
              </p:nvPr>
            </p:nvSpPr>
            <p:spPr bwMode="auto">
              <a:xfrm>
                <a:off x="2409" y="3849"/>
                <a:ext cx="58" cy="73"/>
              </a:xfrm>
              <a:custGeom>
                <a:avLst/>
                <a:gdLst>
                  <a:gd name="T0" fmla="*/ 0 w 37"/>
                  <a:gd name="T1" fmla="*/ 1 h 50"/>
                  <a:gd name="T2" fmla="*/ 16 w 37"/>
                  <a:gd name="T3" fmla="*/ 6 h 50"/>
                  <a:gd name="T4" fmla="*/ 28 w 37"/>
                  <a:gd name="T5" fmla="*/ 18 h 50"/>
                  <a:gd name="T6" fmla="*/ 34 w 37"/>
                  <a:gd name="T7" fmla="*/ 33 h 50"/>
                  <a:gd name="T8" fmla="*/ 35 w 37"/>
                  <a:gd name="T9" fmla="*/ 50 h 50"/>
                  <a:gd name="T10" fmla="*/ 29 w 37"/>
                  <a:gd name="T11" fmla="*/ 35 h 50"/>
                  <a:gd name="T12" fmla="*/ 21 w 37"/>
                  <a:gd name="T13" fmla="*/ 22 h 50"/>
                  <a:gd name="T14" fmla="*/ 12 w 37"/>
                  <a:gd name="T15" fmla="*/ 10 h 50"/>
                  <a:gd name="T16" fmla="*/ 0 w 37"/>
                  <a:gd name="T17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50">
                    <a:moveTo>
                      <a:pt x="0" y="1"/>
                    </a:moveTo>
                    <a:cubicBezTo>
                      <a:pt x="6" y="0"/>
                      <a:pt x="12" y="3"/>
                      <a:pt x="16" y="6"/>
                    </a:cubicBezTo>
                    <a:cubicBezTo>
                      <a:pt x="21" y="9"/>
                      <a:pt x="24" y="14"/>
                      <a:pt x="28" y="18"/>
                    </a:cubicBezTo>
                    <a:cubicBezTo>
                      <a:pt x="30" y="23"/>
                      <a:pt x="33" y="28"/>
                      <a:pt x="34" y="33"/>
                    </a:cubicBezTo>
                    <a:cubicBezTo>
                      <a:pt x="36" y="38"/>
                      <a:pt x="37" y="44"/>
                      <a:pt x="35" y="50"/>
                    </a:cubicBezTo>
                    <a:cubicBezTo>
                      <a:pt x="33" y="44"/>
                      <a:pt x="31" y="40"/>
                      <a:pt x="29" y="35"/>
                    </a:cubicBezTo>
                    <a:cubicBezTo>
                      <a:pt x="26" y="31"/>
                      <a:pt x="24" y="27"/>
                      <a:pt x="21" y="22"/>
                    </a:cubicBezTo>
                    <a:cubicBezTo>
                      <a:pt x="18" y="18"/>
                      <a:pt x="15" y="14"/>
                      <a:pt x="12" y="10"/>
                    </a:cubicBezTo>
                    <a:cubicBezTo>
                      <a:pt x="9" y="7"/>
                      <a:pt x="5" y="3"/>
                      <a:pt x="0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7" name="PA-任意多边形 352"/>
              <p:cNvSpPr/>
              <p:nvPr>
                <p:custDataLst>
                  <p:tags r:id="rId366"/>
                </p:custDataLst>
              </p:nvPr>
            </p:nvSpPr>
            <p:spPr bwMode="auto">
              <a:xfrm>
                <a:off x="2383" y="3850"/>
                <a:ext cx="36" cy="105"/>
              </a:xfrm>
              <a:custGeom>
                <a:avLst/>
                <a:gdLst>
                  <a:gd name="T0" fmla="*/ 0 w 23"/>
                  <a:gd name="T1" fmla="*/ 0 h 71"/>
                  <a:gd name="T2" fmla="*/ 12 w 23"/>
                  <a:gd name="T3" fmla="*/ 15 h 71"/>
                  <a:gd name="T4" fmla="*/ 19 w 23"/>
                  <a:gd name="T5" fmla="*/ 33 h 71"/>
                  <a:gd name="T6" fmla="*/ 23 w 23"/>
                  <a:gd name="T7" fmla="*/ 52 h 71"/>
                  <a:gd name="T8" fmla="*/ 21 w 23"/>
                  <a:gd name="T9" fmla="*/ 71 h 71"/>
                  <a:gd name="T10" fmla="*/ 12 w 23"/>
                  <a:gd name="T11" fmla="*/ 35 h 71"/>
                  <a:gd name="T12" fmla="*/ 0 w 23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71">
                    <a:moveTo>
                      <a:pt x="0" y="0"/>
                    </a:moveTo>
                    <a:cubicBezTo>
                      <a:pt x="6" y="4"/>
                      <a:pt x="9" y="10"/>
                      <a:pt x="12" y="15"/>
                    </a:cubicBezTo>
                    <a:cubicBezTo>
                      <a:pt x="15" y="21"/>
                      <a:pt x="18" y="27"/>
                      <a:pt x="19" y="33"/>
                    </a:cubicBezTo>
                    <a:cubicBezTo>
                      <a:pt x="21" y="39"/>
                      <a:pt x="22" y="46"/>
                      <a:pt x="23" y="52"/>
                    </a:cubicBezTo>
                    <a:cubicBezTo>
                      <a:pt x="23" y="59"/>
                      <a:pt x="23" y="65"/>
                      <a:pt x="21" y="71"/>
                    </a:cubicBezTo>
                    <a:cubicBezTo>
                      <a:pt x="18" y="59"/>
                      <a:pt x="15" y="47"/>
                      <a:pt x="12" y="35"/>
                    </a:cubicBezTo>
                    <a:cubicBezTo>
                      <a:pt x="9" y="24"/>
                      <a:pt x="5" y="12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8" name="PA-任意多边形 353"/>
              <p:cNvSpPr/>
              <p:nvPr>
                <p:custDataLst>
                  <p:tags r:id="rId367"/>
                </p:custDataLst>
              </p:nvPr>
            </p:nvSpPr>
            <p:spPr bwMode="auto">
              <a:xfrm>
                <a:off x="2157" y="3955"/>
                <a:ext cx="111" cy="114"/>
              </a:xfrm>
              <a:custGeom>
                <a:avLst/>
                <a:gdLst>
                  <a:gd name="T0" fmla="*/ 0 w 71"/>
                  <a:gd name="T1" fmla="*/ 0 h 78"/>
                  <a:gd name="T2" fmla="*/ 14 w 71"/>
                  <a:gd name="T3" fmla="*/ 23 h 78"/>
                  <a:gd name="T4" fmla="*/ 30 w 71"/>
                  <a:gd name="T5" fmla="*/ 44 h 78"/>
                  <a:gd name="T6" fmla="*/ 49 w 71"/>
                  <a:gd name="T7" fmla="*/ 63 h 78"/>
                  <a:gd name="T8" fmla="*/ 71 w 71"/>
                  <a:gd name="T9" fmla="*/ 77 h 78"/>
                  <a:gd name="T10" fmla="*/ 57 w 71"/>
                  <a:gd name="T11" fmla="*/ 75 h 78"/>
                  <a:gd name="T12" fmla="*/ 45 w 71"/>
                  <a:gd name="T13" fmla="*/ 68 h 78"/>
                  <a:gd name="T14" fmla="*/ 24 w 71"/>
                  <a:gd name="T15" fmla="*/ 49 h 78"/>
                  <a:gd name="T16" fmla="*/ 9 w 71"/>
                  <a:gd name="T17" fmla="*/ 27 h 78"/>
                  <a:gd name="T18" fmla="*/ 0 w 71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78">
                    <a:moveTo>
                      <a:pt x="0" y="0"/>
                    </a:moveTo>
                    <a:cubicBezTo>
                      <a:pt x="5" y="9"/>
                      <a:pt x="9" y="16"/>
                      <a:pt x="14" y="23"/>
                    </a:cubicBezTo>
                    <a:cubicBezTo>
                      <a:pt x="19" y="31"/>
                      <a:pt x="24" y="38"/>
                      <a:pt x="30" y="44"/>
                    </a:cubicBezTo>
                    <a:cubicBezTo>
                      <a:pt x="36" y="51"/>
                      <a:pt x="42" y="57"/>
                      <a:pt x="49" y="63"/>
                    </a:cubicBezTo>
                    <a:cubicBezTo>
                      <a:pt x="56" y="69"/>
                      <a:pt x="62" y="75"/>
                      <a:pt x="71" y="77"/>
                    </a:cubicBezTo>
                    <a:cubicBezTo>
                      <a:pt x="66" y="78"/>
                      <a:pt x="62" y="76"/>
                      <a:pt x="57" y="75"/>
                    </a:cubicBezTo>
                    <a:cubicBezTo>
                      <a:pt x="53" y="73"/>
                      <a:pt x="49" y="71"/>
                      <a:pt x="45" y="68"/>
                    </a:cubicBezTo>
                    <a:cubicBezTo>
                      <a:pt x="37" y="63"/>
                      <a:pt x="31" y="56"/>
                      <a:pt x="24" y="49"/>
                    </a:cubicBezTo>
                    <a:cubicBezTo>
                      <a:pt x="18" y="42"/>
                      <a:pt x="13" y="35"/>
                      <a:pt x="9" y="27"/>
                    </a:cubicBezTo>
                    <a:cubicBezTo>
                      <a:pt x="5" y="18"/>
                      <a:pt x="1" y="9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9" name="PA-任意多边形 354"/>
              <p:cNvSpPr/>
              <p:nvPr>
                <p:custDataLst>
                  <p:tags r:id="rId368"/>
                </p:custDataLst>
              </p:nvPr>
            </p:nvSpPr>
            <p:spPr bwMode="auto">
              <a:xfrm>
                <a:off x="2138" y="4059"/>
                <a:ext cx="157" cy="104"/>
              </a:xfrm>
              <a:custGeom>
                <a:avLst/>
                <a:gdLst>
                  <a:gd name="T0" fmla="*/ 0 w 100"/>
                  <a:gd name="T1" fmla="*/ 0 h 71"/>
                  <a:gd name="T2" fmla="*/ 20 w 100"/>
                  <a:gd name="T3" fmla="*/ 24 h 71"/>
                  <a:gd name="T4" fmla="*/ 44 w 100"/>
                  <a:gd name="T5" fmla="*/ 43 h 71"/>
                  <a:gd name="T6" fmla="*/ 71 w 100"/>
                  <a:gd name="T7" fmla="*/ 59 h 71"/>
                  <a:gd name="T8" fmla="*/ 100 w 100"/>
                  <a:gd name="T9" fmla="*/ 70 h 71"/>
                  <a:gd name="T10" fmla="*/ 68 w 100"/>
                  <a:gd name="T11" fmla="*/ 65 h 71"/>
                  <a:gd name="T12" fmla="*/ 40 w 100"/>
                  <a:gd name="T13" fmla="*/ 50 h 71"/>
                  <a:gd name="T14" fmla="*/ 15 w 100"/>
                  <a:gd name="T15" fmla="*/ 28 h 71"/>
                  <a:gd name="T16" fmla="*/ 0 w 100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71">
                    <a:moveTo>
                      <a:pt x="0" y="0"/>
                    </a:moveTo>
                    <a:cubicBezTo>
                      <a:pt x="5" y="9"/>
                      <a:pt x="12" y="17"/>
                      <a:pt x="20" y="24"/>
                    </a:cubicBezTo>
                    <a:cubicBezTo>
                      <a:pt x="27" y="31"/>
                      <a:pt x="36" y="37"/>
                      <a:pt x="44" y="43"/>
                    </a:cubicBezTo>
                    <a:cubicBezTo>
                      <a:pt x="53" y="49"/>
                      <a:pt x="62" y="54"/>
                      <a:pt x="71" y="59"/>
                    </a:cubicBezTo>
                    <a:cubicBezTo>
                      <a:pt x="80" y="64"/>
                      <a:pt x="90" y="68"/>
                      <a:pt x="100" y="70"/>
                    </a:cubicBezTo>
                    <a:cubicBezTo>
                      <a:pt x="89" y="71"/>
                      <a:pt x="78" y="68"/>
                      <a:pt x="68" y="65"/>
                    </a:cubicBezTo>
                    <a:cubicBezTo>
                      <a:pt x="58" y="61"/>
                      <a:pt x="49" y="56"/>
                      <a:pt x="40" y="50"/>
                    </a:cubicBezTo>
                    <a:cubicBezTo>
                      <a:pt x="31" y="43"/>
                      <a:pt x="22" y="36"/>
                      <a:pt x="15" y="28"/>
                    </a:cubicBezTo>
                    <a:cubicBezTo>
                      <a:pt x="8" y="20"/>
                      <a:pt x="2" y="10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0" name="PA-任意多边形 355"/>
              <p:cNvSpPr/>
              <p:nvPr>
                <p:custDataLst>
                  <p:tags r:id="rId369"/>
                </p:custDataLst>
              </p:nvPr>
            </p:nvSpPr>
            <p:spPr bwMode="auto">
              <a:xfrm>
                <a:off x="2120" y="4172"/>
                <a:ext cx="76" cy="68"/>
              </a:xfrm>
              <a:custGeom>
                <a:avLst/>
                <a:gdLst>
                  <a:gd name="T0" fmla="*/ 0 w 49"/>
                  <a:gd name="T1" fmla="*/ 0 h 46"/>
                  <a:gd name="T2" fmla="*/ 25 w 49"/>
                  <a:gd name="T3" fmla="*/ 23 h 46"/>
                  <a:gd name="T4" fmla="*/ 37 w 49"/>
                  <a:gd name="T5" fmla="*/ 35 h 46"/>
                  <a:gd name="T6" fmla="*/ 49 w 49"/>
                  <a:gd name="T7" fmla="*/ 46 h 46"/>
                  <a:gd name="T8" fmla="*/ 33 w 49"/>
                  <a:gd name="T9" fmla="*/ 39 h 46"/>
                  <a:gd name="T10" fmla="*/ 19 w 49"/>
                  <a:gd name="T11" fmla="*/ 29 h 46"/>
                  <a:gd name="T12" fmla="*/ 8 w 49"/>
                  <a:gd name="T13" fmla="*/ 16 h 46"/>
                  <a:gd name="T14" fmla="*/ 0 w 49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cubicBezTo>
                      <a:pt x="9" y="8"/>
                      <a:pt x="17" y="15"/>
                      <a:pt x="25" y="23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41" y="38"/>
                      <a:pt x="45" y="42"/>
                      <a:pt x="49" y="46"/>
                    </a:cubicBezTo>
                    <a:cubicBezTo>
                      <a:pt x="43" y="45"/>
                      <a:pt x="38" y="42"/>
                      <a:pt x="33" y="39"/>
                    </a:cubicBezTo>
                    <a:cubicBezTo>
                      <a:pt x="28" y="36"/>
                      <a:pt x="23" y="33"/>
                      <a:pt x="19" y="29"/>
                    </a:cubicBezTo>
                    <a:cubicBezTo>
                      <a:pt x="15" y="25"/>
                      <a:pt x="11" y="20"/>
                      <a:pt x="8" y="16"/>
                    </a:cubicBezTo>
                    <a:cubicBezTo>
                      <a:pt x="5" y="11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2" name="PA-任意多边形 356"/>
              <p:cNvSpPr/>
              <p:nvPr>
                <p:custDataLst>
                  <p:tags r:id="rId370"/>
                </p:custDataLst>
              </p:nvPr>
            </p:nvSpPr>
            <p:spPr bwMode="auto">
              <a:xfrm>
                <a:off x="2464" y="4012"/>
                <a:ext cx="124" cy="160"/>
              </a:xfrm>
              <a:custGeom>
                <a:avLst/>
                <a:gdLst>
                  <a:gd name="T0" fmla="*/ 78 w 79"/>
                  <a:gd name="T1" fmla="*/ 0 h 109"/>
                  <a:gd name="T2" fmla="*/ 73 w 79"/>
                  <a:gd name="T3" fmla="*/ 35 h 109"/>
                  <a:gd name="T4" fmla="*/ 57 w 79"/>
                  <a:gd name="T5" fmla="*/ 67 h 109"/>
                  <a:gd name="T6" fmla="*/ 32 w 79"/>
                  <a:gd name="T7" fmla="*/ 94 h 109"/>
                  <a:gd name="T8" fmla="*/ 0 w 79"/>
                  <a:gd name="T9" fmla="*/ 109 h 109"/>
                  <a:gd name="T10" fmla="*/ 28 w 79"/>
                  <a:gd name="T11" fmla="*/ 89 h 109"/>
                  <a:gd name="T12" fmla="*/ 50 w 79"/>
                  <a:gd name="T13" fmla="*/ 63 h 109"/>
                  <a:gd name="T14" fmla="*/ 67 w 79"/>
                  <a:gd name="T15" fmla="*/ 33 h 109"/>
                  <a:gd name="T16" fmla="*/ 78 w 7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109">
                    <a:moveTo>
                      <a:pt x="78" y="0"/>
                    </a:moveTo>
                    <a:cubicBezTo>
                      <a:pt x="79" y="12"/>
                      <a:pt x="77" y="24"/>
                      <a:pt x="73" y="35"/>
                    </a:cubicBezTo>
                    <a:cubicBezTo>
                      <a:pt x="69" y="47"/>
                      <a:pt x="64" y="57"/>
                      <a:pt x="57" y="67"/>
                    </a:cubicBezTo>
                    <a:cubicBezTo>
                      <a:pt x="50" y="77"/>
                      <a:pt x="42" y="86"/>
                      <a:pt x="32" y="94"/>
                    </a:cubicBezTo>
                    <a:cubicBezTo>
                      <a:pt x="23" y="101"/>
                      <a:pt x="12" y="107"/>
                      <a:pt x="0" y="109"/>
                    </a:cubicBezTo>
                    <a:cubicBezTo>
                      <a:pt x="11" y="104"/>
                      <a:pt x="20" y="97"/>
                      <a:pt x="28" y="89"/>
                    </a:cubicBezTo>
                    <a:cubicBezTo>
                      <a:pt x="36" y="81"/>
                      <a:pt x="44" y="72"/>
                      <a:pt x="50" y="63"/>
                    </a:cubicBezTo>
                    <a:cubicBezTo>
                      <a:pt x="57" y="54"/>
                      <a:pt x="63" y="43"/>
                      <a:pt x="67" y="33"/>
                    </a:cubicBezTo>
                    <a:cubicBezTo>
                      <a:pt x="72" y="22"/>
                      <a:pt x="76" y="12"/>
                      <a:pt x="78" y="0"/>
                    </a:cubicBezTo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4" name="PA-任意多边形 357"/>
              <p:cNvSpPr/>
              <p:nvPr>
                <p:custDataLst>
                  <p:tags r:id="rId371"/>
                </p:custDataLst>
              </p:nvPr>
            </p:nvSpPr>
            <p:spPr bwMode="auto">
              <a:xfrm>
                <a:off x="2531" y="4111"/>
                <a:ext cx="75" cy="82"/>
              </a:xfrm>
              <a:custGeom>
                <a:avLst/>
                <a:gdLst>
                  <a:gd name="T0" fmla="*/ 48 w 48"/>
                  <a:gd name="T1" fmla="*/ 0 h 56"/>
                  <a:gd name="T2" fmla="*/ 43 w 48"/>
                  <a:gd name="T3" fmla="*/ 19 h 56"/>
                  <a:gd name="T4" fmla="*/ 33 w 48"/>
                  <a:gd name="T5" fmla="*/ 36 h 56"/>
                  <a:gd name="T6" fmla="*/ 0 w 48"/>
                  <a:gd name="T7" fmla="*/ 56 h 56"/>
                  <a:gd name="T8" fmla="*/ 27 w 48"/>
                  <a:gd name="T9" fmla="*/ 31 h 56"/>
                  <a:gd name="T10" fmla="*/ 38 w 48"/>
                  <a:gd name="T11" fmla="*/ 16 h 56"/>
                  <a:gd name="T12" fmla="*/ 48 w 48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6">
                    <a:moveTo>
                      <a:pt x="48" y="0"/>
                    </a:moveTo>
                    <a:cubicBezTo>
                      <a:pt x="48" y="7"/>
                      <a:pt x="46" y="13"/>
                      <a:pt x="43" y="19"/>
                    </a:cubicBezTo>
                    <a:cubicBezTo>
                      <a:pt x="41" y="25"/>
                      <a:pt x="37" y="31"/>
                      <a:pt x="33" y="36"/>
                    </a:cubicBezTo>
                    <a:cubicBezTo>
                      <a:pt x="24" y="46"/>
                      <a:pt x="13" y="54"/>
                      <a:pt x="0" y="56"/>
                    </a:cubicBezTo>
                    <a:cubicBezTo>
                      <a:pt x="10" y="48"/>
                      <a:pt x="19" y="40"/>
                      <a:pt x="27" y="31"/>
                    </a:cubicBezTo>
                    <a:cubicBezTo>
                      <a:pt x="31" y="26"/>
                      <a:pt x="34" y="21"/>
                      <a:pt x="38" y="16"/>
                    </a:cubicBezTo>
                    <a:cubicBezTo>
                      <a:pt x="41" y="11"/>
                      <a:pt x="45" y="6"/>
                      <a:pt x="48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5" name="PA-任意多边形 358"/>
              <p:cNvSpPr/>
              <p:nvPr>
                <p:custDataLst>
                  <p:tags r:id="rId372"/>
                </p:custDataLst>
              </p:nvPr>
            </p:nvSpPr>
            <p:spPr bwMode="auto">
              <a:xfrm>
                <a:off x="2268" y="3697"/>
                <a:ext cx="54" cy="88"/>
              </a:xfrm>
              <a:custGeom>
                <a:avLst/>
                <a:gdLst>
                  <a:gd name="T0" fmla="*/ 3 w 34"/>
                  <a:gd name="T1" fmla="*/ 0 h 60"/>
                  <a:gd name="T2" fmla="*/ 15 w 34"/>
                  <a:gd name="T3" fmla="*/ 31 h 60"/>
                  <a:gd name="T4" fmla="*/ 34 w 34"/>
                  <a:gd name="T5" fmla="*/ 60 h 60"/>
                  <a:gd name="T6" fmla="*/ 19 w 34"/>
                  <a:gd name="T7" fmla="*/ 50 h 60"/>
                  <a:gd name="T8" fmla="*/ 8 w 34"/>
                  <a:gd name="T9" fmla="*/ 35 h 60"/>
                  <a:gd name="T10" fmla="*/ 3 w 34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60">
                    <a:moveTo>
                      <a:pt x="3" y="0"/>
                    </a:moveTo>
                    <a:cubicBezTo>
                      <a:pt x="6" y="11"/>
                      <a:pt x="10" y="22"/>
                      <a:pt x="15" y="31"/>
                    </a:cubicBezTo>
                    <a:cubicBezTo>
                      <a:pt x="20" y="41"/>
                      <a:pt x="27" y="50"/>
                      <a:pt x="34" y="60"/>
                    </a:cubicBezTo>
                    <a:cubicBezTo>
                      <a:pt x="28" y="58"/>
                      <a:pt x="23" y="54"/>
                      <a:pt x="19" y="50"/>
                    </a:cubicBezTo>
                    <a:cubicBezTo>
                      <a:pt x="15" y="45"/>
                      <a:pt x="11" y="40"/>
                      <a:pt x="8" y="35"/>
                    </a:cubicBezTo>
                    <a:cubicBezTo>
                      <a:pt x="2" y="24"/>
                      <a:pt x="0" y="11"/>
                      <a:pt x="3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6" name="PA-任意多边形 359"/>
              <p:cNvSpPr/>
              <p:nvPr>
                <p:custDataLst>
                  <p:tags r:id="rId373"/>
                </p:custDataLst>
              </p:nvPr>
            </p:nvSpPr>
            <p:spPr bwMode="auto">
              <a:xfrm>
                <a:off x="2275" y="3768"/>
                <a:ext cx="153" cy="56"/>
              </a:xfrm>
              <a:custGeom>
                <a:avLst/>
                <a:gdLst>
                  <a:gd name="T0" fmla="*/ 15 w 98"/>
                  <a:gd name="T1" fmla="*/ 37 h 38"/>
                  <a:gd name="T2" fmla="*/ 84 w 98"/>
                  <a:gd name="T3" fmla="*/ 28 h 38"/>
                  <a:gd name="T4" fmla="*/ 77 w 98"/>
                  <a:gd name="T5" fmla="*/ 5 h 38"/>
                  <a:gd name="T6" fmla="*/ 15 w 98"/>
                  <a:gd name="T7" fmla="*/ 13 h 38"/>
                  <a:gd name="T8" fmla="*/ 15 w 98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38">
                    <a:moveTo>
                      <a:pt x="15" y="37"/>
                    </a:moveTo>
                    <a:cubicBezTo>
                      <a:pt x="38" y="38"/>
                      <a:pt x="61" y="35"/>
                      <a:pt x="84" y="28"/>
                    </a:cubicBezTo>
                    <a:cubicBezTo>
                      <a:pt x="98" y="23"/>
                      <a:pt x="92" y="0"/>
                      <a:pt x="77" y="5"/>
                    </a:cubicBezTo>
                    <a:cubicBezTo>
                      <a:pt x="57" y="11"/>
                      <a:pt x="36" y="14"/>
                      <a:pt x="15" y="13"/>
                    </a:cubicBezTo>
                    <a:cubicBezTo>
                      <a:pt x="0" y="12"/>
                      <a:pt x="0" y="36"/>
                      <a:pt x="15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7" name="PA-任意多边形 360"/>
              <p:cNvSpPr/>
              <p:nvPr>
                <p:custDataLst>
                  <p:tags r:id="rId374"/>
                </p:custDataLst>
              </p:nvPr>
            </p:nvSpPr>
            <p:spPr bwMode="auto">
              <a:xfrm>
                <a:off x="2275" y="3769"/>
                <a:ext cx="155" cy="68"/>
              </a:xfrm>
              <a:custGeom>
                <a:avLst/>
                <a:gdLst>
                  <a:gd name="T0" fmla="*/ 15 w 99"/>
                  <a:gd name="T1" fmla="*/ 40 h 46"/>
                  <a:gd name="T2" fmla="*/ 88 w 99"/>
                  <a:gd name="T3" fmla="*/ 28 h 46"/>
                  <a:gd name="T4" fmla="*/ 71 w 99"/>
                  <a:gd name="T5" fmla="*/ 11 h 46"/>
                  <a:gd name="T6" fmla="*/ 45 w 99"/>
                  <a:gd name="T7" fmla="*/ 17 h 46"/>
                  <a:gd name="T8" fmla="*/ 15 w 99"/>
                  <a:gd name="T9" fmla="*/ 16 h 46"/>
                  <a:gd name="T10" fmla="*/ 15 w 99"/>
                  <a:gd name="T11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46">
                    <a:moveTo>
                      <a:pt x="15" y="40"/>
                    </a:moveTo>
                    <a:cubicBezTo>
                      <a:pt x="38" y="41"/>
                      <a:pt x="71" y="46"/>
                      <a:pt x="88" y="28"/>
                    </a:cubicBezTo>
                    <a:cubicBezTo>
                      <a:pt x="99" y="17"/>
                      <a:pt x="82" y="0"/>
                      <a:pt x="71" y="11"/>
                    </a:cubicBezTo>
                    <a:cubicBezTo>
                      <a:pt x="65" y="18"/>
                      <a:pt x="53" y="16"/>
                      <a:pt x="45" y="17"/>
                    </a:cubicBezTo>
                    <a:cubicBezTo>
                      <a:pt x="35" y="17"/>
                      <a:pt x="25" y="17"/>
                      <a:pt x="15" y="16"/>
                    </a:cubicBezTo>
                    <a:cubicBezTo>
                      <a:pt x="0" y="16"/>
                      <a:pt x="0" y="40"/>
                      <a:pt x="15" y="40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8" name="PA-任意多边形 361"/>
              <p:cNvSpPr/>
              <p:nvPr>
                <p:custDataLst>
                  <p:tags r:id="rId375"/>
                </p:custDataLst>
              </p:nvPr>
            </p:nvSpPr>
            <p:spPr bwMode="auto">
              <a:xfrm>
                <a:off x="2268" y="3774"/>
                <a:ext cx="162" cy="69"/>
              </a:xfrm>
              <a:custGeom>
                <a:avLst/>
                <a:gdLst>
                  <a:gd name="T0" fmla="*/ 12 w 103"/>
                  <a:gd name="T1" fmla="*/ 37 h 47"/>
                  <a:gd name="T2" fmla="*/ 56 w 103"/>
                  <a:gd name="T3" fmla="*/ 44 h 47"/>
                  <a:gd name="T4" fmla="*/ 94 w 103"/>
                  <a:gd name="T5" fmla="*/ 25 h 47"/>
                  <a:gd name="T6" fmla="*/ 73 w 103"/>
                  <a:gd name="T7" fmla="*/ 13 h 47"/>
                  <a:gd name="T8" fmla="*/ 50 w 103"/>
                  <a:gd name="T9" fmla="*/ 21 h 47"/>
                  <a:gd name="T10" fmla="*/ 24 w 103"/>
                  <a:gd name="T11" fmla="*/ 16 h 47"/>
                  <a:gd name="T12" fmla="*/ 12 w 103"/>
                  <a:gd name="T13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47">
                    <a:moveTo>
                      <a:pt x="12" y="37"/>
                    </a:moveTo>
                    <a:cubicBezTo>
                      <a:pt x="25" y="46"/>
                      <a:pt x="41" y="47"/>
                      <a:pt x="56" y="44"/>
                    </a:cubicBezTo>
                    <a:cubicBezTo>
                      <a:pt x="71" y="41"/>
                      <a:pt x="86" y="38"/>
                      <a:pt x="94" y="25"/>
                    </a:cubicBezTo>
                    <a:cubicBezTo>
                      <a:pt x="103" y="12"/>
                      <a:pt x="82" y="0"/>
                      <a:pt x="73" y="13"/>
                    </a:cubicBezTo>
                    <a:cubicBezTo>
                      <a:pt x="70" y="18"/>
                      <a:pt x="55" y="20"/>
                      <a:pt x="50" y="21"/>
                    </a:cubicBezTo>
                    <a:cubicBezTo>
                      <a:pt x="40" y="23"/>
                      <a:pt x="32" y="22"/>
                      <a:pt x="24" y="16"/>
                    </a:cubicBezTo>
                    <a:cubicBezTo>
                      <a:pt x="12" y="7"/>
                      <a:pt x="0" y="27"/>
                      <a:pt x="12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9" name="PA-任意多边形 362"/>
              <p:cNvSpPr/>
              <p:nvPr>
                <p:custDataLst>
                  <p:tags r:id="rId376"/>
                </p:custDataLst>
              </p:nvPr>
            </p:nvSpPr>
            <p:spPr bwMode="auto">
              <a:xfrm>
                <a:off x="2372" y="3762"/>
                <a:ext cx="115" cy="91"/>
              </a:xfrm>
              <a:custGeom>
                <a:avLst/>
                <a:gdLst>
                  <a:gd name="T0" fmla="*/ 28 w 74"/>
                  <a:gd name="T1" fmla="*/ 31 h 62"/>
                  <a:gd name="T2" fmla="*/ 39 w 74"/>
                  <a:gd name="T3" fmla="*/ 27 h 62"/>
                  <a:gd name="T4" fmla="*/ 45 w 74"/>
                  <a:gd name="T5" fmla="*/ 32 h 62"/>
                  <a:gd name="T6" fmla="*/ 49 w 74"/>
                  <a:gd name="T7" fmla="*/ 38 h 62"/>
                  <a:gd name="T8" fmla="*/ 50 w 74"/>
                  <a:gd name="T9" fmla="*/ 35 h 62"/>
                  <a:gd name="T10" fmla="*/ 49 w 74"/>
                  <a:gd name="T11" fmla="*/ 35 h 62"/>
                  <a:gd name="T12" fmla="*/ 43 w 74"/>
                  <a:gd name="T13" fmla="*/ 32 h 62"/>
                  <a:gd name="T14" fmla="*/ 36 w 74"/>
                  <a:gd name="T15" fmla="*/ 19 h 62"/>
                  <a:gd name="T16" fmla="*/ 21 w 74"/>
                  <a:gd name="T17" fmla="*/ 11 h 62"/>
                  <a:gd name="T18" fmla="*/ 13 w 74"/>
                  <a:gd name="T19" fmla="*/ 26 h 62"/>
                  <a:gd name="T20" fmla="*/ 41 w 74"/>
                  <a:gd name="T21" fmla="*/ 57 h 62"/>
                  <a:gd name="T22" fmla="*/ 73 w 74"/>
                  <a:gd name="T23" fmla="*/ 39 h 62"/>
                  <a:gd name="T24" fmla="*/ 47 w 74"/>
                  <a:gd name="T25" fmla="*/ 5 h 62"/>
                  <a:gd name="T26" fmla="*/ 8 w 74"/>
                  <a:gd name="T27" fmla="*/ 19 h 62"/>
                  <a:gd name="T28" fmla="*/ 28 w 74"/>
                  <a:gd name="T29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62">
                    <a:moveTo>
                      <a:pt x="28" y="31"/>
                    </a:moveTo>
                    <a:cubicBezTo>
                      <a:pt x="31" y="27"/>
                      <a:pt x="35" y="26"/>
                      <a:pt x="39" y="27"/>
                    </a:cubicBezTo>
                    <a:cubicBezTo>
                      <a:pt x="41" y="28"/>
                      <a:pt x="43" y="30"/>
                      <a:pt x="45" y="32"/>
                    </a:cubicBezTo>
                    <a:cubicBezTo>
                      <a:pt x="46" y="33"/>
                      <a:pt x="48" y="37"/>
                      <a:pt x="49" y="38"/>
                    </a:cubicBezTo>
                    <a:cubicBezTo>
                      <a:pt x="52" y="35"/>
                      <a:pt x="52" y="34"/>
                      <a:pt x="50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8" y="34"/>
                      <a:pt x="45" y="34"/>
                      <a:pt x="43" y="32"/>
                    </a:cubicBezTo>
                    <a:cubicBezTo>
                      <a:pt x="39" y="29"/>
                      <a:pt x="37" y="25"/>
                      <a:pt x="36" y="19"/>
                    </a:cubicBezTo>
                    <a:cubicBezTo>
                      <a:pt x="35" y="13"/>
                      <a:pt x="27" y="10"/>
                      <a:pt x="21" y="11"/>
                    </a:cubicBezTo>
                    <a:cubicBezTo>
                      <a:pt x="15" y="13"/>
                      <a:pt x="12" y="19"/>
                      <a:pt x="13" y="26"/>
                    </a:cubicBezTo>
                    <a:cubicBezTo>
                      <a:pt x="15" y="40"/>
                      <a:pt x="26" y="53"/>
                      <a:pt x="41" y="57"/>
                    </a:cubicBezTo>
                    <a:cubicBezTo>
                      <a:pt x="54" y="62"/>
                      <a:pt x="72" y="55"/>
                      <a:pt x="73" y="39"/>
                    </a:cubicBezTo>
                    <a:cubicBezTo>
                      <a:pt x="74" y="24"/>
                      <a:pt x="60" y="10"/>
                      <a:pt x="47" y="5"/>
                    </a:cubicBezTo>
                    <a:cubicBezTo>
                      <a:pt x="33" y="0"/>
                      <a:pt x="15" y="5"/>
                      <a:pt x="8" y="19"/>
                    </a:cubicBezTo>
                    <a:cubicBezTo>
                      <a:pt x="0" y="32"/>
                      <a:pt x="21" y="44"/>
                      <a:pt x="28" y="3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2" name="PA-任意多边形 363"/>
              <p:cNvSpPr/>
              <p:nvPr>
                <p:custDataLst>
                  <p:tags r:id="rId377"/>
                </p:custDataLst>
              </p:nvPr>
            </p:nvSpPr>
            <p:spPr bwMode="auto">
              <a:xfrm>
                <a:off x="2350" y="3771"/>
                <a:ext cx="78" cy="122"/>
              </a:xfrm>
              <a:custGeom>
                <a:avLst/>
                <a:gdLst>
                  <a:gd name="T0" fmla="*/ 25 w 50"/>
                  <a:gd name="T1" fmla="*/ 17 h 83"/>
                  <a:gd name="T2" fmla="*/ 23 w 50"/>
                  <a:gd name="T3" fmla="*/ 37 h 83"/>
                  <a:gd name="T4" fmla="*/ 23 w 50"/>
                  <a:gd name="T5" fmla="*/ 47 h 83"/>
                  <a:gd name="T6" fmla="*/ 25 w 50"/>
                  <a:gd name="T7" fmla="*/ 50 h 83"/>
                  <a:gd name="T8" fmla="*/ 29 w 50"/>
                  <a:gd name="T9" fmla="*/ 43 h 83"/>
                  <a:gd name="T10" fmla="*/ 34 w 50"/>
                  <a:gd name="T11" fmla="*/ 36 h 83"/>
                  <a:gd name="T12" fmla="*/ 43 w 50"/>
                  <a:gd name="T13" fmla="*/ 21 h 83"/>
                  <a:gd name="T14" fmla="*/ 19 w 50"/>
                  <a:gd name="T15" fmla="*/ 14 h 83"/>
                  <a:gd name="T16" fmla="*/ 2 w 50"/>
                  <a:gd name="T17" fmla="*/ 46 h 83"/>
                  <a:gd name="T18" fmla="*/ 17 w 50"/>
                  <a:gd name="T19" fmla="*/ 73 h 83"/>
                  <a:gd name="T20" fmla="*/ 49 w 50"/>
                  <a:gd name="T21" fmla="*/ 17 h 83"/>
                  <a:gd name="T22" fmla="*/ 25 w 50"/>
                  <a:gd name="T23" fmla="*/ 1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83">
                    <a:moveTo>
                      <a:pt x="25" y="17"/>
                    </a:moveTo>
                    <a:cubicBezTo>
                      <a:pt x="24" y="23"/>
                      <a:pt x="24" y="30"/>
                      <a:pt x="23" y="37"/>
                    </a:cubicBezTo>
                    <a:cubicBezTo>
                      <a:pt x="23" y="40"/>
                      <a:pt x="23" y="44"/>
                      <a:pt x="23" y="47"/>
                    </a:cubicBezTo>
                    <a:cubicBezTo>
                      <a:pt x="22" y="50"/>
                      <a:pt x="20" y="54"/>
                      <a:pt x="25" y="50"/>
                    </a:cubicBezTo>
                    <a:cubicBezTo>
                      <a:pt x="26" y="50"/>
                      <a:pt x="28" y="44"/>
                      <a:pt x="29" y="43"/>
                    </a:cubicBezTo>
                    <a:cubicBezTo>
                      <a:pt x="31" y="41"/>
                      <a:pt x="33" y="39"/>
                      <a:pt x="34" y="36"/>
                    </a:cubicBezTo>
                    <a:cubicBezTo>
                      <a:pt x="38" y="32"/>
                      <a:pt x="41" y="27"/>
                      <a:pt x="43" y="21"/>
                    </a:cubicBezTo>
                    <a:cubicBezTo>
                      <a:pt x="47" y="6"/>
                      <a:pt x="24" y="0"/>
                      <a:pt x="19" y="14"/>
                    </a:cubicBezTo>
                    <a:cubicBezTo>
                      <a:pt x="16" y="26"/>
                      <a:pt x="4" y="33"/>
                      <a:pt x="2" y="46"/>
                    </a:cubicBezTo>
                    <a:cubicBezTo>
                      <a:pt x="0" y="57"/>
                      <a:pt x="6" y="70"/>
                      <a:pt x="17" y="73"/>
                    </a:cubicBezTo>
                    <a:cubicBezTo>
                      <a:pt x="49" y="83"/>
                      <a:pt x="48" y="35"/>
                      <a:pt x="49" y="17"/>
                    </a:cubicBezTo>
                    <a:cubicBezTo>
                      <a:pt x="50" y="1"/>
                      <a:pt x="26" y="1"/>
                      <a:pt x="25" y="1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3" name="PA-任意多边形 364"/>
              <p:cNvSpPr/>
              <p:nvPr>
                <p:custDataLst>
                  <p:tags r:id="rId378"/>
                </p:custDataLst>
              </p:nvPr>
            </p:nvSpPr>
            <p:spPr bwMode="auto">
              <a:xfrm>
                <a:off x="2293" y="3766"/>
                <a:ext cx="146" cy="172"/>
              </a:xfrm>
              <a:custGeom>
                <a:avLst/>
                <a:gdLst>
                  <a:gd name="T0" fmla="*/ 66 w 93"/>
                  <a:gd name="T1" fmla="*/ 11 h 117"/>
                  <a:gd name="T2" fmla="*/ 22 w 93"/>
                  <a:gd name="T3" fmla="*/ 47 h 117"/>
                  <a:gd name="T4" fmla="*/ 2 w 93"/>
                  <a:gd name="T5" fmla="*/ 102 h 117"/>
                  <a:gd name="T6" fmla="*/ 26 w 93"/>
                  <a:gd name="T7" fmla="*/ 102 h 117"/>
                  <a:gd name="T8" fmla="*/ 49 w 93"/>
                  <a:gd name="T9" fmla="*/ 54 h 117"/>
                  <a:gd name="T10" fmla="*/ 83 w 93"/>
                  <a:gd name="T11" fmla="*/ 28 h 117"/>
                  <a:gd name="T12" fmla="*/ 66 w 93"/>
                  <a:gd name="T13" fmla="*/ 1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117">
                    <a:moveTo>
                      <a:pt x="66" y="11"/>
                    </a:moveTo>
                    <a:cubicBezTo>
                      <a:pt x="53" y="26"/>
                      <a:pt x="34" y="32"/>
                      <a:pt x="22" y="47"/>
                    </a:cubicBezTo>
                    <a:cubicBezTo>
                      <a:pt x="9" y="63"/>
                      <a:pt x="4" y="82"/>
                      <a:pt x="2" y="102"/>
                    </a:cubicBezTo>
                    <a:cubicBezTo>
                      <a:pt x="0" y="117"/>
                      <a:pt x="24" y="117"/>
                      <a:pt x="26" y="102"/>
                    </a:cubicBezTo>
                    <a:cubicBezTo>
                      <a:pt x="28" y="84"/>
                      <a:pt x="34" y="66"/>
                      <a:pt x="49" y="54"/>
                    </a:cubicBezTo>
                    <a:cubicBezTo>
                      <a:pt x="61" y="45"/>
                      <a:pt x="74" y="39"/>
                      <a:pt x="83" y="28"/>
                    </a:cubicBezTo>
                    <a:cubicBezTo>
                      <a:pt x="93" y="17"/>
                      <a:pt x="76" y="0"/>
                      <a:pt x="66" y="1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4" name="PA-任意多边形 365"/>
              <p:cNvSpPr/>
              <p:nvPr>
                <p:custDataLst>
                  <p:tags r:id="rId379"/>
                </p:custDataLst>
              </p:nvPr>
            </p:nvSpPr>
            <p:spPr bwMode="auto">
              <a:xfrm>
                <a:off x="2331" y="3797"/>
                <a:ext cx="75" cy="131"/>
              </a:xfrm>
              <a:custGeom>
                <a:avLst/>
                <a:gdLst>
                  <a:gd name="T0" fmla="*/ 22 w 48"/>
                  <a:gd name="T1" fmla="*/ 6 h 89"/>
                  <a:gd name="T2" fmla="*/ 3 w 48"/>
                  <a:gd name="T3" fmla="*/ 73 h 89"/>
                  <a:gd name="T4" fmla="*/ 27 w 48"/>
                  <a:gd name="T5" fmla="*/ 73 h 89"/>
                  <a:gd name="T6" fmla="*/ 28 w 48"/>
                  <a:gd name="T7" fmla="*/ 45 h 89"/>
                  <a:gd name="T8" fmla="*/ 34 w 48"/>
                  <a:gd name="T9" fmla="*/ 27 h 89"/>
                  <a:gd name="T10" fmla="*/ 22 w 48"/>
                  <a:gd name="T11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9">
                    <a:moveTo>
                      <a:pt x="22" y="6"/>
                    </a:moveTo>
                    <a:cubicBezTo>
                      <a:pt x="0" y="17"/>
                      <a:pt x="3" y="53"/>
                      <a:pt x="3" y="73"/>
                    </a:cubicBezTo>
                    <a:cubicBezTo>
                      <a:pt x="3" y="89"/>
                      <a:pt x="27" y="89"/>
                      <a:pt x="27" y="73"/>
                    </a:cubicBezTo>
                    <a:cubicBezTo>
                      <a:pt x="27" y="64"/>
                      <a:pt x="28" y="54"/>
                      <a:pt x="28" y="45"/>
                    </a:cubicBezTo>
                    <a:cubicBezTo>
                      <a:pt x="29" y="39"/>
                      <a:pt x="28" y="30"/>
                      <a:pt x="34" y="27"/>
                    </a:cubicBezTo>
                    <a:cubicBezTo>
                      <a:pt x="48" y="20"/>
                      <a:pt x="36" y="0"/>
                      <a:pt x="22" y="6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7" name="PA-任意多边形 366"/>
              <p:cNvSpPr/>
              <p:nvPr>
                <p:custDataLst>
                  <p:tags r:id="rId380"/>
                </p:custDataLst>
              </p:nvPr>
            </p:nvSpPr>
            <p:spPr bwMode="auto">
              <a:xfrm>
                <a:off x="2408" y="3824"/>
                <a:ext cx="574" cy="522"/>
              </a:xfrm>
              <a:custGeom>
                <a:avLst/>
                <a:gdLst>
                  <a:gd name="T0" fmla="*/ 166 w 367"/>
                  <a:gd name="T1" fmla="*/ 2 h 355"/>
                  <a:gd name="T2" fmla="*/ 48 w 367"/>
                  <a:gd name="T3" fmla="*/ 58 h 355"/>
                  <a:gd name="T4" fmla="*/ 18 w 367"/>
                  <a:gd name="T5" fmla="*/ 157 h 355"/>
                  <a:gd name="T6" fmla="*/ 4 w 367"/>
                  <a:gd name="T7" fmla="*/ 259 h 355"/>
                  <a:gd name="T8" fmla="*/ 54 w 367"/>
                  <a:gd name="T9" fmla="*/ 353 h 355"/>
                  <a:gd name="T10" fmla="*/ 313 w 367"/>
                  <a:gd name="T11" fmla="*/ 352 h 355"/>
                  <a:gd name="T12" fmla="*/ 366 w 367"/>
                  <a:gd name="T13" fmla="*/ 301 h 355"/>
                  <a:gd name="T14" fmla="*/ 359 w 367"/>
                  <a:gd name="T15" fmla="*/ 158 h 355"/>
                  <a:gd name="T16" fmla="*/ 288 w 367"/>
                  <a:gd name="T17" fmla="*/ 27 h 355"/>
                  <a:gd name="T18" fmla="*/ 166 w 367"/>
                  <a:gd name="T19" fmla="*/ 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7" h="355">
                    <a:moveTo>
                      <a:pt x="166" y="2"/>
                    </a:moveTo>
                    <a:cubicBezTo>
                      <a:pt x="143" y="4"/>
                      <a:pt x="74" y="7"/>
                      <a:pt x="48" y="58"/>
                    </a:cubicBezTo>
                    <a:cubicBezTo>
                      <a:pt x="31" y="92"/>
                      <a:pt x="19" y="137"/>
                      <a:pt x="18" y="157"/>
                    </a:cubicBezTo>
                    <a:cubicBezTo>
                      <a:pt x="17" y="178"/>
                      <a:pt x="5" y="245"/>
                      <a:pt x="4" y="259"/>
                    </a:cubicBezTo>
                    <a:cubicBezTo>
                      <a:pt x="3" y="273"/>
                      <a:pt x="0" y="351"/>
                      <a:pt x="54" y="353"/>
                    </a:cubicBezTo>
                    <a:cubicBezTo>
                      <a:pt x="108" y="355"/>
                      <a:pt x="293" y="355"/>
                      <a:pt x="313" y="352"/>
                    </a:cubicBezTo>
                    <a:cubicBezTo>
                      <a:pt x="347" y="347"/>
                      <a:pt x="367" y="334"/>
                      <a:pt x="366" y="301"/>
                    </a:cubicBezTo>
                    <a:cubicBezTo>
                      <a:pt x="364" y="267"/>
                      <a:pt x="365" y="184"/>
                      <a:pt x="359" y="158"/>
                    </a:cubicBezTo>
                    <a:cubicBezTo>
                      <a:pt x="350" y="120"/>
                      <a:pt x="325" y="44"/>
                      <a:pt x="288" y="27"/>
                    </a:cubicBezTo>
                    <a:cubicBezTo>
                      <a:pt x="252" y="10"/>
                      <a:pt x="203" y="0"/>
                      <a:pt x="166" y="2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8" name="PA-任意多边形 367"/>
              <p:cNvSpPr/>
              <p:nvPr>
                <p:custDataLst>
                  <p:tags r:id="rId381"/>
                </p:custDataLst>
              </p:nvPr>
            </p:nvSpPr>
            <p:spPr bwMode="auto">
              <a:xfrm>
                <a:off x="2549" y="3669"/>
                <a:ext cx="335" cy="168"/>
              </a:xfrm>
              <a:custGeom>
                <a:avLst/>
                <a:gdLst>
                  <a:gd name="T0" fmla="*/ 214 w 214"/>
                  <a:gd name="T1" fmla="*/ 57 h 114"/>
                  <a:gd name="T2" fmla="*/ 108 w 214"/>
                  <a:gd name="T3" fmla="*/ 102 h 114"/>
                  <a:gd name="T4" fmla="*/ 73 w 214"/>
                  <a:gd name="T5" fmla="*/ 102 h 114"/>
                  <a:gd name="T6" fmla="*/ 1 w 214"/>
                  <a:gd name="T7" fmla="*/ 14 h 114"/>
                  <a:gd name="T8" fmla="*/ 37 w 214"/>
                  <a:gd name="T9" fmla="*/ 19 h 114"/>
                  <a:gd name="T10" fmla="*/ 79 w 214"/>
                  <a:gd name="T11" fmla="*/ 1 h 114"/>
                  <a:gd name="T12" fmla="*/ 95 w 214"/>
                  <a:gd name="T13" fmla="*/ 19 h 114"/>
                  <a:gd name="T14" fmla="*/ 114 w 214"/>
                  <a:gd name="T15" fmla="*/ 1 h 114"/>
                  <a:gd name="T16" fmla="*/ 165 w 214"/>
                  <a:gd name="T17" fmla="*/ 13 h 114"/>
                  <a:gd name="T18" fmla="*/ 166 w 214"/>
                  <a:gd name="T19" fmla="*/ 40 h 114"/>
                  <a:gd name="T20" fmla="*/ 167 w 214"/>
                  <a:gd name="T21" fmla="*/ 40 h 114"/>
                  <a:gd name="T22" fmla="*/ 214 w 214"/>
                  <a:gd name="T2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4" h="114">
                    <a:moveTo>
                      <a:pt x="214" y="57"/>
                    </a:moveTo>
                    <a:cubicBezTo>
                      <a:pt x="172" y="76"/>
                      <a:pt x="116" y="84"/>
                      <a:pt x="108" y="102"/>
                    </a:cubicBezTo>
                    <a:cubicBezTo>
                      <a:pt x="91" y="114"/>
                      <a:pt x="73" y="102"/>
                      <a:pt x="73" y="102"/>
                    </a:cubicBezTo>
                    <a:cubicBezTo>
                      <a:pt x="73" y="102"/>
                      <a:pt x="0" y="43"/>
                      <a:pt x="1" y="14"/>
                    </a:cubicBezTo>
                    <a:cubicBezTo>
                      <a:pt x="15" y="14"/>
                      <a:pt x="37" y="19"/>
                      <a:pt x="37" y="19"/>
                    </a:cubicBezTo>
                    <a:cubicBezTo>
                      <a:pt x="37" y="19"/>
                      <a:pt x="71" y="6"/>
                      <a:pt x="79" y="1"/>
                    </a:cubicBezTo>
                    <a:cubicBezTo>
                      <a:pt x="85" y="5"/>
                      <a:pt x="93" y="18"/>
                      <a:pt x="95" y="19"/>
                    </a:cubicBezTo>
                    <a:cubicBezTo>
                      <a:pt x="97" y="20"/>
                      <a:pt x="108" y="9"/>
                      <a:pt x="114" y="1"/>
                    </a:cubicBezTo>
                    <a:cubicBezTo>
                      <a:pt x="125" y="0"/>
                      <a:pt x="161" y="8"/>
                      <a:pt x="165" y="13"/>
                    </a:cubicBezTo>
                    <a:cubicBezTo>
                      <a:pt x="165" y="22"/>
                      <a:pt x="169" y="35"/>
                      <a:pt x="166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81" y="41"/>
                      <a:pt x="204" y="49"/>
                      <a:pt x="214" y="57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9" name="PA-椭圆 368"/>
              <p:cNvSpPr>
                <a:spLocks noChangeArrowheads="1"/>
              </p:cNvSpPr>
              <p:nvPr>
                <p:custDataLst>
                  <p:tags r:id="rId382"/>
                </p:custDataLst>
              </p:nvPr>
            </p:nvSpPr>
            <p:spPr bwMode="auto">
              <a:xfrm>
                <a:off x="2639" y="3791"/>
                <a:ext cx="97" cy="55"/>
              </a:xfrm>
              <a:prstGeom prst="ellipse">
                <a:avLst/>
              </a:pr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91" name="PA-任意多边形 370"/>
              <p:cNvSpPr>
                <a:spLocks noEditPoints="1"/>
              </p:cNvSpPr>
              <p:nvPr>
                <p:custDataLst>
                  <p:tags r:id="rId383"/>
                </p:custDataLst>
              </p:nvPr>
            </p:nvSpPr>
            <p:spPr bwMode="auto">
              <a:xfrm>
                <a:off x="2411" y="3844"/>
                <a:ext cx="449" cy="474"/>
              </a:xfrm>
              <a:custGeom>
                <a:avLst/>
                <a:gdLst>
                  <a:gd name="T0" fmla="*/ 270 w 287"/>
                  <a:gd name="T1" fmla="*/ 93 h 322"/>
                  <a:gd name="T2" fmla="*/ 270 w 287"/>
                  <a:gd name="T3" fmla="*/ 93 h 322"/>
                  <a:gd name="T4" fmla="*/ 270 w 287"/>
                  <a:gd name="T5" fmla="*/ 93 h 322"/>
                  <a:gd name="T6" fmla="*/ 272 w 287"/>
                  <a:gd name="T7" fmla="*/ 86 h 322"/>
                  <a:gd name="T8" fmla="*/ 272 w 287"/>
                  <a:gd name="T9" fmla="*/ 86 h 322"/>
                  <a:gd name="T10" fmla="*/ 272 w 287"/>
                  <a:gd name="T11" fmla="*/ 86 h 322"/>
                  <a:gd name="T12" fmla="*/ 187 w 287"/>
                  <a:gd name="T13" fmla="*/ 0 h 322"/>
                  <a:gd name="T14" fmla="*/ 177 w 287"/>
                  <a:gd name="T15" fmla="*/ 1 h 322"/>
                  <a:gd name="T16" fmla="*/ 168 w 287"/>
                  <a:gd name="T17" fmla="*/ 0 h 322"/>
                  <a:gd name="T18" fmla="*/ 156 w 287"/>
                  <a:gd name="T19" fmla="*/ 2 h 322"/>
                  <a:gd name="T20" fmla="*/ 46 w 287"/>
                  <a:gd name="T21" fmla="*/ 73 h 322"/>
                  <a:gd name="T22" fmla="*/ 27 w 287"/>
                  <a:gd name="T23" fmla="*/ 167 h 322"/>
                  <a:gd name="T24" fmla="*/ 76 w 287"/>
                  <a:gd name="T25" fmla="*/ 322 h 322"/>
                  <a:gd name="T26" fmla="*/ 81 w 287"/>
                  <a:gd name="T27" fmla="*/ 322 h 322"/>
                  <a:gd name="T28" fmla="*/ 112 w 287"/>
                  <a:gd name="T29" fmla="*/ 314 h 322"/>
                  <a:gd name="T30" fmla="*/ 107 w 287"/>
                  <a:gd name="T31" fmla="*/ 301 h 322"/>
                  <a:gd name="T32" fmla="*/ 97 w 287"/>
                  <a:gd name="T33" fmla="*/ 281 h 322"/>
                  <a:gd name="T34" fmla="*/ 87 w 287"/>
                  <a:gd name="T35" fmla="*/ 264 h 322"/>
                  <a:gd name="T36" fmla="*/ 69 w 287"/>
                  <a:gd name="T37" fmla="*/ 233 h 322"/>
                  <a:gd name="T38" fmla="*/ 47 w 287"/>
                  <a:gd name="T39" fmla="*/ 206 h 322"/>
                  <a:gd name="T40" fmla="*/ 41 w 287"/>
                  <a:gd name="T41" fmla="*/ 170 h 322"/>
                  <a:gd name="T42" fmla="*/ 50 w 287"/>
                  <a:gd name="T43" fmla="*/ 174 h 322"/>
                  <a:gd name="T44" fmla="*/ 69 w 287"/>
                  <a:gd name="T45" fmla="*/ 135 h 322"/>
                  <a:gd name="T46" fmla="*/ 82 w 287"/>
                  <a:gd name="T47" fmla="*/ 96 h 322"/>
                  <a:gd name="T48" fmla="*/ 85 w 287"/>
                  <a:gd name="T49" fmla="*/ 97 h 322"/>
                  <a:gd name="T50" fmla="*/ 100 w 287"/>
                  <a:gd name="T51" fmla="*/ 112 h 322"/>
                  <a:gd name="T52" fmla="*/ 108 w 287"/>
                  <a:gd name="T53" fmla="*/ 114 h 322"/>
                  <a:gd name="T54" fmla="*/ 138 w 287"/>
                  <a:gd name="T55" fmla="*/ 107 h 322"/>
                  <a:gd name="T56" fmla="*/ 141 w 287"/>
                  <a:gd name="T57" fmla="*/ 107 h 322"/>
                  <a:gd name="T58" fmla="*/ 185 w 287"/>
                  <a:gd name="T59" fmla="*/ 127 h 322"/>
                  <a:gd name="T60" fmla="*/ 202 w 287"/>
                  <a:gd name="T61" fmla="*/ 160 h 322"/>
                  <a:gd name="T62" fmla="*/ 216 w 287"/>
                  <a:gd name="T63" fmla="*/ 193 h 322"/>
                  <a:gd name="T64" fmla="*/ 224 w 287"/>
                  <a:gd name="T65" fmla="*/ 191 h 322"/>
                  <a:gd name="T66" fmla="*/ 275 w 287"/>
                  <a:gd name="T67" fmla="*/ 146 h 322"/>
                  <a:gd name="T68" fmla="*/ 276 w 287"/>
                  <a:gd name="T69" fmla="*/ 116 h 322"/>
                  <a:gd name="T70" fmla="*/ 272 w 287"/>
                  <a:gd name="T71" fmla="*/ 86 h 322"/>
                  <a:gd name="T72" fmla="*/ 272 w 287"/>
                  <a:gd name="T73" fmla="*/ 86 h 322"/>
                  <a:gd name="T74" fmla="*/ 286 w 287"/>
                  <a:gd name="T75" fmla="*/ 56 h 322"/>
                  <a:gd name="T76" fmla="*/ 283 w 287"/>
                  <a:gd name="T77" fmla="*/ 54 h 322"/>
                  <a:gd name="T78" fmla="*/ 269 w 287"/>
                  <a:gd name="T79" fmla="*/ 57 h 322"/>
                  <a:gd name="T80" fmla="*/ 251 w 287"/>
                  <a:gd name="T81" fmla="*/ 59 h 322"/>
                  <a:gd name="T82" fmla="*/ 243 w 287"/>
                  <a:gd name="T83" fmla="*/ 57 h 322"/>
                  <a:gd name="T84" fmla="*/ 226 w 287"/>
                  <a:gd name="T85" fmla="*/ 13 h 322"/>
                  <a:gd name="T86" fmla="*/ 187 w 287"/>
                  <a:gd name="T87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7" h="322">
                    <a:moveTo>
                      <a:pt x="270" y="93"/>
                    </a:moveTo>
                    <a:cubicBezTo>
                      <a:pt x="270" y="93"/>
                      <a:pt x="270" y="93"/>
                      <a:pt x="270" y="93"/>
                    </a:cubicBezTo>
                    <a:cubicBezTo>
                      <a:pt x="270" y="93"/>
                      <a:pt x="270" y="93"/>
                      <a:pt x="270" y="93"/>
                    </a:cubicBezTo>
                    <a:moveTo>
                      <a:pt x="272" y="86"/>
                    </a:moveTo>
                    <a:cubicBezTo>
                      <a:pt x="272" y="86"/>
                      <a:pt x="272" y="86"/>
                      <a:pt x="272" y="86"/>
                    </a:cubicBezTo>
                    <a:cubicBezTo>
                      <a:pt x="272" y="86"/>
                      <a:pt x="272" y="86"/>
                      <a:pt x="272" y="86"/>
                    </a:cubicBezTo>
                    <a:moveTo>
                      <a:pt x="187" y="0"/>
                    </a:moveTo>
                    <a:cubicBezTo>
                      <a:pt x="184" y="1"/>
                      <a:pt x="181" y="1"/>
                      <a:pt x="177" y="1"/>
                    </a:cubicBezTo>
                    <a:cubicBezTo>
                      <a:pt x="174" y="1"/>
                      <a:pt x="171" y="1"/>
                      <a:pt x="168" y="0"/>
                    </a:cubicBezTo>
                    <a:cubicBezTo>
                      <a:pt x="164" y="1"/>
                      <a:pt x="160" y="1"/>
                      <a:pt x="156" y="2"/>
                    </a:cubicBezTo>
                    <a:cubicBezTo>
                      <a:pt x="111" y="8"/>
                      <a:pt x="64" y="28"/>
                      <a:pt x="46" y="73"/>
                    </a:cubicBezTo>
                    <a:cubicBezTo>
                      <a:pt x="34" y="103"/>
                      <a:pt x="31" y="136"/>
                      <a:pt x="27" y="167"/>
                    </a:cubicBezTo>
                    <a:cubicBezTo>
                      <a:pt x="19" y="218"/>
                      <a:pt x="0" y="321"/>
                      <a:pt x="76" y="322"/>
                    </a:cubicBezTo>
                    <a:cubicBezTo>
                      <a:pt x="77" y="322"/>
                      <a:pt x="79" y="322"/>
                      <a:pt x="81" y="322"/>
                    </a:cubicBezTo>
                    <a:cubicBezTo>
                      <a:pt x="91" y="322"/>
                      <a:pt x="105" y="321"/>
                      <a:pt x="112" y="314"/>
                    </a:cubicBezTo>
                    <a:cubicBezTo>
                      <a:pt x="117" y="309"/>
                      <a:pt x="111" y="304"/>
                      <a:pt x="107" y="301"/>
                    </a:cubicBezTo>
                    <a:cubicBezTo>
                      <a:pt x="96" y="292"/>
                      <a:pt x="91" y="293"/>
                      <a:pt x="97" y="281"/>
                    </a:cubicBezTo>
                    <a:cubicBezTo>
                      <a:pt x="101" y="273"/>
                      <a:pt x="92" y="268"/>
                      <a:pt x="87" y="264"/>
                    </a:cubicBezTo>
                    <a:cubicBezTo>
                      <a:pt x="76" y="256"/>
                      <a:pt x="74" y="245"/>
                      <a:pt x="69" y="233"/>
                    </a:cubicBezTo>
                    <a:cubicBezTo>
                      <a:pt x="65" y="221"/>
                      <a:pt x="56" y="215"/>
                      <a:pt x="47" y="206"/>
                    </a:cubicBezTo>
                    <a:cubicBezTo>
                      <a:pt x="37" y="196"/>
                      <a:pt x="40" y="183"/>
                      <a:pt x="41" y="170"/>
                    </a:cubicBezTo>
                    <a:cubicBezTo>
                      <a:pt x="44" y="172"/>
                      <a:pt x="47" y="174"/>
                      <a:pt x="50" y="174"/>
                    </a:cubicBezTo>
                    <a:cubicBezTo>
                      <a:pt x="59" y="174"/>
                      <a:pt x="64" y="154"/>
                      <a:pt x="69" y="135"/>
                    </a:cubicBezTo>
                    <a:cubicBezTo>
                      <a:pt x="73" y="116"/>
                      <a:pt x="76" y="96"/>
                      <a:pt x="82" y="96"/>
                    </a:cubicBezTo>
                    <a:cubicBezTo>
                      <a:pt x="83" y="96"/>
                      <a:pt x="84" y="96"/>
                      <a:pt x="85" y="97"/>
                    </a:cubicBezTo>
                    <a:cubicBezTo>
                      <a:pt x="91" y="102"/>
                      <a:pt x="93" y="109"/>
                      <a:pt x="100" y="112"/>
                    </a:cubicBezTo>
                    <a:cubicBezTo>
                      <a:pt x="103" y="113"/>
                      <a:pt x="106" y="114"/>
                      <a:pt x="108" y="114"/>
                    </a:cubicBezTo>
                    <a:cubicBezTo>
                      <a:pt x="118" y="114"/>
                      <a:pt x="129" y="108"/>
                      <a:pt x="138" y="107"/>
                    </a:cubicBezTo>
                    <a:cubicBezTo>
                      <a:pt x="139" y="107"/>
                      <a:pt x="140" y="107"/>
                      <a:pt x="141" y="107"/>
                    </a:cubicBezTo>
                    <a:cubicBezTo>
                      <a:pt x="160" y="107"/>
                      <a:pt x="165" y="123"/>
                      <a:pt x="185" y="127"/>
                    </a:cubicBezTo>
                    <a:cubicBezTo>
                      <a:pt x="208" y="130"/>
                      <a:pt x="202" y="139"/>
                      <a:pt x="202" y="160"/>
                    </a:cubicBezTo>
                    <a:cubicBezTo>
                      <a:pt x="202" y="172"/>
                      <a:pt x="203" y="193"/>
                      <a:pt x="216" y="193"/>
                    </a:cubicBezTo>
                    <a:cubicBezTo>
                      <a:pt x="218" y="193"/>
                      <a:pt x="221" y="193"/>
                      <a:pt x="224" y="191"/>
                    </a:cubicBezTo>
                    <a:cubicBezTo>
                      <a:pt x="244" y="182"/>
                      <a:pt x="263" y="163"/>
                      <a:pt x="275" y="146"/>
                    </a:cubicBezTo>
                    <a:cubicBezTo>
                      <a:pt x="283" y="134"/>
                      <a:pt x="287" y="125"/>
                      <a:pt x="276" y="116"/>
                    </a:cubicBezTo>
                    <a:cubicBezTo>
                      <a:pt x="265" y="109"/>
                      <a:pt x="268" y="97"/>
                      <a:pt x="272" y="86"/>
                    </a:cubicBezTo>
                    <a:cubicBezTo>
                      <a:pt x="272" y="86"/>
                      <a:pt x="272" y="86"/>
                      <a:pt x="272" y="86"/>
                    </a:cubicBezTo>
                    <a:cubicBezTo>
                      <a:pt x="275" y="76"/>
                      <a:pt x="283" y="67"/>
                      <a:pt x="286" y="56"/>
                    </a:cubicBezTo>
                    <a:cubicBezTo>
                      <a:pt x="286" y="55"/>
                      <a:pt x="285" y="54"/>
                      <a:pt x="283" y="54"/>
                    </a:cubicBezTo>
                    <a:cubicBezTo>
                      <a:pt x="280" y="54"/>
                      <a:pt x="275" y="55"/>
                      <a:pt x="269" y="57"/>
                    </a:cubicBezTo>
                    <a:cubicBezTo>
                      <a:pt x="263" y="58"/>
                      <a:pt x="256" y="59"/>
                      <a:pt x="251" y="59"/>
                    </a:cubicBezTo>
                    <a:cubicBezTo>
                      <a:pt x="248" y="59"/>
                      <a:pt x="245" y="58"/>
                      <a:pt x="243" y="57"/>
                    </a:cubicBezTo>
                    <a:cubicBezTo>
                      <a:pt x="230" y="45"/>
                      <a:pt x="243" y="25"/>
                      <a:pt x="226" y="13"/>
                    </a:cubicBezTo>
                    <a:cubicBezTo>
                      <a:pt x="214" y="5"/>
                      <a:pt x="201" y="1"/>
                      <a:pt x="187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8" name="PA-任意多边形 371"/>
              <p:cNvSpPr/>
              <p:nvPr>
                <p:custDataLst>
                  <p:tags r:id="rId384"/>
                </p:custDataLst>
              </p:nvPr>
            </p:nvSpPr>
            <p:spPr bwMode="auto">
              <a:xfrm>
                <a:off x="2674" y="3844"/>
                <a:ext cx="30" cy="2"/>
              </a:xfrm>
              <a:custGeom>
                <a:avLst/>
                <a:gdLst>
                  <a:gd name="T0" fmla="*/ 10 w 19"/>
                  <a:gd name="T1" fmla="*/ 0 h 1"/>
                  <a:gd name="T2" fmla="*/ 0 w 19"/>
                  <a:gd name="T3" fmla="*/ 0 h 1"/>
                  <a:gd name="T4" fmla="*/ 9 w 19"/>
                  <a:gd name="T5" fmla="*/ 1 h 1"/>
                  <a:gd name="T6" fmla="*/ 19 w 19"/>
                  <a:gd name="T7" fmla="*/ 0 h 1"/>
                  <a:gd name="T8" fmla="*/ 10 w 1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10" y="0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3" y="1"/>
                      <a:pt x="6" y="1"/>
                      <a:pt x="9" y="1"/>
                    </a:cubicBezTo>
                    <a:cubicBezTo>
                      <a:pt x="13" y="1"/>
                      <a:pt x="16" y="1"/>
                      <a:pt x="19" y="0"/>
                    </a:cubicBezTo>
                    <a:cubicBezTo>
                      <a:pt x="16" y="0"/>
                      <a:pt x="13" y="0"/>
                      <a:pt x="10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89" name="PA-任意多边形 372"/>
              <p:cNvSpPr/>
              <p:nvPr>
                <p:custDataLst>
                  <p:tags r:id="rId385"/>
                </p:custDataLst>
              </p:nvPr>
            </p:nvSpPr>
            <p:spPr bwMode="auto">
              <a:xfrm>
                <a:off x="2647" y="3796"/>
                <a:ext cx="72" cy="41"/>
              </a:xfrm>
              <a:custGeom>
                <a:avLst/>
                <a:gdLst>
                  <a:gd name="T0" fmla="*/ 26 w 46"/>
                  <a:gd name="T1" fmla="*/ 0 h 28"/>
                  <a:gd name="T2" fmla="*/ 0 w 46"/>
                  <a:gd name="T3" fmla="*/ 15 h 28"/>
                  <a:gd name="T4" fmla="*/ 11 w 46"/>
                  <a:gd name="T5" fmla="*/ 28 h 28"/>
                  <a:gd name="T6" fmla="*/ 10 w 46"/>
                  <a:gd name="T7" fmla="*/ 26 h 28"/>
                  <a:gd name="T8" fmla="*/ 45 w 46"/>
                  <a:gd name="T9" fmla="*/ 5 h 28"/>
                  <a:gd name="T10" fmla="*/ 46 w 46"/>
                  <a:gd name="T11" fmla="*/ 5 h 28"/>
                  <a:gd name="T12" fmla="*/ 26 w 46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6" y="0"/>
                    </a:moveTo>
                    <a:cubicBezTo>
                      <a:pt x="12" y="0"/>
                      <a:pt x="0" y="7"/>
                      <a:pt x="0" y="15"/>
                    </a:cubicBezTo>
                    <a:cubicBezTo>
                      <a:pt x="0" y="21"/>
                      <a:pt x="4" y="25"/>
                      <a:pt x="11" y="28"/>
                    </a:cubicBezTo>
                    <a:cubicBezTo>
                      <a:pt x="11" y="28"/>
                      <a:pt x="10" y="27"/>
                      <a:pt x="10" y="26"/>
                    </a:cubicBezTo>
                    <a:cubicBezTo>
                      <a:pt x="10" y="15"/>
                      <a:pt x="26" y="5"/>
                      <a:pt x="4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1" y="2"/>
                      <a:pt x="34" y="0"/>
                      <a:pt x="26" y="0"/>
                    </a:cubicBezTo>
                  </a:path>
                </a:pathLst>
              </a:custGeom>
              <a:solidFill>
                <a:srgbClr val="5B5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0" name="PA-任意多边形 373"/>
              <p:cNvSpPr/>
              <p:nvPr>
                <p:custDataLst>
                  <p:tags r:id="rId386"/>
                </p:custDataLst>
              </p:nvPr>
            </p:nvSpPr>
            <p:spPr bwMode="auto">
              <a:xfrm>
                <a:off x="2697" y="3671"/>
                <a:ext cx="30" cy="26"/>
              </a:xfrm>
              <a:custGeom>
                <a:avLst/>
                <a:gdLst>
                  <a:gd name="T0" fmla="*/ 19 w 19"/>
                  <a:gd name="T1" fmla="*/ 0 h 18"/>
                  <a:gd name="T2" fmla="*/ 0 w 19"/>
                  <a:gd name="T3" fmla="*/ 18 h 18"/>
                  <a:gd name="T4" fmla="*/ 0 w 19"/>
                  <a:gd name="T5" fmla="*/ 18 h 18"/>
                  <a:gd name="T6" fmla="*/ 0 w 19"/>
                  <a:gd name="T7" fmla="*/ 18 h 18"/>
                  <a:gd name="T8" fmla="*/ 19 w 19"/>
                  <a:gd name="T9" fmla="*/ 0 h 18"/>
                  <a:gd name="T10" fmla="*/ 19 w 19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8">
                    <a:moveTo>
                      <a:pt x="19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13" y="7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75B8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1" name="PA-任意多边形 374"/>
              <p:cNvSpPr/>
              <p:nvPr>
                <p:custDataLst>
                  <p:tags r:id="rId387"/>
                </p:custDataLst>
              </p:nvPr>
            </p:nvSpPr>
            <p:spPr bwMode="auto">
              <a:xfrm>
                <a:off x="2688" y="3671"/>
                <a:ext cx="39" cy="95"/>
              </a:xfrm>
              <a:custGeom>
                <a:avLst/>
                <a:gdLst>
                  <a:gd name="T0" fmla="*/ 25 w 25"/>
                  <a:gd name="T1" fmla="*/ 0 h 65"/>
                  <a:gd name="T2" fmla="*/ 6 w 25"/>
                  <a:gd name="T3" fmla="*/ 18 h 65"/>
                  <a:gd name="T4" fmla="*/ 6 w 25"/>
                  <a:gd name="T5" fmla="*/ 18 h 65"/>
                  <a:gd name="T6" fmla="*/ 0 w 25"/>
                  <a:gd name="T7" fmla="*/ 65 h 65"/>
                  <a:gd name="T8" fmla="*/ 25 w 2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5">
                    <a:moveTo>
                      <a:pt x="25" y="0"/>
                    </a:moveTo>
                    <a:cubicBezTo>
                      <a:pt x="19" y="7"/>
                      <a:pt x="9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2" name="PA-任意多边形 375"/>
              <p:cNvSpPr/>
              <p:nvPr>
                <p:custDataLst>
                  <p:tags r:id="rId388"/>
                </p:custDataLst>
              </p:nvPr>
            </p:nvSpPr>
            <p:spPr bwMode="auto">
              <a:xfrm>
                <a:off x="2744" y="3688"/>
                <a:ext cx="66" cy="78"/>
              </a:xfrm>
              <a:custGeom>
                <a:avLst/>
                <a:gdLst>
                  <a:gd name="T0" fmla="*/ 40 w 42"/>
                  <a:gd name="T1" fmla="*/ 0 h 53"/>
                  <a:gd name="T2" fmla="*/ 0 w 42"/>
                  <a:gd name="T3" fmla="*/ 53 h 53"/>
                  <a:gd name="T4" fmla="*/ 42 w 42"/>
                  <a:gd name="T5" fmla="*/ 27 h 53"/>
                  <a:gd name="T6" fmla="*/ 41 w 42"/>
                  <a:gd name="T7" fmla="*/ 27 h 53"/>
                  <a:gd name="T8" fmla="*/ 41 w 42"/>
                  <a:gd name="T9" fmla="*/ 27 h 53"/>
                  <a:gd name="T10" fmla="*/ 42 w 42"/>
                  <a:gd name="T11" fmla="*/ 21 h 53"/>
                  <a:gd name="T12" fmla="*/ 40 w 42"/>
                  <a:gd name="T13" fmla="*/ 0 h 53"/>
                  <a:gd name="T14" fmla="*/ 40 w 42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3">
                    <a:moveTo>
                      <a:pt x="40" y="0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2" y="26"/>
                      <a:pt x="42" y="24"/>
                      <a:pt x="42" y="21"/>
                    </a:cubicBezTo>
                    <a:cubicBezTo>
                      <a:pt x="42" y="15"/>
                      <a:pt x="40" y="6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3" name="PA-任意多边形 376"/>
              <p:cNvSpPr/>
              <p:nvPr>
                <p:custDataLst>
                  <p:tags r:id="rId389"/>
                </p:custDataLst>
              </p:nvPr>
            </p:nvSpPr>
            <p:spPr bwMode="auto">
              <a:xfrm>
                <a:off x="2586" y="3834"/>
                <a:ext cx="69" cy="79"/>
              </a:xfrm>
              <a:custGeom>
                <a:avLst/>
                <a:gdLst>
                  <a:gd name="T0" fmla="*/ 44 w 44"/>
                  <a:gd name="T1" fmla="*/ 0 h 54"/>
                  <a:gd name="T2" fmla="*/ 31 w 44"/>
                  <a:gd name="T3" fmla="*/ 11 h 54"/>
                  <a:gd name="T4" fmla="*/ 19 w 44"/>
                  <a:gd name="T5" fmla="*/ 24 h 54"/>
                  <a:gd name="T6" fmla="*/ 9 w 44"/>
                  <a:gd name="T7" fmla="*/ 38 h 54"/>
                  <a:gd name="T8" fmla="*/ 2 w 44"/>
                  <a:gd name="T9" fmla="*/ 54 h 54"/>
                  <a:gd name="T10" fmla="*/ 3 w 44"/>
                  <a:gd name="T11" fmla="*/ 35 h 54"/>
                  <a:gd name="T12" fmla="*/ 13 w 44"/>
                  <a:gd name="T13" fmla="*/ 19 h 54"/>
                  <a:gd name="T14" fmla="*/ 27 w 44"/>
                  <a:gd name="T15" fmla="*/ 6 h 54"/>
                  <a:gd name="T16" fmla="*/ 44 w 44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4">
                    <a:moveTo>
                      <a:pt x="44" y="0"/>
                    </a:moveTo>
                    <a:cubicBezTo>
                      <a:pt x="39" y="3"/>
                      <a:pt x="35" y="7"/>
                      <a:pt x="31" y="11"/>
                    </a:cubicBezTo>
                    <a:cubicBezTo>
                      <a:pt x="26" y="15"/>
                      <a:pt x="22" y="19"/>
                      <a:pt x="19" y="24"/>
                    </a:cubicBezTo>
                    <a:cubicBezTo>
                      <a:pt x="15" y="28"/>
                      <a:pt x="12" y="33"/>
                      <a:pt x="9" y="38"/>
                    </a:cubicBezTo>
                    <a:cubicBezTo>
                      <a:pt x="6" y="43"/>
                      <a:pt x="4" y="48"/>
                      <a:pt x="2" y="54"/>
                    </a:cubicBezTo>
                    <a:cubicBezTo>
                      <a:pt x="0" y="48"/>
                      <a:pt x="1" y="41"/>
                      <a:pt x="3" y="35"/>
                    </a:cubicBezTo>
                    <a:cubicBezTo>
                      <a:pt x="5" y="29"/>
                      <a:pt x="9" y="24"/>
                      <a:pt x="13" y="19"/>
                    </a:cubicBezTo>
                    <a:cubicBezTo>
                      <a:pt x="17" y="14"/>
                      <a:pt x="21" y="10"/>
                      <a:pt x="27" y="6"/>
                    </a:cubicBezTo>
                    <a:cubicBezTo>
                      <a:pt x="32" y="3"/>
                      <a:pt x="38" y="0"/>
                      <a:pt x="44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4" name="PA-任意多边形 377"/>
              <p:cNvSpPr/>
              <p:nvPr>
                <p:custDataLst>
                  <p:tags r:id="rId390"/>
                </p:custDataLst>
              </p:nvPr>
            </p:nvSpPr>
            <p:spPr bwMode="auto">
              <a:xfrm>
                <a:off x="2669" y="3850"/>
                <a:ext cx="19" cy="81"/>
              </a:xfrm>
              <a:custGeom>
                <a:avLst/>
                <a:gdLst>
                  <a:gd name="T0" fmla="*/ 7 w 12"/>
                  <a:gd name="T1" fmla="*/ 0 h 55"/>
                  <a:gd name="T2" fmla="*/ 7 w 12"/>
                  <a:gd name="T3" fmla="*/ 14 h 55"/>
                  <a:gd name="T4" fmla="*/ 8 w 12"/>
                  <a:gd name="T5" fmla="*/ 28 h 55"/>
                  <a:gd name="T6" fmla="*/ 9 w 12"/>
                  <a:gd name="T7" fmla="*/ 42 h 55"/>
                  <a:gd name="T8" fmla="*/ 12 w 12"/>
                  <a:gd name="T9" fmla="*/ 55 h 55"/>
                  <a:gd name="T10" fmla="*/ 3 w 12"/>
                  <a:gd name="T11" fmla="*/ 43 h 55"/>
                  <a:gd name="T12" fmla="*/ 0 w 12"/>
                  <a:gd name="T13" fmla="*/ 29 h 55"/>
                  <a:gd name="T14" fmla="*/ 1 w 12"/>
                  <a:gd name="T15" fmla="*/ 14 h 55"/>
                  <a:gd name="T16" fmla="*/ 7 w 12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5">
                    <a:moveTo>
                      <a:pt x="7" y="0"/>
                    </a:moveTo>
                    <a:cubicBezTo>
                      <a:pt x="7" y="5"/>
                      <a:pt x="7" y="10"/>
                      <a:pt x="7" y="14"/>
                    </a:cubicBezTo>
                    <a:cubicBezTo>
                      <a:pt x="8" y="19"/>
                      <a:pt x="8" y="24"/>
                      <a:pt x="8" y="28"/>
                    </a:cubicBezTo>
                    <a:cubicBezTo>
                      <a:pt x="8" y="33"/>
                      <a:pt x="9" y="37"/>
                      <a:pt x="9" y="42"/>
                    </a:cubicBezTo>
                    <a:cubicBezTo>
                      <a:pt x="10" y="47"/>
                      <a:pt x="10" y="51"/>
                      <a:pt x="12" y="55"/>
                    </a:cubicBezTo>
                    <a:cubicBezTo>
                      <a:pt x="7" y="53"/>
                      <a:pt x="5" y="48"/>
                      <a:pt x="3" y="43"/>
                    </a:cubicBezTo>
                    <a:cubicBezTo>
                      <a:pt x="1" y="39"/>
                      <a:pt x="0" y="34"/>
                      <a:pt x="0" y="29"/>
                    </a:cubicBezTo>
                    <a:cubicBezTo>
                      <a:pt x="0" y="24"/>
                      <a:pt x="0" y="19"/>
                      <a:pt x="1" y="14"/>
                    </a:cubicBezTo>
                    <a:cubicBezTo>
                      <a:pt x="2" y="9"/>
                      <a:pt x="4" y="4"/>
                      <a:pt x="7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5" name="PA-任意多边形 378"/>
              <p:cNvSpPr/>
              <p:nvPr>
                <p:custDataLst>
                  <p:tags r:id="rId391"/>
                </p:custDataLst>
              </p:nvPr>
            </p:nvSpPr>
            <p:spPr bwMode="auto">
              <a:xfrm>
                <a:off x="2744" y="3849"/>
                <a:ext cx="57" cy="73"/>
              </a:xfrm>
              <a:custGeom>
                <a:avLst/>
                <a:gdLst>
                  <a:gd name="T0" fmla="*/ 0 w 36"/>
                  <a:gd name="T1" fmla="*/ 1 h 50"/>
                  <a:gd name="T2" fmla="*/ 15 w 36"/>
                  <a:gd name="T3" fmla="*/ 6 h 50"/>
                  <a:gd name="T4" fmla="*/ 27 w 36"/>
                  <a:gd name="T5" fmla="*/ 18 h 50"/>
                  <a:gd name="T6" fmla="*/ 34 w 36"/>
                  <a:gd name="T7" fmla="*/ 33 h 50"/>
                  <a:gd name="T8" fmla="*/ 34 w 36"/>
                  <a:gd name="T9" fmla="*/ 50 h 50"/>
                  <a:gd name="T10" fmla="*/ 28 w 36"/>
                  <a:gd name="T11" fmla="*/ 35 h 50"/>
                  <a:gd name="T12" fmla="*/ 20 w 36"/>
                  <a:gd name="T13" fmla="*/ 22 h 50"/>
                  <a:gd name="T14" fmla="*/ 11 w 36"/>
                  <a:gd name="T15" fmla="*/ 10 h 50"/>
                  <a:gd name="T16" fmla="*/ 0 w 36"/>
                  <a:gd name="T17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50">
                    <a:moveTo>
                      <a:pt x="0" y="1"/>
                    </a:moveTo>
                    <a:cubicBezTo>
                      <a:pt x="5" y="0"/>
                      <a:pt x="11" y="3"/>
                      <a:pt x="15" y="6"/>
                    </a:cubicBezTo>
                    <a:cubicBezTo>
                      <a:pt x="20" y="9"/>
                      <a:pt x="24" y="14"/>
                      <a:pt x="27" y="18"/>
                    </a:cubicBezTo>
                    <a:cubicBezTo>
                      <a:pt x="30" y="23"/>
                      <a:pt x="32" y="28"/>
                      <a:pt x="34" y="33"/>
                    </a:cubicBezTo>
                    <a:cubicBezTo>
                      <a:pt x="35" y="38"/>
                      <a:pt x="36" y="44"/>
                      <a:pt x="34" y="50"/>
                    </a:cubicBezTo>
                    <a:cubicBezTo>
                      <a:pt x="33" y="44"/>
                      <a:pt x="30" y="40"/>
                      <a:pt x="28" y="35"/>
                    </a:cubicBezTo>
                    <a:cubicBezTo>
                      <a:pt x="25" y="31"/>
                      <a:pt x="23" y="27"/>
                      <a:pt x="20" y="22"/>
                    </a:cubicBezTo>
                    <a:cubicBezTo>
                      <a:pt x="18" y="18"/>
                      <a:pt x="15" y="14"/>
                      <a:pt x="11" y="10"/>
                    </a:cubicBezTo>
                    <a:cubicBezTo>
                      <a:pt x="8" y="7"/>
                      <a:pt x="5" y="3"/>
                      <a:pt x="0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6" name="PA-任意多边形 379"/>
              <p:cNvSpPr/>
              <p:nvPr>
                <p:custDataLst>
                  <p:tags r:id="rId392"/>
                </p:custDataLst>
              </p:nvPr>
            </p:nvSpPr>
            <p:spPr bwMode="auto">
              <a:xfrm>
                <a:off x="2718" y="3850"/>
                <a:ext cx="34" cy="105"/>
              </a:xfrm>
              <a:custGeom>
                <a:avLst/>
                <a:gdLst>
                  <a:gd name="T0" fmla="*/ 0 w 22"/>
                  <a:gd name="T1" fmla="*/ 0 h 71"/>
                  <a:gd name="T2" fmla="*/ 12 w 22"/>
                  <a:gd name="T3" fmla="*/ 15 h 71"/>
                  <a:gd name="T4" fmla="*/ 19 w 22"/>
                  <a:gd name="T5" fmla="*/ 33 h 71"/>
                  <a:gd name="T6" fmla="*/ 22 w 22"/>
                  <a:gd name="T7" fmla="*/ 52 h 71"/>
                  <a:gd name="T8" fmla="*/ 21 w 22"/>
                  <a:gd name="T9" fmla="*/ 71 h 71"/>
                  <a:gd name="T10" fmla="*/ 11 w 22"/>
                  <a:gd name="T11" fmla="*/ 35 h 71"/>
                  <a:gd name="T12" fmla="*/ 0 w 22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1">
                    <a:moveTo>
                      <a:pt x="0" y="0"/>
                    </a:moveTo>
                    <a:cubicBezTo>
                      <a:pt x="5" y="4"/>
                      <a:pt x="9" y="10"/>
                      <a:pt x="12" y="15"/>
                    </a:cubicBezTo>
                    <a:cubicBezTo>
                      <a:pt x="15" y="21"/>
                      <a:pt x="17" y="27"/>
                      <a:pt x="19" y="33"/>
                    </a:cubicBezTo>
                    <a:cubicBezTo>
                      <a:pt x="20" y="39"/>
                      <a:pt x="22" y="46"/>
                      <a:pt x="22" y="52"/>
                    </a:cubicBezTo>
                    <a:cubicBezTo>
                      <a:pt x="22" y="59"/>
                      <a:pt x="22" y="65"/>
                      <a:pt x="21" y="71"/>
                    </a:cubicBezTo>
                    <a:cubicBezTo>
                      <a:pt x="17" y="59"/>
                      <a:pt x="14" y="47"/>
                      <a:pt x="11" y="35"/>
                    </a:cubicBezTo>
                    <a:cubicBezTo>
                      <a:pt x="8" y="24"/>
                      <a:pt x="4" y="12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7" name="PA-任意多边形 380"/>
              <p:cNvSpPr/>
              <p:nvPr>
                <p:custDataLst>
                  <p:tags r:id="rId393"/>
                </p:custDataLst>
              </p:nvPr>
            </p:nvSpPr>
            <p:spPr bwMode="auto">
              <a:xfrm>
                <a:off x="2492" y="3955"/>
                <a:ext cx="110" cy="114"/>
              </a:xfrm>
              <a:custGeom>
                <a:avLst/>
                <a:gdLst>
                  <a:gd name="T0" fmla="*/ 0 w 70"/>
                  <a:gd name="T1" fmla="*/ 0 h 78"/>
                  <a:gd name="T2" fmla="*/ 13 w 70"/>
                  <a:gd name="T3" fmla="*/ 23 h 78"/>
                  <a:gd name="T4" fmla="*/ 30 w 70"/>
                  <a:gd name="T5" fmla="*/ 44 h 78"/>
                  <a:gd name="T6" fmla="*/ 48 w 70"/>
                  <a:gd name="T7" fmla="*/ 63 h 78"/>
                  <a:gd name="T8" fmla="*/ 70 w 70"/>
                  <a:gd name="T9" fmla="*/ 77 h 78"/>
                  <a:gd name="T10" fmla="*/ 57 w 70"/>
                  <a:gd name="T11" fmla="*/ 75 h 78"/>
                  <a:gd name="T12" fmla="*/ 44 w 70"/>
                  <a:gd name="T13" fmla="*/ 68 h 78"/>
                  <a:gd name="T14" fmla="*/ 24 w 70"/>
                  <a:gd name="T15" fmla="*/ 49 h 78"/>
                  <a:gd name="T16" fmla="*/ 8 w 70"/>
                  <a:gd name="T17" fmla="*/ 27 h 78"/>
                  <a:gd name="T18" fmla="*/ 0 w 70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78">
                    <a:moveTo>
                      <a:pt x="0" y="0"/>
                    </a:moveTo>
                    <a:cubicBezTo>
                      <a:pt x="4" y="9"/>
                      <a:pt x="8" y="16"/>
                      <a:pt x="13" y="23"/>
                    </a:cubicBezTo>
                    <a:cubicBezTo>
                      <a:pt x="18" y="31"/>
                      <a:pt x="24" y="38"/>
                      <a:pt x="30" y="44"/>
                    </a:cubicBezTo>
                    <a:cubicBezTo>
                      <a:pt x="35" y="51"/>
                      <a:pt x="42" y="57"/>
                      <a:pt x="48" y="63"/>
                    </a:cubicBezTo>
                    <a:cubicBezTo>
                      <a:pt x="55" y="69"/>
                      <a:pt x="62" y="75"/>
                      <a:pt x="70" y="77"/>
                    </a:cubicBezTo>
                    <a:cubicBezTo>
                      <a:pt x="66" y="78"/>
                      <a:pt x="61" y="76"/>
                      <a:pt x="57" y="75"/>
                    </a:cubicBezTo>
                    <a:cubicBezTo>
                      <a:pt x="52" y="73"/>
                      <a:pt x="48" y="71"/>
                      <a:pt x="44" y="68"/>
                    </a:cubicBezTo>
                    <a:cubicBezTo>
                      <a:pt x="37" y="63"/>
                      <a:pt x="30" y="56"/>
                      <a:pt x="24" y="49"/>
                    </a:cubicBezTo>
                    <a:cubicBezTo>
                      <a:pt x="18" y="42"/>
                      <a:pt x="12" y="35"/>
                      <a:pt x="8" y="27"/>
                    </a:cubicBezTo>
                    <a:cubicBezTo>
                      <a:pt x="4" y="18"/>
                      <a:pt x="1" y="9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8" name="PA-任意多边形 381"/>
              <p:cNvSpPr/>
              <p:nvPr>
                <p:custDataLst>
                  <p:tags r:id="rId394"/>
                </p:custDataLst>
              </p:nvPr>
            </p:nvSpPr>
            <p:spPr bwMode="auto">
              <a:xfrm>
                <a:off x="2472" y="4059"/>
                <a:ext cx="158" cy="104"/>
              </a:xfrm>
              <a:custGeom>
                <a:avLst/>
                <a:gdLst>
                  <a:gd name="T0" fmla="*/ 0 w 101"/>
                  <a:gd name="T1" fmla="*/ 0 h 71"/>
                  <a:gd name="T2" fmla="*/ 20 w 101"/>
                  <a:gd name="T3" fmla="*/ 24 h 71"/>
                  <a:gd name="T4" fmla="*/ 44 w 101"/>
                  <a:gd name="T5" fmla="*/ 43 h 71"/>
                  <a:gd name="T6" fmla="*/ 71 w 101"/>
                  <a:gd name="T7" fmla="*/ 59 h 71"/>
                  <a:gd name="T8" fmla="*/ 101 w 101"/>
                  <a:gd name="T9" fmla="*/ 70 h 71"/>
                  <a:gd name="T10" fmla="*/ 69 w 101"/>
                  <a:gd name="T11" fmla="*/ 65 h 71"/>
                  <a:gd name="T12" fmla="*/ 40 w 101"/>
                  <a:gd name="T13" fmla="*/ 50 h 71"/>
                  <a:gd name="T14" fmla="*/ 16 w 101"/>
                  <a:gd name="T15" fmla="*/ 28 h 71"/>
                  <a:gd name="T16" fmla="*/ 0 w 101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71">
                    <a:moveTo>
                      <a:pt x="0" y="0"/>
                    </a:moveTo>
                    <a:cubicBezTo>
                      <a:pt x="5" y="9"/>
                      <a:pt x="13" y="17"/>
                      <a:pt x="20" y="24"/>
                    </a:cubicBezTo>
                    <a:cubicBezTo>
                      <a:pt x="28" y="31"/>
                      <a:pt x="36" y="37"/>
                      <a:pt x="44" y="43"/>
                    </a:cubicBezTo>
                    <a:cubicBezTo>
                      <a:pt x="53" y="49"/>
                      <a:pt x="62" y="54"/>
                      <a:pt x="71" y="59"/>
                    </a:cubicBezTo>
                    <a:cubicBezTo>
                      <a:pt x="81" y="64"/>
                      <a:pt x="90" y="68"/>
                      <a:pt x="101" y="70"/>
                    </a:cubicBezTo>
                    <a:cubicBezTo>
                      <a:pt x="90" y="71"/>
                      <a:pt x="79" y="68"/>
                      <a:pt x="69" y="65"/>
                    </a:cubicBezTo>
                    <a:cubicBezTo>
                      <a:pt x="59" y="61"/>
                      <a:pt x="49" y="56"/>
                      <a:pt x="40" y="50"/>
                    </a:cubicBezTo>
                    <a:cubicBezTo>
                      <a:pt x="31" y="43"/>
                      <a:pt x="23" y="36"/>
                      <a:pt x="16" y="28"/>
                    </a:cubicBezTo>
                    <a:cubicBezTo>
                      <a:pt x="8" y="20"/>
                      <a:pt x="3" y="10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99" name="PA-任意多边形 382"/>
              <p:cNvSpPr/>
              <p:nvPr>
                <p:custDataLst>
                  <p:tags r:id="rId395"/>
                </p:custDataLst>
              </p:nvPr>
            </p:nvSpPr>
            <p:spPr bwMode="auto">
              <a:xfrm>
                <a:off x="2453" y="4172"/>
                <a:ext cx="77" cy="68"/>
              </a:xfrm>
              <a:custGeom>
                <a:avLst/>
                <a:gdLst>
                  <a:gd name="T0" fmla="*/ 0 w 49"/>
                  <a:gd name="T1" fmla="*/ 0 h 46"/>
                  <a:gd name="T2" fmla="*/ 25 w 49"/>
                  <a:gd name="T3" fmla="*/ 23 h 46"/>
                  <a:gd name="T4" fmla="*/ 37 w 49"/>
                  <a:gd name="T5" fmla="*/ 35 h 46"/>
                  <a:gd name="T6" fmla="*/ 49 w 49"/>
                  <a:gd name="T7" fmla="*/ 46 h 46"/>
                  <a:gd name="T8" fmla="*/ 33 w 49"/>
                  <a:gd name="T9" fmla="*/ 39 h 46"/>
                  <a:gd name="T10" fmla="*/ 20 w 49"/>
                  <a:gd name="T11" fmla="*/ 29 h 46"/>
                  <a:gd name="T12" fmla="*/ 8 w 49"/>
                  <a:gd name="T13" fmla="*/ 16 h 46"/>
                  <a:gd name="T14" fmla="*/ 0 w 49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cubicBezTo>
                      <a:pt x="9" y="8"/>
                      <a:pt x="17" y="15"/>
                      <a:pt x="25" y="23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41" y="38"/>
                      <a:pt x="45" y="42"/>
                      <a:pt x="49" y="46"/>
                    </a:cubicBezTo>
                    <a:cubicBezTo>
                      <a:pt x="44" y="45"/>
                      <a:pt x="38" y="42"/>
                      <a:pt x="33" y="39"/>
                    </a:cubicBezTo>
                    <a:cubicBezTo>
                      <a:pt x="28" y="36"/>
                      <a:pt x="24" y="33"/>
                      <a:pt x="20" y="29"/>
                    </a:cubicBezTo>
                    <a:cubicBezTo>
                      <a:pt x="16" y="25"/>
                      <a:pt x="12" y="20"/>
                      <a:pt x="8" y="16"/>
                    </a:cubicBezTo>
                    <a:cubicBezTo>
                      <a:pt x="5" y="11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2" name="PA-任意多边形 385"/>
              <p:cNvSpPr/>
              <p:nvPr>
                <p:custDataLst>
                  <p:tags r:id="rId396"/>
                </p:custDataLst>
              </p:nvPr>
            </p:nvSpPr>
            <p:spPr bwMode="auto">
              <a:xfrm>
                <a:off x="2602" y="3697"/>
                <a:ext cx="53" cy="88"/>
              </a:xfrm>
              <a:custGeom>
                <a:avLst/>
                <a:gdLst>
                  <a:gd name="T0" fmla="*/ 3 w 34"/>
                  <a:gd name="T1" fmla="*/ 0 h 60"/>
                  <a:gd name="T2" fmla="*/ 15 w 34"/>
                  <a:gd name="T3" fmla="*/ 31 h 60"/>
                  <a:gd name="T4" fmla="*/ 34 w 34"/>
                  <a:gd name="T5" fmla="*/ 60 h 60"/>
                  <a:gd name="T6" fmla="*/ 19 w 34"/>
                  <a:gd name="T7" fmla="*/ 50 h 60"/>
                  <a:gd name="T8" fmla="*/ 8 w 34"/>
                  <a:gd name="T9" fmla="*/ 35 h 60"/>
                  <a:gd name="T10" fmla="*/ 3 w 34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60">
                    <a:moveTo>
                      <a:pt x="3" y="0"/>
                    </a:moveTo>
                    <a:cubicBezTo>
                      <a:pt x="6" y="11"/>
                      <a:pt x="10" y="22"/>
                      <a:pt x="15" y="31"/>
                    </a:cubicBezTo>
                    <a:cubicBezTo>
                      <a:pt x="21" y="41"/>
                      <a:pt x="27" y="50"/>
                      <a:pt x="34" y="60"/>
                    </a:cubicBezTo>
                    <a:cubicBezTo>
                      <a:pt x="29" y="58"/>
                      <a:pt x="24" y="54"/>
                      <a:pt x="19" y="50"/>
                    </a:cubicBezTo>
                    <a:cubicBezTo>
                      <a:pt x="15" y="45"/>
                      <a:pt x="11" y="40"/>
                      <a:pt x="8" y="35"/>
                    </a:cubicBezTo>
                    <a:cubicBezTo>
                      <a:pt x="3" y="24"/>
                      <a:pt x="0" y="11"/>
                      <a:pt x="3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3" name="PA-任意多边形 386"/>
              <p:cNvSpPr/>
              <p:nvPr>
                <p:custDataLst>
                  <p:tags r:id="rId397"/>
                </p:custDataLst>
              </p:nvPr>
            </p:nvSpPr>
            <p:spPr bwMode="auto">
              <a:xfrm>
                <a:off x="2608" y="3768"/>
                <a:ext cx="155" cy="56"/>
              </a:xfrm>
              <a:custGeom>
                <a:avLst/>
                <a:gdLst>
                  <a:gd name="T0" fmla="*/ 15 w 99"/>
                  <a:gd name="T1" fmla="*/ 37 h 38"/>
                  <a:gd name="T2" fmla="*/ 84 w 99"/>
                  <a:gd name="T3" fmla="*/ 28 h 38"/>
                  <a:gd name="T4" fmla="*/ 78 w 99"/>
                  <a:gd name="T5" fmla="*/ 5 h 38"/>
                  <a:gd name="T6" fmla="*/ 15 w 99"/>
                  <a:gd name="T7" fmla="*/ 13 h 38"/>
                  <a:gd name="T8" fmla="*/ 15 w 99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38">
                    <a:moveTo>
                      <a:pt x="15" y="37"/>
                    </a:moveTo>
                    <a:cubicBezTo>
                      <a:pt x="39" y="38"/>
                      <a:pt x="62" y="35"/>
                      <a:pt x="84" y="28"/>
                    </a:cubicBezTo>
                    <a:cubicBezTo>
                      <a:pt x="99" y="23"/>
                      <a:pt x="92" y="0"/>
                      <a:pt x="78" y="5"/>
                    </a:cubicBezTo>
                    <a:cubicBezTo>
                      <a:pt x="57" y="11"/>
                      <a:pt x="37" y="14"/>
                      <a:pt x="15" y="13"/>
                    </a:cubicBezTo>
                    <a:cubicBezTo>
                      <a:pt x="0" y="12"/>
                      <a:pt x="0" y="36"/>
                      <a:pt x="15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4" name="PA-任意多边形 387"/>
              <p:cNvSpPr/>
              <p:nvPr>
                <p:custDataLst>
                  <p:tags r:id="rId398"/>
                </p:custDataLst>
              </p:nvPr>
            </p:nvSpPr>
            <p:spPr bwMode="auto">
              <a:xfrm>
                <a:off x="2608" y="3769"/>
                <a:ext cx="155" cy="68"/>
              </a:xfrm>
              <a:custGeom>
                <a:avLst/>
                <a:gdLst>
                  <a:gd name="T0" fmla="*/ 15 w 99"/>
                  <a:gd name="T1" fmla="*/ 40 h 46"/>
                  <a:gd name="T2" fmla="*/ 89 w 99"/>
                  <a:gd name="T3" fmla="*/ 28 h 46"/>
                  <a:gd name="T4" fmla="*/ 72 w 99"/>
                  <a:gd name="T5" fmla="*/ 11 h 46"/>
                  <a:gd name="T6" fmla="*/ 45 w 99"/>
                  <a:gd name="T7" fmla="*/ 17 h 46"/>
                  <a:gd name="T8" fmla="*/ 15 w 99"/>
                  <a:gd name="T9" fmla="*/ 16 h 46"/>
                  <a:gd name="T10" fmla="*/ 15 w 99"/>
                  <a:gd name="T11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46">
                    <a:moveTo>
                      <a:pt x="15" y="40"/>
                    </a:moveTo>
                    <a:cubicBezTo>
                      <a:pt x="38" y="41"/>
                      <a:pt x="71" y="46"/>
                      <a:pt x="89" y="28"/>
                    </a:cubicBezTo>
                    <a:cubicBezTo>
                      <a:pt x="99" y="17"/>
                      <a:pt x="82" y="0"/>
                      <a:pt x="72" y="11"/>
                    </a:cubicBezTo>
                    <a:cubicBezTo>
                      <a:pt x="65" y="18"/>
                      <a:pt x="53" y="16"/>
                      <a:pt x="45" y="17"/>
                    </a:cubicBezTo>
                    <a:cubicBezTo>
                      <a:pt x="35" y="17"/>
                      <a:pt x="25" y="17"/>
                      <a:pt x="15" y="16"/>
                    </a:cubicBezTo>
                    <a:cubicBezTo>
                      <a:pt x="0" y="16"/>
                      <a:pt x="0" y="40"/>
                      <a:pt x="15" y="40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5" name="PA-任意多边形 388"/>
              <p:cNvSpPr/>
              <p:nvPr>
                <p:custDataLst>
                  <p:tags r:id="rId399"/>
                </p:custDataLst>
              </p:nvPr>
            </p:nvSpPr>
            <p:spPr bwMode="auto">
              <a:xfrm>
                <a:off x="2602" y="3774"/>
                <a:ext cx="161" cy="69"/>
              </a:xfrm>
              <a:custGeom>
                <a:avLst/>
                <a:gdLst>
                  <a:gd name="T0" fmla="*/ 12 w 103"/>
                  <a:gd name="T1" fmla="*/ 37 h 47"/>
                  <a:gd name="T2" fmla="*/ 57 w 103"/>
                  <a:gd name="T3" fmla="*/ 44 h 47"/>
                  <a:gd name="T4" fmla="*/ 95 w 103"/>
                  <a:gd name="T5" fmla="*/ 25 h 47"/>
                  <a:gd name="T6" fmla="*/ 74 w 103"/>
                  <a:gd name="T7" fmla="*/ 13 h 47"/>
                  <a:gd name="T8" fmla="*/ 50 w 103"/>
                  <a:gd name="T9" fmla="*/ 21 h 47"/>
                  <a:gd name="T10" fmla="*/ 25 w 103"/>
                  <a:gd name="T11" fmla="*/ 16 h 47"/>
                  <a:gd name="T12" fmla="*/ 12 w 103"/>
                  <a:gd name="T13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47">
                    <a:moveTo>
                      <a:pt x="12" y="37"/>
                    </a:moveTo>
                    <a:cubicBezTo>
                      <a:pt x="25" y="46"/>
                      <a:pt x="41" y="47"/>
                      <a:pt x="57" y="44"/>
                    </a:cubicBezTo>
                    <a:cubicBezTo>
                      <a:pt x="71" y="41"/>
                      <a:pt x="86" y="38"/>
                      <a:pt x="95" y="25"/>
                    </a:cubicBezTo>
                    <a:cubicBezTo>
                      <a:pt x="103" y="12"/>
                      <a:pt x="82" y="0"/>
                      <a:pt x="74" y="13"/>
                    </a:cubicBezTo>
                    <a:cubicBezTo>
                      <a:pt x="70" y="18"/>
                      <a:pt x="56" y="20"/>
                      <a:pt x="50" y="21"/>
                    </a:cubicBezTo>
                    <a:cubicBezTo>
                      <a:pt x="40" y="23"/>
                      <a:pt x="33" y="22"/>
                      <a:pt x="25" y="16"/>
                    </a:cubicBezTo>
                    <a:cubicBezTo>
                      <a:pt x="12" y="7"/>
                      <a:pt x="0" y="27"/>
                      <a:pt x="12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6" name="PA-任意多边形 389"/>
              <p:cNvSpPr/>
              <p:nvPr>
                <p:custDataLst>
                  <p:tags r:id="rId400"/>
                </p:custDataLst>
              </p:nvPr>
            </p:nvSpPr>
            <p:spPr bwMode="auto">
              <a:xfrm>
                <a:off x="2705" y="3762"/>
                <a:ext cx="118" cy="91"/>
              </a:xfrm>
              <a:custGeom>
                <a:avLst/>
                <a:gdLst>
                  <a:gd name="T0" fmla="*/ 29 w 75"/>
                  <a:gd name="T1" fmla="*/ 31 h 62"/>
                  <a:gd name="T2" fmla="*/ 39 w 75"/>
                  <a:gd name="T3" fmla="*/ 27 h 62"/>
                  <a:gd name="T4" fmla="*/ 45 w 75"/>
                  <a:gd name="T5" fmla="*/ 32 h 62"/>
                  <a:gd name="T6" fmla="*/ 50 w 75"/>
                  <a:gd name="T7" fmla="*/ 38 h 62"/>
                  <a:gd name="T8" fmla="*/ 50 w 75"/>
                  <a:gd name="T9" fmla="*/ 35 h 62"/>
                  <a:gd name="T10" fmla="*/ 49 w 75"/>
                  <a:gd name="T11" fmla="*/ 35 h 62"/>
                  <a:gd name="T12" fmla="*/ 43 w 75"/>
                  <a:gd name="T13" fmla="*/ 32 h 62"/>
                  <a:gd name="T14" fmla="*/ 36 w 75"/>
                  <a:gd name="T15" fmla="*/ 19 h 62"/>
                  <a:gd name="T16" fmla="*/ 22 w 75"/>
                  <a:gd name="T17" fmla="*/ 11 h 62"/>
                  <a:gd name="T18" fmla="*/ 13 w 75"/>
                  <a:gd name="T19" fmla="*/ 26 h 62"/>
                  <a:gd name="T20" fmla="*/ 41 w 75"/>
                  <a:gd name="T21" fmla="*/ 57 h 62"/>
                  <a:gd name="T22" fmla="*/ 74 w 75"/>
                  <a:gd name="T23" fmla="*/ 39 h 62"/>
                  <a:gd name="T24" fmla="*/ 48 w 75"/>
                  <a:gd name="T25" fmla="*/ 5 h 62"/>
                  <a:gd name="T26" fmla="*/ 8 w 75"/>
                  <a:gd name="T27" fmla="*/ 19 h 62"/>
                  <a:gd name="T28" fmla="*/ 29 w 75"/>
                  <a:gd name="T29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62">
                    <a:moveTo>
                      <a:pt x="29" y="31"/>
                    </a:moveTo>
                    <a:cubicBezTo>
                      <a:pt x="31" y="27"/>
                      <a:pt x="35" y="26"/>
                      <a:pt x="39" y="27"/>
                    </a:cubicBezTo>
                    <a:cubicBezTo>
                      <a:pt x="41" y="28"/>
                      <a:pt x="43" y="30"/>
                      <a:pt x="45" y="32"/>
                    </a:cubicBezTo>
                    <a:cubicBezTo>
                      <a:pt x="46" y="33"/>
                      <a:pt x="49" y="37"/>
                      <a:pt x="50" y="38"/>
                    </a:cubicBezTo>
                    <a:cubicBezTo>
                      <a:pt x="52" y="35"/>
                      <a:pt x="52" y="34"/>
                      <a:pt x="50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8" y="34"/>
                      <a:pt x="45" y="34"/>
                      <a:pt x="43" y="32"/>
                    </a:cubicBezTo>
                    <a:cubicBezTo>
                      <a:pt x="39" y="29"/>
                      <a:pt x="37" y="25"/>
                      <a:pt x="36" y="19"/>
                    </a:cubicBezTo>
                    <a:cubicBezTo>
                      <a:pt x="35" y="13"/>
                      <a:pt x="27" y="10"/>
                      <a:pt x="22" y="11"/>
                    </a:cubicBezTo>
                    <a:cubicBezTo>
                      <a:pt x="15" y="13"/>
                      <a:pt x="12" y="19"/>
                      <a:pt x="13" y="26"/>
                    </a:cubicBezTo>
                    <a:cubicBezTo>
                      <a:pt x="16" y="40"/>
                      <a:pt x="27" y="53"/>
                      <a:pt x="41" y="57"/>
                    </a:cubicBezTo>
                    <a:cubicBezTo>
                      <a:pt x="54" y="62"/>
                      <a:pt x="73" y="55"/>
                      <a:pt x="74" y="39"/>
                    </a:cubicBezTo>
                    <a:cubicBezTo>
                      <a:pt x="75" y="24"/>
                      <a:pt x="60" y="10"/>
                      <a:pt x="48" y="5"/>
                    </a:cubicBezTo>
                    <a:cubicBezTo>
                      <a:pt x="33" y="0"/>
                      <a:pt x="16" y="5"/>
                      <a:pt x="8" y="19"/>
                    </a:cubicBezTo>
                    <a:cubicBezTo>
                      <a:pt x="0" y="32"/>
                      <a:pt x="21" y="44"/>
                      <a:pt x="29" y="3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7" name="PA-任意多边形 390"/>
              <p:cNvSpPr/>
              <p:nvPr>
                <p:custDataLst>
                  <p:tags r:id="rId401"/>
                </p:custDataLst>
              </p:nvPr>
            </p:nvSpPr>
            <p:spPr bwMode="auto">
              <a:xfrm>
                <a:off x="2683" y="3771"/>
                <a:ext cx="78" cy="122"/>
              </a:xfrm>
              <a:custGeom>
                <a:avLst/>
                <a:gdLst>
                  <a:gd name="T0" fmla="*/ 25 w 50"/>
                  <a:gd name="T1" fmla="*/ 17 h 83"/>
                  <a:gd name="T2" fmla="*/ 24 w 50"/>
                  <a:gd name="T3" fmla="*/ 37 h 83"/>
                  <a:gd name="T4" fmla="*/ 23 w 50"/>
                  <a:gd name="T5" fmla="*/ 47 h 83"/>
                  <a:gd name="T6" fmla="*/ 25 w 50"/>
                  <a:gd name="T7" fmla="*/ 50 h 83"/>
                  <a:gd name="T8" fmla="*/ 29 w 50"/>
                  <a:gd name="T9" fmla="*/ 43 h 83"/>
                  <a:gd name="T10" fmla="*/ 35 w 50"/>
                  <a:gd name="T11" fmla="*/ 36 h 83"/>
                  <a:gd name="T12" fmla="*/ 43 w 50"/>
                  <a:gd name="T13" fmla="*/ 21 h 83"/>
                  <a:gd name="T14" fmla="*/ 20 w 50"/>
                  <a:gd name="T15" fmla="*/ 14 h 83"/>
                  <a:gd name="T16" fmla="*/ 2 w 50"/>
                  <a:gd name="T17" fmla="*/ 46 h 83"/>
                  <a:gd name="T18" fmla="*/ 17 w 50"/>
                  <a:gd name="T19" fmla="*/ 73 h 83"/>
                  <a:gd name="T20" fmla="*/ 49 w 50"/>
                  <a:gd name="T21" fmla="*/ 17 h 83"/>
                  <a:gd name="T22" fmla="*/ 25 w 50"/>
                  <a:gd name="T23" fmla="*/ 1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83">
                    <a:moveTo>
                      <a:pt x="25" y="17"/>
                    </a:moveTo>
                    <a:cubicBezTo>
                      <a:pt x="25" y="23"/>
                      <a:pt x="24" y="30"/>
                      <a:pt x="24" y="37"/>
                    </a:cubicBezTo>
                    <a:cubicBezTo>
                      <a:pt x="23" y="40"/>
                      <a:pt x="24" y="44"/>
                      <a:pt x="23" y="47"/>
                    </a:cubicBezTo>
                    <a:cubicBezTo>
                      <a:pt x="22" y="50"/>
                      <a:pt x="20" y="54"/>
                      <a:pt x="25" y="50"/>
                    </a:cubicBezTo>
                    <a:cubicBezTo>
                      <a:pt x="26" y="50"/>
                      <a:pt x="28" y="44"/>
                      <a:pt x="29" y="43"/>
                    </a:cubicBezTo>
                    <a:cubicBezTo>
                      <a:pt x="31" y="41"/>
                      <a:pt x="33" y="39"/>
                      <a:pt x="35" y="36"/>
                    </a:cubicBezTo>
                    <a:cubicBezTo>
                      <a:pt x="38" y="32"/>
                      <a:pt x="41" y="27"/>
                      <a:pt x="43" y="21"/>
                    </a:cubicBezTo>
                    <a:cubicBezTo>
                      <a:pt x="47" y="6"/>
                      <a:pt x="24" y="0"/>
                      <a:pt x="20" y="14"/>
                    </a:cubicBezTo>
                    <a:cubicBezTo>
                      <a:pt x="16" y="26"/>
                      <a:pt x="4" y="33"/>
                      <a:pt x="2" y="46"/>
                    </a:cubicBezTo>
                    <a:cubicBezTo>
                      <a:pt x="0" y="57"/>
                      <a:pt x="6" y="70"/>
                      <a:pt x="17" y="73"/>
                    </a:cubicBezTo>
                    <a:cubicBezTo>
                      <a:pt x="49" y="83"/>
                      <a:pt x="48" y="35"/>
                      <a:pt x="49" y="17"/>
                    </a:cubicBezTo>
                    <a:cubicBezTo>
                      <a:pt x="50" y="1"/>
                      <a:pt x="26" y="1"/>
                      <a:pt x="25" y="1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8" name="PA-任意多边形 391"/>
              <p:cNvSpPr/>
              <p:nvPr>
                <p:custDataLst>
                  <p:tags r:id="rId402"/>
                </p:custDataLst>
              </p:nvPr>
            </p:nvSpPr>
            <p:spPr bwMode="auto">
              <a:xfrm>
                <a:off x="2627" y="3766"/>
                <a:ext cx="147" cy="172"/>
              </a:xfrm>
              <a:custGeom>
                <a:avLst/>
                <a:gdLst>
                  <a:gd name="T0" fmla="*/ 66 w 94"/>
                  <a:gd name="T1" fmla="*/ 11 h 117"/>
                  <a:gd name="T2" fmla="*/ 22 w 94"/>
                  <a:gd name="T3" fmla="*/ 47 h 117"/>
                  <a:gd name="T4" fmla="*/ 2 w 94"/>
                  <a:gd name="T5" fmla="*/ 102 h 117"/>
                  <a:gd name="T6" fmla="*/ 26 w 94"/>
                  <a:gd name="T7" fmla="*/ 102 h 117"/>
                  <a:gd name="T8" fmla="*/ 49 w 94"/>
                  <a:gd name="T9" fmla="*/ 54 h 117"/>
                  <a:gd name="T10" fmla="*/ 83 w 94"/>
                  <a:gd name="T11" fmla="*/ 28 h 117"/>
                  <a:gd name="T12" fmla="*/ 66 w 94"/>
                  <a:gd name="T13" fmla="*/ 1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17">
                    <a:moveTo>
                      <a:pt x="66" y="11"/>
                    </a:moveTo>
                    <a:cubicBezTo>
                      <a:pt x="54" y="26"/>
                      <a:pt x="34" y="32"/>
                      <a:pt x="22" y="47"/>
                    </a:cubicBezTo>
                    <a:cubicBezTo>
                      <a:pt x="10" y="63"/>
                      <a:pt x="5" y="82"/>
                      <a:pt x="2" y="102"/>
                    </a:cubicBezTo>
                    <a:cubicBezTo>
                      <a:pt x="0" y="117"/>
                      <a:pt x="24" y="117"/>
                      <a:pt x="26" y="102"/>
                    </a:cubicBezTo>
                    <a:cubicBezTo>
                      <a:pt x="29" y="84"/>
                      <a:pt x="35" y="66"/>
                      <a:pt x="49" y="54"/>
                    </a:cubicBezTo>
                    <a:cubicBezTo>
                      <a:pt x="61" y="45"/>
                      <a:pt x="74" y="39"/>
                      <a:pt x="83" y="28"/>
                    </a:cubicBezTo>
                    <a:cubicBezTo>
                      <a:pt x="94" y="17"/>
                      <a:pt x="77" y="0"/>
                      <a:pt x="66" y="1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09" name="PA-任意多边形 392"/>
              <p:cNvSpPr/>
              <p:nvPr>
                <p:custDataLst>
                  <p:tags r:id="rId403"/>
                </p:custDataLst>
              </p:nvPr>
            </p:nvSpPr>
            <p:spPr bwMode="auto">
              <a:xfrm>
                <a:off x="2664" y="3797"/>
                <a:ext cx="77" cy="131"/>
              </a:xfrm>
              <a:custGeom>
                <a:avLst/>
                <a:gdLst>
                  <a:gd name="T0" fmla="*/ 22 w 49"/>
                  <a:gd name="T1" fmla="*/ 6 h 89"/>
                  <a:gd name="T2" fmla="*/ 4 w 49"/>
                  <a:gd name="T3" fmla="*/ 73 h 89"/>
                  <a:gd name="T4" fmla="*/ 28 w 49"/>
                  <a:gd name="T5" fmla="*/ 73 h 89"/>
                  <a:gd name="T6" fmla="*/ 29 w 49"/>
                  <a:gd name="T7" fmla="*/ 45 h 89"/>
                  <a:gd name="T8" fmla="*/ 35 w 49"/>
                  <a:gd name="T9" fmla="*/ 27 h 89"/>
                  <a:gd name="T10" fmla="*/ 22 w 49"/>
                  <a:gd name="T11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89">
                    <a:moveTo>
                      <a:pt x="22" y="6"/>
                    </a:moveTo>
                    <a:cubicBezTo>
                      <a:pt x="0" y="17"/>
                      <a:pt x="4" y="53"/>
                      <a:pt x="4" y="73"/>
                    </a:cubicBezTo>
                    <a:cubicBezTo>
                      <a:pt x="4" y="89"/>
                      <a:pt x="28" y="89"/>
                      <a:pt x="28" y="73"/>
                    </a:cubicBezTo>
                    <a:cubicBezTo>
                      <a:pt x="28" y="64"/>
                      <a:pt x="28" y="54"/>
                      <a:pt x="29" y="45"/>
                    </a:cubicBezTo>
                    <a:cubicBezTo>
                      <a:pt x="29" y="39"/>
                      <a:pt x="29" y="30"/>
                      <a:pt x="35" y="27"/>
                    </a:cubicBezTo>
                    <a:cubicBezTo>
                      <a:pt x="49" y="20"/>
                      <a:pt x="36" y="0"/>
                      <a:pt x="22" y="6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0" name="PA-椭圆 393"/>
              <p:cNvSpPr>
                <a:spLocks noChangeArrowheads="1"/>
              </p:cNvSpPr>
              <p:nvPr>
                <p:custDataLst>
                  <p:tags r:id="rId404"/>
                </p:custDataLst>
              </p:nvPr>
            </p:nvSpPr>
            <p:spPr bwMode="auto">
              <a:xfrm>
                <a:off x="1609" y="3261"/>
                <a:ext cx="64" cy="61"/>
              </a:xfrm>
              <a:prstGeom prst="ellipse">
                <a:avLst/>
              </a:pr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1" name="PA-椭圆 394"/>
              <p:cNvSpPr>
                <a:spLocks noChangeArrowheads="1"/>
              </p:cNvSpPr>
              <p:nvPr>
                <p:custDataLst>
                  <p:tags r:id="rId405"/>
                </p:custDataLst>
              </p:nvPr>
            </p:nvSpPr>
            <p:spPr bwMode="auto">
              <a:xfrm>
                <a:off x="2048" y="3261"/>
                <a:ext cx="64" cy="61"/>
              </a:xfrm>
              <a:prstGeom prst="ellipse">
                <a:avLst/>
              </a:pr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2" name="PA-任意多边形 395"/>
              <p:cNvSpPr/>
              <p:nvPr>
                <p:custDataLst>
                  <p:tags r:id="rId406"/>
                </p:custDataLst>
              </p:nvPr>
            </p:nvSpPr>
            <p:spPr bwMode="auto">
              <a:xfrm>
                <a:off x="1755" y="3354"/>
                <a:ext cx="227" cy="83"/>
              </a:xfrm>
              <a:custGeom>
                <a:avLst/>
                <a:gdLst>
                  <a:gd name="T0" fmla="*/ 72 w 145"/>
                  <a:gd name="T1" fmla="*/ 56 h 56"/>
                  <a:gd name="T2" fmla="*/ 145 w 145"/>
                  <a:gd name="T3" fmla="*/ 0 h 56"/>
                  <a:gd name="T4" fmla="*/ 0 w 145"/>
                  <a:gd name="T5" fmla="*/ 0 h 56"/>
                  <a:gd name="T6" fmla="*/ 72 w 145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56">
                    <a:moveTo>
                      <a:pt x="72" y="56"/>
                    </a:moveTo>
                    <a:cubicBezTo>
                      <a:pt x="112" y="56"/>
                      <a:pt x="145" y="31"/>
                      <a:pt x="1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1"/>
                      <a:pt x="32" y="56"/>
                      <a:pt x="72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3" name="PA-椭圆 396"/>
              <p:cNvSpPr>
                <a:spLocks noChangeArrowheads="1"/>
              </p:cNvSpPr>
              <p:nvPr>
                <p:custDataLst>
                  <p:tags r:id="rId407"/>
                </p:custDataLst>
              </p:nvPr>
            </p:nvSpPr>
            <p:spPr bwMode="auto">
              <a:xfrm>
                <a:off x="1803" y="3404"/>
                <a:ext cx="132" cy="58"/>
              </a:xfrm>
              <a:prstGeom prst="ellipse">
                <a:avLst/>
              </a:pr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4" name="PA-任意多边形 397"/>
              <p:cNvSpPr/>
              <p:nvPr>
                <p:custDataLst>
                  <p:tags r:id="rId408"/>
                </p:custDataLst>
              </p:nvPr>
            </p:nvSpPr>
            <p:spPr bwMode="auto">
              <a:xfrm>
                <a:off x="1606" y="3098"/>
                <a:ext cx="124" cy="131"/>
              </a:xfrm>
              <a:custGeom>
                <a:avLst/>
                <a:gdLst>
                  <a:gd name="T0" fmla="*/ 9 w 124"/>
                  <a:gd name="T1" fmla="*/ 131 h 131"/>
                  <a:gd name="T2" fmla="*/ 124 w 124"/>
                  <a:gd name="T3" fmla="*/ 83 h 131"/>
                  <a:gd name="T4" fmla="*/ 114 w 124"/>
                  <a:gd name="T5" fmla="*/ 68 h 131"/>
                  <a:gd name="T6" fmla="*/ 30 w 124"/>
                  <a:gd name="T7" fmla="*/ 0 h 131"/>
                  <a:gd name="T8" fmla="*/ 13 w 124"/>
                  <a:gd name="T9" fmla="*/ 18 h 131"/>
                  <a:gd name="T10" fmla="*/ 94 w 124"/>
                  <a:gd name="T11" fmla="*/ 83 h 131"/>
                  <a:gd name="T12" fmla="*/ 96 w 124"/>
                  <a:gd name="T13" fmla="*/ 84 h 131"/>
                  <a:gd name="T14" fmla="*/ 107 w 124"/>
                  <a:gd name="T15" fmla="*/ 78 h 131"/>
                  <a:gd name="T16" fmla="*/ 100 w 124"/>
                  <a:gd name="T17" fmla="*/ 66 h 131"/>
                  <a:gd name="T18" fmla="*/ 0 w 124"/>
                  <a:gd name="T19" fmla="*/ 109 h 131"/>
                  <a:gd name="T20" fmla="*/ 9 w 124"/>
                  <a:gd name="T21" fmla="*/ 131 h 131"/>
                  <a:gd name="T22" fmla="*/ 9 w 124"/>
                  <a:gd name="T23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131">
                    <a:moveTo>
                      <a:pt x="9" y="131"/>
                    </a:moveTo>
                    <a:lnTo>
                      <a:pt x="124" y="83"/>
                    </a:lnTo>
                    <a:lnTo>
                      <a:pt x="114" y="68"/>
                    </a:lnTo>
                    <a:lnTo>
                      <a:pt x="30" y="0"/>
                    </a:lnTo>
                    <a:lnTo>
                      <a:pt x="13" y="18"/>
                    </a:lnTo>
                    <a:lnTo>
                      <a:pt x="94" y="83"/>
                    </a:lnTo>
                    <a:lnTo>
                      <a:pt x="96" y="84"/>
                    </a:lnTo>
                    <a:lnTo>
                      <a:pt x="107" y="78"/>
                    </a:lnTo>
                    <a:lnTo>
                      <a:pt x="100" y="66"/>
                    </a:lnTo>
                    <a:lnTo>
                      <a:pt x="0" y="109"/>
                    </a:lnTo>
                    <a:lnTo>
                      <a:pt x="9" y="131"/>
                    </a:lnTo>
                    <a:lnTo>
                      <a:pt x="9" y="1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5" name="PA-任意多边形 398"/>
              <p:cNvSpPr/>
              <p:nvPr>
                <p:custDataLst>
                  <p:tags r:id="rId409"/>
                </p:custDataLst>
              </p:nvPr>
            </p:nvSpPr>
            <p:spPr bwMode="auto">
              <a:xfrm>
                <a:off x="2001" y="3098"/>
                <a:ext cx="125" cy="131"/>
              </a:xfrm>
              <a:custGeom>
                <a:avLst/>
                <a:gdLst>
                  <a:gd name="T0" fmla="*/ 125 w 125"/>
                  <a:gd name="T1" fmla="*/ 109 h 131"/>
                  <a:gd name="T2" fmla="*/ 23 w 125"/>
                  <a:gd name="T3" fmla="*/ 66 h 131"/>
                  <a:gd name="T4" fmla="*/ 18 w 125"/>
                  <a:gd name="T5" fmla="*/ 78 h 131"/>
                  <a:gd name="T6" fmla="*/ 29 w 125"/>
                  <a:gd name="T7" fmla="*/ 84 h 131"/>
                  <a:gd name="T8" fmla="*/ 29 w 125"/>
                  <a:gd name="T9" fmla="*/ 83 h 131"/>
                  <a:gd name="T10" fmla="*/ 111 w 125"/>
                  <a:gd name="T11" fmla="*/ 18 h 131"/>
                  <a:gd name="T12" fmla="*/ 95 w 125"/>
                  <a:gd name="T13" fmla="*/ 0 h 131"/>
                  <a:gd name="T14" fmla="*/ 11 w 125"/>
                  <a:gd name="T15" fmla="*/ 68 h 131"/>
                  <a:gd name="T16" fmla="*/ 7 w 125"/>
                  <a:gd name="T17" fmla="*/ 71 h 131"/>
                  <a:gd name="T18" fmla="*/ 0 w 125"/>
                  <a:gd name="T19" fmla="*/ 83 h 131"/>
                  <a:gd name="T20" fmla="*/ 114 w 125"/>
                  <a:gd name="T21" fmla="*/ 131 h 131"/>
                  <a:gd name="T22" fmla="*/ 125 w 125"/>
                  <a:gd name="T23" fmla="*/ 109 h 131"/>
                  <a:gd name="T24" fmla="*/ 125 w 125"/>
                  <a:gd name="T25" fmla="*/ 10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131">
                    <a:moveTo>
                      <a:pt x="125" y="109"/>
                    </a:moveTo>
                    <a:lnTo>
                      <a:pt x="23" y="66"/>
                    </a:lnTo>
                    <a:lnTo>
                      <a:pt x="18" y="78"/>
                    </a:lnTo>
                    <a:lnTo>
                      <a:pt x="29" y="84"/>
                    </a:lnTo>
                    <a:lnTo>
                      <a:pt x="29" y="83"/>
                    </a:lnTo>
                    <a:lnTo>
                      <a:pt x="111" y="18"/>
                    </a:lnTo>
                    <a:lnTo>
                      <a:pt x="95" y="0"/>
                    </a:lnTo>
                    <a:lnTo>
                      <a:pt x="11" y="68"/>
                    </a:lnTo>
                    <a:lnTo>
                      <a:pt x="7" y="71"/>
                    </a:lnTo>
                    <a:lnTo>
                      <a:pt x="0" y="83"/>
                    </a:lnTo>
                    <a:lnTo>
                      <a:pt x="114" y="131"/>
                    </a:lnTo>
                    <a:lnTo>
                      <a:pt x="125" y="109"/>
                    </a:lnTo>
                    <a:lnTo>
                      <a:pt x="125" y="10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6" name="PA-任意多边形 399"/>
              <p:cNvSpPr/>
              <p:nvPr>
                <p:custDataLst>
                  <p:tags r:id="rId410"/>
                </p:custDataLst>
              </p:nvPr>
            </p:nvSpPr>
            <p:spPr bwMode="auto">
              <a:xfrm>
                <a:off x="1669" y="3088"/>
                <a:ext cx="76" cy="63"/>
              </a:xfrm>
              <a:custGeom>
                <a:avLst/>
                <a:gdLst>
                  <a:gd name="T0" fmla="*/ 0 w 76"/>
                  <a:gd name="T1" fmla="*/ 13 h 63"/>
                  <a:gd name="T2" fmla="*/ 64 w 76"/>
                  <a:gd name="T3" fmla="*/ 63 h 63"/>
                  <a:gd name="T4" fmla="*/ 76 w 76"/>
                  <a:gd name="T5" fmla="*/ 50 h 63"/>
                  <a:gd name="T6" fmla="*/ 12 w 76"/>
                  <a:gd name="T7" fmla="*/ 0 h 63"/>
                  <a:gd name="T8" fmla="*/ 0 w 76"/>
                  <a:gd name="T9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63">
                    <a:moveTo>
                      <a:pt x="0" y="13"/>
                    </a:moveTo>
                    <a:lnTo>
                      <a:pt x="64" y="63"/>
                    </a:lnTo>
                    <a:lnTo>
                      <a:pt x="76" y="50"/>
                    </a:lnTo>
                    <a:lnTo>
                      <a:pt x="1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7" name="PA-任意多边形 400"/>
              <p:cNvSpPr/>
              <p:nvPr>
                <p:custDataLst>
                  <p:tags r:id="rId411"/>
                </p:custDataLst>
              </p:nvPr>
            </p:nvSpPr>
            <p:spPr bwMode="auto">
              <a:xfrm>
                <a:off x="1669" y="3088"/>
                <a:ext cx="76" cy="63"/>
              </a:xfrm>
              <a:custGeom>
                <a:avLst/>
                <a:gdLst>
                  <a:gd name="T0" fmla="*/ 0 w 76"/>
                  <a:gd name="T1" fmla="*/ 13 h 63"/>
                  <a:gd name="T2" fmla="*/ 64 w 76"/>
                  <a:gd name="T3" fmla="*/ 63 h 63"/>
                  <a:gd name="T4" fmla="*/ 76 w 76"/>
                  <a:gd name="T5" fmla="*/ 50 h 63"/>
                  <a:gd name="T6" fmla="*/ 12 w 76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63">
                    <a:moveTo>
                      <a:pt x="0" y="13"/>
                    </a:moveTo>
                    <a:lnTo>
                      <a:pt x="64" y="63"/>
                    </a:lnTo>
                    <a:lnTo>
                      <a:pt x="76" y="50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8" name="PA-任意多边形 401"/>
              <p:cNvSpPr/>
              <p:nvPr>
                <p:custDataLst>
                  <p:tags r:id="rId412"/>
                </p:custDataLst>
              </p:nvPr>
            </p:nvSpPr>
            <p:spPr bwMode="auto">
              <a:xfrm>
                <a:off x="1991" y="3097"/>
                <a:ext cx="77" cy="64"/>
              </a:xfrm>
              <a:custGeom>
                <a:avLst/>
                <a:gdLst>
                  <a:gd name="T0" fmla="*/ 64 w 77"/>
                  <a:gd name="T1" fmla="*/ 0 h 64"/>
                  <a:gd name="T2" fmla="*/ 0 w 77"/>
                  <a:gd name="T3" fmla="*/ 51 h 64"/>
                  <a:gd name="T4" fmla="*/ 13 w 77"/>
                  <a:gd name="T5" fmla="*/ 64 h 64"/>
                  <a:gd name="T6" fmla="*/ 77 w 77"/>
                  <a:gd name="T7" fmla="*/ 14 h 64"/>
                  <a:gd name="T8" fmla="*/ 64 w 77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64">
                    <a:moveTo>
                      <a:pt x="64" y="0"/>
                    </a:moveTo>
                    <a:lnTo>
                      <a:pt x="0" y="51"/>
                    </a:lnTo>
                    <a:lnTo>
                      <a:pt x="13" y="64"/>
                    </a:lnTo>
                    <a:lnTo>
                      <a:pt x="77" y="1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19" name="PA-任意多边形 402"/>
              <p:cNvSpPr/>
              <p:nvPr>
                <p:custDataLst>
                  <p:tags r:id="rId413"/>
                </p:custDataLst>
              </p:nvPr>
            </p:nvSpPr>
            <p:spPr bwMode="auto">
              <a:xfrm>
                <a:off x="1991" y="3097"/>
                <a:ext cx="77" cy="64"/>
              </a:xfrm>
              <a:custGeom>
                <a:avLst/>
                <a:gdLst>
                  <a:gd name="T0" fmla="*/ 64 w 77"/>
                  <a:gd name="T1" fmla="*/ 0 h 64"/>
                  <a:gd name="T2" fmla="*/ 0 w 77"/>
                  <a:gd name="T3" fmla="*/ 51 h 64"/>
                  <a:gd name="T4" fmla="*/ 13 w 77"/>
                  <a:gd name="T5" fmla="*/ 64 h 64"/>
                  <a:gd name="T6" fmla="*/ 77 w 77"/>
                  <a:gd name="T7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64">
                    <a:moveTo>
                      <a:pt x="64" y="0"/>
                    </a:moveTo>
                    <a:lnTo>
                      <a:pt x="0" y="51"/>
                    </a:lnTo>
                    <a:lnTo>
                      <a:pt x="13" y="64"/>
                    </a:lnTo>
                    <a:lnTo>
                      <a:pt x="77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20" name="PA-任意多边形 403"/>
              <p:cNvSpPr/>
              <p:nvPr>
                <p:custDataLst>
                  <p:tags r:id="rId414"/>
                </p:custDataLst>
              </p:nvPr>
            </p:nvSpPr>
            <p:spPr bwMode="auto">
              <a:xfrm>
                <a:off x="4084" y="3164"/>
                <a:ext cx="127" cy="86"/>
              </a:xfrm>
              <a:custGeom>
                <a:avLst/>
                <a:gdLst>
                  <a:gd name="T0" fmla="*/ 5 w 81"/>
                  <a:gd name="T1" fmla="*/ 0 h 58"/>
                  <a:gd name="T2" fmla="*/ 32 w 81"/>
                  <a:gd name="T3" fmla="*/ 51 h 58"/>
                  <a:gd name="T4" fmla="*/ 81 w 81"/>
                  <a:gd name="T5" fmla="*/ 3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58">
                    <a:moveTo>
                      <a:pt x="5" y="0"/>
                    </a:moveTo>
                    <a:cubicBezTo>
                      <a:pt x="0" y="22"/>
                      <a:pt x="12" y="44"/>
                      <a:pt x="32" y="51"/>
                    </a:cubicBezTo>
                    <a:cubicBezTo>
                      <a:pt x="49" y="58"/>
                      <a:pt x="70" y="51"/>
                      <a:pt x="81" y="3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21" name="PA-任意多边形 404"/>
              <p:cNvSpPr/>
              <p:nvPr>
                <p:custDataLst>
                  <p:tags r:id="rId415"/>
                </p:custDataLst>
              </p:nvPr>
            </p:nvSpPr>
            <p:spPr bwMode="auto">
              <a:xfrm>
                <a:off x="4084" y="3163"/>
                <a:ext cx="134" cy="87"/>
              </a:xfrm>
              <a:custGeom>
                <a:avLst/>
                <a:gdLst>
                  <a:gd name="T0" fmla="*/ 1 w 85"/>
                  <a:gd name="T1" fmla="*/ 0 h 59"/>
                  <a:gd name="T2" fmla="*/ 0 w 85"/>
                  <a:gd name="T3" fmla="*/ 12 h 59"/>
                  <a:gd name="T4" fmla="*/ 30 w 85"/>
                  <a:gd name="T5" fmla="*/ 56 h 59"/>
                  <a:gd name="T6" fmla="*/ 45 w 85"/>
                  <a:gd name="T7" fmla="*/ 59 h 59"/>
                  <a:gd name="T8" fmla="*/ 85 w 85"/>
                  <a:gd name="T9" fmla="*/ 38 h 59"/>
                  <a:gd name="T10" fmla="*/ 78 w 85"/>
                  <a:gd name="T11" fmla="*/ 33 h 59"/>
                  <a:gd name="T12" fmla="*/ 45 w 85"/>
                  <a:gd name="T13" fmla="*/ 51 h 59"/>
                  <a:gd name="T14" fmla="*/ 33 w 85"/>
                  <a:gd name="T15" fmla="*/ 49 h 59"/>
                  <a:gd name="T16" fmla="*/ 8 w 85"/>
                  <a:gd name="T17" fmla="*/ 12 h 59"/>
                  <a:gd name="T18" fmla="*/ 9 w 85"/>
                  <a:gd name="T19" fmla="*/ 2 h 59"/>
                  <a:gd name="T20" fmla="*/ 1 w 85"/>
                  <a:gd name="T2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59">
                    <a:moveTo>
                      <a:pt x="1" y="0"/>
                    </a:moveTo>
                    <a:cubicBezTo>
                      <a:pt x="0" y="4"/>
                      <a:pt x="0" y="8"/>
                      <a:pt x="0" y="12"/>
                    </a:cubicBezTo>
                    <a:cubicBezTo>
                      <a:pt x="0" y="32"/>
                      <a:pt x="12" y="50"/>
                      <a:pt x="30" y="56"/>
                    </a:cubicBezTo>
                    <a:cubicBezTo>
                      <a:pt x="35" y="58"/>
                      <a:pt x="40" y="59"/>
                      <a:pt x="45" y="59"/>
                    </a:cubicBezTo>
                    <a:cubicBezTo>
                      <a:pt x="61" y="59"/>
                      <a:pt x="76" y="51"/>
                      <a:pt x="85" y="38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0" y="45"/>
                      <a:pt x="58" y="51"/>
                      <a:pt x="45" y="51"/>
                    </a:cubicBezTo>
                    <a:cubicBezTo>
                      <a:pt x="41" y="51"/>
                      <a:pt x="37" y="50"/>
                      <a:pt x="33" y="49"/>
                    </a:cubicBezTo>
                    <a:cubicBezTo>
                      <a:pt x="18" y="43"/>
                      <a:pt x="8" y="28"/>
                      <a:pt x="8" y="12"/>
                    </a:cubicBezTo>
                    <a:cubicBezTo>
                      <a:pt x="8" y="9"/>
                      <a:pt x="8" y="6"/>
                      <a:pt x="9" y="2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22" name="PA-任意多边形 405"/>
              <p:cNvSpPr/>
              <p:nvPr>
                <p:custDataLst>
                  <p:tags r:id="rId416"/>
                </p:custDataLst>
              </p:nvPr>
            </p:nvSpPr>
            <p:spPr bwMode="auto">
              <a:xfrm>
                <a:off x="4031" y="3128"/>
                <a:ext cx="197" cy="104"/>
              </a:xfrm>
              <a:custGeom>
                <a:avLst/>
                <a:gdLst>
                  <a:gd name="T0" fmla="*/ 6 w 126"/>
                  <a:gd name="T1" fmla="*/ 17 h 71"/>
                  <a:gd name="T2" fmla="*/ 113 w 126"/>
                  <a:gd name="T3" fmla="*/ 69 h 71"/>
                  <a:gd name="T4" fmla="*/ 124 w 126"/>
                  <a:gd name="T5" fmla="*/ 65 h 71"/>
                  <a:gd name="T6" fmla="*/ 120 w 126"/>
                  <a:gd name="T7" fmla="*/ 55 h 71"/>
                  <a:gd name="T8" fmla="*/ 13 w 126"/>
                  <a:gd name="T9" fmla="*/ 2 h 71"/>
                  <a:gd name="T10" fmla="*/ 2 w 126"/>
                  <a:gd name="T11" fmla="*/ 6 h 71"/>
                  <a:gd name="T12" fmla="*/ 6 w 126"/>
                  <a:gd name="T13" fmla="*/ 1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71">
                    <a:moveTo>
                      <a:pt x="6" y="17"/>
                    </a:moveTo>
                    <a:cubicBezTo>
                      <a:pt x="113" y="69"/>
                      <a:pt x="113" y="69"/>
                      <a:pt x="113" y="69"/>
                    </a:cubicBezTo>
                    <a:cubicBezTo>
                      <a:pt x="117" y="71"/>
                      <a:pt x="122" y="69"/>
                      <a:pt x="124" y="65"/>
                    </a:cubicBezTo>
                    <a:cubicBezTo>
                      <a:pt x="126" y="61"/>
                      <a:pt x="124" y="56"/>
                      <a:pt x="120" y="5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0"/>
                      <a:pt x="4" y="2"/>
                      <a:pt x="2" y="6"/>
                    </a:cubicBezTo>
                    <a:cubicBezTo>
                      <a:pt x="0" y="10"/>
                      <a:pt x="2" y="15"/>
                      <a:pt x="6" y="1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23" name="PA-任意多边形 406"/>
              <p:cNvSpPr/>
              <p:nvPr>
                <p:custDataLst>
                  <p:tags r:id="rId417"/>
                </p:custDataLst>
              </p:nvPr>
            </p:nvSpPr>
            <p:spPr bwMode="auto">
              <a:xfrm>
                <a:off x="4124" y="3192"/>
                <a:ext cx="53" cy="42"/>
              </a:xfrm>
              <a:custGeom>
                <a:avLst/>
                <a:gdLst>
                  <a:gd name="T0" fmla="*/ 33 w 34"/>
                  <a:gd name="T1" fmla="*/ 17 h 28"/>
                  <a:gd name="T2" fmla="*/ 15 w 34"/>
                  <a:gd name="T3" fmla="*/ 27 h 28"/>
                  <a:gd name="T4" fmla="*/ 1 w 34"/>
                  <a:gd name="T5" fmla="*/ 12 h 28"/>
                  <a:gd name="T6" fmla="*/ 19 w 34"/>
                  <a:gd name="T7" fmla="*/ 2 h 28"/>
                  <a:gd name="T8" fmla="*/ 33 w 34"/>
                  <a:gd name="T9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8">
                    <a:moveTo>
                      <a:pt x="33" y="17"/>
                    </a:moveTo>
                    <a:cubicBezTo>
                      <a:pt x="32" y="24"/>
                      <a:pt x="24" y="28"/>
                      <a:pt x="15" y="27"/>
                    </a:cubicBezTo>
                    <a:cubicBezTo>
                      <a:pt x="6" y="25"/>
                      <a:pt x="0" y="18"/>
                      <a:pt x="1" y="12"/>
                    </a:cubicBezTo>
                    <a:cubicBezTo>
                      <a:pt x="3" y="5"/>
                      <a:pt x="11" y="0"/>
                      <a:pt x="19" y="2"/>
                    </a:cubicBezTo>
                    <a:cubicBezTo>
                      <a:pt x="28" y="4"/>
                      <a:pt x="34" y="10"/>
                      <a:pt x="33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0" name="PA-简单452"/>
            <p:cNvSpPr>
              <a:spLocks noChangeArrowheads="1"/>
            </p:cNvSpPr>
            <p:nvPr>
              <p:custDataLst>
                <p:tags r:id="rId182"/>
              </p:custDataLst>
            </p:nvPr>
          </p:nvSpPr>
          <p:spPr bwMode="auto">
            <a:xfrm>
              <a:off x="10550" y="6396"/>
              <a:ext cx="43" cy="17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PA-简单453"/>
            <p:cNvSpPr/>
            <p:nvPr>
              <p:custDataLst>
                <p:tags r:id="rId183"/>
              </p:custDataLst>
            </p:nvPr>
          </p:nvSpPr>
          <p:spPr bwMode="auto">
            <a:xfrm>
              <a:off x="11218" y="6270"/>
              <a:ext cx="308" cy="205"/>
            </a:xfrm>
            <a:custGeom>
              <a:avLst/>
              <a:gdLst>
                <a:gd name="T0" fmla="*/ 76 w 82"/>
                <a:gd name="T1" fmla="*/ 0 h 58"/>
                <a:gd name="T2" fmla="*/ 50 w 82"/>
                <a:gd name="T3" fmla="*/ 51 h 58"/>
                <a:gd name="T4" fmla="*/ 0 w 82"/>
                <a:gd name="T5" fmla="*/ 3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58">
                  <a:moveTo>
                    <a:pt x="76" y="0"/>
                  </a:moveTo>
                  <a:cubicBezTo>
                    <a:pt x="82" y="22"/>
                    <a:pt x="70" y="44"/>
                    <a:pt x="50" y="51"/>
                  </a:cubicBezTo>
                  <a:cubicBezTo>
                    <a:pt x="32" y="58"/>
                    <a:pt x="11" y="51"/>
                    <a:pt x="0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PA-简单454"/>
            <p:cNvSpPr/>
            <p:nvPr>
              <p:custDataLst>
                <p:tags r:id="rId184"/>
              </p:custDataLst>
            </p:nvPr>
          </p:nvSpPr>
          <p:spPr bwMode="auto">
            <a:xfrm>
              <a:off x="11206" y="6268"/>
              <a:ext cx="320" cy="207"/>
            </a:xfrm>
            <a:custGeom>
              <a:avLst/>
              <a:gdLst>
                <a:gd name="T0" fmla="*/ 75 w 85"/>
                <a:gd name="T1" fmla="*/ 2 h 59"/>
                <a:gd name="T2" fmla="*/ 77 w 85"/>
                <a:gd name="T3" fmla="*/ 12 h 59"/>
                <a:gd name="T4" fmla="*/ 52 w 85"/>
                <a:gd name="T5" fmla="*/ 48 h 59"/>
                <a:gd name="T6" fmla="*/ 39 w 85"/>
                <a:gd name="T7" fmla="*/ 51 h 59"/>
                <a:gd name="T8" fmla="*/ 6 w 85"/>
                <a:gd name="T9" fmla="*/ 33 h 59"/>
                <a:gd name="T10" fmla="*/ 0 w 85"/>
                <a:gd name="T11" fmla="*/ 37 h 59"/>
                <a:gd name="T12" fmla="*/ 39 w 85"/>
                <a:gd name="T13" fmla="*/ 59 h 59"/>
                <a:gd name="T14" fmla="*/ 54 w 85"/>
                <a:gd name="T15" fmla="*/ 56 h 59"/>
                <a:gd name="T16" fmla="*/ 85 w 85"/>
                <a:gd name="T17" fmla="*/ 12 h 59"/>
                <a:gd name="T18" fmla="*/ 83 w 85"/>
                <a:gd name="T19" fmla="*/ 0 h 59"/>
                <a:gd name="T20" fmla="*/ 75 w 85"/>
                <a:gd name="T2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59">
                  <a:moveTo>
                    <a:pt x="75" y="2"/>
                  </a:moveTo>
                  <a:cubicBezTo>
                    <a:pt x="76" y="5"/>
                    <a:pt x="77" y="9"/>
                    <a:pt x="77" y="12"/>
                  </a:cubicBezTo>
                  <a:cubicBezTo>
                    <a:pt x="77" y="28"/>
                    <a:pt x="67" y="43"/>
                    <a:pt x="52" y="48"/>
                  </a:cubicBezTo>
                  <a:cubicBezTo>
                    <a:pt x="48" y="50"/>
                    <a:pt x="43" y="51"/>
                    <a:pt x="39" y="51"/>
                  </a:cubicBezTo>
                  <a:cubicBezTo>
                    <a:pt x="27" y="51"/>
                    <a:pt x="14" y="44"/>
                    <a:pt x="6" y="3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9" y="51"/>
                    <a:pt x="24" y="59"/>
                    <a:pt x="39" y="59"/>
                  </a:cubicBezTo>
                  <a:cubicBezTo>
                    <a:pt x="44" y="59"/>
                    <a:pt x="49" y="58"/>
                    <a:pt x="54" y="56"/>
                  </a:cubicBezTo>
                  <a:cubicBezTo>
                    <a:pt x="73" y="49"/>
                    <a:pt x="85" y="31"/>
                    <a:pt x="85" y="12"/>
                  </a:cubicBezTo>
                  <a:cubicBezTo>
                    <a:pt x="85" y="8"/>
                    <a:pt x="84" y="4"/>
                    <a:pt x="83" y="0"/>
                  </a:cubicBezTo>
                  <a:cubicBezTo>
                    <a:pt x="75" y="2"/>
                    <a:pt x="75" y="2"/>
                    <a:pt x="75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PA-简单455"/>
            <p:cNvSpPr/>
            <p:nvPr>
              <p:custDataLst>
                <p:tags r:id="rId185"/>
              </p:custDataLst>
            </p:nvPr>
          </p:nvSpPr>
          <p:spPr bwMode="auto">
            <a:xfrm>
              <a:off x="11174" y="6181"/>
              <a:ext cx="477" cy="253"/>
            </a:xfrm>
            <a:custGeom>
              <a:avLst/>
              <a:gdLst>
                <a:gd name="T0" fmla="*/ 114 w 126"/>
                <a:gd name="T1" fmla="*/ 2 h 71"/>
                <a:gd name="T2" fmla="*/ 6 w 126"/>
                <a:gd name="T3" fmla="*/ 54 h 71"/>
                <a:gd name="T4" fmla="*/ 2 w 126"/>
                <a:gd name="T5" fmla="*/ 65 h 71"/>
                <a:gd name="T6" fmla="*/ 13 w 126"/>
                <a:gd name="T7" fmla="*/ 69 h 71"/>
                <a:gd name="T8" fmla="*/ 121 w 126"/>
                <a:gd name="T9" fmla="*/ 16 h 71"/>
                <a:gd name="T10" fmla="*/ 124 w 126"/>
                <a:gd name="T11" fmla="*/ 6 h 71"/>
                <a:gd name="T12" fmla="*/ 114 w 126"/>
                <a:gd name="T13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1">
                  <a:moveTo>
                    <a:pt x="114" y="2"/>
                  </a:moveTo>
                  <a:cubicBezTo>
                    <a:pt x="6" y="54"/>
                    <a:pt x="6" y="54"/>
                    <a:pt x="6" y="54"/>
                  </a:cubicBezTo>
                  <a:cubicBezTo>
                    <a:pt x="2" y="56"/>
                    <a:pt x="0" y="61"/>
                    <a:pt x="2" y="65"/>
                  </a:cubicBezTo>
                  <a:cubicBezTo>
                    <a:pt x="4" y="69"/>
                    <a:pt x="9" y="71"/>
                    <a:pt x="13" y="69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5" y="15"/>
                    <a:pt x="126" y="10"/>
                    <a:pt x="124" y="6"/>
                  </a:cubicBezTo>
                  <a:cubicBezTo>
                    <a:pt x="122" y="2"/>
                    <a:pt x="118" y="0"/>
                    <a:pt x="114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PA-简单456"/>
            <p:cNvSpPr/>
            <p:nvPr>
              <p:custDataLst>
                <p:tags r:id="rId186"/>
              </p:custDataLst>
            </p:nvPr>
          </p:nvSpPr>
          <p:spPr bwMode="auto">
            <a:xfrm>
              <a:off x="11300" y="6338"/>
              <a:ext cx="128" cy="99"/>
            </a:xfrm>
            <a:custGeom>
              <a:avLst/>
              <a:gdLst>
                <a:gd name="T0" fmla="*/ 2 w 34"/>
                <a:gd name="T1" fmla="*/ 17 h 28"/>
                <a:gd name="T2" fmla="*/ 20 w 34"/>
                <a:gd name="T3" fmla="*/ 27 h 28"/>
                <a:gd name="T4" fmla="*/ 33 w 34"/>
                <a:gd name="T5" fmla="*/ 11 h 28"/>
                <a:gd name="T6" fmla="*/ 15 w 34"/>
                <a:gd name="T7" fmla="*/ 2 h 28"/>
                <a:gd name="T8" fmla="*/ 2 w 3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8">
                  <a:moveTo>
                    <a:pt x="2" y="17"/>
                  </a:moveTo>
                  <a:cubicBezTo>
                    <a:pt x="3" y="24"/>
                    <a:pt x="11" y="28"/>
                    <a:pt x="20" y="27"/>
                  </a:cubicBezTo>
                  <a:cubicBezTo>
                    <a:pt x="28" y="25"/>
                    <a:pt x="34" y="18"/>
                    <a:pt x="33" y="11"/>
                  </a:cubicBezTo>
                  <a:cubicBezTo>
                    <a:pt x="32" y="4"/>
                    <a:pt x="24" y="0"/>
                    <a:pt x="15" y="2"/>
                  </a:cubicBezTo>
                  <a:cubicBezTo>
                    <a:pt x="6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PA-简单457"/>
            <p:cNvSpPr>
              <a:spLocks noChangeArrowheads="1"/>
            </p:cNvSpPr>
            <p:nvPr>
              <p:custDataLst>
                <p:tags r:id="rId187"/>
              </p:custDataLst>
            </p:nvPr>
          </p:nvSpPr>
          <p:spPr bwMode="auto">
            <a:xfrm>
              <a:off x="11331" y="6359"/>
              <a:ext cx="48" cy="17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PA-简单458"/>
            <p:cNvSpPr/>
            <p:nvPr>
              <p:custDataLst>
                <p:tags r:id="rId188"/>
              </p:custDataLst>
            </p:nvPr>
          </p:nvSpPr>
          <p:spPr bwMode="auto">
            <a:xfrm>
              <a:off x="7824" y="6774"/>
              <a:ext cx="241" cy="279"/>
            </a:xfrm>
            <a:custGeom>
              <a:avLst/>
              <a:gdLst>
                <a:gd name="T0" fmla="*/ 2 w 64"/>
                <a:gd name="T1" fmla="*/ 25 h 79"/>
                <a:gd name="T2" fmla="*/ 16 w 64"/>
                <a:gd name="T3" fmla="*/ 35 h 79"/>
                <a:gd name="T4" fmla="*/ 17 w 64"/>
                <a:gd name="T5" fmla="*/ 53 h 79"/>
                <a:gd name="T6" fmla="*/ 40 w 64"/>
                <a:gd name="T7" fmla="*/ 54 h 79"/>
                <a:gd name="T8" fmla="*/ 41 w 64"/>
                <a:gd name="T9" fmla="*/ 54 h 79"/>
                <a:gd name="T10" fmla="*/ 44 w 64"/>
                <a:gd name="T11" fmla="*/ 44 h 79"/>
                <a:gd name="T12" fmla="*/ 39 w 64"/>
                <a:gd name="T13" fmla="*/ 53 h 79"/>
                <a:gd name="T14" fmla="*/ 46 w 64"/>
                <a:gd name="T15" fmla="*/ 41 h 79"/>
                <a:gd name="T16" fmla="*/ 35 w 64"/>
                <a:gd name="T17" fmla="*/ 50 h 79"/>
                <a:gd name="T18" fmla="*/ 46 w 64"/>
                <a:gd name="T19" fmla="*/ 40 h 79"/>
                <a:gd name="T20" fmla="*/ 32 w 64"/>
                <a:gd name="T21" fmla="*/ 40 h 79"/>
                <a:gd name="T22" fmla="*/ 46 w 64"/>
                <a:gd name="T23" fmla="*/ 40 h 79"/>
                <a:gd name="T24" fmla="*/ 32 w 64"/>
                <a:gd name="T25" fmla="*/ 36 h 79"/>
                <a:gd name="T26" fmla="*/ 36 w 64"/>
                <a:gd name="T27" fmla="*/ 30 h 79"/>
                <a:gd name="T28" fmla="*/ 38 w 64"/>
                <a:gd name="T29" fmla="*/ 32 h 79"/>
                <a:gd name="T30" fmla="*/ 36 w 64"/>
                <a:gd name="T31" fmla="*/ 30 h 79"/>
                <a:gd name="T32" fmla="*/ 16 w 64"/>
                <a:gd name="T33" fmla="*/ 40 h 79"/>
                <a:gd name="T34" fmla="*/ 3 w 64"/>
                <a:gd name="T35" fmla="*/ 59 h 79"/>
                <a:gd name="T36" fmla="*/ 6 w 64"/>
                <a:gd name="T37" fmla="*/ 68 h 79"/>
                <a:gd name="T38" fmla="*/ 38 w 64"/>
                <a:gd name="T39" fmla="*/ 79 h 79"/>
                <a:gd name="T40" fmla="*/ 28 w 64"/>
                <a:gd name="T41" fmla="*/ 46 h 79"/>
                <a:gd name="T42" fmla="*/ 27 w 64"/>
                <a:gd name="T43" fmla="*/ 46 h 79"/>
                <a:gd name="T44" fmla="*/ 23 w 64"/>
                <a:gd name="T45" fmla="*/ 57 h 79"/>
                <a:gd name="T46" fmla="*/ 30 w 64"/>
                <a:gd name="T47" fmla="*/ 48 h 79"/>
                <a:gd name="T48" fmla="*/ 21 w 64"/>
                <a:gd name="T49" fmla="*/ 59 h 79"/>
                <a:gd name="T50" fmla="*/ 33 w 64"/>
                <a:gd name="T51" fmla="*/ 51 h 79"/>
                <a:gd name="T52" fmla="*/ 35 w 64"/>
                <a:gd name="T53" fmla="*/ 56 h 79"/>
                <a:gd name="T54" fmla="*/ 20 w 64"/>
                <a:gd name="T55" fmla="*/ 59 h 79"/>
                <a:gd name="T56" fmla="*/ 35 w 64"/>
                <a:gd name="T57" fmla="*/ 59 h 79"/>
                <a:gd name="T58" fmla="*/ 32 w 64"/>
                <a:gd name="T59" fmla="*/ 68 h 79"/>
                <a:gd name="T60" fmla="*/ 26 w 64"/>
                <a:gd name="T61" fmla="*/ 63 h 79"/>
                <a:gd name="T62" fmla="*/ 31 w 64"/>
                <a:gd name="T63" fmla="*/ 69 h 79"/>
                <a:gd name="T64" fmla="*/ 30 w 64"/>
                <a:gd name="T65" fmla="*/ 68 h 79"/>
                <a:gd name="T66" fmla="*/ 50 w 64"/>
                <a:gd name="T67" fmla="*/ 59 h 79"/>
                <a:gd name="T68" fmla="*/ 64 w 64"/>
                <a:gd name="T69" fmla="*/ 40 h 79"/>
                <a:gd name="T70" fmla="*/ 54 w 64"/>
                <a:gd name="T71" fmla="*/ 25 h 79"/>
                <a:gd name="T72" fmla="*/ 28 w 64"/>
                <a:gd name="T73" fmla="*/ 22 h 79"/>
                <a:gd name="T74" fmla="*/ 22 w 64"/>
                <a:gd name="T75" fmla="*/ 21 h 79"/>
                <a:gd name="T76" fmla="*/ 22 w 64"/>
                <a:gd name="T77" fmla="*/ 23 h 79"/>
                <a:gd name="T78" fmla="*/ 22 w 64"/>
                <a:gd name="T79" fmla="*/ 21 h 79"/>
                <a:gd name="T80" fmla="*/ 28 w 64"/>
                <a:gd name="T81" fmla="*/ 25 h 79"/>
                <a:gd name="T82" fmla="*/ 17 w 64"/>
                <a:gd name="T83" fmla="*/ 35 h 79"/>
                <a:gd name="T84" fmla="*/ 31 w 64"/>
                <a:gd name="T85" fmla="*/ 31 h 79"/>
                <a:gd name="T86" fmla="*/ 32 w 64"/>
                <a:gd name="T87" fmla="*/ 35 h 79"/>
                <a:gd name="T88" fmla="*/ 18 w 64"/>
                <a:gd name="T89" fmla="*/ 35 h 79"/>
                <a:gd name="T90" fmla="*/ 31 w 64"/>
                <a:gd name="T91" fmla="*/ 39 h 79"/>
                <a:gd name="T92" fmla="*/ 20 w 64"/>
                <a:gd name="T93" fmla="*/ 35 h 79"/>
                <a:gd name="T94" fmla="*/ 29 w 64"/>
                <a:gd name="T95" fmla="*/ 43 h 79"/>
                <a:gd name="T96" fmla="*/ 29 w 64"/>
                <a:gd name="T97" fmla="*/ 43 h 79"/>
                <a:gd name="T98" fmla="*/ 28 w 64"/>
                <a:gd name="T99" fmla="*/ 43 h 79"/>
                <a:gd name="T100" fmla="*/ 29 w 64"/>
                <a:gd name="T101" fmla="*/ 43 h 79"/>
                <a:gd name="T102" fmla="*/ 42 w 64"/>
                <a:gd name="T10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79">
                  <a:moveTo>
                    <a:pt x="42" y="0"/>
                  </a:moveTo>
                  <a:cubicBezTo>
                    <a:pt x="30" y="6"/>
                    <a:pt x="21" y="10"/>
                    <a:pt x="15" y="14"/>
                  </a:cubicBezTo>
                  <a:cubicBezTo>
                    <a:pt x="11" y="16"/>
                    <a:pt x="9" y="18"/>
                    <a:pt x="6" y="20"/>
                  </a:cubicBezTo>
                  <a:cubicBezTo>
                    <a:pt x="5" y="21"/>
                    <a:pt x="4" y="23"/>
                    <a:pt x="2" y="25"/>
                  </a:cubicBezTo>
                  <a:cubicBezTo>
                    <a:pt x="2" y="26"/>
                    <a:pt x="1" y="27"/>
                    <a:pt x="0" y="29"/>
                  </a:cubicBezTo>
                  <a:cubicBezTo>
                    <a:pt x="0" y="31"/>
                    <a:pt x="0" y="33"/>
                    <a:pt x="0" y="35"/>
                  </a:cubicBezTo>
                  <a:cubicBezTo>
                    <a:pt x="0" y="36"/>
                    <a:pt x="0" y="38"/>
                    <a:pt x="0" y="40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1"/>
                    <a:pt x="2" y="43"/>
                    <a:pt x="3" y="45"/>
                  </a:cubicBezTo>
                  <a:cubicBezTo>
                    <a:pt x="5" y="47"/>
                    <a:pt x="7" y="49"/>
                    <a:pt x="9" y="50"/>
                  </a:cubicBezTo>
                  <a:cubicBezTo>
                    <a:pt x="12" y="52"/>
                    <a:pt x="15" y="52"/>
                    <a:pt x="17" y="53"/>
                  </a:cubicBezTo>
                  <a:cubicBezTo>
                    <a:pt x="19" y="53"/>
                    <a:pt x="20" y="53"/>
                    <a:pt x="22" y="53"/>
                  </a:cubicBezTo>
                  <a:cubicBezTo>
                    <a:pt x="25" y="54"/>
                    <a:pt x="28" y="54"/>
                    <a:pt x="31" y="54"/>
                  </a:cubicBezTo>
                  <a:cubicBezTo>
                    <a:pt x="33" y="54"/>
                    <a:pt x="35" y="54"/>
                    <a:pt x="37" y="54"/>
                  </a:cubicBezTo>
                  <a:cubicBezTo>
                    <a:pt x="38" y="54"/>
                    <a:pt x="39" y="54"/>
                    <a:pt x="40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0" y="54"/>
                    <a:pt x="41" y="54"/>
                    <a:pt x="41" y="5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1"/>
                    <a:pt x="38" y="52"/>
                    <a:pt x="39" y="53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6"/>
                    <a:pt x="34" y="48"/>
                    <a:pt x="35" y="5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2"/>
                    <a:pt x="32" y="44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9"/>
                    <a:pt x="32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2"/>
                    <a:pt x="33" y="33"/>
                    <a:pt x="32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31"/>
                    <a:pt x="35" y="31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31"/>
                    <a:pt x="34" y="31"/>
                  </a:cubicBezTo>
                  <a:cubicBezTo>
                    <a:pt x="33" y="32"/>
                    <a:pt x="31" y="33"/>
                    <a:pt x="28" y="34"/>
                  </a:cubicBezTo>
                  <a:cubicBezTo>
                    <a:pt x="24" y="36"/>
                    <a:pt x="20" y="38"/>
                    <a:pt x="16" y="40"/>
                  </a:cubicBezTo>
                  <a:cubicBezTo>
                    <a:pt x="14" y="42"/>
                    <a:pt x="12" y="43"/>
                    <a:pt x="10" y="45"/>
                  </a:cubicBezTo>
                  <a:cubicBezTo>
                    <a:pt x="9" y="46"/>
                    <a:pt x="7" y="47"/>
                    <a:pt x="6" y="49"/>
                  </a:cubicBezTo>
                  <a:cubicBezTo>
                    <a:pt x="5" y="51"/>
                    <a:pt x="5" y="52"/>
                    <a:pt x="4" y="53"/>
                  </a:cubicBezTo>
                  <a:cubicBezTo>
                    <a:pt x="3" y="55"/>
                    <a:pt x="3" y="57"/>
                    <a:pt x="3" y="59"/>
                  </a:cubicBezTo>
                  <a:cubicBezTo>
                    <a:pt x="3" y="60"/>
                    <a:pt x="3" y="62"/>
                    <a:pt x="3" y="6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5"/>
                    <a:pt x="5" y="67"/>
                    <a:pt x="6" y="68"/>
                  </a:cubicBezTo>
                  <a:cubicBezTo>
                    <a:pt x="8" y="72"/>
                    <a:pt x="10" y="73"/>
                    <a:pt x="12" y="74"/>
                  </a:cubicBezTo>
                  <a:cubicBezTo>
                    <a:pt x="15" y="76"/>
                    <a:pt x="17" y="77"/>
                    <a:pt x="19" y="77"/>
                  </a:cubicBezTo>
                  <a:cubicBezTo>
                    <a:pt x="23" y="78"/>
                    <a:pt x="26" y="78"/>
                    <a:pt x="29" y="79"/>
                  </a:cubicBezTo>
                  <a:cubicBezTo>
                    <a:pt x="32" y="79"/>
                    <a:pt x="35" y="79"/>
                    <a:pt x="38" y="79"/>
                  </a:cubicBezTo>
                  <a:cubicBezTo>
                    <a:pt x="41" y="79"/>
                    <a:pt x="45" y="79"/>
                    <a:pt x="47" y="7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4" y="47"/>
                    <a:pt x="41" y="47"/>
                    <a:pt x="38" y="47"/>
                  </a:cubicBezTo>
                  <a:cubicBezTo>
                    <a:pt x="34" y="47"/>
                    <a:pt x="30" y="47"/>
                    <a:pt x="28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8" y="47"/>
                    <a:pt x="27" y="47"/>
                    <a:pt x="27" y="4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0"/>
                    <a:pt x="31" y="49"/>
                    <a:pt x="30" y="48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4" y="54"/>
                    <a:pt x="34" y="53"/>
                    <a:pt x="33" y="5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8"/>
                    <a:pt x="35" y="57"/>
                    <a:pt x="35" y="5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5" y="62"/>
                    <a:pt x="35" y="61"/>
                    <a:pt x="35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7"/>
                    <a:pt x="34" y="66"/>
                    <a:pt x="34" y="64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8"/>
                    <a:pt x="32" y="68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2" y="69"/>
                    <a:pt x="32" y="68"/>
                  </a:cubicBezTo>
                  <a:cubicBezTo>
                    <a:pt x="34" y="67"/>
                    <a:pt x="36" y="66"/>
                    <a:pt x="39" y="65"/>
                  </a:cubicBezTo>
                  <a:cubicBezTo>
                    <a:pt x="42" y="63"/>
                    <a:pt x="46" y="61"/>
                    <a:pt x="50" y="59"/>
                  </a:cubicBezTo>
                  <a:cubicBezTo>
                    <a:pt x="52" y="58"/>
                    <a:pt x="54" y="57"/>
                    <a:pt x="57" y="55"/>
                  </a:cubicBezTo>
                  <a:cubicBezTo>
                    <a:pt x="58" y="54"/>
                    <a:pt x="59" y="52"/>
                    <a:pt x="61" y="50"/>
                  </a:cubicBezTo>
                  <a:cubicBezTo>
                    <a:pt x="61" y="49"/>
                    <a:pt x="62" y="48"/>
                    <a:pt x="63" y="46"/>
                  </a:cubicBezTo>
                  <a:cubicBezTo>
                    <a:pt x="63" y="45"/>
                    <a:pt x="64" y="43"/>
                    <a:pt x="64" y="40"/>
                  </a:cubicBezTo>
                  <a:cubicBezTo>
                    <a:pt x="64" y="39"/>
                    <a:pt x="64" y="38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4"/>
                    <a:pt x="62" y="32"/>
                    <a:pt x="61" y="31"/>
                  </a:cubicBezTo>
                  <a:cubicBezTo>
                    <a:pt x="59" y="28"/>
                    <a:pt x="56" y="26"/>
                    <a:pt x="54" y="25"/>
                  </a:cubicBezTo>
                  <a:cubicBezTo>
                    <a:pt x="53" y="24"/>
                    <a:pt x="51" y="23"/>
                    <a:pt x="50" y="23"/>
                  </a:cubicBezTo>
                  <a:cubicBezTo>
                    <a:pt x="48" y="22"/>
                    <a:pt x="46" y="22"/>
                    <a:pt x="44" y="22"/>
                  </a:cubicBezTo>
                  <a:cubicBezTo>
                    <a:pt x="41" y="22"/>
                    <a:pt x="38" y="22"/>
                    <a:pt x="35" y="22"/>
                  </a:cubicBezTo>
                  <a:cubicBezTo>
                    <a:pt x="32" y="22"/>
                    <a:pt x="30" y="22"/>
                    <a:pt x="28" y="22"/>
                  </a:cubicBezTo>
                  <a:cubicBezTo>
                    <a:pt x="27" y="22"/>
                    <a:pt x="26" y="22"/>
                    <a:pt x="25" y="22"/>
                  </a:cubicBezTo>
                  <a:cubicBezTo>
                    <a:pt x="24" y="21"/>
                    <a:pt x="23" y="21"/>
                    <a:pt x="23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3" y="22"/>
                    <a:pt x="23" y="21"/>
                    <a:pt x="22" y="2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4"/>
                    <a:pt x="26" y="23"/>
                    <a:pt x="25" y="2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28"/>
                    <a:pt x="29" y="27"/>
                    <a:pt x="28" y="2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3"/>
                    <a:pt x="31" y="32"/>
                    <a:pt x="31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8"/>
                    <a:pt x="32" y="36"/>
                    <a:pt x="3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30" y="41"/>
                    <a:pt x="31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2"/>
                    <a:pt x="30" y="42"/>
                  </a:cubicBezTo>
                  <a:cubicBezTo>
                    <a:pt x="32" y="40"/>
                    <a:pt x="35" y="39"/>
                    <a:pt x="39" y="37"/>
                  </a:cubicBezTo>
                  <a:cubicBezTo>
                    <a:pt x="43" y="35"/>
                    <a:pt x="49" y="32"/>
                    <a:pt x="55" y="29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PA-简单459"/>
            <p:cNvSpPr/>
            <p:nvPr>
              <p:custDataLst>
                <p:tags r:id="rId189"/>
              </p:custDataLst>
            </p:nvPr>
          </p:nvSpPr>
          <p:spPr bwMode="auto">
            <a:xfrm>
              <a:off x="7181" y="6249"/>
              <a:ext cx="578" cy="188"/>
            </a:xfrm>
            <a:custGeom>
              <a:avLst/>
              <a:gdLst>
                <a:gd name="T0" fmla="*/ 11 w 153"/>
                <a:gd name="T1" fmla="*/ 52 h 53"/>
                <a:gd name="T2" fmla="*/ 146 w 153"/>
                <a:gd name="T3" fmla="*/ 16 h 53"/>
                <a:gd name="T4" fmla="*/ 152 w 153"/>
                <a:gd name="T5" fmla="*/ 6 h 53"/>
                <a:gd name="T6" fmla="*/ 142 w 153"/>
                <a:gd name="T7" fmla="*/ 1 h 53"/>
                <a:gd name="T8" fmla="*/ 7 w 153"/>
                <a:gd name="T9" fmla="*/ 37 h 53"/>
                <a:gd name="T10" fmla="*/ 1 w 153"/>
                <a:gd name="T11" fmla="*/ 46 h 53"/>
                <a:gd name="T12" fmla="*/ 11 w 153"/>
                <a:gd name="T13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53">
                  <a:moveTo>
                    <a:pt x="11" y="52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0" y="15"/>
                    <a:pt x="153" y="11"/>
                    <a:pt x="152" y="6"/>
                  </a:cubicBezTo>
                  <a:cubicBezTo>
                    <a:pt x="151" y="2"/>
                    <a:pt x="146" y="0"/>
                    <a:pt x="142" y="1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8"/>
                    <a:pt x="0" y="42"/>
                    <a:pt x="1" y="46"/>
                  </a:cubicBezTo>
                  <a:cubicBezTo>
                    <a:pt x="2" y="51"/>
                    <a:pt x="6" y="53"/>
                    <a:pt x="11" y="5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PA-简单460"/>
            <p:cNvSpPr/>
            <p:nvPr>
              <p:custDataLst>
                <p:tags r:id="rId190"/>
              </p:custDataLst>
            </p:nvPr>
          </p:nvSpPr>
          <p:spPr bwMode="auto">
            <a:xfrm>
              <a:off x="7434" y="6330"/>
              <a:ext cx="246" cy="188"/>
            </a:xfrm>
            <a:custGeom>
              <a:avLst/>
              <a:gdLst>
                <a:gd name="T0" fmla="*/ 63 w 65"/>
                <a:gd name="T1" fmla="*/ 32 h 53"/>
                <a:gd name="T2" fmla="*/ 28 w 65"/>
                <a:gd name="T3" fmla="*/ 50 h 53"/>
                <a:gd name="T4" fmla="*/ 2 w 65"/>
                <a:gd name="T5" fmla="*/ 21 h 53"/>
                <a:gd name="T6" fmla="*/ 37 w 65"/>
                <a:gd name="T7" fmla="*/ 3 h 53"/>
                <a:gd name="T8" fmla="*/ 63 w 65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63" y="32"/>
                  </a:moveTo>
                  <a:cubicBezTo>
                    <a:pt x="60" y="45"/>
                    <a:pt x="45" y="53"/>
                    <a:pt x="28" y="50"/>
                  </a:cubicBezTo>
                  <a:cubicBezTo>
                    <a:pt x="12" y="47"/>
                    <a:pt x="0" y="34"/>
                    <a:pt x="2" y="21"/>
                  </a:cubicBezTo>
                  <a:cubicBezTo>
                    <a:pt x="5" y="8"/>
                    <a:pt x="20" y="0"/>
                    <a:pt x="37" y="3"/>
                  </a:cubicBezTo>
                  <a:cubicBezTo>
                    <a:pt x="53" y="6"/>
                    <a:pt x="65" y="19"/>
                    <a:pt x="63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PA-简单461"/>
            <p:cNvSpPr>
              <a:spLocks noChangeArrowheads="1"/>
            </p:cNvSpPr>
            <p:nvPr>
              <p:custDataLst>
                <p:tags r:id="rId191"/>
              </p:custDataLst>
            </p:nvPr>
          </p:nvSpPr>
          <p:spPr bwMode="auto">
            <a:xfrm>
              <a:off x="7532" y="6374"/>
              <a:ext cx="92" cy="31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PA-简单462"/>
            <p:cNvSpPr/>
            <p:nvPr>
              <p:custDataLst>
                <p:tags r:id="rId192"/>
              </p:custDataLst>
            </p:nvPr>
          </p:nvSpPr>
          <p:spPr bwMode="auto">
            <a:xfrm>
              <a:off x="7438" y="6222"/>
              <a:ext cx="236" cy="84"/>
            </a:xfrm>
            <a:custGeom>
              <a:avLst/>
              <a:gdLst>
                <a:gd name="T0" fmla="*/ 3 w 98"/>
                <a:gd name="T1" fmla="*/ 35 h 35"/>
                <a:gd name="T2" fmla="*/ 98 w 98"/>
                <a:gd name="T3" fmla="*/ 11 h 35"/>
                <a:gd name="T4" fmla="*/ 95 w 98"/>
                <a:gd name="T5" fmla="*/ 0 h 35"/>
                <a:gd name="T6" fmla="*/ 0 w 98"/>
                <a:gd name="T7" fmla="*/ 25 h 35"/>
                <a:gd name="T8" fmla="*/ 3 w 9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35">
                  <a:moveTo>
                    <a:pt x="3" y="35"/>
                  </a:moveTo>
                  <a:lnTo>
                    <a:pt x="98" y="11"/>
                  </a:lnTo>
                  <a:lnTo>
                    <a:pt x="95" y="0"/>
                  </a:lnTo>
                  <a:lnTo>
                    <a:pt x="0" y="25"/>
                  </a:lnTo>
                  <a:lnTo>
                    <a:pt x="3" y="35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PA-简单463"/>
            <p:cNvSpPr/>
            <p:nvPr>
              <p:custDataLst>
                <p:tags r:id="rId193"/>
              </p:custDataLst>
            </p:nvPr>
          </p:nvSpPr>
          <p:spPr bwMode="auto">
            <a:xfrm>
              <a:off x="7438" y="6222"/>
              <a:ext cx="236" cy="84"/>
            </a:xfrm>
            <a:custGeom>
              <a:avLst/>
              <a:gdLst>
                <a:gd name="T0" fmla="*/ 3 w 98"/>
                <a:gd name="T1" fmla="*/ 35 h 35"/>
                <a:gd name="T2" fmla="*/ 98 w 98"/>
                <a:gd name="T3" fmla="*/ 11 h 35"/>
                <a:gd name="T4" fmla="*/ 95 w 98"/>
                <a:gd name="T5" fmla="*/ 0 h 35"/>
                <a:gd name="T6" fmla="*/ 0 w 98"/>
                <a:gd name="T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5">
                  <a:moveTo>
                    <a:pt x="3" y="35"/>
                  </a:moveTo>
                  <a:lnTo>
                    <a:pt x="98" y="11"/>
                  </a:lnTo>
                  <a:lnTo>
                    <a:pt x="95" y="0"/>
                  </a:lnTo>
                  <a:lnTo>
                    <a:pt x="0" y="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PA-简单464"/>
            <p:cNvSpPr/>
            <p:nvPr>
              <p:custDataLst>
                <p:tags r:id="rId194"/>
              </p:custDataLst>
            </p:nvPr>
          </p:nvSpPr>
          <p:spPr bwMode="auto">
            <a:xfrm>
              <a:off x="8154" y="6261"/>
              <a:ext cx="578" cy="190"/>
            </a:xfrm>
            <a:custGeom>
              <a:avLst/>
              <a:gdLst>
                <a:gd name="T0" fmla="*/ 146 w 153"/>
                <a:gd name="T1" fmla="*/ 37 h 54"/>
                <a:gd name="T2" fmla="*/ 10 w 153"/>
                <a:gd name="T3" fmla="*/ 1 h 54"/>
                <a:gd name="T4" fmla="*/ 1 w 153"/>
                <a:gd name="T5" fmla="*/ 7 h 54"/>
                <a:gd name="T6" fmla="*/ 6 w 153"/>
                <a:gd name="T7" fmla="*/ 17 h 54"/>
                <a:gd name="T8" fmla="*/ 142 w 153"/>
                <a:gd name="T9" fmla="*/ 53 h 54"/>
                <a:gd name="T10" fmla="*/ 152 w 153"/>
                <a:gd name="T11" fmla="*/ 47 h 54"/>
                <a:gd name="T12" fmla="*/ 146 w 153"/>
                <a:gd name="T13" fmla="*/ 3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54">
                  <a:moveTo>
                    <a:pt x="146" y="3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2" y="16"/>
                    <a:pt x="6" y="17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6" y="54"/>
                    <a:pt x="150" y="51"/>
                    <a:pt x="152" y="47"/>
                  </a:cubicBezTo>
                  <a:cubicBezTo>
                    <a:pt x="153" y="43"/>
                    <a:pt x="150" y="39"/>
                    <a:pt x="146" y="3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PA-简单465"/>
            <p:cNvSpPr/>
            <p:nvPr>
              <p:custDataLst>
                <p:tags r:id="rId195"/>
              </p:custDataLst>
            </p:nvPr>
          </p:nvSpPr>
          <p:spPr bwMode="auto">
            <a:xfrm>
              <a:off x="8231" y="6345"/>
              <a:ext cx="243" cy="188"/>
            </a:xfrm>
            <a:custGeom>
              <a:avLst/>
              <a:gdLst>
                <a:gd name="T0" fmla="*/ 3 w 65"/>
                <a:gd name="T1" fmla="*/ 32 h 53"/>
                <a:gd name="T2" fmla="*/ 37 w 65"/>
                <a:gd name="T3" fmla="*/ 50 h 53"/>
                <a:gd name="T4" fmla="*/ 63 w 65"/>
                <a:gd name="T5" fmla="*/ 21 h 53"/>
                <a:gd name="T6" fmla="*/ 29 w 65"/>
                <a:gd name="T7" fmla="*/ 3 h 53"/>
                <a:gd name="T8" fmla="*/ 3 w 65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" y="32"/>
                  </a:moveTo>
                  <a:cubicBezTo>
                    <a:pt x="5" y="45"/>
                    <a:pt x="21" y="53"/>
                    <a:pt x="37" y="50"/>
                  </a:cubicBezTo>
                  <a:cubicBezTo>
                    <a:pt x="54" y="47"/>
                    <a:pt x="65" y="34"/>
                    <a:pt x="63" y="21"/>
                  </a:cubicBezTo>
                  <a:cubicBezTo>
                    <a:pt x="61" y="8"/>
                    <a:pt x="45" y="0"/>
                    <a:pt x="29" y="3"/>
                  </a:cubicBezTo>
                  <a:cubicBezTo>
                    <a:pt x="12" y="6"/>
                    <a:pt x="0" y="19"/>
                    <a:pt x="3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PA-简单466"/>
            <p:cNvSpPr>
              <a:spLocks noChangeArrowheads="1"/>
            </p:cNvSpPr>
            <p:nvPr>
              <p:custDataLst>
                <p:tags r:id="rId196"/>
              </p:custDataLst>
            </p:nvPr>
          </p:nvSpPr>
          <p:spPr bwMode="auto">
            <a:xfrm>
              <a:off x="8286" y="6383"/>
              <a:ext cx="92" cy="36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PA-简单467"/>
            <p:cNvSpPr/>
            <p:nvPr>
              <p:custDataLst>
                <p:tags r:id="rId197"/>
              </p:custDataLst>
            </p:nvPr>
          </p:nvSpPr>
          <p:spPr bwMode="auto">
            <a:xfrm>
              <a:off x="8233" y="6234"/>
              <a:ext cx="241" cy="87"/>
            </a:xfrm>
            <a:custGeom>
              <a:avLst/>
              <a:gdLst>
                <a:gd name="T0" fmla="*/ 100 w 100"/>
                <a:gd name="T1" fmla="*/ 24 h 36"/>
                <a:gd name="T2" fmla="*/ 3 w 100"/>
                <a:gd name="T3" fmla="*/ 0 h 36"/>
                <a:gd name="T4" fmla="*/ 0 w 100"/>
                <a:gd name="T5" fmla="*/ 12 h 36"/>
                <a:gd name="T6" fmla="*/ 97 w 100"/>
                <a:gd name="T7" fmla="*/ 36 h 36"/>
                <a:gd name="T8" fmla="*/ 100 w 100"/>
                <a:gd name="T9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6">
                  <a:moveTo>
                    <a:pt x="100" y="24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97" y="36"/>
                  </a:lnTo>
                  <a:lnTo>
                    <a:pt x="100" y="2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PA-简单468"/>
            <p:cNvSpPr/>
            <p:nvPr>
              <p:custDataLst>
                <p:tags r:id="rId198"/>
              </p:custDataLst>
            </p:nvPr>
          </p:nvSpPr>
          <p:spPr bwMode="auto">
            <a:xfrm>
              <a:off x="8233" y="6234"/>
              <a:ext cx="241" cy="87"/>
            </a:xfrm>
            <a:custGeom>
              <a:avLst/>
              <a:gdLst>
                <a:gd name="T0" fmla="*/ 100 w 100"/>
                <a:gd name="T1" fmla="*/ 24 h 36"/>
                <a:gd name="T2" fmla="*/ 3 w 100"/>
                <a:gd name="T3" fmla="*/ 0 h 36"/>
                <a:gd name="T4" fmla="*/ 0 w 100"/>
                <a:gd name="T5" fmla="*/ 12 h 36"/>
                <a:gd name="T6" fmla="*/ 97 w 100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36">
                  <a:moveTo>
                    <a:pt x="100" y="24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97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PA-简单469"/>
            <p:cNvSpPr/>
            <p:nvPr>
              <p:custDataLst>
                <p:tags r:id="rId199"/>
              </p:custDataLst>
            </p:nvPr>
          </p:nvSpPr>
          <p:spPr bwMode="auto">
            <a:xfrm>
              <a:off x="7390" y="6771"/>
              <a:ext cx="210" cy="311"/>
            </a:xfrm>
            <a:custGeom>
              <a:avLst/>
              <a:gdLst>
                <a:gd name="T0" fmla="*/ 3 w 56"/>
                <a:gd name="T1" fmla="*/ 4 h 88"/>
                <a:gd name="T2" fmla="*/ 2 w 56"/>
                <a:gd name="T3" fmla="*/ 5 h 88"/>
                <a:gd name="T4" fmla="*/ 1 w 56"/>
                <a:gd name="T5" fmla="*/ 6 h 88"/>
                <a:gd name="T6" fmla="*/ 4 w 56"/>
                <a:gd name="T7" fmla="*/ 64 h 88"/>
                <a:gd name="T8" fmla="*/ 11 w 56"/>
                <a:gd name="T9" fmla="*/ 88 h 88"/>
                <a:gd name="T10" fmla="*/ 20 w 56"/>
                <a:gd name="T11" fmla="*/ 31 h 88"/>
                <a:gd name="T12" fmla="*/ 20 w 56"/>
                <a:gd name="T13" fmla="*/ 5 h 88"/>
                <a:gd name="T14" fmla="*/ 20 w 56"/>
                <a:gd name="T15" fmla="*/ 4 h 88"/>
                <a:gd name="T16" fmla="*/ 19 w 56"/>
                <a:gd name="T17" fmla="*/ 4 h 88"/>
                <a:gd name="T18" fmla="*/ 19 w 56"/>
                <a:gd name="T19" fmla="*/ 4 h 88"/>
                <a:gd name="T20" fmla="*/ 19 w 56"/>
                <a:gd name="T21" fmla="*/ 5 h 88"/>
                <a:gd name="T22" fmla="*/ 17 w 56"/>
                <a:gd name="T23" fmla="*/ 6 h 88"/>
                <a:gd name="T24" fmla="*/ 16 w 56"/>
                <a:gd name="T25" fmla="*/ 6 h 88"/>
                <a:gd name="T26" fmla="*/ 23 w 56"/>
                <a:gd name="T27" fmla="*/ 83 h 88"/>
                <a:gd name="T28" fmla="*/ 32 w 56"/>
                <a:gd name="T29" fmla="*/ 85 h 88"/>
                <a:gd name="T30" fmla="*/ 39 w 56"/>
                <a:gd name="T31" fmla="*/ 7 h 88"/>
                <a:gd name="T32" fmla="*/ 39 w 56"/>
                <a:gd name="T33" fmla="*/ 6 h 88"/>
                <a:gd name="T34" fmla="*/ 39 w 56"/>
                <a:gd name="T35" fmla="*/ 6 h 88"/>
                <a:gd name="T36" fmla="*/ 38 w 56"/>
                <a:gd name="T37" fmla="*/ 7 h 88"/>
                <a:gd name="T38" fmla="*/ 36 w 56"/>
                <a:gd name="T39" fmla="*/ 8 h 88"/>
                <a:gd name="T40" fmla="*/ 34 w 56"/>
                <a:gd name="T41" fmla="*/ 7 h 88"/>
                <a:gd name="T42" fmla="*/ 33 w 56"/>
                <a:gd name="T43" fmla="*/ 6 h 88"/>
                <a:gd name="T44" fmla="*/ 35 w 56"/>
                <a:gd name="T45" fmla="*/ 26 h 88"/>
                <a:gd name="T46" fmla="*/ 42 w 56"/>
                <a:gd name="T47" fmla="*/ 87 h 88"/>
                <a:gd name="T48" fmla="*/ 51 w 56"/>
                <a:gd name="T49" fmla="*/ 74 h 88"/>
                <a:gd name="T50" fmla="*/ 56 w 56"/>
                <a:gd name="T51" fmla="*/ 6 h 88"/>
                <a:gd name="T52" fmla="*/ 55 w 56"/>
                <a:gd name="T53" fmla="*/ 6 h 88"/>
                <a:gd name="T54" fmla="*/ 55 w 56"/>
                <a:gd name="T55" fmla="*/ 7 h 88"/>
                <a:gd name="T56" fmla="*/ 53 w 56"/>
                <a:gd name="T57" fmla="*/ 8 h 88"/>
                <a:gd name="T58" fmla="*/ 47 w 56"/>
                <a:gd name="T59" fmla="*/ 13 h 88"/>
                <a:gd name="T60" fmla="*/ 41 w 56"/>
                <a:gd name="T61" fmla="*/ 81 h 88"/>
                <a:gd name="T62" fmla="*/ 42 w 56"/>
                <a:gd name="T63" fmla="*/ 81 h 88"/>
                <a:gd name="T64" fmla="*/ 43 w 56"/>
                <a:gd name="T65" fmla="*/ 80 h 88"/>
                <a:gd name="T66" fmla="*/ 44 w 56"/>
                <a:gd name="T67" fmla="*/ 80 h 88"/>
                <a:gd name="T68" fmla="*/ 46 w 56"/>
                <a:gd name="T69" fmla="*/ 80 h 88"/>
                <a:gd name="T70" fmla="*/ 47 w 56"/>
                <a:gd name="T71" fmla="*/ 81 h 88"/>
                <a:gd name="T72" fmla="*/ 47 w 56"/>
                <a:gd name="T73" fmla="*/ 81 h 88"/>
                <a:gd name="T74" fmla="*/ 42 w 56"/>
                <a:gd name="T75" fmla="*/ 9 h 88"/>
                <a:gd name="T76" fmla="*/ 34 w 56"/>
                <a:gd name="T77" fmla="*/ 0 h 88"/>
                <a:gd name="T78" fmla="*/ 26 w 56"/>
                <a:gd name="T79" fmla="*/ 75 h 88"/>
                <a:gd name="T80" fmla="*/ 25 w 56"/>
                <a:gd name="T81" fmla="*/ 81 h 88"/>
                <a:gd name="T82" fmla="*/ 26 w 56"/>
                <a:gd name="T83" fmla="*/ 80 h 88"/>
                <a:gd name="T84" fmla="*/ 28 w 56"/>
                <a:gd name="T85" fmla="*/ 80 h 88"/>
                <a:gd name="T86" fmla="*/ 30 w 56"/>
                <a:gd name="T87" fmla="*/ 80 h 88"/>
                <a:gd name="T88" fmla="*/ 31 w 56"/>
                <a:gd name="T89" fmla="*/ 81 h 88"/>
                <a:gd name="T90" fmla="*/ 31 w 56"/>
                <a:gd name="T91" fmla="*/ 81 h 88"/>
                <a:gd name="T92" fmla="*/ 30 w 56"/>
                <a:gd name="T93" fmla="*/ 79 h 88"/>
                <a:gd name="T94" fmla="*/ 23 w 56"/>
                <a:gd name="T95" fmla="*/ 2 h 88"/>
                <a:gd name="T96" fmla="*/ 14 w 56"/>
                <a:gd name="T97" fmla="*/ 5 h 88"/>
                <a:gd name="T98" fmla="*/ 8 w 56"/>
                <a:gd name="T99" fmla="*/ 81 h 88"/>
                <a:gd name="T100" fmla="*/ 10 w 56"/>
                <a:gd name="T101" fmla="*/ 82 h 88"/>
                <a:gd name="T102" fmla="*/ 11 w 56"/>
                <a:gd name="T103" fmla="*/ 83 h 88"/>
                <a:gd name="T104" fmla="*/ 11 w 56"/>
                <a:gd name="T105" fmla="*/ 83 h 88"/>
                <a:gd name="T106" fmla="*/ 11 w 56"/>
                <a:gd name="T107" fmla="*/ 83 h 88"/>
                <a:gd name="T108" fmla="*/ 11 w 56"/>
                <a:gd name="T109" fmla="*/ 83 h 88"/>
                <a:gd name="T110" fmla="*/ 13 w 56"/>
                <a:gd name="T111" fmla="*/ 82 h 88"/>
                <a:gd name="T112" fmla="*/ 10 w 56"/>
                <a:gd name="T113" fmla="*/ 23 h 88"/>
                <a:gd name="T114" fmla="*/ 3 w 56"/>
                <a:gd name="T1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88">
                  <a:moveTo>
                    <a:pt x="3" y="8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11"/>
                    <a:pt x="1" y="18"/>
                    <a:pt x="2" y="26"/>
                  </a:cubicBezTo>
                  <a:cubicBezTo>
                    <a:pt x="3" y="38"/>
                    <a:pt x="3" y="52"/>
                    <a:pt x="4" y="64"/>
                  </a:cubicBezTo>
                  <a:cubicBezTo>
                    <a:pt x="4" y="70"/>
                    <a:pt x="5" y="75"/>
                    <a:pt x="5" y="78"/>
                  </a:cubicBezTo>
                  <a:cubicBezTo>
                    <a:pt x="6" y="80"/>
                    <a:pt x="6" y="82"/>
                    <a:pt x="6" y="83"/>
                  </a:cubicBezTo>
                  <a:cubicBezTo>
                    <a:pt x="7" y="84"/>
                    <a:pt x="7" y="84"/>
                    <a:pt x="7" y="85"/>
                  </a:cubicBezTo>
                  <a:cubicBezTo>
                    <a:pt x="7" y="86"/>
                    <a:pt x="8" y="86"/>
                    <a:pt x="8" y="87"/>
                  </a:cubicBezTo>
                  <a:cubicBezTo>
                    <a:pt x="9" y="87"/>
                    <a:pt x="10" y="88"/>
                    <a:pt x="11" y="88"/>
                  </a:cubicBezTo>
                  <a:cubicBezTo>
                    <a:pt x="12" y="88"/>
                    <a:pt x="13" y="87"/>
                    <a:pt x="13" y="87"/>
                  </a:cubicBezTo>
                  <a:cubicBezTo>
                    <a:pt x="14" y="86"/>
                    <a:pt x="15" y="86"/>
                    <a:pt x="15" y="85"/>
                  </a:cubicBezTo>
                  <a:cubicBezTo>
                    <a:pt x="16" y="84"/>
                    <a:pt x="16" y="83"/>
                    <a:pt x="16" y="82"/>
                  </a:cubicBezTo>
                  <a:cubicBezTo>
                    <a:pt x="17" y="80"/>
                    <a:pt x="17" y="77"/>
                    <a:pt x="17" y="74"/>
                  </a:cubicBezTo>
                  <a:cubicBezTo>
                    <a:pt x="18" y="63"/>
                    <a:pt x="19" y="46"/>
                    <a:pt x="20" y="31"/>
                  </a:cubicBezTo>
                  <a:cubicBezTo>
                    <a:pt x="20" y="24"/>
                    <a:pt x="21" y="17"/>
                    <a:pt x="21" y="12"/>
                  </a:cubicBezTo>
                  <a:cubicBezTo>
                    <a:pt x="22" y="10"/>
                    <a:pt x="22" y="8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1" y="7"/>
                    <a:pt x="21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9" y="8"/>
                    <a:pt x="19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8" y="11"/>
                    <a:pt x="18" y="18"/>
                    <a:pt x="19" y="26"/>
                  </a:cubicBezTo>
                  <a:cubicBezTo>
                    <a:pt x="19" y="38"/>
                    <a:pt x="20" y="52"/>
                    <a:pt x="21" y="64"/>
                  </a:cubicBezTo>
                  <a:cubicBezTo>
                    <a:pt x="21" y="70"/>
                    <a:pt x="22" y="75"/>
                    <a:pt x="22" y="78"/>
                  </a:cubicBezTo>
                  <a:cubicBezTo>
                    <a:pt x="22" y="80"/>
                    <a:pt x="23" y="82"/>
                    <a:pt x="23" y="83"/>
                  </a:cubicBezTo>
                  <a:cubicBezTo>
                    <a:pt x="23" y="84"/>
                    <a:pt x="23" y="84"/>
                    <a:pt x="24" y="85"/>
                  </a:cubicBezTo>
                  <a:cubicBezTo>
                    <a:pt x="24" y="86"/>
                    <a:pt x="24" y="86"/>
                    <a:pt x="25" y="87"/>
                  </a:cubicBezTo>
                  <a:cubicBezTo>
                    <a:pt x="26" y="87"/>
                    <a:pt x="27" y="88"/>
                    <a:pt x="28" y="88"/>
                  </a:cubicBezTo>
                  <a:cubicBezTo>
                    <a:pt x="29" y="88"/>
                    <a:pt x="29" y="87"/>
                    <a:pt x="30" y="87"/>
                  </a:cubicBezTo>
                  <a:cubicBezTo>
                    <a:pt x="31" y="86"/>
                    <a:pt x="32" y="86"/>
                    <a:pt x="32" y="85"/>
                  </a:cubicBezTo>
                  <a:cubicBezTo>
                    <a:pt x="32" y="84"/>
                    <a:pt x="33" y="83"/>
                    <a:pt x="33" y="82"/>
                  </a:cubicBezTo>
                  <a:cubicBezTo>
                    <a:pt x="33" y="80"/>
                    <a:pt x="34" y="77"/>
                    <a:pt x="34" y="74"/>
                  </a:cubicBezTo>
                  <a:cubicBezTo>
                    <a:pt x="35" y="63"/>
                    <a:pt x="36" y="46"/>
                    <a:pt x="37" y="31"/>
                  </a:cubicBezTo>
                  <a:cubicBezTo>
                    <a:pt x="37" y="24"/>
                    <a:pt x="38" y="17"/>
                    <a:pt x="38" y="12"/>
                  </a:cubicBezTo>
                  <a:cubicBezTo>
                    <a:pt x="38" y="10"/>
                    <a:pt x="39" y="8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9" y="7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7" y="7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4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7"/>
                    <a:pt x="34" y="8"/>
                  </a:cubicBezTo>
                  <a:cubicBezTo>
                    <a:pt x="34" y="11"/>
                    <a:pt x="35" y="18"/>
                    <a:pt x="35" y="26"/>
                  </a:cubicBezTo>
                  <a:cubicBezTo>
                    <a:pt x="36" y="38"/>
                    <a:pt x="37" y="52"/>
                    <a:pt x="37" y="64"/>
                  </a:cubicBezTo>
                  <a:cubicBezTo>
                    <a:pt x="38" y="70"/>
                    <a:pt x="38" y="75"/>
                    <a:pt x="39" y="78"/>
                  </a:cubicBezTo>
                  <a:cubicBezTo>
                    <a:pt x="39" y="80"/>
                    <a:pt x="39" y="82"/>
                    <a:pt x="40" y="83"/>
                  </a:cubicBezTo>
                  <a:cubicBezTo>
                    <a:pt x="40" y="84"/>
                    <a:pt x="40" y="84"/>
                    <a:pt x="41" y="85"/>
                  </a:cubicBezTo>
                  <a:cubicBezTo>
                    <a:pt x="41" y="86"/>
                    <a:pt x="41" y="86"/>
                    <a:pt x="42" y="87"/>
                  </a:cubicBezTo>
                  <a:cubicBezTo>
                    <a:pt x="42" y="87"/>
                    <a:pt x="43" y="88"/>
                    <a:pt x="44" y="88"/>
                  </a:cubicBezTo>
                  <a:cubicBezTo>
                    <a:pt x="45" y="88"/>
                    <a:pt x="46" y="87"/>
                    <a:pt x="47" y="87"/>
                  </a:cubicBezTo>
                  <a:cubicBezTo>
                    <a:pt x="48" y="86"/>
                    <a:pt x="48" y="86"/>
                    <a:pt x="49" y="85"/>
                  </a:cubicBezTo>
                  <a:cubicBezTo>
                    <a:pt x="49" y="84"/>
                    <a:pt x="49" y="83"/>
                    <a:pt x="50" y="82"/>
                  </a:cubicBezTo>
                  <a:cubicBezTo>
                    <a:pt x="50" y="80"/>
                    <a:pt x="50" y="77"/>
                    <a:pt x="51" y="74"/>
                  </a:cubicBezTo>
                  <a:cubicBezTo>
                    <a:pt x="52" y="63"/>
                    <a:pt x="52" y="46"/>
                    <a:pt x="53" y="31"/>
                  </a:cubicBezTo>
                  <a:cubicBezTo>
                    <a:pt x="54" y="24"/>
                    <a:pt x="54" y="17"/>
                    <a:pt x="55" y="12"/>
                  </a:cubicBezTo>
                  <a:cubicBezTo>
                    <a:pt x="55" y="10"/>
                    <a:pt x="55" y="8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7"/>
                    <a:pt x="55" y="6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4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49" y="1"/>
                    <a:pt x="49" y="2"/>
                    <a:pt x="49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7" y="7"/>
                    <a:pt x="47" y="10"/>
                    <a:pt x="47" y="13"/>
                  </a:cubicBezTo>
                  <a:cubicBezTo>
                    <a:pt x="46" y="24"/>
                    <a:pt x="45" y="41"/>
                    <a:pt x="44" y="56"/>
                  </a:cubicBezTo>
                  <a:cubicBezTo>
                    <a:pt x="44" y="64"/>
                    <a:pt x="43" y="70"/>
                    <a:pt x="43" y="75"/>
                  </a:cubicBezTo>
                  <a:cubicBezTo>
                    <a:pt x="42" y="78"/>
                    <a:pt x="42" y="79"/>
                    <a:pt x="42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1" y="81"/>
                    <a:pt x="41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0"/>
                    <a:pt x="42" y="80"/>
                    <a:pt x="42" y="81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5" y="80"/>
                    <a:pt x="44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6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0"/>
                    <a:pt x="47" y="79"/>
                  </a:cubicBezTo>
                  <a:cubicBezTo>
                    <a:pt x="46" y="76"/>
                    <a:pt x="46" y="69"/>
                    <a:pt x="45" y="61"/>
                  </a:cubicBezTo>
                  <a:cubicBezTo>
                    <a:pt x="45" y="50"/>
                    <a:pt x="44" y="35"/>
                    <a:pt x="43" y="23"/>
                  </a:cubicBezTo>
                  <a:cubicBezTo>
                    <a:pt x="43" y="18"/>
                    <a:pt x="42" y="13"/>
                    <a:pt x="42" y="9"/>
                  </a:cubicBezTo>
                  <a:cubicBezTo>
                    <a:pt x="42" y="7"/>
                    <a:pt x="41" y="5"/>
                    <a:pt x="41" y="4"/>
                  </a:cubicBezTo>
                  <a:cubicBezTo>
                    <a:pt x="41" y="3"/>
                    <a:pt x="40" y="3"/>
                    <a:pt x="40" y="2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1" y="3"/>
                    <a:pt x="31" y="4"/>
                    <a:pt x="31" y="5"/>
                  </a:cubicBezTo>
                  <a:cubicBezTo>
                    <a:pt x="31" y="7"/>
                    <a:pt x="30" y="10"/>
                    <a:pt x="30" y="13"/>
                  </a:cubicBezTo>
                  <a:cubicBezTo>
                    <a:pt x="29" y="24"/>
                    <a:pt x="28" y="41"/>
                    <a:pt x="27" y="56"/>
                  </a:cubicBezTo>
                  <a:cubicBezTo>
                    <a:pt x="27" y="64"/>
                    <a:pt x="26" y="70"/>
                    <a:pt x="26" y="75"/>
                  </a:cubicBezTo>
                  <a:cubicBezTo>
                    <a:pt x="26" y="78"/>
                    <a:pt x="25" y="79"/>
                    <a:pt x="25" y="80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5" y="80"/>
                    <a:pt x="25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9" y="80"/>
                    <a:pt x="29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0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0" y="80"/>
                    <a:pt x="30" y="79"/>
                  </a:cubicBezTo>
                  <a:cubicBezTo>
                    <a:pt x="30" y="76"/>
                    <a:pt x="29" y="69"/>
                    <a:pt x="29" y="61"/>
                  </a:cubicBezTo>
                  <a:cubicBezTo>
                    <a:pt x="28" y="50"/>
                    <a:pt x="27" y="35"/>
                    <a:pt x="26" y="23"/>
                  </a:cubicBezTo>
                  <a:cubicBezTo>
                    <a:pt x="26" y="18"/>
                    <a:pt x="26" y="13"/>
                    <a:pt x="25" y="9"/>
                  </a:cubicBezTo>
                  <a:cubicBezTo>
                    <a:pt x="25" y="7"/>
                    <a:pt x="25" y="5"/>
                    <a:pt x="24" y="4"/>
                  </a:cubicBezTo>
                  <a:cubicBezTo>
                    <a:pt x="24" y="3"/>
                    <a:pt x="24" y="3"/>
                    <a:pt x="23" y="2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0"/>
                    <a:pt x="21" y="0"/>
                    <a:pt x="19" y="0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5" y="3"/>
                    <a:pt x="15" y="4"/>
                    <a:pt x="14" y="5"/>
                  </a:cubicBezTo>
                  <a:cubicBezTo>
                    <a:pt x="14" y="7"/>
                    <a:pt x="14" y="10"/>
                    <a:pt x="13" y="13"/>
                  </a:cubicBezTo>
                  <a:cubicBezTo>
                    <a:pt x="12" y="24"/>
                    <a:pt x="11" y="41"/>
                    <a:pt x="11" y="56"/>
                  </a:cubicBezTo>
                  <a:cubicBezTo>
                    <a:pt x="10" y="64"/>
                    <a:pt x="10" y="70"/>
                    <a:pt x="9" y="75"/>
                  </a:cubicBezTo>
                  <a:cubicBezTo>
                    <a:pt x="9" y="78"/>
                    <a:pt x="9" y="79"/>
                    <a:pt x="8" y="80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0"/>
                    <a:pt x="9" y="80"/>
                    <a:pt x="8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0" y="80"/>
                    <a:pt x="10" y="80"/>
                    <a:pt x="9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2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3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0"/>
                    <a:pt x="14" y="79"/>
                  </a:cubicBezTo>
                  <a:cubicBezTo>
                    <a:pt x="13" y="76"/>
                    <a:pt x="12" y="69"/>
                    <a:pt x="12" y="61"/>
                  </a:cubicBezTo>
                  <a:cubicBezTo>
                    <a:pt x="11" y="50"/>
                    <a:pt x="11" y="35"/>
                    <a:pt x="10" y="23"/>
                  </a:cubicBezTo>
                  <a:cubicBezTo>
                    <a:pt x="9" y="18"/>
                    <a:pt x="9" y="13"/>
                    <a:pt x="8" y="9"/>
                  </a:cubicBezTo>
                  <a:cubicBezTo>
                    <a:pt x="8" y="7"/>
                    <a:pt x="8" y="5"/>
                    <a:pt x="8" y="4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PA-简单470"/>
            <p:cNvSpPr/>
            <p:nvPr>
              <p:custDataLst>
                <p:tags r:id="rId200"/>
              </p:custDataLst>
            </p:nvPr>
          </p:nvSpPr>
          <p:spPr bwMode="auto">
            <a:xfrm>
              <a:off x="8274" y="6771"/>
              <a:ext cx="212" cy="311"/>
            </a:xfrm>
            <a:custGeom>
              <a:avLst/>
              <a:gdLst>
                <a:gd name="T0" fmla="*/ 3 w 56"/>
                <a:gd name="T1" fmla="*/ 4 h 88"/>
                <a:gd name="T2" fmla="*/ 3 w 56"/>
                <a:gd name="T3" fmla="*/ 5 h 88"/>
                <a:gd name="T4" fmla="*/ 1 w 56"/>
                <a:gd name="T5" fmla="*/ 6 h 88"/>
                <a:gd name="T6" fmla="*/ 5 w 56"/>
                <a:gd name="T7" fmla="*/ 64 h 88"/>
                <a:gd name="T8" fmla="*/ 12 w 56"/>
                <a:gd name="T9" fmla="*/ 88 h 88"/>
                <a:gd name="T10" fmla="*/ 20 w 56"/>
                <a:gd name="T11" fmla="*/ 31 h 88"/>
                <a:gd name="T12" fmla="*/ 21 w 56"/>
                <a:gd name="T13" fmla="*/ 5 h 88"/>
                <a:gd name="T14" fmla="*/ 20 w 56"/>
                <a:gd name="T15" fmla="*/ 4 h 88"/>
                <a:gd name="T16" fmla="*/ 20 w 56"/>
                <a:gd name="T17" fmla="*/ 4 h 88"/>
                <a:gd name="T18" fmla="*/ 20 w 56"/>
                <a:gd name="T19" fmla="*/ 4 h 88"/>
                <a:gd name="T20" fmla="*/ 20 w 56"/>
                <a:gd name="T21" fmla="*/ 5 h 88"/>
                <a:gd name="T22" fmla="*/ 18 w 56"/>
                <a:gd name="T23" fmla="*/ 6 h 88"/>
                <a:gd name="T24" fmla="*/ 17 w 56"/>
                <a:gd name="T25" fmla="*/ 6 h 88"/>
                <a:gd name="T26" fmla="*/ 24 w 56"/>
                <a:gd name="T27" fmla="*/ 83 h 88"/>
                <a:gd name="T28" fmla="*/ 32 w 56"/>
                <a:gd name="T29" fmla="*/ 85 h 88"/>
                <a:gd name="T30" fmla="*/ 39 w 56"/>
                <a:gd name="T31" fmla="*/ 7 h 88"/>
                <a:gd name="T32" fmla="*/ 40 w 56"/>
                <a:gd name="T33" fmla="*/ 6 h 88"/>
                <a:gd name="T34" fmla="*/ 39 w 56"/>
                <a:gd name="T35" fmla="*/ 6 h 88"/>
                <a:gd name="T36" fmla="*/ 38 w 56"/>
                <a:gd name="T37" fmla="*/ 7 h 88"/>
                <a:gd name="T38" fmla="*/ 37 w 56"/>
                <a:gd name="T39" fmla="*/ 8 h 88"/>
                <a:gd name="T40" fmla="*/ 35 w 56"/>
                <a:gd name="T41" fmla="*/ 7 h 88"/>
                <a:gd name="T42" fmla="*/ 34 w 56"/>
                <a:gd name="T43" fmla="*/ 6 h 88"/>
                <a:gd name="T44" fmla="*/ 36 w 56"/>
                <a:gd name="T45" fmla="*/ 26 h 88"/>
                <a:gd name="T46" fmla="*/ 42 w 56"/>
                <a:gd name="T47" fmla="*/ 87 h 88"/>
                <a:gd name="T48" fmla="*/ 51 w 56"/>
                <a:gd name="T49" fmla="*/ 74 h 88"/>
                <a:gd name="T50" fmla="*/ 56 w 56"/>
                <a:gd name="T51" fmla="*/ 6 h 88"/>
                <a:gd name="T52" fmla="*/ 56 w 56"/>
                <a:gd name="T53" fmla="*/ 6 h 88"/>
                <a:gd name="T54" fmla="*/ 55 w 56"/>
                <a:gd name="T55" fmla="*/ 7 h 88"/>
                <a:gd name="T56" fmla="*/ 53 w 56"/>
                <a:gd name="T57" fmla="*/ 8 h 88"/>
                <a:gd name="T58" fmla="*/ 47 w 56"/>
                <a:gd name="T59" fmla="*/ 13 h 88"/>
                <a:gd name="T60" fmla="*/ 42 w 56"/>
                <a:gd name="T61" fmla="*/ 81 h 88"/>
                <a:gd name="T62" fmla="*/ 42 w 56"/>
                <a:gd name="T63" fmla="*/ 81 h 88"/>
                <a:gd name="T64" fmla="*/ 43 w 56"/>
                <a:gd name="T65" fmla="*/ 80 h 88"/>
                <a:gd name="T66" fmla="*/ 45 w 56"/>
                <a:gd name="T67" fmla="*/ 80 h 88"/>
                <a:gd name="T68" fmla="*/ 47 w 56"/>
                <a:gd name="T69" fmla="*/ 80 h 88"/>
                <a:gd name="T70" fmla="*/ 48 w 56"/>
                <a:gd name="T71" fmla="*/ 81 h 88"/>
                <a:gd name="T72" fmla="*/ 48 w 56"/>
                <a:gd name="T73" fmla="*/ 81 h 88"/>
                <a:gd name="T74" fmla="*/ 42 w 56"/>
                <a:gd name="T75" fmla="*/ 9 h 88"/>
                <a:gd name="T76" fmla="*/ 34 w 56"/>
                <a:gd name="T77" fmla="*/ 0 h 88"/>
                <a:gd name="T78" fmla="*/ 26 w 56"/>
                <a:gd name="T79" fmla="*/ 75 h 88"/>
                <a:gd name="T80" fmla="*/ 26 w 56"/>
                <a:gd name="T81" fmla="*/ 81 h 88"/>
                <a:gd name="T82" fmla="*/ 27 w 56"/>
                <a:gd name="T83" fmla="*/ 80 h 88"/>
                <a:gd name="T84" fmla="*/ 28 w 56"/>
                <a:gd name="T85" fmla="*/ 80 h 88"/>
                <a:gd name="T86" fmla="*/ 30 w 56"/>
                <a:gd name="T87" fmla="*/ 80 h 88"/>
                <a:gd name="T88" fmla="*/ 31 w 56"/>
                <a:gd name="T89" fmla="*/ 81 h 88"/>
                <a:gd name="T90" fmla="*/ 31 w 56"/>
                <a:gd name="T91" fmla="*/ 81 h 88"/>
                <a:gd name="T92" fmla="*/ 31 w 56"/>
                <a:gd name="T93" fmla="*/ 79 h 88"/>
                <a:gd name="T94" fmla="*/ 24 w 56"/>
                <a:gd name="T95" fmla="*/ 2 h 88"/>
                <a:gd name="T96" fmla="*/ 15 w 56"/>
                <a:gd name="T97" fmla="*/ 5 h 88"/>
                <a:gd name="T98" fmla="*/ 9 w 56"/>
                <a:gd name="T99" fmla="*/ 81 h 88"/>
                <a:gd name="T100" fmla="*/ 11 w 56"/>
                <a:gd name="T101" fmla="*/ 82 h 88"/>
                <a:gd name="T102" fmla="*/ 12 w 56"/>
                <a:gd name="T103" fmla="*/ 83 h 88"/>
                <a:gd name="T104" fmla="*/ 12 w 56"/>
                <a:gd name="T105" fmla="*/ 83 h 88"/>
                <a:gd name="T106" fmla="*/ 12 w 56"/>
                <a:gd name="T107" fmla="*/ 83 h 88"/>
                <a:gd name="T108" fmla="*/ 12 w 56"/>
                <a:gd name="T109" fmla="*/ 83 h 88"/>
                <a:gd name="T110" fmla="*/ 14 w 56"/>
                <a:gd name="T111" fmla="*/ 82 h 88"/>
                <a:gd name="T112" fmla="*/ 10 w 56"/>
                <a:gd name="T113" fmla="*/ 23 h 88"/>
                <a:gd name="T114" fmla="*/ 3 w 56"/>
                <a:gd name="T1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88">
                  <a:moveTo>
                    <a:pt x="3" y="8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11"/>
                    <a:pt x="2" y="18"/>
                    <a:pt x="2" y="26"/>
                  </a:cubicBezTo>
                  <a:cubicBezTo>
                    <a:pt x="3" y="38"/>
                    <a:pt x="4" y="52"/>
                    <a:pt x="5" y="64"/>
                  </a:cubicBezTo>
                  <a:cubicBezTo>
                    <a:pt x="5" y="70"/>
                    <a:pt x="5" y="75"/>
                    <a:pt x="6" y="78"/>
                  </a:cubicBezTo>
                  <a:cubicBezTo>
                    <a:pt x="6" y="80"/>
                    <a:pt x="6" y="82"/>
                    <a:pt x="7" y="83"/>
                  </a:cubicBezTo>
                  <a:cubicBezTo>
                    <a:pt x="7" y="84"/>
                    <a:pt x="7" y="84"/>
                    <a:pt x="8" y="85"/>
                  </a:cubicBezTo>
                  <a:cubicBezTo>
                    <a:pt x="8" y="86"/>
                    <a:pt x="8" y="86"/>
                    <a:pt x="9" y="87"/>
                  </a:cubicBezTo>
                  <a:cubicBezTo>
                    <a:pt x="9" y="87"/>
                    <a:pt x="10" y="88"/>
                    <a:pt x="12" y="88"/>
                  </a:cubicBezTo>
                  <a:cubicBezTo>
                    <a:pt x="13" y="88"/>
                    <a:pt x="13" y="87"/>
                    <a:pt x="14" y="87"/>
                  </a:cubicBezTo>
                  <a:cubicBezTo>
                    <a:pt x="15" y="86"/>
                    <a:pt x="15" y="86"/>
                    <a:pt x="16" y="85"/>
                  </a:cubicBezTo>
                  <a:cubicBezTo>
                    <a:pt x="16" y="84"/>
                    <a:pt x="16" y="83"/>
                    <a:pt x="17" y="82"/>
                  </a:cubicBezTo>
                  <a:cubicBezTo>
                    <a:pt x="17" y="80"/>
                    <a:pt x="18" y="77"/>
                    <a:pt x="18" y="74"/>
                  </a:cubicBezTo>
                  <a:cubicBezTo>
                    <a:pt x="19" y="63"/>
                    <a:pt x="20" y="46"/>
                    <a:pt x="20" y="31"/>
                  </a:cubicBezTo>
                  <a:cubicBezTo>
                    <a:pt x="21" y="24"/>
                    <a:pt x="21" y="17"/>
                    <a:pt x="22" y="12"/>
                  </a:cubicBezTo>
                  <a:cubicBezTo>
                    <a:pt x="22" y="10"/>
                    <a:pt x="22" y="8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3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8" y="11"/>
                    <a:pt x="19" y="18"/>
                    <a:pt x="19" y="26"/>
                  </a:cubicBezTo>
                  <a:cubicBezTo>
                    <a:pt x="20" y="38"/>
                    <a:pt x="21" y="52"/>
                    <a:pt x="21" y="64"/>
                  </a:cubicBezTo>
                  <a:cubicBezTo>
                    <a:pt x="22" y="70"/>
                    <a:pt x="22" y="75"/>
                    <a:pt x="23" y="78"/>
                  </a:cubicBezTo>
                  <a:cubicBezTo>
                    <a:pt x="23" y="80"/>
                    <a:pt x="23" y="82"/>
                    <a:pt x="24" y="83"/>
                  </a:cubicBezTo>
                  <a:cubicBezTo>
                    <a:pt x="24" y="84"/>
                    <a:pt x="24" y="84"/>
                    <a:pt x="24" y="85"/>
                  </a:cubicBezTo>
                  <a:cubicBezTo>
                    <a:pt x="25" y="86"/>
                    <a:pt x="25" y="86"/>
                    <a:pt x="26" y="87"/>
                  </a:cubicBezTo>
                  <a:cubicBezTo>
                    <a:pt x="26" y="87"/>
                    <a:pt x="27" y="88"/>
                    <a:pt x="28" y="88"/>
                  </a:cubicBezTo>
                  <a:cubicBezTo>
                    <a:pt x="29" y="88"/>
                    <a:pt x="30" y="87"/>
                    <a:pt x="31" y="87"/>
                  </a:cubicBezTo>
                  <a:cubicBezTo>
                    <a:pt x="32" y="86"/>
                    <a:pt x="32" y="86"/>
                    <a:pt x="32" y="85"/>
                  </a:cubicBezTo>
                  <a:cubicBezTo>
                    <a:pt x="33" y="84"/>
                    <a:pt x="33" y="83"/>
                    <a:pt x="33" y="82"/>
                  </a:cubicBezTo>
                  <a:cubicBezTo>
                    <a:pt x="34" y="80"/>
                    <a:pt x="34" y="77"/>
                    <a:pt x="35" y="74"/>
                  </a:cubicBezTo>
                  <a:cubicBezTo>
                    <a:pt x="36" y="63"/>
                    <a:pt x="36" y="46"/>
                    <a:pt x="37" y="31"/>
                  </a:cubicBezTo>
                  <a:cubicBezTo>
                    <a:pt x="38" y="24"/>
                    <a:pt x="38" y="17"/>
                    <a:pt x="39" y="12"/>
                  </a:cubicBezTo>
                  <a:cubicBezTo>
                    <a:pt x="39" y="10"/>
                    <a:pt x="39" y="8"/>
                    <a:pt x="39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8" y="7"/>
                    <a:pt x="38" y="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6" y="8"/>
                    <a:pt x="37" y="8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5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7"/>
                    <a:pt x="34" y="8"/>
                  </a:cubicBezTo>
                  <a:cubicBezTo>
                    <a:pt x="35" y="11"/>
                    <a:pt x="35" y="18"/>
                    <a:pt x="36" y="26"/>
                  </a:cubicBezTo>
                  <a:cubicBezTo>
                    <a:pt x="37" y="38"/>
                    <a:pt x="37" y="52"/>
                    <a:pt x="38" y="64"/>
                  </a:cubicBezTo>
                  <a:cubicBezTo>
                    <a:pt x="38" y="70"/>
                    <a:pt x="39" y="75"/>
                    <a:pt x="39" y="78"/>
                  </a:cubicBezTo>
                  <a:cubicBezTo>
                    <a:pt x="40" y="80"/>
                    <a:pt x="40" y="82"/>
                    <a:pt x="40" y="83"/>
                  </a:cubicBezTo>
                  <a:cubicBezTo>
                    <a:pt x="40" y="84"/>
                    <a:pt x="41" y="84"/>
                    <a:pt x="41" y="85"/>
                  </a:cubicBezTo>
                  <a:cubicBezTo>
                    <a:pt x="41" y="86"/>
                    <a:pt x="42" y="86"/>
                    <a:pt x="42" y="87"/>
                  </a:cubicBezTo>
                  <a:cubicBezTo>
                    <a:pt x="43" y="87"/>
                    <a:pt x="44" y="88"/>
                    <a:pt x="45" y="88"/>
                  </a:cubicBezTo>
                  <a:cubicBezTo>
                    <a:pt x="46" y="88"/>
                    <a:pt x="47" y="87"/>
                    <a:pt x="47" y="87"/>
                  </a:cubicBezTo>
                  <a:cubicBezTo>
                    <a:pt x="48" y="86"/>
                    <a:pt x="49" y="86"/>
                    <a:pt x="49" y="85"/>
                  </a:cubicBezTo>
                  <a:cubicBezTo>
                    <a:pt x="50" y="84"/>
                    <a:pt x="50" y="83"/>
                    <a:pt x="50" y="82"/>
                  </a:cubicBezTo>
                  <a:cubicBezTo>
                    <a:pt x="51" y="80"/>
                    <a:pt x="51" y="77"/>
                    <a:pt x="51" y="74"/>
                  </a:cubicBezTo>
                  <a:cubicBezTo>
                    <a:pt x="52" y="63"/>
                    <a:pt x="53" y="46"/>
                    <a:pt x="54" y="31"/>
                  </a:cubicBezTo>
                  <a:cubicBezTo>
                    <a:pt x="54" y="24"/>
                    <a:pt x="55" y="17"/>
                    <a:pt x="55" y="12"/>
                  </a:cubicBezTo>
                  <a:cubicBezTo>
                    <a:pt x="56" y="10"/>
                    <a:pt x="56" y="8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4" y="8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0" y="1"/>
                    <a:pt x="50" y="2"/>
                    <a:pt x="49" y="2"/>
                  </a:cubicBezTo>
                  <a:cubicBezTo>
                    <a:pt x="49" y="3"/>
                    <a:pt x="49" y="4"/>
                    <a:pt x="48" y="5"/>
                  </a:cubicBezTo>
                  <a:cubicBezTo>
                    <a:pt x="48" y="7"/>
                    <a:pt x="48" y="10"/>
                    <a:pt x="47" y="13"/>
                  </a:cubicBezTo>
                  <a:cubicBezTo>
                    <a:pt x="46" y="24"/>
                    <a:pt x="45" y="41"/>
                    <a:pt x="45" y="56"/>
                  </a:cubicBezTo>
                  <a:cubicBezTo>
                    <a:pt x="44" y="64"/>
                    <a:pt x="44" y="70"/>
                    <a:pt x="43" y="75"/>
                  </a:cubicBezTo>
                  <a:cubicBezTo>
                    <a:pt x="43" y="78"/>
                    <a:pt x="43" y="79"/>
                    <a:pt x="42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3" y="80"/>
                    <a:pt x="42" y="8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4" y="80"/>
                    <a:pt x="44" y="80"/>
                    <a:pt x="43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6" y="80"/>
                    <a:pt x="46" y="80"/>
                    <a:pt x="45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7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0"/>
                    <a:pt x="48" y="79"/>
                  </a:cubicBezTo>
                  <a:cubicBezTo>
                    <a:pt x="47" y="76"/>
                    <a:pt x="46" y="69"/>
                    <a:pt x="46" y="61"/>
                  </a:cubicBezTo>
                  <a:cubicBezTo>
                    <a:pt x="45" y="50"/>
                    <a:pt x="44" y="35"/>
                    <a:pt x="44" y="23"/>
                  </a:cubicBezTo>
                  <a:cubicBezTo>
                    <a:pt x="43" y="18"/>
                    <a:pt x="43" y="13"/>
                    <a:pt x="42" y="9"/>
                  </a:cubicBezTo>
                  <a:cubicBezTo>
                    <a:pt x="42" y="7"/>
                    <a:pt x="42" y="5"/>
                    <a:pt x="41" y="4"/>
                  </a:cubicBezTo>
                  <a:cubicBezTo>
                    <a:pt x="41" y="3"/>
                    <a:pt x="41" y="3"/>
                    <a:pt x="41" y="2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2" y="3"/>
                    <a:pt x="32" y="4"/>
                    <a:pt x="32" y="5"/>
                  </a:cubicBezTo>
                  <a:cubicBezTo>
                    <a:pt x="31" y="7"/>
                    <a:pt x="31" y="10"/>
                    <a:pt x="30" y="13"/>
                  </a:cubicBezTo>
                  <a:cubicBezTo>
                    <a:pt x="29" y="24"/>
                    <a:pt x="29" y="41"/>
                    <a:pt x="28" y="56"/>
                  </a:cubicBezTo>
                  <a:cubicBezTo>
                    <a:pt x="27" y="64"/>
                    <a:pt x="27" y="70"/>
                    <a:pt x="26" y="75"/>
                  </a:cubicBezTo>
                  <a:cubicBezTo>
                    <a:pt x="26" y="78"/>
                    <a:pt x="26" y="79"/>
                    <a:pt x="26" y="80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6" y="80"/>
                    <a:pt x="26" y="80"/>
                    <a:pt x="26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0"/>
                    <a:pt x="27" y="80"/>
                    <a:pt x="27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0" y="80"/>
                    <a:pt x="29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0" y="8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0"/>
                    <a:pt x="31" y="79"/>
                  </a:cubicBezTo>
                  <a:cubicBezTo>
                    <a:pt x="30" y="76"/>
                    <a:pt x="30" y="69"/>
                    <a:pt x="29" y="61"/>
                  </a:cubicBezTo>
                  <a:cubicBezTo>
                    <a:pt x="28" y="50"/>
                    <a:pt x="28" y="35"/>
                    <a:pt x="27" y="23"/>
                  </a:cubicBezTo>
                  <a:cubicBezTo>
                    <a:pt x="27" y="18"/>
                    <a:pt x="26" y="13"/>
                    <a:pt x="26" y="9"/>
                  </a:cubicBezTo>
                  <a:cubicBezTo>
                    <a:pt x="25" y="7"/>
                    <a:pt x="25" y="5"/>
                    <a:pt x="25" y="4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7" y="1"/>
                    <a:pt x="16" y="2"/>
                    <a:pt x="16" y="2"/>
                  </a:cubicBezTo>
                  <a:cubicBezTo>
                    <a:pt x="15" y="3"/>
                    <a:pt x="15" y="4"/>
                    <a:pt x="15" y="5"/>
                  </a:cubicBezTo>
                  <a:cubicBezTo>
                    <a:pt x="14" y="7"/>
                    <a:pt x="14" y="10"/>
                    <a:pt x="14" y="13"/>
                  </a:cubicBezTo>
                  <a:cubicBezTo>
                    <a:pt x="13" y="24"/>
                    <a:pt x="12" y="41"/>
                    <a:pt x="11" y="56"/>
                  </a:cubicBezTo>
                  <a:cubicBezTo>
                    <a:pt x="11" y="64"/>
                    <a:pt x="10" y="70"/>
                    <a:pt x="10" y="75"/>
                  </a:cubicBezTo>
                  <a:cubicBezTo>
                    <a:pt x="9" y="78"/>
                    <a:pt x="9" y="79"/>
                    <a:pt x="9" y="80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9" y="80"/>
                    <a:pt x="9" y="80"/>
                    <a:pt x="9" y="81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1" y="80"/>
                    <a:pt x="10" y="80"/>
                    <a:pt x="10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2" y="80"/>
                    <a:pt x="12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4" y="81"/>
                    <a:pt x="14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4" y="80"/>
                    <a:pt x="14" y="79"/>
                  </a:cubicBezTo>
                  <a:cubicBezTo>
                    <a:pt x="14" y="76"/>
                    <a:pt x="13" y="69"/>
                    <a:pt x="12" y="61"/>
                  </a:cubicBezTo>
                  <a:cubicBezTo>
                    <a:pt x="12" y="50"/>
                    <a:pt x="11" y="35"/>
                    <a:pt x="10" y="23"/>
                  </a:cubicBezTo>
                  <a:cubicBezTo>
                    <a:pt x="10" y="18"/>
                    <a:pt x="10" y="13"/>
                    <a:pt x="9" y="9"/>
                  </a:cubicBezTo>
                  <a:cubicBezTo>
                    <a:pt x="9" y="7"/>
                    <a:pt x="8" y="5"/>
                    <a:pt x="8" y="4"/>
                  </a:cubicBezTo>
                  <a:cubicBezTo>
                    <a:pt x="8" y="3"/>
                    <a:pt x="8" y="3"/>
                    <a:pt x="7" y="2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" name="PA-简单471"/>
            <p:cNvSpPr/>
            <p:nvPr>
              <p:custDataLst>
                <p:tags r:id="rId201"/>
              </p:custDataLst>
            </p:nvPr>
          </p:nvSpPr>
          <p:spPr bwMode="auto">
            <a:xfrm>
              <a:off x="10514" y="6263"/>
              <a:ext cx="226" cy="132"/>
            </a:xfrm>
            <a:custGeom>
              <a:avLst/>
              <a:gdLst>
                <a:gd name="T0" fmla="*/ 94 w 94"/>
                <a:gd name="T1" fmla="*/ 44 h 55"/>
                <a:gd name="T2" fmla="*/ 5 w 94"/>
                <a:gd name="T3" fmla="*/ 0 h 55"/>
                <a:gd name="T4" fmla="*/ 0 w 94"/>
                <a:gd name="T5" fmla="*/ 10 h 55"/>
                <a:gd name="T6" fmla="*/ 88 w 94"/>
                <a:gd name="T7" fmla="*/ 55 h 55"/>
                <a:gd name="T8" fmla="*/ 94 w 94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5">
                  <a:moveTo>
                    <a:pt x="94" y="44"/>
                  </a:moveTo>
                  <a:lnTo>
                    <a:pt x="5" y="0"/>
                  </a:lnTo>
                  <a:lnTo>
                    <a:pt x="0" y="10"/>
                  </a:lnTo>
                  <a:lnTo>
                    <a:pt x="88" y="55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PA-简单472"/>
            <p:cNvSpPr/>
            <p:nvPr>
              <p:custDataLst>
                <p:tags r:id="rId202"/>
              </p:custDataLst>
            </p:nvPr>
          </p:nvSpPr>
          <p:spPr bwMode="auto">
            <a:xfrm>
              <a:off x="10514" y="6263"/>
              <a:ext cx="226" cy="132"/>
            </a:xfrm>
            <a:custGeom>
              <a:avLst/>
              <a:gdLst>
                <a:gd name="T0" fmla="*/ 94 w 94"/>
                <a:gd name="T1" fmla="*/ 44 h 55"/>
                <a:gd name="T2" fmla="*/ 5 w 94"/>
                <a:gd name="T3" fmla="*/ 0 h 55"/>
                <a:gd name="T4" fmla="*/ 0 w 94"/>
                <a:gd name="T5" fmla="*/ 10 h 55"/>
                <a:gd name="T6" fmla="*/ 88 w 94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55">
                  <a:moveTo>
                    <a:pt x="94" y="44"/>
                  </a:moveTo>
                  <a:lnTo>
                    <a:pt x="5" y="0"/>
                  </a:lnTo>
                  <a:lnTo>
                    <a:pt x="0" y="10"/>
                  </a:lnTo>
                  <a:lnTo>
                    <a:pt x="88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PA-简单473"/>
            <p:cNvSpPr/>
            <p:nvPr>
              <p:custDataLst>
                <p:tags r:id="rId203"/>
              </p:custDataLst>
            </p:nvPr>
          </p:nvSpPr>
          <p:spPr bwMode="auto">
            <a:xfrm>
              <a:off x="11198" y="6208"/>
              <a:ext cx="229" cy="130"/>
            </a:xfrm>
            <a:custGeom>
              <a:avLst/>
              <a:gdLst>
                <a:gd name="T0" fmla="*/ 6 w 95"/>
                <a:gd name="T1" fmla="*/ 54 h 54"/>
                <a:gd name="T2" fmla="*/ 95 w 95"/>
                <a:gd name="T3" fmla="*/ 10 h 54"/>
                <a:gd name="T4" fmla="*/ 89 w 95"/>
                <a:gd name="T5" fmla="*/ 0 h 54"/>
                <a:gd name="T6" fmla="*/ 0 w 95"/>
                <a:gd name="T7" fmla="*/ 42 h 54"/>
                <a:gd name="T8" fmla="*/ 6 w 95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54">
                  <a:moveTo>
                    <a:pt x="6" y="54"/>
                  </a:moveTo>
                  <a:lnTo>
                    <a:pt x="95" y="10"/>
                  </a:lnTo>
                  <a:lnTo>
                    <a:pt x="89" y="0"/>
                  </a:lnTo>
                  <a:lnTo>
                    <a:pt x="0" y="42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PA-简单474"/>
            <p:cNvSpPr/>
            <p:nvPr>
              <p:custDataLst>
                <p:tags r:id="rId204"/>
              </p:custDataLst>
            </p:nvPr>
          </p:nvSpPr>
          <p:spPr bwMode="auto">
            <a:xfrm>
              <a:off x="11198" y="6208"/>
              <a:ext cx="229" cy="130"/>
            </a:xfrm>
            <a:custGeom>
              <a:avLst/>
              <a:gdLst>
                <a:gd name="T0" fmla="*/ 6 w 95"/>
                <a:gd name="T1" fmla="*/ 54 h 54"/>
                <a:gd name="T2" fmla="*/ 95 w 95"/>
                <a:gd name="T3" fmla="*/ 10 h 54"/>
                <a:gd name="T4" fmla="*/ 89 w 95"/>
                <a:gd name="T5" fmla="*/ 0 h 54"/>
                <a:gd name="T6" fmla="*/ 0 w 95"/>
                <a:gd name="T7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54">
                  <a:moveTo>
                    <a:pt x="6" y="54"/>
                  </a:moveTo>
                  <a:lnTo>
                    <a:pt x="95" y="10"/>
                  </a:lnTo>
                  <a:lnTo>
                    <a:pt x="89" y="0"/>
                  </a:lnTo>
                  <a:lnTo>
                    <a:pt x="0" y="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PA-简单475"/>
            <p:cNvSpPr/>
            <p:nvPr>
              <p:custDataLst>
                <p:tags r:id="rId205"/>
              </p:custDataLst>
            </p:nvPr>
          </p:nvSpPr>
          <p:spPr bwMode="auto">
            <a:xfrm>
              <a:off x="10786" y="6757"/>
              <a:ext cx="487" cy="222"/>
            </a:xfrm>
            <a:custGeom>
              <a:avLst/>
              <a:gdLst>
                <a:gd name="T0" fmla="*/ 0 w 129"/>
                <a:gd name="T1" fmla="*/ 61 h 63"/>
                <a:gd name="T2" fmla="*/ 23 w 129"/>
                <a:gd name="T3" fmla="*/ 63 h 63"/>
                <a:gd name="T4" fmla="*/ 61 w 129"/>
                <a:gd name="T5" fmla="*/ 58 h 63"/>
                <a:gd name="T6" fmla="*/ 103 w 129"/>
                <a:gd name="T7" fmla="*/ 37 h 63"/>
                <a:gd name="T8" fmla="*/ 129 w 129"/>
                <a:gd name="T9" fmla="*/ 9 h 63"/>
                <a:gd name="T10" fmla="*/ 115 w 129"/>
                <a:gd name="T11" fmla="*/ 0 h 63"/>
                <a:gd name="T12" fmla="*/ 93 w 129"/>
                <a:gd name="T13" fmla="*/ 25 h 63"/>
                <a:gd name="T14" fmla="*/ 57 w 129"/>
                <a:gd name="T15" fmla="*/ 42 h 63"/>
                <a:gd name="T16" fmla="*/ 23 w 129"/>
                <a:gd name="T17" fmla="*/ 47 h 63"/>
                <a:gd name="T18" fmla="*/ 3 w 129"/>
                <a:gd name="T19" fmla="*/ 45 h 63"/>
                <a:gd name="T20" fmla="*/ 0 w 129"/>
                <a:gd name="T21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63">
                  <a:moveTo>
                    <a:pt x="0" y="61"/>
                  </a:moveTo>
                  <a:cubicBezTo>
                    <a:pt x="4" y="62"/>
                    <a:pt x="13" y="63"/>
                    <a:pt x="23" y="63"/>
                  </a:cubicBezTo>
                  <a:cubicBezTo>
                    <a:pt x="34" y="63"/>
                    <a:pt x="47" y="62"/>
                    <a:pt x="61" y="58"/>
                  </a:cubicBezTo>
                  <a:cubicBezTo>
                    <a:pt x="74" y="54"/>
                    <a:pt x="89" y="48"/>
                    <a:pt x="103" y="37"/>
                  </a:cubicBezTo>
                  <a:cubicBezTo>
                    <a:pt x="114" y="28"/>
                    <a:pt x="123" y="18"/>
                    <a:pt x="129" y="9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8"/>
                    <a:pt x="103" y="17"/>
                    <a:pt x="93" y="25"/>
                  </a:cubicBezTo>
                  <a:cubicBezTo>
                    <a:pt x="81" y="34"/>
                    <a:pt x="69" y="39"/>
                    <a:pt x="57" y="42"/>
                  </a:cubicBezTo>
                  <a:cubicBezTo>
                    <a:pt x="45" y="46"/>
                    <a:pt x="33" y="47"/>
                    <a:pt x="23" y="47"/>
                  </a:cubicBezTo>
                  <a:cubicBezTo>
                    <a:pt x="14" y="47"/>
                    <a:pt x="6" y="46"/>
                    <a:pt x="3" y="45"/>
                  </a:cubicBezTo>
                  <a:cubicBezTo>
                    <a:pt x="0" y="61"/>
                    <a:pt x="0" y="61"/>
                    <a:pt x="0" y="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PA-简单476"/>
            <p:cNvSpPr>
              <a:spLocks noChangeArrowheads="1"/>
            </p:cNvSpPr>
            <p:nvPr>
              <p:custDataLst>
                <p:tags r:id="rId206"/>
              </p:custDataLst>
            </p:nvPr>
          </p:nvSpPr>
          <p:spPr bwMode="auto">
            <a:xfrm>
              <a:off x="13337" y="6294"/>
              <a:ext cx="282" cy="2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" name="PA-简单477"/>
            <p:cNvSpPr>
              <a:spLocks noChangeArrowheads="1"/>
            </p:cNvSpPr>
            <p:nvPr>
              <p:custDataLst>
                <p:tags r:id="rId207"/>
              </p:custDataLst>
            </p:nvPr>
          </p:nvSpPr>
          <p:spPr bwMode="auto">
            <a:xfrm>
              <a:off x="13465" y="6420"/>
              <a:ext cx="94" cy="7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PA-简单478"/>
            <p:cNvSpPr>
              <a:spLocks noChangeArrowheads="1"/>
            </p:cNvSpPr>
            <p:nvPr>
              <p:custDataLst>
                <p:tags r:id="rId208"/>
              </p:custDataLst>
            </p:nvPr>
          </p:nvSpPr>
          <p:spPr bwMode="auto">
            <a:xfrm>
              <a:off x="13400" y="6359"/>
              <a:ext cx="60" cy="4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" name="PA-简单479"/>
            <p:cNvSpPr/>
            <p:nvPr>
              <p:custDataLst>
                <p:tags r:id="rId209"/>
              </p:custDataLst>
            </p:nvPr>
          </p:nvSpPr>
          <p:spPr bwMode="auto">
            <a:xfrm>
              <a:off x="13340" y="6239"/>
              <a:ext cx="253" cy="55"/>
            </a:xfrm>
            <a:custGeom>
              <a:avLst/>
              <a:gdLst>
                <a:gd name="T0" fmla="*/ 7 w 67"/>
                <a:gd name="T1" fmla="*/ 15 h 16"/>
                <a:gd name="T2" fmla="*/ 37 w 67"/>
                <a:gd name="T3" fmla="*/ 8 h 16"/>
                <a:gd name="T4" fmla="*/ 47 w 67"/>
                <a:gd name="T5" fmla="*/ 9 h 16"/>
                <a:gd name="T6" fmla="*/ 61 w 67"/>
                <a:gd name="T7" fmla="*/ 13 h 16"/>
                <a:gd name="T8" fmla="*/ 66 w 67"/>
                <a:gd name="T9" fmla="*/ 11 h 16"/>
                <a:gd name="T10" fmla="*/ 64 w 67"/>
                <a:gd name="T11" fmla="*/ 6 h 16"/>
                <a:gd name="T12" fmla="*/ 49 w 67"/>
                <a:gd name="T13" fmla="*/ 1 h 16"/>
                <a:gd name="T14" fmla="*/ 37 w 67"/>
                <a:gd name="T15" fmla="*/ 0 h 16"/>
                <a:gd name="T16" fmla="*/ 3 w 67"/>
                <a:gd name="T17" fmla="*/ 8 h 16"/>
                <a:gd name="T18" fmla="*/ 1 w 67"/>
                <a:gd name="T19" fmla="*/ 14 h 16"/>
                <a:gd name="T20" fmla="*/ 7 w 67"/>
                <a:gd name="T2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6">
                  <a:moveTo>
                    <a:pt x="7" y="15"/>
                  </a:moveTo>
                  <a:cubicBezTo>
                    <a:pt x="12" y="13"/>
                    <a:pt x="23" y="8"/>
                    <a:pt x="37" y="8"/>
                  </a:cubicBezTo>
                  <a:cubicBezTo>
                    <a:pt x="40" y="8"/>
                    <a:pt x="44" y="8"/>
                    <a:pt x="47" y="9"/>
                  </a:cubicBezTo>
                  <a:cubicBezTo>
                    <a:pt x="53" y="10"/>
                    <a:pt x="57" y="11"/>
                    <a:pt x="61" y="13"/>
                  </a:cubicBezTo>
                  <a:cubicBezTo>
                    <a:pt x="63" y="14"/>
                    <a:pt x="65" y="13"/>
                    <a:pt x="66" y="11"/>
                  </a:cubicBezTo>
                  <a:cubicBezTo>
                    <a:pt x="67" y="9"/>
                    <a:pt x="66" y="7"/>
                    <a:pt x="64" y="6"/>
                  </a:cubicBezTo>
                  <a:cubicBezTo>
                    <a:pt x="60" y="4"/>
                    <a:pt x="55" y="2"/>
                    <a:pt x="49" y="1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21" y="0"/>
                    <a:pt x="9" y="5"/>
                    <a:pt x="3" y="8"/>
                  </a:cubicBezTo>
                  <a:cubicBezTo>
                    <a:pt x="1" y="9"/>
                    <a:pt x="0" y="12"/>
                    <a:pt x="1" y="14"/>
                  </a:cubicBezTo>
                  <a:cubicBezTo>
                    <a:pt x="3" y="16"/>
                    <a:pt x="5" y="16"/>
                    <a:pt x="7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" name="PA-简单480"/>
            <p:cNvSpPr>
              <a:spLocks noChangeArrowheads="1"/>
            </p:cNvSpPr>
            <p:nvPr>
              <p:custDataLst>
                <p:tags r:id="rId210"/>
              </p:custDataLst>
            </p:nvPr>
          </p:nvSpPr>
          <p:spPr bwMode="auto">
            <a:xfrm>
              <a:off x="14178" y="6287"/>
              <a:ext cx="279" cy="2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PA-简单481"/>
            <p:cNvSpPr>
              <a:spLocks noChangeArrowheads="1"/>
            </p:cNvSpPr>
            <p:nvPr>
              <p:custDataLst>
                <p:tags r:id="rId211"/>
              </p:custDataLst>
            </p:nvPr>
          </p:nvSpPr>
          <p:spPr bwMode="auto">
            <a:xfrm>
              <a:off x="14233" y="6412"/>
              <a:ext cx="99" cy="7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PA-简单482"/>
            <p:cNvSpPr>
              <a:spLocks noChangeArrowheads="1"/>
            </p:cNvSpPr>
            <p:nvPr>
              <p:custDataLst>
                <p:tags r:id="rId212"/>
              </p:custDataLst>
            </p:nvPr>
          </p:nvSpPr>
          <p:spPr bwMode="auto">
            <a:xfrm>
              <a:off x="14332" y="6352"/>
              <a:ext cx="63" cy="4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" name="PA-简单483"/>
            <p:cNvSpPr/>
            <p:nvPr>
              <p:custDataLst>
                <p:tags r:id="rId213"/>
              </p:custDataLst>
            </p:nvPr>
          </p:nvSpPr>
          <p:spPr bwMode="auto">
            <a:xfrm>
              <a:off x="14204" y="6232"/>
              <a:ext cx="248" cy="60"/>
            </a:xfrm>
            <a:custGeom>
              <a:avLst/>
              <a:gdLst>
                <a:gd name="T0" fmla="*/ 64 w 66"/>
                <a:gd name="T1" fmla="*/ 8 h 17"/>
                <a:gd name="T2" fmla="*/ 30 w 66"/>
                <a:gd name="T3" fmla="*/ 0 h 17"/>
                <a:gd name="T4" fmla="*/ 18 w 66"/>
                <a:gd name="T5" fmla="*/ 1 h 17"/>
                <a:gd name="T6" fmla="*/ 2 w 66"/>
                <a:gd name="T7" fmla="*/ 6 h 17"/>
                <a:gd name="T8" fmla="*/ 1 w 66"/>
                <a:gd name="T9" fmla="*/ 11 h 17"/>
                <a:gd name="T10" fmla="*/ 6 w 66"/>
                <a:gd name="T11" fmla="*/ 13 h 17"/>
                <a:gd name="T12" fmla="*/ 19 w 66"/>
                <a:gd name="T13" fmla="*/ 9 h 17"/>
                <a:gd name="T14" fmla="*/ 30 w 66"/>
                <a:gd name="T15" fmla="*/ 8 h 17"/>
                <a:gd name="T16" fmla="*/ 60 w 66"/>
                <a:gd name="T17" fmla="*/ 15 h 17"/>
                <a:gd name="T18" fmla="*/ 65 w 66"/>
                <a:gd name="T19" fmla="*/ 14 h 17"/>
                <a:gd name="T20" fmla="*/ 64 w 66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7">
                  <a:moveTo>
                    <a:pt x="64" y="8"/>
                  </a:moveTo>
                  <a:cubicBezTo>
                    <a:pt x="58" y="5"/>
                    <a:pt x="45" y="0"/>
                    <a:pt x="30" y="0"/>
                  </a:cubicBezTo>
                  <a:cubicBezTo>
                    <a:pt x="26" y="0"/>
                    <a:pt x="22" y="0"/>
                    <a:pt x="18" y="1"/>
                  </a:cubicBezTo>
                  <a:cubicBezTo>
                    <a:pt x="12" y="2"/>
                    <a:pt x="7" y="4"/>
                    <a:pt x="2" y="6"/>
                  </a:cubicBezTo>
                  <a:cubicBezTo>
                    <a:pt x="0" y="7"/>
                    <a:pt x="0" y="9"/>
                    <a:pt x="1" y="11"/>
                  </a:cubicBezTo>
                  <a:cubicBezTo>
                    <a:pt x="1" y="13"/>
                    <a:pt x="4" y="14"/>
                    <a:pt x="6" y="13"/>
                  </a:cubicBezTo>
                  <a:cubicBezTo>
                    <a:pt x="10" y="11"/>
                    <a:pt x="14" y="10"/>
                    <a:pt x="19" y="9"/>
                  </a:cubicBezTo>
                  <a:cubicBezTo>
                    <a:pt x="23" y="8"/>
                    <a:pt x="26" y="8"/>
                    <a:pt x="30" y="8"/>
                  </a:cubicBezTo>
                  <a:cubicBezTo>
                    <a:pt x="43" y="8"/>
                    <a:pt x="55" y="13"/>
                    <a:pt x="60" y="15"/>
                  </a:cubicBezTo>
                  <a:cubicBezTo>
                    <a:pt x="62" y="17"/>
                    <a:pt x="64" y="16"/>
                    <a:pt x="65" y="14"/>
                  </a:cubicBezTo>
                  <a:cubicBezTo>
                    <a:pt x="66" y="12"/>
                    <a:pt x="65" y="9"/>
                    <a:pt x="6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PA-简单484"/>
            <p:cNvSpPr/>
            <p:nvPr>
              <p:custDataLst>
                <p:tags r:id="rId214"/>
              </p:custDataLst>
            </p:nvPr>
          </p:nvSpPr>
          <p:spPr bwMode="auto">
            <a:xfrm>
              <a:off x="13581" y="6923"/>
              <a:ext cx="665" cy="145"/>
            </a:xfrm>
            <a:custGeom>
              <a:avLst/>
              <a:gdLst>
                <a:gd name="T0" fmla="*/ 13 w 176"/>
                <a:gd name="T1" fmla="*/ 35 h 41"/>
                <a:gd name="T2" fmla="*/ 89 w 176"/>
                <a:gd name="T3" fmla="*/ 16 h 41"/>
                <a:gd name="T4" fmla="*/ 126 w 176"/>
                <a:gd name="T5" fmla="*/ 21 h 41"/>
                <a:gd name="T6" fmla="*/ 163 w 176"/>
                <a:gd name="T7" fmla="*/ 39 h 41"/>
                <a:gd name="T8" fmla="*/ 174 w 176"/>
                <a:gd name="T9" fmla="*/ 37 h 41"/>
                <a:gd name="T10" fmla="*/ 172 w 176"/>
                <a:gd name="T11" fmla="*/ 25 h 41"/>
                <a:gd name="T12" fmla="*/ 131 w 176"/>
                <a:gd name="T13" fmla="*/ 6 h 41"/>
                <a:gd name="T14" fmla="*/ 89 w 176"/>
                <a:gd name="T15" fmla="*/ 0 h 41"/>
                <a:gd name="T16" fmla="*/ 6 w 176"/>
                <a:gd name="T17" fmla="*/ 21 h 41"/>
                <a:gd name="T18" fmla="*/ 3 w 176"/>
                <a:gd name="T19" fmla="*/ 32 h 41"/>
                <a:gd name="T20" fmla="*/ 13 w 176"/>
                <a:gd name="T21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6" h="41">
                  <a:moveTo>
                    <a:pt x="13" y="35"/>
                  </a:moveTo>
                  <a:cubicBezTo>
                    <a:pt x="24" y="30"/>
                    <a:pt x="53" y="16"/>
                    <a:pt x="89" y="16"/>
                  </a:cubicBezTo>
                  <a:cubicBezTo>
                    <a:pt x="101" y="16"/>
                    <a:pt x="113" y="17"/>
                    <a:pt x="126" y="21"/>
                  </a:cubicBezTo>
                  <a:cubicBezTo>
                    <a:pt x="141" y="26"/>
                    <a:pt x="153" y="32"/>
                    <a:pt x="163" y="39"/>
                  </a:cubicBezTo>
                  <a:cubicBezTo>
                    <a:pt x="166" y="41"/>
                    <a:pt x="171" y="40"/>
                    <a:pt x="174" y="37"/>
                  </a:cubicBezTo>
                  <a:cubicBezTo>
                    <a:pt x="176" y="33"/>
                    <a:pt x="175" y="28"/>
                    <a:pt x="172" y="25"/>
                  </a:cubicBezTo>
                  <a:cubicBezTo>
                    <a:pt x="161" y="18"/>
                    <a:pt x="147" y="11"/>
                    <a:pt x="131" y="6"/>
                  </a:cubicBezTo>
                  <a:cubicBezTo>
                    <a:pt x="116" y="2"/>
                    <a:pt x="102" y="0"/>
                    <a:pt x="89" y="0"/>
                  </a:cubicBezTo>
                  <a:cubicBezTo>
                    <a:pt x="49" y="0"/>
                    <a:pt x="18" y="15"/>
                    <a:pt x="6" y="21"/>
                  </a:cubicBezTo>
                  <a:cubicBezTo>
                    <a:pt x="2" y="23"/>
                    <a:pt x="0" y="28"/>
                    <a:pt x="3" y="32"/>
                  </a:cubicBezTo>
                  <a:cubicBezTo>
                    <a:pt x="5" y="36"/>
                    <a:pt x="9" y="38"/>
                    <a:pt x="13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PA-简单485"/>
            <p:cNvSpPr/>
            <p:nvPr>
              <p:custDataLst>
                <p:tags r:id="rId215"/>
              </p:custDataLst>
            </p:nvPr>
          </p:nvSpPr>
          <p:spPr bwMode="auto">
            <a:xfrm>
              <a:off x="13231" y="6554"/>
              <a:ext cx="260" cy="190"/>
            </a:xfrm>
            <a:custGeom>
              <a:avLst/>
              <a:gdLst>
                <a:gd name="T0" fmla="*/ 2 w 69"/>
                <a:gd name="T1" fmla="*/ 8 h 54"/>
                <a:gd name="T2" fmla="*/ 62 w 69"/>
                <a:gd name="T3" fmla="*/ 53 h 54"/>
                <a:gd name="T4" fmla="*/ 68 w 69"/>
                <a:gd name="T5" fmla="*/ 52 h 54"/>
                <a:gd name="T6" fmla="*/ 67 w 69"/>
                <a:gd name="T7" fmla="*/ 46 h 54"/>
                <a:gd name="T8" fmla="*/ 7 w 69"/>
                <a:gd name="T9" fmla="*/ 1 h 54"/>
                <a:gd name="T10" fmla="*/ 1 w 69"/>
                <a:gd name="T11" fmla="*/ 2 h 54"/>
                <a:gd name="T12" fmla="*/ 2 w 69"/>
                <a:gd name="T13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54">
                  <a:moveTo>
                    <a:pt x="2" y="8"/>
                  </a:moveTo>
                  <a:cubicBezTo>
                    <a:pt x="62" y="53"/>
                    <a:pt x="62" y="53"/>
                    <a:pt x="62" y="53"/>
                  </a:cubicBezTo>
                  <a:cubicBezTo>
                    <a:pt x="64" y="54"/>
                    <a:pt x="67" y="54"/>
                    <a:pt x="68" y="52"/>
                  </a:cubicBezTo>
                  <a:cubicBezTo>
                    <a:pt x="69" y="50"/>
                    <a:pt x="69" y="47"/>
                    <a:pt x="67" y="4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PA-简单486"/>
            <p:cNvSpPr/>
            <p:nvPr>
              <p:custDataLst>
                <p:tags r:id="rId216"/>
              </p:custDataLst>
            </p:nvPr>
          </p:nvSpPr>
          <p:spPr bwMode="auto">
            <a:xfrm>
              <a:off x="13272" y="6764"/>
              <a:ext cx="142" cy="55"/>
            </a:xfrm>
            <a:custGeom>
              <a:avLst/>
              <a:gdLst>
                <a:gd name="T0" fmla="*/ 3 w 38"/>
                <a:gd name="T1" fmla="*/ 8 h 16"/>
                <a:gd name="T2" fmla="*/ 33 w 38"/>
                <a:gd name="T3" fmla="*/ 16 h 16"/>
                <a:gd name="T4" fmla="*/ 37 w 38"/>
                <a:gd name="T5" fmla="*/ 13 h 16"/>
                <a:gd name="T6" fmla="*/ 35 w 38"/>
                <a:gd name="T7" fmla="*/ 8 h 16"/>
                <a:gd name="T8" fmla="*/ 5 w 38"/>
                <a:gd name="T9" fmla="*/ 0 h 16"/>
                <a:gd name="T10" fmla="*/ 0 w 38"/>
                <a:gd name="T11" fmla="*/ 3 h 16"/>
                <a:gd name="T12" fmla="*/ 3 w 38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" y="8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5" y="16"/>
                    <a:pt x="37" y="15"/>
                    <a:pt x="37" y="13"/>
                  </a:cubicBezTo>
                  <a:cubicBezTo>
                    <a:pt x="38" y="11"/>
                    <a:pt x="37" y="9"/>
                    <a:pt x="3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PA-简单487"/>
            <p:cNvSpPr/>
            <p:nvPr>
              <p:custDataLst>
                <p:tags r:id="rId217"/>
              </p:custDataLst>
            </p:nvPr>
          </p:nvSpPr>
          <p:spPr bwMode="auto">
            <a:xfrm>
              <a:off x="13234" y="6906"/>
              <a:ext cx="214" cy="147"/>
            </a:xfrm>
            <a:custGeom>
              <a:avLst/>
              <a:gdLst>
                <a:gd name="T0" fmla="*/ 7 w 57"/>
                <a:gd name="T1" fmla="*/ 40 h 42"/>
                <a:gd name="T2" fmla="*/ 55 w 57"/>
                <a:gd name="T3" fmla="*/ 8 h 42"/>
                <a:gd name="T4" fmla="*/ 56 w 57"/>
                <a:gd name="T5" fmla="*/ 2 h 42"/>
                <a:gd name="T6" fmla="*/ 51 w 57"/>
                <a:gd name="T7" fmla="*/ 1 h 42"/>
                <a:gd name="T8" fmla="*/ 3 w 57"/>
                <a:gd name="T9" fmla="*/ 34 h 42"/>
                <a:gd name="T10" fmla="*/ 2 w 57"/>
                <a:gd name="T11" fmla="*/ 39 h 42"/>
                <a:gd name="T12" fmla="*/ 7 w 57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2">
                  <a:moveTo>
                    <a:pt x="7" y="40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57" y="7"/>
                    <a:pt x="57" y="4"/>
                    <a:pt x="56" y="2"/>
                  </a:cubicBezTo>
                  <a:cubicBezTo>
                    <a:pt x="55" y="0"/>
                    <a:pt x="52" y="0"/>
                    <a:pt x="51" y="1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5"/>
                    <a:pt x="0" y="38"/>
                    <a:pt x="2" y="39"/>
                  </a:cubicBezTo>
                  <a:cubicBezTo>
                    <a:pt x="3" y="41"/>
                    <a:pt x="5" y="42"/>
                    <a:pt x="7" y="4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PA-简单488"/>
            <p:cNvSpPr/>
            <p:nvPr>
              <p:custDataLst>
                <p:tags r:id="rId218"/>
              </p:custDataLst>
            </p:nvPr>
          </p:nvSpPr>
          <p:spPr bwMode="auto">
            <a:xfrm>
              <a:off x="14392" y="6540"/>
              <a:ext cx="260" cy="190"/>
            </a:xfrm>
            <a:custGeom>
              <a:avLst/>
              <a:gdLst>
                <a:gd name="T0" fmla="*/ 62 w 69"/>
                <a:gd name="T1" fmla="*/ 1 h 54"/>
                <a:gd name="T2" fmla="*/ 2 w 69"/>
                <a:gd name="T3" fmla="*/ 46 h 54"/>
                <a:gd name="T4" fmla="*/ 1 w 69"/>
                <a:gd name="T5" fmla="*/ 52 h 54"/>
                <a:gd name="T6" fmla="*/ 7 w 69"/>
                <a:gd name="T7" fmla="*/ 53 h 54"/>
                <a:gd name="T8" fmla="*/ 67 w 69"/>
                <a:gd name="T9" fmla="*/ 8 h 54"/>
                <a:gd name="T10" fmla="*/ 68 w 69"/>
                <a:gd name="T11" fmla="*/ 2 h 54"/>
                <a:gd name="T12" fmla="*/ 62 w 69"/>
                <a:gd name="T13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54">
                  <a:moveTo>
                    <a:pt x="62" y="1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0" y="48"/>
                    <a:pt x="0" y="50"/>
                    <a:pt x="1" y="52"/>
                  </a:cubicBezTo>
                  <a:cubicBezTo>
                    <a:pt x="2" y="54"/>
                    <a:pt x="5" y="54"/>
                    <a:pt x="7" y="53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9" y="7"/>
                    <a:pt x="69" y="4"/>
                    <a:pt x="68" y="2"/>
                  </a:cubicBezTo>
                  <a:cubicBezTo>
                    <a:pt x="67" y="1"/>
                    <a:pt x="64" y="0"/>
                    <a:pt x="62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PA-简单489"/>
            <p:cNvSpPr/>
            <p:nvPr>
              <p:custDataLst>
                <p:tags r:id="rId219"/>
              </p:custDataLst>
            </p:nvPr>
          </p:nvSpPr>
          <p:spPr bwMode="auto">
            <a:xfrm>
              <a:off x="14467" y="6750"/>
              <a:ext cx="145" cy="60"/>
            </a:xfrm>
            <a:custGeom>
              <a:avLst/>
              <a:gdLst>
                <a:gd name="T0" fmla="*/ 33 w 38"/>
                <a:gd name="T1" fmla="*/ 1 h 17"/>
                <a:gd name="T2" fmla="*/ 3 w 38"/>
                <a:gd name="T3" fmla="*/ 8 h 17"/>
                <a:gd name="T4" fmla="*/ 0 w 38"/>
                <a:gd name="T5" fmla="*/ 13 h 17"/>
                <a:gd name="T6" fmla="*/ 5 w 38"/>
                <a:gd name="T7" fmla="*/ 16 h 17"/>
                <a:gd name="T8" fmla="*/ 35 w 38"/>
                <a:gd name="T9" fmla="*/ 8 h 17"/>
                <a:gd name="T10" fmla="*/ 38 w 38"/>
                <a:gd name="T11" fmla="*/ 4 h 17"/>
                <a:gd name="T12" fmla="*/ 33 w 38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7">
                  <a:moveTo>
                    <a:pt x="33" y="1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1" y="15"/>
                    <a:pt x="3" y="17"/>
                    <a:pt x="5" y="16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7" y="8"/>
                    <a:pt x="38" y="6"/>
                    <a:pt x="38" y="4"/>
                  </a:cubicBezTo>
                  <a:cubicBezTo>
                    <a:pt x="37" y="1"/>
                    <a:pt x="35" y="0"/>
                    <a:pt x="33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1" name="PA-简单490"/>
            <p:cNvSpPr/>
            <p:nvPr>
              <p:custDataLst>
                <p:tags r:id="rId220"/>
              </p:custDataLst>
            </p:nvPr>
          </p:nvSpPr>
          <p:spPr bwMode="auto">
            <a:xfrm>
              <a:off x="14433" y="6892"/>
              <a:ext cx="214" cy="147"/>
            </a:xfrm>
            <a:custGeom>
              <a:avLst/>
              <a:gdLst>
                <a:gd name="T0" fmla="*/ 54 w 57"/>
                <a:gd name="T1" fmla="*/ 34 h 42"/>
                <a:gd name="T2" fmla="*/ 6 w 57"/>
                <a:gd name="T3" fmla="*/ 2 h 42"/>
                <a:gd name="T4" fmla="*/ 1 w 57"/>
                <a:gd name="T5" fmla="*/ 3 h 42"/>
                <a:gd name="T6" fmla="*/ 2 w 57"/>
                <a:gd name="T7" fmla="*/ 8 h 42"/>
                <a:gd name="T8" fmla="*/ 50 w 57"/>
                <a:gd name="T9" fmla="*/ 41 h 42"/>
                <a:gd name="T10" fmla="*/ 55 w 57"/>
                <a:gd name="T11" fmla="*/ 40 h 42"/>
                <a:gd name="T12" fmla="*/ 54 w 57"/>
                <a:gd name="T13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2">
                  <a:moveTo>
                    <a:pt x="54" y="34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2" y="42"/>
                    <a:pt x="54" y="41"/>
                    <a:pt x="55" y="40"/>
                  </a:cubicBezTo>
                  <a:cubicBezTo>
                    <a:pt x="57" y="38"/>
                    <a:pt x="56" y="35"/>
                    <a:pt x="54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393" name="PA-简单5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70313" y="899158"/>
            <a:ext cx="1192213" cy="1139825"/>
          </a:xfrm>
          <a:prstGeom prst="ellipse">
            <a:avLst/>
          </a:prstGeom>
          <a:solidFill>
            <a:srgbClr val="4FCC1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4" name="PA-简单513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3756025" y="884871"/>
            <a:ext cx="1220788" cy="1168400"/>
          </a:xfrm>
          <a:custGeom>
            <a:avLst/>
            <a:gdLst>
              <a:gd name="T0" fmla="*/ 676 w 1353"/>
              <a:gd name="T1" fmla="*/ 1353 h 1353"/>
              <a:gd name="T2" fmla="*/ 0 w 1353"/>
              <a:gd name="T3" fmla="*/ 676 h 1353"/>
              <a:gd name="T4" fmla="*/ 676 w 1353"/>
              <a:gd name="T5" fmla="*/ 0 h 1353"/>
              <a:gd name="T6" fmla="*/ 1353 w 1353"/>
              <a:gd name="T7" fmla="*/ 676 h 1353"/>
              <a:gd name="T8" fmla="*/ 676 w 1353"/>
              <a:gd name="T9" fmla="*/ 1353 h 1353"/>
              <a:gd name="T10" fmla="*/ 676 w 1353"/>
              <a:gd name="T11" fmla="*/ 32 h 1353"/>
              <a:gd name="T12" fmla="*/ 32 w 1353"/>
              <a:gd name="T13" fmla="*/ 676 h 1353"/>
              <a:gd name="T14" fmla="*/ 676 w 1353"/>
              <a:gd name="T15" fmla="*/ 1320 h 1353"/>
              <a:gd name="T16" fmla="*/ 1320 w 1353"/>
              <a:gd name="T17" fmla="*/ 676 h 1353"/>
              <a:gd name="T18" fmla="*/ 676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6" y="1353"/>
                </a:moveTo>
                <a:cubicBezTo>
                  <a:pt x="303" y="1353"/>
                  <a:pt x="0" y="1049"/>
                  <a:pt x="0" y="676"/>
                </a:cubicBezTo>
                <a:cubicBezTo>
                  <a:pt x="0" y="303"/>
                  <a:pt x="303" y="0"/>
                  <a:pt x="676" y="0"/>
                </a:cubicBezTo>
                <a:cubicBezTo>
                  <a:pt x="1049" y="0"/>
                  <a:pt x="1353" y="303"/>
                  <a:pt x="1353" y="676"/>
                </a:cubicBezTo>
                <a:cubicBezTo>
                  <a:pt x="1353" y="1049"/>
                  <a:pt x="1049" y="1353"/>
                  <a:pt x="676" y="1353"/>
                </a:cubicBezTo>
                <a:close/>
                <a:moveTo>
                  <a:pt x="676" y="32"/>
                </a:moveTo>
                <a:cubicBezTo>
                  <a:pt x="321" y="32"/>
                  <a:pt x="32" y="321"/>
                  <a:pt x="32" y="676"/>
                </a:cubicBezTo>
                <a:cubicBezTo>
                  <a:pt x="32" y="1031"/>
                  <a:pt x="321" y="1320"/>
                  <a:pt x="676" y="1320"/>
                </a:cubicBezTo>
                <a:cubicBezTo>
                  <a:pt x="1032" y="1320"/>
                  <a:pt x="1320" y="1031"/>
                  <a:pt x="1320" y="676"/>
                </a:cubicBezTo>
                <a:cubicBezTo>
                  <a:pt x="1320" y="321"/>
                  <a:pt x="1032" y="32"/>
                  <a:pt x="676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5" name="PA-简单51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32350" y="899158"/>
            <a:ext cx="1190625" cy="1139825"/>
          </a:xfrm>
          <a:prstGeom prst="ellipse">
            <a:avLst/>
          </a:prstGeom>
          <a:solidFill>
            <a:srgbClr val="40AA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6" name="PA-简单515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818063" y="884871"/>
            <a:ext cx="1220788" cy="1168400"/>
          </a:xfrm>
          <a:custGeom>
            <a:avLst/>
            <a:gdLst>
              <a:gd name="T0" fmla="*/ 676 w 1353"/>
              <a:gd name="T1" fmla="*/ 1353 h 1353"/>
              <a:gd name="T2" fmla="*/ 0 w 1353"/>
              <a:gd name="T3" fmla="*/ 676 h 1353"/>
              <a:gd name="T4" fmla="*/ 676 w 1353"/>
              <a:gd name="T5" fmla="*/ 0 h 1353"/>
              <a:gd name="T6" fmla="*/ 1353 w 1353"/>
              <a:gd name="T7" fmla="*/ 676 h 1353"/>
              <a:gd name="T8" fmla="*/ 676 w 1353"/>
              <a:gd name="T9" fmla="*/ 1353 h 1353"/>
              <a:gd name="T10" fmla="*/ 676 w 1353"/>
              <a:gd name="T11" fmla="*/ 32 h 1353"/>
              <a:gd name="T12" fmla="*/ 32 w 1353"/>
              <a:gd name="T13" fmla="*/ 676 h 1353"/>
              <a:gd name="T14" fmla="*/ 676 w 1353"/>
              <a:gd name="T15" fmla="*/ 1320 h 1353"/>
              <a:gd name="T16" fmla="*/ 1320 w 1353"/>
              <a:gd name="T17" fmla="*/ 676 h 1353"/>
              <a:gd name="T18" fmla="*/ 676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6" y="1353"/>
                </a:moveTo>
                <a:cubicBezTo>
                  <a:pt x="303" y="1353"/>
                  <a:pt x="0" y="1049"/>
                  <a:pt x="0" y="676"/>
                </a:cubicBezTo>
                <a:cubicBezTo>
                  <a:pt x="0" y="303"/>
                  <a:pt x="303" y="0"/>
                  <a:pt x="676" y="0"/>
                </a:cubicBezTo>
                <a:cubicBezTo>
                  <a:pt x="1049" y="0"/>
                  <a:pt x="1353" y="303"/>
                  <a:pt x="1353" y="676"/>
                </a:cubicBezTo>
                <a:cubicBezTo>
                  <a:pt x="1353" y="1049"/>
                  <a:pt x="1049" y="1353"/>
                  <a:pt x="676" y="1353"/>
                </a:cubicBezTo>
                <a:close/>
                <a:moveTo>
                  <a:pt x="676" y="32"/>
                </a:moveTo>
                <a:cubicBezTo>
                  <a:pt x="321" y="32"/>
                  <a:pt x="32" y="321"/>
                  <a:pt x="32" y="676"/>
                </a:cubicBezTo>
                <a:cubicBezTo>
                  <a:pt x="32" y="1031"/>
                  <a:pt x="321" y="1320"/>
                  <a:pt x="676" y="1320"/>
                </a:cubicBezTo>
                <a:cubicBezTo>
                  <a:pt x="1031" y="1320"/>
                  <a:pt x="1320" y="1031"/>
                  <a:pt x="1320" y="676"/>
                </a:cubicBezTo>
                <a:cubicBezTo>
                  <a:pt x="1320" y="321"/>
                  <a:pt x="1031" y="32"/>
                  <a:pt x="676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7" name="PA-简单51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892800" y="899158"/>
            <a:ext cx="1192213" cy="1139825"/>
          </a:xfrm>
          <a:prstGeom prst="ellipse">
            <a:avLst/>
          </a:prstGeom>
          <a:solidFill>
            <a:srgbClr val="FF43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8" name="PA-简单517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878513" y="884871"/>
            <a:ext cx="1220788" cy="1168400"/>
          </a:xfrm>
          <a:custGeom>
            <a:avLst/>
            <a:gdLst>
              <a:gd name="T0" fmla="*/ 677 w 1353"/>
              <a:gd name="T1" fmla="*/ 1353 h 1353"/>
              <a:gd name="T2" fmla="*/ 0 w 1353"/>
              <a:gd name="T3" fmla="*/ 676 h 1353"/>
              <a:gd name="T4" fmla="*/ 677 w 1353"/>
              <a:gd name="T5" fmla="*/ 0 h 1353"/>
              <a:gd name="T6" fmla="*/ 1353 w 1353"/>
              <a:gd name="T7" fmla="*/ 676 h 1353"/>
              <a:gd name="T8" fmla="*/ 677 w 1353"/>
              <a:gd name="T9" fmla="*/ 1353 h 1353"/>
              <a:gd name="T10" fmla="*/ 677 w 1353"/>
              <a:gd name="T11" fmla="*/ 32 h 1353"/>
              <a:gd name="T12" fmla="*/ 33 w 1353"/>
              <a:gd name="T13" fmla="*/ 676 h 1353"/>
              <a:gd name="T14" fmla="*/ 677 w 1353"/>
              <a:gd name="T15" fmla="*/ 1320 h 1353"/>
              <a:gd name="T16" fmla="*/ 1321 w 1353"/>
              <a:gd name="T17" fmla="*/ 676 h 1353"/>
              <a:gd name="T18" fmla="*/ 677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7" y="1353"/>
                </a:moveTo>
                <a:cubicBezTo>
                  <a:pt x="304" y="1353"/>
                  <a:pt x="0" y="1049"/>
                  <a:pt x="0" y="676"/>
                </a:cubicBezTo>
                <a:cubicBezTo>
                  <a:pt x="0" y="303"/>
                  <a:pt x="304" y="0"/>
                  <a:pt x="677" y="0"/>
                </a:cubicBezTo>
                <a:cubicBezTo>
                  <a:pt x="1050" y="0"/>
                  <a:pt x="1353" y="303"/>
                  <a:pt x="1353" y="676"/>
                </a:cubicBezTo>
                <a:cubicBezTo>
                  <a:pt x="1353" y="1049"/>
                  <a:pt x="1050" y="1353"/>
                  <a:pt x="677" y="1353"/>
                </a:cubicBezTo>
                <a:close/>
                <a:moveTo>
                  <a:pt x="677" y="32"/>
                </a:moveTo>
                <a:cubicBezTo>
                  <a:pt x="322" y="32"/>
                  <a:pt x="33" y="321"/>
                  <a:pt x="33" y="676"/>
                </a:cubicBezTo>
                <a:cubicBezTo>
                  <a:pt x="33" y="1031"/>
                  <a:pt x="322" y="1320"/>
                  <a:pt x="677" y="1320"/>
                </a:cubicBezTo>
                <a:cubicBezTo>
                  <a:pt x="1032" y="1320"/>
                  <a:pt x="1321" y="1031"/>
                  <a:pt x="1321" y="676"/>
                </a:cubicBezTo>
                <a:cubicBezTo>
                  <a:pt x="1321" y="321"/>
                  <a:pt x="1032" y="32"/>
                  <a:pt x="677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9" name="PA-简单51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953250" y="899158"/>
            <a:ext cx="1192213" cy="1139825"/>
          </a:xfrm>
          <a:prstGeom prst="ellipse">
            <a:avLst/>
          </a:prstGeom>
          <a:solidFill>
            <a:srgbClr val="595B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00" name="PA-简单519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6938963" y="884871"/>
            <a:ext cx="1220788" cy="1168400"/>
          </a:xfrm>
          <a:custGeom>
            <a:avLst/>
            <a:gdLst>
              <a:gd name="T0" fmla="*/ 677 w 1353"/>
              <a:gd name="T1" fmla="*/ 1353 h 1353"/>
              <a:gd name="T2" fmla="*/ 0 w 1353"/>
              <a:gd name="T3" fmla="*/ 676 h 1353"/>
              <a:gd name="T4" fmla="*/ 677 w 1353"/>
              <a:gd name="T5" fmla="*/ 0 h 1353"/>
              <a:gd name="T6" fmla="*/ 1353 w 1353"/>
              <a:gd name="T7" fmla="*/ 676 h 1353"/>
              <a:gd name="T8" fmla="*/ 677 w 1353"/>
              <a:gd name="T9" fmla="*/ 1353 h 1353"/>
              <a:gd name="T10" fmla="*/ 677 w 1353"/>
              <a:gd name="T11" fmla="*/ 32 h 1353"/>
              <a:gd name="T12" fmla="*/ 33 w 1353"/>
              <a:gd name="T13" fmla="*/ 676 h 1353"/>
              <a:gd name="T14" fmla="*/ 677 w 1353"/>
              <a:gd name="T15" fmla="*/ 1320 h 1353"/>
              <a:gd name="T16" fmla="*/ 1321 w 1353"/>
              <a:gd name="T17" fmla="*/ 676 h 1353"/>
              <a:gd name="T18" fmla="*/ 677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7" y="1353"/>
                </a:moveTo>
                <a:cubicBezTo>
                  <a:pt x="304" y="1353"/>
                  <a:pt x="0" y="1049"/>
                  <a:pt x="0" y="676"/>
                </a:cubicBezTo>
                <a:cubicBezTo>
                  <a:pt x="0" y="303"/>
                  <a:pt x="304" y="0"/>
                  <a:pt x="677" y="0"/>
                </a:cubicBezTo>
                <a:cubicBezTo>
                  <a:pt x="1050" y="0"/>
                  <a:pt x="1353" y="303"/>
                  <a:pt x="1353" y="676"/>
                </a:cubicBezTo>
                <a:cubicBezTo>
                  <a:pt x="1353" y="1049"/>
                  <a:pt x="1050" y="1353"/>
                  <a:pt x="677" y="1353"/>
                </a:cubicBezTo>
                <a:close/>
                <a:moveTo>
                  <a:pt x="677" y="32"/>
                </a:moveTo>
                <a:cubicBezTo>
                  <a:pt x="321" y="32"/>
                  <a:pt x="33" y="321"/>
                  <a:pt x="33" y="676"/>
                </a:cubicBezTo>
                <a:cubicBezTo>
                  <a:pt x="33" y="1031"/>
                  <a:pt x="321" y="1320"/>
                  <a:pt x="677" y="1320"/>
                </a:cubicBezTo>
                <a:cubicBezTo>
                  <a:pt x="1032" y="1320"/>
                  <a:pt x="1321" y="1031"/>
                  <a:pt x="1321" y="676"/>
                </a:cubicBezTo>
                <a:cubicBezTo>
                  <a:pt x="1321" y="321"/>
                  <a:pt x="1032" y="32"/>
                  <a:pt x="677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440" name="PA-简单520"/>
          <p:cNvGrpSpPr/>
          <p:nvPr>
            <p:custDataLst>
              <p:tags r:id="rId10"/>
            </p:custDataLst>
          </p:nvPr>
        </p:nvGrpSpPr>
        <p:grpSpPr>
          <a:xfrm>
            <a:off x="3968750" y="1076958"/>
            <a:ext cx="3921125" cy="788988"/>
            <a:chOff x="3968750" y="2000250"/>
            <a:chExt cx="3921125" cy="788988"/>
          </a:xfrm>
        </p:grpSpPr>
        <p:sp>
          <p:nvSpPr>
            <p:cNvPr id="1401" name="PA-任意多边形 160"/>
            <p:cNvSpPr/>
            <p:nvPr>
              <p:custDataLst>
                <p:tags r:id="rId11"/>
              </p:custDataLst>
            </p:nvPr>
          </p:nvSpPr>
          <p:spPr bwMode="auto">
            <a:xfrm>
              <a:off x="5380038" y="2027238"/>
              <a:ext cx="341313" cy="87313"/>
            </a:xfrm>
            <a:custGeom>
              <a:avLst/>
              <a:gdLst>
                <a:gd name="T0" fmla="*/ 328 w 379"/>
                <a:gd name="T1" fmla="*/ 101 h 101"/>
                <a:gd name="T2" fmla="*/ 50 w 379"/>
                <a:gd name="T3" fmla="*/ 101 h 101"/>
                <a:gd name="T4" fmla="*/ 0 w 379"/>
                <a:gd name="T5" fmla="*/ 50 h 101"/>
                <a:gd name="T6" fmla="*/ 50 w 379"/>
                <a:gd name="T7" fmla="*/ 0 h 101"/>
                <a:gd name="T8" fmla="*/ 328 w 379"/>
                <a:gd name="T9" fmla="*/ 0 h 101"/>
                <a:gd name="T10" fmla="*/ 379 w 379"/>
                <a:gd name="T11" fmla="*/ 50 h 101"/>
                <a:gd name="T12" fmla="*/ 328 w 379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101">
                  <a:moveTo>
                    <a:pt x="328" y="101"/>
                  </a:moveTo>
                  <a:cubicBezTo>
                    <a:pt x="50" y="101"/>
                    <a:pt x="50" y="101"/>
                    <a:pt x="50" y="101"/>
                  </a:cubicBezTo>
                  <a:cubicBezTo>
                    <a:pt x="22" y="101"/>
                    <a:pt x="0" y="78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56" y="0"/>
                    <a:pt x="379" y="22"/>
                    <a:pt x="379" y="50"/>
                  </a:cubicBezTo>
                  <a:cubicBezTo>
                    <a:pt x="379" y="78"/>
                    <a:pt x="356" y="101"/>
                    <a:pt x="328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2" name="PA-任意多边形 161"/>
            <p:cNvSpPr/>
            <p:nvPr>
              <p:custDataLst>
                <p:tags r:id="rId12"/>
              </p:custDataLst>
            </p:nvPr>
          </p:nvSpPr>
          <p:spPr bwMode="auto">
            <a:xfrm>
              <a:off x="5543550" y="2260600"/>
              <a:ext cx="225425" cy="87313"/>
            </a:xfrm>
            <a:custGeom>
              <a:avLst/>
              <a:gdLst>
                <a:gd name="T0" fmla="*/ 200 w 250"/>
                <a:gd name="T1" fmla="*/ 101 h 101"/>
                <a:gd name="T2" fmla="*/ 50 w 250"/>
                <a:gd name="T3" fmla="*/ 101 h 101"/>
                <a:gd name="T4" fmla="*/ 0 w 250"/>
                <a:gd name="T5" fmla="*/ 50 h 101"/>
                <a:gd name="T6" fmla="*/ 0 w 250"/>
                <a:gd name="T7" fmla="*/ 50 h 101"/>
                <a:gd name="T8" fmla="*/ 50 w 250"/>
                <a:gd name="T9" fmla="*/ 0 h 101"/>
                <a:gd name="T10" fmla="*/ 200 w 250"/>
                <a:gd name="T11" fmla="*/ 0 h 101"/>
                <a:gd name="T12" fmla="*/ 250 w 250"/>
                <a:gd name="T13" fmla="*/ 50 h 101"/>
                <a:gd name="T14" fmla="*/ 250 w 250"/>
                <a:gd name="T15" fmla="*/ 50 h 101"/>
                <a:gd name="T16" fmla="*/ 200 w 250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101">
                  <a:moveTo>
                    <a:pt x="200" y="101"/>
                  </a:moveTo>
                  <a:cubicBezTo>
                    <a:pt x="50" y="101"/>
                    <a:pt x="50" y="101"/>
                    <a:pt x="50" y="101"/>
                  </a:cubicBezTo>
                  <a:cubicBezTo>
                    <a:pt x="22" y="101"/>
                    <a:pt x="0" y="78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28" y="0"/>
                    <a:pt x="250" y="22"/>
                    <a:pt x="250" y="50"/>
                  </a:cubicBezTo>
                  <a:cubicBezTo>
                    <a:pt x="250" y="50"/>
                    <a:pt x="250" y="50"/>
                    <a:pt x="250" y="50"/>
                  </a:cubicBezTo>
                  <a:cubicBezTo>
                    <a:pt x="250" y="78"/>
                    <a:pt x="228" y="101"/>
                    <a:pt x="200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3" name="PA-任意多边形 162"/>
            <p:cNvSpPr/>
            <p:nvPr>
              <p:custDataLst>
                <p:tags r:id="rId13"/>
              </p:custDataLst>
            </p:nvPr>
          </p:nvSpPr>
          <p:spPr bwMode="auto">
            <a:xfrm>
              <a:off x="5537200" y="2020888"/>
              <a:ext cx="192088" cy="331788"/>
            </a:xfrm>
            <a:custGeom>
              <a:avLst/>
              <a:gdLst>
                <a:gd name="T0" fmla="*/ 10 w 213"/>
                <a:gd name="T1" fmla="*/ 310 h 384"/>
                <a:gd name="T2" fmla="*/ 108 w 213"/>
                <a:gd name="T3" fmla="*/ 40 h 384"/>
                <a:gd name="T4" fmla="*/ 173 w 213"/>
                <a:gd name="T5" fmla="*/ 9 h 384"/>
                <a:gd name="T6" fmla="*/ 203 w 213"/>
                <a:gd name="T7" fmla="*/ 74 h 384"/>
                <a:gd name="T8" fmla="*/ 105 w 213"/>
                <a:gd name="T9" fmla="*/ 344 h 384"/>
                <a:gd name="T10" fmla="*/ 40 w 213"/>
                <a:gd name="T11" fmla="*/ 374 h 384"/>
                <a:gd name="T12" fmla="*/ 40 w 213"/>
                <a:gd name="T13" fmla="*/ 374 h 384"/>
                <a:gd name="T14" fmla="*/ 10 w 213"/>
                <a:gd name="T15" fmla="*/ 31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384">
                  <a:moveTo>
                    <a:pt x="10" y="310"/>
                  </a:moveTo>
                  <a:cubicBezTo>
                    <a:pt x="108" y="40"/>
                    <a:pt x="108" y="40"/>
                    <a:pt x="108" y="40"/>
                  </a:cubicBezTo>
                  <a:cubicBezTo>
                    <a:pt x="118" y="13"/>
                    <a:pt x="147" y="0"/>
                    <a:pt x="173" y="9"/>
                  </a:cubicBezTo>
                  <a:cubicBezTo>
                    <a:pt x="199" y="19"/>
                    <a:pt x="213" y="48"/>
                    <a:pt x="203" y="74"/>
                  </a:cubicBezTo>
                  <a:cubicBezTo>
                    <a:pt x="105" y="344"/>
                    <a:pt x="105" y="344"/>
                    <a:pt x="105" y="344"/>
                  </a:cubicBezTo>
                  <a:cubicBezTo>
                    <a:pt x="95" y="370"/>
                    <a:pt x="66" y="384"/>
                    <a:pt x="40" y="374"/>
                  </a:cubicBezTo>
                  <a:cubicBezTo>
                    <a:pt x="40" y="374"/>
                    <a:pt x="40" y="374"/>
                    <a:pt x="40" y="374"/>
                  </a:cubicBezTo>
                  <a:cubicBezTo>
                    <a:pt x="14" y="365"/>
                    <a:pt x="0" y="336"/>
                    <a:pt x="10" y="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4" name="PA-任意多边形 163"/>
            <p:cNvSpPr/>
            <p:nvPr>
              <p:custDataLst>
                <p:tags r:id="rId14"/>
              </p:custDataLst>
            </p:nvPr>
          </p:nvSpPr>
          <p:spPr bwMode="auto">
            <a:xfrm>
              <a:off x="5018088" y="2192338"/>
              <a:ext cx="317500" cy="87313"/>
            </a:xfrm>
            <a:custGeom>
              <a:avLst/>
              <a:gdLst>
                <a:gd name="T0" fmla="*/ 301 w 352"/>
                <a:gd name="T1" fmla="*/ 101 h 101"/>
                <a:gd name="T2" fmla="*/ 51 w 352"/>
                <a:gd name="T3" fmla="*/ 101 h 101"/>
                <a:gd name="T4" fmla="*/ 0 w 352"/>
                <a:gd name="T5" fmla="*/ 51 h 101"/>
                <a:gd name="T6" fmla="*/ 51 w 352"/>
                <a:gd name="T7" fmla="*/ 0 h 101"/>
                <a:gd name="T8" fmla="*/ 301 w 352"/>
                <a:gd name="T9" fmla="*/ 0 h 101"/>
                <a:gd name="T10" fmla="*/ 352 w 352"/>
                <a:gd name="T11" fmla="*/ 51 h 101"/>
                <a:gd name="T12" fmla="*/ 301 w 352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101">
                  <a:moveTo>
                    <a:pt x="301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29" y="0"/>
                    <a:pt x="352" y="23"/>
                    <a:pt x="352" y="51"/>
                  </a:cubicBezTo>
                  <a:cubicBezTo>
                    <a:pt x="352" y="79"/>
                    <a:pt x="329" y="101"/>
                    <a:pt x="3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5" name="PA-任意多边形 164"/>
            <p:cNvSpPr/>
            <p:nvPr>
              <p:custDataLst>
                <p:tags r:id="rId15"/>
              </p:custDataLst>
            </p:nvPr>
          </p:nvSpPr>
          <p:spPr bwMode="auto">
            <a:xfrm>
              <a:off x="5046663" y="2519363"/>
              <a:ext cx="260350" cy="247650"/>
            </a:xfrm>
            <a:custGeom>
              <a:avLst/>
              <a:gdLst>
                <a:gd name="T0" fmla="*/ 268 w 288"/>
                <a:gd name="T1" fmla="*/ 91 h 287"/>
                <a:gd name="T2" fmla="*/ 91 w 288"/>
                <a:gd name="T3" fmla="*/ 268 h 287"/>
                <a:gd name="T4" fmla="*/ 20 w 288"/>
                <a:gd name="T5" fmla="*/ 268 h 287"/>
                <a:gd name="T6" fmla="*/ 20 w 288"/>
                <a:gd name="T7" fmla="*/ 196 h 287"/>
                <a:gd name="T8" fmla="*/ 197 w 288"/>
                <a:gd name="T9" fmla="*/ 19 h 287"/>
                <a:gd name="T10" fmla="*/ 268 w 288"/>
                <a:gd name="T11" fmla="*/ 19 h 287"/>
                <a:gd name="T12" fmla="*/ 268 w 288"/>
                <a:gd name="T13" fmla="*/ 19 h 287"/>
                <a:gd name="T14" fmla="*/ 268 w 288"/>
                <a:gd name="T15" fmla="*/ 9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287">
                  <a:moveTo>
                    <a:pt x="268" y="91"/>
                  </a:moveTo>
                  <a:cubicBezTo>
                    <a:pt x="91" y="268"/>
                    <a:pt x="91" y="268"/>
                    <a:pt x="91" y="268"/>
                  </a:cubicBezTo>
                  <a:cubicBezTo>
                    <a:pt x="72" y="287"/>
                    <a:pt x="40" y="287"/>
                    <a:pt x="20" y="268"/>
                  </a:cubicBezTo>
                  <a:cubicBezTo>
                    <a:pt x="0" y="248"/>
                    <a:pt x="0" y="216"/>
                    <a:pt x="20" y="196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216" y="0"/>
                    <a:pt x="248" y="0"/>
                    <a:pt x="268" y="1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88" y="39"/>
                    <a:pt x="288" y="71"/>
                    <a:pt x="268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6" name="PA-任意多边形 165"/>
            <p:cNvSpPr/>
            <p:nvPr>
              <p:custDataLst>
                <p:tags r:id="rId16"/>
              </p:custDataLst>
            </p:nvPr>
          </p:nvSpPr>
          <p:spPr bwMode="auto">
            <a:xfrm>
              <a:off x="5130800" y="2020888"/>
              <a:ext cx="92075" cy="657225"/>
            </a:xfrm>
            <a:custGeom>
              <a:avLst/>
              <a:gdLst>
                <a:gd name="T0" fmla="*/ 0 w 102"/>
                <a:gd name="T1" fmla="*/ 710 h 760"/>
                <a:gd name="T2" fmla="*/ 0 w 102"/>
                <a:gd name="T3" fmla="*/ 50 h 760"/>
                <a:gd name="T4" fmla="*/ 51 w 102"/>
                <a:gd name="T5" fmla="*/ 0 h 760"/>
                <a:gd name="T6" fmla="*/ 51 w 102"/>
                <a:gd name="T7" fmla="*/ 0 h 760"/>
                <a:gd name="T8" fmla="*/ 102 w 102"/>
                <a:gd name="T9" fmla="*/ 50 h 760"/>
                <a:gd name="T10" fmla="*/ 102 w 102"/>
                <a:gd name="T11" fmla="*/ 710 h 760"/>
                <a:gd name="T12" fmla="*/ 51 w 102"/>
                <a:gd name="T13" fmla="*/ 760 h 760"/>
                <a:gd name="T14" fmla="*/ 51 w 102"/>
                <a:gd name="T15" fmla="*/ 760 h 760"/>
                <a:gd name="T16" fmla="*/ 0 w 102"/>
                <a:gd name="T17" fmla="*/ 71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760">
                  <a:moveTo>
                    <a:pt x="0" y="71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9" y="0"/>
                    <a:pt x="102" y="22"/>
                    <a:pt x="102" y="50"/>
                  </a:cubicBezTo>
                  <a:cubicBezTo>
                    <a:pt x="102" y="710"/>
                    <a:pt x="102" y="710"/>
                    <a:pt x="102" y="710"/>
                  </a:cubicBezTo>
                  <a:cubicBezTo>
                    <a:pt x="102" y="738"/>
                    <a:pt x="79" y="760"/>
                    <a:pt x="51" y="760"/>
                  </a:cubicBezTo>
                  <a:cubicBezTo>
                    <a:pt x="51" y="760"/>
                    <a:pt x="51" y="760"/>
                    <a:pt x="51" y="760"/>
                  </a:cubicBezTo>
                  <a:cubicBezTo>
                    <a:pt x="23" y="760"/>
                    <a:pt x="0" y="738"/>
                    <a:pt x="0" y="7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7" name="PA-任意多边形 166"/>
            <p:cNvSpPr/>
            <p:nvPr>
              <p:custDataLst>
                <p:tags r:id="rId17"/>
              </p:custDataLst>
            </p:nvPr>
          </p:nvSpPr>
          <p:spPr bwMode="auto">
            <a:xfrm>
              <a:off x="5289550" y="2038350"/>
              <a:ext cx="263525" cy="715963"/>
            </a:xfrm>
            <a:custGeom>
              <a:avLst/>
              <a:gdLst>
                <a:gd name="T0" fmla="*/ 6 w 291"/>
                <a:gd name="T1" fmla="*/ 762 h 830"/>
                <a:gd name="T2" fmla="*/ 186 w 291"/>
                <a:gd name="T3" fmla="*/ 43 h 830"/>
                <a:gd name="T4" fmla="*/ 247 w 291"/>
                <a:gd name="T5" fmla="*/ 7 h 830"/>
                <a:gd name="T6" fmla="*/ 284 w 291"/>
                <a:gd name="T7" fmla="*/ 68 h 830"/>
                <a:gd name="T8" fmla="*/ 105 w 291"/>
                <a:gd name="T9" fmla="*/ 786 h 830"/>
                <a:gd name="T10" fmla="*/ 43 w 291"/>
                <a:gd name="T11" fmla="*/ 823 h 830"/>
                <a:gd name="T12" fmla="*/ 43 w 291"/>
                <a:gd name="T13" fmla="*/ 823 h 830"/>
                <a:gd name="T14" fmla="*/ 6 w 291"/>
                <a:gd name="T15" fmla="*/ 762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830">
                  <a:moveTo>
                    <a:pt x="6" y="762"/>
                  </a:moveTo>
                  <a:cubicBezTo>
                    <a:pt x="186" y="43"/>
                    <a:pt x="186" y="43"/>
                    <a:pt x="186" y="43"/>
                  </a:cubicBezTo>
                  <a:cubicBezTo>
                    <a:pt x="193" y="16"/>
                    <a:pt x="220" y="0"/>
                    <a:pt x="247" y="7"/>
                  </a:cubicBezTo>
                  <a:cubicBezTo>
                    <a:pt x="274" y="13"/>
                    <a:pt x="291" y="41"/>
                    <a:pt x="284" y="68"/>
                  </a:cubicBezTo>
                  <a:cubicBezTo>
                    <a:pt x="105" y="786"/>
                    <a:pt x="105" y="786"/>
                    <a:pt x="105" y="786"/>
                  </a:cubicBezTo>
                  <a:cubicBezTo>
                    <a:pt x="98" y="813"/>
                    <a:pt x="70" y="830"/>
                    <a:pt x="43" y="823"/>
                  </a:cubicBezTo>
                  <a:cubicBezTo>
                    <a:pt x="43" y="823"/>
                    <a:pt x="43" y="823"/>
                    <a:pt x="43" y="823"/>
                  </a:cubicBezTo>
                  <a:cubicBezTo>
                    <a:pt x="16" y="816"/>
                    <a:pt x="0" y="789"/>
                    <a:pt x="6" y="7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8" name="PA-任意多边形 167"/>
            <p:cNvSpPr/>
            <p:nvPr>
              <p:custDataLst>
                <p:tags r:id="rId18"/>
              </p:custDataLst>
            </p:nvPr>
          </p:nvSpPr>
          <p:spPr bwMode="auto">
            <a:xfrm>
              <a:off x="5514975" y="2254250"/>
              <a:ext cx="292100" cy="495300"/>
            </a:xfrm>
            <a:custGeom>
              <a:avLst/>
              <a:gdLst>
                <a:gd name="T0" fmla="*/ 12 w 323"/>
                <a:gd name="T1" fmla="*/ 494 h 573"/>
                <a:gd name="T2" fmla="*/ 220 w 323"/>
                <a:gd name="T3" fmla="*/ 37 h 573"/>
                <a:gd name="T4" fmla="*/ 287 w 323"/>
                <a:gd name="T5" fmla="*/ 11 h 573"/>
                <a:gd name="T6" fmla="*/ 287 w 323"/>
                <a:gd name="T7" fmla="*/ 11 h 573"/>
                <a:gd name="T8" fmla="*/ 312 w 323"/>
                <a:gd name="T9" fmla="*/ 79 h 573"/>
                <a:gd name="T10" fmla="*/ 104 w 323"/>
                <a:gd name="T11" fmla="*/ 536 h 573"/>
                <a:gd name="T12" fmla="*/ 36 w 323"/>
                <a:gd name="T13" fmla="*/ 561 h 573"/>
                <a:gd name="T14" fmla="*/ 12 w 323"/>
                <a:gd name="T15" fmla="*/ 49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3" h="573">
                  <a:moveTo>
                    <a:pt x="12" y="494"/>
                  </a:moveTo>
                  <a:cubicBezTo>
                    <a:pt x="220" y="37"/>
                    <a:pt x="220" y="37"/>
                    <a:pt x="220" y="37"/>
                  </a:cubicBezTo>
                  <a:cubicBezTo>
                    <a:pt x="232" y="11"/>
                    <a:pt x="262" y="0"/>
                    <a:pt x="287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313" y="23"/>
                    <a:pt x="323" y="53"/>
                    <a:pt x="312" y="79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92" y="562"/>
                    <a:pt x="62" y="573"/>
                    <a:pt x="36" y="561"/>
                  </a:cubicBezTo>
                  <a:cubicBezTo>
                    <a:pt x="11" y="550"/>
                    <a:pt x="0" y="519"/>
                    <a:pt x="12" y="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9" name="PA-任意多边形 168"/>
            <p:cNvSpPr/>
            <p:nvPr>
              <p:custDataLst>
                <p:tags r:id="rId19"/>
              </p:custDataLst>
            </p:nvPr>
          </p:nvSpPr>
          <p:spPr bwMode="auto">
            <a:xfrm>
              <a:off x="5322888" y="2386013"/>
              <a:ext cx="457200" cy="360363"/>
            </a:xfrm>
            <a:custGeom>
              <a:avLst/>
              <a:gdLst>
                <a:gd name="T0" fmla="*/ 88 w 507"/>
                <a:gd name="T1" fmla="*/ 17 h 416"/>
                <a:gd name="T2" fmla="*/ 481 w 507"/>
                <a:gd name="T3" fmla="*/ 319 h 416"/>
                <a:gd name="T4" fmla="*/ 490 w 507"/>
                <a:gd name="T5" fmla="*/ 390 h 416"/>
                <a:gd name="T6" fmla="*/ 419 w 507"/>
                <a:gd name="T7" fmla="*/ 398 h 416"/>
                <a:gd name="T8" fmla="*/ 26 w 507"/>
                <a:gd name="T9" fmla="*/ 97 h 416"/>
                <a:gd name="T10" fmla="*/ 17 w 507"/>
                <a:gd name="T11" fmla="*/ 26 h 416"/>
                <a:gd name="T12" fmla="*/ 88 w 507"/>
                <a:gd name="T13" fmla="*/ 17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7" h="416">
                  <a:moveTo>
                    <a:pt x="88" y="17"/>
                  </a:moveTo>
                  <a:cubicBezTo>
                    <a:pt x="481" y="319"/>
                    <a:pt x="481" y="319"/>
                    <a:pt x="481" y="319"/>
                  </a:cubicBezTo>
                  <a:cubicBezTo>
                    <a:pt x="503" y="336"/>
                    <a:pt x="507" y="368"/>
                    <a:pt x="490" y="390"/>
                  </a:cubicBezTo>
                  <a:cubicBezTo>
                    <a:pt x="472" y="412"/>
                    <a:pt x="441" y="416"/>
                    <a:pt x="419" y="398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4" y="80"/>
                    <a:pt x="0" y="48"/>
                    <a:pt x="17" y="26"/>
                  </a:cubicBezTo>
                  <a:cubicBezTo>
                    <a:pt x="35" y="4"/>
                    <a:pt x="66" y="0"/>
                    <a:pt x="8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0" name="PA-任意多边形 169"/>
            <p:cNvSpPr/>
            <p:nvPr>
              <p:custDataLst>
                <p:tags r:id="rId20"/>
              </p:custDataLst>
            </p:nvPr>
          </p:nvSpPr>
          <p:spPr bwMode="auto">
            <a:xfrm>
              <a:off x="4289425" y="2162175"/>
              <a:ext cx="420688" cy="87313"/>
            </a:xfrm>
            <a:custGeom>
              <a:avLst/>
              <a:gdLst>
                <a:gd name="T0" fmla="*/ 416 w 466"/>
                <a:gd name="T1" fmla="*/ 101 h 101"/>
                <a:gd name="T2" fmla="*/ 51 w 466"/>
                <a:gd name="T3" fmla="*/ 101 h 101"/>
                <a:gd name="T4" fmla="*/ 0 w 466"/>
                <a:gd name="T5" fmla="*/ 50 h 101"/>
                <a:gd name="T6" fmla="*/ 51 w 466"/>
                <a:gd name="T7" fmla="*/ 0 h 101"/>
                <a:gd name="T8" fmla="*/ 416 w 466"/>
                <a:gd name="T9" fmla="*/ 0 h 101"/>
                <a:gd name="T10" fmla="*/ 466 w 466"/>
                <a:gd name="T11" fmla="*/ 50 h 101"/>
                <a:gd name="T12" fmla="*/ 416 w 466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1">
                  <a:moveTo>
                    <a:pt x="416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8"/>
                    <a:pt x="0" y="50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44" y="0"/>
                    <a:pt x="466" y="22"/>
                    <a:pt x="466" y="50"/>
                  </a:cubicBezTo>
                  <a:cubicBezTo>
                    <a:pt x="466" y="78"/>
                    <a:pt x="444" y="101"/>
                    <a:pt x="416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1" name="PA-任意多边形 170"/>
            <p:cNvSpPr/>
            <p:nvPr>
              <p:custDataLst>
                <p:tags r:id="rId21"/>
              </p:custDataLst>
            </p:nvPr>
          </p:nvSpPr>
          <p:spPr bwMode="auto">
            <a:xfrm>
              <a:off x="4291013" y="2655888"/>
              <a:ext cx="419100" cy="87313"/>
            </a:xfrm>
            <a:custGeom>
              <a:avLst/>
              <a:gdLst>
                <a:gd name="T0" fmla="*/ 413 w 464"/>
                <a:gd name="T1" fmla="*/ 101 h 101"/>
                <a:gd name="T2" fmla="*/ 51 w 464"/>
                <a:gd name="T3" fmla="*/ 101 h 101"/>
                <a:gd name="T4" fmla="*/ 0 w 464"/>
                <a:gd name="T5" fmla="*/ 51 h 101"/>
                <a:gd name="T6" fmla="*/ 51 w 464"/>
                <a:gd name="T7" fmla="*/ 0 h 101"/>
                <a:gd name="T8" fmla="*/ 413 w 464"/>
                <a:gd name="T9" fmla="*/ 0 h 101"/>
                <a:gd name="T10" fmla="*/ 464 w 464"/>
                <a:gd name="T11" fmla="*/ 51 h 101"/>
                <a:gd name="T12" fmla="*/ 413 w 464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101">
                  <a:moveTo>
                    <a:pt x="413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41" y="0"/>
                    <a:pt x="464" y="23"/>
                    <a:pt x="464" y="51"/>
                  </a:cubicBezTo>
                  <a:cubicBezTo>
                    <a:pt x="464" y="79"/>
                    <a:pt x="441" y="101"/>
                    <a:pt x="413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2" name="PA-任意多边形 171"/>
            <p:cNvSpPr/>
            <p:nvPr>
              <p:custDataLst>
                <p:tags r:id="rId22"/>
              </p:custDataLst>
            </p:nvPr>
          </p:nvSpPr>
          <p:spPr bwMode="auto">
            <a:xfrm>
              <a:off x="3968750" y="2214563"/>
              <a:ext cx="319088" cy="87313"/>
            </a:xfrm>
            <a:custGeom>
              <a:avLst/>
              <a:gdLst>
                <a:gd name="T0" fmla="*/ 301 w 352"/>
                <a:gd name="T1" fmla="*/ 101 h 101"/>
                <a:gd name="T2" fmla="*/ 51 w 352"/>
                <a:gd name="T3" fmla="*/ 101 h 101"/>
                <a:gd name="T4" fmla="*/ 0 w 352"/>
                <a:gd name="T5" fmla="*/ 51 h 101"/>
                <a:gd name="T6" fmla="*/ 51 w 352"/>
                <a:gd name="T7" fmla="*/ 0 h 101"/>
                <a:gd name="T8" fmla="*/ 301 w 352"/>
                <a:gd name="T9" fmla="*/ 0 h 101"/>
                <a:gd name="T10" fmla="*/ 352 w 352"/>
                <a:gd name="T11" fmla="*/ 51 h 101"/>
                <a:gd name="T12" fmla="*/ 301 w 352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101">
                  <a:moveTo>
                    <a:pt x="301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29" y="0"/>
                    <a:pt x="352" y="23"/>
                    <a:pt x="352" y="51"/>
                  </a:cubicBezTo>
                  <a:cubicBezTo>
                    <a:pt x="352" y="79"/>
                    <a:pt x="329" y="101"/>
                    <a:pt x="3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3" name="PA-任意多边形 172"/>
            <p:cNvSpPr/>
            <p:nvPr>
              <p:custDataLst>
                <p:tags r:id="rId23"/>
              </p:custDataLst>
            </p:nvPr>
          </p:nvSpPr>
          <p:spPr bwMode="auto">
            <a:xfrm>
              <a:off x="3998913" y="2540000"/>
              <a:ext cx="258763" cy="249238"/>
            </a:xfrm>
            <a:custGeom>
              <a:avLst/>
              <a:gdLst>
                <a:gd name="T0" fmla="*/ 268 w 288"/>
                <a:gd name="T1" fmla="*/ 91 h 288"/>
                <a:gd name="T2" fmla="*/ 91 w 288"/>
                <a:gd name="T3" fmla="*/ 268 h 288"/>
                <a:gd name="T4" fmla="*/ 20 w 288"/>
                <a:gd name="T5" fmla="*/ 268 h 288"/>
                <a:gd name="T6" fmla="*/ 20 w 288"/>
                <a:gd name="T7" fmla="*/ 196 h 288"/>
                <a:gd name="T8" fmla="*/ 197 w 288"/>
                <a:gd name="T9" fmla="*/ 20 h 288"/>
                <a:gd name="T10" fmla="*/ 268 w 288"/>
                <a:gd name="T11" fmla="*/ 20 h 288"/>
                <a:gd name="T12" fmla="*/ 268 w 288"/>
                <a:gd name="T13" fmla="*/ 9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268" y="91"/>
                  </a:moveTo>
                  <a:cubicBezTo>
                    <a:pt x="91" y="268"/>
                    <a:pt x="91" y="268"/>
                    <a:pt x="91" y="268"/>
                  </a:cubicBezTo>
                  <a:cubicBezTo>
                    <a:pt x="72" y="288"/>
                    <a:pt x="40" y="288"/>
                    <a:pt x="20" y="268"/>
                  </a:cubicBezTo>
                  <a:cubicBezTo>
                    <a:pt x="0" y="248"/>
                    <a:pt x="0" y="216"/>
                    <a:pt x="20" y="196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216" y="0"/>
                    <a:pt x="249" y="0"/>
                    <a:pt x="268" y="20"/>
                  </a:cubicBezTo>
                  <a:cubicBezTo>
                    <a:pt x="288" y="39"/>
                    <a:pt x="288" y="71"/>
                    <a:pt x="268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4" name="PA-任意多边形 173"/>
            <p:cNvSpPr/>
            <p:nvPr>
              <p:custDataLst>
                <p:tags r:id="rId24"/>
              </p:custDataLst>
            </p:nvPr>
          </p:nvSpPr>
          <p:spPr bwMode="auto">
            <a:xfrm>
              <a:off x="4083050" y="2041525"/>
              <a:ext cx="92075" cy="658813"/>
            </a:xfrm>
            <a:custGeom>
              <a:avLst/>
              <a:gdLst>
                <a:gd name="T0" fmla="*/ 0 w 102"/>
                <a:gd name="T1" fmla="*/ 710 h 761"/>
                <a:gd name="T2" fmla="*/ 0 w 102"/>
                <a:gd name="T3" fmla="*/ 51 h 761"/>
                <a:gd name="T4" fmla="*/ 51 w 102"/>
                <a:gd name="T5" fmla="*/ 0 h 761"/>
                <a:gd name="T6" fmla="*/ 51 w 102"/>
                <a:gd name="T7" fmla="*/ 0 h 761"/>
                <a:gd name="T8" fmla="*/ 102 w 102"/>
                <a:gd name="T9" fmla="*/ 51 h 761"/>
                <a:gd name="T10" fmla="*/ 102 w 102"/>
                <a:gd name="T11" fmla="*/ 710 h 761"/>
                <a:gd name="T12" fmla="*/ 51 w 102"/>
                <a:gd name="T13" fmla="*/ 761 h 761"/>
                <a:gd name="T14" fmla="*/ 51 w 102"/>
                <a:gd name="T15" fmla="*/ 761 h 761"/>
                <a:gd name="T16" fmla="*/ 0 w 102"/>
                <a:gd name="T17" fmla="*/ 71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761">
                  <a:moveTo>
                    <a:pt x="0" y="71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10"/>
                    <a:pt x="102" y="710"/>
                    <a:pt x="102" y="710"/>
                  </a:cubicBezTo>
                  <a:cubicBezTo>
                    <a:pt x="102" y="738"/>
                    <a:pt x="79" y="761"/>
                    <a:pt x="51" y="761"/>
                  </a:cubicBezTo>
                  <a:cubicBezTo>
                    <a:pt x="51" y="761"/>
                    <a:pt x="51" y="761"/>
                    <a:pt x="51" y="761"/>
                  </a:cubicBezTo>
                  <a:cubicBezTo>
                    <a:pt x="23" y="761"/>
                    <a:pt x="0" y="738"/>
                    <a:pt x="0" y="7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5" name="PA-椭圆 17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4430713" y="2000250"/>
              <a:ext cx="138113" cy="13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6" name="PA-任意多边形 175"/>
            <p:cNvSpPr/>
            <p:nvPr>
              <p:custDataLst>
                <p:tags r:id="rId26"/>
              </p:custDataLst>
            </p:nvPr>
          </p:nvSpPr>
          <p:spPr bwMode="auto">
            <a:xfrm>
              <a:off x="4329113" y="2268538"/>
              <a:ext cx="222250" cy="381000"/>
            </a:xfrm>
            <a:custGeom>
              <a:avLst/>
              <a:gdLst>
                <a:gd name="T0" fmla="*/ 9 w 246"/>
                <a:gd name="T1" fmla="*/ 68 h 440"/>
                <a:gd name="T2" fmla="*/ 141 w 246"/>
                <a:gd name="T3" fmla="*/ 403 h 440"/>
                <a:gd name="T4" fmla="*/ 206 w 246"/>
                <a:gd name="T5" fmla="*/ 431 h 440"/>
                <a:gd name="T6" fmla="*/ 236 w 246"/>
                <a:gd name="T7" fmla="*/ 371 h 440"/>
                <a:gd name="T8" fmla="*/ 104 w 246"/>
                <a:gd name="T9" fmla="*/ 36 h 440"/>
                <a:gd name="T10" fmla="*/ 39 w 246"/>
                <a:gd name="T11" fmla="*/ 9 h 440"/>
                <a:gd name="T12" fmla="*/ 9 w 246"/>
                <a:gd name="T13" fmla="*/ 68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440">
                  <a:moveTo>
                    <a:pt x="9" y="68"/>
                  </a:moveTo>
                  <a:cubicBezTo>
                    <a:pt x="141" y="403"/>
                    <a:pt x="141" y="403"/>
                    <a:pt x="141" y="403"/>
                  </a:cubicBezTo>
                  <a:cubicBezTo>
                    <a:pt x="151" y="427"/>
                    <a:pt x="180" y="440"/>
                    <a:pt x="206" y="431"/>
                  </a:cubicBezTo>
                  <a:cubicBezTo>
                    <a:pt x="232" y="422"/>
                    <a:pt x="246" y="395"/>
                    <a:pt x="236" y="371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95" y="12"/>
                    <a:pt x="66" y="0"/>
                    <a:pt x="39" y="9"/>
                  </a:cubicBezTo>
                  <a:cubicBezTo>
                    <a:pt x="13" y="17"/>
                    <a:pt x="0" y="44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7" name="PA-任意多边形 176"/>
            <p:cNvSpPr/>
            <p:nvPr>
              <p:custDataLst>
                <p:tags r:id="rId27"/>
              </p:custDataLst>
            </p:nvPr>
          </p:nvSpPr>
          <p:spPr bwMode="auto">
            <a:xfrm>
              <a:off x="4449763" y="2268538"/>
              <a:ext cx="222250" cy="381000"/>
            </a:xfrm>
            <a:custGeom>
              <a:avLst/>
              <a:gdLst>
                <a:gd name="T0" fmla="*/ 237 w 247"/>
                <a:gd name="T1" fmla="*/ 68 h 440"/>
                <a:gd name="T2" fmla="*/ 105 w 247"/>
                <a:gd name="T3" fmla="*/ 403 h 440"/>
                <a:gd name="T4" fmla="*/ 40 w 247"/>
                <a:gd name="T5" fmla="*/ 431 h 440"/>
                <a:gd name="T6" fmla="*/ 10 w 247"/>
                <a:gd name="T7" fmla="*/ 371 h 440"/>
                <a:gd name="T8" fmla="*/ 142 w 247"/>
                <a:gd name="T9" fmla="*/ 36 h 440"/>
                <a:gd name="T10" fmla="*/ 207 w 247"/>
                <a:gd name="T11" fmla="*/ 9 h 440"/>
                <a:gd name="T12" fmla="*/ 207 w 247"/>
                <a:gd name="T13" fmla="*/ 9 h 440"/>
                <a:gd name="T14" fmla="*/ 237 w 247"/>
                <a:gd name="T15" fmla="*/ 68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440">
                  <a:moveTo>
                    <a:pt x="237" y="68"/>
                  </a:moveTo>
                  <a:cubicBezTo>
                    <a:pt x="105" y="403"/>
                    <a:pt x="105" y="403"/>
                    <a:pt x="105" y="403"/>
                  </a:cubicBezTo>
                  <a:cubicBezTo>
                    <a:pt x="95" y="427"/>
                    <a:pt x="66" y="440"/>
                    <a:pt x="40" y="431"/>
                  </a:cubicBezTo>
                  <a:cubicBezTo>
                    <a:pt x="14" y="422"/>
                    <a:pt x="0" y="395"/>
                    <a:pt x="10" y="371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52" y="12"/>
                    <a:pt x="181" y="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33" y="17"/>
                    <a:pt x="247" y="44"/>
                    <a:pt x="237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8" name="PA-任意多边形 177"/>
            <p:cNvSpPr/>
            <p:nvPr>
              <p:custDataLst>
                <p:tags r:id="rId28"/>
              </p:custDataLst>
            </p:nvPr>
          </p:nvSpPr>
          <p:spPr bwMode="auto">
            <a:xfrm>
              <a:off x="6537325" y="2298700"/>
              <a:ext cx="163513" cy="481013"/>
            </a:xfrm>
            <a:custGeom>
              <a:avLst/>
              <a:gdLst>
                <a:gd name="T0" fmla="*/ 4 w 180"/>
                <a:gd name="T1" fmla="*/ 494 h 557"/>
                <a:gd name="T2" fmla="*/ 74 w 180"/>
                <a:gd name="T3" fmla="*/ 47 h 557"/>
                <a:gd name="T4" fmla="*/ 133 w 180"/>
                <a:gd name="T5" fmla="*/ 4 h 557"/>
                <a:gd name="T6" fmla="*/ 176 w 180"/>
                <a:gd name="T7" fmla="*/ 62 h 557"/>
                <a:gd name="T8" fmla="*/ 105 w 180"/>
                <a:gd name="T9" fmla="*/ 510 h 557"/>
                <a:gd name="T10" fmla="*/ 47 w 180"/>
                <a:gd name="T11" fmla="*/ 553 h 557"/>
                <a:gd name="T12" fmla="*/ 4 w 180"/>
                <a:gd name="T13" fmla="*/ 494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557">
                  <a:moveTo>
                    <a:pt x="4" y="494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9" y="19"/>
                    <a:pt x="105" y="0"/>
                    <a:pt x="133" y="4"/>
                  </a:cubicBezTo>
                  <a:cubicBezTo>
                    <a:pt x="161" y="8"/>
                    <a:pt x="180" y="34"/>
                    <a:pt x="176" y="62"/>
                  </a:cubicBezTo>
                  <a:cubicBezTo>
                    <a:pt x="105" y="510"/>
                    <a:pt x="105" y="510"/>
                    <a:pt x="105" y="510"/>
                  </a:cubicBezTo>
                  <a:cubicBezTo>
                    <a:pt x="101" y="538"/>
                    <a:pt x="75" y="557"/>
                    <a:pt x="47" y="553"/>
                  </a:cubicBezTo>
                  <a:cubicBezTo>
                    <a:pt x="19" y="549"/>
                    <a:pt x="0" y="522"/>
                    <a:pt x="4" y="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9" name="PA-任意多边形 178"/>
            <p:cNvSpPr/>
            <p:nvPr>
              <p:custDataLst>
                <p:tags r:id="rId29"/>
              </p:custDataLst>
            </p:nvPr>
          </p:nvSpPr>
          <p:spPr bwMode="auto">
            <a:xfrm>
              <a:off x="6096000" y="2055813"/>
              <a:ext cx="282575" cy="306388"/>
            </a:xfrm>
            <a:custGeom>
              <a:avLst/>
              <a:gdLst>
                <a:gd name="T0" fmla="*/ 296 w 314"/>
                <a:gd name="T1" fmla="*/ 91 h 354"/>
                <a:gd name="T2" fmla="*/ 97 w 314"/>
                <a:gd name="T3" fmla="*/ 330 h 354"/>
                <a:gd name="T4" fmla="*/ 24 w 314"/>
                <a:gd name="T5" fmla="*/ 336 h 354"/>
                <a:gd name="T6" fmla="*/ 18 w 314"/>
                <a:gd name="T7" fmla="*/ 264 h 354"/>
                <a:gd name="T8" fmla="*/ 217 w 314"/>
                <a:gd name="T9" fmla="*/ 25 h 354"/>
                <a:gd name="T10" fmla="*/ 289 w 314"/>
                <a:gd name="T11" fmla="*/ 18 h 354"/>
                <a:gd name="T12" fmla="*/ 296 w 314"/>
                <a:gd name="T13" fmla="*/ 9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54">
                  <a:moveTo>
                    <a:pt x="296" y="91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8" y="351"/>
                    <a:pt x="46" y="354"/>
                    <a:pt x="24" y="336"/>
                  </a:cubicBezTo>
                  <a:cubicBezTo>
                    <a:pt x="3" y="318"/>
                    <a:pt x="0" y="286"/>
                    <a:pt x="18" y="264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35" y="3"/>
                    <a:pt x="267" y="0"/>
                    <a:pt x="289" y="18"/>
                  </a:cubicBezTo>
                  <a:cubicBezTo>
                    <a:pt x="311" y="37"/>
                    <a:pt x="314" y="69"/>
                    <a:pt x="296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0" name="PA-任意多边形 179"/>
            <p:cNvSpPr/>
            <p:nvPr>
              <p:custDataLst>
                <p:tags r:id="rId30"/>
              </p:custDataLst>
            </p:nvPr>
          </p:nvSpPr>
          <p:spPr bwMode="auto">
            <a:xfrm>
              <a:off x="6221413" y="2300288"/>
              <a:ext cx="473075" cy="88900"/>
            </a:xfrm>
            <a:custGeom>
              <a:avLst/>
              <a:gdLst>
                <a:gd name="T0" fmla="*/ 473 w 524"/>
                <a:gd name="T1" fmla="*/ 102 h 102"/>
                <a:gd name="T2" fmla="*/ 52 w 524"/>
                <a:gd name="T3" fmla="*/ 102 h 102"/>
                <a:gd name="T4" fmla="*/ 0 w 524"/>
                <a:gd name="T5" fmla="*/ 51 h 102"/>
                <a:gd name="T6" fmla="*/ 52 w 524"/>
                <a:gd name="T7" fmla="*/ 0 h 102"/>
                <a:gd name="T8" fmla="*/ 473 w 524"/>
                <a:gd name="T9" fmla="*/ 0 h 102"/>
                <a:gd name="T10" fmla="*/ 524 w 524"/>
                <a:gd name="T11" fmla="*/ 51 h 102"/>
                <a:gd name="T12" fmla="*/ 473 w 524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102">
                  <a:moveTo>
                    <a:pt x="473" y="102"/>
                  </a:moveTo>
                  <a:cubicBezTo>
                    <a:pt x="52" y="102"/>
                    <a:pt x="52" y="102"/>
                    <a:pt x="52" y="102"/>
                  </a:cubicBez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501" y="0"/>
                    <a:pt x="524" y="23"/>
                    <a:pt x="524" y="51"/>
                  </a:cubicBezTo>
                  <a:cubicBezTo>
                    <a:pt x="524" y="79"/>
                    <a:pt x="501" y="102"/>
                    <a:pt x="473" y="1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1" name="PA-任意多边形 180"/>
            <p:cNvSpPr/>
            <p:nvPr>
              <p:custDataLst>
                <p:tags r:id="rId31"/>
              </p:custDataLst>
            </p:nvPr>
          </p:nvSpPr>
          <p:spPr bwMode="auto">
            <a:xfrm>
              <a:off x="6457950" y="2622550"/>
              <a:ext cx="179388" cy="160338"/>
            </a:xfrm>
            <a:custGeom>
              <a:avLst/>
              <a:gdLst>
                <a:gd name="T0" fmla="*/ 90 w 200"/>
                <a:gd name="T1" fmla="*/ 18 h 185"/>
                <a:gd name="T2" fmla="*/ 174 w 200"/>
                <a:gd name="T3" fmla="*/ 87 h 185"/>
                <a:gd name="T4" fmla="*/ 183 w 200"/>
                <a:gd name="T5" fmla="*/ 159 h 185"/>
                <a:gd name="T6" fmla="*/ 183 w 200"/>
                <a:gd name="T7" fmla="*/ 159 h 185"/>
                <a:gd name="T8" fmla="*/ 111 w 200"/>
                <a:gd name="T9" fmla="*/ 168 h 185"/>
                <a:gd name="T10" fmla="*/ 27 w 200"/>
                <a:gd name="T11" fmla="*/ 99 h 185"/>
                <a:gd name="T12" fmla="*/ 18 w 200"/>
                <a:gd name="T13" fmla="*/ 27 h 185"/>
                <a:gd name="T14" fmla="*/ 90 w 200"/>
                <a:gd name="T15" fmla="*/ 1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85">
                  <a:moveTo>
                    <a:pt x="90" y="18"/>
                  </a:moveTo>
                  <a:cubicBezTo>
                    <a:pt x="174" y="87"/>
                    <a:pt x="174" y="87"/>
                    <a:pt x="174" y="87"/>
                  </a:cubicBezTo>
                  <a:cubicBezTo>
                    <a:pt x="196" y="104"/>
                    <a:pt x="200" y="136"/>
                    <a:pt x="183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65" y="181"/>
                    <a:pt x="133" y="185"/>
                    <a:pt x="111" y="168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4" y="81"/>
                    <a:pt x="0" y="49"/>
                    <a:pt x="18" y="27"/>
                  </a:cubicBezTo>
                  <a:cubicBezTo>
                    <a:pt x="35" y="4"/>
                    <a:pt x="67" y="0"/>
                    <a:pt x="9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2" name="PA-任意多边形 181"/>
            <p:cNvSpPr/>
            <p:nvPr>
              <p:custDataLst>
                <p:tags r:id="rId32"/>
              </p:custDataLst>
            </p:nvPr>
          </p:nvSpPr>
          <p:spPr bwMode="auto">
            <a:xfrm>
              <a:off x="6221413" y="2306638"/>
              <a:ext cx="236538" cy="469900"/>
            </a:xfrm>
            <a:custGeom>
              <a:avLst/>
              <a:gdLst>
                <a:gd name="T0" fmla="*/ 10 w 262"/>
                <a:gd name="T1" fmla="*/ 467 h 543"/>
                <a:gd name="T2" fmla="*/ 156 w 262"/>
                <a:gd name="T3" fmla="*/ 41 h 543"/>
                <a:gd name="T4" fmla="*/ 222 w 262"/>
                <a:gd name="T5" fmla="*/ 10 h 543"/>
                <a:gd name="T6" fmla="*/ 222 w 262"/>
                <a:gd name="T7" fmla="*/ 10 h 543"/>
                <a:gd name="T8" fmla="*/ 253 w 262"/>
                <a:gd name="T9" fmla="*/ 76 h 543"/>
                <a:gd name="T10" fmla="*/ 106 w 262"/>
                <a:gd name="T11" fmla="*/ 502 h 543"/>
                <a:gd name="T12" fmla="*/ 40 w 262"/>
                <a:gd name="T13" fmla="*/ 533 h 543"/>
                <a:gd name="T14" fmla="*/ 10 w 262"/>
                <a:gd name="T15" fmla="*/ 467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543">
                  <a:moveTo>
                    <a:pt x="10" y="467"/>
                  </a:moveTo>
                  <a:cubicBezTo>
                    <a:pt x="156" y="41"/>
                    <a:pt x="156" y="41"/>
                    <a:pt x="156" y="41"/>
                  </a:cubicBezTo>
                  <a:cubicBezTo>
                    <a:pt x="166" y="14"/>
                    <a:pt x="195" y="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49" y="19"/>
                    <a:pt x="262" y="49"/>
                    <a:pt x="253" y="76"/>
                  </a:cubicBezTo>
                  <a:cubicBezTo>
                    <a:pt x="106" y="502"/>
                    <a:pt x="106" y="502"/>
                    <a:pt x="106" y="502"/>
                  </a:cubicBezTo>
                  <a:cubicBezTo>
                    <a:pt x="96" y="529"/>
                    <a:pt x="67" y="543"/>
                    <a:pt x="40" y="533"/>
                  </a:cubicBezTo>
                  <a:cubicBezTo>
                    <a:pt x="14" y="524"/>
                    <a:pt x="0" y="494"/>
                    <a:pt x="10" y="4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3" name="PA-任意多边形 182"/>
            <p:cNvSpPr/>
            <p:nvPr>
              <p:custDataLst>
                <p:tags r:id="rId33"/>
              </p:custDataLst>
            </p:nvPr>
          </p:nvSpPr>
          <p:spPr bwMode="auto">
            <a:xfrm>
              <a:off x="6496050" y="2001838"/>
              <a:ext cx="323850" cy="354013"/>
            </a:xfrm>
            <a:custGeom>
              <a:avLst/>
              <a:gdLst>
                <a:gd name="T0" fmla="*/ 18 w 360"/>
                <a:gd name="T1" fmla="*/ 90 h 409"/>
                <a:gd name="T2" fmla="*/ 263 w 360"/>
                <a:gd name="T3" fmla="*/ 384 h 409"/>
                <a:gd name="T4" fmla="*/ 335 w 360"/>
                <a:gd name="T5" fmla="*/ 390 h 409"/>
                <a:gd name="T6" fmla="*/ 335 w 360"/>
                <a:gd name="T7" fmla="*/ 390 h 409"/>
                <a:gd name="T8" fmla="*/ 342 w 360"/>
                <a:gd name="T9" fmla="*/ 318 h 409"/>
                <a:gd name="T10" fmla="*/ 97 w 360"/>
                <a:gd name="T11" fmla="*/ 24 h 409"/>
                <a:gd name="T12" fmla="*/ 24 w 360"/>
                <a:gd name="T13" fmla="*/ 18 h 409"/>
                <a:gd name="T14" fmla="*/ 24 w 360"/>
                <a:gd name="T15" fmla="*/ 18 h 409"/>
                <a:gd name="T16" fmla="*/ 18 w 360"/>
                <a:gd name="T17" fmla="*/ 9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409">
                  <a:moveTo>
                    <a:pt x="18" y="90"/>
                  </a:moveTo>
                  <a:cubicBezTo>
                    <a:pt x="263" y="384"/>
                    <a:pt x="263" y="384"/>
                    <a:pt x="263" y="384"/>
                  </a:cubicBezTo>
                  <a:cubicBezTo>
                    <a:pt x="281" y="406"/>
                    <a:pt x="313" y="409"/>
                    <a:pt x="335" y="390"/>
                  </a:cubicBezTo>
                  <a:cubicBezTo>
                    <a:pt x="335" y="390"/>
                    <a:pt x="335" y="390"/>
                    <a:pt x="335" y="390"/>
                  </a:cubicBezTo>
                  <a:cubicBezTo>
                    <a:pt x="357" y="372"/>
                    <a:pt x="360" y="340"/>
                    <a:pt x="342" y="318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78" y="3"/>
                    <a:pt x="46" y="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" y="36"/>
                    <a:pt x="0" y="68"/>
                    <a:pt x="18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4" name="PA-任意多边形 183"/>
            <p:cNvSpPr/>
            <p:nvPr>
              <p:custDataLst>
                <p:tags r:id="rId34"/>
              </p:custDataLst>
            </p:nvPr>
          </p:nvSpPr>
          <p:spPr bwMode="auto">
            <a:xfrm>
              <a:off x="6426200" y="2001838"/>
              <a:ext cx="163513" cy="88900"/>
            </a:xfrm>
            <a:custGeom>
              <a:avLst/>
              <a:gdLst>
                <a:gd name="T0" fmla="*/ 51 w 180"/>
                <a:gd name="T1" fmla="*/ 102 h 102"/>
                <a:gd name="T2" fmla="*/ 128 w 180"/>
                <a:gd name="T3" fmla="*/ 102 h 102"/>
                <a:gd name="T4" fmla="*/ 180 w 180"/>
                <a:gd name="T5" fmla="*/ 51 h 102"/>
                <a:gd name="T6" fmla="*/ 128 w 180"/>
                <a:gd name="T7" fmla="*/ 0 h 102"/>
                <a:gd name="T8" fmla="*/ 51 w 180"/>
                <a:gd name="T9" fmla="*/ 0 h 102"/>
                <a:gd name="T10" fmla="*/ 0 w 180"/>
                <a:gd name="T11" fmla="*/ 51 h 102"/>
                <a:gd name="T12" fmla="*/ 51 w 180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02">
                  <a:moveTo>
                    <a:pt x="51" y="102"/>
                  </a:moveTo>
                  <a:cubicBezTo>
                    <a:pt x="128" y="102"/>
                    <a:pt x="128" y="102"/>
                    <a:pt x="128" y="102"/>
                  </a:cubicBezTo>
                  <a:cubicBezTo>
                    <a:pt x="157" y="102"/>
                    <a:pt x="180" y="79"/>
                    <a:pt x="180" y="51"/>
                  </a:cubicBezTo>
                  <a:cubicBezTo>
                    <a:pt x="180" y="22"/>
                    <a:pt x="157" y="0"/>
                    <a:pt x="128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2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5" name="PA-任意多边形 184"/>
            <p:cNvSpPr/>
            <p:nvPr>
              <p:custDataLst>
                <p:tags r:id="rId35"/>
              </p:custDataLst>
            </p:nvPr>
          </p:nvSpPr>
          <p:spPr bwMode="auto">
            <a:xfrm>
              <a:off x="7234238" y="2149475"/>
              <a:ext cx="631825" cy="87313"/>
            </a:xfrm>
            <a:custGeom>
              <a:avLst/>
              <a:gdLst>
                <a:gd name="T0" fmla="*/ 651 w 701"/>
                <a:gd name="T1" fmla="*/ 102 h 102"/>
                <a:gd name="T2" fmla="*/ 50 w 701"/>
                <a:gd name="T3" fmla="*/ 102 h 102"/>
                <a:gd name="T4" fmla="*/ 0 w 701"/>
                <a:gd name="T5" fmla="*/ 51 h 102"/>
                <a:gd name="T6" fmla="*/ 50 w 701"/>
                <a:gd name="T7" fmla="*/ 0 h 102"/>
                <a:gd name="T8" fmla="*/ 651 w 701"/>
                <a:gd name="T9" fmla="*/ 0 h 102"/>
                <a:gd name="T10" fmla="*/ 701 w 701"/>
                <a:gd name="T11" fmla="*/ 51 h 102"/>
                <a:gd name="T12" fmla="*/ 651 w 701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1" h="102">
                  <a:moveTo>
                    <a:pt x="651" y="102"/>
                  </a:moveTo>
                  <a:cubicBezTo>
                    <a:pt x="50" y="102"/>
                    <a:pt x="50" y="102"/>
                    <a:pt x="50" y="102"/>
                  </a:cubicBez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651" y="0"/>
                    <a:pt x="651" y="0"/>
                    <a:pt x="651" y="0"/>
                  </a:cubicBezTo>
                  <a:cubicBezTo>
                    <a:pt x="679" y="0"/>
                    <a:pt x="701" y="23"/>
                    <a:pt x="701" y="51"/>
                  </a:cubicBezTo>
                  <a:cubicBezTo>
                    <a:pt x="701" y="79"/>
                    <a:pt x="679" y="102"/>
                    <a:pt x="651" y="1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6" name="PA-任意多边形 185"/>
            <p:cNvSpPr/>
            <p:nvPr>
              <p:custDataLst>
                <p:tags r:id="rId36"/>
              </p:custDataLst>
            </p:nvPr>
          </p:nvSpPr>
          <p:spPr bwMode="auto">
            <a:xfrm>
              <a:off x="7210425" y="2470150"/>
              <a:ext cx="679450" cy="87313"/>
            </a:xfrm>
            <a:custGeom>
              <a:avLst/>
              <a:gdLst>
                <a:gd name="T0" fmla="*/ 702 w 753"/>
                <a:gd name="T1" fmla="*/ 101 h 101"/>
                <a:gd name="T2" fmla="*/ 51 w 753"/>
                <a:gd name="T3" fmla="*/ 101 h 101"/>
                <a:gd name="T4" fmla="*/ 0 w 753"/>
                <a:gd name="T5" fmla="*/ 51 h 101"/>
                <a:gd name="T6" fmla="*/ 51 w 753"/>
                <a:gd name="T7" fmla="*/ 0 h 101"/>
                <a:gd name="T8" fmla="*/ 702 w 753"/>
                <a:gd name="T9" fmla="*/ 0 h 101"/>
                <a:gd name="T10" fmla="*/ 753 w 753"/>
                <a:gd name="T11" fmla="*/ 51 h 101"/>
                <a:gd name="T12" fmla="*/ 702 w 753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101">
                  <a:moveTo>
                    <a:pt x="702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02" y="0"/>
                    <a:pt x="702" y="0"/>
                    <a:pt x="702" y="0"/>
                  </a:cubicBezTo>
                  <a:cubicBezTo>
                    <a:pt x="730" y="0"/>
                    <a:pt x="753" y="23"/>
                    <a:pt x="753" y="51"/>
                  </a:cubicBezTo>
                  <a:cubicBezTo>
                    <a:pt x="753" y="79"/>
                    <a:pt x="730" y="101"/>
                    <a:pt x="702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7" name="PA-任意多边形 186"/>
            <p:cNvSpPr/>
            <p:nvPr>
              <p:custDataLst>
                <p:tags r:id="rId37"/>
              </p:custDataLst>
            </p:nvPr>
          </p:nvSpPr>
          <p:spPr bwMode="auto">
            <a:xfrm>
              <a:off x="7504113" y="2005013"/>
              <a:ext cx="92075" cy="376238"/>
            </a:xfrm>
            <a:custGeom>
              <a:avLst/>
              <a:gdLst>
                <a:gd name="T0" fmla="*/ 0 w 101"/>
                <a:gd name="T1" fmla="*/ 386 h 436"/>
                <a:gd name="T2" fmla="*/ 0 w 101"/>
                <a:gd name="T3" fmla="*/ 50 h 436"/>
                <a:gd name="T4" fmla="*/ 51 w 101"/>
                <a:gd name="T5" fmla="*/ 0 h 436"/>
                <a:gd name="T6" fmla="*/ 101 w 101"/>
                <a:gd name="T7" fmla="*/ 50 h 436"/>
                <a:gd name="T8" fmla="*/ 101 w 101"/>
                <a:gd name="T9" fmla="*/ 386 h 436"/>
                <a:gd name="T10" fmla="*/ 51 w 101"/>
                <a:gd name="T11" fmla="*/ 436 h 436"/>
                <a:gd name="T12" fmla="*/ 0 w 101"/>
                <a:gd name="T13" fmla="*/ 38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436">
                  <a:moveTo>
                    <a:pt x="0" y="386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78" y="0"/>
                    <a:pt x="101" y="22"/>
                    <a:pt x="101" y="50"/>
                  </a:cubicBezTo>
                  <a:cubicBezTo>
                    <a:pt x="101" y="386"/>
                    <a:pt x="101" y="386"/>
                    <a:pt x="101" y="386"/>
                  </a:cubicBezTo>
                  <a:cubicBezTo>
                    <a:pt x="101" y="414"/>
                    <a:pt x="78" y="436"/>
                    <a:pt x="51" y="436"/>
                  </a:cubicBezTo>
                  <a:cubicBezTo>
                    <a:pt x="23" y="436"/>
                    <a:pt x="0" y="414"/>
                    <a:pt x="0" y="3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8" name="PA-椭圆 187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7324725" y="2005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9" name="PA-椭圆 188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7324725" y="2259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0" name="PA-椭圆 189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7646988" y="2005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1" name="PA-椭圆 190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7646988" y="2259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2" name="PA-任意多边形 191"/>
            <p:cNvSpPr/>
            <p:nvPr>
              <p:custDataLst>
                <p:tags r:id="rId42"/>
              </p:custDataLst>
            </p:nvPr>
          </p:nvSpPr>
          <p:spPr bwMode="auto">
            <a:xfrm>
              <a:off x="7308850" y="2401888"/>
              <a:ext cx="293688" cy="384175"/>
            </a:xfrm>
            <a:custGeom>
              <a:avLst/>
              <a:gdLst>
                <a:gd name="T0" fmla="*/ 17 w 325"/>
                <a:gd name="T1" fmla="*/ 355 h 445"/>
                <a:gd name="T2" fmla="*/ 223 w 325"/>
                <a:gd name="T3" fmla="*/ 35 h 445"/>
                <a:gd name="T4" fmla="*/ 296 w 325"/>
                <a:gd name="T5" fmla="*/ 15 h 445"/>
                <a:gd name="T6" fmla="*/ 308 w 325"/>
                <a:gd name="T7" fmla="*/ 90 h 445"/>
                <a:gd name="T8" fmla="*/ 102 w 325"/>
                <a:gd name="T9" fmla="*/ 410 h 445"/>
                <a:gd name="T10" fmla="*/ 29 w 325"/>
                <a:gd name="T11" fmla="*/ 430 h 445"/>
                <a:gd name="T12" fmla="*/ 17 w 325"/>
                <a:gd name="T13" fmla="*/ 35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445">
                  <a:moveTo>
                    <a:pt x="17" y="355"/>
                  </a:moveTo>
                  <a:cubicBezTo>
                    <a:pt x="223" y="35"/>
                    <a:pt x="223" y="35"/>
                    <a:pt x="223" y="35"/>
                  </a:cubicBezTo>
                  <a:cubicBezTo>
                    <a:pt x="240" y="9"/>
                    <a:pt x="273" y="0"/>
                    <a:pt x="296" y="15"/>
                  </a:cubicBezTo>
                  <a:cubicBezTo>
                    <a:pt x="320" y="30"/>
                    <a:pt x="325" y="63"/>
                    <a:pt x="308" y="9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85" y="436"/>
                    <a:pt x="53" y="445"/>
                    <a:pt x="29" y="430"/>
                  </a:cubicBezTo>
                  <a:cubicBezTo>
                    <a:pt x="6" y="415"/>
                    <a:pt x="0" y="382"/>
                    <a:pt x="17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3" name="PA-任意多边形 192"/>
            <p:cNvSpPr/>
            <p:nvPr>
              <p:custDataLst>
                <p:tags r:id="rId43"/>
              </p:custDataLst>
            </p:nvPr>
          </p:nvSpPr>
          <p:spPr bwMode="auto">
            <a:xfrm>
              <a:off x="7499350" y="2401888"/>
              <a:ext cx="293688" cy="384175"/>
            </a:xfrm>
            <a:custGeom>
              <a:avLst/>
              <a:gdLst>
                <a:gd name="T0" fmla="*/ 308 w 325"/>
                <a:gd name="T1" fmla="*/ 355 h 445"/>
                <a:gd name="T2" fmla="*/ 102 w 325"/>
                <a:gd name="T3" fmla="*/ 35 h 445"/>
                <a:gd name="T4" fmla="*/ 29 w 325"/>
                <a:gd name="T5" fmla="*/ 15 h 445"/>
                <a:gd name="T6" fmla="*/ 17 w 325"/>
                <a:gd name="T7" fmla="*/ 90 h 445"/>
                <a:gd name="T8" fmla="*/ 223 w 325"/>
                <a:gd name="T9" fmla="*/ 410 h 445"/>
                <a:gd name="T10" fmla="*/ 296 w 325"/>
                <a:gd name="T11" fmla="*/ 430 h 445"/>
                <a:gd name="T12" fmla="*/ 308 w 325"/>
                <a:gd name="T13" fmla="*/ 35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445">
                  <a:moveTo>
                    <a:pt x="308" y="355"/>
                  </a:moveTo>
                  <a:cubicBezTo>
                    <a:pt x="102" y="35"/>
                    <a:pt x="102" y="35"/>
                    <a:pt x="102" y="35"/>
                  </a:cubicBezTo>
                  <a:cubicBezTo>
                    <a:pt x="85" y="9"/>
                    <a:pt x="52" y="0"/>
                    <a:pt x="29" y="15"/>
                  </a:cubicBezTo>
                  <a:cubicBezTo>
                    <a:pt x="5" y="30"/>
                    <a:pt x="0" y="63"/>
                    <a:pt x="17" y="90"/>
                  </a:cubicBezTo>
                  <a:cubicBezTo>
                    <a:pt x="223" y="410"/>
                    <a:pt x="223" y="410"/>
                    <a:pt x="223" y="410"/>
                  </a:cubicBezTo>
                  <a:cubicBezTo>
                    <a:pt x="240" y="436"/>
                    <a:pt x="273" y="445"/>
                    <a:pt x="296" y="430"/>
                  </a:cubicBezTo>
                  <a:cubicBezTo>
                    <a:pt x="320" y="415"/>
                    <a:pt x="325" y="382"/>
                    <a:pt x="308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192" name="图片 191" descr="图片2"/>
          <p:cNvPicPr>
            <a:picLocks noChangeAspect="1"/>
          </p:cNvPicPr>
          <p:nvPr/>
        </p:nvPicPr>
        <p:blipFill>
          <a:blip r:embed="rId421"/>
          <a:stretch>
            <a:fillRect/>
          </a:stretch>
        </p:blipFill>
        <p:spPr>
          <a:xfrm>
            <a:off x="-29845" y="4429760"/>
            <a:ext cx="12230735" cy="24384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" grpId="0" bldLvl="0" animBg="1"/>
      <p:bldP spid="1394" grpId="0" bldLvl="0" animBg="1"/>
      <p:bldP spid="1395" grpId="0" bldLvl="0" animBg="1"/>
      <p:bldP spid="1396" grpId="0" bldLvl="0" animBg="1"/>
      <p:bldP spid="1397" grpId="0" bldLvl="0" animBg="1"/>
      <p:bldP spid="1398" grpId="0" bldLvl="0" animBg="1"/>
      <p:bldP spid="1399" grpId="0" bldLvl="0" animBg="1"/>
      <p:bldP spid="140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图片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808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813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814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垃圾分类的现状</a:t>
            </a:r>
          </a:p>
        </p:txBody>
      </p:sp>
      <p:grpSp>
        <p:nvGrpSpPr>
          <p:cNvPr id="18" name="PA-简单815"/>
          <p:cNvGrpSpPr/>
          <p:nvPr>
            <p:custDataLst>
              <p:tags r:id="rId4"/>
            </p:custDataLst>
          </p:nvPr>
        </p:nvGrpSpPr>
        <p:grpSpPr>
          <a:xfrm>
            <a:off x="4100895" y="2293609"/>
            <a:ext cx="3990210" cy="3754893"/>
            <a:chOff x="3548946" y="1888823"/>
            <a:chExt cx="4564875" cy="4295668"/>
          </a:xfrm>
        </p:grpSpPr>
        <p:sp>
          <p:nvSpPr>
            <p:cNvPr id="19" name="PA-等腰三角形 2"/>
            <p:cNvSpPr/>
            <p:nvPr>
              <p:custDataLst>
                <p:tags r:id="rId12"/>
              </p:custDataLst>
            </p:nvPr>
          </p:nvSpPr>
          <p:spPr>
            <a:xfrm flipV="1">
              <a:off x="5592786" y="5518270"/>
              <a:ext cx="492892" cy="240872"/>
            </a:xfrm>
            <a:prstGeom prst="triangle">
              <a:avLst>
                <a:gd name="adj" fmla="val 50907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PA-等腰三角形 3"/>
            <p:cNvSpPr/>
            <p:nvPr>
              <p:custDataLst>
                <p:tags r:id="rId13"/>
              </p:custDataLst>
            </p:nvPr>
          </p:nvSpPr>
          <p:spPr>
            <a:xfrm rot="7200000" flipV="1">
              <a:off x="4324775" y="3359710"/>
              <a:ext cx="492891" cy="240872"/>
            </a:xfrm>
            <a:prstGeom prst="triangle">
              <a:avLst>
                <a:gd name="adj" fmla="val 50907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PA-等腰三角形 4"/>
            <p:cNvSpPr/>
            <p:nvPr>
              <p:custDataLst>
                <p:tags r:id="rId14"/>
              </p:custDataLst>
            </p:nvPr>
          </p:nvSpPr>
          <p:spPr>
            <a:xfrm rot="14400000" flipV="1">
              <a:off x="6783721" y="3242362"/>
              <a:ext cx="492891" cy="240872"/>
            </a:xfrm>
            <a:prstGeom prst="triangle">
              <a:avLst>
                <a:gd name="adj" fmla="val 50907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4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PA-任意多边形 12"/>
            <p:cNvSpPr/>
            <p:nvPr>
              <p:custDataLst>
                <p:tags r:id="rId15"/>
              </p:custDataLst>
            </p:nvPr>
          </p:nvSpPr>
          <p:spPr>
            <a:xfrm>
              <a:off x="3548946" y="3547555"/>
              <a:ext cx="2266572" cy="1959316"/>
            </a:xfrm>
            <a:custGeom>
              <a:avLst/>
              <a:gdLst>
                <a:gd name="connsiteX0" fmla="*/ 1365925 w 2724354"/>
                <a:gd name="connsiteY0" fmla="*/ 0 h 2355042"/>
                <a:gd name="connsiteX1" fmla="*/ 2724354 w 2724354"/>
                <a:gd name="connsiteY1" fmla="*/ 784290 h 2355042"/>
                <a:gd name="connsiteX2" fmla="*/ 2724354 w 2724354"/>
                <a:gd name="connsiteY2" fmla="*/ 2355042 h 2355042"/>
                <a:gd name="connsiteX3" fmla="*/ 0 w 2724354"/>
                <a:gd name="connsiteY3" fmla="*/ 2355042 h 2355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354" h="2355042">
                  <a:moveTo>
                    <a:pt x="1365925" y="0"/>
                  </a:moveTo>
                  <a:lnTo>
                    <a:pt x="2724354" y="784290"/>
                  </a:lnTo>
                  <a:lnTo>
                    <a:pt x="2724354" y="2355042"/>
                  </a:lnTo>
                  <a:lnTo>
                    <a:pt x="0" y="2355042"/>
                  </a:ln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PA-任意多边形 13"/>
            <p:cNvSpPr/>
            <p:nvPr>
              <p:custDataLst>
                <p:tags r:id="rId16"/>
              </p:custDataLst>
            </p:nvPr>
          </p:nvSpPr>
          <p:spPr>
            <a:xfrm flipH="1">
              <a:off x="5847249" y="3544164"/>
              <a:ext cx="2266572" cy="1959316"/>
            </a:xfrm>
            <a:custGeom>
              <a:avLst/>
              <a:gdLst>
                <a:gd name="connsiteX0" fmla="*/ 1365925 w 2724354"/>
                <a:gd name="connsiteY0" fmla="*/ 0 h 2355042"/>
                <a:gd name="connsiteX1" fmla="*/ 2724354 w 2724354"/>
                <a:gd name="connsiteY1" fmla="*/ 784290 h 2355042"/>
                <a:gd name="connsiteX2" fmla="*/ 2724354 w 2724354"/>
                <a:gd name="connsiteY2" fmla="*/ 2355042 h 2355042"/>
                <a:gd name="connsiteX3" fmla="*/ 0 w 2724354"/>
                <a:gd name="connsiteY3" fmla="*/ 2355042 h 2355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354" h="2355042">
                  <a:moveTo>
                    <a:pt x="1365925" y="0"/>
                  </a:moveTo>
                  <a:lnTo>
                    <a:pt x="2724354" y="784290"/>
                  </a:lnTo>
                  <a:lnTo>
                    <a:pt x="2724354" y="2355042"/>
                  </a:lnTo>
                  <a:lnTo>
                    <a:pt x="0" y="2355042"/>
                  </a:ln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PA-任意多边形 14"/>
            <p:cNvSpPr/>
            <p:nvPr>
              <p:custDataLst>
                <p:tags r:id="rId17"/>
              </p:custDataLst>
            </p:nvPr>
          </p:nvSpPr>
          <p:spPr>
            <a:xfrm rot="14400000" flipH="1">
              <a:off x="4414278" y="2042450"/>
              <a:ext cx="2266572" cy="1959317"/>
            </a:xfrm>
            <a:custGeom>
              <a:avLst/>
              <a:gdLst>
                <a:gd name="connsiteX0" fmla="*/ 1365925 w 2724354"/>
                <a:gd name="connsiteY0" fmla="*/ 0 h 2355042"/>
                <a:gd name="connsiteX1" fmla="*/ 2724354 w 2724354"/>
                <a:gd name="connsiteY1" fmla="*/ 784290 h 2355042"/>
                <a:gd name="connsiteX2" fmla="*/ 2724354 w 2724354"/>
                <a:gd name="connsiteY2" fmla="*/ 2355042 h 2355042"/>
                <a:gd name="connsiteX3" fmla="*/ 0 w 2724354"/>
                <a:gd name="connsiteY3" fmla="*/ 2355042 h 2355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354" h="2355042">
                  <a:moveTo>
                    <a:pt x="1365925" y="0"/>
                  </a:moveTo>
                  <a:lnTo>
                    <a:pt x="2724354" y="784290"/>
                  </a:lnTo>
                  <a:lnTo>
                    <a:pt x="2724354" y="2355042"/>
                  </a:lnTo>
                  <a:lnTo>
                    <a:pt x="0" y="2355042"/>
                  </a:ln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PA-任意多边形 19"/>
            <p:cNvSpPr/>
            <p:nvPr>
              <p:custDataLst>
                <p:tags r:id="rId18"/>
              </p:custDataLst>
            </p:nvPr>
          </p:nvSpPr>
          <p:spPr>
            <a:xfrm rot="8121110">
              <a:off x="4614548" y="4643884"/>
              <a:ext cx="965201" cy="1540607"/>
            </a:xfrm>
            <a:custGeom>
              <a:avLst/>
              <a:gdLst>
                <a:gd name="connsiteX0" fmla="*/ 0 w 1543050"/>
                <a:gd name="connsiteY0" fmla="*/ 1730751 h 2462944"/>
                <a:gd name="connsiteX1" fmla="*/ 309567 w 1543050"/>
                <a:gd name="connsiteY1" fmla="*/ 1730751 h 2462944"/>
                <a:gd name="connsiteX2" fmla="*/ 309567 w 1543050"/>
                <a:gd name="connsiteY2" fmla="*/ 0 h 2462944"/>
                <a:gd name="connsiteX3" fmla="*/ 1233483 w 1543050"/>
                <a:gd name="connsiteY3" fmla="*/ 912638 h 2462944"/>
                <a:gd name="connsiteX4" fmla="*/ 1233483 w 1543050"/>
                <a:gd name="connsiteY4" fmla="*/ 1730751 h 2462944"/>
                <a:gd name="connsiteX5" fmla="*/ 1543050 w 1543050"/>
                <a:gd name="connsiteY5" fmla="*/ 1730751 h 2462944"/>
                <a:gd name="connsiteX6" fmla="*/ 771525 w 1543050"/>
                <a:gd name="connsiteY6" fmla="*/ 2462944 h 246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050" h="2462944">
                  <a:moveTo>
                    <a:pt x="0" y="1730751"/>
                  </a:moveTo>
                  <a:lnTo>
                    <a:pt x="309567" y="1730751"/>
                  </a:lnTo>
                  <a:lnTo>
                    <a:pt x="309567" y="0"/>
                  </a:lnTo>
                  <a:lnTo>
                    <a:pt x="1233483" y="912638"/>
                  </a:lnTo>
                  <a:lnTo>
                    <a:pt x="1233483" y="1730751"/>
                  </a:lnTo>
                  <a:lnTo>
                    <a:pt x="1543050" y="1730751"/>
                  </a:lnTo>
                  <a:lnTo>
                    <a:pt x="771525" y="2462944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PA-任意多边形 26"/>
            <p:cNvSpPr/>
            <p:nvPr>
              <p:custDataLst>
                <p:tags r:id="rId19"/>
              </p:custDataLst>
            </p:nvPr>
          </p:nvSpPr>
          <p:spPr>
            <a:xfrm rot="15321110">
              <a:off x="4654101" y="2179438"/>
              <a:ext cx="965201" cy="1540607"/>
            </a:xfrm>
            <a:custGeom>
              <a:avLst/>
              <a:gdLst>
                <a:gd name="connsiteX0" fmla="*/ 0 w 1543050"/>
                <a:gd name="connsiteY0" fmla="*/ 1730751 h 2462944"/>
                <a:gd name="connsiteX1" fmla="*/ 309567 w 1543050"/>
                <a:gd name="connsiteY1" fmla="*/ 1730751 h 2462944"/>
                <a:gd name="connsiteX2" fmla="*/ 309567 w 1543050"/>
                <a:gd name="connsiteY2" fmla="*/ 0 h 2462944"/>
                <a:gd name="connsiteX3" fmla="*/ 1233483 w 1543050"/>
                <a:gd name="connsiteY3" fmla="*/ 912638 h 2462944"/>
                <a:gd name="connsiteX4" fmla="*/ 1233483 w 1543050"/>
                <a:gd name="connsiteY4" fmla="*/ 1730751 h 2462944"/>
                <a:gd name="connsiteX5" fmla="*/ 1543050 w 1543050"/>
                <a:gd name="connsiteY5" fmla="*/ 1730751 h 2462944"/>
                <a:gd name="connsiteX6" fmla="*/ 771525 w 1543050"/>
                <a:gd name="connsiteY6" fmla="*/ 2462944 h 246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050" h="2462944">
                  <a:moveTo>
                    <a:pt x="0" y="1730751"/>
                  </a:moveTo>
                  <a:lnTo>
                    <a:pt x="309567" y="1730751"/>
                  </a:lnTo>
                  <a:lnTo>
                    <a:pt x="309567" y="0"/>
                  </a:lnTo>
                  <a:lnTo>
                    <a:pt x="1233483" y="912638"/>
                  </a:lnTo>
                  <a:lnTo>
                    <a:pt x="1233483" y="1730751"/>
                  </a:lnTo>
                  <a:lnTo>
                    <a:pt x="1543050" y="1730751"/>
                  </a:lnTo>
                  <a:lnTo>
                    <a:pt x="771525" y="2462944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PA-任意多边形 29"/>
            <p:cNvSpPr/>
            <p:nvPr>
              <p:custDataLst>
                <p:tags r:id="rId20"/>
              </p:custDataLst>
            </p:nvPr>
          </p:nvSpPr>
          <p:spPr>
            <a:xfrm rot="921110">
              <a:off x="6724171" y="3347417"/>
              <a:ext cx="965201" cy="1540607"/>
            </a:xfrm>
            <a:custGeom>
              <a:avLst/>
              <a:gdLst>
                <a:gd name="connsiteX0" fmla="*/ 0 w 1543050"/>
                <a:gd name="connsiteY0" fmla="*/ 1730751 h 2462944"/>
                <a:gd name="connsiteX1" fmla="*/ 309567 w 1543050"/>
                <a:gd name="connsiteY1" fmla="*/ 1730751 h 2462944"/>
                <a:gd name="connsiteX2" fmla="*/ 309567 w 1543050"/>
                <a:gd name="connsiteY2" fmla="*/ 0 h 2462944"/>
                <a:gd name="connsiteX3" fmla="*/ 1233483 w 1543050"/>
                <a:gd name="connsiteY3" fmla="*/ 912638 h 2462944"/>
                <a:gd name="connsiteX4" fmla="*/ 1233483 w 1543050"/>
                <a:gd name="connsiteY4" fmla="*/ 1730751 h 2462944"/>
                <a:gd name="connsiteX5" fmla="*/ 1543050 w 1543050"/>
                <a:gd name="connsiteY5" fmla="*/ 1730751 h 2462944"/>
                <a:gd name="connsiteX6" fmla="*/ 771525 w 1543050"/>
                <a:gd name="connsiteY6" fmla="*/ 2462944 h 2462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3050" h="2462944">
                  <a:moveTo>
                    <a:pt x="0" y="1730751"/>
                  </a:moveTo>
                  <a:lnTo>
                    <a:pt x="309567" y="1730751"/>
                  </a:lnTo>
                  <a:lnTo>
                    <a:pt x="309567" y="0"/>
                  </a:lnTo>
                  <a:lnTo>
                    <a:pt x="1233483" y="912638"/>
                  </a:lnTo>
                  <a:lnTo>
                    <a:pt x="1233483" y="1730751"/>
                  </a:lnTo>
                  <a:lnTo>
                    <a:pt x="1543050" y="1730751"/>
                  </a:lnTo>
                  <a:lnTo>
                    <a:pt x="771525" y="2462944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PA-文本框 9"/>
            <p:cNvSpPr txBox="1"/>
            <p:nvPr>
              <p:custDataLst>
                <p:tags r:id="rId21"/>
              </p:custDataLst>
            </p:nvPr>
          </p:nvSpPr>
          <p:spPr>
            <a:xfrm>
              <a:off x="5097147" y="2654164"/>
              <a:ext cx="723559" cy="422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PA-文本框 10"/>
            <p:cNvSpPr txBox="1"/>
            <p:nvPr>
              <p:custDataLst>
                <p:tags r:id="rId22"/>
              </p:custDataLst>
            </p:nvPr>
          </p:nvSpPr>
          <p:spPr>
            <a:xfrm>
              <a:off x="4436965" y="4945865"/>
              <a:ext cx="723559" cy="422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PA-文本框 11"/>
            <p:cNvSpPr txBox="1"/>
            <p:nvPr>
              <p:custDataLst>
                <p:tags r:id="rId23"/>
              </p:custDataLst>
            </p:nvPr>
          </p:nvSpPr>
          <p:spPr>
            <a:xfrm>
              <a:off x="6822623" y="4027210"/>
              <a:ext cx="723559" cy="422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7" name="PA-简单816"/>
          <p:cNvSpPr txBox="1"/>
          <p:nvPr>
            <p:custDataLst>
              <p:tags r:id="rId5"/>
            </p:custDataLst>
          </p:nvPr>
        </p:nvSpPr>
        <p:spPr>
          <a:xfrm flipH="1">
            <a:off x="988163" y="1998160"/>
            <a:ext cx="1813103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减少用地</a:t>
            </a:r>
          </a:p>
        </p:txBody>
      </p:sp>
      <p:sp>
        <p:nvSpPr>
          <p:cNvPr id="38" name="PA-简单817"/>
          <p:cNvSpPr/>
          <p:nvPr>
            <p:custDataLst>
              <p:tags r:id="rId6"/>
            </p:custDataLst>
          </p:nvPr>
        </p:nvSpPr>
        <p:spPr>
          <a:xfrm flipH="1">
            <a:off x="988163" y="2458462"/>
            <a:ext cx="356623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生活垃圾中有些物质不易降解，使土地受到严重侵蚀。垃圾分类，去掉能回收的、不易降解的物质，减少垃圾数量达</a:t>
            </a:r>
            <a:r>
              <a:rPr lang="en-US" altLang="zh-CN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60%</a:t>
            </a: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以上</a:t>
            </a:r>
          </a:p>
        </p:txBody>
      </p:sp>
      <p:sp>
        <p:nvSpPr>
          <p:cNvPr id="39" name="PA-简单818"/>
          <p:cNvSpPr txBox="1"/>
          <p:nvPr>
            <p:custDataLst>
              <p:tags r:id="rId7"/>
            </p:custDataLst>
          </p:nvPr>
        </p:nvSpPr>
        <p:spPr>
          <a:xfrm flipH="1">
            <a:off x="988163" y="3543585"/>
            <a:ext cx="1813103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减少污染</a:t>
            </a:r>
          </a:p>
        </p:txBody>
      </p:sp>
      <p:sp>
        <p:nvSpPr>
          <p:cNvPr id="40" name="PA-简单819"/>
          <p:cNvSpPr/>
          <p:nvPr>
            <p:custDataLst>
              <p:tags r:id="rId8"/>
            </p:custDataLst>
          </p:nvPr>
        </p:nvSpPr>
        <p:spPr>
          <a:xfrm flipH="1">
            <a:off x="988163" y="3974291"/>
            <a:ext cx="2955888" cy="1374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废弃的电池含有金属汞、镉等有毒的物质，会对人类产生严重的危害；土壤中的废塑料会导致农作物减产；抛弃的废塑料被动物误食，导致动物死亡的事故时有发生</a:t>
            </a:r>
          </a:p>
        </p:txBody>
      </p:sp>
      <p:sp>
        <p:nvSpPr>
          <p:cNvPr id="41" name="PA-简单820"/>
          <p:cNvSpPr txBox="1"/>
          <p:nvPr>
            <p:custDataLst>
              <p:tags r:id="rId9"/>
            </p:custDataLst>
          </p:nvPr>
        </p:nvSpPr>
        <p:spPr>
          <a:xfrm flipH="1">
            <a:off x="7929336" y="2382724"/>
            <a:ext cx="1813103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变废为宝</a:t>
            </a:r>
          </a:p>
        </p:txBody>
      </p:sp>
      <p:sp>
        <p:nvSpPr>
          <p:cNvPr id="42" name="PA-简单821"/>
          <p:cNvSpPr/>
          <p:nvPr>
            <p:custDataLst>
              <p:tags r:id="rId10"/>
            </p:custDataLst>
          </p:nvPr>
        </p:nvSpPr>
        <p:spPr>
          <a:xfrm flipH="1">
            <a:off x="7929335" y="2843026"/>
            <a:ext cx="3306593" cy="1621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中国每年使用塑料快餐盒达</a:t>
            </a:r>
            <a:r>
              <a:rPr lang="en-US" altLang="zh-CN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40</a:t>
            </a: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亿个，方便面碗</a:t>
            </a:r>
            <a:r>
              <a:rPr lang="en-US" altLang="zh-CN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5—7</a:t>
            </a: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亿个，一次性筷子数十亿个，这些占生活垃圾的</a:t>
            </a:r>
            <a:r>
              <a:rPr lang="en-US" altLang="zh-CN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8—15%</a:t>
            </a: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。生产垃圾中有</a:t>
            </a:r>
            <a:r>
              <a:rPr lang="en-US" altLang="zh-CN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30%—40%</a:t>
            </a: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可以回收利用，应珍惜这个小本大利的资源。 大家也可以利用易拉罐制作笔盒，既环保，又节约资源 </a:t>
            </a:r>
            <a:endParaRPr lang="en-GB" altLang="zh-CN" sz="14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2" name="PA-简单822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5637940" y="3537402"/>
            <a:ext cx="937189" cy="1600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图片 348" descr="图片3"/>
          <p:cNvPicPr>
            <a:picLocks noChangeAspect="1"/>
          </p:cNvPicPr>
          <p:nvPr/>
        </p:nvPicPr>
        <p:blipFill>
          <a:blip r:embed="rId325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823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828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829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垃圾分类的现状</a:t>
            </a:r>
          </a:p>
        </p:txBody>
      </p:sp>
      <p:grpSp>
        <p:nvGrpSpPr>
          <p:cNvPr id="398" name="PA-简单830"/>
          <p:cNvGrpSpPr/>
          <p:nvPr>
            <p:custDataLst>
              <p:tags r:id="rId4"/>
            </p:custDataLst>
          </p:nvPr>
        </p:nvGrpSpPr>
        <p:grpSpPr>
          <a:xfrm>
            <a:off x="1326143" y="2026446"/>
            <a:ext cx="1668463" cy="2930526"/>
            <a:chOff x="2262187" y="2230438"/>
            <a:chExt cx="1668463" cy="2930526"/>
          </a:xfrm>
        </p:grpSpPr>
        <p:sp>
          <p:nvSpPr>
            <p:cNvPr id="202" name="PA-任意多边形 9"/>
            <p:cNvSpPr/>
            <p:nvPr>
              <p:custDataLst>
                <p:tags r:id="rId241"/>
              </p:custDataLst>
            </p:nvPr>
          </p:nvSpPr>
          <p:spPr bwMode="auto">
            <a:xfrm>
              <a:off x="2427287" y="2517776"/>
              <a:ext cx="150813" cy="100013"/>
            </a:xfrm>
            <a:custGeom>
              <a:avLst/>
              <a:gdLst>
                <a:gd name="T0" fmla="*/ 66 w 66"/>
                <a:gd name="T1" fmla="*/ 8 h 44"/>
                <a:gd name="T2" fmla="*/ 62 w 66"/>
                <a:gd name="T3" fmla="*/ 0 h 44"/>
                <a:gd name="T4" fmla="*/ 51 w 66"/>
                <a:gd name="T5" fmla="*/ 5 h 44"/>
                <a:gd name="T6" fmla="*/ 0 w 66"/>
                <a:gd name="T7" fmla="*/ 39 h 44"/>
                <a:gd name="T8" fmla="*/ 6 w 66"/>
                <a:gd name="T9" fmla="*/ 44 h 44"/>
                <a:gd name="T10" fmla="*/ 66 w 66"/>
                <a:gd name="T11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44">
                  <a:moveTo>
                    <a:pt x="66" y="8"/>
                  </a:moveTo>
                  <a:cubicBezTo>
                    <a:pt x="65" y="5"/>
                    <a:pt x="64" y="2"/>
                    <a:pt x="62" y="0"/>
                  </a:cubicBezTo>
                  <a:cubicBezTo>
                    <a:pt x="59" y="1"/>
                    <a:pt x="55" y="3"/>
                    <a:pt x="51" y="5"/>
                  </a:cubicBezTo>
                  <a:cubicBezTo>
                    <a:pt x="32" y="14"/>
                    <a:pt x="14" y="24"/>
                    <a:pt x="0" y="39"/>
                  </a:cubicBezTo>
                  <a:cubicBezTo>
                    <a:pt x="2" y="40"/>
                    <a:pt x="4" y="42"/>
                    <a:pt x="6" y="44"/>
                  </a:cubicBezTo>
                  <a:cubicBezTo>
                    <a:pt x="23" y="28"/>
                    <a:pt x="45" y="17"/>
                    <a:pt x="66" y="8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3" name="PA-任意多边形 10"/>
            <p:cNvSpPr/>
            <p:nvPr>
              <p:custDataLst>
                <p:tags r:id="rId242"/>
              </p:custDataLst>
            </p:nvPr>
          </p:nvSpPr>
          <p:spPr bwMode="auto">
            <a:xfrm>
              <a:off x="2403475" y="2606676"/>
              <a:ext cx="36513" cy="34925"/>
            </a:xfrm>
            <a:custGeom>
              <a:avLst/>
              <a:gdLst>
                <a:gd name="T0" fmla="*/ 10 w 16"/>
                <a:gd name="T1" fmla="*/ 11 h 15"/>
                <a:gd name="T2" fmla="*/ 16 w 16"/>
                <a:gd name="T3" fmla="*/ 5 h 15"/>
                <a:gd name="T4" fmla="*/ 10 w 16"/>
                <a:gd name="T5" fmla="*/ 0 h 15"/>
                <a:gd name="T6" fmla="*/ 0 w 16"/>
                <a:gd name="T7" fmla="*/ 10 h 15"/>
                <a:gd name="T8" fmla="*/ 7 w 16"/>
                <a:gd name="T9" fmla="*/ 15 h 15"/>
                <a:gd name="T10" fmla="*/ 10 w 16"/>
                <a:gd name="T1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10" y="11"/>
                  </a:moveTo>
                  <a:cubicBezTo>
                    <a:pt x="12" y="9"/>
                    <a:pt x="14" y="7"/>
                    <a:pt x="16" y="5"/>
                  </a:cubicBezTo>
                  <a:cubicBezTo>
                    <a:pt x="14" y="3"/>
                    <a:pt x="12" y="1"/>
                    <a:pt x="10" y="0"/>
                  </a:cubicBezTo>
                  <a:cubicBezTo>
                    <a:pt x="6" y="3"/>
                    <a:pt x="3" y="6"/>
                    <a:pt x="0" y="10"/>
                  </a:cubicBezTo>
                  <a:cubicBezTo>
                    <a:pt x="2" y="12"/>
                    <a:pt x="5" y="14"/>
                    <a:pt x="7" y="15"/>
                  </a:cubicBezTo>
                  <a:cubicBezTo>
                    <a:pt x="8" y="14"/>
                    <a:pt x="9" y="13"/>
                    <a:pt x="10" y="11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4" name="PA-任意多边形 11"/>
            <p:cNvSpPr/>
            <p:nvPr>
              <p:custDataLst>
                <p:tags r:id="rId243"/>
              </p:custDataLst>
            </p:nvPr>
          </p:nvSpPr>
          <p:spPr bwMode="auto">
            <a:xfrm>
              <a:off x="3121025" y="2441576"/>
              <a:ext cx="198438" cy="25400"/>
            </a:xfrm>
            <a:custGeom>
              <a:avLst/>
              <a:gdLst>
                <a:gd name="T0" fmla="*/ 86 w 86"/>
                <a:gd name="T1" fmla="*/ 2 h 11"/>
                <a:gd name="T2" fmla="*/ 43 w 86"/>
                <a:gd name="T3" fmla="*/ 1 h 11"/>
                <a:gd name="T4" fmla="*/ 2 w 86"/>
                <a:gd name="T5" fmla="*/ 0 h 11"/>
                <a:gd name="T6" fmla="*/ 0 w 86"/>
                <a:gd name="T7" fmla="*/ 9 h 11"/>
                <a:gd name="T8" fmla="*/ 85 w 86"/>
                <a:gd name="T9" fmla="*/ 11 h 11"/>
                <a:gd name="T10" fmla="*/ 86 w 86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1">
                  <a:moveTo>
                    <a:pt x="86" y="2"/>
                  </a:moveTo>
                  <a:cubicBezTo>
                    <a:pt x="72" y="1"/>
                    <a:pt x="57" y="1"/>
                    <a:pt x="43" y="1"/>
                  </a:cubicBezTo>
                  <a:cubicBezTo>
                    <a:pt x="29" y="0"/>
                    <a:pt x="16" y="0"/>
                    <a:pt x="2" y="0"/>
                  </a:cubicBezTo>
                  <a:cubicBezTo>
                    <a:pt x="1" y="3"/>
                    <a:pt x="1" y="6"/>
                    <a:pt x="0" y="9"/>
                  </a:cubicBezTo>
                  <a:cubicBezTo>
                    <a:pt x="28" y="9"/>
                    <a:pt x="57" y="10"/>
                    <a:pt x="85" y="11"/>
                  </a:cubicBezTo>
                  <a:cubicBezTo>
                    <a:pt x="85" y="8"/>
                    <a:pt x="86" y="5"/>
                    <a:pt x="86" y="2"/>
                  </a:cubicBezTo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5" name="PA-任意多边形 12"/>
            <p:cNvSpPr/>
            <p:nvPr>
              <p:custDataLst>
                <p:tags r:id="rId244"/>
              </p:custDataLst>
            </p:nvPr>
          </p:nvSpPr>
          <p:spPr bwMode="auto">
            <a:xfrm>
              <a:off x="3382962" y="2449513"/>
              <a:ext cx="204788" cy="31750"/>
            </a:xfrm>
            <a:custGeom>
              <a:avLst/>
              <a:gdLst>
                <a:gd name="T0" fmla="*/ 89 w 89"/>
                <a:gd name="T1" fmla="*/ 5 h 14"/>
                <a:gd name="T2" fmla="*/ 0 w 89"/>
                <a:gd name="T3" fmla="*/ 0 h 14"/>
                <a:gd name="T4" fmla="*/ 0 w 89"/>
                <a:gd name="T5" fmla="*/ 9 h 14"/>
                <a:gd name="T6" fmla="*/ 86 w 89"/>
                <a:gd name="T7" fmla="*/ 14 h 14"/>
                <a:gd name="T8" fmla="*/ 89 w 89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">
                  <a:moveTo>
                    <a:pt x="89" y="5"/>
                  </a:moveTo>
                  <a:cubicBezTo>
                    <a:pt x="60" y="3"/>
                    <a:pt x="30" y="2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29" y="10"/>
                    <a:pt x="58" y="12"/>
                    <a:pt x="86" y="14"/>
                  </a:cubicBezTo>
                  <a:cubicBezTo>
                    <a:pt x="87" y="11"/>
                    <a:pt x="88" y="8"/>
                    <a:pt x="89" y="5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6" name="PA-任意多边形 13"/>
            <p:cNvSpPr/>
            <p:nvPr>
              <p:custDataLst>
                <p:tags r:id="rId245"/>
              </p:custDataLst>
            </p:nvPr>
          </p:nvSpPr>
          <p:spPr bwMode="auto">
            <a:xfrm>
              <a:off x="2320925" y="2455863"/>
              <a:ext cx="531813" cy="661988"/>
            </a:xfrm>
            <a:custGeom>
              <a:avLst/>
              <a:gdLst>
                <a:gd name="T0" fmla="*/ 45 w 231"/>
                <a:gd name="T1" fmla="*/ 12 h 289"/>
                <a:gd name="T2" fmla="*/ 231 w 231"/>
                <a:gd name="T3" fmla="*/ 261 h 289"/>
                <a:gd name="T4" fmla="*/ 225 w 231"/>
                <a:gd name="T5" fmla="*/ 265 h 289"/>
                <a:gd name="T6" fmla="*/ 55 w 231"/>
                <a:gd name="T7" fmla="*/ 36 h 289"/>
                <a:gd name="T8" fmla="*/ 30 w 231"/>
                <a:gd name="T9" fmla="*/ 33 h 289"/>
                <a:gd name="T10" fmla="*/ 27 w 231"/>
                <a:gd name="T11" fmla="*/ 57 h 289"/>
                <a:gd name="T12" fmla="*/ 197 w 231"/>
                <a:gd name="T13" fmla="*/ 286 h 289"/>
                <a:gd name="T14" fmla="*/ 193 w 231"/>
                <a:gd name="T15" fmla="*/ 289 h 289"/>
                <a:gd name="T16" fmla="*/ 8 w 231"/>
                <a:gd name="T17" fmla="*/ 40 h 289"/>
                <a:gd name="T18" fmla="*/ 13 w 231"/>
                <a:gd name="T19" fmla="*/ 7 h 289"/>
                <a:gd name="T20" fmla="*/ 45 w 231"/>
                <a:gd name="T21" fmla="*/ 1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89">
                  <a:moveTo>
                    <a:pt x="45" y="12"/>
                  </a:moveTo>
                  <a:cubicBezTo>
                    <a:pt x="231" y="261"/>
                    <a:pt x="231" y="261"/>
                    <a:pt x="231" y="261"/>
                  </a:cubicBezTo>
                  <a:cubicBezTo>
                    <a:pt x="225" y="265"/>
                    <a:pt x="225" y="265"/>
                    <a:pt x="225" y="265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49" y="29"/>
                    <a:pt x="38" y="27"/>
                    <a:pt x="30" y="33"/>
                  </a:cubicBezTo>
                  <a:cubicBezTo>
                    <a:pt x="23" y="39"/>
                    <a:pt x="21" y="50"/>
                    <a:pt x="27" y="57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3" y="289"/>
                    <a:pt x="193" y="289"/>
                    <a:pt x="193" y="28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30"/>
                    <a:pt x="2" y="15"/>
                    <a:pt x="13" y="7"/>
                  </a:cubicBezTo>
                  <a:cubicBezTo>
                    <a:pt x="23" y="0"/>
                    <a:pt x="38" y="2"/>
                    <a:pt x="45" y="12"/>
                  </a:cubicBezTo>
                </a:path>
              </a:pathLst>
            </a:custGeom>
            <a:solidFill>
              <a:srgbClr val="BF1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7" name="PA-任意多边形 14"/>
            <p:cNvSpPr/>
            <p:nvPr>
              <p:custDataLst>
                <p:tags r:id="rId246"/>
              </p:custDataLst>
            </p:nvPr>
          </p:nvSpPr>
          <p:spPr bwMode="auto">
            <a:xfrm>
              <a:off x="2370137" y="2517776"/>
              <a:ext cx="468313" cy="593725"/>
            </a:xfrm>
            <a:custGeom>
              <a:avLst/>
              <a:gdLst>
                <a:gd name="T0" fmla="*/ 34 w 204"/>
                <a:gd name="T1" fmla="*/ 9 h 259"/>
                <a:gd name="T2" fmla="*/ 204 w 204"/>
                <a:gd name="T3" fmla="*/ 238 h 259"/>
                <a:gd name="T4" fmla="*/ 176 w 204"/>
                <a:gd name="T5" fmla="*/ 259 h 259"/>
                <a:gd name="T6" fmla="*/ 6 w 204"/>
                <a:gd name="T7" fmla="*/ 30 h 259"/>
                <a:gd name="T8" fmla="*/ 9 w 204"/>
                <a:gd name="T9" fmla="*/ 6 h 259"/>
                <a:gd name="T10" fmla="*/ 34 w 204"/>
                <a:gd name="T11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59">
                  <a:moveTo>
                    <a:pt x="34" y="9"/>
                  </a:moveTo>
                  <a:cubicBezTo>
                    <a:pt x="204" y="238"/>
                    <a:pt x="204" y="238"/>
                    <a:pt x="204" y="238"/>
                  </a:cubicBezTo>
                  <a:cubicBezTo>
                    <a:pt x="176" y="259"/>
                    <a:pt x="176" y="259"/>
                    <a:pt x="176" y="25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23"/>
                    <a:pt x="2" y="12"/>
                    <a:pt x="9" y="6"/>
                  </a:cubicBezTo>
                  <a:cubicBezTo>
                    <a:pt x="17" y="0"/>
                    <a:pt x="28" y="2"/>
                    <a:pt x="34" y="9"/>
                  </a:cubicBezTo>
                </a:path>
              </a:pathLst>
            </a:custGeom>
            <a:solidFill>
              <a:srgbClr val="E0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8" name="PA-任意多边形 15"/>
            <p:cNvSpPr/>
            <p:nvPr>
              <p:custDataLst>
                <p:tags r:id="rId247"/>
              </p:custDataLst>
            </p:nvPr>
          </p:nvSpPr>
          <p:spPr bwMode="auto">
            <a:xfrm>
              <a:off x="2378075" y="2524126"/>
              <a:ext cx="458788" cy="584200"/>
            </a:xfrm>
            <a:custGeom>
              <a:avLst/>
              <a:gdLst>
                <a:gd name="T0" fmla="*/ 29 w 199"/>
                <a:gd name="T1" fmla="*/ 10 h 255"/>
                <a:gd name="T2" fmla="*/ 199 w 199"/>
                <a:gd name="T3" fmla="*/ 238 h 255"/>
                <a:gd name="T4" fmla="*/ 175 w 199"/>
                <a:gd name="T5" fmla="*/ 255 h 255"/>
                <a:gd name="T6" fmla="*/ 5 w 199"/>
                <a:gd name="T7" fmla="*/ 27 h 255"/>
                <a:gd name="T8" fmla="*/ 7 w 199"/>
                <a:gd name="T9" fmla="*/ 4 h 255"/>
                <a:gd name="T10" fmla="*/ 29 w 199"/>
                <a:gd name="T11" fmla="*/ 1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55">
                  <a:moveTo>
                    <a:pt x="29" y="10"/>
                  </a:moveTo>
                  <a:cubicBezTo>
                    <a:pt x="199" y="238"/>
                    <a:pt x="199" y="238"/>
                    <a:pt x="199" y="238"/>
                  </a:cubicBezTo>
                  <a:cubicBezTo>
                    <a:pt x="175" y="255"/>
                    <a:pt x="175" y="255"/>
                    <a:pt x="175" y="255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19"/>
                    <a:pt x="0" y="9"/>
                    <a:pt x="7" y="4"/>
                  </a:cubicBezTo>
                  <a:cubicBezTo>
                    <a:pt x="13" y="0"/>
                    <a:pt x="23" y="2"/>
                    <a:pt x="29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9" name="PA-任意多边形 16"/>
            <p:cNvSpPr/>
            <p:nvPr>
              <p:custDataLst>
                <p:tags r:id="rId248"/>
              </p:custDataLst>
            </p:nvPr>
          </p:nvSpPr>
          <p:spPr bwMode="auto">
            <a:xfrm>
              <a:off x="2335212" y="2471738"/>
              <a:ext cx="114300" cy="107950"/>
            </a:xfrm>
            <a:custGeom>
              <a:avLst/>
              <a:gdLst>
                <a:gd name="T0" fmla="*/ 45 w 50"/>
                <a:gd name="T1" fmla="*/ 12 h 47"/>
                <a:gd name="T2" fmla="*/ 50 w 50"/>
                <a:gd name="T3" fmla="*/ 19 h 47"/>
                <a:gd name="T4" fmla="*/ 17 w 50"/>
                <a:gd name="T5" fmla="*/ 14 h 47"/>
                <a:gd name="T6" fmla="*/ 12 w 50"/>
                <a:gd name="T7" fmla="*/ 47 h 47"/>
                <a:gd name="T8" fmla="*/ 7 w 50"/>
                <a:gd name="T9" fmla="*/ 40 h 47"/>
                <a:gd name="T10" fmla="*/ 12 w 50"/>
                <a:gd name="T11" fmla="*/ 8 h 47"/>
                <a:gd name="T12" fmla="*/ 45 w 50"/>
                <a:gd name="T13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45" y="12"/>
                  </a:moveTo>
                  <a:cubicBezTo>
                    <a:pt x="50" y="19"/>
                    <a:pt x="50" y="19"/>
                    <a:pt x="50" y="19"/>
                  </a:cubicBezTo>
                  <a:cubicBezTo>
                    <a:pt x="42" y="8"/>
                    <a:pt x="27" y="6"/>
                    <a:pt x="17" y="14"/>
                  </a:cubicBezTo>
                  <a:cubicBezTo>
                    <a:pt x="6" y="22"/>
                    <a:pt x="4" y="36"/>
                    <a:pt x="12" y="47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30"/>
                    <a:pt x="2" y="15"/>
                    <a:pt x="12" y="8"/>
                  </a:cubicBezTo>
                  <a:cubicBezTo>
                    <a:pt x="23" y="0"/>
                    <a:pt x="37" y="2"/>
                    <a:pt x="45" y="12"/>
                  </a:cubicBezTo>
                  <a:close/>
                </a:path>
              </a:pathLst>
            </a:custGeom>
            <a:solidFill>
              <a:srgbClr val="9E1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0" name="PA-任意多边形 17"/>
            <p:cNvSpPr/>
            <p:nvPr>
              <p:custDataLst>
                <p:tags r:id="rId249"/>
              </p:custDataLst>
            </p:nvPr>
          </p:nvSpPr>
          <p:spPr bwMode="auto">
            <a:xfrm>
              <a:off x="2438400" y="2436813"/>
              <a:ext cx="481013" cy="598488"/>
            </a:xfrm>
            <a:custGeom>
              <a:avLst/>
              <a:gdLst>
                <a:gd name="T0" fmla="*/ 202 w 209"/>
                <a:gd name="T1" fmla="*/ 221 h 261"/>
                <a:gd name="T2" fmla="*/ 37 w 209"/>
                <a:gd name="T3" fmla="*/ 0 h 261"/>
                <a:gd name="T4" fmla="*/ 31 w 209"/>
                <a:gd name="T5" fmla="*/ 4 h 261"/>
                <a:gd name="T6" fmla="*/ 181 w 209"/>
                <a:gd name="T7" fmla="*/ 205 h 261"/>
                <a:gd name="T8" fmla="*/ 177 w 209"/>
                <a:gd name="T9" fmla="*/ 229 h 261"/>
                <a:gd name="T10" fmla="*/ 153 w 209"/>
                <a:gd name="T11" fmla="*/ 226 h 261"/>
                <a:gd name="T12" fmla="*/ 3 w 209"/>
                <a:gd name="T13" fmla="*/ 25 h 261"/>
                <a:gd name="T14" fmla="*/ 0 w 209"/>
                <a:gd name="T15" fmla="*/ 28 h 261"/>
                <a:gd name="T16" fmla="*/ 164 w 209"/>
                <a:gd name="T17" fmla="*/ 249 h 261"/>
                <a:gd name="T18" fmla="*/ 197 w 209"/>
                <a:gd name="T19" fmla="*/ 254 h 261"/>
                <a:gd name="T20" fmla="*/ 202 w 209"/>
                <a:gd name="T21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261">
                  <a:moveTo>
                    <a:pt x="202" y="221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81" y="205"/>
                    <a:pt x="181" y="205"/>
                    <a:pt x="181" y="205"/>
                  </a:cubicBezTo>
                  <a:cubicBezTo>
                    <a:pt x="187" y="213"/>
                    <a:pt x="185" y="224"/>
                    <a:pt x="177" y="229"/>
                  </a:cubicBezTo>
                  <a:cubicBezTo>
                    <a:pt x="170" y="235"/>
                    <a:pt x="159" y="233"/>
                    <a:pt x="153" y="2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72" y="259"/>
                    <a:pt x="186" y="261"/>
                    <a:pt x="197" y="254"/>
                  </a:cubicBezTo>
                  <a:cubicBezTo>
                    <a:pt x="207" y="246"/>
                    <a:pt x="209" y="231"/>
                    <a:pt x="202" y="221"/>
                  </a:cubicBezTo>
                </a:path>
              </a:pathLst>
            </a:custGeom>
            <a:solidFill>
              <a:srgbClr val="009F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1" name="PA-任意多边形 18"/>
            <p:cNvSpPr/>
            <p:nvPr>
              <p:custDataLst>
                <p:tags r:id="rId250"/>
              </p:custDataLst>
            </p:nvPr>
          </p:nvSpPr>
          <p:spPr bwMode="auto">
            <a:xfrm>
              <a:off x="2444750" y="2446338"/>
              <a:ext cx="423863" cy="530225"/>
            </a:xfrm>
            <a:custGeom>
              <a:avLst/>
              <a:gdLst>
                <a:gd name="T0" fmla="*/ 178 w 184"/>
                <a:gd name="T1" fmla="*/ 201 h 231"/>
                <a:gd name="T2" fmla="*/ 28 w 184"/>
                <a:gd name="T3" fmla="*/ 0 h 231"/>
                <a:gd name="T4" fmla="*/ 0 w 184"/>
                <a:gd name="T5" fmla="*/ 21 h 231"/>
                <a:gd name="T6" fmla="*/ 150 w 184"/>
                <a:gd name="T7" fmla="*/ 222 h 231"/>
                <a:gd name="T8" fmla="*/ 174 w 184"/>
                <a:gd name="T9" fmla="*/ 225 h 231"/>
                <a:gd name="T10" fmla="*/ 178 w 184"/>
                <a:gd name="T11" fmla="*/ 20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231">
                  <a:moveTo>
                    <a:pt x="178" y="20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6" y="229"/>
                    <a:pt x="167" y="231"/>
                    <a:pt x="174" y="225"/>
                  </a:cubicBezTo>
                  <a:cubicBezTo>
                    <a:pt x="182" y="220"/>
                    <a:pt x="184" y="209"/>
                    <a:pt x="178" y="201"/>
                  </a:cubicBezTo>
                  <a:close/>
                </a:path>
              </a:pathLst>
            </a:custGeom>
            <a:solidFill>
              <a:srgbClr val="15C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2" name="PA-任意多边形 19"/>
            <p:cNvSpPr/>
            <p:nvPr>
              <p:custDataLst>
                <p:tags r:id="rId251"/>
              </p:custDataLst>
            </p:nvPr>
          </p:nvSpPr>
          <p:spPr bwMode="auto">
            <a:xfrm>
              <a:off x="2449512" y="2449513"/>
              <a:ext cx="409575" cy="522288"/>
            </a:xfrm>
            <a:custGeom>
              <a:avLst/>
              <a:gdLst>
                <a:gd name="T0" fmla="*/ 173 w 178"/>
                <a:gd name="T1" fmla="*/ 200 h 228"/>
                <a:gd name="T2" fmla="*/ 23 w 178"/>
                <a:gd name="T3" fmla="*/ 0 h 228"/>
                <a:gd name="T4" fmla="*/ 0 w 178"/>
                <a:gd name="T5" fmla="*/ 17 h 228"/>
                <a:gd name="T6" fmla="*/ 149 w 178"/>
                <a:gd name="T7" fmla="*/ 218 h 228"/>
                <a:gd name="T8" fmla="*/ 171 w 178"/>
                <a:gd name="T9" fmla="*/ 223 h 228"/>
                <a:gd name="T10" fmla="*/ 173 w 178"/>
                <a:gd name="T11" fmla="*/ 20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228">
                  <a:moveTo>
                    <a:pt x="173" y="20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55" y="225"/>
                    <a:pt x="165" y="228"/>
                    <a:pt x="171" y="223"/>
                  </a:cubicBezTo>
                  <a:cubicBezTo>
                    <a:pt x="178" y="218"/>
                    <a:pt x="178" y="208"/>
                    <a:pt x="173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3" name="PA-任意多边形 20"/>
            <p:cNvSpPr/>
            <p:nvPr>
              <p:custDataLst>
                <p:tags r:id="rId252"/>
              </p:custDataLst>
            </p:nvPr>
          </p:nvSpPr>
          <p:spPr bwMode="auto">
            <a:xfrm>
              <a:off x="2792412" y="2911476"/>
              <a:ext cx="114300" cy="107950"/>
            </a:xfrm>
            <a:custGeom>
              <a:avLst/>
              <a:gdLst>
                <a:gd name="T0" fmla="*/ 42 w 50"/>
                <a:gd name="T1" fmla="*/ 7 h 47"/>
                <a:gd name="T2" fmla="*/ 37 w 50"/>
                <a:gd name="T3" fmla="*/ 0 h 47"/>
                <a:gd name="T4" fmla="*/ 33 w 50"/>
                <a:gd name="T5" fmla="*/ 33 h 47"/>
                <a:gd name="T6" fmla="*/ 0 w 50"/>
                <a:gd name="T7" fmla="*/ 28 h 47"/>
                <a:gd name="T8" fmla="*/ 5 w 50"/>
                <a:gd name="T9" fmla="*/ 34 h 47"/>
                <a:gd name="T10" fmla="*/ 37 w 50"/>
                <a:gd name="T11" fmla="*/ 39 h 47"/>
                <a:gd name="T12" fmla="*/ 42 w 50"/>
                <a:gd name="T13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7">
                  <a:moveTo>
                    <a:pt x="42" y="7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5" y="11"/>
                    <a:pt x="43" y="25"/>
                    <a:pt x="33" y="33"/>
                  </a:cubicBezTo>
                  <a:cubicBezTo>
                    <a:pt x="22" y="41"/>
                    <a:pt x="8" y="39"/>
                    <a:pt x="0" y="28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45"/>
                    <a:pt x="27" y="47"/>
                    <a:pt x="37" y="39"/>
                  </a:cubicBezTo>
                  <a:cubicBezTo>
                    <a:pt x="48" y="31"/>
                    <a:pt x="50" y="17"/>
                    <a:pt x="42" y="7"/>
                  </a:cubicBezTo>
                  <a:close/>
                </a:path>
              </a:pathLst>
            </a:custGeom>
            <a:solidFill>
              <a:srgbClr val="087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4" name="PA-椭圆 21"/>
            <p:cNvSpPr>
              <a:spLocks noChangeArrowheads="1"/>
            </p:cNvSpPr>
            <p:nvPr>
              <p:custDataLst>
                <p:tags r:id="rId253"/>
              </p:custDataLst>
            </p:nvPr>
          </p:nvSpPr>
          <p:spPr bwMode="auto">
            <a:xfrm>
              <a:off x="2613025" y="2470151"/>
              <a:ext cx="512763" cy="5111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5" name="PA-任意多边形 22"/>
            <p:cNvSpPr/>
            <p:nvPr>
              <p:custDataLst>
                <p:tags r:id="rId254"/>
              </p:custDataLst>
            </p:nvPr>
          </p:nvSpPr>
          <p:spPr bwMode="auto">
            <a:xfrm>
              <a:off x="2816225" y="2470151"/>
              <a:ext cx="266700" cy="147638"/>
            </a:xfrm>
            <a:custGeom>
              <a:avLst/>
              <a:gdLst>
                <a:gd name="T0" fmla="*/ 24 w 116"/>
                <a:gd name="T1" fmla="*/ 0 h 65"/>
                <a:gd name="T2" fmla="*/ 21 w 116"/>
                <a:gd name="T3" fmla="*/ 0 h 65"/>
                <a:gd name="T4" fmla="*/ 0 w 116"/>
                <a:gd name="T5" fmla="*/ 43 h 65"/>
                <a:gd name="T6" fmla="*/ 13 w 116"/>
                <a:gd name="T7" fmla="*/ 63 h 65"/>
                <a:gd name="T8" fmla="*/ 116 w 116"/>
                <a:gd name="T9" fmla="*/ 50 h 65"/>
                <a:gd name="T10" fmla="*/ 24 w 116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65">
                  <a:moveTo>
                    <a:pt x="24" y="0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13" y="10"/>
                    <a:pt x="0" y="27"/>
                    <a:pt x="0" y="43"/>
                  </a:cubicBezTo>
                  <a:cubicBezTo>
                    <a:pt x="0" y="65"/>
                    <a:pt x="13" y="63"/>
                    <a:pt x="13" y="63"/>
                  </a:cubicBezTo>
                  <a:cubicBezTo>
                    <a:pt x="13" y="63"/>
                    <a:pt x="88" y="53"/>
                    <a:pt x="116" y="50"/>
                  </a:cubicBezTo>
                  <a:cubicBezTo>
                    <a:pt x="96" y="20"/>
                    <a:pt x="62" y="0"/>
                    <a:pt x="24" y="0"/>
                  </a:cubicBezTo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6" name="PA-任意多边形 23"/>
            <p:cNvSpPr/>
            <p:nvPr>
              <p:custDataLst>
                <p:tags r:id="rId255"/>
              </p:custDataLst>
            </p:nvPr>
          </p:nvSpPr>
          <p:spPr bwMode="auto">
            <a:xfrm>
              <a:off x="2613025" y="2595563"/>
              <a:ext cx="184150" cy="233363"/>
            </a:xfrm>
            <a:custGeom>
              <a:avLst/>
              <a:gdLst>
                <a:gd name="T0" fmla="*/ 65 w 80"/>
                <a:gd name="T1" fmla="*/ 3 h 102"/>
                <a:gd name="T2" fmla="*/ 15 w 80"/>
                <a:gd name="T3" fmla="*/ 1 h 102"/>
                <a:gd name="T4" fmla="*/ 0 w 80"/>
                <a:gd name="T5" fmla="*/ 57 h 102"/>
                <a:gd name="T6" fmla="*/ 10 w 80"/>
                <a:gd name="T7" fmla="*/ 102 h 102"/>
                <a:gd name="T8" fmla="*/ 71 w 80"/>
                <a:gd name="T9" fmla="*/ 19 h 102"/>
                <a:gd name="T10" fmla="*/ 65 w 80"/>
                <a:gd name="T11" fmla="*/ 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02">
                  <a:moveTo>
                    <a:pt x="65" y="3"/>
                  </a:moveTo>
                  <a:cubicBezTo>
                    <a:pt x="65" y="3"/>
                    <a:pt x="31" y="0"/>
                    <a:pt x="15" y="1"/>
                  </a:cubicBezTo>
                  <a:cubicBezTo>
                    <a:pt x="6" y="17"/>
                    <a:pt x="0" y="36"/>
                    <a:pt x="0" y="57"/>
                  </a:cubicBezTo>
                  <a:cubicBezTo>
                    <a:pt x="0" y="73"/>
                    <a:pt x="4" y="88"/>
                    <a:pt x="10" y="102"/>
                  </a:cubicBezTo>
                  <a:cubicBezTo>
                    <a:pt x="18" y="89"/>
                    <a:pt x="63" y="22"/>
                    <a:pt x="71" y="19"/>
                  </a:cubicBezTo>
                  <a:cubicBezTo>
                    <a:pt x="80" y="16"/>
                    <a:pt x="65" y="3"/>
                    <a:pt x="65" y="3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7" name="PA-任意多边形 24"/>
            <p:cNvSpPr/>
            <p:nvPr>
              <p:custDataLst>
                <p:tags r:id="rId256"/>
              </p:custDataLst>
            </p:nvPr>
          </p:nvSpPr>
          <p:spPr bwMode="auto">
            <a:xfrm>
              <a:off x="2787650" y="2643188"/>
              <a:ext cx="312738" cy="338138"/>
            </a:xfrm>
            <a:custGeom>
              <a:avLst/>
              <a:gdLst>
                <a:gd name="T0" fmla="*/ 136 w 136"/>
                <a:gd name="T1" fmla="*/ 84 h 147"/>
                <a:gd name="T2" fmla="*/ 29 w 136"/>
                <a:gd name="T3" fmla="*/ 0 h 147"/>
                <a:gd name="T4" fmla="*/ 9 w 136"/>
                <a:gd name="T5" fmla="*/ 14 h 147"/>
                <a:gd name="T6" fmla="*/ 37 w 136"/>
                <a:gd name="T7" fmla="*/ 147 h 147"/>
                <a:gd name="T8" fmla="*/ 136 w 136"/>
                <a:gd name="T9" fmla="*/ 8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47">
                  <a:moveTo>
                    <a:pt x="136" y="84"/>
                  </a:moveTo>
                  <a:cubicBezTo>
                    <a:pt x="125" y="54"/>
                    <a:pt x="41" y="0"/>
                    <a:pt x="29" y="0"/>
                  </a:cubicBezTo>
                  <a:cubicBezTo>
                    <a:pt x="15" y="0"/>
                    <a:pt x="9" y="14"/>
                    <a:pt x="9" y="14"/>
                  </a:cubicBezTo>
                  <a:cubicBezTo>
                    <a:pt x="0" y="38"/>
                    <a:pt x="22" y="129"/>
                    <a:pt x="37" y="147"/>
                  </a:cubicBezTo>
                  <a:cubicBezTo>
                    <a:pt x="81" y="146"/>
                    <a:pt x="118" y="121"/>
                    <a:pt x="136" y="84"/>
                  </a:cubicBezTo>
                </a:path>
              </a:pathLst>
            </a:custGeom>
            <a:solidFill>
              <a:srgbClr val="4FC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8" name="PA-椭圆 25"/>
            <p:cNvSpPr>
              <a:spLocks noChangeArrowheads="1"/>
            </p:cNvSpPr>
            <p:nvPr>
              <p:custDataLst>
                <p:tags r:id="rId257"/>
              </p:custDataLst>
            </p:nvPr>
          </p:nvSpPr>
          <p:spPr bwMode="auto">
            <a:xfrm>
              <a:off x="2744787" y="2557463"/>
              <a:ext cx="133350" cy="131763"/>
            </a:xfrm>
            <a:prstGeom prst="ellipse">
              <a:avLst/>
            </a:prstGeom>
            <a:solidFill>
              <a:srgbClr val="E8F1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9" name="PA-任意多边形 26"/>
            <p:cNvSpPr/>
            <p:nvPr>
              <p:custDataLst>
                <p:tags r:id="rId258"/>
              </p:custDataLst>
            </p:nvPr>
          </p:nvSpPr>
          <p:spPr bwMode="auto">
            <a:xfrm>
              <a:off x="2965450" y="2263776"/>
              <a:ext cx="396875" cy="762000"/>
            </a:xfrm>
            <a:custGeom>
              <a:avLst/>
              <a:gdLst>
                <a:gd name="T0" fmla="*/ 136 w 173"/>
                <a:gd name="T1" fmla="*/ 43 h 333"/>
                <a:gd name="T2" fmla="*/ 140 w 173"/>
                <a:gd name="T3" fmla="*/ 8 h 333"/>
                <a:gd name="T4" fmla="*/ 120 w 173"/>
                <a:gd name="T5" fmla="*/ 5 h 333"/>
                <a:gd name="T6" fmla="*/ 113 w 173"/>
                <a:gd name="T7" fmla="*/ 4 h 333"/>
                <a:gd name="T8" fmla="*/ 94 w 173"/>
                <a:gd name="T9" fmla="*/ 0 h 333"/>
                <a:gd name="T10" fmla="*/ 86 w 173"/>
                <a:gd name="T11" fmla="*/ 35 h 333"/>
                <a:gd name="T12" fmla="*/ 39 w 173"/>
                <a:gd name="T13" fmla="*/ 68 h 333"/>
                <a:gd name="T14" fmla="*/ 36 w 173"/>
                <a:gd name="T15" fmla="*/ 89 h 333"/>
                <a:gd name="T16" fmla="*/ 28 w 173"/>
                <a:gd name="T17" fmla="*/ 134 h 333"/>
                <a:gd name="T18" fmla="*/ 1 w 173"/>
                <a:gd name="T19" fmla="*/ 295 h 333"/>
                <a:gd name="T20" fmla="*/ 15 w 173"/>
                <a:gd name="T21" fmla="*/ 315 h 333"/>
                <a:gd name="T22" fmla="*/ 24 w 173"/>
                <a:gd name="T23" fmla="*/ 317 h 333"/>
                <a:gd name="T24" fmla="*/ 25 w 173"/>
                <a:gd name="T25" fmla="*/ 312 h 333"/>
                <a:gd name="T26" fmla="*/ 41 w 173"/>
                <a:gd name="T27" fmla="*/ 300 h 333"/>
                <a:gd name="T28" fmla="*/ 52 w 173"/>
                <a:gd name="T29" fmla="*/ 316 h 333"/>
                <a:gd name="T30" fmla="*/ 51 w 173"/>
                <a:gd name="T31" fmla="*/ 321 h 333"/>
                <a:gd name="T32" fmla="*/ 74 w 173"/>
                <a:gd name="T33" fmla="*/ 325 h 333"/>
                <a:gd name="T34" fmla="*/ 75 w 173"/>
                <a:gd name="T35" fmla="*/ 320 h 333"/>
                <a:gd name="T36" fmla="*/ 90 w 173"/>
                <a:gd name="T37" fmla="*/ 309 h 333"/>
                <a:gd name="T38" fmla="*/ 102 w 173"/>
                <a:gd name="T39" fmla="*/ 325 h 333"/>
                <a:gd name="T40" fmla="*/ 101 w 173"/>
                <a:gd name="T41" fmla="*/ 330 h 333"/>
                <a:gd name="T42" fmla="*/ 111 w 173"/>
                <a:gd name="T43" fmla="*/ 331 h 333"/>
                <a:gd name="T44" fmla="*/ 131 w 173"/>
                <a:gd name="T45" fmla="*/ 317 h 333"/>
                <a:gd name="T46" fmla="*/ 158 w 173"/>
                <a:gd name="T47" fmla="*/ 156 h 333"/>
                <a:gd name="T48" fmla="*/ 165 w 173"/>
                <a:gd name="T49" fmla="*/ 111 h 333"/>
                <a:gd name="T50" fmla="*/ 169 w 173"/>
                <a:gd name="T51" fmla="*/ 90 h 333"/>
                <a:gd name="T52" fmla="*/ 136 w 173"/>
                <a:gd name="T53" fmla="*/ 4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3" h="333">
                  <a:moveTo>
                    <a:pt x="136" y="43"/>
                  </a:moveTo>
                  <a:cubicBezTo>
                    <a:pt x="132" y="41"/>
                    <a:pt x="140" y="8"/>
                    <a:pt x="140" y="8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0" y="34"/>
                    <a:pt x="86" y="35"/>
                  </a:cubicBezTo>
                  <a:cubicBezTo>
                    <a:pt x="81" y="36"/>
                    <a:pt x="44" y="42"/>
                    <a:pt x="39" y="68"/>
                  </a:cubicBezTo>
                  <a:cubicBezTo>
                    <a:pt x="38" y="74"/>
                    <a:pt x="37" y="82"/>
                    <a:pt x="36" y="89"/>
                  </a:cubicBezTo>
                  <a:cubicBezTo>
                    <a:pt x="28" y="134"/>
                    <a:pt x="28" y="134"/>
                    <a:pt x="28" y="134"/>
                  </a:cubicBezTo>
                  <a:cubicBezTo>
                    <a:pt x="1" y="295"/>
                    <a:pt x="1" y="295"/>
                    <a:pt x="1" y="295"/>
                  </a:cubicBezTo>
                  <a:cubicBezTo>
                    <a:pt x="0" y="305"/>
                    <a:pt x="6" y="314"/>
                    <a:pt x="15" y="315"/>
                  </a:cubicBezTo>
                  <a:cubicBezTo>
                    <a:pt x="24" y="317"/>
                    <a:pt x="24" y="317"/>
                    <a:pt x="24" y="317"/>
                  </a:cubicBezTo>
                  <a:cubicBezTo>
                    <a:pt x="25" y="312"/>
                    <a:pt x="25" y="312"/>
                    <a:pt x="25" y="312"/>
                  </a:cubicBezTo>
                  <a:cubicBezTo>
                    <a:pt x="26" y="304"/>
                    <a:pt x="33" y="299"/>
                    <a:pt x="41" y="300"/>
                  </a:cubicBezTo>
                  <a:cubicBezTo>
                    <a:pt x="48" y="302"/>
                    <a:pt x="53" y="309"/>
                    <a:pt x="52" y="316"/>
                  </a:cubicBezTo>
                  <a:cubicBezTo>
                    <a:pt x="51" y="321"/>
                    <a:pt x="51" y="321"/>
                    <a:pt x="51" y="321"/>
                  </a:cubicBezTo>
                  <a:cubicBezTo>
                    <a:pt x="74" y="325"/>
                    <a:pt x="74" y="325"/>
                    <a:pt x="74" y="325"/>
                  </a:cubicBezTo>
                  <a:cubicBezTo>
                    <a:pt x="75" y="320"/>
                    <a:pt x="75" y="320"/>
                    <a:pt x="75" y="320"/>
                  </a:cubicBezTo>
                  <a:cubicBezTo>
                    <a:pt x="76" y="313"/>
                    <a:pt x="83" y="307"/>
                    <a:pt x="90" y="309"/>
                  </a:cubicBezTo>
                  <a:cubicBezTo>
                    <a:pt x="98" y="310"/>
                    <a:pt x="103" y="317"/>
                    <a:pt x="102" y="325"/>
                  </a:cubicBezTo>
                  <a:cubicBezTo>
                    <a:pt x="101" y="330"/>
                    <a:pt x="101" y="330"/>
                    <a:pt x="101" y="330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120" y="333"/>
                    <a:pt x="129" y="326"/>
                    <a:pt x="131" y="317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7" y="103"/>
                    <a:pt x="168" y="96"/>
                    <a:pt x="169" y="90"/>
                  </a:cubicBezTo>
                  <a:cubicBezTo>
                    <a:pt x="173" y="63"/>
                    <a:pt x="140" y="46"/>
                    <a:pt x="136" y="43"/>
                  </a:cubicBezTo>
                </a:path>
              </a:pathLst>
            </a:custGeom>
            <a:solidFill>
              <a:srgbClr val="ABD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0" name="PA-任意多边形 27"/>
            <p:cNvSpPr/>
            <p:nvPr>
              <p:custDataLst>
                <p:tags r:id="rId259"/>
              </p:custDataLst>
            </p:nvPr>
          </p:nvSpPr>
          <p:spPr bwMode="auto">
            <a:xfrm>
              <a:off x="3173412" y="2230438"/>
              <a:ext cx="120650" cy="87313"/>
            </a:xfrm>
            <a:custGeom>
              <a:avLst/>
              <a:gdLst>
                <a:gd name="T0" fmla="*/ 69 w 76"/>
                <a:gd name="T1" fmla="*/ 55 h 55"/>
                <a:gd name="T2" fmla="*/ 0 w 76"/>
                <a:gd name="T3" fmla="*/ 44 h 55"/>
                <a:gd name="T4" fmla="*/ 8 w 76"/>
                <a:gd name="T5" fmla="*/ 0 h 55"/>
                <a:gd name="T6" fmla="*/ 76 w 76"/>
                <a:gd name="T7" fmla="*/ 12 h 55"/>
                <a:gd name="T8" fmla="*/ 69 w 76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5">
                  <a:moveTo>
                    <a:pt x="69" y="55"/>
                  </a:moveTo>
                  <a:lnTo>
                    <a:pt x="0" y="44"/>
                  </a:lnTo>
                  <a:lnTo>
                    <a:pt x="8" y="0"/>
                  </a:lnTo>
                  <a:lnTo>
                    <a:pt x="76" y="12"/>
                  </a:lnTo>
                  <a:lnTo>
                    <a:pt x="69" y="55"/>
                  </a:lnTo>
                  <a:close/>
                </a:path>
              </a:pathLst>
            </a:custGeom>
            <a:solidFill>
              <a:srgbClr val="457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1" name="PA-矩形 28"/>
            <p:cNvSpPr>
              <a:spLocks noChangeArrowheads="1"/>
            </p:cNvSpPr>
            <p:nvPr>
              <p:custDataLst>
                <p:tags r:id="rId260"/>
              </p:custDataLst>
            </p:nvPr>
          </p:nvSpPr>
          <p:spPr bwMode="auto">
            <a:xfrm>
              <a:off x="3016250" y="2389188"/>
              <a:ext cx="115888" cy="527050"/>
            </a:xfrm>
            <a:prstGeom prst="rect">
              <a:avLst/>
            </a:prstGeom>
            <a:solidFill>
              <a:srgbClr val="CEE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2" name="PA-任意多边形 29"/>
            <p:cNvSpPr/>
            <p:nvPr>
              <p:custDataLst>
                <p:tags r:id="rId261"/>
              </p:custDataLst>
            </p:nvPr>
          </p:nvSpPr>
          <p:spPr bwMode="auto">
            <a:xfrm>
              <a:off x="3001962" y="2570163"/>
              <a:ext cx="327025" cy="220663"/>
            </a:xfrm>
            <a:custGeom>
              <a:avLst/>
              <a:gdLst>
                <a:gd name="T0" fmla="*/ 187 w 206"/>
                <a:gd name="T1" fmla="*/ 139 h 139"/>
                <a:gd name="T2" fmla="*/ 0 w 206"/>
                <a:gd name="T3" fmla="*/ 107 h 139"/>
                <a:gd name="T4" fmla="*/ 17 w 206"/>
                <a:gd name="T5" fmla="*/ 0 h 139"/>
                <a:gd name="T6" fmla="*/ 206 w 206"/>
                <a:gd name="T7" fmla="*/ 32 h 139"/>
                <a:gd name="T8" fmla="*/ 187 w 206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39">
                  <a:moveTo>
                    <a:pt x="187" y="139"/>
                  </a:moveTo>
                  <a:lnTo>
                    <a:pt x="0" y="107"/>
                  </a:lnTo>
                  <a:lnTo>
                    <a:pt x="17" y="0"/>
                  </a:lnTo>
                  <a:lnTo>
                    <a:pt x="206" y="32"/>
                  </a:lnTo>
                  <a:lnTo>
                    <a:pt x="187" y="13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3" name="PA-任意多边形 30"/>
            <p:cNvSpPr/>
            <p:nvPr>
              <p:custDataLst>
                <p:tags r:id="rId262"/>
              </p:custDataLst>
            </p:nvPr>
          </p:nvSpPr>
          <p:spPr bwMode="auto">
            <a:xfrm>
              <a:off x="3463925" y="2478088"/>
              <a:ext cx="160338" cy="452438"/>
            </a:xfrm>
            <a:custGeom>
              <a:avLst/>
              <a:gdLst>
                <a:gd name="T0" fmla="*/ 0 w 101"/>
                <a:gd name="T1" fmla="*/ 8 h 285"/>
                <a:gd name="T2" fmla="*/ 27 w 101"/>
                <a:gd name="T3" fmla="*/ 285 h 285"/>
                <a:gd name="T4" fmla="*/ 101 w 101"/>
                <a:gd name="T5" fmla="*/ 278 h 285"/>
                <a:gd name="T6" fmla="*/ 74 w 101"/>
                <a:gd name="T7" fmla="*/ 0 h 285"/>
                <a:gd name="T8" fmla="*/ 0 w 101"/>
                <a:gd name="T9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285">
                  <a:moveTo>
                    <a:pt x="0" y="8"/>
                  </a:moveTo>
                  <a:lnTo>
                    <a:pt x="27" y="285"/>
                  </a:lnTo>
                  <a:lnTo>
                    <a:pt x="101" y="278"/>
                  </a:lnTo>
                  <a:lnTo>
                    <a:pt x="7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4B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4" name="PA-任意多边形 31"/>
            <p:cNvSpPr/>
            <p:nvPr>
              <p:custDataLst>
                <p:tags r:id="rId263"/>
              </p:custDataLst>
            </p:nvPr>
          </p:nvSpPr>
          <p:spPr bwMode="auto">
            <a:xfrm>
              <a:off x="3219450" y="2490788"/>
              <a:ext cx="292100" cy="461963"/>
            </a:xfrm>
            <a:custGeom>
              <a:avLst/>
              <a:gdLst>
                <a:gd name="T0" fmla="*/ 0 w 127"/>
                <a:gd name="T1" fmla="*/ 10 h 202"/>
                <a:gd name="T2" fmla="*/ 18 w 127"/>
                <a:gd name="T3" fmla="*/ 189 h 202"/>
                <a:gd name="T4" fmla="*/ 33 w 127"/>
                <a:gd name="T5" fmla="*/ 202 h 202"/>
                <a:gd name="T6" fmla="*/ 127 w 127"/>
                <a:gd name="T7" fmla="*/ 192 h 202"/>
                <a:gd name="T8" fmla="*/ 108 w 127"/>
                <a:gd name="T9" fmla="*/ 0 h 202"/>
                <a:gd name="T10" fmla="*/ 0 w 127"/>
                <a:gd name="T11" fmla="*/ 1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02">
                  <a:moveTo>
                    <a:pt x="0" y="10"/>
                  </a:moveTo>
                  <a:cubicBezTo>
                    <a:pt x="18" y="189"/>
                    <a:pt x="18" y="189"/>
                    <a:pt x="18" y="189"/>
                  </a:cubicBezTo>
                  <a:cubicBezTo>
                    <a:pt x="18" y="197"/>
                    <a:pt x="25" y="202"/>
                    <a:pt x="33" y="202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BDDD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5" name="PA-任意多边形 32"/>
            <p:cNvSpPr/>
            <p:nvPr>
              <p:custDataLst>
                <p:tags r:id="rId264"/>
              </p:custDataLst>
            </p:nvPr>
          </p:nvSpPr>
          <p:spPr bwMode="auto">
            <a:xfrm>
              <a:off x="3219450" y="2378076"/>
              <a:ext cx="274638" cy="138113"/>
            </a:xfrm>
            <a:custGeom>
              <a:avLst/>
              <a:gdLst>
                <a:gd name="T0" fmla="*/ 157 w 173"/>
                <a:gd name="T1" fmla="*/ 71 h 87"/>
                <a:gd name="T2" fmla="*/ 0 w 173"/>
                <a:gd name="T3" fmla="*/ 87 h 87"/>
                <a:gd name="T4" fmla="*/ 16 w 173"/>
                <a:gd name="T5" fmla="*/ 16 h 87"/>
                <a:gd name="T6" fmla="*/ 173 w 173"/>
                <a:gd name="T7" fmla="*/ 0 h 87"/>
                <a:gd name="T8" fmla="*/ 157 w 173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87">
                  <a:moveTo>
                    <a:pt x="157" y="71"/>
                  </a:moveTo>
                  <a:lnTo>
                    <a:pt x="0" y="87"/>
                  </a:lnTo>
                  <a:lnTo>
                    <a:pt x="16" y="16"/>
                  </a:lnTo>
                  <a:lnTo>
                    <a:pt x="173" y="0"/>
                  </a:lnTo>
                  <a:lnTo>
                    <a:pt x="157" y="7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6" name="PA-任意多边形 33"/>
            <p:cNvSpPr/>
            <p:nvPr>
              <p:custDataLst>
                <p:tags r:id="rId265"/>
              </p:custDataLst>
            </p:nvPr>
          </p:nvSpPr>
          <p:spPr bwMode="auto">
            <a:xfrm>
              <a:off x="3468687" y="2378076"/>
              <a:ext cx="112713" cy="112713"/>
            </a:xfrm>
            <a:custGeom>
              <a:avLst/>
              <a:gdLst>
                <a:gd name="T0" fmla="*/ 0 w 71"/>
                <a:gd name="T1" fmla="*/ 71 h 71"/>
                <a:gd name="T2" fmla="*/ 16 w 71"/>
                <a:gd name="T3" fmla="*/ 0 h 71"/>
                <a:gd name="T4" fmla="*/ 71 w 71"/>
                <a:gd name="T5" fmla="*/ 63 h 71"/>
                <a:gd name="T6" fmla="*/ 0 w 71"/>
                <a:gd name="T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1">
                  <a:moveTo>
                    <a:pt x="0" y="71"/>
                  </a:moveTo>
                  <a:lnTo>
                    <a:pt x="16" y="0"/>
                  </a:lnTo>
                  <a:lnTo>
                    <a:pt x="71" y="6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7" name="PA-任意多边形 34"/>
            <p:cNvSpPr/>
            <p:nvPr>
              <p:custDataLst>
                <p:tags r:id="rId266"/>
              </p:custDataLst>
            </p:nvPr>
          </p:nvSpPr>
          <p:spPr bwMode="auto">
            <a:xfrm>
              <a:off x="3479800" y="2400301"/>
              <a:ext cx="80963" cy="77788"/>
            </a:xfrm>
            <a:custGeom>
              <a:avLst/>
              <a:gdLst>
                <a:gd name="T0" fmla="*/ 10 w 51"/>
                <a:gd name="T1" fmla="*/ 0 h 49"/>
                <a:gd name="T2" fmla="*/ 0 w 51"/>
                <a:gd name="T3" fmla="*/ 49 h 49"/>
                <a:gd name="T4" fmla="*/ 51 w 51"/>
                <a:gd name="T5" fmla="*/ 45 h 49"/>
                <a:gd name="T6" fmla="*/ 10 w 51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9">
                  <a:moveTo>
                    <a:pt x="10" y="0"/>
                  </a:moveTo>
                  <a:lnTo>
                    <a:pt x="0" y="49"/>
                  </a:lnTo>
                  <a:lnTo>
                    <a:pt x="51" y="45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7D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8" name="PA-任意多边形 35"/>
            <p:cNvSpPr/>
            <p:nvPr>
              <p:custDataLst>
                <p:tags r:id="rId267"/>
              </p:custDataLst>
            </p:nvPr>
          </p:nvSpPr>
          <p:spPr bwMode="auto">
            <a:xfrm>
              <a:off x="3240087" y="2338388"/>
              <a:ext cx="254000" cy="65088"/>
            </a:xfrm>
            <a:custGeom>
              <a:avLst/>
              <a:gdLst>
                <a:gd name="T0" fmla="*/ 160 w 160"/>
                <a:gd name="T1" fmla="*/ 25 h 41"/>
                <a:gd name="T2" fmla="*/ 3 w 160"/>
                <a:gd name="T3" fmla="*/ 41 h 41"/>
                <a:gd name="T4" fmla="*/ 0 w 160"/>
                <a:gd name="T5" fmla="*/ 16 h 41"/>
                <a:gd name="T6" fmla="*/ 157 w 160"/>
                <a:gd name="T7" fmla="*/ 0 h 41"/>
                <a:gd name="T8" fmla="*/ 160 w 160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41">
                  <a:moveTo>
                    <a:pt x="160" y="25"/>
                  </a:moveTo>
                  <a:lnTo>
                    <a:pt x="3" y="41"/>
                  </a:lnTo>
                  <a:lnTo>
                    <a:pt x="0" y="16"/>
                  </a:lnTo>
                  <a:lnTo>
                    <a:pt x="157" y="0"/>
                  </a:lnTo>
                  <a:lnTo>
                    <a:pt x="160" y="25"/>
                  </a:lnTo>
                  <a:close/>
                </a:path>
              </a:pathLst>
            </a:custGeom>
            <a:solidFill>
              <a:srgbClr val="FC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9" name="PA-任意多边形 36"/>
            <p:cNvSpPr/>
            <p:nvPr>
              <p:custDataLst>
                <p:tags r:id="rId268"/>
              </p:custDataLst>
            </p:nvPr>
          </p:nvSpPr>
          <p:spPr bwMode="auto">
            <a:xfrm>
              <a:off x="3219450" y="2490788"/>
              <a:ext cx="271463" cy="285750"/>
            </a:xfrm>
            <a:custGeom>
              <a:avLst/>
              <a:gdLst>
                <a:gd name="T0" fmla="*/ 9 w 118"/>
                <a:gd name="T1" fmla="*/ 108 h 125"/>
                <a:gd name="T2" fmla="*/ 26 w 118"/>
                <a:gd name="T3" fmla="*/ 93 h 125"/>
                <a:gd name="T4" fmla="*/ 54 w 118"/>
                <a:gd name="T5" fmla="*/ 115 h 125"/>
                <a:gd name="T6" fmla="*/ 74 w 118"/>
                <a:gd name="T7" fmla="*/ 84 h 125"/>
                <a:gd name="T8" fmla="*/ 90 w 118"/>
                <a:gd name="T9" fmla="*/ 112 h 125"/>
                <a:gd name="T10" fmla="*/ 107 w 118"/>
                <a:gd name="T11" fmla="*/ 89 h 125"/>
                <a:gd name="T12" fmla="*/ 118 w 118"/>
                <a:gd name="T13" fmla="*/ 110 h 125"/>
                <a:gd name="T14" fmla="*/ 108 w 118"/>
                <a:gd name="T15" fmla="*/ 0 h 125"/>
                <a:gd name="T16" fmla="*/ 0 w 118"/>
                <a:gd name="T17" fmla="*/ 10 h 125"/>
                <a:gd name="T18" fmla="*/ 9 w 118"/>
                <a:gd name="T19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5">
                  <a:moveTo>
                    <a:pt x="9" y="108"/>
                  </a:moveTo>
                  <a:cubicBezTo>
                    <a:pt x="16" y="99"/>
                    <a:pt x="20" y="89"/>
                    <a:pt x="26" y="93"/>
                  </a:cubicBezTo>
                  <a:cubicBezTo>
                    <a:pt x="34" y="98"/>
                    <a:pt x="38" y="125"/>
                    <a:pt x="54" y="115"/>
                  </a:cubicBezTo>
                  <a:cubicBezTo>
                    <a:pt x="71" y="105"/>
                    <a:pt x="70" y="82"/>
                    <a:pt x="74" y="84"/>
                  </a:cubicBezTo>
                  <a:cubicBezTo>
                    <a:pt x="79" y="86"/>
                    <a:pt x="76" y="119"/>
                    <a:pt x="90" y="112"/>
                  </a:cubicBezTo>
                  <a:cubicBezTo>
                    <a:pt x="105" y="105"/>
                    <a:pt x="100" y="90"/>
                    <a:pt x="107" y="89"/>
                  </a:cubicBezTo>
                  <a:cubicBezTo>
                    <a:pt x="112" y="89"/>
                    <a:pt x="112" y="103"/>
                    <a:pt x="118" y="11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9" y="108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0" name="PA-任意多边形 37"/>
            <p:cNvSpPr/>
            <p:nvPr>
              <p:custDataLst>
                <p:tags r:id="rId269"/>
              </p:custDataLst>
            </p:nvPr>
          </p:nvSpPr>
          <p:spPr bwMode="auto">
            <a:xfrm>
              <a:off x="3468687" y="2478088"/>
              <a:ext cx="138113" cy="271463"/>
            </a:xfrm>
            <a:custGeom>
              <a:avLst/>
              <a:gdLst>
                <a:gd name="T0" fmla="*/ 10 w 60"/>
                <a:gd name="T1" fmla="*/ 115 h 118"/>
                <a:gd name="T2" fmla="*/ 16 w 60"/>
                <a:gd name="T3" fmla="*/ 117 h 118"/>
                <a:gd name="T4" fmla="*/ 35 w 60"/>
                <a:gd name="T5" fmla="*/ 96 h 118"/>
                <a:gd name="T6" fmla="*/ 53 w 60"/>
                <a:gd name="T7" fmla="*/ 113 h 118"/>
                <a:gd name="T8" fmla="*/ 60 w 60"/>
                <a:gd name="T9" fmla="*/ 112 h 118"/>
                <a:gd name="T10" fmla="*/ 49 w 60"/>
                <a:gd name="T11" fmla="*/ 0 h 118"/>
                <a:gd name="T12" fmla="*/ 0 w 60"/>
                <a:gd name="T13" fmla="*/ 5 h 118"/>
                <a:gd name="T14" fmla="*/ 10 w 60"/>
                <a:gd name="T15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118">
                  <a:moveTo>
                    <a:pt x="10" y="115"/>
                  </a:moveTo>
                  <a:cubicBezTo>
                    <a:pt x="12" y="116"/>
                    <a:pt x="14" y="117"/>
                    <a:pt x="16" y="117"/>
                  </a:cubicBezTo>
                  <a:cubicBezTo>
                    <a:pt x="29" y="118"/>
                    <a:pt x="35" y="96"/>
                    <a:pt x="35" y="96"/>
                  </a:cubicBezTo>
                  <a:cubicBezTo>
                    <a:pt x="35" y="96"/>
                    <a:pt x="39" y="112"/>
                    <a:pt x="53" y="113"/>
                  </a:cubicBezTo>
                  <a:cubicBezTo>
                    <a:pt x="56" y="113"/>
                    <a:pt x="58" y="113"/>
                    <a:pt x="60" y="112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10" y="11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1" name="PA-任意多边形 38"/>
            <p:cNvSpPr/>
            <p:nvPr>
              <p:custDataLst>
                <p:tags r:id="rId270"/>
              </p:custDataLst>
            </p:nvPr>
          </p:nvSpPr>
          <p:spPr bwMode="auto">
            <a:xfrm>
              <a:off x="2428875" y="3024188"/>
              <a:ext cx="1336675" cy="2085975"/>
            </a:xfrm>
            <a:custGeom>
              <a:avLst/>
              <a:gdLst>
                <a:gd name="T0" fmla="*/ 742 w 842"/>
                <a:gd name="T1" fmla="*/ 1314 h 1314"/>
                <a:gd name="T2" fmla="*/ 93 w 842"/>
                <a:gd name="T3" fmla="*/ 1314 h 1314"/>
                <a:gd name="T4" fmla="*/ 0 w 842"/>
                <a:gd name="T5" fmla="*/ 0 h 1314"/>
                <a:gd name="T6" fmla="*/ 842 w 842"/>
                <a:gd name="T7" fmla="*/ 0 h 1314"/>
                <a:gd name="T8" fmla="*/ 742 w 842"/>
                <a:gd name="T9" fmla="*/ 13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2" h="1314">
                  <a:moveTo>
                    <a:pt x="742" y="1314"/>
                  </a:moveTo>
                  <a:lnTo>
                    <a:pt x="93" y="1314"/>
                  </a:lnTo>
                  <a:lnTo>
                    <a:pt x="0" y="0"/>
                  </a:lnTo>
                  <a:lnTo>
                    <a:pt x="842" y="0"/>
                  </a:lnTo>
                  <a:lnTo>
                    <a:pt x="742" y="1314"/>
                  </a:lnTo>
                  <a:close/>
                </a:path>
              </a:pathLst>
            </a:custGeom>
            <a:solidFill>
              <a:srgbClr val="4FC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2" name="PA-任意多边形 39"/>
            <p:cNvSpPr/>
            <p:nvPr>
              <p:custDataLst>
                <p:tags r:id="rId271"/>
              </p:custDataLst>
            </p:nvPr>
          </p:nvSpPr>
          <p:spPr bwMode="auto">
            <a:xfrm>
              <a:off x="2428875" y="3024188"/>
              <a:ext cx="1336675" cy="2085975"/>
            </a:xfrm>
            <a:custGeom>
              <a:avLst/>
              <a:gdLst>
                <a:gd name="T0" fmla="*/ 742 w 842"/>
                <a:gd name="T1" fmla="*/ 1314 h 1314"/>
                <a:gd name="T2" fmla="*/ 93 w 842"/>
                <a:gd name="T3" fmla="*/ 1314 h 1314"/>
                <a:gd name="T4" fmla="*/ 0 w 842"/>
                <a:gd name="T5" fmla="*/ 0 h 1314"/>
                <a:gd name="T6" fmla="*/ 842 w 842"/>
                <a:gd name="T7" fmla="*/ 0 h 1314"/>
                <a:gd name="T8" fmla="*/ 742 w 842"/>
                <a:gd name="T9" fmla="*/ 13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2" h="1314">
                  <a:moveTo>
                    <a:pt x="742" y="1314"/>
                  </a:moveTo>
                  <a:lnTo>
                    <a:pt x="93" y="1314"/>
                  </a:lnTo>
                  <a:lnTo>
                    <a:pt x="0" y="0"/>
                  </a:lnTo>
                  <a:lnTo>
                    <a:pt x="842" y="0"/>
                  </a:lnTo>
                  <a:lnTo>
                    <a:pt x="742" y="13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3" name="PA-任意多边形 40"/>
            <p:cNvSpPr>
              <a:spLocks noEditPoints="1"/>
            </p:cNvSpPr>
            <p:nvPr>
              <p:custDataLst>
                <p:tags r:id="rId272"/>
              </p:custDataLst>
            </p:nvPr>
          </p:nvSpPr>
          <p:spPr bwMode="auto">
            <a:xfrm>
              <a:off x="2428875" y="3022601"/>
              <a:ext cx="1336675" cy="3175"/>
            </a:xfrm>
            <a:custGeom>
              <a:avLst/>
              <a:gdLst>
                <a:gd name="T0" fmla="*/ 177 w 581"/>
                <a:gd name="T1" fmla="*/ 1 h 2"/>
                <a:gd name="T2" fmla="*/ 174 w 581"/>
                <a:gd name="T3" fmla="*/ 1 h 2"/>
                <a:gd name="T4" fmla="*/ 174 w 581"/>
                <a:gd name="T5" fmla="*/ 1 h 2"/>
                <a:gd name="T6" fmla="*/ 177 w 581"/>
                <a:gd name="T7" fmla="*/ 1 h 2"/>
                <a:gd name="T8" fmla="*/ 177 w 581"/>
                <a:gd name="T9" fmla="*/ 1 h 2"/>
                <a:gd name="T10" fmla="*/ 581 w 581"/>
                <a:gd name="T11" fmla="*/ 0 h 2"/>
                <a:gd name="T12" fmla="*/ 197 w 581"/>
                <a:gd name="T13" fmla="*/ 1 h 2"/>
                <a:gd name="T14" fmla="*/ 197 w 581"/>
                <a:gd name="T15" fmla="*/ 1 h 2"/>
                <a:gd name="T16" fmla="*/ 581 w 581"/>
                <a:gd name="T17" fmla="*/ 1 h 2"/>
                <a:gd name="T18" fmla="*/ 581 w 581"/>
                <a:gd name="T19" fmla="*/ 2 h 2"/>
                <a:gd name="T20" fmla="*/ 581 w 581"/>
                <a:gd name="T21" fmla="*/ 0 h 2"/>
                <a:gd name="T22" fmla="*/ 1 w 581"/>
                <a:gd name="T23" fmla="*/ 0 h 2"/>
                <a:gd name="T24" fmla="*/ 0 w 581"/>
                <a:gd name="T25" fmla="*/ 1 h 2"/>
                <a:gd name="T26" fmla="*/ 116 w 581"/>
                <a:gd name="T27" fmla="*/ 1 h 2"/>
                <a:gd name="T28" fmla="*/ 116 w 581"/>
                <a:gd name="T29" fmla="*/ 1 h 2"/>
                <a:gd name="T30" fmla="*/ 1 w 581"/>
                <a:gd name="T31" fmla="*/ 0 h 2"/>
                <a:gd name="T32" fmla="*/ 1 w 581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1" h="2">
                  <a:moveTo>
                    <a:pt x="177" y="1"/>
                  </a:moveTo>
                  <a:cubicBezTo>
                    <a:pt x="176" y="1"/>
                    <a:pt x="175" y="1"/>
                    <a:pt x="174" y="1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moveTo>
                    <a:pt x="581" y="0"/>
                  </a:moveTo>
                  <a:cubicBezTo>
                    <a:pt x="581" y="0"/>
                    <a:pt x="365" y="1"/>
                    <a:pt x="197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581" y="1"/>
                    <a:pt x="581" y="1"/>
                    <a:pt x="581" y="1"/>
                  </a:cubicBezTo>
                  <a:cubicBezTo>
                    <a:pt x="581" y="2"/>
                    <a:pt x="581" y="2"/>
                    <a:pt x="581" y="2"/>
                  </a:cubicBezTo>
                  <a:cubicBezTo>
                    <a:pt x="581" y="1"/>
                    <a:pt x="581" y="1"/>
                    <a:pt x="581" y="0"/>
                  </a:cubicBezTo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50" y="1"/>
                    <a:pt x="3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4" name="PA-任意多边形 41"/>
            <p:cNvSpPr>
              <a:spLocks noEditPoints="1"/>
            </p:cNvSpPr>
            <p:nvPr>
              <p:custDataLst>
                <p:tags r:id="rId273"/>
              </p:custDataLst>
            </p:nvPr>
          </p:nvSpPr>
          <p:spPr bwMode="auto">
            <a:xfrm>
              <a:off x="2695575" y="3024188"/>
              <a:ext cx="133350" cy="0"/>
            </a:xfrm>
            <a:custGeom>
              <a:avLst/>
              <a:gdLst>
                <a:gd name="T0" fmla="*/ 58 w 58"/>
                <a:gd name="T1" fmla="*/ 49 w 58"/>
                <a:gd name="T2" fmla="*/ 49 w 58"/>
                <a:gd name="T3" fmla="*/ 58 w 58"/>
                <a:gd name="T4" fmla="*/ 58 w 58"/>
                <a:gd name="T5" fmla="*/ 0 w 58"/>
                <a:gd name="T6" fmla="*/ 0 w 58"/>
                <a:gd name="T7" fmla="*/ 6 w 58"/>
                <a:gd name="T8" fmla="*/ 6 w 58"/>
                <a:gd name="T9" fmla="*/ 0 w 5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58">
                  <a:moveTo>
                    <a:pt x="58" y="0"/>
                  </a:moveTo>
                  <a:cubicBezTo>
                    <a:pt x="55" y="0"/>
                    <a:pt x="52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AC1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5" name="PA-任意多边形 42"/>
            <p:cNvSpPr>
              <a:spLocks noEditPoints="1"/>
            </p:cNvSpPr>
            <p:nvPr>
              <p:custDataLst>
                <p:tags r:id="rId274"/>
              </p:custDataLst>
            </p:nvPr>
          </p:nvSpPr>
          <p:spPr bwMode="auto">
            <a:xfrm>
              <a:off x="2709862" y="3024188"/>
              <a:ext cx="98425" cy="0"/>
            </a:xfrm>
            <a:custGeom>
              <a:avLst/>
              <a:gdLst>
                <a:gd name="T0" fmla="*/ 43 w 43"/>
                <a:gd name="T1" fmla="*/ 40 w 43"/>
                <a:gd name="T2" fmla="*/ 40 w 43"/>
                <a:gd name="T3" fmla="*/ 43 w 43"/>
                <a:gd name="T4" fmla="*/ 43 w 43"/>
                <a:gd name="T5" fmla="*/ 0 w 43"/>
                <a:gd name="T6" fmla="*/ 0 w 43"/>
                <a:gd name="T7" fmla="*/ 4 w 43"/>
                <a:gd name="T8" fmla="*/ 3 w 43"/>
                <a:gd name="T9" fmla="*/ 0 w 4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43">
                  <a:moveTo>
                    <a:pt x="43" y="0"/>
                  </a:moveTo>
                  <a:cubicBezTo>
                    <a:pt x="42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C9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6" name="PA-任意多边形 43"/>
            <p:cNvSpPr/>
            <p:nvPr>
              <p:custDataLst>
                <p:tags r:id="rId275"/>
              </p:custDataLst>
            </p:nvPr>
          </p:nvSpPr>
          <p:spPr bwMode="auto">
            <a:xfrm>
              <a:off x="2716212" y="3024188"/>
              <a:ext cx="85725" cy="0"/>
            </a:xfrm>
            <a:custGeom>
              <a:avLst/>
              <a:gdLst>
                <a:gd name="T0" fmla="*/ 0 w 37"/>
                <a:gd name="T1" fmla="*/ 1 w 37"/>
                <a:gd name="T2" fmla="*/ 37 w 37"/>
                <a:gd name="T3" fmla="*/ 37 w 37"/>
                <a:gd name="T4" fmla="*/ 30 w 37"/>
                <a:gd name="T5" fmla="*/ 0 w 3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7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4" y="0"/>
                    <a:pt x="32" y="0"/>
                    <a:pt x="30" y="0"/>
                  </a:cubicBezTo>
                  <a:cubicBezTo>
                    <a:pt x="20" y="0"/>
                    <a:pt x="1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7" name="PA-任意多边形 44"/>
            <p:cNvSpPr/>
            <p:nvPr>
              <p:custDataLst>
                <p:tags r:id="rId276"/>
              </p:custDataLst>
            </p:nvPr>
          </p:nvSpPr>
          <p:spPr bwMode="auto">
            <a:xfrm>
              <a:off x="2836862" y="3024188"/>
              <a:ext cx="46038" cy="0"/>
            </a:xfrm>
            <a:custGeom>
              <a:avLst/>
              <a:gdLst>
                <a:gd name="T0" fmla="*/ 20 w 20"/>
                <a:gd name="T1" fmla="*/ 0 w 20"/>
                <a:gd name="T2" fmla="*/ 0 w 20"/>
                <a:gd name="T3" fmla="*/ 20 w 20"/>
                <a:gd name="T4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cubicBezTo>
                    <a:pt x="13" y="0"/>
                    <a:pt x="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008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8" name="PA-任意多边形 45"/>
            <p:cNvSpPr/>
            <p:nvPr>
              <p:custDataLst>
                <p:tags r:id="rId277"/>
              </p:custDataLst>
            </p:nvPr>
          </p:nvSpPr>
          <p:spPr bwMode="auto">
            <a:xfrm>
              <a:off x="2422525" y="3025776"/>
              <a:ext cx="130175" cy="1773238"/>
            </a:xfrm>
            <a:custGeom>
              <a:avLst/>
              <a:gdLst>
                <a:gd name="T0" fmla="*/ 3 w 57"/>
                <a:gd name="T1" fmla="*/ 0 h 773"/>
                <a:gd name="T2" fmla="*/ 57 w 57"/>
                <a:gd name="T3" fmla="*/ 773 h 773"/>
                <a:gd name="T4" fmla="*/ 3 w 57"/>
                <a:gd name="T5" fmla="*/ 0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73">
                  <a:moveTo>
                    <a:pt x="3" y="0"/>
                  </a:moveTo>
                  <a:cubicBezTo>
                    <a:pt x="0" y="35"/>
                    <a:pt x="38" y="528"/>
                    <a:pt x="57" y="773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9" name="PA-任意多边形 46"/>
            <p:cNvSpPr/>
            <p:nvPr>
              <p:custDataLst>
                <p:tags r:id="rId278"/>
              </p:custDataLst>
            </p:nvPr>
          </p:nvSpPr>
          <p:spPr bwMode="auto">
            <a:xfrm>
              <a:off x="2428875" y="3024188"/>
              <a:ext cx="1336675" cy="2085975"/>
            </a:xfrm>
            <a:custGeom>
              <a:avLst/>
              <a:gdLst>
                <a:gd name="T0" fmla="*/ 581 w 581"/>
                <a:gd name="T1" fmla="*/ 0 h 910"/>
                <a:gd name="T2" fmla="*/ 197 w 581"/>
                <a:gd name="T3" fmla="*/ 0 h 910"/>
                <a:gd name="T4" fmla="*/ 177 w 581"/>
                <a:gd name="T5" fmla="*/ 0 h 910"/>
                <a:gd name="T6" fmla="*/ 174 w 581"/>
                <a:gd name="T7" fmla="*/ 0 h 910"/>
                <a:gd name="T8" fmla="*/ 165 w 581"/>
                <a:gd name="T9" fmla="*/ 0 h 910"/>
                <a:gd name="T10" fmla="*/ 162 w 581"/>
                <a:gd name="T11" fmla="*/ 0 h 910"/>
                <a:gd name="T12" fmla="*/ 126 w 581"/>
                <a:gd name="T13" fmla="*/ 0 h 910"/>
                <a:gd name="T14" fmla="*/ 122 w 581"/>
                <a:gd name="T15" fmla="*/ 0 h 910"/>
                <a:gd name="T16" fmla="*/ 116 w 581"/>
                <a:gd name="T17" fmla="*/ 0 h 910"/>
                <a:gd name="T18" fmla="*/ 0 w 581"/>
                <a:gd name="T19" fmla="*/ 0 h 910"/>
                <a:gd name="T20" fmla="*/ 0 w 581"/>
                <a:gd name="T21" fmla="*/ 1 h 910"/>
                <a:gd name="T22" fmla="*/ 54 w 581"/>
                <a:gd name="T23" fmla="*/ 774 h 910"/>
                <a:gd name="T24" fmla="*/ 65 w 581"/>
                <a:gd name="T25" fmla="*/ 910 h 910"/>
                <a:gd name="T26" fmla="*/ 109 w 581"/>
                <a:gd name="T27" fmla="*/ 68 h 910"/>
                <a:gd name="T28" fmla="*/ 581 w 581"/>
                <a:gd name="T29" fmla="*/ 1 h 910"/>
                <a:gd name="T30" fmla="*/ 581 w 581"/>
                <a:gd name="T31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1" h="910">
                  <a:moveTo>
                    <a:pt x="581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54" y="774"/>
                    <a:pt x="54" y="774"/>
                    <a:pt x="54" y="774"/>
                  </a:cubicBezTo>
                  <a:cubicBezTo>
                    <a:pt x="61" y="856"/>
                    <a:pt x="65" y="910"/>
                    <a:pt x="65" y="910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561" y="19"/>
                    <a:pt x="581" y="1"/>
                  </a:cubicBezTo>
                  <a:cubicBezTo>
                    <a:pt x="581" y="0"/>
                    <a:pt x="581" y="0"/>
                    <a:pt x="581" y="0"/>
                  </a:cubicBezTo>
                </a:path>
              </a:pathLst>
            </a:custGeom>
            <a:solidFill>
              <a:srgbClr val="47B7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0" name="PA-任意多边形 47"/>
            <p:cNvSpPr/>
            <p:nvPr>
              <p:custDataLst>
                <p:tags r:id="rId279"/>
              </p:custDataLst>
            </p:nvPr>
          </p:nvSpPr>
          <p:spPr bwMode="auto">
            <a:xfrm>
              <a:off x="2262187" y="2898776"/>
              <a:ext cx="1668463" cy="134938"/>
            </a:xfrm>
            <a:custGeom>
              <a:avLst/>
              <a:gdLst>
                <a:gd name="T0" fmla="*/ 701 w 726"/>
                <a:gd name="T1" fmla="*/ 59 h 59"/>
                <a:gd name="T2" fmla="*/ 26 w 726"/>
                <a:gd name="T3" fmla="*/ 59 h 59"/>
                <a:gd name="T4" fmla="*/ 0 w 726"/>
                <a:gd name="T5" fmla="*/ 34 h 59"/>
                <a:gd name="T6" fmla="*/ 0 w 726"/>
                <a:gd name="T7" fmla="*/ 26 h 59"/>
                <a:gd name="T8" fmla="*/ 26 w 726"/>
                <a:gd name="T9" fmla="*/ 0 h 59"/>
                <a:gd name="T10" fmla="*/ 701 w 726"/>
                <a:gd name="T11" fmla="*/ 0 h 59"/>
                <a:gd name="T12" fmla="*/ 726 w 726"/>
                <a:gd name="T13" fmla="*/ 26 h 59"/>
                <a:gd name="T14" fmla="*/ 726 w 726"/>
                <a:gd name="T15" fmla="*/ 34 h 59"/>
                <a:gd name="T16" fmla="*/ 701 w 726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59">
                  <a:moveTo>
                    <a:pt x="701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12" y="59"/>
                    <a:pt x="0" y="48"/>
                    <a:pt x="0" y="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701" y="0"/>
                    <a:pt x="701" y="0"/>
                    <a:pt x="701" y="0"/>
                  </a:cubicBezTo>
                  <a:cubicBezTo>
                    <a:pt x="715" y="0"/>
                    <a:pt x="726" y="12"/>
                    <a:pt x="726" y="26"/>
                  </a:cubicBezTo>
                  <a:cubicBezTo>
                    <a:pt x="726" y="34"/>
                    <a:pt x="726" y="34"/>
                    <a:pt x="726" y="34"/>
                  </a:cubicBezTo>
                  <a:cubicBezTo>
                    <a:pt x="726" y="48"/>
                    <a:pt x="715" y="59"/>
                    <a:pt x="701" y="59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1" name="PA-任意多边形 48"/>
            <p:cNvSpPr/>
            <p:nvPr>
              <p:custDataLst>
                <p:tags r:id="rId280"/>
              </p:custDataLst>
            </p:nvPr>
          </p:nvSpPr>
          <p:spPr bwMode="auto">
            <a:xfrm>
              <a:off x="2311400" y="2940051"/>
              <a:ext cx="1547813" cy="53975"/>
            </a:xfrm>
            <a:custGeom>
              <a:avLst/>
              <a:gdLst>
                <a:gd name="T0" fmla="*/ 12 w 673"/>
                <a:gd name="T1" fmla="*/ 24 h 24"/>
                <a:gd name="T2" fmla="*/ 661 w 673"/>
                <a:gd name="T3" fmla="*/ 24 h 24"/>
                <a:gd name="T4" fmla="*/ 673 w 673"/>
                <a:gd name="T5" fmla="*/ 12 h 24"/>
                <a:gd name="T6" fmla="*/ 661 w 673"/>
                <a:gd name="T7" fmla="*/ 0 h 24"/>
                <a:gd name="T8" fmla="*/ 12 w 673"/>
                <a:gd name="T9" fmla="*/ 0 h 24"/>
                <a:gd name="T10" fmla="*/ 0 w 673"/>
                <a:gd name="T11" fmla="*/ 12 h 24"/>
                <a:gd name="T12" fmla="*/ 12 w 67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24">
                  <a:moveTo>
                    <a:pt x="12" y="24"/>
                  </a:moveTo>
                  <a:cubicBezTo>
                    <a:pt x="661" y="24"/>
                    <a:pt x="661" y="24"/>
                    <a:pt x="661" y="24"/>
                  </a:cubicBezTo>
                  <a:cubicBezTo>
                    <a:pt x="668" y="24"/>
                    <a:pt x="673" y="19"/>
                    <a:pt x="673" y="12"/>
                  </a:cubicBezTo>
                  <a:cubicBezTo>
                    <a:pt x="673" y="6"/>
                    <a:pt x="668" y="0"/>
                    <a:pt x="66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2" name="PA-任意多边形 49"/>
            <p:cNvSpPr/>
            <p:nvPr>
              <p:custDataLst>
                <p:tags r:id="rId281"/>
              </p:custDataLst>
            </p:nvPr>
          </p:nvSpPr>
          <p:spPr bwMode="auto">
            <a:xfrm>
              <a:off x="2357437" y="2828926"/>
              <a:ext cx="1454150" cy="69850"/>
            </a:xfrm>
            <a:custGeom>
              <a:avLst/>
              <a:gdLst>
                <a:gd name="T0" fmla="*/ 619 w 632"/>
                <a:gd name="T1" fmla="*/ 30 h 30"/>
                <a:gd name="T2" fmla="*/ 13 w 632"/>
                <a:gd name="T3" fmla="*/ 30 h 30"/>
                <a:gd name="T4" fmla="*/ 0 w 632"/>
                <a:gd name="T5" fmla="*/ 17 h 30"/>
                <a:gd name="T6" fmla="*/ 0 w 632"/>
                <a:gd name="T7" fmla="*/ 13 h 30"/>
                <a:gd name="T8" fmla="*/ 13 w 632"/>
                <a:gd name="T9" fmla="*/ 0 h 30"/>
                <a:gd name="T10" fmla="*/ 619 w 632"/>
                <a:gd name="T11" fmla="*/ 0 h 30"/>
                <a:gd name="T12" fmla="*/ 632 w 632"/>
                <a:gd name="T13" fmla="*/ 13 h 30"/>
                <a:gd name="T14" fmla="*/ 632 w 632"/>
                <a:gd name="T15" fmla="*/ 17 h 30"/>
                <a:gd name="T16" fmla="*/ 619 w 632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30">
                  <a:moveTo>
                    <a:pt x="619" y="30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6" y="30"/>
                    <a:pt x="0" y="24"/>
                    <a:pt x="0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627" y="0"/>
                    <a:pt x="632" y="6"/>
                    <a:pt x="632" y="13"/>
                  </a:cubicBezTo>
                  <a:cubicBezTo>
                    <a:pt x="632" y="17"/>
                    <a:pt x="632" y="17"/>
                    <a:pt x="632" y="17"/>
                  </a:cubicBezTo>
                  <a:cubicBezTo>
                    <a:pt x="632" y="24"/>
                    <a:pt x="627" y="30"/>
                    <a:pt x="619" y="30"/>
                  </a:cubicBezTo>
                  <a:close/>
                </a:path>
              </a:pathLst>
            </a:custGeom>
            <a:solidFill>
              <a:srgbClr val="419E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3" name="PA-任意多边形 50"/>
            <p:cNvSpPr/>
            <p:nvPr>
              <p:custDataLst>
                <p:tags r:id="rId282"/>
              </p:custDataLst>
            </p:nvPr>
          </p:nvSpPr>
          <p:spPr bwMode="auto">
            <a:xfrm>
              <a:off x="2479675" y="2782888"/>
              <a:ext cx="1214438" cy="46038"/>
            </a:xfrm>
            <a:custGeom>
              <a:avLst/>
              <a:gdLst>
                <a:gd name="T0" fmla="*/ 519 w 528"/>
                <a:gd name="T1" fmla="*/ 20 h 20"/>
                <a:gd name="T2" fmla="*/ 9 w 528"/>
                <a:gd name="T3" fmla="*/ 20 h 20"/>
                <a:gd name="T4" fmla="*/ 0 w 528"/>
                <a:gd name="T5" fmla="*/ 11 h 20"/>
                <a:gd name="T6" fmla="*/ 0 w 528"/>
                <a:gd name="T7" fmla="*/ 8 h 20"/>
                <a:gd name="T8" fmla="*/ 9 w 528"/>
                <a:gd name="T9" fmla="*/ 0 h 20"/>
                <a:gd name="T10" fmla="*/ 519 w 528"/>
                <a:gd name="T11" fmla="*/ 0 h 20"/>
                <a:gd name="T12" fmla="*/ 528 w 528"/>
                <a:gd name="T13" fmla="*/ 8 h 20"/>
                <a:gd name="T14" fmla="*/ 528 w 528"/>
                <a:gd name="T15" fmla="*/ 11 h 20"/>
                <a:gd name="T16" fmla="*/ 519 w 528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20">
                  <a:moveTo>
                    <a:pt x="51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6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4" y="0"/>
                    <a:pt x="528" y="4"/>
                    <a:pt x="528" y="8"/>
                  </a:cubicBezTo>
                  <a:cubicBezTo>
                    <a:pt x="528" y="11"/>
                    <a:pt x="528" y="11"/>
                    <a:pt x="528" y="11"/>
                  </a:cubicBezTo>
                  <a:cubicBezTo>
                    <a:pt x="528" y="16"/>
                    <a:pt x="524" y="20"/>
                    <a:pt x="519" y="20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4" name="PA-任意多边形 51"/>
            <p:cNvSpPr/>
            <p:nvPr>
              <p:custDataLst>
                <p:tags r:id="rId283"/>
              </p:custDataLst>
            </p:nvPr>
          </p:nvSpPr>
          <p:spPr bwMode="auto">
            <a:xfrm>
              <a:off x="2509837" y="4892676"/>
              <a:ext cx="80963" cy="268288"/>
            </a:xfrm>
            <a:custGeom>
              <a:avLst/>
              <a:gdLst>
                <a:gd name="T0" fmla="*/ 20 w 35"/>
                <a:gd name="T1" fmla="*/ 117 h 117"/>
                <a:gd name="T2" fmla="*/ 15 w 35"/>
                <a:gd name="T3" fmla="*/ 117 h 117"/>
                <a:gd name="T4" fmla="*/ 0 w 35"/>
                <a:gd name="T5" fmla="*/ 102 h 117"/>
                <a:gd name="T6" fmla="*/ 0 w 35"/>
                <a:gd name="T7" fmla="*/ 15 h 117"/>
                <a:gd name="T8" fmla="*/ 15 w 35"/>
                <a:gd name="T9" fmla="*/ 0 h 117"/>
                <a:gd name="T10" fmla="*/ 20 w 35"/>
                <a:gd name="T11" fmla="*/ 0 h 117"/>
                <a:gd name="T12" fmla="*/ 35 w 35"/>
                <a:gd name="T13" fmla="*/ 15 h 117"/>
                <a:gd name="T14" fmla="*/ 35 w 35"/>
                <a:gd name="T15" fmla="*/ 102 h 117"/>
                <a:gd name="T16" fmla="*/ 20 w 35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17">
                  <a:moveTo>
                    <a:pt x="20" y="117"/>
                  </a:move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35" y="7"/>
                    <a:pt x="35" y="15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5" y="110"/>
                    <a:pt x="28" y="117"/>
                    <a:pt x="20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5" name="PA-任意多边形 52"/>
            <p:cNvSpPr/>
            <p:nvPr>
              <p:custDataLst>
                <p:tags r:id="rId284"/>
              </p:custDataLst>
            </p:nvPr>
          </p:nvSpPr>
          <p:spPr bwMode="auto">
            <a:xfrm>
              <a:off x="3595687" y="4892676"/>
              <a:ext cx="79375" cy="268288"/>
            </a:xfrm>
            <a:custGeom>
              <a:avLst/>
              <a:gdLst>
                <a:gd name="T0" fmla="*/ 20 w 35"/>
                <a:gd name="T1" fmla="*/ 117 h 117"/>
                <a:gd name="T2" fmla="*/ 15 w 35"/>
                <a:gd name="T3" fmla="*/ 117 h 117"/>
                <a:gd name="T4" fmla="*/ 0 w 35"/>
                <a:gd name="T5" fmla="*/ 102 h 117"/>
                <a:gd name="T6" fmla="*/ 0 w 35"/>
                <a:gd name="T7" fmla="*/ 15 h 117"/>
                <a:gd name="T8" fmla="*/ 15 w 35"/>
                <a:gd name="T9" fmla="*/ 0 h 117"/>
                <a:gd name="T10" fmla="*/ 20 w 35"/>
                <a:gd name="T11" fmla="*/ 0 h 117"/>
                <a:gd name="T12" fmla="*/ 35 w 35"/>
                <a:gd name="T13" fmla="*/ 15 h 117"/>
                <a:gd name="T14" fmla="*/ 35 w 35"/>
                <a:gd name="T15" fmla="*/ 102 h 117"/>
                <a:gd name="T16" fmla="*/ 20 w 35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17">
                  <a:moveTo>
                    <a:pt x="20" y="117"/>
                  </a:move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35" y="7"/>
                    <a:pt x="35" y="15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5" y="110"/>
                    <a:pt x="28" y="117"/>
                    <a:pt x="20" y="1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6" name="PA-任意多边形 53"/>
            <p:cNvSpPr/>
            <p:nvPr>
              <p:custDataLst>
                <p:tags r:id="rId285"/>
              </p:custDataLst>
            </p:nvPr>
          </p:nvSpPr>
          <p:spPr bwMode="auto">
            <a:xfrm>
              <a:off x="2949575" y="3917951"/>
              <a:ext cx="157163" cy="176213"/>
            </a:xfrm>
            <a:custGeom>
              <a:avLst/>
              <a:gdLst>
                <a:gd name="T0" fmla="*/ 4 w 69"/>
                <a:gd name="T1" fmla="*/ 50 h 77"/>
                <a:gd name="T2" fmla="*/ 35 w 69"/>
                <a:gd name="T3" fmla="*/ 69 h 77"/>
                <a:gd name="T4" fmla="*/ 50 w 69"/>
                <a:gd name="T5" fmla="*/ 56 h 77"/>
                <a:gd name="T6" fmla="*/ 61 w 69"/>
                <a:gd name="T7" fmla="*/ 37 h 77"/>
                <a:gd name="T8" fmla="*/ 67 w 69"/>
                <a:gd name="T9" fmla="*/ 29 h 77"/>
                <a:gd name="T10" fmla="*/ 61 w 69"/>
                <a:gd name="T11" fmla="*/ 13 h 77"/>
                <a:gd name="T12" fmla="*/ 50 w 69"/>
                <a:gd name="T13" fmla="*/ 5 h 77"/>
                <a:gd name="T14" fmla="*/ 32 w 69"/>
                <a:gd name="T15" fmla="*/ 5 h 77"/>
                <a:gd name="T16" fmla="*/ 18 w 69"/>
                <a:gd name="T17" fmla="*/ 17 h 77"/>
                <a:gd name="T18" fmla="*/ 9 w 69"/>
                <a:gd name="T19" fmla="*/ 31 h 77"/>
                <a:gd name="T20" fmla="*/ 4 w 69"/>
                <a:gd name="T21" fmla="*/ 41 h 77"/>
                <a:gd name="T22" fmla="*/ 4 w 69"/>
                <a:gd name="T23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77">
                  <a:moveTo>
                    <a:pt x="4" y="50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35" y="69"/>
                    <a:pt x="40" y="77"/>
                    <a:pt x="50" y="56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7" y="29"/>
                    <a:pt x="69" y="22"/>
                    <a:pt x="61" y="13"/>
                  </a:cubicBezTo>
                  <a:cubicBezTo>
                    <a:pt x="61" y="13"/>
                    <a:pt x="55" y="7"/>
                    <a:pt x="50" y="5"/>
                  </a:cubicBezTo>
                  <a:cubicBezTo>
                    <a:pt x="50" y="5"/>
                    <a:pt x="40" y="0"/>
                    <a:pt x="32" y="5"/>
                  </a:cubicBezTo>
                  <a:cubicBezTo>
                    <a:pt x="32" y="5"/>
                    <a:pt x="24" y="11"/>
                    <a:pt x="18" y="17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0" y="48"/>
                    <a:pt x="4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7" name="PA-任意多边形 54"/>
            <p:cNvSpPr/>
            <p:nvPr>
              <p:custDataLst>
                <p:tags r:id="rId286"/>
              </p:custDataLst>
            </p:nvPr>
          </p:nvSpPr>
          <p:spPr bwMode="auto">
            <a:xfrm>
              <a:off x="3059112" y="3916363"/>
              <a:ext cx="225425" cy="134938"/>
            </a:xfrm>
            <a:custGeom>
              <a:avLst/>
              <a:gdLst>
                <a:gd name="T0" fmla="*/ 19 w 98"/>
                <a:gd name="T1" fmla="*/ 57 h 59"/>
                <a:gd name="T2" fmla="*/ 71 w 98"/>
                <a:gd name="T3" fmla="*/ 59 h 59"/>
                <a:gd name="T4" fmla="*/ 98 w 98"/>
                <a:gd name="T5" fmla="*/ 12 h 59"/>
                <a:gd name="T6" fmla="*/ 78 w 98"/>
                <a:gd name="T7" fmla="*/ 22 h 59"/>
                <a:gd name="T8" fmla="*/ 55 w 98"/>
                <a:gd name="T9" fmla="*/ 0 h 59"/>
                <a:gd name="T10" fmla="*/ 0 w 98"/>
                <a:gd name="T11" fmla="*/ 0 h 59"/>
                <a:gd name="T12" fmla="*/ 19 w 98"/>
                <a:gd name="T13" fmla="*/ 18 h 59"/>
                <a:gd name="T14" fmla="*/ 31 w 98"/>
                <a:gd name="T15" fmla="*/ 38 h 59"/>
                <a:gd name="T16" fmla="*/ 31 w 98"/>
                <a:gd name="T17" fmla="*/ 49 h 59"/>
                <a:gd name="T18" fmla="*/ 29 w 98"/>
                <a:gd name="T19" fmla="*/ 5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59">
                  <a:moveTo>
                    <a:pt x="19" y="57"/>
                  </a:moveTo>
                  <a:cubicBezTo>
                    <a:pt x="71" y="59"/>
                    <a:pt x="71" y="59"/>
                    <a:pt x="71" y="59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67" y="3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2"/>
                    <a:pt x="19" y="18"/>
                  </a:cubicBezTo>
                  <a:cubicBezTo>
                    <a:pt x="19" y="18"/>
                    <a:pt x="31" y="35"/>
                    <a:pt x="31" y="38"/>
                  </a:cubicBezTo>
                  <a:cubicBezTo>
                    <a:pt x="31" y="38"/>
                    <a:pt x="39" y="46"/>
                    <a:pt x="31" y="49"/>
                  </a:cubicBezTo>
                  <a:cubicBezTo>
                    <a:pt x="30" y="50"/>
                    <a:pt x="29" y="50"/>
                    <a:pt x="29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8" name="PA-任意多边形 55"/>
            <p:cNvSpPr/>
            <p:nvPr>
              <p:custDataLst>
                <p:tags r:id="rId287"/>
              </p:custDataLst>
            </p:nvPr>
          </p:nvSpPr>
          <p:spPr bwMode="auto">
            <a:xfrm>
              <a:off x="3162300" y="4032251"/>
              <a:ext cx="168275" cy="195263"/>
            </a:xfrm>
            <a:custGeom>
              <a:avLst/>
              <a:gdLst>
                <a:gd name="T0" fmla="*/ 42 w 73"/>
                <a:gd name="T1" fmla="*/ 3 h 85"/>
                <a:gd name="T2" fmla="*/ 9 w 73"/>
                <a:gd name="T3" fmla="*/ 21 h 85"/>
                <a:gd name="T4" fmla="*/ 15 w 73"/>
                <a:gd name="T5" fmla="*/ 43 h 85"/>
                <a:gd name="T6" fmla="*/ 27 w 73"/>
                <a:gd name="T7" fmla="*/ 64 h 85"/>
                <a:gd name="T8" fmla="*/ 64 w 73"/>
                <a:gd name="T9" fmla="*/ 60 h 85"/>
                <a:gd name="T10" fmla="*/ 64 w 73"/>
                <a:gd name="T11" fmla="*/ 36 h 85"/>
                <a:gd name="T12" fmla="*/ 50 w 73"/>
                <a:gd name="T13" fmla="*/ 10 h 85"/>
                <a:gd name="T14" fmla="*/ 42 w 73"/>
                <a:gd name="T15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85">
                  <a:moveTo>
                    <a:pt x="42" y="3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0" y="20"/>
                    <a:pt x="15" y="43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4"/>
                    <a:pt x="43" y="85"/>
                    <a:pt x="64" y="60"/>
                  </a:cubicBezTo>
                  <a:cubicBezTo>
                    <a:pt x="64" y="60"/>
                    <a:pt x="73" y="58"/>
                    <a:pt x="64" y="36"/>
                  </a:cubicBezTo>
                  <a:cubicBezTo>
                    <a:pt x="64" y="36"/>
                    <a:pt x="56" y="15"/>
                    <a:pt x="50" y="10"/>
                  </a:cubicBezTo>
                  <a:cubicBezTo>
                    <a:pt x="50" y="10"/>
                    <a:pt x="48" y="0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9" name="PA-任意多边形 56"/>
            <p:cNvSpPr/>
            <p:nvPr>
              <p:custDataLst>
                <p:tags r:id="rId288"/>
              </p:custDataLst>
            </p:nvPr>
          </p:nvSpPr>
          <p:spPr bwMode="auto">
            <a:xfrm>
              <a:off x="3109912" y="4151313"/>
              <a:ext cx="195263" cy="206375"/>
            </a:xfrm>
            <a:custGeom>
              <a:avLst/>
              <a:gdLst>
                <a:gd name="T0" fmla="*/ 85 w 85"/>
                <a:gd name="T1" fmla="*/ 14 h 90"/>
                <a:gd name="T2" fmla="*/ 57 w 85"/>
                <a:gd name="T3" fmla="*/ 20 h 90"/>
                <a:gd name="T4" fmla="*/ 29 w 85"/>
                <a:gd name="T5" fmla="*/ 20 h 90"/>
                <a:gd name="T6" fmla="*/ 29 w 85"/>
                <a:gd name="T7" fmla="*/ 0 h 90"/>
                <a:gd name="T8" fmla="*/ 0 w 85"/>
                <a:gd name="T9" fmla="*/ 45 h 90"/>
                <a:gd name="T10" fmla="*/ 27 w 85"/>
                <a:gd name="T11" fmla="*/ 90 h 90"/>
                <a:gd name="T12" fmla="*/ 29 w 85"/>
                <a:gd name="T13" fmla="*/ 68 h 90"/>
                <a:gd name="T14" fmla="*/ 63 w 85"/>
                <a:gd name="T15" fmla="*/ 57 h 90"/>
                <a:gd name="T16" fmla="*/ 82 w 85"/>
                <a:gd name="T17" fmla="*/ 26 h 90"/>
                <a:gd name="T18" fmla="*/ 85 w 85"/>
                <a:gd name="T19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90">
                  <a:moveTo>
                    <a:pt x="85" y="14"/>
                  </a:moveTo>
                  <a:cubicBezTo>
                    <a:pt x="85" y="14"/>
                    <a:pt x="77" y="26"/>
                    <a:pt x="57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55" y="72"/>
                    <a:pt x="63" y="57"/>
                  </a:cubicBezTo>
                  <a:cubicBezTo>
                    <a:pt x="82" y="26"/>
                    <a:pt x="82" y="26"/>
                    <a:pt x="82" y="26"/>
                  </a:cubicBezTo>
                  <a:lnTo>
                    <a:pt x="85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0" name="PA-任意多边形 57"/>
            <p:cNvSpPr/>
            <p:nvPr>
              <p:custDataLst>
                <p:tags r:id="rId289"/>
              </p:custDataLst>
            </p:nvPr>
          </p:nvSpPr>
          <p:spPr bwMode="auto">
            <a:xfrm>
              <a:off x="2955925" y="4191001"/>
              <a:ext cx="147638" cy="104775"/>
            </a:xfrm>
            <a:custGeom>
              <a:avLst/>
              <a:gdLst>
                <a:gd name="T0" fmla="*/ 64 w 64"/>
                <a:gd name="T1" fmla="*/ 46 h 46"/>
                <a:gd name="T2" fmla="*/ 64 w 64"/>
                <a:gd name="T3" fmla="*/ 2 h 46"/>
                <a:gd name="T4" fmla="*/ 11 w 64"/>
                <a:gd name="T5" fmla="*/ 0 h 46"/>
                <a:gd name="T6" fmla="*/ 2 w 64"/>
                <a:gd name="T7" fmla="*/ 14 h 46"/>
                <a:gd name="T8" fmla="*/ 4 w 64"/>
                <a:gd name="T9" fmla="*/ 38 h 46"/>
                <a:gd name="T10" fmla="*/ 14 w 64"/>
                <a:gd name="T11" fmla="*/ 46 h 46"/>
                <a:gd name="T12" fmla="*/ 64 w 6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6">
                  <a:moveTo>
                    <a:pt x="64" y="46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4" y="10"/>
                    <a:pt x="2" y="14"/>
                  </a:cubicBezTo>
                  <a:cubicBezTo>
                    <a:pt x="2" y="14"/>
                    <a:pt x="0" y="34"/>
                    <a:pt x="4" y="38"/>
                  </a:cubicBezTo>
                  <a:cubicBezTo>
                    <a:pt x="4" y="38"/>
                    <a:pt x="9" y="45"/>
                    <a:pt x="14" y="46"/>
                  </a:cubicBezTo>
                  <a:lnTo>
                    <a:pt x="64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1" name="PA-任意多边形 58"/>
            <p:cNvSpPr/>
            <p:nvPr>
              <p:custDataLst>
                <p:tags r:id="rId290"/>
              </p:custDataLst>
            </p:nvPr>
          </p:nvSpPr>
          <p:spPr bwMode="auto">
            <a:xfrm>
              <a:off x="2859087" y="4051301"/>
              <a:ext cx="184150" cy="212725"/>
            </a:xfrm>
            <a:custGeom>
              <a:avLst/>
              <a:gdLst>
                <a:gd name="T0" fmla="*/ 41 w 80"/>
                <a:gd name="T1" fmla="*/ 93 h 93"/>
                <a:gd name="T2" fmla="*/ 48 w 80"/>
                <a:gd name="T3" fmla="*/ 61 h 93"/>
                <a:gd name="T4" fmla="*/ 61 w 80"/>
                <a:gd name="T5" fmla="*/ 44 h 93"/>
                <a:gd name="T6" fmla="*/ 63 w 80"/>
                <a:gd name="T7" fmla="*/ 39 h 93"/>
                <a:gd name="T8" fmla="*/ 80 w 80"/>
                <a:gd name="T9" fmla="*/ 47 h 93"/>
                <a:gd name="T10" fmla="*/ 52 w 80"/>
                <a:gd name="T11" fmla="*/ 0 h 93"/>
                <a:gd name="T12" fmla="*/ 0 w 80"/>
                <a:gd name="T13" fmla="*/ 3 h 93"/>
                <a:gd name="T14" fmla="*/ 20 w 80"/>
                <a:gd name="T15" fmla="*/ 16 h 93"/>
                <a:gd name="T16" fmla="*/ 9 w 80"/>
                <a:gd name="T17" fmla="*/ 37 h 93"/>
                <a:gd name="T18" fmla="*/ 19 w 80"/>
                <a:gd name="T19" fmla="*/ 59 h 93"/>
                <a:gd name="T20" fmla="*/ 41 w 80"/>
                <a:gd name="T2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93">
                  <a:moveTo>
                    <a:pt x="41" y="93"/>
                  </a:moveTo>
                  <a:cubicBezTo>
                    <a:pt x="41" y="93"/>
                    <a:pt x="37" y="70"/>
                    <a:pt x="48" y="61"/>
                  </a:cubicBezTo>
                  <a:cubicBezTo>
                    <a:pt x="48" y="61"/>
                    <a:pt x="52" y="51"/>
                    <a:pt x="61" y="44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9" y="28"/>
                    <a:pt x="9" y="37"/>
                  </a:cubicBezTo>
                  <a:cubicBezTo>
                    <a:pt x="9" y="37"/>
                    <a:pt x="9" y="45"/>
                    <a:pt x="19" y="59"/>
                  </a:cubicBezTo>
                  <a:lnTo>
                    <a:pt x="41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2" name="PA-任意多边形 59"/>
            <p:cNvSpPr>
              <a:spLocks noEditPoints="1"/>
            </p:cNvSpPr>
            <p:nvPr>
              <p:custDataLst>
                <p:tags r:id="rId291"/>
              </p:custDataLst>
            </p:nvPr>
          </p:nvSpPr>
          <p:spPr bwMode="auto">
            <a:xfrm>
              <a:off x="2868612" y="4381501"/>
              <a:ext cx="87313" cy="82550"/>
            </a:xfrm>
            <a:custGeom>
              <a:avLst/>
              <a:gdLst>
                <a:gd name="T0" fmla="*/ 0 w 38"/>
                <a:gd name="T1" fmla="*/ 0 h 36"/>
                <a:gd name="T2" fmla="*/ 38 w 38"/>
                <a:gd name="T3" fmla="*/ 0 h 36"/>
                <a:gd name="T4" fmla="*/ 38 w 38"/>
                <a:gd name="T5" fmla="*/ 6 h 36"/>
                <a:gd name="T6" fmla="*/ 33 w 38"/>
                <a:gd name="T7" fmla="*/ 6 h 36"/>
                <a:gd name="T8" fmla="*/ 33 w 38"/>
                <a:gd name="T9" fmla="*/ 29 h 36"/>
                <a:gd name="T10" fmla="*/ 32 w 38"/>
                <a:gd name="T11" fmla="*/ 33 h 36"/>
                <a:gd name="T12" fmla="*/ 29 w 38"/>
                <a:gd name="T13" fmla="*/ 35 h 36"/>
                <a:gd name="T14" fmla="*/ 19 w 38"/>
                <a:gd name="T15" fmla="*/ 36 h 36"/>
                <a:gd name="T16" fmla="*/ 18 w 38"/>
                <a:gd name="T17" fmla="*/ 30 h 36"/>
                <a:gd name="T18" fmla="*/ 24 w 38"/>
                <a:gd name="T19" fmla="*/ 30 h 36"/>
                <a:gd name="T20" fmla="*/ 28 w 38"/>
                <a:gd name="T21" fmla="*/ 27 h 36"/>
                <a:gd name="T22" fmla="*/ 28 w 38"/>
                <a:gd name="T23" fmla="*/ 6 h 36"/>
                <a:gd name="T24" fmla="*/ 0 w 38"/>
                <a:gd name="T25" fmla="*/ 6 h 36"/>
                <a:gd name="T26" fmla="*/ 0 w 38"/>
                <a:gd name="T27" fmla="*/ 0 h 36"/>
                <a:gd name="T28" fmla="*/ 4 w 38"/>
                <a:gd name="T29" fmla="*/ 9 h 36"/>
                <a:gd name="T30" fmla="*/ 22 w 38"/>
                <a:gd name="T31" fmla="*/ 9 h 36"/>
                <a:gd name="T32" fmla="*/ 22 w 38"/>
                <a:gd name="T33" fmla="*/ 26 h 36"/>
                <a:gd name="T34" fmla="*/ 9 w 38"/>
                <a:gd name="T35" fmla="*/ 26 h 36"/>
                <a:gd name="T36" fmla="*/ 9 w 38"/>
                <a:gd name="T37" fmla="*/ 28 h 36"/>
                <a:gd name="T38" fmla="*/ 4 w 38"/>
                <a:gd name="T39" fmla="*/ 28 h 36"/>
                <a:gd name="T40" fmla="*/ 4 w 38"/>
                <a:gd name="T41" fmla="*/ 9 h 36"/>
                <a:gd name="T42" fmla="*/ 17 w 38"/>
                <a:gd name="T43" fmla="*/ 21 h 36"/>
                <a:gd name="T44" fmla="*/ 17 w 38"/>
                <a:gd name="T45" fmla="*/ 14 h 36"/>
                <a:gd name="T46" fmla="*/ 9 w 38"/>
                <a:gd name="T47" fmla="*/ 14 h 36"/>
                <a:gd name="T48" fmla="*/ 9 w 38"/>
                <a:gd name="T49" fmla="*/ 21 h 36"/>
                <a:gd name="T50" fmla="*/ 17 w 38"/>
                <a:gd name="T5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6">
                  <a:moveTo>
                    <a:pt x="0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31"/>
                    <a:pt x="33" y="32"/>
                    <a:pt x="32" y="33"/>
                  </a:cubicBezTo>
                  <a:cubicBezTo>
                    <a:pt x="32" y="34"/>
                    <a:pt x="31" y="35"/>
                    <a:pt x="29" y="35"/>
                  </a:cubicBezTo>
                  <a:cubicBezTo>
                    <a:pt x="28" y="36"/>
                    <a:pt x="25" y="36"/>
                    <a:pt x="19" y="36"/>
                  </a:cubicBezTo>
                  <a:cubicBezTo>
                    <a:pt x="19" y="34"/>
                    <a:pt x="18" y="32"/>
                    <a:pt x="18" y="30"/>
                  </a:cubicBezTo>
                  <a:cubicBezTo>
                    <a:pt x="21" y="30"/>
                    <a:pt x="23" y="30"/>
                    <a:pt x="24" y="30"/>
                  </a:cubicBezTo>
                  <a:cubicBezTo>
                    <a:pt x="26" y="30"/>
                    <a:pt x="28" y="29"/>
                    <a:pt x="28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0" y="0"/>
                  </a:lnTo>
                  <a:close/>
                  <a:moveTo>
                    <a:pt x="4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4" y="28"/>
                    <a:pt x="4" y="28"/>
                    <a:pt x="4" y="28"/>
                  </a:cubicBezTo>
                  <a:lnTo>
                    <a:pt x="4" y="9"/>
                  </a:lnTo>
                  <a:close/>
                  <a:moveTo>
                    <a:pt x="17" y="21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21"/>
                    <a:pt x="9" y="21"/>
                    <a:pt x="9" y="21"/>
                  </a:cubicBez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3" name="PA-任意多边形 60"/>
            <p:cNvSpPr>
              <a:spLocks noEditPoints="1"/>
            </p:cNvSpPr>
            <p:nvPr>
              <p:custDataLst>
                <p:tags r:id="rId292"/>
              </p:custDataLst>
            </p:nvPr>
          </p:nvSpPr>
          <p:spPr bwMode="auto">
            <a:xfrm>
              <a:off x="2965450" y="4381501"/>
              <a:ext cx="79375" cy="82550"/>
            </a:xfrm>
            <a:custGeom>
              <a:avLst/>
              <a:gdLst>
                <a:gd name="T0" fmla="*/ 0 w 50"/>
                <a:gd name="T1" fmla="*/ 52 h 52"/>
                <a:gd name="T2" fmla="*/ 0 w 50"/>
                <a:gd name="T3" fmla="*/ 0 h 52"/>
                <a:gd name="T4" fmla="*/ 50 w 50"/>
                <a:gd name="T5" fmla="*/ 0 h 52"/>
                <a:gd name="T6" fmla="*/ 50 w 50"/>
                <a:gd name="T7" fmla="*/ 52 h 52"/>
                <a:gd name="T8" fmla="*/ 42 w 50"/>
                <a:gd name="T9" fmla="*/ 52 h 52"/>
                <a:gd name="T10" fmla="*/ 42 w 50"/>
                <a:gd name="T11" fmla="*/ 49 h 52"/>
                <a:gd name="T12" fmla="*/ 7 w 50"/>
                <a:gd name="T13" fmla="*/ 49 h 52"/>
                <a:gd name="T14" fmla="*/ 7 w 50"/>
                <a:gd name="T15" fmla="*/ 52 h 52"/>
                <a:gd name="T16" fmla="*/ 0 w 50"/>
                <a:gd name="T17" fmla="*/ 52 h 52"/>
                <a:gd name="T18" fmla="*/ 42 w 50"/>
                <a:gd name="T19" fmla="*/ 42 h 52"/>
                <a:gd name="T20" fmla="*/ 42 w 50"/>
                <a:gd name="T21" fmla="*/ 6 h 52"/>
                <a:gd name="T22" fmla="*/ 7 w 50"/>
                <a:gd name="T23" fmla="*/ 6 h 52"/>
                <a:gd name="T24" fmla="*/ 7 w 50"/>
                <a:gd name="T25" fmla="*/ 42 h 52"/>
                <a:gd name="T26" fmla="*/ 42 w 50"/>
                <a:gd name="T27" fmla="*/ 42 h 52"/>
                <a:gd name="T28" fmla="*/ 11 w 50"/>
                <a:gd name="T29" fmla="*/ 13 h 52"/>
                <a:gd name="T30" fmla="*/ 37 w 50"/>
                <a:gd name="T31" fmla="*/ 13 h 52"/>
                <a:gd name="T32" fmla="*/ 37 w 50"/>
                <a:gd name="T33" fmla="*/ 36 h 52"/>
                <a:gd name="T34" fmla="*/ 11 w 50"/>
                <a:gd name="T35" fmla="*/ 36 h 52"/>
                <a:gd name="T36" fmla="*/ 11 w 50"/>
                <a:gd name="T37" fmla="*/ 13 h 52"/>
                <a:gd name="T38" fmla="*/ 30 w 50"/>
                <a:gd name="T39" fmla="*/ 30 h 52"/>
                <a:gd name="T40" fmla="*/ 30 w 50"/>
                <a:gd name="T41" fmla="*/ 19 h 52"/>
                <a:gd name="T42" fmla="*/ 20 w 50"/>
                <a:gd name="T43" fmla="*/ 19 h 52"/>
                <a:gd name="T44" fmla="*/ 20 w 50"/>
                <a:gd name="T45" fmla="*/ 30 h 52"/>
                <a:gd name="T46" fmla="*/ 30 w 50"/>
                <a:gd name="T47" fmla="*/ 3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lnTo>
                    <a:pt x="0" y="0"/>
                  </a:lnTo>
                  <a:lnTo>
                    <a:pt x="50" y="0"/>
                  </a:lnTo>
                  <a:lnTo>
                    <a:pt x="50" y="52"/>
                  </a:lnTo>
                  <a:lnTo>
                    <a:pt x="42" y="52"/>
                  </a:lnTo>
                  <a:lnTo>
                    <a:pt x="42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0" y="52"/>
                  </a:lnTo>
                  <a:close/>
                  <a:moveTo>
                    <a:pt x="42" y="42"/>
                  </a:moveTo>
                  <a:lnTo>
                    <a:pt x="42" y="6"/>
                  </a:lnTo>
                  <a:lnTo>
                    <a:pt x="7" y="6"/>
                  </a:lnTo>
                  <a:lnTo>
                    <a:pt x="7" y="42"/>
                  </a:lnTo>
                  <a:lnTo>
                    <a:pt x="42" y="42"/>
                  </a:lnTo>
                  <a:close/>
                  <a:moveTo>
                    <a:pt x="11" y="13"/>
                  </a:moveTo>
                  <a:lnTo>
                    <a:pt x="37" y="13"/>
                  </a:lnTo>
                  <a:lnTo>
                    <a:pt x="37" y="36"/>
                  </a:lnTo>
                  <a:lnTo>
                    <a:pt x="11" y="36"/>
                  </a:lnTo>
                  <a:lnTo>
                    <a:pt x="11" y="13"/>
                  </a:lnTo>
                  <a:close/>
                  <a:moveTo>
                    <a:pt x="30" y="30"/>
                  </a:moveTo>
                  <a:lnTo>
                    <a:pt x="30" y="19"/>
                  </a:lnTo>
                  <a:lnTo>
                    <a:pt x="20" y="19"/>
                  </a:lnTo>
                  <a:lnTo>
                    <a:pt x="20" y="30"/>
                  </a:lnTo>
                  <a:lnTo>
                    <a:pt x="30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4" name="PA-任意多边形 61"/>
            <p:cNvSpPr>
              <a:spLocks noEditPoints="1"/>
            </p:cNvSpPr>
            <p:nvPr>
              <p:custDataLst>
                <p:tags r:id="rId293"/>
              </p:custDataLst>
            </p:nvPr>
          </p:nvSpPr>
          <p:spPr bwMode="auto">
            <a:xfrm>
              <a:off x="3052762" y="4376738"/>
              <a:ext cx="88900" cy="87313"/>
            </a:xfrm>
            <a:custGeom>
              <a:avLst/>
              <a:gdLst>
                <a:gd name="T0" fmla="*/ 15 w 39"/>
                <a:gd name="T1" fmla="*/ 0 h 38"/>
                <a:gd name="T2" fmla="*/ 15 w 39"/>
                <a:gd name="T3" fmla="*/ 15 h 38"/>
                <a:gd name="T4" fmla="*/ 22 w 39"/>
                <a:gd name="T5" fmla="*/ 0 h 38"/>
                <a:gd name="T6" fmla="*/ 27 w 39"/>
                <a:gd name="T7" fmla="*/ 1 h 38"/>
                <a:gd name="T8" fmla="*/ 25 w 39"/>
                <a:gd name="T9" fmla="*/ 6 h 38"/>
                <a:gd name="T10" fmla="*/ 39 w 39"/>
                <a:gd name="T11" fmla="*/ 6 h 38"/>
                <a:gd name="T12" fmla="*/ 39 w 39"/>
                <a:gd name="T13" fmla="*/ 11 h 38"/>
                <a:gd name="T14" fmla="*/ 36 w 39"/>
                <a:gd name="T15" fmla="*/ 11 h 38"/>
                <a:gd name="T16" fmla="*/ 31 w 39"/>
                <a:gd name="T17" fmla="*/ 28 h 38"/>
                <a:gd name="T18" fmla="*/ 39 w 39"/>
                <a:gd name="T19" fmla="*/ 33 h 38"/>
                <a:gd name="T20" fmla="*/ 36 w 39"/>
                <a:gd name="T21" fmla="*/ 38 h 38"/>
                <a:gd name="T22" fmla="*/ 27 w 39"/>
                <a:gd name="T23" fmla="*/ 32 h 38"/>
                <a:gd name="T24" fmla="*/ 18 w 39"/>
                <a:gd name="T25" fmla="*/ 38 h 38"/>
                <a:gd name="T26" fmla="*/ 15 w 39"/>
                <a:gd name="T27" fmla="*/ 33 h 38"/>
                <a:gd name="T28" fmla="*/ 24 w 39"/>
                <a:gd name="T29" fmla="*/ 27 h 38"/>
                <a:gd name="T30" fmla="*/ 20 w 39"/>
                <a:gd name="T31" fmla="*/ 18 h 38"/>
                <a:gd name="T32" fmla="*/ 18 w 39"/>
                <a:gd name="T33" fmla="*/ 20 h 38"/>
                <a:gd name="T34" fmla="*/ 15 w 39"/>
                <a:gd name="T35" fmla="*/ 15 h 38"/>
                <a:gd name="T36" fmla="*/ 15 w 39"/>
                <a:gd name="T37" fmla="*/ 38 h 38"/>
                <a:gd name="T38" fmla="*/ 10 w 39"/>
                <a:gd name="T39" fmla="*/ 38 h 38"/>
                <a:gd name="T40" fmla="*/ 10 w 39"/>
                <a:gd name="T41" fmla="*/ 27 h 38"/>
                <a:gd name="T42" fmla="*/ 2 w 39"/>
                <a:gd name="T43" fmla="*/ 31 h 38"/>
                <a:gd name="T44" fmla="*/ 0 w 39"/>
                <a:gd name="T45" fmla="*/ 26 h 38"/>
                <a:gd name="T46" fmla="*/ 2 w 39"/>
                <a:gd name="T47" fmla="*/ 23 h 38"/>
                <a:gd name="T48" fmla="*/ 2 w 39"/>
                <a:gd name="T49" fmla="*/ 4 h 38"/>
                <a:gd name="T50" fmla="*/ 7 w 39"/>
                <a:gd name="T51" fmla="*/ 4 h 38"/>
                <a:gd name="T52" fmla="*/ 7 w 39"/>
                <a:gd name="T53" fmla="*/ 23 h 38"/>
                <a:gd name="T54" fmla="*/ 10 w 39"/>
                <a:gd name="T55" fmla="*/ 22 h 38"/>
                <a:gd name="T56" fmla="*/ 10 w 39"/>
                <a:gd name="T57" fmla="*/ 0 h 38"/>
                <a:gd name="T58" fmla="*/ 15 w 39"/>
                <a:gd name="T59" fmla="*/ 0 h 38"/>
                <a:gd name="T60" fmla="*/ 27 w 39"/>
                <a:gd name="T61" fmla="*/ 23 h 38"/>
                <a:gd name="T62" fmla="*/ 31 w 39"/>
                <a:gd name="T63" fmla="*/ 11 h 38"/>
                <a:gd name="T64" fmla="*/ 23 w 39"/>
                <a:gd name="T65" fmla="*/ 11 h 38"/>
                <a:gd name="T66" fmla="*/ 23 w 39"/>
                <a:gd name="T67" fmla="*/ 12 h 38"/>
                <a:gd name="T68" fmla="*/ 27 w 39"/>
                <a:gd name="T6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5" y="0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8" y="11"/>
                    <a:pt x="20" y="6"/>
                    <a:pt x="22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6" y="4"/>
                    <a:pt x="25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8"/>
                    <a:pt x="34" y="23"/>
                    <a:pt x="31" y="28"/>
                  </a:cubicBezTo>
                  <a:cubicBezTo>
                    <a:pt x="33" y="30"/>
                    <a:pt x="36" y="32"/>
                    <a:pt x="39" y="33"/>
                  </a:cubicBezTo>
                  <a:cubicBezTo>
                    <a:pt x="38" y="34"/>
                    <a:pt x="37" y="36"/>
                    <a:pt x="36" y="38"/>
                  </a:cubicBezTo>
                  <a:cubicBezTo>
                    <a:pt x="33" y="36"/>
                    <a:pt x="30" y="34"/>
                    <a:pt x="27" y="32"/>
                  </a:cubicBezTo>
                  <a:cubicBezTo>
                    <a:pt x="25" y="34"/>
                    <a:pt x="22" y="37"/>
                    <a:pt x="18" y="38"/>
                  </a:cubicBezTo>
                  <a:cubicBezTo>
                    <a:pt x="17" y="36"/>
                    <a:pt x="16" y="35"/>
                    <a:pt x="15" y="33"/>
                  </a:cubicBezTo>
                  <a:cubicBezTo>
                    <a:pt x="18" y="32"/>
                    <a:pt x="21" y="30"/>
                    <a:pt x="24" y="27"/>
                  </a:cubicBezTo>
                  <a:cubicBezTo>
                    <a:pt x="22" y="25"/>
                    <a:pt x="21" y="22"/>
                    <a:pt x="20" y="18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7" y="18"/>
                    <a:pt x="16" y="17"/>
                    <a:pt x="15" y="15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7" y="29"/>
                    <a:pt x="4" y="30"/>
                    <a:pt x="2" y="3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2" y="25"/>
                    <a:pt x="2" y="2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5" y="0"/>
                  </a:lnTo>
                  <a:close/>
                  <a:moveTo>
                    <a:pt x="27" y="23"/>
                  </a:moveTo>
                  <a:cubicBezTo>
                    <a:pt x="29" y="20"/>
                    <a:pt x="30" y="16"/>
                    <a:pt x="31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16"/>
                    <a:pt x="25" y="20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5" name="PA-任意多边形 62"/>
            <p:cNvSpPr>
              <a:spLocks noEditPoints="1"/>
            </p:cNvSpPr>
            <p:nvPr>
              <p:custDataLst>
                <p:tags r:id="rId294"/>
              </p:custDataLst>
            </p:nvPr>
          </p:nvSpPr>
          <p:spPr bwMode="auto">
            <a:xfrm>
              <a:off x="3146425" y="4376738"/>
              <a:ext cx="90488" cy="84138"/>
            </a:xfrm>
            <a:custGeom>
              <a:avLst/>
              <a:gdLst>
                <a:gd name="T0" fmla="*/ 1 w 39"/>
                <a:gd name="T1" fmla="*/ 34 h 37"/>
                <a:gd name="T2" fmla="*/ 0 w 39"/>
                <a:gd name="T3" fmla="*/ 28 h 37"/>
                <a:gd name="T4" fmla="*/ 4 w 39"/>
                <a:gd name="T5" fmla="*/ 27 h 37"/>
                <a:gd name="T6" fmla="*/ 4 w 39"/>
                <a:gd name="T7" fmla="*/ 14 h 37"/>
                <a:gd name="T8" fmla="*/ 0 w 39"/>
                <a:gd name="T9" fmla="*/ 14 h 37"/>
                <a:gd name="T10" fmla="*/ 0 w 39"/>
                <a:gd name="T11" fmla="*/ 9 h 37"/>
                <a:gd name="T12" fmla="*/ 4 w 39"/>
                <a:gd name="T13" fmla="*/ 9 h 37"/>
                <a:gd name="T14" fmla="*/ 4 w 39"/>
                <a:gd name="T15" fmla="*/ 0 h 37"/>
                <a:gd name="T16" fmla="*/ 10 w 39"/>
                <a:gd name="T17" fmla="*/ 0 h 37"/>
                <a:gd name="T18" fmla="*/ 10 w 39"/>
                <a:gd name="T19" fmla="*/ 9 h 37"/>
                <a:gd name="T20" fmla="*/ 14 w 39"/>
                <a:gd name="T21" fmla="*/ 9 h 37"/>
                <a:gd name="T22" fmla="*/ 14 w 39"/>
                <a:gd name="T23" fmla="*/ 14 h 37"/>
                <a:gd name="T24" fmla="*/ 10 w 39"/>
                <a:gd name="T25" fmla="*/ 14 h 37"/>
                <a:gd name="T26" fmla="*/ 10 w 39"/>
                <a:gd name="T27" fmla="*/ 26 h 37"/>
                <a:gd name="T28" fmla="*/ 14 w 39"/>
                <a:gd name="T29" fmla="*/ 25 h 37"/>
                <a:gd name="T30" fmla="*/ 14 w 39"/>
                <a:gd name="T31" fmla="*/ 30 h 37"/>
                <a:gd name="T32" fmla="*/ 1 w 39"/>
                <a:gd name="T33" fmla="*/ 34 h 37"/>
                <a:gd name="T34" fmla="*/ 12 w 39"/>
                <a:gd name="T35" fmla="*/ 32 h 37"/>
                <a:gd name="T36" fmla="*/ 26 w 39"/>
                <a:gd name="T37" fmla="*/ 32 h 37"/>
                <a:gd name="T38" fmla="*/ 31 w 39"/>
                <a:gd name="T39" fmla="*/ 13 h 37"/>
                <a:gd name="T40" fmla="*/ 37 w 39"/>
                <a:gd name="T41" fmla="*/ 14 h 37"/>
                <a:gd name="T42" fmla="*/ 31 w 39"/>
                <a:gd name="T43" fmla="*/ 32 h 37"/>
                <a:gd name="T44" fmla="*/ 39 w 39"/>
                <a:gd name="T45" fmla="*/ 32 h 37"/>
                <a:gd name="T46" fmla="*/ 39 w 39"/>
                <a:gd name="T47" fmla="*/ 37 h 37"/>
                <a:gd name="T48" fmla="*/ 12 w 39"/>
                <a:gd name="T49" fmla="*/ 37 h 37"/>
                <a:gd name="T50" fmla="*/ 12 w 39"/>
                <a:gd name="T51" fmla="*/ 32 h 37"/>
                <a:gd name="T52" fmla="*/ 14 w 39"/>
                <a:gd name="T53" fmla="*/ 6 h 37"/>
                <a:gd name="T54" fmla="*/ 24 w 39"/>
                <a:gd name="T55" fmla="*/ 6 h 37"/>
                <a:gd name="T56" fmla="*/ 21 w 39"/>
                <a:gd name="T57" fmla="*/ 1 h 37"/>
                <a:gd name="T58" fmla="*/ 27 w 39"/>
                <a:gd name="T59" fmla="*/ 0 h 37"/>
                <a:gd name="T60" fmla="*/ 30 w 39"/>
                <a:gd name="T61" fmla="*/ 5 h 37"/>
                <a:gd name="T62" fmla="*/ 26 w 39"/>
                <a:gd name="T63" fmla="*/ 6 h 37"/>
                <a:gd name="T64" fmla="*/ 38 w 39"/>
                <a:gd name="T65" fmla="*/ 6 h 37"/>
                <a:gd name="T66" fmla="*/ 38 w 39"/>
                <a:gd name="T67" fmla="*/ 11 h 37"/>
                <a:gd name="T68" fmla="*/ 14 w 39"/>
                <a:gd name="T69" fmla="*/ 11 h 37"/>
                <a:gd name="T70" fmla="*/ 14 w 39"/>
                <a:gd name="T71" fmla="*/ 6 h 37"/>
                <a:gd name="T72" fmla="*/ 21 w 39"/>
                <a:gd name="T73" fmla="*/ 13 h 37"/>
                <a:gd name="T74" fmla="*/ 24 w 39"/>
                <a:gd name="T75" fmla="*/ 28 h 37"/>
                <a:gd name="T76" fmla="*/ 19 w 39"/>
                <a:gd name="T77" fmla="*/ 30 h 37"/>
                <a:gd name="T78" fmla="*/ 15 w 39"/>
                <a:gd name="T79" fmla="*/ 14 h 37"/>
                <a:gd name="T80" fmla="*/ 21 w 39"/>
                <a:gd name="T81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37">
                  <a:moveTo>
                    <a:pt x="1" y="3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4" y="28"/>
                    <a:pt x="14" y="30"/>
                  </a:cubicBezTo>
                  <a:cubicBezTo>
                    <a:pt x="9" y="31"/>
                    <a:pt x="5" y="32"/>
                    <a:pt x="1" y="34"/>
                  </a:cubicBezTo>
                  <a:close/>
                  <a:moveTo>
                    <a:pt x="12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8" y="25"/>
                    <a:pt x="29" y="19"/>
                    <a:pt x="31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12" y="37"/>
                    <a:pt x="12" y="37"/>
                    <a:pt x="12" y="37"/>
                  </a:cubicBezTo>
                  <a:lnTo>
                    <a:pt x="12" y="32"/>
                  </a:lnTo>
                  <a:close/>
                  <a:moveTo>
                    <a:pt x="1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3" y="5"/>
                    <a:pt x="22" y="3"/>
                    <a:pt x="21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2"/>
                    <a:pt x="29" y="3"/>
                    <a:pt x="30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14" y="6"/>
                  </a:lnTo>
                  <a:close/>
                  <a:moveTo>
                    <a:pt x="21" y="13"/>
                  </a:moveTo>
                  <a:cubicBezTo>
                    <a:pt x="22" y="18"/>
                    <a:pt x="23" y="23"/>
                    <a:pt x="24" y="28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5"/>
                    <a:pt x="17" y="20"/>
                    <a:pt x="15" y="14"/>
                  </a:cubicBezTo>
                  <a:lnTo>
                    <a:pt x="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6" name="PA-任意多边形 63"/>
            <p:cNvSpPr>
              <a:spLocks noEditPoints="1"/>
            </p:cNvSpPr>
            <p:nvPr>
              <p:custDataLst>
                <p:tags r:id="rId295"/>
              </p:custDataLst>
            </p:nvPr>
          </p:nvSpPr>
          <p:spPr bwMode="auto">
            <a:xfrm>
              <a:off x="3238500" y="4376738"/>
              <a:ext cx="90488" cy="87313"/>
            </a:xfrm>
            <a:custGeom>
              <a:avLst/>
              <a:gdLst>
                <a:gd name="T0" fmla="*/ 1 w 39"/>
                <a:gd name="T1" fmla="*/ 33 h 38"/>
                <a:gd name="T2" fmla="*/ 0 w 39"/>
                <a:gd name="T3" fmla="*/ 27 h 38"/>
                <a:gd name="T4" fmla="*/ 5 w 39"/>
                <a:gd name="T5" fmla="*/ 26 h 38"/>
                <a:gd name="T6" fmla="*/ 5 w 39"/>
                <a:gd name="T7" fmla="*/ 14 h 38"/>
                <a:gd name="T8" fmla="*/ 1 w 39"/>
                <a:gd name="T9" fmla="*/ 14 h 38"/>
                <a:gd name="T10" fmla="*/ 1 w 39"/>
                <a:gd name="T11" fmla="*/ 9 h 38"/>
                <a:gd name="T12" fmla="*/ 5 w 39"/>
                <a:gd name="T13" fmla="*/ 9 h 38"/>
                <a:gd name="T14" fmla="*/ 5 w 39"/>
                <a:gd name="T15" fmla="*/ 0 h 38"/>
                <a:gd name="T16" fmla="*/ 10 w 39"/>
                <a:gd name="T17" fmla="*/ 0 h 38"/>
                <a:gd name="T18" fmla="*/ 10 w 39"/>
                <a:gd name="T19" fmla="*/ 9 h 38"/>
                <a:gd name="T20" fmla="*/ 14 w 39"/>
                <a:gd name="T21" fmla="*/ 9 h 38"/>
                <a:gd name="T22" fmla="*/ 14 w 39"/>
                <a:gd name="T23" fmla="*/ 14 h 38"/>
                <a:gd name="T24" fmla="*/ 10 w 39"/>
                <a:gd name="T25" fmla="*/ 14 h 38"/>
                <a:gd name="T26" fmla="*/ 10 w 39"/>
                <a:gd name="T27" fmla="*/ 25 h 38"/>
                <a:gd name="T28" fmla="*/ 14 w 39"/>
                <a:gd name="T29" fmla="*/ 24 h 38"/>
                <a:gd name="T30" fmla="*/ 14 w 39"/>
                <a:gd name="T31" fmla="*/ 28 h 38"/>
                <a:gd name="T32" fmla="*/ 16 w 39"/>
                <a:gd name="T33" fmla="*/ 21 h 38"/>
                <a:gd name="T34" fmla="*/ 16 w 39"/>
                <a:gd name="T35" fmla="*/ 7 h 38"/>
                <a:gd name="T36" fmla="*/ 14 w 39"/>
                <a:gd name="T37" fmla="*/ 7 h 38"/>
                <a:gd name="T38" fmla="*/ 14 w 39"/>
                <a:gd name="T39" fmla="*/ 2 h 38"/>
                <a:gd name="T40" fmla="*/ 35 w 39"/>
                <a:gd name="T41" fmla="*/ 2 h 38"/>
                <a:gd name="T42" fmla="*/ 35 w 39"/>
                <a:gd name="T43" fmla="*/ 6 h 38"/>
                <a:gd name="T44" fmla="*/ 32 w 39"/>
                <a:gd name="T45" fmla="*/ 13 h 38"/>
                <a:gd name="T46" fmla="*/ 38 w 39"/>
                <a:gd name="T47" fmla="*/ 13 h 38"/>
                <a:gd name="T48" fmla="*/ 38 w 39"/>
                <a:gd name="T49" fmla="*/ 17 h 38"/>
                <a:gd name="T50" fmla="*/ 32 w 39"/>
                <a:gd name="T51" fmla="*/ 28 h 38"/>
                <a:gd name="T52" fmla="*/ 39 w 39"/>
                <a:gd name="T53" fmla="*/ 33 h 38"/>
                <a:gd name="T54" fmla="*/ 36 w 39"/>
                <a:gd name="T55" fmla="*/ 38 h 38"/>
                <a:gd name="T56" fmla="*/ 28 w 39"/>
                <a:gd name="T57" fmla="*/ 32 h 38"/>
                <a:gd name="T58" fmla="*/ 20 w 39"/>
                <a:gd name="T59" fmla="*/ 38 h 38"/>
                <a:gd name="T60" fmla="*/ 17 w 39"/>
                <a:gd name="T61" fmla="*/ 34 h 38"/>
                <a:gd name="T62" fmla="*/ 25 w 39"/>
                <a:gd name="T63" fmla="*/ 28 h 38"/>
                <a:gd name="T64" fmla="*/ 21 w 39"/>
                <a:gd name="T65" fmla="*/ 20 h 38"/>
                <a:gd name="T66" fmla="*/ 13 w 39"/>
                <a:gd name="T67" fmla="*/ 38 h 38"/>
                <a:gd name="T68" fmla="*/ 9 w 39"/>
                <a:gd name="T69" fmla="*/ 34 h 38"/>
                <a:gd name="T70" fmla="*/ 12 w 39"/>
                <a:gd name="T71" fmla="*/ 30 h 38"/>
                <a:gd name="T72" fmla="*/ 1 w 39"/>
                <a:gd name="T73" fmla="*/ 33 h 38"/>
                <a:gd name="T74" fmla="*/ 21 w 39"/>
                <a:gd name="T75" fmla="*/ 9 h 38"/>
                <a:gd name="T76" fmla="*/ 29 w 39"/>
                <a:gd name="T77" fmla="*/ 25 h 38"/>
                <a:gd name="T78" fmla="*/ 32 w 39"/>
                <a:gd name="T79" fmla="*/ 17 h 38"/>
                <a:gd name="T80" fmla="*/ 27 w 39"/>
                <a:gd name="T81" fmla="*/ 17 h 38"/>
                <a:gd name="T82" fmla="*/ 27 w 39"/>
                <a:gd name="T83" fmla="*/ 13 h 38"/>
                <a:gd name="T84" fmla="*/ 29 w 39"/>
                <a:gd name="T85" fmla="*/ 7 h 38"/>
                <a:gd name="T86" fmla="*/ 22 w 39"/>
                <a:gd name="T87" fmla="*/ 7 h 38"/>
                <a:gd name="T88" fmla="*/ 21 w 39"/>
                <a:gd name="T89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" h="38">
                  <a:moveTo>
                    <a:pt x="1" y="33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3" y="27"/>
                    <a:pt x="5" y="26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5"/>
                    <a:pt x="14" y="26"/>
                    <a:pt x="14" y="28"/>
                  </a:cubicBezTo>
                  <a:cubicBezTo>
                    <a:pt x="14" y="26"/>
                    <a:pt x="15" y="24"/>
                    <a:pt x="16" y="21"/>
                  </a:cubicBezTo>
                  <a:cubicBezTo>
                    <a:pt x="16" y="19"/>
                    <a:pt x="16" y="14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21"/>
                    <a:pt x="35" y="25"/>
                    <a:pt x="32" y="28"/>
                  </a:cubicBezTo>
                  <a:cubicBezTo>
                    <a:pt x="34" y="30"/>
                    <a:pt x="37" y="32"/>
                    <a:pt x="39" y="33"/>
                  </a:cubicBezTo>
                  <a:cubicBezTo>
                    <a:pt x="38" y="35"/>
                    <a:pt x="37" y="37"/>
                    <a:pt x="36" y="38"/>
                  </a:cubicBezTo>
                  <a:cubicBezTo>
                    <a:pt x="33" y="36"/>
                    <a:pt x="31" y="35"/>
                    <a:pt x="28" y="32"/>
                  </a:cubicBezTo>
                  <a:cubicBezTo>
                    <a:pt x="26" y="35"/>
                    <a:pt x="23" y="37"/>
                    <a:pt x="20" y="38"/>
                  </a:cubicBezTo>
                  <a:cubicBezTo>
                    <a:pt x="19" y="36"/>
                    <a:pt x="18" y="35"/>
                    <a:pt x="17" y="34"/>
                  </a:cubicBezTo>
                  <a:cubicBezTo>
                    <a:pt x="20" y="32"/>
                    <a:pt x="23" y="30"/>
                    <a:pt x="25" y="28"/>
                  </a:cubicBezTo>
                  <a:cubicBezTo>
                    <a:pt x="23" y="26"/>
                    <a:pt x="22" y="23"/>
                    <a:pt x="21" y="20"/>
                  </a:cubicBezTo>
                  <a:cubicBezTo>
                    <a:pt x="20" y="28"/>
                    <a:pt x="17" y="34"/>
                    <a:pt x="13" y="38"/>
                  </a:cubicBezTo>
                  <a:cubicBezTo>
                    <a:pt x="12" y="37"/>
                    <a:pt x="11" y="35"/>
                    <a:pt x="9" y="34"/>
                  </a:cubicBezTo>
                  <a:cubicBezTo>
                    <a:pt x="11" y="33"/>
                    <a:pt x="12" y="31"/>
                    <a:pt x="12" y="30"/>
                  </a:cubicBezTo>
                  <a:cubicBezTo>
                    <a:pt x="9" y="31"/>
                    <a:pt x="5" y="32"/>
                    <a:pt x="1" y="33"/>
                  </a:cubicBezTo>
                  <a:close/>
                  <a:moveTo>
                    <a:pt x="21" y="9"/>
                  </a:moveTo>
                  <a:cubicBezTo>
                    <a:pt x="23" y="15"/>
                    <a:pt x="25" y="20"/>
                    <a:pt x="29" y="25"/>
                  </a:cubicBezTo>
                  <a:cubicBezTo>
                    <a:pt x="30" y="22"/>
                    <a:pt x="32" y="20"/>
                    <a:pt x="32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2" y="7"/>
                    <a:pt x="22" y="7"/>
                    <a:pt x="22" y="7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7" name="PA-任意多边形 64"/>
            <p:cNvSpPr>
              <a:spLocks noEditPoints="1"/>
            </p:cNvSpPr>
            <p:nvPr>
              <p:custDataLst>
                <p:tags r:id="rId296"/>
              </p:custDataLst>
            </p:nvPr>
          </p:nvSpPr>
          <p:spPr bwMode="auto">
            <a:xfrm>
              <a:off x="2890837" y="4481513"/>
              <a:ext cx="33338" cy="34925"/>
            </a:xfrm>
            <a:custGeom>
              <a:avLst/>
              <a:gdLst>
                <a:gd name="T0" fmla="*/ 14 w 14"/>
                <a:gd name="T1" fmla="*/ 15 h 15"/>
                <a:gd name="T2" fmla="*/ 10 w 14"/>
                <a:gd name="T3" fmla="*/ 15 h 15"/>
                <a:gd name="T4" fmla="*/ 7 w 14"/>
                <a:gd name="T5" fmla="*/ 11 h 15"/>
                <a:gd name="T6" fmla="*/ 6 w 14"/>
                <a:gd name="T7" fmla="*/ 9 h 15"/>
                <a:gd name="T8" fmla="*/ 5 w 14"/>
                <a:gd name="T9" fmla="*/ 9 h 15"/>
                <a:gd name="T10" fmla="*/ 3 w 14"/>
                <a:gd name="T11" fmla="*/ 9 h 15"/>
                <a:gd name="T12" fmla="*/ 3 w 14"/>
                <a:gd name="T13" fmla="*/ 15 h 15"/>
                <a:gd name="T14" fmla="*/ 0 w 14"/>
                <a:gd name="T15" fmla="*/ 15 h 15"/>
                <a:gd name="T16" fmla="*/ 0 w 14"/>
                <a:gd name="T17" fmla="*/ 0 h 15"/>
                <a:gd name="T18" fmla="*/ 6 w 14"/>
                <a:gd name="T19" fmla="*/ 0 h 15"/>
                <a:gd name="T20" fmla="*/ 12 w 14"/>
                <a:gd name="T21" fmla="*/ 4 h 15"/>
                <a:gd name="T22" fmla="*/ 11 w 14"/>
                <a:gd name="T23" fmla="*/ 7 h 15"/>
                <a:gd name="T24" fmla="*/ 8 w 14"/>
                <a:gd name="T25" fmla="*/ 8 h 15"/>
                <a:gd name="T26" fmla="*/ 8 w 14"/>
                <a:gd name="T27" fmla="*/ 8 h 15"/>
                <a:gd name="T28" fmla="*/ 11 w 14"/>
                <a:gd name="T29" fmla="*/ 10 h 15"/>
                <a:gd name="T30" fmla="*/ 14 w 14"/>
                <a:gd name="T31" fmla="*/ 15 h 15"/>
                <a:gd name="T32" fmla="*/ 3 w 14"/>
                <a:gd name="T33" fmla="*/ 2 h 15"/>
                <a:gd name="T34" fmla="*/ 3 w 14"/>
                <a:gd name="T35" fmla="*/ 7 h 15"/>
                <a:gd name="T36" fmla="*/ 5 w 14"/>
                <a:gd name="T37" fmla="*/ 7 h 15"/>
                <a:gd name="T38" fmla="*/ 7 w 14"/>
                <a:gd name="T39" fmla="*/ 6 h 15"/>
                <a:gd name="T40" fmla="*/ 8 w 14"/>
                <a:gd name="T41" fmla="*/ 4 h 15"/>
                <a:gd name="T42" fmla="*/ 5 w 14"/>
                <a:gd name="T43" fmla="*/ 2 h 15"/>
                <a:gd name="T44" fmla="*/ 3 w 14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1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6" y="10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5"/>
                    <a:pt x="12" y="6"/>
                    <a:pt x="11" y="7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9"/>
                    <a:pt x="11" y="10"/>
                  </a:cubicBezTo>
                  <a:lnTo>
                    <a:pt x="14" y="15"/>
                  </a:lnTo>
                  <a:close/>
                  <a:moveTo>
                    <a:pt x="3" y="2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7" y="6"/>
                    <a:pt x="7" y="6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3"/>
                    <a:pt x="7" y="2"/>
                    <a:pt x="5" y="2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8" name="PA-任意多边形 65"/>
            <p:cNvSpPr>
              <a:spLocks noEditPoints="1"/>
            </p:cNvSpPr>
            <p:nvPr>
              <p:custDataLst>
                <p:tags r:id="rId297"/>
              </p:custDataLst>
            </p:nvPr>
          </p:nvSpPr>
          <p:spPr bwMode="auto">
            <a:xfrm>
              <a:off x="2921000" y="4491038"/>
              <a:ext cx="28575" cy="25400"/>
            </a:xfrm>
            <a:custGeom>
              <a:avLst/>
              <a:gdLst>
                <a:gd name="T0" fmla="*/ 12 w 12"/>
                <a:gd name="T1" fmla="*/ 6 h 11"/>
                <a:gd name="T2" fmla="*/ 4 w 12"/>
                <a:gd name="T3" fmla="*/ 6 h 11"/>
                <a:gd name="T4" fmla="*/ 7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6 w 12"/>
                <a:gd name="T11" fmla="*/ 11 h 11"/>
                <a:gd name="T12" fmla="*/ 2 w 12"/>
                <a:gd name="T13" fmla="*/ 10 h 11"/>
                <a:gd name="T14" fmla="*/ 0 w 12"/>
                <a:gd name="T15" fmla="*/ 6 h 11"/>
                <a:gd name="T16" fmla="*/ 2 w 12"/>
                <a:gd name="T17" fmla="*/ 1 h 11"/>
                <a:gd name="T18" fmla="*/ 6 w 12"/>
                <a:gd name="T19" fmla="*/ 0 h 11"/>
                <a:gd name="T20" fmla="*/ 10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8 w 12"/>
                <a:gd name="T27" fmla="*/ 4 h 11"/>
                <a:gd name="T28" fmla="*/ 6 w 12"/>
                <a:gd name="T29" fmla="*/ 2 h 11"/>
                <a:gd name="T30" fmla="*/ 5 w 12"/>
                <a:gd name="T31" fmla="*/ 3 h 11"/>
                <a:gd name="T32" fmla="*/ 4 w 12"/>
                <a:gd name="T33" fmla="*/ 4 h 11"/>
                <a:gd name="T34" fmla="*/ 8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1"/>
                    <a:pt x="6" y="11"/>
                  </a:cubicBezTo>
                  <a:cubicBezTo>
                    <a:pt x="4" y="11"/>
                    <a:pt x="3" y="11"/>
                    <a:pt x="2" y="10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0" y="4"/>
                    <a:pt x="1" y="3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8" y="4"/>
                  </a:moveTo>
                  <a:cubicBezTo>
                    <a:pt x="8" y="3"/>
                    <a:pt x="8" y="2"/>
                    <a:pt x="6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9" name="PA-任意多边形 66"/>
            <p:cNvSpPr/>
            <p:nvPr>
              <p:custDataLst>
                <p:tags r:id="rId298"/>
              </p:custDataLst>
            </p:nvPr>
          </p:nvSpPr>
          <p:spPr bwMode="auto">
            <a:xfrm>
              <a:off x="2949575" y="4491038"/>
              <a:ext cx="23813" cy="25400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2 w 11"/>
                <a:gd name="T5" fmla="*/ 10 h 11"/>
                <a:gd name="T6" fmla="*/ 0 w 11"/>
                <a:gd name="T7" fmla="*/ 6 h 11"/>
                <a:gd name="T8" fmla="*/ 2 w 11"/>
                <a:gd name="T9" fmla="*/ 1 h 11"/>
                <a:gd name="T10" fmla="*/ 7 w 11"/>
                <a:gd name="T11" fmla="*/ 0 h 11"/>
                <a:gd name="T12" fmla="*/ 11 w 11"/>
                <a:gd name="T13" fmla="*/ 0 h 11"/>
                <a:gd name="T14" fmla="*/ 11 w 11"/>
                <a:gd name="T15" fmla="*/ 3 h 11"/>
                <a:gd name="T16" fmla="*/ 8 w 11"/>
                <a:gd name="T17" fmla="*/ 2 h 11"/>
                <a:gd name="T18" fmla="*/ 5 w 11"/>
                <a:gd name="T19" fmla="*/ 3 h 11"/>
                <a:gd name="T20" fmla="*/ 4 w 11"/>
                <a:gd name="T21" fmla="*/ 6 h 11"/>
                <a:gd name="T22" fmla="*/ 5 w 11"/>
                <a:gd name="T23" fmla="*/ 8 h 11"/>
                <a:gd name="T24" fmla="*/ 8 w 11"/>
                <a:gd name="T25" fmla="*/ 9 h 11"/>
                <a:gd name="T26" fmla="*/ 11 w 11"/>
                <a:gd name="T27" fmla="*/ 8 h 11"/>
                <a:gd name="T28" fmla="*/ 11 w 11"/>
                <a:gd name="T2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cubicBezTo>
                    <a:pt x="10" y="11"/>
                    <a:pt x="8" y="11"/>
                    <a:pt x="7" y="11"/>
                  </a:cubicBezTo>
                  <a:cubicBezTo>
                    <a:pt x="5" y="11"/>
                    <a:pt x="3" y="11"/>
                    <a:pt x="2" y="10"/>
                  </a:cubicBezTo>
                  <a:cubicBezTo>
                    <a:pt x="1" y="9"/>
                    <a:pt x="0" y="7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6" y="8"/>
                    <a:pt x="7" y="9"/>
                    <a:pt x="8" y="9"/>
                  </a:cubicBezTo>
                  <a:cubicBezTo>
                    <a:pt x="9" y="9"/>
                    <a:pt x="10" y="9"/>
                    <a:pt x="11" y="8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0" name="PA-任意多边形 67"/>
            <p:cNvSpPr/>
            <p:nvPr>
              <p:custDataLst>
                <p:tags r:id="rId299"/>
              </p:custDataLst>
            </p:nvPr>
          </p:nvSpPr>
          <p:spPr bwMode="auto">
            <a:xfrm>
              <a:off x="2971800" y="4491038"/>
              <a:ext cx="31750" cy="36513"/>
            </a:xfrm>
            <a:custGeom>
              <a:avLst/>
              <a:gdLst>
                <a:gd name="T0" fmla="*/ 14 w 14"/>
                <a:gd name="T1" fmla="*/ 0 h 16"/>
                <a:gd name="T2" fmla="*/ 8 w 14"/>
                <a:gd name="T3" fmla="*/ 12 h 16"/>
                <a:gd name="T4" fmla="*/ 3 w 14"/>
                <a:gd name="T5" fmla="*/ 16 h 16"/>
                <a:gd name="T6" fmla="*/ 1 w 14"/>
                <a:gd name="T7" fmla="*/ 16 h 16"/>
                <a:gd name="T8" fmla="*/ 1 w 14"/>
                <a:gd name="T9" fmla="*/ 13 h 16"/>
                <a:gd name="T10" fmla="*/ 2 w 14"/>
                <a:gd name="T11" fmla="*/ 14 h 16"/>
                <a:gd name="T12" fmla="*/ 5 w 14"/>
                <a:gd name="T13" fmla="*/ 12 h 16"/>
                <a:gd name="T14" fmla="*/ 5 w 14"/>
                <a:gd name="T15" fmla="*/ 11 h 16"/>
                <a:gd name="T16" fmla="*/ 0 w 14"/>
                <a:gd name="T17" fmla="*/ 0 h 16"/>
                <a:gd name="T18" fmla="*/ 4 w 14"/>
                <a:gd name="T19" fmla="*/ 0 h 16"/>
                <a:gd name="T20" fmla="*/ 7 w 14"/>
                <a:gd name="T21" fmla="*/ 7 h 16"/>
                <a:gd name="T22" fmla="*/ 7 w 14"/>
                <a:gd name="T23" fmla="*/ 8 h 16"/>
                <a:gd name="T24" fmla="*/ 7 w 14"/>
                <a:gd name="T25" fmla="*/ 8 h 16"/>
                <a:gd name="T26" fmla="*/ 7 w 14"/>
                <a:gd name="T27" fmla="*/ 7 h 16"/>
                <a:gd name="T28" fmla="*/ 10 w 14"/>
                <a:gd name="T29" fmla="*/ 0 h 16"/>
                <a:gd name="T30" fmla="*/ 14 w 14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6">
                  <a:moveTo>
                    <a:pt x="14" y="0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7" y="15"/>
                    <a:pt x="5" y="16"/>
                    <a:pt x="3" y="16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1" name="PA-任意多边形 68"/>
            <p:cNvSpPr/>
            <p:nvPr>
              <p:custDataLst>
                <p:tags r:id="rId300"/>
              </p:custDataLst>
            </p:nvPr>
          </p:nvSpPr>
          <p:spPr bwMode="auto">
            <a:xfrm>
              <a:off x="3001962" y="4491038"/>
              <a:ext cx="22225" cy="25400"/>
            </a:xfrm>
            <a:custGeom>
              <a:avLst/>
              <a:gdLst>
                <a:gd name="T0" fmla="*/ 10 w 10"/>
                <a:gd name="T1" fmla="*/ 11 h 11"/>
                <a:gd name="T2" fmla="*/ 6 w 10"/>
                <a:gd name="T3" fmla="*/ 11 h 11"/>
                <a:gd name="T4" fmla="*/ 2 w 10"/>
                <a:gd name="T5" fmla="*/ 10 h 11"/>
                <a:gd name="T6" fmla="*/ 0 w 10"/>
                <a:gd name="T7" fmla="*/ 6 h 11"/>
                <a:gd name="T8" fmla="*/ 2 w 10"/>
                <a:gd name="T9" fmla="*/ 1 h 11"/>
                <a:gd name="T10" fmla="*/ 7 w 10"/>
                <a:gd name="T11" fmla="*/ 0 h 11"/>
                <a:gd name="T12" fmla="*/ 10 w 10"/>
                <a:gd name="T13" fmla="*/ 0 h 11"/>
                <a:gd name="T14" fmla="*/ 10 w 10"/>
                <a:gd name="T15" fmla="*/ 3 h 11"/>
                <a:gd name="T16" fmla="*/ 7 w 10"/>
                <a:gd name="T17" fmla="*/ 2 h 11"/>
                <a:gd name="T18" fmla="*/ 5 w 10"/>
                <a:gd name="T19" fmla="*/ 3 h 11"/>
                <a:gd name="T20" fmla="*/ 4 w 10"/>
                <a:gd name="T21" fmla="*/ 6 h 11"/>
                <a:gd name="T22" fmla="*/ 5 w 10"/>
                <a:gd name="T23" fmla="*/ 8 h 11"/>
                <a:gd name="T24" fmla="*/ 7 w 10"/>
                <a:gd name="T25" fmla="*/ 9 h 11"/>
                <a:gd name="T26" fmla="*/ 10 w 10"/>
                <a:gd name="T27" fmla="*/ 8 h 11"/>
                <a:gd name="T28" fmla="*/ 10 w 10"/>
                <a:gd name="T2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1">
                  <a:moveTo>
                    <a:pt x="10" y="11"/>
                  </a:move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3" y="11"/>
                    <a:pt x="2" y="10"/>
                  </a:cubicBezTo>
                  <a:cubicBezTo>
                    <a:pt x="1" y="9"/>
                    <a:pt x="0" y="7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10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9" y="9"/>
                    <a:pt x="10" y="8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2" name="PA-矩形 69"/>
            <p:cNvSpPr>
              <a:spLocks noChangeArrowheads="1"/>
            </p:cNvSpPr>
            <p:nvPr>
              <p:custDataLst>
                <p:tags r:id="rId301"/>
              </p:custDataLst>
            </p:nvPr>
          </p:nvSpPr>
          <p:spPr bwMode="auto">
            <a:xfrm>
              <a:off x="3027362" y="4479926"/>
              <a:ext cx="9525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3" name="PA-任意多边形 70"/>
            <p:cNvSpPr>
              <a:spLocks noEditPoints="1"/>
            </p:cNvSpPr>
            <p:nvPr>
              <p:custDataLst>
                <p:tags r:id="rId302"/>
              </p:custDataLst>
            </p:nvPr>
          </p:nvSpPr>
          <p:spPr bwMode="auto">
            <a:xfrm>
              <a:off x="3038475" y="4491038"/>
              <a:ext cx="25400" cy="25400"/>
            </a:xfrm>
            <a:custGeom>
              <a:avLst/>
              <a:gdLst>
                <a:gd name="T0" fmla="*/ 1 w 11"/>
                <a:gd name="T1" fmla="*/ 1 h 11"/>
                <a:gd name="T2" fmla="*/ 4 w 11"/>
                <a:gd name="T3" fmla="*/ 0 h 11"/>
                <a:gd name="T4" fmla="*/ 6 w 11"/>
                <a:gd name="T5" fmla="*/ 0 h 11"/>
                <a:gd name="T6" fmla="*/ 11 w 11"/>
                <a:gd name="T7" fmla="*/ 4 h 11"/>
                <a:gd name="T8" fmla="*/ 11 w 11"/>
                <a:gd name="T9" fmla="*/ 11 h 11"/>
                <a:gd name="T10" fmla="*/ 8 w 11"/>
                <a:gd name="T11" fmla="*/ 11 h 11"/>
                <a:gd name="T12" fmla="*/ 8 w 11"/>
                <a:gd name="T13" fmla="*/ 9 h 11"/>
                <a:gd name="T14" fmla="*/ 8 w 11"/>
                <a:gd name="T15" fmla="*/ 9 h 11"/>
                <a:gd name="T16" fmla="*/ 4 w 11"/>
                <a:gd name="T17" fmla="*/ 11 h 11"/>
                <a:gd name="T18" fmla="*/ 1 w 11"/>
                <a:gd name="T19" fmla="*/ 10 h 11"/>
                <a:gd name="T20" fmla="*/ 0 w 11"/>
                <a:gd name="T21" fmla="*/ 8 h 11"/>
                <a:gd name="T22" fmla="*/ 4 w 11"/>
                <a:gd name="T23" fmla="*/ 4 h 11"/>
                <a:gd name="T24" fmla="*/ 8 w 11"/>
                <a:gd name="T25" fmla="*/ 4 h 11"/>
                <a:gd name="T26" fmla="*/ 6 w 11"/>
                <a:gd name="T27" fmla="*/ 2 h 11"/>
                <a:gd name="T28" fmla="*/ 1 w 11"/>
                <a:gd name="T29" fmla="*/ 3 h 11"/>
                <a:gd name="T30" fmla="*/ 1 w 11"/>
                <a:gd name="T31" fmla="*/ 1 h 11"/>
                <a:gd name="T32" fmla="*/ 6 w 11"/>
                <a:gd name="T33" fmla="*/ 6 h 11"/>
                <a:gd name="T34" fmla="*/ 4 w 11"/>
                <a:gd name="T35" fmla="*/ 8 h 11"/>
                <a:gd name="T36" fmla="*/ 4 w 11"/>
                <a:gd name="T37" fmla="*/ 9 h 11"/>
                <a:gd name="T38" fmla="*/ 5 w 11"/>
                <a:gd name="T39" fmla="*/ 9 h 11"/>
                <a:gd name="T40" fmla="*/ 7 w 11"/>
                <a:gd name="T41" fmla="*/ 8 h 11"/>
                <a:gd name="T42" fmla="*/ 8 w 11"/>
                <a:gd name="T43" fmla="*/ 7 h 11"/>
                <a:gd name="T44" fmla="*/ 8 w 11"/>
                <a:gd name="T45" fmla="*/ 6 h 11"/>
                <a:gd name="T46" fmla="*/ 6 w 11"/>
                <a:gd name="T4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1">
                  <a:moveTo>
                    <a:pt x="1" y="1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10" y="0"/>
                    <a:pt x="11" y="1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1"/>
                    <a:pt x="6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5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4" y="2"/>
                    <a:pt x="3" y="2"/>
                    <a:pt x="1" y="3"/>
                  </a:cubicBezTo>
                  <a:lnTo>
                    <a:pt x="1" y="1"/>
                  </a:lnTo>
                  <a:close/>
                  <a:moveTo>
                    <a:pt x="6" y="6"/>
                  </a:move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4" name="PA-任意多边形 71"/>
            <p:cNvSpPr>
              <a:spLocks noEditPoints="1"/>
            </p:cNvSpPr>
            <p:nvPr>
              <p:custDataLst>
                <p:tags r:id="rId303"/>
              </p:custDataLst>
            </p:nvPr>
          </p:nvSpPr>
          <p:spPr bwMode="auto">
            <a:xfrm>
              <a:off x="3068637" y="4479926"/>
              <a:ext cx="30163" cy="36513"/>
            </a:xfrm>
            <a:custGeom>
              <a:avLst/>
              <a:gdLst>
                <a:gd name="T0" fmla="*/ 4 w 13"/>
                <a:gd name="T1" fmla="*/ 15 h 16"/>
                <a:gd name="T2" fmla="*/ 4 w 13"/>
                <a:gd name="T3" fmla="*/ 16 h 16"/>
                <a:gd name="T4" fmla="*/ 0 w 13"/>
                <a:gd name="T5" fmla="*/ 16 h 16"/>
                <a:gd name="T6" fmla="*/ 0 w 13"/>
                <a:gd name="T7" fmla="*/ 0 h 16"/>
                <a:gd name="T8" fmla="*/ 4 w 13"/>
                <a:gd name="T9" fmla="*/ 0 h 16"/>
                <a:gd name="T10" fmla="*/ 4 w 13"/>
                <a:gd name="T11" fmla="*/ 7 h 16"/>
                <a:gd name="T12" fmla="*/ 4 w 13"/>
                <a:gd name="T13" fmla="*/ 7 h 16"/>
                <a:gd name="T14" fmla="*/ 8 w 13"/>
                <a:gd name="T15" fmla="*/ 5 h 16"/>
                <a:gd name="T16" fmla="*/ 12 w 13"/>
                <a:gd name="T17" fmla="*/ 6 h 16"/>
                <a:gd name="T18" fmla="*/ 13 w 13"/>
                <a:gd name="T19" fmla="*/ 10 h 16"/>
                <a:gd name="T20" fmla="*/ 12 w 13"/>
                <a:gd name="T21" fmla="*/ 15 h 16"/>
                <a:gd name="T22" fmla="*/ 8 w 13"/>
                <a:gd name="T23" fmla="*/ 16 h 16"/>
                <a:gd name="T24" fmla="*/ 4 w 13"/>
                <a:gd name="T25" fmla="*/ 15 h 16"/>
                <a:gd name="T26" fmla="*/ 4 w 13"/>
                <a:gd name="T27" fmla="*/ 11 h 16"/>
                <a:gd name="T28" fmla="*/ 5 w 13"/>
                <a:gd name="T29" fmla="*/ 13 h 16"/>
                <a:gd name="T30" fmla="*/ 7 w 13"/>
                <a:gd name="T31" fmla="*/ 14 h 16"/>
                <a:gd name="T32" fmla="*/ 9 w 13"/>
                <a:gd name="T33" fmla="*/ 13 h 16"/>
                <a:gd name="T34" fmla="*/ 10 w 13"/>
                <a:gd name="T35" fmla="*/ 10 h 16"/>
                <a:gd name="T36" fmla="*/ 9 w 13"/>
                <a:gd name="T37" fmla="*/ 8 h 16"/>
                <a:gd name="T38" fmla="*/ 7 w 13"/>
                <a:gd name="T39" fmla="*/ 7 h 16"/>
                <a:gd name="T40" fmla="*/ 5 w 13"/>
                <a:gd name="T41" fmla="*/ 8 h 16"/>
                <a:gd name="T42" fmla="*/ 4 w 13"/>
                <a:gd name="T43" fmla="*/ 10 h 16"/>
                <a:gd name="T44" fmla="*/ 4 w 13"/>
                <a:gd name="T45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6">
                  <a:moveTo>
                    <a:pt x="4" y="15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5"/>
                    <a:pt x="6" y="5"/>
                    <a:pt x="8" y="5"/>
                  </a:cubicBezTo>
                  <a:cubicBezTo>
                    <a:pt x="10" y="5"/>
                    <a:pt x="11" y="5"/>
                    <a:pt x="12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3" y="12"/>
                    <a:pt x="13" y="13"/>
                    <a:pt x="12" y="15"/>
                  </a:cubicBezTo>
                  <a:cubicBezTo>
                    <a:pt x="11" y="16"/>
                    <a:pt x="9" y="16"/>
                    <a:pt x="8" y="16"/>
                  </a:cubicBezTo>
                  <a:cubicBezTo>
                    <a:pt x="6" y="16"/>
                    <a:pt x="5" y="16"/>
                    <a:pt x="4" y="15"/>
                  </a:cubicBezTo>
                  <a:close/>
                  <a:moveTo>
                    <a:pt x="4" y="11"/>
                  </a:moveTo>
                  <a:cubicBezTo>
                    <a:pt x="4" y="12"/>
                    <a:pt x="4" y="13"/>
                    <a:pt x="5" y="13"/>
                  </a:cubicBezTo>
                  <a:cubicBezTo>
                    <a:pt x="5" y="14"/>
                    <a:pt x="6" y="14"/>
                    <a:pt x="7" y="14"/>
                  </a:cubicBezTo>
                  <a:cubicBezTo>
                    <a:pt x="8" y="14"/>
                    <a:pt x="8" y="13"/>
                    <a:pt x="9" y="13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9"/>
                    <a:pt x="9" y="9"/>
                    <a:pt x="9" y="8"/>
                  </a:cubicBezTo>
                  <a:cubicBezTo>
                    <a:pt x="8" y="8"/>
                    <a:pt x="8" y="7"/>
                    <a:pt x="7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4" y="9"/>
                    <a:pt x="4" y="9"/>
                    <a:pt x="4" y="10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5" name="PA-矩形 72"/>
            <p:cNvSpPr>
              <a:spLocks noChangeArrowheads="1"/>
            </p:cNvSpPr>
            <p:nvPr>
              <p:custDataLst>
                <p:tags r:id="rId304"/>
              </p:custDataLst>
            </p:nvPr>
          </p:nvSpPr>
          <p:spPr bwMode="auto">
            <a:xfrm>
              <a:off x="3103562" y="4479926"/>
              <a:ext cx="6350" cy="36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6" name="PA-任意多边形 73"/>
            <p:cNvSpPr>
              <a:spLocks noEditPoints="1"/>
            </p:cNvSpPr>
            <p:nvPr>
              <p:custDataLst>
                <p:tags r:id="rId305"/>
              </p:custDataLst>
            </p:nvPr>
          </p:nvSpPr>
          <p:spPr bwMode="auto">
            <a:xfrm>
              <a:off x="3111500" y="4491038"/>
              <a:ext cx="28575" cy="25400"/>
            </a:xfrm>
            <a:custGeom>
              <a:avLst/>
              <a:gdLst>
                <a:gd name="T0" fmla="*/ 12 w 12"/>
                <a:gd name="T1" fmla="*/ 6 h 11"/>
                <a:gd name="T2" fmla="*/ 4 w 12"/>
                <a:gd name="T3" fmla="*/ 6 h 11"/>
                <a:gd name="T4" fmla="*/ 8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7 w 12"/>
                <a:gd name="T11" fmla="*/ 11 h 11"/>
                <a:gd name="T12" fmla="*/ 2 w 12"/>
                <a:gd name="T13" fmla="*/ 10 h 11"/>
                <a:gd name="T14" fmla="*/ 0 w 12"/>
                <a:gd name="T15" fmla="*/ 6 h 11"/>
                <a:gd name="T16" fmla="*/ 2 w 12"/>
                <a:gd name="T17" fmla="*/ 1 h 11"/>
                <a:gd name="T18" fmla="*/ 7 w 12"/>
                <a:gd name="T19" fmla="*/ 0 h 11"/>
                <a:gd name="T20" fmla="*/ 11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9 w 12"/>
                <a:gd name="T27" fmla="*/ 4 h 11"/>
                <a:gd name="T28" fmla="*/ 7 w 12"/>
                <a:gd name="T29" fmla="*/ 2 h 11"/>
                <a:gd name="T30" fmla="*/ 5 w 12"/>
                <a:gd name="T31" fmla="*/ 3 h 11"/>
                <a:gd name="T32" fmla="*/ 4 w 12"/>
                <a:gd name="T33" fmla="*/ 4 h 11"/>
                <a:gd name="T34" fmla="*/ 9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5" y="9"/>
                    <a:pt x="8" y="9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9" y="11"/>
                    <a:pt x="7" y="11"/>
                  </a:cubicBezTo>
                  <a:cubicBezTo>
                    <a:pt x="5" y="11"/>
                    <a:pt x="3" y="11"/>
                    <a:pt x="2" y="10"/>
                  </a:cubicBezTo>
                  <a:cubicBezTo>
                    <a:pt x="1" y="9"/>
                    <a:pt x="0" y="7"/>
                    <a:pt x="0" y="6"/>
                  </a:cubicBezTo>
                  <a:cubicBezTo>
                    <a:pt x="0" y="4"/>
                    <a:pt x="1" y="3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9" y="4"/>
                  </a:moveTo>
                  <a:cubicBezTo>
                    <a:pt x="9" y="3"/>
                    <a:pt x="8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7" name="PA-任意多边形 74"/>
            <p:cNvSpPr/>
            <p:nvPr>
              <p:custDataLst>
                <p:tags r:id="rId306"/>
              </p:custDataLst>
            </p:nvPr>
          </p:nvSpPr>
          <p:spPr bwMode="auto">
            <a:xfrm>
              <a:off x="3152775" y="4481513"/>
              <a:ext cx="58738" cy="34925"/>
            </a:xfrm>
            <a:custGeom>
              <a:avLst/>
              <a:gdLst>
                <a:gd name="T0" fmla="*/ 25 w 25"/>
                <a:gd name="T1" fmla="*/ 0 h 15"/>
                <a:gd name="T2" fmla="*/ 20 w 25"/>
                <a:gd name="T3" fmla="*/ 15 h 15"/>
                <a:gd name="T4" fmla="*/ 16 w 25"/>
                <a:gd name="T5" fmla="*/ 15 h 15"/>
                <a:gd name="T6" fmla="*/ 13 w 25"/>
                <a:gd name="T7" fmla="*/ 5 h 15"/>
                <a:gd name="T8" fmla="*/ 12 w 25"/>
                <a:gd name="T9" fmla="*/ 3 h 15"/>
                <a:gd name="T10" fmla="*/ 12 w 25"/>
                <a:gd name="T11" fmla="*/ 3 h 15"/>
                <a:gd name="T12" fmla="*/ 12 w 25"/>
                <a:gd name="T13" fmla="*/ 5 h 15"/>
                <a:gd name="T14" fmla="*/ 9 w 25"/>
                <a:gd name="T15" fmla="*/ 15 h 15"/>
                <a:gd name="T16" fmla="*/ 4 w 25"/>
                <a:gd name="T17" fmla="*/ 15 h 15"/>
                <a:gd name="T18" fmla="*/ 0 w 25"/>
                <a:gd name="T19" fmla="*/ 0 h 15"/>
                <a:gd name="T20" fmla="*/ 4 w 25"/>
                <a:gd name="T21" fmla="*/ 0 h 15"/>
                <a:gd name="T22" fmla="*/ 7 w 25"/>
                <a:gd name="T23" fmla="*/ 10 h 15"/>
                <a:gd name="T24" fmla="*/ 7 w 25"/>
                <a:gd name="T25" fmla="*/ 12 h 15"/>
                <a:gd name="T26" fmla="*/ 7 w 25"/>
                <a:gd name="T27" fmla="*/ 12 h 15"/>
                <a:gd name="T28" fmla="*/ 7 w 25"/>
                <a:gd name="T29" fmla="*/ 10 h 15"/>
                <a:gd name="T30" fmla="*/ 11 w 25"/>
                <a:gd name="T31" fmla="*/ 0 h 15"/>
                <a:gd name="T32" fmla="*/ 15 w 25"/>
                <a:gd name="T33" fmla="*/ 0 h 15"/>
                <a:gd name="T34" fmla="*/ 18 w 25"/>
                <a:gd name="T35" fmla="*/ 10 h 15"/>
                <a:gd name="T36" fmla="*/ 18 w 25"/>
                <a:gd name="T37" fmla="*/ 12 h 15"/>
                <a:gd name="T38" fmla="*/ 18 w 25"/>
                <a:gd name="T39" fmla="*/ 12 h 15"/>
                <a:gd name="T40" fmla="*/ 18 w 25"/>
                <a:gd name="T41" fmla="*/ 10 h 15"/>
                <a:gd name="T42" fmla="*/ 21 w 25"/>
                <a:gd name="T43" fmla="*/ 0 h 15"/>
                <a:gd name="T44" fmla="*/ 25 w 25"/>
                <a:gd name="T4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15">
                  <a:moveTo>
                    <a:pt x="25" y="0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8" name="PA-任意多边形 75"/>
            <p:cNvSpPr>
              <a:spLocks noEditPoints="1"/>
            </p:cNvSpPr>
            <p:nvPr>
              <p:custDataLst>
                <p:tags r:id="rId307"/>
              </p:custDataLst>
            </p:nvPr>
          </p:nvSpPr>
          <p:spPr bwMode="auto">
            <a:xfrm>
              <a:off x="3206750" y="4491038"/>
              <a:ext cx="26988" cy="25400"/>
            </a:xfrm>
            <a:custGeom>
              <a:avLst/>
              <a:gdLst>
                <a:gd name="T0" fmla="*/ 1 w 12"/>
                <a:gd name="T1" fmla="*/ 1 h 11"/>
                <a:gd name="T2" fmla="*/ 4 w 12"/>
                <a:gd name="T3" fmla="*/ 0 h 11"/>
                <a:gd name="T4" fmla="*/ 6 w 12"/>
                <a:gd name="T5" fmla="*/ 0 h 11"/>
                <a:gd name="T6" fmla="*/ 12 w 12"/>
                <a:gd name="T7" fmla="*/ 4 h 11"/>
                <a:gd name="T8" fmla="*/ 12 w 12"/>
                <a:gd name="T9" fmla="*/ 11 h 11"/>
                <a:gd name="T10" fmla="*/ 8 w 12"/>
                <a:gd name="T11" fmla="*/ 11 h 11"/>
                <a:gd name="T12" fmla="*/ 8 w 12"/>
                <a:gd name="T13" fmla="*/ 9 h 11"/>
                <a:gd name="T14" fmla="*/ 8 w 12"/>
                <a:gd name="T15" fmla="*/ 9 h 11"/>
                <a:gd name="T16" fmla="*/ 4 w 12"/>
                <a:gd name="T17" fmla="*/ 11 h 11"/>
                <a:gd name="T18" fmla="*/ 1 w 12"/>
                <a:gd name="T19" fmla="*/ 10 h 11"/>
                <a:gd name="T20" fmla="*/ 0 w 12"/>
                <a:gd name="T21" fmla="*/ 8 h 11"/>
                <a:gd name="T22" fmla="*/ 5 w 12"/>
                <a:gd name="T23" fmla="*/ 4 h 11"/>
                <a:gd name="T24" fmla="*/ 8 w 12"/>
                <a:gd name="T25" fmla="*/ 4 h 11"/>
                <a:gd name="T26" fmla="*/ 6 w 12"/>
                <a:gd name="T27" fmla="*/ 2 h 11"/>
                <a:gd name="T28" fmla="*/ 1 w 12"/>
                <a:gd name="T29" fmla="*/ 3 h 11"/>
                <a:gd name="T30" fmla="*/ 1 w 12"/>
                <a:gd name="T31" fmla="*/ 1 h 11"/>
                <a:gd name="T32" fmla="*/ 6 w 12"/>
                <a:gd name="T33" fmla="*/ 6 h 11"/>
                <a:gd name="T34" fmla="*/ 4 w 12"/>
                <a:gd name="T35" fmla="*/ 8 h 11"/>
                <a:gd name="T36" fmla="*/ 4 w 12"/>
                <a:gd name="T37" fmla="*/ 9 h 11"/>
                <a:gd name="T38" fmla="*/ 5 w 12"/>
                <a:gd name="T39" fmla="*/ 9 h 11"/>
                <a:gd name="T40" fmla="*/ 7 w 12"/>
                <a:gd name="T41" fmla="*/ 8 h 11"/>
                <a:gd name="T42" fmla="*/ 8 w 12"/>
                <a:gd name="T43" fmla="*/ 7 h 11"/>
                <a:gd name="T44" fmla="*/ 8 w 12"/>
                <a:gd name="T45" fmla="*/ 6 h 11"/>
                <a:gd name="T46" fmla="*/ 6 w 12"/>
                <a:gd name="T4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1">
                  <a:moveTo>
                    <a:pt x="1" y="1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1"/>
                    <a:pt x="6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5"/>
                    <a:pt x="5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4" y="2"/>
                    <a:pt x="3" y="2"/>
                    <a:pt x="1" y="3"/>
                  </a:cubicBezTo>
                  <a:lnTo>
                    <a:pt x="1" y="1"/>
                  </a:lnTo>
                  <a:close/>
                  <a:moveTo>
                    <a:pt x="6" y="6"/>
                  </a:move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9" name="PA-任意多边形 76"/>
            <p:cNvSpPr/>
            <p:nvPr>
              <p:custDataLst>
                <p:tags r:id="rId308"/>
              </p:custDataLst>
            </p:nvPr>
          </p:nvSpPr>
          <p:spPr bwMode="auto">
            <a:xfrm>
              <a:off x="3236912" y="4491038"/>
              <a:ext cx="22225" cy="25400"/>
            </a:xfrm>
            <a:custGeom>
              <a:avLst/>
              <a:gdLst>
                <a:gd name="T0" fmla="*/ 0 w 10"/>
                <a:gd name="T1" fmla="*/ 8 h 11"/>
                <a:gd name="T2" fmla="*/ 4 w 10"/>
                <a:gd name="T3" fmla="*/ 9 h 11"/>
                <a:gd name="T4" fmla="*/ 6 w 10"/>
                <a:gd name="T5" fmla="*/ 8 h 11"/>
                <a:gd name="T6" fmla="*/ 4 w 10"/>
                <a:gd name="T7" fmla="*/ 7 h 11"/>
                <a:gd name="T8" fmla="*/ 1 w 10"/>
                <a:gd name="T9" fmla="*/ 5 h 11"/>
                <a:gd name="T10" fmla="*/ 0 w 10"/>
                <a:gd name="T11" fmla="*/ 3 h 11"/>
                <a:gd name="T12" fmla="*/ 2 w 10"/>
                <a:gd name="T13" fmla="*/ 1 h 11"/>
                <a:gd name="T14" fmla="*/ 6 w 10"/>
                <a:gd name="T15" fmla="*/ 0 h 11"/>
                <a:gd name="T16" fmla="*/ 9 w 10"/>
                <a:gd name="T17" fmla="*/ 0 h 11"/>
                <a:gd name="T18" fmla="*/ 9 w 10"/>
                <a:gd name="T19" fmla="*/ 3 h 11"/>
                <a:gd name="T20" fmla="*/ 6 w 10"/>
                <a:gd name="T21" fmla="*/ 2 h 11"/>
                <a:gd name="T22" fmla="*/ 4 w 10"/>
                <a:gd name="T23" fmla="*/ 2 h 11"/>
                <a:gd name="T24" fmla="*/ 4 w 10"/>
                <a:gd name="T25" fmla="*/ 3 h 11"/>
                <a:gd name="T26" fmla="*/ 5 w 10"/>
                <a:gd name="T27" fmla="*/ 4 h 11"/>
                <a:gd name="T28" fmla="*/ 8 w 10"/>
                <a:gd name="T29" fmla="*/ 5 h 11"/>
                <a:gd name="T30" fmla="*/ 9 w 10"/>
                <a:gd name="T31" fmla="*/ 6 h 11"/>
                <a:gd name="T32" fmla="*/ 10 w 10"/>
                <a:gd name="T33" fmla="*/ 8 h 11"/>
                <a:gd name="T34" fmla="*/ 8 w 10"/>
                <a:gd name="T35" fmla="*/ 10 h 11"/>
                <a:gd name="T36" fmla="*/ 4 w 10"/>
                <a:gd name="T37" fmla="*/ 11 h 11"/>
                <a:gd name="T38" fmla="*/ 0 w 10"/>
                <a:gd name="T39" fmla="*/ 11 h 11"/>
                <a:gd name="T40" fmla="*/ 0 w 10"/>
                <a:gd name="T4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1">
                  <a:moveTo>
                    <a:pt x="0" y="8"/>
                  </a:moveTo>
                  <a:cubicBezTo>
                    <a:pt x="1" y="9"/>
                    <a:pt x="3" y="9"/>
                    <a:pt x="4" y="9"/>
                  </a:cubicBezTo>
                  <a:cubicBezTo>
                    <a:pt x="5" y="9"/>
                    <a:pt x="6" y="9"/>
                    <a:pt x="6" y="8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8" y="5"/>
                    <a:pt x="9" y="6"/>
                    <a:pt x="9" y="6"/>
                  </a:cubicBezTo>
                  <a:cubicBezTo>
                    <a:pt x="9" y="7"/>
                    <a:pt x="10" y="7"/>
                    <a:pt x="10" y="8"/>
                  </a:cubicBezTo>
                  <a:cubicBezTo>
                    <a:pt x="10" y="9"/>
                    <a:pt x="9" y="10"/>
                    <a:pt x="8" y="10"/>
                  </a:cubicBezTo>
                  <a:cubicBezTo>
                    <a:pt x="7" y="11"/>
                    <a:pt x="6" y="11"/>
                    <a:pt x="4" y="11"/>
                  </a:cubicBezTo>
                  <a:cubicBezTo>
                    <a:pt x="2" y="11"/>
                    <a:pt x="1" y="11"/>
                    <a:pt x="0" y="1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0" name="PA-任意多边形 77"/>
            <p:cNvSpPr/>
            <p:nvPr>
              <p:custDataLst>
                <p:tags r:id="rId309"/>
              </p:custDataLst>
            </p:nvPr>
          </p:nvSpPr>
          <p:spPr bwMode="auto">
            <a:xfrm>
              <a:off x="3257550" y="4484688"/>
              <a:ext cx="20638" cy="31750"/>
            </a:xfrm>
            <a:custGeom>
              <a:avLst/>
              <a:gdLst>
                <a:gd name="T0" fmla="*/ 9 w 9"/>
                <a:gd name="T1" fmla="*/ 14 h 14"/>
                <a:gd name="T2" fmla="*/ 7 w 9"/>
                <a:gd name="T3" fmla="*/ 14 h 14"/>
                <a:gd name="T4" fmla="*/ 3 w 9"/>
                <a:gd name="T5" fmla="*/ 11 h 14"/>
                <a:gd name="T6" fmla="*/ 3 w 9"/>
                <a:gd name="T7" fmla="*/ 5 h 14"/>
                <a:gd name="T8" fmla="*/ 0 w 9"/>
                <a:gd name="T9" fmla="*/ 5 h 14"/>
                <a:gd name="T10" fmla="*/ 0 w 9"/>
                <a:gd name="T11" fmla="*/ 3 h 14"/>
                <a:gd name="T12" fmla="*/ 3 w 9"/>
                <a:gd name="T13" fmla="*/ 3 h 14"/>
                <a:gd name="T14" fmla="*/ 3 w 9"/>
                <a:gd name="T15" fmla="*/ 1 h 14"/>
                <a:gd name="T16" fmla="*/ 6 w 9"/>
                <a:gd name="T17" fmla="*/ 0 h 14"/>
                <a:gd name="T18" fmla="*/ 6 w 9"/>
                <a:gd name="T19" fmla="*/ 3 h 14"/>
                <a:gd name="T20" fmla="*/ 9 w 9"/>
                <a:gd name="T21" fmla="*/ 3 h 14"/>
                <a:gd name="T22" fmla="*/ 9 w 9"/>
                <a:gd name="T23" fmla="*/ 5 h 14"/>
                <a:gd name="T24" fmla="*/ 6 w 9"/>
                <a:gd name="T25" fmla="*/ 5 h 14"/>
                <a:gd name="T26" fmla="*/ 6 w 9"/>
                <a:gd name="T27" fmla="*/ 10 h 14"/>
                <a:gd name="T28" fmla="*/ 8 w 9"/>
                <a:gd name="T29" fmla="*/ 12 h 14"/>
                <a:gd name="T30" fmla="*/ 9 w 9"/>
                <a:gd name="T31" fmla="*/ 11 h 14"/>
                <a:gd name="T32" fmla="*/ 9 w 9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4">
                  <a:moveTo>
                    <a:pt x="9" y="14"/>
                  </a:moveTo>
                  <a:cubicBezTo>
                    <a:pt x="9" y="14"/>
                    <a:pt x="8" y="14"/>
                    <a:pt x="7" y="14"/>
                  </a:cubicBezTo>
                  <a:cubicBezTo>
                    <a:pt x="4" y="14"/>
                    <a:pt x="3" y="13"/>
                    <a:pt x="3" y="1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7" y="12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1" name="PA-任意多边形 78"/>
            <p:cNvSpPr>
              <a:spLocks noEditPoints="1"/>
            </p:cNvSpPr>
            <p:nvPr>
              <p:custDataLst>
                <p:tags r:id="rId310"/>
              </p:custDataLst>
            </p:nvPr>
          </p:nvSpPr>
          <p:spPr bwMode="auto">
            <a:xfrm>
              <a:off x="3278187" y="4491038"/>
              <a:ext cx="26988" cy="25400"/>
            </a:xfrm>
            <a:custGeom>
              <a:avLst/>
              <a:gdLst>
                <a:gd name="T0" fmla="*/ 12 w 12"/>
                <a:gd name="T1" fmla="*/ 6 h 11"/>
                <a:gd name="T2" fmla="*/ 4 w 12"/>
                <a:gd name="T3" fmla="*/ 6 h 11"/>
                <a:gd name="T4" fmla="*/ 7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7 w 12"/>
                <a:gd name="T11" fmla="*/ 11 h 11"/>
                <a:gd name="T12" fmla="*/ 2 w 12"/>
                <a:gd name="T13" fmla="*/ 10 h 11"/>
                <a:gd name="T14" fmla="*/ 0 w 12"/>
                <a:gd name="T15" fmla="*/ 6 h 11"/>
                <a:gd name="T16" fmla="*/ 2 w 12"/>
                <a:gd name="T17" fmla="*/ 1 h 11"/>
                <a:gd name="T18" fmla="*/ 6 w 12"/>
                <a:gd name="T19" fmla="*/ 0 h 11"/>
                <a:gd name="T20" fmla="*/ 11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9 w 12"/>
                <a:gd name="T27" fmla="*/ 4 h 11"/>
                <a:gd name="T28" fmla="*/ 6 w 12"/>
                <a:gd name="T29" fmla="*/ 2 h 11"/>
                <a:gd name="T30" fmla="*/ 5 w 12"/>
                <a:gd name="T31" fmla="*/ 3 h 11"/>
                <a:gd name="T32" fmla="*/ 4 w 12"/>
                <a:gd name="T33" fmla="*/ 4 h 11"/>
                <a:gd name="T34" fmla="*/ 9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9" y="9"/>
                    <a:pt x="10" y="9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1"/>
                    <a:pt x="7" y="11"/>
                  </a:cubicBezTo>
                  <a:cubicBezTo>
                    <a:pt x="5" y="11"/>
                    <a:pt x="3" y="11"/>
                    <a:pt x="2" y="10"/>
                  </a:cubicBezTo>
                  <a:cubicBezTo>
                    <a:pt x="1" y="9"/>
                    <a:pt x="0" y="7"/>
                    <a:pt x="0" y="6"/>
                  </a:cubicBezTo>
                  <a:cubicBezTo>
                    <a:pt x="0" y="4"/>
                    <a:pt x="1" y="3"/>
                    <a:pt x="2" y="1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9" y="4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2" name="PA-任意多边形 79"/>
            <p:cNvSpPr/>
            <p:nvPr>
              <p:custDataLst>
                <p:tags r:id="rId311"/>
              </p:custDataLst>
            </p:nvPr>
          </p:nvSpPr>
          <p:spPr bwMode="auto">
            <a:xfrm>
              <a:off x="2474912" y="4960938"/>
              <a:ext cx="34925" cy="130175"/>
            </a:xfrm>
            <a:custGeom>
              <a:avLst/>
              <a:gdLst>
                <a:gd name="T0" fmla="*/ 8 w 15"/>
                <a:gd name="T1" fmla="*/ 57 h 57"/>
                <a:gd name="T2" fmla="*/ 6 w 15"/>
                <a:gd name="T3" fmla="*/ 57 h 57"/>
                <a:gd name="T4" fmla="*/ 0 w 15"/>
                <a:gd name="T5" fmla="*/ 50 h 57"/>
                <a:gd name="T6" fmla="*/ 0 w 15"/>
                <a:gd name="T7" fmla="*/ 7 h 57"/>
                <a:gd name="T8" fmla="*/ 6 w 15"/>
                <a:gd name="T9" fmla="*/ 0 h 57"/>
                <a:gd name="T10" fmla="*/ 8 w 15"/>
                <a:gd name="T11" fmla="*/ 0 h 57"/>
                <a:gd name="T12" fmla="*/ 15 w 15"/>
                <a:gd name="T13" fmla="*/ 7 h 57"/>
                <a:gd name="T14" fmla="*/ 15 w 15"/>
                <a:gd name="T15" fmla="*/ 50 h 57"/>
                <a:gd name="T16" fmla="*/ 8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8" y="57"/>
                  </a:moveTo>
                  <a:cubicBezTo>
                    <a:pt x="6" y="57"/>
                    <a:pt x="6" y="57"/>
                    <a:pt x="6" y="57"/>
                  </a:cubicBezTo>
                  <a:cubicBezTo>
                    <a:pt x="2" y="57"/>
                    <a:pt x="0" y="54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8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3" name="PA-任意多边形 80"/>
            <p:cNvSpPr/>
            <p:nvPr>
              <p:custDataLst>
                <p:tags r:id="rId312"/>
              </p:custDataLst>
            </p:nvPr>
          </p:nvSpPr>
          <p:spPr bwMode="auto">
            <a:xfrm>
              <a:off x="3675062" y="4960938"/>
              <a:ext cx="34925" cy="130175"/>
            </a:xfrm>
            <a:custGeom>
              <a:avLst/>
              <a:gdLst>
                <a:gd name="T0" fmla="*/ 9 w 15"/>
                <a:gd name="T1" fmla="*/ 57 h 57"/>
                <a:gd name="T2" fmla="*/ 7 w 15"/>
                <a:gd name="T3" fmla="*/ 57 h 57"/>
                <a:gd name="T4" fmla="*/ 0 w 15"/>
                <a:gd name="T5" fmla="*/ 50 h 57"/>
                <a:gd name="T6" fmla="*/ 0 w 15"/>
                <a:gd name="T7" fmla="*/ 7 h 57"/>
                <a:gd name="T8" fmla="*/ 7 w 15"/>
                <a:gd name="T9" fmla="*/ 0 h 57"/>
                <a:gd name="T10" fmla="*/ 9 w 15"/>
                <a:gd name="T11" fmla="*/ 0 h 57"/>
                <a:gd name="T12" fmla="*/ 15 w 15"/>
                <a:gd name="T13" fmla="*/ 7 h 57"/>
                <a:gd name="T14" fmla="*/ 15 w 15"/>
                <a:gd name="T15" fmla="*/ 50 h 57"/>
                <a:gd name="T16" fmla="*/ 9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9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5" name="PA-椭圆 314"/>
            <p:cNvSpPr>
              <a:spLocks noChangeArrowheads="1"/>
            </p:cNvSpPr>
            <p:nvPr>
              <p:custDataLst>
                <p:tags r:id="rId313"/>
              </p:custDataLst>
            </p:nvPr>
          </p:nvSpPr>
          <p:spPr bwMode="auto">
            <a:xfrm>
              <a:off x="2728913" y="3509963"/>
              <a:ext cx="90488" cy="93663"/>
            </a:xfrm>
            <a:prstGeom prst="ellipse">
              <a:avLst/>
            </a:pr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6" name="PA-椭圆 315"/>
            <p:cNvSpPr>
              <a:spLocks noChangeArrowheads="1"/>
            </p:cNvSpPr>
            <p:nvPr>
              <p:custDataLst>
                <p:tags r:id="rId314"/>
              </p:custDataLst>
            </p:nvPr>
          </p:nvSpPr>
          <p:spPr bwMode="auto">
            <a:xfrm>
              <a:off x="3371850" y="3509963"/>
              <a:ext cx="92075" cy="93663"/>
            </a:xfrm>
            <a:prstGeom prst="ellipse">
              <a:avLst/>
            </a:pr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7" name="PA-任意多边形 316"/>
            <p:cNvSpPr/>
            <p:nvPr>
              <p:custDataLst>
                <p:tags r:id="rId315"/>
              </p:custDataLst>
            </p:nvPr>
          </p:nvSpPr>
          <p:spPr bwMode="auto">
            <a:xfrm>
              <a:off x="2940050" y="3654425"/>
              <a:ext cx="333375" cy="128588"/>
            </a:xfrm>
            <a:custGeom>
              <a:avLst/>
              <a:gdLst>
                <a:gd name="T0" fmla="*/ 73 w 145"/>
                <a:gd name="T1" fmla="*/ 56 h 56"/>
                <a:gd name="T2" fmla="*/ 145 w 145"/>
                <a:gd name="T3" fmla="*/ 0 h 56"/>
                <a:gd name="T4" fmla="*/ 0 w 145"/>
                <a:gd name="T5" fmla="*/ 0 h 56"/>
                <a:gd name="T6" fmla="*/ 73 w 145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56">
                  <a:moveTo>
                    <a:pt x="73" y="56"/>
                  </a:moveTo>
                  <a:cubicBezTo>
                    <a:pt x="113" y="56"/>
                    <a:pt x="145" y="31"/>
                    <a:pt x="1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33" y="56"/>
                    <a:pt x="73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8" name="PA-椭圆 317"/>
            <p:cNvSpPr>
              <a:spLocks noChangeArrowheads="1"/>
            </p:cNvSpPr>
            <p:nvPr>
              <p:custDataLst>
                <p:tags r:id="rId316"/>
              </p:custDataLst>
            </p:nvPr>
          </p:nvSpPr>
          <p:spPr bwMode="auto">
            <a:xfrm>
              <a:off x="3013075" y="3732213"/>
              <a:ext cx="190500" cy="88900"/>
            </a:xfrm>
            <a:prstGeom prst="ellipse">
              <a:avLst/>
            </a:pr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9" name="PA-任意多边形 318"/>
            <p:cNvSpPr/>
            <p:nvPr>
              <p:custDataLst>
                <p:tags r:id="rId317"/>
              </p:custDataLst>
            </p:nvPr>
          </p:nvSpPr>
          <p:spPr bwMode="auto">
            <a:xfrm>
              <a:off x="2720975" y="3255963"/>
              <a:ext cx="184150" cy="203200"/>
            </a:xfrm>
            <a:custGeom>
              <a:avLst/>
              <a:gdLst>
                <a:gd name="T0" fmla="*/ 10 w 116"/>
                <a:gd name="T1" fmla="*/ 128 h 128"/>
                <a:gd name="T2" fmla="*/ 116 w 116"/>
                <a:gd name="T3" fmla="*/ 81 h 128"/>
                <a:gd name="T4" fmla="*/ 106 w 116"/>
                <a:gd name="T5" fmla="*/ 66 h 128"/>
                <a:gd name="T6" fmla="*/ 28 w 116"/>
                <a:gd name="T7" fmla="*/ 0 h 128"/>
                <a:gd name="T8" fmla="*/ 13 w 116"/>
                <a:gd name="T9" fmla="*/ 17 h 128"/>
                <a:gd name="T10" fmla="*/ 89 w 116"/>
                <a:gd name="T11" fmla="*/ 81 h 128"/>
                <a:gd name="T12" fmla="*/ 89 w 116"/>
                <a:gd name="T13" fmla="*/ 82 h 128"/>
                <a:gd name="T14" fmla="*/ 99 w 116"/>
                <a:gd name="T15" fmla="*/ 76 h 128"/>
                <a:gd name="T16" fmla="*/ 94 w 116"/>
                <a:gd name="T17" fmla="*/ 66 h 128"/>
                <a:gd name="T18" fmla="*/ 0 w 116"/>
                <a:gd name="T19" fmla="*/ 108 h 128"/>
                <a:gd name="T20" fmla="*/ 10 w 116"/>
                <a:gd name="T21" fmla="*/ 128 h 128"/>
                <a:gd name="T22" fmla="*/ 10 w 116"/>
                <a:gd name="T2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28">
                  <a:moveTo>
                    <a:pt x="10" y="128"/>
                  </a:moveTo>
                  <a:lnTo>
                    <a:pt x="116" y="81"/>
                  </a:lnTo>
                  <a:lnTo>
                    <a:pt x="106" y="66"/>
                  </a:lnTo>
                  <a:lnTo>
                    <a:pt x="28" y="0"/>
                  </a:lnTo>
                  <a:lnTo>
                    <a:pt x="13" y="17"/>
                  </a:lnTo>
                  <a:lnTo>
                    <a:pt x="89" y="81"/>
                  </a:lnTo>
                  <a:lnTo>
                    <a:pt x="89" y="82"/>
                  </a:lnTo>
                  <a:lnTo>
                    <a:pt x="99" y="76"/>
                  </a:lnTo>
                  <a:lnTo>
                    <a:pt x="94" y="66"/>
                  </a:lnTo>
                  <a:lnTo>
                    <a:pt x="0" y="108"/>
                  </a:lnTo>
                  <a:lnTo>
                    <a:pt x="10" y="128"/>
                  </a:lnTo>
                  <a:lnTo>
                    <a:pt x="10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0" name="PA-任意多边形 319"/>
            <p:cNvSpPr/>
            <p:nvPr>
              <p:custDataLst>
                <p:tags r:id="rId318"/>
              </p:custDataLst>
            </p:nvPr>
          </p:nvSpPr>
          <p:spPr bwMode="auto">
            <a:xfrm>
              <a:off x="3303588" y="3255963"/>
              <a:ext cx="180975" cy="203200"/>
            </a:xfrm>
            <a:custGeom>
              <a:avLst/>
              <a:gdLst>
                <a:gd name="T0" fmla="*/ 114 w 114"/>
                <a:gd name="T1" fmla="*/ 108 h 128"/>
                <a:gd name="T2" fmla="*/ 21 w 114"/>
                <a:gd name="T3" fmla="*/ 66 h 128"/>
                <a:gd name="T4" fmla="*/ 16 w 114"/>
                <a:gd name="T5" fmla="*/ 76 h 128"/>
                <a:gd name="T6" fmla="*/ 26 w 114"/>
                <a:gd name="T7" fmla="*/ 82 h 128"/>
                <a:gd name="T8" fmla="*/ 27 w 114"/>
                <a:gd name="T9" fmla="*/ 81 h 128"/>
                <a:gd name="T10" fmla="*/ 102 w 114"/>
                <a:gd name="T11" fmla="*/ 17 h 128"/>
                <a:gd name="T12" fmla="*/ 86 w 114"/>
                <a:gd name="T13" fmla="*/ 0 h 128"/>
                <a:gd name="T14" fmla="*/ 8 w 114"/>
                <a:gd name="T15" fmla="*/ 66 h 128"/>
                <a:gd name="T16" fmla="*/ 5 w 114"/>
                <a:gd name="T17" fmla="*/ 71 h 128"/>
                <a:gd name="T18" fmla="*/ 0 w 114"/>
                <a:gd name="T19" fmla="*/ 81 h 128"/>
                <a:gd name="T20" fmla="*/ 105 w 114"/>
                <a:gd name="T21" fmla="*/ 128 h 128"/>
                <a:gd name="T22" fmla="*/ 114 w 114"/>
                <a:gd name="T23" fmla="*/ 108 h 128"/>
                <a:gd name="T24" fmla="*/ 114 w 114"/>
                <a:gd name="T25" fmla="*/ 10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8">
                  <a:moveTo>
                    <a:pt x="114" y="108"/>
                  </a:moveTo>
                  <a:lnTo>
                    <a:pt x="21" y="66"/>
                  </a:lnTo>
                  <a:lnTo>
                    <a:pt x="16" y="76"/>
                  </a:lnTo>
                  <a:lnTo>
                    <a:pt x="26" y="82"/>
                  </a:lnTo>
                  <a:lnTo>
                    <a:pt x="27" y="81"/>
                  </a:lnTo>
                  <a:lnTo>
                    <a:pt x="102" y="17"/>
                  </a:lnTo>
                  <a:lnTo>
                    <a:pt x="86" y="0"/>
                  </a:lnTo>
                  <a:lnTo>
                    <a:pt x="8" y="66"/>
                  </a:lnTo>
                  <a:lnTo>
                    <a:pt x="5" y="71"/>
                  </a:lnTo>
                  <a:lnTo>
                    <a:pt x="0" y="81"/>
                  </a:lnTo>
                  <a:lnTo>
                    <a:pt x="105" y="128"/>
                  </a:lnTo>
                  <a:lnTo>
                    <a:pt x="114" y="108"/>
                  </a:lnTo>
                  <a:lnTo>
                    <a:pt x="114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1" name="PA-任意多边形 320"/>
            <p:cNvSpPr/>
            <p:nvPr>
              <p:custDataLst>
                <p:tags r:id="rId319"/>
              </p:custDataLst>
            </p:nvPr>
          </p:nvSpPr>
          <p:spPr bwMode="auto">
            <a:xfrm>
              <a:off x="2816225" y="3240088"/>
              <a:ext cx="109538" cy="98425"/>
            </a:xfrm>
            <a:custGeom>
              <a:avLst/>
              <a:gdLst>
                <a:gd name="T0" fmla="*/ 0 w 69"/>
                <a:gd name="T1" fmla="*/ 13 h 62"/>
                <a:gd name="T2" fmla="*/ 59 w 69"/>
                <a:gd name="T3" fmla="*/ 62 h 62"/>
                <a:gd name="T4" fmla="*/ 69 w 69"/>
                <a:gd name="T5" fmla="*/ 49 h 62"/>
                <a:gd name="T6" fmla="*/ 10 w 69"/>
                <a:gd name="T7" fmla="*/ 0 h 62"/>
                <a:gd name="T8" fmla="*/ 0 w 69"/>
                <a:gd name="T9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2">
                  <a:moveTo>
                    <a:pt x="0" y="13"/>
                  </a:moveTo>
                  <a:lnTo>
                    <a:pt x="59" y="62"/>
                  </a:lnTo>
                  <a:lnTo>
                    <a:pt x="69" y="49"/>
                  </a:lnTo>
                  <a:lnTo>
                    <a:pt x="1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2" name="PA-任意多边形 321"/>
            <p:cNvSpPr/>
            <p:nvPr>
              <p:custDataLst>
                <p:tags r:id="rId320"/>
              </p:custDataLst>
            </p:nvPr>
          </p:nvSpPr>
          <p:spPr bwMode="auto">
            <a:xfrm>
              <a:off x="2816225" y="3240088"/>
              <a:ext cx="109538" cy="98425"/>
            </a:xfrm>
            <a:custGeom>
              <a:avLst/>
              <a:gdLst>
                <a:gd name="T0" fmla="*/ 0 w 69"/>
                <a:gd name="T1" fmla="*/ 13 h 62"/>
                <a:gd name="T2" fmla="*/ 59 w 69"/>
                <a:gd name="T3" fmla="*/ 62 h 62"/>
                <a:gd name="T4" fmla="*/ 69 w 69"/>
                <a:gd name="T5" fmla="*/ 49 h 62"/>
                <a:gd name="T6" fmla="*/ 10 w 69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2">
                  <a:moveTo>
                    <a:pt x="0" y="13"/>
                  </a:moveTo>
                  <a:lnTo>
                    <a:pt x="59" y="62"/>
                  </a:lnTo>
                  <a:lnTo>
                    <a:pt x="69" y="49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3" name="PA-任意多边形 322"/>
            <p:cNvSpPr/>
            <p:nvPr>
              <p:custDataLst>
                <p:tags r:id="rId321"/>
              </p:custDataLst>
            </p:nvPr>
          </p:nvSpPr>
          <p:spPr bwMode="auto">
            <a:xfrm>
              <a:off x="3286125" y="3255963"/>
              <a:ext cx="112713" cy="98425"/>
            </a:xfrm>
            <a:custGeom>
              <a:avLst/>
              <a:gdLst>
                <a:gd name="T0" fmla="*/ 60 w 71"/>
                <a:gd name="T1" fmla="*/ 0 h 62"/>
                <a:gd name="T2" fmla="*/ 0 w 71"/>
                <a:gd name="T3" fmla="*/ 49 h 62"/>
                <a:gd name="T4" fmla="*/ 12 w 71"/>
                <a:gd name="T5" fmla="*/ 62 h 62"/>
                <a:gd name="T6" fmla="*/ 71 w 71"/>
                <a:gd name="T7" fmla="*/ 13 h 62"/>
                <a:gd name="T8" fmla="*/ 60 w 71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2">
                  <a:moveTo>
                    <a:pt x="60" y="0"/>
                  </a:moveTo>
                  <a:lnTo>
                    <a:pt x="0" y="49"/>
                  </a:lnTo>
                  <a:lnTo>
                    <a:pt x="12" y="62"/>
                  </a:lnTo>
                  <a:lnTo>
                    <a:pt x="71" y="1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4" name="PA-任意多边形 323"/>
            <p:cNvSpPr/>
            <p:nvPr>
              <p:custDataLst>
                <p:tags r:id="rId322"/>
              </p:custDataLst>
            </p:nvPr>
          </p:nvSpPr>
          <p:spPr bwMode="auto">
            <a:xfrm>
              <a:off x="3286125" y="3255963"/>
              <a:ext cx="112713" cy="98425"/>
            </a:xfrm>
            <a:custGeom>
              <a:avLst/>
              <a:gdLst>
                <a:gd name="T0" fmla="*/ 60 w 71"/>
                <a:gd name="T1" fmla="*/ 0 h 62"/>
                <a:gd name="T2" fmla="*/ 0 w 71"/>
                <a:gd name="T3" fmla="*/ 49 h 62"/>
                <a:gd name="T4" fmla="*/ 12 w 71"/>
                <a:gd name="T5" fmla="*/ 62 h 62"/>
                <a:gd name="T6" fmla="*/ 71 w 71"/>
                <a:gd name="T7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60" y="0"/>
                  </a:moveTo>
                  <a:lnTo>
                    <a:pt x="0" y="49"/>
                  </a:lnTo>
                  <a:lnTo>
                    <a:pt x="12" y="62"/>
                  </a:lnTo>
                  <a:lnTo>
                    <a:pt x="71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06" name="PA-简单831"/>
          <p:cNvGrpSpPr/>
          <p:nvPr>
            <p:custDataLst>
              <p:tags r:id="rId5"/>
            </p:custDataLst>
          </p:nvPr>
        </p:nvGrpSpPr>
        <p:grpSpPr>
          <a:xfrm>
            <a:off x="3987729" y="2092328"/>
            <a:ext cx="1668463" cy="2798763"/>
            <a:chOff x="3855437" y="2161778"/>
            <a:chExt cx="1668463" cy="2798763"/>
          </a:xfrm>
        </p:grpSpPr>
        <p:sp>
          <p:nvSpPr>
            <p:cNvPr id="274" name="PA-任意多边形 81"/>
            <p:cNvSpPr/>
            <p:nvPr>
              <p:custDataLst>
                <p:tags r:id="rId156"/>
              </p:custDataLst>
            </p:nvPr>
          </p:nvSpPr>
          <p:spPr bwMode="auto">
            <a:xfrm>
              <a:off x="4071337" y="2382440"/>
              <a:ext cx="369888" cy="336550"/>
            </a:xfrm>
            <a:custGeom>
              <a:avLst/>
              <a:gdLst>
                <a:gd name="T0" fmla="*/ 0 w 161"/>
                <a:gd name="T1" fmla="*/ 55 h 147"/>
                <a:gd name="T2" fmla="*/ 67 w 161"/>
                <a:gd name="T3" fmla="*/ 15 h 147"/>
                <a:gd name="T4" fmla="*/ 144 w 161"/>
                <a:gd name="T5" fmla="*/ 12 h 147"/>
                <a:gd name="T6" fmla="*/ 117 w 161"/>
                <a:gd name="T7" fmla="*/ 41 h 147"/>
                <a:gd name="T8" fmla="*/ 132 w 161"/>
                <a:gd name="T9" fmla="*/ 92 h 147"/>
                <a:gd name="T10" fmla="*/ 161 w 161"/>
                <a:gd name="T11" fmla="*/ 98 h 147"/>
                <a:gd name="T12" fmla="*/ 154 w 161"/>
                <a:gd name="T13" fmla="*/ 117 h 147"/>
                <a:gd name="T14" fmla="*/ 119 w 161"/>
                <a:gd name="T15" fmla="*/ 140 h 147"/>
                <a:gd name="T16" fmla="*/ 95 w 161"/>
                <a:gd name="T17" fmla="*/ 146 h 147"/>
                <a:gd name="T18" fmla="*/ 68 w 161"/>
                <a:gd name="T19" fmla="*/ 147 h 147"/>
                <a:gd name="T20" fmla="*/ 44 w 161"/>
                <a:gd name="T21" fmla="*/ 141 h 147"/>
                <a:gd name="T22" fmla="*/ 75 w 161"/>
                <a:gd name="T23" fmla="*/ 91 h 147"/>
                <a:gd name="T24" fmla="*/ 0 w 161"/>
                <a:gd name="T25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7">
                  <a:moveTo>
                    <a:pt x="0" y="55"/>
                  </a:moveTo>
                  <a:cubicBezTo>
                    <a:pt x="0" y="55"/>
                    <a:pt x="13" y="30"/>
                    <a:pt x="67" y="15"/>
                  </a:cubicBezTo>
                  <a:cubicBezTo>
                    <a:pt x="120" y="0"/>
                    <a:pt x="144" y="12"/>
                    <a:pt x="144" y="12"/>
                  </a:cubicBezTo>
                  <a:cubicBezTo>
                    <a:pt x="144" y="12"/>
                    <a:pt x="119" y="28"/>
                    <a:pt x="117" y="41"/>
                  </a:cubicBezTo>
                  <a:cubicBezTo>
                    <a:pt x="114" y="54"/>
                    <a:pt x="113" y="88"/>
                    <a:pt x="132" y="92"/>
                  </a:cubicBezTo>
                  <a:cubicBezTo>
                    <a:pt x="151" y="97"/>
                    <a:pt x="161" y="98"/>
                    <a:pt x="161" y="98"/>
                  </a:cubicBezTo>
                  <a:cubicBezTo>
                    <a:pt x="161" y="98"/>
                    <a:pt x="158" y="111"/>
                    <a:pt x="154" y="117"/>
                  </a:cubicBezTo>
                  <a:cubicBezTo>
                    <a:pt x="151" y="123"/>
                    <a:pt x="126" y="140"/>
                    <a:pt x="119" y="140"/>
                  </a:cubicBezTo>
                  <a:cubicBezTo>
                    <a:pt x="112" y="140"/>
                    <a:pt x="95" y="146"/>
                    <a:pt x="95" y="146"/>
                  </a:cubicBezTo>
                  <a:cubicBezTo>
                    <a:pt x="95" y="146"/>
                    <a:pt x="72" y="147"/>
                    <a:pt x="68" y="147"/>
                  </a:cubicBezTo>
                  <a:cubicBezTo>
                    <a:pt x="63" y="147"/>
                    <a:pt x="44" y="141"/>
                    <a:pt x="44" y="141"/>
                  </a:cubicBezTo>
                  <a:cubicBezTo>
                    <a:pt x="44" y="141"/>
                    <a:pt x="86" y="116"/>
                    <a:pt x="75" y="91"/>
                  </a:cubicBezTo>
                  <a:cubicBezTo>
                    <a:pt x="63" y="67"/>
                    <a:pt x="26" y="45"/>
                    <a:pt x="0" y="55"/>
                  </a:cubicBezTo>
                  <a:close/>
                </a:path>
              </a:pathLst>
            </a:custGeom>
            <a:solidFill>
              <a:srgbClr val="A5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5" name="PA-任意多边形 82"/>
            <p:cNvSpPr/>
            <p:nvPr>
              <p:custDataLst>
                <p:tags r:id="rId157"/>
              </p:custDataLst>
            </p:nvPr>
          </p:nvSpPr>
          <p:spPr bwMode="auto">
            <a:xfrm>
              <a:off x="4071337" y="2450703"/>
              <a:ext cx="236538" cy="268288"/>
            </a:xfrm>
            <a:custGeom>
              <a:avLst/>
              <a:gdLst>
                <a:gd name="T0" fmla="*/ 96 w 103"/>
                <a:gd name="T1" fmla="*/ 61 h 117"/>
                <a:gd name="T2" fmla="*/ 69 w 103"/>
                <a:gd name="T3" fmla="*/ 18 h 117"/>
                <a:gd name="T4" fmla="*/ 29 w 103"/>
                <a:gd name="T5" fmla="*/ 0 h 117"/>
                <a:gd name="T6" fmla="*/ 0 w 103"/>
                <a:gd name="T7" fmla="*/ 25 h 117"/>
                <a:gd name="T8" fmla="*/ 75 w 103"/>
                <a:gd name="T9" fmla="*/ 61 h 117"/>
                <a:gd name="T10" fmla="*/ 44 w 103"/>
                <a:gd name="T11" fmla="*/ 111 h 117"/>
                <a:gd name="T12" fmla="*/ 68 w 103"/>
                <a:gd name="T13" fmla="*/ 117 h 117"/>
                <a:gd name="T14" fmla="*/ 95 w 103"/>
                <a:gd name="T15" fmla="*/ 116 h 117"/>
                <a:gd name="T16" fmla="*/ 100 w 103"/>
                <a:gd name="T17" fmla="*/ 114 h 117"/>
                <a:gd name="T18" fmla="*/ 96 w 103"/>
                <a:gd name="T1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17">
                  <a:moveTo>
                    <a:pt x="96" y="61"/>
                  </a:moveTo>
                  <a:cubicBezTo>
                    <a:pt x="91" y="47"/>
                    <a:pt x="81" y="34"/>
                    <a:pt x="69" y="18"/>
                  </a:cubicBezTo>
                  <a:cubicBezTo>
                    <a:pt x="63" y="10"/>
                    <a:pt x="46" y="4"/>
                    <a:pt x="29" y="0"/>
                  </a:cubicBezTo>
                  <a:cubicBezTo>
                    <a:pt x="7" y="12"/>
                    <a:pt x="0" y="25"/>
                    <a:pt x="0" y="25"/>
                  </a:cubicBezTo>
                  <a:cubicBezTo>
                    <a:pt x="26" y="15"/>
                    <a:pt x="63" y="37"/>
                    <a:pt x="75" y="61"/>
                  </a:cubicBezTo>
                  <a:cubicBezTo>
                    <a:pt x="86" y="86"/>
                    <a:pt x="44" y="111"/>
                    <a:pt x="44" y="111"/>
                  </a:cubicBezTo>
                  <a:cubicBezTo>
                    <a:pt x="44" y="111"/>
                    <a:pt x="63" y="117"/>
                    <a:pt x="68" y="117"/>
                  </a:cubicBezTo>
                  <a:cubicBezTo>
                    <a:pt x="72" y="117"/>
                    <a:pt x="95" y="116"/>
                    <a:pt x="95" y="116"/>
                  </a:cubicBezTo>
                  <a:cubicBezTo>
                    <a:pt x="95" y="116"/>
                    <a:pt x="97" y="115"/>
                    <a:pt x="100" y="114"/>
                  </a:cubicBezTo>
                  <a:cubicBezTo>
                    <a:pt x="103" y="95"/>
                    <a:pt x="100" y="72"/>
                    <a:pt x="96" y="61"/>
                  </a:cubicBezTo>
                  <a:close/>
                </a:path>
              </a:pathLst>
            </a:custGeom>
            <a:solidFill>
              <a:srgbClr val="EA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6" name="PA-任意多边形 83"/>
            <p:cNvSpPr/>
            <p:nvPr>
              <p:custDataLst>
                <p:tags r:id="rId158"/>
              </p:custDataLst>
            </p:nvPr>
          </p:nvSpPr>
          <p:spPr bwMode="auto">
            <a:xfrm>
              <a:off x="4071337" y="2352278"/>
              <a:ext cx="333375" cy="150813"/>
            </a:xfrm>
            <a:custGeom>
              <a:avLst/>
              <a:gdLst>
                <a:gd name="T0" fmla="*/ 0 w 145"/>
                <a:gd name="T1" fmla="*/ 66 h 66"/>
                <a:gd name="T2" fmla="*/ 38 w 145"/>
                <a:gd name="T3" fmla="*/ 21 h 66"/>
                <a:gd name="T4" fmla="*/ 124 w 145"/>
                <a:gd name="T5" fmla="*/ 8 h 66"/>
                <a:gd name="T6" fmla="*/ 145 w 145"/>
                <a:gd name="T7" fmla="*/ 24 h 66"/>
                <a:gd name="T8" fmla="*/ 69 w 145"/>
                <a:gd name="T9" fmla="*/ 47 h 66"/>
                <a:gd name="T10" fmla="*/ 57 w 145"/>
                <a:gd name="T11" fmla="*/ 57 h 66"/>
                <a:gd name="T12" fmla="*/ 33 w 145"/>
                <a:gd name="T13" fmla="*/ 52 h 66"/>
                <a:gd name="T14" fmla="*/ 0 w 145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6">
                  <a:moveTo>
                    <a:pt x="0" y="66"/>
                  </a:moveTo>
                  <a:cubicBezTo>
                    <a:pt x="0" y="66"/>
                    <a:pt x="0" y="42"/>
                    <a:pt x="38" y="21"/>
                  </a:cubicBezTo>
                  <a:cubicBezTo>
                    <a:pt x="75" y="0"/>
                    <a:pt x="114" y="2"/>
                    <a:pt x="124" y="8"/>
                  </a:cubicBezTo>
                  <a:cubicBezTo>
                    <a:pt x="135" y="14"/>
                    <a:pt x="145" y="24"/>
                    <a:pt x="145" y="24"/>
                  </a:cubicBezTo>
                  <a:cubicBezTo>
                    <a:pt x="145" y="24"/>
                    <a:pt x="76" y="38"/>
                    <a:pt x="69" y="47"/>
                  </a:cubicBezTo>
                  <a:cubicBezTo>
                    <a:pt x="62" y="55"/>
                    <a:pt x="65" y="58"/>
                    <a:pt x="57" y="57"/>
                  </a:cubicBezTo>
                  <a:cubicBezTo>
                    <a:pt x="48" y="56"/>
                    <a:pt x="45" y="52"/>
                    <a:pt x="33" y="52"/>
                  </a:cubicBezTo>
                  <a:cubicBezTo>
                    <a:pt x="22" y="52"/>
                    <a:pt x="10" y="66"/>
                    <a:pt x="0" y="66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7" name="PA-任意多边形 84"/>
            <p:cNvSpPr/>
            <p:nvPr>
              <p:custDataLst>
                <p:tags r:id="rId159"/>
              </p:custDataLst>
            </p:nvPr>
          </p:nvSpPr>
          <p:spPr bwMode="auto">
            <a:xfrm>
              <a:off x="4153887" y="2599928"/>
              <a:ext cx="295275" cy="144463"/>
            </a:xfrm>
            <a:custGeom>
              <a:avLst/>
              <a:gdLst>
                <a:gd name="T0" fmla="*/ 4 w 128"/>
                <a:gd name="T1" fmla="*/ 40 h 63"/>
                <a:gd name="T2" fmla="*/ 41 w 128"/>
                <a:gd name="T3" fmla="*/ 42 h 63"/>
                <a:gd name="T4" fmla="*/ 56 w 128"/>
                <a:gd name="T5" fmla="*/ 36 h 63"/>
                <a:gd name="T6" fmla="*/ 65 w 128"/>
                <a:gd name="T7" fmla="*/ 40 h 63"/>
                <a:gd name="T8" fmla="*/ 74 w 128"/>
                <a:gd name="T9" fmla="*/ 33 h 63"/>
                <a:gd name="T10" fmla="*/ 83 w 128"/>
                <a:gd name="T11" fmla="*/ 26 h 63"/>
                <a:gd name="T12" fmla="*/ 94 w 128"/>
                <a:gd name="T13" fmla="*/ 20 h 63"/>
                <a:gd name="T14" fmla="*/ 106 w 128"/>
                <a:gd name="T15" fmla="*/ 18 h 63"/>
                <a:gd name="T16" fmla="*/ 115 w 128"/>
                <a:gd name="T17" fmla="*/ 10 h 63"/>
                <a:gd name="T18" fmla="*/ 128 w 128"/>
                <a:gd name="T19" fmla="*/ 0 h 63"/>
                <a:gd name="T20" fmla="*/ 101 w 128"/>
                <a:gd name="T21" fmla="*/ 41 h 63"/>
                <a:gd name="T22" fmla="*/ 39 w 128"/>
                <a:gd name="T23" fmla="*/ 59 h 63"/>
                <a:gd name="T24" fmla="*/ 2 w 128"/>
                <a:gd name="T25" fmla="*/ 44 h 63"/>
                <a:gd name="T26" fmla="*/ 4 w 128"/>
                <a:gd name="T27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63">
                  <a:moveTo>
                    <a:pt x="4" y="40"/>
                  </a:moveTo>
                  <a:cubicBezTo>
                    <a:pt x="4" y="40"/>
                    <a:pt x="32" y="43"/>
                    <a:pt x="41" y="42"/>
                  </a:cubicBezTo>
                  <a:cubicBezTo>
                    <a:pt x="50" y="40"/>
                    <a:pt x="52" y="35"/>
                    <a:pt x="56" y="36"/>
                  </a:cubicBezTo>
                  <a:cubicBezTo>
                    <a:pt x="60" y="37"/>
                    <a:pt x="59" y="43"/>
                    <a:pt x="65" y="40"/>
                  </a:cubicBezTo>
                  <a:cubicBezTo>
                    <a:pt x="72" y="37"/>
                    <a:pt x="71" y="38"/>
                    <a:pt x="74" y="33"/>
                  </a:cubicBezTo>
                  <a:cubicBezTo>
                    <a:pt x="77" y="29"/>
                    <a:pt x="78" y="26"/>
                    <a:pt x="83" y="26"/>
                  </a:cubicBezTo>
                  <a:cubicBezTo>
                    <a:pt x="87" y="26"/>
                    <a:pt x="92" y="22"/>
                    <a:pt x="94" y="20"/>
                  </a:cubicBezTo>
                  <a:cubicBezTo>
                    <a:pt x="95" y="19"/>
                    <a:pt x="102" y="18"/>
                    <a:pt x="106" y="18"/>
                  </a:cubicBezTo>
                  <a:cubicBezTo>
                    <a:pt x="110" y="17"/>
                    <a:pt x="112" y="12"/>
                    <a:pt x="115" y="10"/>
                  </a:cubicBezTo>
                  <a:cubicBezTo>
                    <a:pt x="118" y="7"/>
                    <a:pt x="128" y="0"/>
                    <a:pt x="128" y="0"/>
                  </a:cubicBezTo>
                  <a:cubicBezTo>
                    <a:pt x="128" y="0"/>
                    <a:pt x="123" y="28"/>
                    <a:pt x="101" y="41"/>
                  </a:cubicBezTo>
                  <a:cubicBezTo>
                    <a:pt x="80" y="54"/>
                    <a:pt x="63" y="63"/>
                    <a:pt x="39" y="59"/>
                  </a:cubicBezTo>
                  <a:cubicBezTo>
                    <a:pt x="15" y="55"/>
                    <a:pt x="3" y="46"/>
                    <a:pt x="2" y="44"/>
                  </a:cubicBezTo>
                  <a:cubicBezTo>
                    <a:pt x="0" y="42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8" name="PA-任意多边形 85"/>
            <p:cNvSpPr/>
            <p:nvPr>
              <p:custDataLst>
                <p:tags r:id="rId160"/>
              </p:custDataLst>
            </p:nvPr>
          </p:nvSpPr>
          <p:spPr bwMode="auto">
            <a:xfrm>
              <a:off x="4158650" y="2277665"/>
              <a:ext cx="65088" cy="131763"/>
            </a:xfrm>
            <a:custGeom>
              <a:avLst/>
              <a:gdLst>
                <a:gd name="T0" fmla="*/ 14 w 28"/>
                <a:gd name="T1" fmla="*/ 55 h 58"/>
                <a:gd name="T2" fmla="*/ 7 w 28"/>
                <a:gd name="T3" fmla="*/ 28 h 58"/>
                <a:gd name="T4" fmla="*/ 9 w 28"/>
                <a:gd name="T5" fmla="*/ 3 h 58"/>
                <a:gd name="T6" fmla="*/ 23 w 28"/>
                <a:gd name="T7" fmla="*/ 13 h 58"/>
                <a:gd name="T8" fmla="*/ 22 w 28"/>
                <a:gd name="T9" fmla="*/ 47 h 58"/>
                <a:gd name="T10" fmla="*/ 14 w 28"/>
                <a:gd name="T11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8">
                  <a:moveTo>
                    <a:pt x="14" y="55"/>
                  </a:moveTo>
                  <a:cubicBezTo>
                    <a:pt x="14" y="55"/>
                    <a:pt x="9" y="38"/>
                    <a:pt x="7" y="28"/>
                  </a:cubicBezTo>
                  <a:cubicBezTo>
                    <a:pt x="5" y="18"/>
                    <a:pt x="0" y="7"/>
                    <a:pt x="9" y="3"/>
                  </a:cubicBezTo>
                  <a:cubicBezTo>
                    <a:pt x="18" y="0"/>
                    <a:pt x="28" y="5"/>
                    <a:pt x="23" y="13"/>
                  </a:cubicBezTo>
                  <a:cubicBezTo>
                    <a:pt x="19" y="20"/>
                    <a:pt x="23" y="37"/>
                    <a:pt x="22" y="47"/>
                  </a:cubicBezTo>
                  <a:cubicBezTo>
                    <a:pt x="21" y="58"/>
                    <a:pt x="14" y="55"/>
                    <a:pt x="14" y="55"/>
                  </a:cubicBezTo>
                  <a:close/>
                </a:path>
              </a:pathLst>
            </a:custGeom>
            <a:solidFill>
              <a:srgbClr val="674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9" name="PA-任意多边形 86"/>
            <p:cNvSpPr/>
            <p:nvPr>
              <p:custDataLst>
                <p:tags r:id="rId161"/>
              </p:custDataLst>
            </p:nvPr>
          </p:nvSpPr>
          <p:spPr bwMode="auto">
            <a:xfrm>
              <a:off x="4315812" y="2295128"/>
              <a:ext cx="369888" cy="336550"/>
            </a:xfrm>
            <a:custGeom>
              <a:avLst/>
              <a:gdLst>
                <a:gd name="T0" fmla="*/ 0 w 161"/>
                <a:gd name="T1" fmla="*/ 55 h 147"/>
                <a:gd name="T2" fmla="*/ 66 w 161"/>
                <a:gd name="T3" fmla="*/ 15 h 147"/>
                <a:gd name="T4" fmla="*/ 143 w 161"/>
                <a:gd name="T5" fmla="*/ 12 h 147"/>
                <a:gd name="T6" fmla="*/ 116 w 161"/>
                <a:gd name="T7" fmla="*/ 41 h 147"/>
                <a:gd name="T8" fmla="*/ 131 w 161"/>
                <a:gd name="T9" fmla="*/ 92 h 147"/>
                <a:gd name="T10" fmla="*/ 161 w 161"/>
                <a:gd name="T11" fmla="*/ 98 h 147"/>
                <a:gd name="T12" fmla="*/ 154 w 161"/>
                <a:gd name="T13" fmla="*/ 117 h 147"/>
                <a:gd name="T14" fmla="*/ 118 w 161"/>
                <a:gd name="T15" fmla="*/ 140 h 147"/>
                <a:gd name="T16" fmla="*/ 94 w 161"/>
                <a:gd name="T17" fmla="*/ 146 h 147"/>
                <a:gd name="T18" fmla="*/ 67 w 161"/>
                <a:gd name="T19" fmla="*/ 147 h 147"/>
                <a:gd name="T20" fmla="*/ 44 w 161"/>
                <a:gd name="T21" fmla="*/ 142 h 147"/>
                <a:gd name="T22" fmla="*/ 74 w 161"/>
                <a:gd name="T23" fmla="*/ 91 h 147"/>
                <a:gd name="T24" fmla="*/ 0 w 161"/>
                <a:gd name="T25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7">
                  <a:moveTo>
                    <a:pt x="0" y="55"/>
                  </a:moveTo>
                  <a:cubicBezTo>
                    <a:pt x="0" y="55"/>
                    <a:pt x="12" y="30"/>
                    <a:pt x="66" y="15"/>
                  </a:cubicBezTo>
                  <a:cubicBezTo>
                    <a:pt x="120" y="0"/>
                    <a:pt x="143" y="12"/>
                    <a:pt x="143" y="12"/>
                  </a:cubicBezTo>
                  <a:cubicBezTo>
                    <a:pt x="143" y="12"/>
                    <a:pt x="118" y="28"/>
                    <a:pt x="116" y="41"/>
                  </a:cubicBezTo>
                  <a:cubicBezTo>
                    <a:pt x="114" y="54"/>
                    <a:pt x="113" y="88"/>
                    <a:pt x="131" y="92"/>
                  </a:cubicBezTo>
                  <a:cubicBezTo>
                    <a:pt x="150" y="97"/>
                    <a:pt x="161" y="98"/>
                    <a:pt x="161" y="98"/>
                  </a:cubicBezTo>
                  <a:cubicBezTo>
                    <a:pt x="161" y="98"/>
                    <a:pt x="157" y="111"/>
                    <a:pt x="154" y="117"/>
                  </a:cubicBezTo>
                  <a:cubicBezTo>
                    <a:pt x="150" y="123"/>
                    <a:pt x="125" y="140"/>
                    <a:pt x="118" y="140"/>
                  </a:cubicBezTo>
                  <a:cubicBezTo>
                    <a:pt x="111" y="140"/>
                    <a:pt x="94" y="146"/>
                    <a:pt x="94" y="146"/>
                  </a:cubicBezTo>
                  <a:cubicBezTo>
                    <a:pt x="94" y="146"/>
                    <a:pt x="72" y="147"/>
                    <a:pt x="67" y="147"/>
                  </a:cubicBezTo>
                  <a:cubicBezTo>
                    <a:pt x="62" y="147"/>
                    <a:pt x="44" y="142"/>
                    <a:pt x="44" y="142"/>
                  </a:cubicBezTo>
                  <a:cubicBezTo>
                    <a:pt x="44" y="142"/>
                    <a:pt x="86" y="116"/>
                    <a:pt x="74" y="91"/>
                  </a:cubicBezTo>
                  <a:cubicBezTo>
                    <a:pt x="62" y="67"/>
                    <a:pt x="25" y="45"/>
                    <a:pt x="0" y="55"/>
                  </a:cubicBezTo>
                  <a:close/>
                </a:path>
              </a:pathLst>
            </a:custGeom>
            <a:solidFill>
              <a:srgbClr val="A5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0" name="PA-任意多边形 87"/>
            <p:cNvSpPr/>
            <p:nvPr>
              <p:custDataLst>
                <p:tags r:id="rId162"/>
              </p:custDataLst>
            </p:nvPr>
          </p:nvSpPr>
          <p:spPr bwMode="auto">
            <a:xfrm>
              <a:off x="4315812" y="2363390"/>
              <a:ext cx="233363" cy="268288"/>
            </a:xfrm>
            <a:custGeom>
              <a:avLst/>
              <a:gdLst>
                <a:gd name="T0" fmla="*/ 95 w 102"/>
                <a:gd name="T1" fmla="*/ 62 h 117"/>
                <a:gd name="T2" fmla="*/ 68 w 102"/>
                <a:gd name="T3" fmla="*/ 18 h 117"/>
                <a:gd name="T4" fmla="*/ 29 w 102"/>
                <a:gd name="T5" fmla="*/ 0 h 117"/>
                <a:gd name="T6" fmla="*/ 0 w 102"/>
                <a:gd name="T7" fmla="*/ 25 h 117"/>
                <a:gd name="T8" fmla="*/ 74 w 102"/>
                <a:gd name="T9" fmla="*/ 61 h 117"/>
                <a:gd name="T10" fmla="*/ 44 w 102"/>
                <a:gd name="T11" fmla="*/ 112 h 117"/>
                <a:gd name="T12" fmla="*/ 67 w 102"/>
                <a:gd name="T13" fmla="*/ 117 h 117"/>
                <a:gd name="T14" fmla="*/ 94 w 102"/>
                <a:gd name="T15" fmla="*/ 116 h 117"/>
                <a:gd name="T16" fmla="*/ 99 w 102"/>
                <a:gd name="T17" fmla="*/ 115 h 117"/>
                <a:gd name="T18" fmla="*/ 95 w 102"/>
                <a:gd name="T19" fmla="*/ 6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17">
                  <a:moveTo>
                    <a:pt x="95" y="62"/>
                  </a:moveTo>
                  <a:cubicBezTo>
                    <a:pt x="90" y="47"/>
                    <a:pt x="80" y="34"/>
                    <a:pt x="68" y="18"/>
                  </a:cubicBezTo>
                  <a:cubicBezTo>
                    <a:pt x="62" y="10"/>
                    <a:pt x="45" y="4"/>
                    <a:pt x="29" y="0"/>
                  </a:cubicBezTo>
                  <a:cubicBezTo>
                    <a:pt x="6" y="12"/>
                    <a:pt x="0" y="25"/>
                    <a:pt x="0" y="25"/>
                  </a:cubicBezTo>
                  <a:cubicBezTo>
                    <a:pt x="25" y="15"/>
                    <a:pt x="62" y="37"/>
                    <a:pt x="74" y="61"/>
                  </a:cubicBezTo>
                  <a:cubicBezTo>
                    <a:pt x="86" y="86"/>
                    <a:pt x="44" y="112"/>
                    <a:pt x="44" y="112"/>
                  </a:cubicBezTo>
                  <a:cubicBezTo>
                    <a:pt x="44" y="112"/>
                    <a:pt x="62" y="117"/>
                    <a:pt x="67" y="117"/>
                  </a:cubicBezTo>
                  <a:cubicBezTo>
                    <a:pt x="72" y="117"/>
                    <a:pt x="94" y="116"/>
                    <a:pt x="94" y="116"/>
                  </a:cubicBezTo>
                  <a:cubicBezTo>
                    <a:pt x="94" y="116"/>
                    <a:pt x="96" y="115"/>
                    <a:pt x="99" y="115"/>
                  </a:cubicBezTo>
                  <a:cubicBezTo>
                    <a:pt x="102" y="95"/>
                    <a:pt x="99" y="72"/>
                    <a:pt x="95" y="62"/>
                  </a:cubicBezTo>
                  <a:close/>
                </a:path>
              </a:pathLst>
            </a:custGeom>
            <a:solidFill>
              <a:srgbClr val="EA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1" name="PA-任意多边形 88"/>
            <p:cNvSpPr/>
            <p:nvPr>
              <p:custDataLst>
                <p:tags r:id="rId163"/>
              </p:custDataLst>
            </p:nvPr>
          </p:nvSpPr>
          <p:spPr bwMode="auto">
            <a:xfrm>
              <a:off x="4315812" y="2264965"/>
              <a:ext cx="333375" cy="152400"/>
            </a:xfrm>
            <a:custGeom>
              <a:avLst/>
              <a:gdLst>
                <a:gd name="T0" fmla="*/ 0 w 145"/>
                <a:gd name="T1" fmla="*/ 66 h 66"/>
                <a:gd name="T2" fmla="*/ 37 w 145"/>
                <a:gd name="T3" fmla="*/ 21 h 66"/>
                <a:gd name="T4" fmla="*/ 124 w 145"/>
                <a:gd name="T5" fmla="*/ 8 h 66"/>
                <a:gd name="T6" fmla="*/ 145 w 145"/>
                <a:gd name="T7" fmla="*/ 24 h 66"/>
                <a:gd name="T8" fmla="*/ 69 w 145"/>
                <a:gd name="T9" fmla="*/ 47 h 66"/>
                <a:gd name="T10" fmla="*/ 56 w 145"/>
                <a:gd name="T11" fmla="*/ 57 h 66"/>
                <a:gd name="T12" fmla="*/ 32 w 145"/>
                <a:gd name="T13" fmla="*/ 52 h 66"/>
                <a:gd name="T14" fmla="*/ 0 w 145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6">
                  <a:moveTo>
                    <a:pt x="0" y="66"/>
                  </a:moveTo>
                  <a:cubicBezTo>
                    <a:pt x="0" y="66"/>
                    <a:pt x="0" y="42"/>
                    <a:pt x="37" y="21"/>
                  </a:cubicBezTo>
                  <a:cubicBezTo>
                    <a:pt x="75" y="0"/>
                    <a:pt x="113" y="2"/>
                    <a:pt x="124" y="8"/>
                  </a:cubicBezTo>
                  <a:cubicBezTo>
                    <a:pt x="134" y="14"/>
                    <a:pt x="145" y="24"/>
                    <a:pt x="145" y="24"/>
                  </a:cubicBezTo>
                  <a:cubicBezTo>
                    <a:pt x="145" y="24"/>
                    <a:pt x="76" y="38"/>
                    <a:pt x="69" y="47"/>
                  </a:cubicBezTo>
                  <a:cubicBezTo>
                    <a:pt x="62" y="55"/>
                    <a:pt x="64" y="58"/>
                    <a:pt x="56" y="57"/>
                  </a:cubicBezTo>
                  <a:cubicBezTo>
                    <a:pt x="48" y="56"/>
                    <a:pt x="44" y="52"/>
                    <a:pt x="32" y="52"/>
                  </a:cubicBezTo>
                  <a:cubicBezTo>
                    <a:pt x="21" y="52"/>
                    <a:pt x="9" y="66"/>
                    <a:pt x="0" y="66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2" name="PA-任意多边形 89"/>
            <p:cNvSpPr/>
            <p:nvPr>
              <p:custDataLst>
                <p:tags r:id="rId164"/>
              </p:custDataLst>
            </p:nvPr>
          </p:nvSpPr>
          <p:spPr bwMode="auto">
            <a:xfrm>
              <a:off x="4395187" y="2512615"/>
              <a:ext cx="295275" cy="144463"/>
            </a:xfrm>
            <a:custGeom>
              <a:avLst/>
              <a:gdLst>
                <a:gd name="T0" fmla="*/ 5 w 128"/>
                <a:gd name="T1" fmla="*/ 41 h 63"/>
                <a:gd name="T2" fmla="*/ 41 w 128"/>
                <a:gd name="T3" fmla="*/ 42 h 63"/>
                <a:gd name="T4" fmla="*/ 56 w 128"/>
                <a:gd name="T5" fmla="*/ 36 h 63"/>
                <a:gd name="T6" fmla="*/ 65 w 128"/>
                <a:gd name="T7" fmla="*/ 40 h 63"/>
                <a:gd name="T8" fmla="*/ 74 w 128"/>
                <a:gd name="T9" fmla="*/ 34 h 63"/>
                <a:gd name="T10" fmla="*/ 83 w 128"/>
                <a:gd name="T11" fmla="*/ 26 h 63"/>
                <a:gd name="T12" fmla="*/ 94 w 128"/>
                <a:gd name="T13" fmla="*/ 20 h 63"/>
                <a:gd name="T14" fmla="*/ 106 w 128"/>
                <a:gd name="T15" fmla="*/ 18 h 63"/>
                <a:gd name="T16" fmla="*/ 115 w 128"/>
                <a:gd name="T17" fmla="*/ 10 h 63"/>
                <a:gd name="T18" fmla="*/ 128 w 128"/>
                <a:gd name="T19" fmla="*/ 0 h 63"/>
                <a:gd name="T20" fmla="*/ 102 w 128"/>
                <a:gd name="T21" fmla="*/ 41 h 63"/>
                <a:gd name="T22" fmla="*/ 39 w 128"/>
                <a:gd name="T23" fmla="*/ 59 h 63"/>
                <a:gd name="T24" fmla="*/ 2 w 128"/>
                <a:gd name="T25" fmla="*/ 44 h 63"/>
                <a:gd name="T26" fmla="*/ 5 w 128"/>
                <a:gd name="T27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63">
                  <a:moveTo>
                    <a:pt x="5" y="41"/>
                  </a:moveTo>
                  <a:cubicBezTo>
                    <a:pt x="5" y="41"/>
                    <a:pt x="33" y="43"/>
                    <a:pt x="41" y="42"/>
                  </a:cubicBezTo>
                  <a:cubicBezTo>
                    <a:pt x="50" y="41"/>
                    <a:pt x="53" y="35"/>
                    <a:pt x="56" y="36"/>
                  </a:cubicBezTo>
                  <a:cubicBezTo>
                    <a:pt x="60" y="37"/>
                    <a:pt x="59" y="43"/>
                    <a:pt x="65" y="40"/>
                  </a:cubicBezTo>
                  <a:cubicBezTo>
                    <a:pt x="72" y="37"/>
                    <a:pt x="71" y="38"/>
                    <a:pt x="74" y="34"/>
                  </a:cubicBezTo>
                  <a:cubicBezTo>
                    <a:pt x="77" y="29"/>
                    <a:pt x="79" y="26"/>
                    <a:pt x="83" y="26"/>
                  </a:cubicBezTo>
                  <a:cubicBezTo>
                    <a:pt x="87" y="26"/>
                    <a:pt x="92" y="22"/>
                    <a:pt x="94" y="20"/>
                  </a:cubicBezTo>
                  <a:cubicBezTo>
                    <a:pt x="96" y="19"/>
                    <a:pt x="103" y="18"/>
                    <a:pt x="106" y="18"/>
                  </a:cubicBezTo>
                  <a:cubicBezTo>
                    <a:pt x="110" y="17"/>
                    <a:pt x="112" y="12"/>
                    <a:pt x="115" y="10"/>
                  </a:cubicBezTo>
                  <a:cubicBezTo>
                    <a:pt x="119" y="7"/>
                    <a:pt x="128" y="0"/>
                    <a:pt x="128" y="0"/>
                  </a:cubicBezTo>
                  <a:cubicBezTo>
                    <a:pt x="128" y="0"/>
                    <a:pt x="123" y="28"/>
                    <a:pt x="102" y="41"/>
                  </a:cubicBezTo>
                  <a:cubicBezTo>
                    <a:pt x="80" y="54"/>
                    <a:pt x="64" y="63"/>
                    <a:pt x="39" y="59"/>
                  </a:cubicBezTo>
                  <a:cubicBezTo>
                    <a:pt x="15" y="55"/>
                    <a:pt x="4" y="46"/>
                    <a:pt x="2" y="44"/>
                  </a:cubicBezTo>
                  <a:cubicBezTo>
                    <a:pt x="0" y="42"/>
                    <a:pt x="5" y="41"/>
                    <a:pt x="5" y="41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3" name="PA-任意多边形 90"/>
            <p:cNvSpPr/>
            <p:nvPr>
              <p:custDataLst>
                <p:tags r:id="rId165"/>
              </p:custDataLst>
            </p:nvPr>
          </p:nvSpPr>
          <p:spPr bwMode="auto">
            <a:xfrm>
              <a:off x="4399950" y="2190353"/>
              <a:ext cx="65088" cy="131763"/>
            </a:xfrm>
            <a:custGeom>
              <a:avLst/>
              <a:gdLst>
                <a:gd name="T0" fmla="*/ 14 w 28"/>
                <a:gd name="T1" fmla="*/ 55 h 58"/>
                <a:gd name="T2" fmla="*/ 8 w 28"/>
                <a:gd name="T3" fmla="*/ 28 h 58"/>
                <a:gd name="T4" fmla="*/ 9 w 28"/>
                <a:gd name="T5" fmla="*/ 3 h 58"/>
                <a:gd name="T6" fmla="*/ 24 w 28"/>
                <a:gd name="T7" fmla="*/ 13 h 58"/>
                <a:gd name="T8" fmla="*/ 22 w 28"/>
                <a:gd name="T9" fmla="*/ 47 h 58"/>
                <a:gd name="T10" fmla="*/ 14 w 28"/>
                <a:gd name="T11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8">
                  <a:moveTo>
                    <a:pt x="14" y="55"/>
                  </a:moveTo>
                  <a:cubicBezTo>
                    <a:pt x="14" y="55"/>
                    <a:pt x="9" y="38"/>
                    <a:pt x="8" y="28"/>
                  </a:cubicBezTo>
                  <a:cubicBezTo>
                    <a:pt x="6" y="18"/>
                    <a:pt x="0" y="7"/>
                    <a:pt x="9" y="3"/>
                  </a:cubicBezTo>
                  <a:cubicBezTo>
                    <a:pt x="19" y="0"/>
                    <a:pt x="28" y="5"/>
                    <a:pt x="24" y="13"/>
                  </a:cubicBezTo>
                  <a:cubicBezTo>
                    <a:pt x="19" y="20"/>
                    <a:pt x="23" y="37"/>
                    <a:pt x="22" y="47"/>
                  </a:cubicBezTo>
                  <a:cubicBezTo>
                    <a:pt x="22" y="58"/>
                    <a:pt x="14" y="55"/>
                    <a:pt x="14" y="55"/>
                  </a:cubicBezTo>
                  <a:close/>
                </a:path>
              </a:pathLst>
            </a:custGeom>
            <a:solidFill>
              <a:srgbClr val="674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4" name="PA-任意多边形 91"/>
            <p:cNvSpPr/>
            <p:nvPr>
              <p:custDataLst>
                <p:tags r:id="rId166"/>
              </p:custDataLst>
            </p:nvPr>
          </p:nvSpPr>
          <p:spPr bwMode="auto">
            <a:xfrm>
              <a:off x="4546000" y="2161778"/>
              <a:ext cx="258763" cy="241300"/>
            </a:xfrm>
            <a:custGeom>
              <a:avLst/>
              <a:gdLst>
                <a:gd name="T0" fmla="*/ 85 w 113"/>
                <a:gd name="T1" fmla="*/ 92 h 105"/>
                <a:gd name="T2" fmla="*/ 47 w 113"/>
                <a:gd name="T3" fmla="*/ 104 h 105"/>
                <a:gd name="T4" fmla="*/ 5 w 113"/>
                <a:gd name="T5" fmla="*/ 70 h 105"/>
                <a:gd name="T6" fmla="*/ 58 w 113"/>
                <a:gd name="T7" fmla="*/ 0 h 105"/>
                <a:gd name="T8" fmla="*/ 77 w 113"/>
                <a:gd name="T9" fmla="*/ 21 h 105"/>
                <a:gd name="T10" fmla="*/ 108 w 113"/>
                <a:gd name="T11" fmla="*/ 23 h 105"/>
                <a:gd name="T12" fmla="*/ 85 w 113"/>
                <a:gd name="T13" fmla="*/ 9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05">
                  <a:moveTo>
                    <a:pt x="85" y="92"/>
                  </a:moveTo>
                  <a:cubicBezTo>
                    <a:pt x="85" y="92"/>
                    <a:pt x="65" y="105"/>
                    <a:pt x="47" y="104"/>
                  </a:cubicBezTo>
                  <a:cubicBezTo>
                    <a:pt x="28" y="103"/>
                    <a:pt x="0" y="94"/>
                    <a:pt x="5" y="70"/>
                  </a:cubicBezTo>
                  <a:cubicBezTo>
                    <a:pt x="11" y="46"/>
                    <a:pt x="58" y="0"/>
                    <a:pt x="58" y="0"/>
                  </a:cubicBezTo>
                  <a:cubicBezTo>
                    <a:pt x="58" y="0"/>
                    <a:pt x="64" y="25"/>
                    <a:pt x="77" y="21"/>
                  </a:cubicBezTo>
                  <a:cubicBezTo>
                    <a:pt x="89" y="17"/>
                    <a:pt x="104" y="17"/>
                    <a:pt x="108" y="23"/>
                  </a:cubicBezTo>
                  <a:cubicBezTo>
                    <a:pt x="113" y="29"/>
                    <a:pt x="103" y="76"/>
                    <a:pt x="85" y="9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5" name="PA-任意多边形 92"/>
            <p:cNvSpPr/>
            <p:nvPr>
              <p:custDataLst>
                <p:tags r:id="rId167"/>
              </p:custDataLst>
            </p:nvPr>
          </p:nvSpPr>
          <p:spPr bwMode="auto">
            <a:xfrm>
              <a:off x="4322162" y="2331640"/>
              <a:ext cx="349250" cy="511175"/>
            </a:xfrm>
            <a:custGeom>
              <a:avLst/>
              <a:gdLst>
                <a:gd name="T0" fmla="*/ 129 w 152"/>
                <a:gd name="T1" fmla="*/ 13 h 223"/>
                <a:gd name="T2" fmla="*/ 82 w 152"/>
                <a:gd name="T3" fmla="*/ 123 h 223"/>
                <a:gd name="T4" fmla="*/ 0 w 152"/>
                <a:gd name="T5" fmla="*/ 158 h 223"/>
                <a:gd name="T6" fmla="*/ 56 w 152"/>
                <a:gd name="T7" fmla="*/ 171 h 223"/>
                <a:gd name="T8" fmla="*/ 101 w 152"/>
                <a:gd name="T9" fmla="*/ 222 h 223"/>
                <a:gd name="T10" fmla="*/ 98 w 152"/>
                <a:gd name="T11" fmla="*/ 129 h 223"/>
                <a:gd name="T12" fmla="*/ 147 w 152"/>
                <a:gd name="T13" fmla="*/ 11 h 223"/>
                <a:gd name="T14" fmla="*/ 129 w 152"/>
                <a:gd name="T15" fmla="*/ 1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223">
                  <a:moveTo>
                    <a:pt x="129" y="13"/>
                  </a:moveTo>
                  <a:cubicBezTo>
                    <a:pt x="129" y="13"/>
                    <a:pt x="89" y="119"/>
                    <a:pt x="82" y="123"/>
                  </a:cubicBezTo>
                  <a:cubicBezTo>
                    <a:pt x="74" y="126"/>
                    <a:pt x="18" y="137"/>
                    <a:pt x="0" y="158"/>
                  </a:cubicBezTo>
                  <a:cubicBezTo>
                    <a:pt x="0" y="158"/>
                    <a:pt x="41" y="166"/>
                    <a:pt x="56" y="171"/>
                  </a:cubicBezTo>
                  <a:cubicBezTo>
                    <a:pt x="71" y="176"/>
                    <a:pt x="92" y="222"/>
                    <a:pt x="101" y="222"/>
                  </a:cubicBezTo>
                  <a:cubicBezTo>
                    <a:pt x="110" y="223"/>
                    <a:pt x="89" y="140"/>
                    <a:pt x="98" y="129"/>
                  </a:cubicBezTo>
                  <a:cubicBezTo>
                    <a:pt x="108" y="118"/>
                    <a:pt x="152" y="23"/>
                    <a:pt x="147" y="11"/>
                  </a:cubicBezTo>
                  <a:cubicBezTo>
                    <a:pt x="142" y="0"/>
                    <a:pt x="129" y="13"/>
                    <a:pt x="129" y="13"/>
                  </a:cubicBezTo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6" name="PA-任意多边形 93"/>
            <p:cNvSpPr/>
            <p:nvPr>
              <p:custDataLst>
                <p:tags r:id="rId168"/>
              </p:custDataLst>
            </p:nvPr>
          </p:nvSpPr>
          <p:spPr bwMode="auto">
            <a:xfrm>
              <a:off x="4485675" y="2404665"/>
              <a:ext cx="222250" cy="136525"/>
            </a:xfrm>
            <a:custGeom>
              <a:avLst/>
              <a:gdLst>
                <a:gd name="T0" fmla="*/ 0 w 97"/>
                <a:gd name="T1" fmla="*/ 3 h 59"/>
                <a:gd name="T2" fmla="*/ 82 w 97"/>
                <a:gd name="T3" fmla="*/ 37 h 59"/>
                <a:gd name="T4" fmla="*/ 89 w 97"/>
                <a:gd name="T5" fmla="*/ 31 h 59"/>
                <a:gd name="T6" fmla="*/ 24 w 97"/>
                <a:gd name="T7" fmla="*/ 2 h 59"/>
                <a:gd name="T8" fmla="*/ 0 w 97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9">
                  <a:moveTo>
                    <a:pt x="0" y="3"/>
                  </a:moveTo>
                  <a:cubicBezTo>
                    <a:pt x="0" y="3"/>
                    <a:pt x="66" y="14"/>
                    <a:pt x="82" y="37"/>
                  </a:cubicBezTo>
                  <a:cubicBezTo>
                    <a:pt x="97" y="59"/>
                    <a:pt x="94" y="38"/>
                    <a:pt x="89" y="31"/>
                  </a:cubicBezTo>
                  <a:cubicBezTo>
                    <a:pt x="83" y="25"/>
                    <a:pt x="42" y="3"/>
                    <a:pt x="24" y="2"/>
                  </a:cubicBezTo>
                  <a:cubicBezTo>
                    <a:pt x="7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7" name="PA-任意多边形 94"/>
            <p:cNvSpPr/>
            <p:nvPr>
              <p:custDataLst>
                <p:tags r:id="rId169"/>
              </p:custDataLst>
            </p:nvPr>
          </p:nvSpPr>
          <p:spPr bwMode="auto">
            <a:xfrm>
              <a:off x="4460275" y="2445940"/>
              <a:ext cx="225425" cy="136525"/>
            </a:xfrm>
            <a:custGeom>
              <a:avLst/>
              <a:gdLst>
                <a:gd name="T0" fmla="*/ 0 w 98"/>
                <a:gd name="T1" fmla="*/ 3 h 59"/>
                <a:gd name="T2" fmla="*/ 83 w 98"/>
                <a:gd name="T3" fmla="*/ 37 h 59"/>
                <a:gd name="T4" fmla="*/ 89 w 98"/>
                <a:gd name="T5" fmla="*/ 31 h 59"/>
                <a:gd name="T6" fmla="*/ 25 w 98"/>
                <a:gd name="T7" fmla="*/ 2 h 59"/>
                <a:gd name="T8" fmla="*/ 0 w 98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9">
                  <a:moveTo>
                    <a:pt x="0" y="3"/>
                  </a:moveTo>
                  <a:cubicBezTo>
                    <a:pt x="0" y="3"/>
                    <a:pt x="67" y="14"/>
                    <a:pt x="83" y="37"/>
                  </a:cubicBezTo>
                  <a:cubicBezTo>
                    <a:pt x="98" y="59"/>
                    <a:pt x="95" y="38"/>
                    <a:pt x="89" y="31"/>
                  </a:cubicBezTo>
                  <a:cubicBezTo>
                    <a:pt x="84" y="25"/>
                    <a:pt x="42" y="3"/>
                    <a:pt x="25" y="2"/>
                  </a:cubicBezTo>
                  <a:cubicBezTo>
                    <a:pt x="8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8" name="PA-任意多边形 95"/>
            <p:cNvSpPr/>
            <p:nvPr>
              <p:custDataLst>
                <p:tags r:id="rId170"/>
              </p:custDataLst>
            </p:nvPr>
          </p:nvSpPr>
          <p:spPr bwMode="auto">
            <a:xfrm>
              <a:off x="4439637" y="2491978"/>
              <a:ext cx="225425" cy="133350"/>
            </a:xfrm>
            <a:custGeom>
              <a:avLst/>
              <a:gdLst>
                <a:gd name="T0" fmla="*/ 0 w 98"/>
                <a:gd name="T1" fmla="*/ 2 h 58"/>
                <a:gd name="T2" fmla="*/ 83 w 98"/>
                <a:gd name="T3" fmla="*/ 36 h 58"/>
                <a:gd name="T4" fmla="*/ 89 w 98"/>
                <a:gd name="T5" fmla="*/ 31 h 58"/>
                <a:gd name="T6" fmla="*/ 25 w 98"/>
                <a:gd name="T7" fmla="*/ 1 h 58"/>
                <a:gd name="T8" fmla="*/ 0 w 9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8">
                  <a:moveTo>
                    <a:pt x="0" y="2"/>
                  </a:moveTo>
                  <a:cubicBezTo>
                    <a:pt x="0" y="2"/>
                    <a:pt x="67" y="14"/>
                    <a:pt x="83" y="36"/>
                  </a:cubicBezTo>
                  <a:cubicBezTo>
                    <a:pt x="98" y="58"/>
                    <a:pt x="95" y="37"/>
                    <a:pt x="89" y="31"/>
                  </a:cubicBezTo>
                  <a:cubicBezTo>
                    <a:pt x="84" y="25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9" name="PA-任意多边形 96"/>
            <p:cNvSpPr/>
            <p:nvPr>
              <p:custDataLst>
                <p:tags r:id="rId171"/>
              </p:custDataLst>
            </p:nvPr>
          </p:nvSpPr>
          <p:spPr bwMode="auto">
            <a:xfrm>
              <a:off x="4423762" y="2547540"/>
              <a:ext cx="212725" cy="125413"/>
            </a:xfrm>
            <a:custGeom>
              <a:avLst/>
              <a:gdLst>
                <a:gd name="T0" fmla="*/ 0 w 93"/>
                <a:gd name="T1" fmla="*/ 2 h 55"/>
                <a:gd name="T2" fmla="*/ 79 w 93"/>
                <a:gd name="T3" fmla="*/ 34 h 55"/>
                <a:gd name="T4" fmla="*/ 85 w 93"/>
                <a:gd name="T5" fmla="*/ 28 h 55"/>
                <a:gd name="T6" fmla="*/ 24 w 93"/>
                <a:gd name="T7" fmla="*/ 1 h 55"/>
                <a:gd name="T8" fmla="*/ 0 w 93"/>
                <a:gd name="T9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55">
                  <a:moveTo>
                    <a:pt x="0" y="2"/>
                  </a:moveTo>
                  <a:cubicBezTo>
                    <a:pt x="0" y="2"/>
                    <a:pt x="64" y="12"/>
                    <a:pt x="79" y="34"/>
                  </a:cubicBezTo>
                  <a:cubicBezTo>
                    <a:pt x="93" y="55"/>
                    <a:pt x="91" y="34"/>
                    <a:pt x="85" y="28"/>
                  </a:cubicBezTo>
                  <a:cubicBezTo>
                    <a:pt x="80" y="22"/>
                    <a:pt x="40" y="2"/>
                    <a:pt x="24" y="1"/>
                  </a:cubicBezTo>
                  <a:cubicBezTo>
                    <a:pt x="7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0" name="PA-任意多边形 97"/>
            <p:cNvSpPr/>
            <p:nvPr>
              <p:custDataLst>
                <p:tags r:id="rId172"/>
              </p:custDataLst>
            </p:nvPr>
          </p:nvSpPr>
          <p:spPr bwMode="auto">
            <a:xfrm>
              <a:off x="4655537" y="2249090"/>
              <a:ext cx="50800" cy="50800"/>
            </a:xfrm>
            <a:custGeom>
              <a:avLst/>
              <a:gdLst>
                <a:gd name="T0" fmla="*/ 17 w 22"/>
                <a:gd name="T1" fmla="*/ 3 h 22"/>
                <a:gd name="T2" fmla="*/ 18 w 22"/>
                <a:gd name="T3" fmla="*/ 17 h 22"/>
                <a:gd name="T4" fmla="*/ 4 w 22"/>
                <a:gd name="T5" fmla="*/ 18 h 22"/>
                <a:gd name="T6" fmla="*/ 3 w 22"/>
                <a:gd name="T7" fmla="*/ 4 h 22"/>
                <a:gd name="T8" fmla="*/ 17 w 22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7" y="3"/>
                  </a:moveTo>
                  <a:cubicBezTo>
                    <a:pt x="21" y="6"/>
                    <a:pt x="22" y="13"/>
                    <a:pt x="18" y="17"/>
                  </a:cubicBezTo>
                  <a:cubicBezTo>
                    <a:pt x="15" y="21"/>
                    <a:pt x="9" y="22"/>
                    <a:pt x="4" y="18"/>
                  </a:cubicBezTo>
                  <a:cubicBezTo>
                    <a:pt x="0" y="15"/>
                    <a:pt x="0" y="9"/>
                    <a:pt x="3" y="4"/>
                  </a:cubicBezTo>
                  <a:cubicBezTo>
                    <a:pt x="6" y="0"/>
                    <a:pt x="13" y="0"/>
                    <a:pt x="17" y="3"/>
                  </a:cubicBezTo>
                  <a:close/>
                </a:path>
              </a:pathLst>
            </a:custGeom>
            <a:solidFill>
              <a:srgbClr val="514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1" name="PA-任意多边形 98"/>
            <p:cNvSpPr/>
            <p:nvPr>
              <p:custDataLst>
                <p:tags r:id="rId173"/>
              </p:custDataLst>
            </p:nvPr>
          </p:nvSpPr>
          <p:spPr bwMode="auto">
            <a:xfrm>
              <a:off x="4731737" y="2268140"/>
              <a:ext cx="498475" cy="425450"/>
            </a:xfrm>
            <a:custGeom>
              <a:avLst/>
              <a:gdLst>
                <a:gd name="T0" fmla="*/ 46 w 217"/>
                <a:gd name="T1" fmla="*/ 111 h 186"/>
                <a:gd name="T2" fmla="*/ 52 w 217"/>
                <a:gd name="T3" fmla="*/ 69 h 186"/>
                <a:gd name="T4" fmla="*/ 67 w 217"/>
                <a:gd name="T5" fmla="*/ 12 h 186"/>
                <a:gd name="T6" fmla="*/ 97 w 217"/>
                <a:gd name="T7" fmla="*/ 11 h 186"/>
                <a:gd name="T8" fmla="*/ 109 w 217"/>
                <a:gd name="T9" fmla="*/ 74 h 186"/>
                <a:gd name="T10" fmla="*/ 124 w 217"/>
                <a:gd name="T11" fmla="*/ 86 h 186"/>
                <a:gd name="T12" fmla="*/ 131 w 217"/>
                <a:gd name="T13" fmla="*/ 64 h 186"/>
                <a:gd name="T14" fmla="*/ 120 w 217"/>
                <a:gd name="T15" fmla="*/ 48 h 186"/>
                <a:gd name="T16" fmla="*/ 143 w 217"/>
                <a:gd name="T17" fmla="*/ 45 h 186"/>
                <a:gd name="T18" fmla="*/ 171 w 217"/>
                <a:gd name="T19" fmla="*/ 72 h 186"/>
                <a:gd name="T20" fmla="*/ 154 w 217"/>
                <a:gd name="T21" fmla="*/ 109 h 186"/>
                <a:gd name="T22" fmla="*/ 187 w 217"/>
                <a:gd name="T23" fmla="*/ 107 h 186"/>
                <a:gd name="T24" fmla="*/ 197 w 217"/>
                <a:gd name="T25" fmla="*/ 76 h 186"/>
                <a:gd name="T26" fmla="*/ 215 w 217"/>
                <a:gd name="T27" fmla="*/ 94 h 186"/>
                <a:gd name="T28" fmla="*/ 194 w 217"/>
                <a:gd name="T29" fmla="*/ 134 h 186"/>
                <a:gd name="T30" fmla="*/ 134 w 217"/>
                <a:gd name="T31" fmla="*/ 145 h 186"/>
                <a:gd name="T32" fmla="*/ 95 w 217"/>
                <a:gd name="T33" fmla="*/ 128 h 186"/>
                <a:gd name="T34" fmla="*/ 73 w 217"/>
                <a:gd name="T35" fmla="*/ 178 h 186"/>
                <a:gd name="T36" fmla="*/ 14 w 217"/>
                <a:gd name="T37" fmla="*/ 165 h 186"/>
                <a:gd name="T38" fmla="*/ 10 w 217"/>
                <a:gd name="T39" fmla="*/ 129 h 186"/>
                <a:gd name="T40" fmla="*/ 18 w 217"/>
                <a:gd name="T41" fmla="*/ 74 h 186"/>
                <a:gd name="T42" fmla="*/ 39 w 217"/>
                <a:gd name="T43" fmla="*/ 67 h 186"/>
                <a:gd name="T44" fmla="*/ 46 w 217"/>
                <a:gd name="T45" fmla="*/ 11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7" h="186">
                  <a:moveTo>
                    <a:pt x="46" y="111"/>
                  </a:moveTo>
                  <a:cubicBezTo>
                    <a:pt x="53" y="112"/>
                    <a:pt x="52" y="77"/>
                    <a:pt x="52" y="69"/>
                  </a:cubicBezTo>
                  <a:cubicBezTo>
                    <a:pt x="52" y="61"/>
                    <a:pt x="52" y="21"/>
                    <a:pt x="67" y="12"/>
                  </a:cubicBezTo>
                  <a:cubicBezTo>
                    <a:pt x="83" y="3"/>
                    <a:pt x="93" y="0"/>
                    <a:pt x="97" y="11"/>
                  </a:cubicBezTo>
                  <a:cubicBezTo>
                    <a:pt x="102" y="22"/>
                    <a:pt x="102" y="62"/>
                    <a:pt x="109" y="74"/>
                  </a:cubicBezTo>
                  <a:cubicBezTo>
                    <a:pt x="117" y="85"/>
                    <a:pt x="116" y="90"/>
                    <a:pt x="124" y="86"/>
                  </a:cubicBezTo>
                  <a:cubicBezTo>
                    <a:pt x="133" y="82"/>
                    <a:pt x="134" y="70"/>
                    <a:pt x="131" y="64"/>
                  </a:cubicBezTo>
                  <a:cubicBezTo>
                    <a:pt x="128" y="58"/>
                    <a:pt x="118" y="53"/>
                    <a:pt x="120" y="48"/>
                  </a:cubicBezTo>
                  <a:cubicBezTo>
                    <a:pt x="122" y="43"/>
                    <a:pt x="131" y="39"/>
                    <a:pt x="143" y="45"/>
                  </a:cubicBezTo>
                  <a:cubicBezTo>
                    <a:pt x="155" y="51"/>
                    <a:pt x="168" y="58"/>
                    <a:pt x="171" y="72"/>
                  </a:cubicBezTo>
                  <a:cubicBezTo>
                    <a:pt x="173" y="86"/>
                    <a:pt x="158" y="106"/>
                    <a:pt x="154" y="109"/>
                  </a:cubicBezTo>
                  <a:cubicBezTo>
                    <a:pt x="149" y="112"/>
                    <a:pt x="181" y="115"/>
                    <a:pt x="187" y="107"/>
                  </a:cubicBezTo>
                  <a:cubicBezTo>
                    <a:pt x="192" y="100"/>
                    <a:pt x="186" y="81"/>
                    <a:pt x="197" y="76"/>
                  </a:cubicBezTo>
                  <a:cubicBezTo>
                    <a:pt x="207" y="72"/>
                    <a:pt x="214" y="79"/>
                    <a:pt x="215" y="94"/>
                  </a:cubicBezTo>
                  <a:cubicBezTo>
                    <a:pt x="217" y="109"/>
                    <a:pt x="209" y="127"/>
                    <a:pt x="194" y="134"/>
                  </a:cubicBezTo>
                  <a:cubicBezTo>
                    <a:pt x="178" y="141"/>
                    <a:pt x="152" y="150"/>
                    <a:pt x="134" y="145"/>
                  </a:cubicBezTo>
                  <a:cubicBezTo>
                    <a:pt x="116" y="140"/>
                    <a:pt x="95" y="128"/>
                    <a:pt x="95" y="128"/>
                  </a:cubicBezTo>
                  <a:cubicBezTo>
                    <a:pt x="95" y="128"/>
                    <a:pt x="94" y="170"/>
                    <a:pt x="73" y="178"/>
                  </a:cubicBezTo>
                  <a:cubicBezTo>
                    <a:pt x="51" y="186"/>
                    <a:pt x="23" y="183"/>
                    <a:pt x="14" y="165"/>
                  </a:cubicBezTo>
                  <a:cubicBezTo>
                    <a:pt x="5" y="146"/>
                    <a:pt x="10" y="129"/>
                    <a:pt x="10" y="129"/>
                  </a:cubicBezTo>
                  <a:cubicBezTo>
                    <a:pt x="10" y="129"/>
                    <a:pt x="0" y="94"/>
                    <a:pt x="18" y="74"/>
                  </a:cubicBezTo>
                  <a:cubicBezTo>
                    <a:pt x="31" y="60"/>
                    <a:pt x="37" y="62"/>
                    <a:pt x="39" y="67"/>
                  </a:cubicBezTo>
                  <a:cubicBezTo>
                    <a:pt x="42" y="72"/>
                    <a:pt x="40" y="111"/>
                    <a:pt x="46" y="111"/>
                  </a:cubicBezTo>
                  <a:close/>
                </a:path>
              </a:pathLst>
            </a:custGeom>
            <a:solidFill>
              <a:srgbClr val="FEC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2" name="PA-任意多边形 99"/>
            <p:cNvSpPr/>
            <p:nvPr>
              <p:custDataLst>
                <p:tags r:id="rId174"/>
              </p:custDataLst>
            </p:nvPr>
          </p:nvSpPr>
          <p:spPr bwMode="auto">
            <a:xfrm>
              <a:off x="4742850" y="2531665"/>
              <a:ext cx="198438" cy="161925"/>
            </a:xfrm>
            <a:custGeom>
              <a:avLst/>
              <a:gdLst>
                <a:gd name="T0" fmla="*/ 58 w 86"/>
                <a:gd name="T1" fmla="*/ 45 h 71"/>
                <a:gd name="T2" fmla="*/ 21 w 86"/>
                <a:gd name="T3" fmla="*/ 4 h 71"/>
                <a:gd name="T4" fmla="*/ 4 w 86"/>
                <a:gd name="T5" fmla="*/ 8 h 71"/>
                <a:gd name="T6" fmla="*/ 5 w 86"/>
                <a:gd name="T7" fmla="*/ 14 h 71"/>
                <a:gd name="T8" fmla="*/ 9 w 86"/>
                <a:gd name="T9" fmla="*/ 50 h 71"/>
                <a:gd name="T10" fmla="*/ 68 w 86"/>
                <a:gd name="T11" fmla="*/ 63 h 71"/>
                <a:gd name="T12" fmla="*/ 86 w 86"/>
                <a:gd name="T13" fmla="*/ 39 h 71"/>
                <a:gd name="T14" fmla="*/ 58 w 86"/>
                <a:gd name="T15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1">
                  <a:moveTo>
                    <a:pt x="58" y="45"/>
                  </a:moveTo>
                  <a:cubicBezTo>
                    <a:pt x="38" y="44"/>
                    <a:pt x="34" y="11"/>
                    <a:pt x="21" y="4"/>
                  </a:cubicBezTo>
                  <a:cubicBezTo>
                    <a:pt x="13" y="0"/>
                    <a:pt x="7" y="3"/>
                    <a:pt x="4" y="8"/>
                  </a:cubicBezTo>
                  <a:cubicBezTo>
                    <a:pt x="4" y="12"/>
                    <a:pt x="5" y="14"/>
                    <a:pt x="5" y="14"/>
                  </a:cubicBezTo>
                  <a:cubicBezTo>
                    <a:pt x="5" y="14"/>
                    <a:pt x="0" y="31"/>
                    <a:pt x="9" y="50"/>
                  </a:cubicBezTo>
                  <a:cubicBezTo>
                    <a:pt x="18" y="68"/>
                    <a:pt x="46" y="71"/>
                    <a:pt x="68" y="63"/>
                  </a:cubicBezTo>
                  <a:cubicBezTo>
                    <a:pt x="77" y="60"/>
                    <a:pt x="83" y="50"/>
                    <a:pt x="86" y="39"/>
                  </a:cubicBezTo>
                  <a:cubicBezTo>
                    <a:pt x="79" y="43"/>
                    <a:pt x="69" y="46"/>
                    <a:pt x="58" y="45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3" name="PA-任意多边形 100"/>
            <p:cNvSpPr/>
            <p:nvPr>
              <p:custDataLst>
                <p:tags r:id="rId175"/>
              </p:custDataLst>
            </p:nvPr>
          </p:nvSpPr>
          <p:spPr bwMode="auto">
            <a:xfrm>
              <a:off x="4949225" y="2433240"/>
              <a:ext cx="280988" cy="177800"/>
            </a:xfrm>
            <a:custGeom>
              <a:avLst/>
              <a:gdLst>
                <a:gd name="T0" fmla="*/ 102 w 122"/>
                <a:gd name="T1" fmla="*/ 4 h 78"/>
                <a:gd name="T2" fmla="*/ 92 w 122"/>
                <a:gd name="T3" fmla="*/ 35 h 78"/>
                <a:gd name="T4" fmla="*/ 88 w 122"/>
                <a:gd name="T5" fmla="*/ 38 h 78"/>
                <a:gd name="T6" fmla="*/ 63 w 122"/>
                <a:gd name="T7" fmla="*/ 55 h 78"/>
                <a:gd name="T8" fmla="*/ 0 w 122"/>
                <a:gd name="T9" fmla="*/ 56 h 78"/>
                <a:gd name="T10" fmla="*/ 39 w 122"/>
                <a:gd name="T11" fmla="*/ 73 h 78"/>
                <a:gd name="T12" fmla="*/ 99 w 122"/>
                <a:gd name="T13" fmla="*/ 62 h 78"/>
                <a:gd name="T14" fmla="*/ 120 w 122"/>
                <a:gd name="T15" fmla="*/ 22 h 78"/>
                <a:gd name="T16" fmla="*/ 102 w 122"/>
                <a:gd name="T17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78">
                  <a:moveTo>
                    <a:pt x="102" y="4"/>
                  </a:moveTo>
                  <a:cubicBezTo>
                    <a:pt x="91" y="9"/>
                    <a:pt x="97" y="28"/>
                    <a:pt x="92" y="35"/>
                  </a:cubicBezTo>
                  <a:cubicBezTo>
                    <a:pt x="91" y="36"/>
                    <a:pt x="90" y="37"/>
                    <a:pt x="88" y="38"/>
                  </a:cubicBezTo>
                  <a:cubicBezTo>
                    <a:pt x="83" y="44"/>
                    <a:pt x="76" y="49"/>
                    <a:pt x="63" y="55"/>
                  </a:cubicBezTo>
                  <a:cubicBezTo>
                    <a:pt x="38" y="65"/>
                    <a:pt x="0" y="53"/>
                    <a:pt x="0" y="56"/>
                  </a:cubicBezTo>
                  <a:cubicBezTo>
                    <a:pt x="0" y="56"/>
                    <a:pt x="21" y="68"/>
                    <a:pt x="39" y="73"/>
                  </a:cubicBezTo>
                  <a:cubicBezTo>
                    <a:pt x="57" y="78"/>
                    <a:pt x="83" y="69"/>
                    <a:pt x="99" y="62"/>
                  </a:cubicBezTo>
                  <a:cubicBezTo>
                    <a:pt x="114" y="55"/>
                    <a:pt x="122" y="37"/>
                    <a:pt x="120" y="22"/>
                  </a:cubicBezTo>
                  <a:cubicBezTo>
                    <a:pt x="119" y="7"/>
                    <a:pt x="112" y="0"/>
                    <a:pt x="102" y="4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4" name="PA-任意多边形 101"/>
            <p:cNvSpPr/>
            <p:nvPr>
              <p:custDataLst>
                <p:tags r:id="rId176"/>
              </p:custDataLst>
            </p:nvPr>
          </p:nvSpPr>
          <p:spPr bwMode="auto">
            <a:xfrm>
              <a:off x="4882550" y="2233215"/>
              <a:ext cx="65088" cy="68263"/>
            </a:xfrm>
            <a:custGeom>
              <a:avLst/>
              <a:gdLst>
                <a:gd name="T0" fmla="*/ 0 w 28"/>
                <a:gd name="T1" fmla="*/ 27 h 30"/>
                <a:gd name="T2" fmla="*/ 11 w 28"/>
                <a:gd name="T3" fmla="*/ 4 h 30"/>
                <a:gd name="T4" fmla="*/ 26 w 28"/>
                <a:gd name="T5" fmla="*/ 8 h 30"/>
                <a:gd name="T6" fmla="*/ 9 w 28"/>
                <a:gd name="T7" fmla="*/ 29 h 30"/>
                <a:gd name="T8" fmla="*/ 0 w 28"/>
                <a:gd name="T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0">
                  <a:moveTo>
                    <a:pt x="0" y="27"/>
                  </a:moveTo>
                  <a:cubicBezTo>
                    <a:pt x="0" y="27"/>
                    <a:pt x="2" y="8"/>
                    <a:pt x="11" y="4"/>
                  </a:cubicBezTo>
                  <a:cubicBezTo>
                    <a:pt x="20" y="0"/>
                    <a:pt x="25" y="2"/>
                    <a:pt x="26" y="8"/>
                  </a:cubicBezTo>
                  <a:cubicBezTo>
                    <a:pt x="28" y="14"/>
                    <a:pt x="12" y="28"/>
                    <a:pt x="9" y="29"/>
                  </a:cubicBezTo>
                  <a:cubicBezTo>
                    <a:pt x="5" y="30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4C3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5" name="PA-任意多边形 102"/>
            <p:cNvSpPr/>
            <p:nvPr>
              <p:custDataLst>
                <p:tags r:id="rId177"/>
              </p:custDataLst>
            </p:nvPr>
          </p:nvSpPr>
          <p:spPr bwMode="auto">
            <a:xfrm>
              <a:off x="4587275" y="2414190"/>
              <a:ext cx="495300" cy="428625"/>
            </a:xfrm>
            <a:custGeom>
              <a:avLst/>
              <a:gdLst>
                <a:gd name="T0" fmla="*/ 46 w 216"/>
                <a:gd name="T1" fmla="*/ 112 h 187"/>
                <a:gd name="T2" fmla="*/ 51 w 216"/>
                <a:gd name="T3" fmla="*/ 70 h 187"/>
                <a:gd name="T4" fmla="*/ 67 w 216"/>
                <a:gd name="T5" fmla="*/ 12 h 187"/>
                <a:gd name="T6" fmla="*/ 97 w 216"/>
                <a:gd name="T7" fmla="*/ 11 h 187"/>
                <a:gd name="T8" fmla="*/ 109 w 216"/>
                <a:gd name="T9" fmla="*/ 74 h 187"/>
                <a:gd name="T10" fmla="*/ 124 w 216"/>
                <a:gd name="T11" fmla="*/ 87 h 187"/>
                <a:gd name="T12" fmla="*/ 131 w 216"/>
                <a:gd name="T13" fmla="*/ 65 h 187"/>
                <a:gd name="T14" fmla="*/ 120 w 216"/>
                <a:gd name="T15" fmla="*/ 48 h 187"/>
                <a:gd name="T16" fmla="*/ 143 w 216"/>
                <a:gd name="T17" fmla="*/ 46 h 187"/>
                <a:gd name="T18" fmla="*/ 170 w 216"/>
                <a:gd name="T19" fmla="*/ 73 h 187"/>
                <a:gd name="T20" fmla="*/ 154 w 216"/>
                <a:gd name="T21" fmla="*/ 109 h 187"/>
                <a:gd name="T22" fmla="*/ 187 w 216"/>
                <a:gd name="T23" fmla="*/ 108 h 187"/>
                <a:gd name="T24" fmla="*/ 196 w 216"/>
                <a:gd name="T25" fmla="*/ 77 h 187"/>
                <a:gd name="T26" fmla="*/ 215 w 216"/>
                <a:gd name="T27" fmla="*/ 95 h 187"/>
                <a:gd name="T28" fmla="*/ 193 w 216"/>
                <a:gd name="T29" fmla="*/ 135 h 187"/>
                <a:gd name="T30" fmla="*/ 134 w 216"/>
                <a:gd name="T31" fmla="*/ 146 h 187"/>
                <a:gd name="T32" fmla="*/ 95 w 216"/>
                <a:gd name="T33" fmla="*/ 129 h 187"/>
                <a:gd name="T34" fmla="*/ 73 w 216"/>
                <a:gd name="T35" fmla="*/ 179 h 187"/>
                <a:gd name="T36" fmla="*/ 14 w 216"/>
                <a:gd name="T37" fmla="*/ 165 h 187"/>
                <a:gd name="T38" fmla="*/ 10 w 216"/>
                <a:gd name="T39" fmla="*/ 129 h 187"/>
                <a:gd name="T40" fmla="*/ 18 w 216"/>
                <a:gd name="T41" fmla="*/ 75 h 187"/>
                <a:gd name="T42" fmla="*/ 39 w 216"/>
                <a:gd name="T43" fmla="*/ 68 h 187"/>
                <a:gd name="T44" fmla="*/ 46 w 216"/>
                <a:gd name="T45" fmla="*/ 1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187">
                  <a:moveTo>
                    <a:pt x="46" y="112"/>
                  </a:moveTo>
                  <a:cubicBezTo>
                    <a:pt x="53" y="113"/>
                    <a:pt x="51" y="78"/>
                    <a:pt x="51" y="70"/>
                  </a:cubicBezTo>
                  <a:cubicBezTo>
                    <a:pt x="52" y="62"/>
                    <a:pt x="51" y="21"/>
                    <a:pt x="67" y="12"/>
                  </a:cubicBezTo>
                  <a:cubicBezTo>
                    <a:pt x="83" y="4"/>
                    <a:pt x="93" y="0"/>
                    <a:pt x="97" y="11"/>
                  </a:cubicBezTo>
                  <a:cubicBezTo>
                    <a:pt x="102" y="22"/>
                    <a:pt x="102" y="63"/>
                    <a:pt x="109" y="74"/>
                  </a:cubicBezTo>
                  <a:cubicBezTo>
                    <a:pt x="116" y="86"/>
                    <a:pt x="115" y="90"/>
                    <a:pt x="124" y="87"/>
                  </a:cubicBezTo>
                  <a:cubicBezTo>
                    <a:pt x="133" y="83"/>
                    <a:pt x="134" y="71"/>
                    <a:pt x="131" y="65"/>
                  </a:cubicBezTo>
                  <a:cubicBezTo>
                    <a:pt x="128" y="59"/>
                    <a:pt x="118" y="54"/>
                    <a:pt x="120" y="48"/>
                  </a:cubicBezTo>
                  <a:cubicBezTo>
                    <a:pt x="122" y="43"/>
                    <a:pt x="131" y="40"/>
                    <a:pt x="143" y="46"/>
                  </a:cubicBezTo>
                  <a:cubicBezTo>
                    <a:pt x="155" y="52"/>
                    <a:pt x="168" y="59"/>
                    <a:pt x="170" y="73"/>
                  </a:cubicBezTo>
                  <a:cubicBezTo>
                    <a:pt x="173" y="87"/>
                    <a:pt x="158" y="106"/>
                    <a:pt x="154" y="109"/>
                  </a:cubicBezTo>
                  <a:cubicBezTo>
                    <a:pt x="149" y="113"/>
                    <a:pt x="181" y="115"/>
                    <a:pt x="187" y="108"/>
                  </a:cubicBezTo>
                  <a:cubicBezTo>
                    <a:pt x="192" y="101"/>
                    <a:pt x="186" y="81"/>
                    <a:pt x="196" y="77"/>
                  </a:cubicBezTo>
                  <a:cubicBezTo>
                    <a:pt x="207" y="73"/>
                    <a:pt x="214" y="80"/>
                    <a:pt x="215" y="95"/>
                  </a:cubicBezTo>
                  <a:cubicBezTo>
                    <a:pt x="216" y="110"/>
                    <a:pt x="209" y="128"/>
                    <a:pt x="193" y="135"/>
                  </a:cubicBezTo>
                  <a:cubicBezTo>
                    <a:pt x="178" y="142"/>
                    <a:pt x="152" y="151"/>
                    <a:pt x="134" y="146"/>
                  </a:cubicBezTo>
                  <a:cubicBezTo>
                    <a:pt x="115" y="141"/>
                    <a:pt x="95" y="129"/>
                    <a:pt x="95" y="129"/>
                  </a:cubicBezTo>
                  <a:cubicBezTo>
                    <a:pt x="95" y="129"/>
                    <a:pt x="94" y="171"/>
                    <a:pt x="73" y="179"/>
                  </a:cubicBezTo>
                  <a:cubicBezTo>
                    <a:pt x="51" y="187"/>
                    <a:pt x="23" y="184"/>
                    <a:pt x="14" y="165"/>
                  </a:cubicBezTo>
                  <a:cubicBezTo>
                    <a:pt x="5" y="147"/>
                    <a:pt x="10" y="129"/>
                    <a:pt x="10" y="129"/>
                  </a:cubicBezTo>
                  <a:cubicBezTo>
                    <a:pt x="10" y="129"/>
                    <a:pt x="0" y="95"/>
                    <a:pt x="18" y="75"/>
                  </a:cubicBezTo>
                  <a:cubicBezTo>
                    <a:pt x="31" y="61"/>
                    <a:pt x="37" y="63"/>
                    <a:pt x="39" y="68"/>
                  </a:cubicBezTo>
                  <a:cubicBezTo>
                    <a:pt x="41" y="72"/>
                    <a:pt x="40" y="111"/>
                    <a:pt x="46" y="112"/>
                  </a:cubicBezTo>
                </a:path>
              </a:pathLst>
            </a:custGeom>
            <a:solidFill>
              <a:srgbClr val="FEC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6" name="PA-任意多边形 103"/>
            <p:cNvSpPr/>
            <p:nvPr>
              <p:custDataLst>
                <p:tags r:id="rId178"/>
              </p:custDataLst>
            </p:nvPr>
          </p:nvSpPr>
          <p:spPr bwMode="auto">
            <a:xfrm>
              <a:off x="4598387" y="2677715"/>
              <a:ext cx="196850" cy="165100"/>
            </a:xfrm>
            <a:custGeom>
              <a:avLst/>
              <a:gdLst>
                <a:gd name="T0" fmla="*/ 58 w 86"/>
                <a:gd name="T1" fmla="*/ 46 h 72"/>
                <a:gd name="T2" fmla="*/ 21 w 86"/>
                <a:gd name="T3" fmla="*/ 4 h 72"/>
                <a:gd name="T4" fmla="*/ 3 w 86"/>
                <a:gd name="T5" fmla="*/ 9 h 72"/>
                <a:gd name="T6" fmla="*/ 5 w 86"/>
                <a:gd name="T7" fmla="*/ 14 h 72"/>
                <a:gd name="T8" fmla="*/ 9 w 86"/>
                <a:gd name="T9" fmla="*/ 50 h 72"/>
                <a:gd name="T10" fmla="*/ 68 w 86"/>
                <a:gd name="T11" fmla="*/ 64 h 72"/>
                <a:gd name="T12" fmla="*/ 86 w 86"/>
                <a:gd name="T13" fmla="*/ 40 h 72"/>
                <a:gd name="T14" fmla="*/ 58 w 86"/>
                <a:gd name="T15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72">
                  <a:moveTo>
                    <a:pt x="58" y="46"/>
                  </a:moveTo>
                  <a:cubicBezTo>
                    <a:pt x="38" y="45"/>
                    <a:pt x="34" y="11"/>
                    <a:pt x="21" y="4"/>
                  </a:cubicBezTo>
                  <a:cubicBezTo>
                    <a:pt x="13" y="0"/>
                    <a:pt x="7" y="4"/>
                    <a:pt x="3" y="9"/>
                  </a:cubicBezTo>
                  <a:cubicBezTo>
                    <a:pt x="4" y="12"/>
                    <a:pt x="5" y="14"/>
                    <a:pt x="5" y="14"/>
                  </a:cubicBezTo>
                  <a:cubicBezTo>
                    <a:pt x="5" y="14"/>
                    <a:pt x="0" y="32"/>
                    <a:pt x="9" y="50"/>
                  </a:cubicBezTo>
                  <a:cubicBezTo>
                    <a:pt x="18" y="69"/>
                    <a:pt x="46" y="72"/>
                    <a:pt x="68" y="64"/>
                  </a:cubicBezTo>
                  <a:cubicBezTo>
                    <a:pt x="77" y="61"/>
                    <a:pt x="82" y="50"/>
                    <a:pt x="86" y="40"/>
                  </a:cubicBezTo>
                  <a:cubicBezTo>
                    <a:pt x="79" y="43"/>
                    <a:pt x="69" y="47"/>
                    <a:pt x="58" y="46"/>
                  </a:cubicBezTo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7" name="PA-任意多边形 104"/>
            <p:cNvSpPr/>
            <p:nvPr>
              <p:custDataLst>
                <p:tags r:id="rId179"/>
              </p:custDataLst>
            </p:nvPr>
          </p:nvSpPr>
          <p:spPr bwMode="auto">
            <a:xfrm>
              <a:off x="4804762" y="2582465"/>
              <a:ext cx="277813" cy="177800"/>
            </a:xfrm>
            <a:custGeom>
              <a:avLst/>
              <a:gdLst>
                <a:gd name="T0" fmla="*/ 101 w 121"/>
                <a:gd name="T1" fmla="*/ 4 h 78"/>
                <a:gd name="T2" fmla="*/ 92 w 121"/>
                <a:gd name="T3" fmla="*/ 35 h 78"/>
                <a:gd name="T4" fmla="*/ 88 w 121"/>
                <a:gd name="T5" fmla="*/ 37 h 78"/>
                <a:gd name="T6" fmla="*/ 63 w 121"/>
                <a:gd name="T7" fmla="*/ 54 h 78"/>
                <a:gd name="T8" fmla="*/ 0 w 121"/>
                <a:gd name="T9" fmla="*/ 56 h 78"/>
                <a:gd name="T10" fmla="*/ 39 w 121"/>
                <a:gd name="T11" fmla="*/ 73 h 78"/>
                <a:gd name="T12" fmla="*/ 98 w 121"/>
                <a:gd name="T13" fmla="*/ 62 h 78"/>
                <a:gd name="T14" fmla="*/ 120 w 121"/>
                <a:gd name="T15" fmla="*/ 22 h 78"/>
                <a:gd name="T16" fmla="*/ 101 w 121"/>
                <a:gd name="T17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01" y="4"/>
                  </a:moveTo>
                  <a:cubicBezTo>
                    <a:pt x="91" y="8"/>
                    <a:pt x="97" y="28"/>
                    <a:pt x="92" y="35"/>
                  </a:cubicBezTo>
                  <a:cubicBezTo>
                    <a:pt x="91" y="36"/>
                    <a:pt x="90" y="37"/>
                    <a:pt x="88" y="37"/>
                  </a:cubicBezTo>
                  <a:cubicBezTo>
                    <a:pt x="83" y="43"/>
                    <a:pt x="76" y="49"/>
                    <a:pt x="63" y="54"/>
                  </a:cubicBezTo>
                  <a:cubicBezTo>
                    <a:pt x="38" y="65"/>
                    <a:pt x="0" y="52"/>
                    <a:pt x="0" y="56"/>
                  </a:cubicBezTo>
                  <a:cubicBezTo>
                    <a:pt x="0" y="56"/>
                    <a:pt x="20" y="68"/>
                    <a:pt x="39" y="73"/>
                  </a:cubicBezTo>
                  <a:cubicBezTo>
                    <a:pt x="57" y="78"/>
                    <a:pt x="83" y="69"/>
                    <a:pt x="98" y="62"/>
                  </a:cubicBezTo>
                  <a:cubicBezTo>
                    <a:pt x="114" y="55"/>
                    <a:pt x="121" y="37"/>
                    <a:pt x="120" y="22"/>
                  </a:cubicBezTo>
                  <a:cubicBezTo>
                    <a:pt x="119" y="7"/>
                    <a:pt x="112" y="0"/>
                    <a:pt x="101" y="4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8" name="PA-任意多边形 105"/>
            <p:cNvSpPr/>
            <p:nvPr>
              <p:custDataLst>
                <p:tags r:id="rId180"/>
              </p:custDataLst>
            </p:nvPr>
          </p:nvSpPr>
          <p:spPr bwMode="auto">
            <a:xfrm>
              <a:off x="4738087" y="2382440"/>
              <a:ext cx="65088" cy="66675"/>
            </a:xfrm>
            <a:custGeom>
              <a:avLst/>
              <a:gdLst>
                <a:gd name="T0" fmla="*/ 0 w 28"/>
                <a:gd name="T1" fmla="*/ 27 h 29"/>
                <a:gd name="T2" fmla="*/ 11 w 28"/>
                <a:gd name="T3" fmla="*/ 4 h 29"/>
                <a:gd name="T4" fmla="*/ 26 w 28"/>
                <a:gd name="T5" fmla="*/ 8 h 29"/>
                <a:gd name="T6" fmla="*/ 9 w 28"/>
                <a:gd name="T7" fmla="*/ 28 h 29"/>
                <a:gd name="T8" fmla="*/ 0 w 28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0" y="27"/>
                  </a:moveTo>
                  <a:cubicBezTo>
                    <a:pt x="0" y="27"/>
                    <a:pt x="2" y="8"/>
                    <a:pt x="11" y="4"/>
                  </a:cubicBezTo>
                  <a:cubicBezTo>
                    <a:pt x="20" y="0"/>
                    <a:pt x="25" y="2"/>
                    <a:pt x="26" y="8"/>
                  </a:cubicBezTo>
                  <a:cubicBezTo>
                    <a:pt x="28" y="14"/>
                    <a:pt x="12" y="27"/>
                    <a:pt x="9" y="28"/>
                  </a:cubicBezTo>
                  <a:cubicBezTo>
                    <a:pt x="5" y="29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4C3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9" name="PA-任意多边形 106"/>
            <p:cNvSpPr/>
            <p:nvPr>
              <p:custDataLst>
                <p:tags r:id="rId181"/>
              </p:custDataLst>
            </p:nvPr>
          </p:nvSpPr>
          <p:spPr bwMode="auto">
            <a:xfrm>
              <a:off x="4020537" y="2825353"/>
              <a:ext cx="1336675" cy="2082800"/>
            </a:xfrm>
            <a:custGeom>
              <a:avLst/>
              <a:gdLst>
                <a:gd name="T0" fmla="*/ 742 w 842"/>
                <a:gd name="T1" fmla="*/ 1312 h 1312"/>
                <a:gd name="T2" fmla="*/ 93 w 842"/>
                <a:gd name="T3" fmla="*/ 1312 h 1312"/>
                <a:gd name="T4" fmla="*/ 0 w 842"/>
                <a:gd name="T5" fmla="*/ 0 h 1312"/>
                <a:gd name="T6" fmla="*/ 842 w 842"/>
                <a:gd name="T7" fmla="*/ 0 h 1312"/>
                <a:gd name="T8" fmla="*/ 742 w 842"/>
                <a:gd name="T9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2" h="1312">
                  <a:moveTo>
                    <a:pt x="742" y="1312"/>
                  </a:moveTo>
                  <a:lnTo>
                    <a:pt x="93" y="1312"/>
                  </a:lnTo>
                  <a:lnTo>
                    <a:pt x="0" y="0"/>
                  </a:lnTo>
                  <a:lnTo>
                    <a:pt x="842" y="0"/>
                  </a:lnTo>
                  <a:lnTo>
                    <a:pt x="742" y="1312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0" name="PA-任意多边形 107"/>
            <p:cNvSpPr/>
            <p:nvPr>
              <p:custDataLst>
                <p:tags r:id="rId182"/>
              </p:custDataLst>
            </p:nvPr>
          </p:nvSpPr>
          <p:spPr bwMode="auto">
            <a:xfrm>
              <a:off x="4020537" y="2825353"/>
              <a:ext cx="1336675" cy="2082800"/>
            </a:xfrm>
            <a:custGeom>
              <a:avLst/>
              <a:gdLst>
                <a:gd name="T0" fmla="*/ 742 w 842"/>
                <a:gd name="T1" fmla="*/ 1312 h 1312"/>
                <a:gd name="T2" fmla="*/ 93 w 842"/>
                <a:gd name="T3" fmla="*/ 1312 h 1312"/>
                <a:gd name="T4" fmla="*/ 0 w 842"/>
                <a:gd name="T5" fmla="*/ 0 h 1312"/>
                <a:gd name="T6" fmla="*/ 842 w 842"/>
                <a:gd name="T7" fmla="*/ 0 h 1312"/>
                <a:gd name="T8" fmla="*/ 742 w 842"/>
                <a:gd name="T9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2" h="1312">
                  <a:moveTo>
                    <a:pt x="742" y="1312"/>
                  </a:moveTo>
                  <a:lnTo>
                    <a:pt x="93" y="1312"/>
                  </a:lnTo>
                  <a:lnTo>
                    <a:pt x="0" y="0"/>
                  </a:lnTo>
                  <a:lnTo>
                    <a:pt x="842" y="0"/>
                  </a:lnTo>
                  <a:lnTo>
                    <a:pt x="742" y="13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1" name="PA-任意多边形 108"/>
            <p:cNvSpPr>
              <a:spLocks noEditPoints="1"/>
            </p:cNvSpPr>
            <p:nvPr>
              <p:custDataLst>
                <p:tags r:id="rId183"/>
              </p:custDataLst>
            </p:nvPr>
          </p:nvSpPr>
          <p:spPr bwMode="auto">
            <a:xfrm>
              <a:off x="4023712" y="2822178"/>
              <a:ext cx="627063" cy="3175"/>
            </a:xfrm>
            <a:custGeom>
              <a:avLst/>
              <a:gdLst>
                <a:gd name="T0" fmla="*/ 273 w 273"/>
                <a:gd name="T1" fmla="*/ 1 h 1"/>
                <a:gd name="T2" fmla="*/ 233 w 273"/>
                <a:gd name="T3" fmla="*/ 1 h 1"/>
                <a:gd name="T4" fmla="*/ 233 w 273"/>
                <a:gd name="T5" fmla="*/ 1 h 1"/>
                <a:gd name="T6" fmla="*/ 273 w 273"/>
                <a:gd name="T7" fmla="*/ 1 h 1"/>
                <a:gd name="T8" fmla="*/ 273 w 273"/>
                <a:gd name="T9" fmla="*/ 1 h 1"/>
                <a:gd name="T10" fmla="*/ 0 w 273"/>
                <a:gd name="T11" fmla="*/ 0 h 1"/>
                <a:gd name="T12" fmla="*/ 0 w 273"/>
                <a:gd name="T13" fmla="*/ 1 h 1"/>
                <a:gd name="T14" fmla="*/ 222 w 273"/>
                <a:gd name="T15" fmla="*/ 1 h 1"/>
                <a:gd name="T16" fmla="*/ 222 w 273"/>
                <a:gd name="T17" fmla="*/ 1 h 1"/>
                <a:gd name="T18" fmla="*/ 155 w 273"/>
                <a:gd name="T19" fmla="*/ 1 h 1"/>
                <a:gd name="T20" fmla="*/ 0 w 273"/>
                <a:gd name="T21" fmla="*/ 0 h 1"/>
                <a:gd name="T22" fmla="*/ 0 w 273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1">
                  <a:moveTo>
                    <a:pt x="273" y="1"/>
                  </a:moveTo>
                  <a:cubicBezTo>
                    <a:pt x="260" y="1"/>
                    <a:pt x="246" y="1"/>
                    <a:pt x="233" y="1"/>
                  </a:cubicBezTo>
                  <a:cubicBezTo>
                    <a:pt x="233" y="1"/>
                    <a:pt x="233" y="1"/>
                    <a:pt x="233" y="1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73" y="1"/>
                    <a:pt x="273" y="1"/>
                    <a:pt x="273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199" y="1"/>
                    <a:pt x="176" y="1"/>
                    <a:pt x="155" y="1"/>
                  </a:cubicBezTo>
                  <a:cubicBezTo>
                    <a:pt x="69" y="1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2" name="PA-任意多边形 109"/>
            <p:cNvSpPr/>
            <p:nvPr>
              <p:custDataLst>
                <p:tags r:id="rId184"/>
              </p:custDataLst>
            </p:nvPr>
          </p:nvSpPr>
          <p:spPr bwMode="auto">
            <a:xfrm>
              <a:off x="4533300" y="2825353"/>
              <a:ext cx="25400" cy="0"/>
            </a:xfrm>
            <a:custGeom>
              <a:avLst/>
              <a:gdLst>
                <a:gd name="T0" fmla="*/ 11 w 11"/>
                <a:gd name="T1" fmla="*/ 0 w 11"/>
                <a:gd name="T2" fmla="*/ 0 w 11"/>
                <a:gd name="T3" fmla="*/ 11 w 11"/>
                <a:gd name="T4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cubicBezTo>
                    <a:pt x="7" y="0"/>
                    <a:pt x="4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978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3" name="PA-椭圆 110"/>
            <p:cNvSpPr>
              <a:spLocks noChangeArrowheads="1"/>
            </p:cNvSpPr>
            <p:nvPr>
              <p:custDataLst>
                <p:tags r:id="rId185"/>
              </p:custDataLst>
            </p:nvPr>
          </p:nvSpPr>
          <p:spPr bwMode="auto">
            <a:xfrm>
              <a:off x="4650775" y="2825353"/>
              <a:ext cx="1588" cy="1588"/>
            </a:xfrm>
            <a:prstGeom prst="ellipse">
              <a:avLst/>
            </a:prstGeom>
            <a:solidFill>
              <a:srgbClr val="E4B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4" name="PA-任意多边形 111"/>
            <p:cNvSpPr/>
            <p:nvPr>
              <p:custDataLst>
                <p:tags r:id="rId186"/>
              </p:custDataLst>
            </p:nvPr>
          </p:nvSpPr>
          <p:spPr bwMode="auto">
            <a:xfrm>
              <a:off x="4753962" y="2822178"/>
              <a:ext cx="604838" cy="3175"/>
            </a:xfrm>
            <a:custGeom>
              <a:avLst/>
              <a:gdLst>
                <a:gd name="T0" fmla="*/ 263 w 263"/>
                <a:gd name="T1" fmla="*/ 0 h 1"/>
                <a:gd name="T2" fmla="*/ 1 w 263"/>
                <a:gd name="T3" fmla="*/ 1 h 1"/>
                <a:gd name="T4" fmla="*/ 0 w 263"/>
                <a:gd name="T5" fmla="*/ 1 h 1"/>
                <a:gd name="T6" fmla="*/ 262 w 263"/>
                <a:gd name="T7" fmla="*/ 1 h 1"/>
                <a:gd name="T8" fmla="*/ 262 w 263"/>
                <a:gd name="T9" fmla="*/ 1 h 1"/>
                <a:gd name="T10" fmla="*/ 263 w 26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3" h="1">
                  <a:moveTo>
                    <a:pt x="263" y="0"/>
                  </a:moveTo>
                  <a:cubicBezTo>
                    <a:pt x="263" y="0"/>
                    <a:pt x="136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3" y="1"/>
                    <a:pt x="263" y="1"/>
                    <a:pt x="26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5" name="PA-任意多边形 112"/>
            <p:cNvSpPr/>
            <p:nvPr>
              <p:custDataLst>
                <p:tags r:id="rId187"/>
              </p:custDataLst>
            </p:nvPr>
          </p:nvSpPr>
          <p:spPr bwMode="auto">
            <a:xfrm>
              <a:off x="4753962" y="2825353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E4B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6" name="PA-任意多边形 113"/>
            <p:cNvSpPr/>
            <p:nvPr>
              <p:custDataLst>
                <p:tags r:id="rId188"/>
              </p:custDataLst>
            </p:nvPr>
          </p:nvSpPr>
          <p:spPr bwMode="auto">
            <a:xfrm>
              <a:off x="4650775" y="2825353"/>
              <a:ext cx="106363" cy="0"/>
            </a:xfrm>
            <a:custGeom>
              <a:avLst/>
              <a:gdLst>
                <a:gd name="T0" fmla="*/ 46 w 46"/>
                <a:gd name="T1" fmla="*/ 0 w 46"/>
                <a:gd name="T2" fmla="*/ 0 w 46"/>
                <a:gd name="T3" fmla="*/ 45 w 46"/>
                <a:gd name="T4" fmla="*/ 46 w 4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46">
                  <a:moveTo>
                    <a:pt x="46" y="0"/>
                  </a:moveTo>
                  <a:cubicBezTo>
                    <a:pt x="31" y="0"/>
                    <a:pt x="1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6" y="0"/>
                    <a:pt x="46" y="0"/>
                  </a:cubicBezTo>
                </a:path>
              </a:pathLst>
            </a:custGeom>
            <a:solidFill>
              <a:srgbClr val="E5E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7" name="PA-任意多边形 114"/>
            <p:cNvSpPr>
              <a:spLocks noEditPoints="1"/>
            </p:cNvSpPr>
            <p:nvPr>
              <p:custDataLst>
                <p:tags r:id="rId189"/>
              </p:custDataLst>
            </p:nvPr>
          </p:nvSpPr>
          <p:spPr bwMode="auto">
            <a:xfrm>
              <a:off x="4015775" y="2822178"/>
              <a:ext cx="1343025" cy="1146175"/>
            </a:xfrm>
            <a:custGeom>
              <a:avLst/>
              <a:gdLst>
                <a:gd name="T0" fmla="*/ 3 w 584"/>
                <a:gd name="T1" fmla="*/ 2 h 500"/>
                <a:gd name="T2" fmla="*/ 35 w 584"/>
                <a:gd name="T3" fmla="*/ 498 h 500"/>
                <a:gd name="T4" fmla="*/ 38 w 584"/>
                <a:gd name="T5" fmla="*/ 500 h 500"/>
                <a:gd name="T6" fmla="*/ 3 w 584"/>
                <a:gd name="T7" fmla="*/ 2 h 500"/>
                <a:gd name="T8" fmla="*/ 584 w 584"/>
                <a:gd name="T9" fmla="*/ 0 h 500"/>
                <a:gd name="T10" fmla="*/ 584 w 584"/>
                <a:gd name="T11" fmla="*/ 0 h 500"/>
                <a:gd name="T12" fmla="*/ 584 w 584"/>
                <a:gd name="T13" fmla="*/ 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500">
                  <a:moveTo>
                    <a:pt x="3" y="2"/>
                  </a:moveTo>
                  <a:cubicBezTo>
                    <a:pt x="0" y="26"/>
                    <a:pt x="18" y="269"/>
                    <a:pt x="35" y="498"/>
                  </a:cubicBezTo>
                  <a:cubicBezTo>
                    <a:pt x="36" y="499"/>
                    <a:pt x="37" y="499"/>
                    <a:pt x="38" y="500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584" y="0"/>
                  </a:moveTo>
                  <a:cubicBezTo>
                    <a:pt x="584" y="0"/>
                    <a:pt x="584" y="0"/>
                    <a:pt x="584" y="0"/>
                  </a:cubicBezTo>
                  <a:cubicBezTo>
                    <a:pt x="584" y="0"/>
                    <a:pt x="584" y="0"/>
                    <a:pt x="58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8" name="PA-任意多边形 115"/>
            <p:cNvSpPr>
              <a:spLocks noEditPoints="1"/>
            </p:cNvSpPr>
            <p:nvPr>
              <p:custDataLst>
                <p:tags r:id="rId190"/>
              </p:custDataLst>
            </p:nvPr>
          </p:nvSpPr>
          <p:spPr bwMode="auto">
            <a:xfrm>
              <a:off x="4023712" y="2825353"/>
              <a:ext cx="1333500" cy="1379538"/>
            </a:xfrm>
            <a:custGeom>
              <a:avLst/>
              <a:gdLst>
                <a:gd name="T0" fmla="*/ 82 w 580"/>
                <a:gd name="T1" fmla="*/ 575 h 602"/>
                <a:gd name="T2" fmla="*/ 64 w 580"/>
                <a:gd name="T3" fmla="*/ 583 h 602"/>
                <a:gd name="T4" fmla="*/ 67 w 580"/>
                <a:gd name="T5" fmla="*/ 592 h 602"/>
                <a:gd name="T6" fmla="*/ 64 w 580"/>
                <a:gd name="T7" fmla="*/ 600 h 602"/>
                <a:gd name="T8" fmla="*/ 81 w 580"/>
                <a:gd name="T9" fmla="*/ 602 h 602"/>
                <a:gd name="T10" fmla="*/ 82 w 580"/>
                <a:gd name="T11" fmla="*/ 575 h 602"/>
                <a:gd name="T12" fmla="*/ 580 w 580"/>
                <a:gd name="T13" fmla="*/ 0 h 602"/>
                <a:gd name="T14" fmla="*/ 318 w 580"/>
                <a:gd name="T15" fmla="*/ 0 h 602"/>
                <a:gd name="T16" fmla="*/ 318 w 580"/>
                <a:gd name="T17" fmla="*/ 0 h 602"/>
                <a:gd name="T18" fmla="*/ 273 w 580"/>
                <a:gd name="T19" fmla="*/ 0 h 602"/>
                <a:gd name="T20" fmla="*/ 273 w 580"/>
                <a:gd name="T21" fmla="*/ 0 h 602"/>
                <a:gd name="T22" fmla="*/ 233 w 580"/>
                <a:gd name="T23" fmla="*/ 0 h 602"/>
                <a:gd name="T24" fmla="*/ 222 w 580"/>
                <a:gd name="T25" fmla="*/ 0 h 602"/>
                <a:gd name="T26" fmla="*/ 0 w 580"/>
                <a:gd name="T27" fmla="*/ 0 h 602"/>
                <a:gd name="T28" fmla="*/ 0 w 580"/>
                <a:gd name="T29" fmla="*/ 1 h 602"/>
                <a:gd name="T30" fmla="*/ 35 w 580"/>
                <a:gd name="T31" fmla="*/ 499 h 602"/>
                <a:gd name="T32" fmla="*/ 42 w 580"/>
                <a:gd name="T33" fmla="*/ 509 h 602"/>
                <a:gd name="T34" fmla="*/ 42 w 580"/>
                <a:gd name="T35" fmla="*/ 509 h 602"/>
                <a:gd name="T36" fmla="*/ 42 w 580"/>
                <a:gd name="T37" fmla="*/ 509 h 602"/>
                <a:gd name="T38" fmla="*/ 61 w 580"/>
                <a:gd name="T39" fmla="*/ 491 h 602"/>
                <a:gd name="T40" fmla="*/ 61 w 580"/>
                <a:gd name="T41" fmla="*/ 491 h 602"/>
                <a:gd name="T42" fmla="*/ 61 w 580"/>
                <a:gd name="T43" fmla="*/ 491 h 602"/>
                <a:gd name="T44" fmla="*/ 63 w 580"/>
                <a:gd name="T45" fmla="*/ 491 h 602"/>
                <a:gd name="T46" fmla="*/ 86 w 580"/>
                <a:gd name="T47" fmla="*/ 494 h 602"/>
                <a:gd name="T48" fmla="*/ 109 w 580"/>
                <a:gd name="T49" fmla="*/ 67 h 602"/>
                <a:gd name="T50" fmla="*/ 580 w 580"/>
                <a:gd name="T51" fmla="*/ 0 h 602"/>
                <a:gd name="T52" fmla="*/ 580 w 580"/>
                <a:gd name="T53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0" h="602">
                  <a:moveTo>
                    <a:pt x="82" y="575"/>
                  </a:moveTo>
                  <a:cubicBezTo>
                    <a:pt x="75" y="577"/>
                    <a:pt x="68" y="580"/>
                    <a:pt x="64" y="583"/>
                  </a:cubicBezTo>
                  <a:cubicBezTo>
                    <a:pt x="66" y="586"/>
                    <a:pt x="67" y="589"/>
                    <a:pt x="67" y="592"/>
                  </a:cubicBezTo>
                  <a:cubicBezTo>
                    <a:pt x="67" y="595"/>
                    <a:pt x="66" y="597"/>
                    <a:pt x="64" y="600"/>
                  </a:cubicBezTo>
                  <a:cubicBezTo>
                    <a:pt x="70" y="600"/>
                    <a:pt x="75" y="601"/>
                    <a:pt x="81" y="602"/>
                  </a:cubicBezTo>
                  <a:cubicBezTo>
                    <a:pt x="82" y="575"/>
                    <a:pt x="82" y="575"/>
                    <a:pt x="82" y="575"/>
                  </a:cubicBezTo>
                  <a:moveTo>
                    <a:pt x="580" y="0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318" y="0"/>
                    <a:pt x="318" y="0"/>
                    <a:pt x="318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35" y="499"/>
                    <a:pt x="35" y="499"/>
                    <a:pt x="35" y="499"/>
                  </a:cubicBezTo>
                  <a:cubicBezTo>
                    <a:pt x="38" y="504"/>
                    <a:pt x="41" y="508"/>
                    <a:pt x="42" y="509"/>
                  </a:cubicBezTo>
                  <a:cubicBezTo>
                    <a:pt x="42" y="509"/>
                    <a:pt x="42" y="509"/>
                    <a:pt x="42" y="509"/>
                  </a:cubicBezTo>
                  <a:cubicBezTo>
                    <a:pt x="42" y="509"/>
                    <a:pt x="42" y="509"/>
                    <a:pt x="42" y="509"/>
                  </a:cubicBezTo>
                  <a:cubicBezTo>
                    <a:pt x="61" y="491"/>
                    <a:pt x="61" y="491"/>
                    <a:pt x="61" y="491"/>
                  </a:cubicBezTo>
                  <a:cubicBezTo>
                    <a:pt x="61" y="491"/>
                    <a:pt x="61" y="491"/>
                    <a:pt x="61" y="491"/>
                  </a:cubicBezTo>
                  <a:cubicBezTo>
                    <a:pt x="61" y="491"/>
                    <a:pt x="61" y="491"/>
                    <a:pt x="61" y="491"/>
                  </a:cubicBezTo>
                  <a:cubicBezTo>
                    <a:pt x="62" y="491"/>
                    <a:pt x="62" y="491"/>
                    <a:pt x="63" y="491"/>
                  </a:cubicBezTo>
                  <a:cubicBezTo>
                    <a:pt x="69" y="491"/>
                    <a:pt x="78" y="492"/>
                    <a:pt x="86" y="494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7"/>
                    <a:pt x="560" y="19"/>
                    <a:pt x="580" y="0"/>
                  </a:cubicBezTo>
                  <a:cubicBezTo>
                    <a:pt x="580" y="0"/>
                    <a:pt x="580" y="0"/>
                    <a:pt x="580" y="0"/>
                  </a:cubicBezTo>
                </a:path>
              </a:pathLst>
            </a:custGeom>
            <a:solidFill>
              <a:srgbClr val="39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9" name="PA-任意多边形 116"/>
            <p:cNvSpPr/>
            <p:nvPr>
              <p:custDataLst>
                <p:tags r:id="rId191"/>
              </p:custDataLst>
            </p:nvPr>
          </p:nvSpPr>
          <p:spPr bwMode="auto">
            <a:xfrm>
              <a:off x="3855437" y="2698353"/>
              <a:ext cx="1668463" cy="134938"/>
            </a:xfrm>
            <a:custGeom>
              <a:avLst/>
              <a:gdLst>
                <a:gd name="T0" fmla="*/ 700 w 726"/>
                <a:gd name="T1" fmla="*/ 59 h 59"/>
                <a:gd name="T2" fmla="*/ 26 w 726"/>
                <a:gd name="T3" fmla="*/ 59 h 59"/>
                <a:gd name="T4" fmla="*/ 0 w 726"/>
                <a:gd name="T5" fmla="*/ 33 h 59"/>
                <a:gd name="T6" fmla="*/ 0 w 726"/>
                <a:gd name="T7" fmla="*/ 26 h 59"/>
                <a:gd name="T8" fmla="*/ 26 w 726"/>
                <a:gd name="T9" fmla="*/ 0 h 59"/>
                <a:gd name="T10" fmla="*/ 700 w 726"/>
                <a:gd name="T11" fmla="*/ 0 h 59"/>
                <a:gd name="T12" fmla="*/ 726 w 726"/>
                <a:gd name="T13" fmla="*/ 26 h 59"/>
                <a:gd name="T14" fmla="*/ 726 w 726"/>
                <a:gd name="T15" fmla="*/ 33 h 59"/>
                <a:gd name="T16" fmla="*/ 700 w 726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59">
                  <a:moveTo>
                    <a:pt x="700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11" y="59"/>
                    <a:pt x="0" y="48"/>
                    <a:pt x="0" y="3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4" y="0"/>
                    <a:pt x="726" y="11"/>
                    <a:pt x="726" y="26"/>
                  </a:cubicBezTo>
                  <a:cubicBezTo>
                    <a:pt x="726" y="33"/>
                    <a:pt x="726" y="33"/>
                    <a:pt x="726" y="33"/>
                  </a:cubicBezTo>
                  <a:cubicBezTo>
                    <a:pt x="726" y="48"/>
                    <a:pt x="714" y="59"/>
                    <a:pt x="700" y="59"/>
                  </a:cubicBezTo>
                  <a:close/>
                </a:path>
              </a:pathLst>
            </a:custGeom>
            <a:solidFill>
              <a:srgbClr val="097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0" name="PA-任意多边形 117"/>
            <p:cNvSpPr/>
            <p:nvPr>
              <p:custDataLst>
                <p:tags r:id="rId192"/>
              </p:custDataLst>
            </p:nvPr>
          </p:nvSpPr>
          <p:spPr bwMode="auto">
            <a:xfrm>
              <a:off x="3906237" y="2739628"/>
              <a:ext cx="1547813" cy="55563"/>
            </a:xfrm>
            <a:custGeom>
              <a:avLst/>
              <a:gdLst>
                <a:gd name="T0" fmla="*/ 12 w 673"/>
                <a:gd name="T1" fmla="*/ 24 h 24"/>
                <a:gd name="T2" fmla="*/ 661 w 673"/>
                <a:gd name="T3" fmla="*/ 24 h 24"/>
                <a:gd name="T4" fmla="*/ 673 w 673"/>
                <a:gd name="T5" fmla="*/ 12 h 24"/>
                <a:gd name="T6" fmla="*/ 661 w 673"/>
                <a:gd name="T7" fmla="*/ 0 h 24"/>
                <a:gd name="T8" fmla="*/ 12 w 673"/>
                <a:gd name="T9" fmla="*/ 0 h 24"/>
                <a:gd name="T10" fmla="*/ 0 w 673"/>
                <a:gd name="T11" fmla="*/ 12 h 24"/>
                <a:gd name="T12" fmla="*/ 12 w 67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24">
                  <a:moveTo>
                    <a:pt x="12" y="24"/>
                  </a:moveTo>
                  <a:cubicBezTo>
                    <a:pt x="661" y="24"/>
                    <a:pt x="661" y="24"/>
                    <a:pt x="661" y="24"/>
                  </a:cubicBezTo>
                  <a:cubicBezTo>
                    <a:pt x="667" y="24"/>
                    <a:pt x="673" y="19"/>
                    <a:pt x="673" y="12"/>
                  </a:cubicBezTo>
                  <a:cubicBezTo>
                    <a:pt x="673" y="6"/>
                    <a:pt x="667" y="0"/>
                    <a:pt x="66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1" name="PA-任意多边形 118"/>
            <p:cNvSpPr/>
            <p:nvPr>
              <p:custDataLst>
                <p:tags r:id="rId193"/>
              </p:custDataLst>
            </p:nvPr>
          </p:nvSpPr>
          <p:spPr bwMode="auto">
            <a:xfrm>
              <a:off x="3952275" y="2630090"/>
              <a:ext cx="1452563" cy="68263"/>
            </a:xfrm>
            <a:custGeom>
              <a:avLst/>
              <a:gdLst>
                <a:gd name="T0" fmla="*/ 619 w 632"/>
                <a:gd name="T1" fmla="*/ 30 h 30"/>
                <a:gd name="T2" fmla="*/ 13 w 632"/>
                <a:gd name="T3" fmla="*/ 30 h 30"/>
                <a:gd name="T4" fmla="*/ 0 w 632"/>
                <a:gd name="T5" fmla="*/ 17 h 30"/>
                <a:gd name="T6" fmla="*/ 0 w 632"/>
                <a:gd name="T7" fmla="*/ 13 h 30"/>
                <a:gd name="T8" fmla="*/ 13 w 632"/>
                <a:gd name="T9" fmla="*/ 0 h 30"/>
                <a:gd name="T10" fmla="*/ 619 w 632"/>
                <a:gd name="T11" fmla="*/ 0 h 30"/>
                <a:gd name="T12" fmla="*/ 632 w 632"/>
                <a:gd name="T13" fmla="*/ 13 h 30"/>
                <a:gd name="T14" fmla="*/ 632 w 632"/>
                <a:gd name="T15" fmla="*/ 17 h 30"/>
                <a:gd name="T16" fmla="*/ 619 w 632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30">
                  <a:moveTo>
                    <a:pt x="619" y="30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5" y="30"/>
                    <a:pt x="0" y="24"/>
                    <a:pt x="0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5" y="0"/>
                    <a:pt x="13" y="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626" y="0"/>
                    <a:pt x="632" y="5"/>
                    <a:pt x="632" y="13"/>
                  </a:cubicBezTo>
                  <a:cubicBezTo>
                    <a:pt x="632" y="17"/>
                    <a:pt x="632" y="17"/>
                    <a:pt x="632" y="17"/>
                  </a:cubicBezTo>
                  <a:cubicBezTo>
                    <a:pt x="632" y="24"/>
                    <a:pt x="626" y="30"/>
                    <a:pt x="619" y="30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2" name="PA-任意多边形 119"/>
            <p:cNvSpPr/>
            <p:nvPr>
              <p:custDataLst>
                <p:tags r:id="rId194"/>
              </p:custDataLst>
            </p:nvPr>
          </p:nvSpPr>
          <p:spPr bwMode="auto">
            <a:xfrm>
              <a:off x="4074512" y="2582465"/>
              <a:ext cx="1211263" cy="47625"/>
            </a:xfrm>
            <a:custGeom>
              <a:avLst/>
              <a:gdLst>
                <a:gd name="T0" fmla="*/ 519 w 527"/>
                <a:gd name="T1" fmla="*/ 21 h 21"/>
                <a:gd name="T2" fmla="*/ 8 w 527"/>
                <a:gd name="T3" fmla="*/ 21 h 21"/>
                <a:gd name="T4" fmla="*/ 0 w 527"/>
                <a:gd name="T5" fmla="*/ 12 h 21"/>
                <a:gd name="T6" fmla="*/ 0 w 527"/>
                <a:gd name="T7" fmla="*/ 9 h 21"/>
                <a:gd name="T8" fmla="*/ 8 w 527"/>
                <a:gd name="T9" fmla="*/ 0 h 21"/>
                <a:gd name="T10" fmla="*/ 519 w 527"/>
                <a:gd name="T11" fmla="*/ 0 h 21"/>
                <a:gd name="T12" fmla="*/ 527 w 527"/>
                <a:gd name="T13" fmla="*/ 9 h 21"/>
                <a:gd name="T14" fmla="*/ 527 w 527"/>
                <a:gd name="T15" fmla="*/ 12 h 21"/>
                <a:gd name="T16" fmla="*/ 519 w 527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21">
                  <a:moveTo>
                    <a:pt x="51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7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3" y="0"/>
                    <a:pt x="527" y="4"/>
                    <a:pt x="527" y="9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7" y="17"/>
                    <a:pt x="523" y="21"/>
                    <a:pt x="519" y="21"/>
                  </a:cubicBezTo>
                  <a:close/>
                </a:path>
              </a:pathLst>
            </a:custGeom>
            <a:solidFill>
              <a:srgbClr val="097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3" name="PA-任意多边形 120"/>
            <p:cNvSpPr/>
            <p:nvPr>
              <p:custDataLst>
                <p:tags r:id="rId195"/>
              </p:custDataLst>
            </p:nvPr>
          </p:nvSpPr>
          <p:spPr bwMode="auto">
            <a:xfrm>
              <a:off x="4101500" y="4692253"/>
              <a:ext cx="82550" cy="268288"/>
            </a:xfrm>
            <a:custGeom>
              <a:avLst/>
              <a:gdLst>
                <a:gd name="T0" fmla="*/ 20 w 36"/>
                <a:gd name="T1" fmla="*/ 117 h 117"/>
                <a:gd name="T2" fmla="*/ 16 w 36"/>
                <a:gd name="T3" fmla="*/ 117 h 117"/>
                <a:gd name="T4" fmla="*/ 0 w 36"/>
                <a:gd name="T5" fmla="*/ 102 h 117"/>
                <a:gd name="T6" fmla="*/ 0 w 36"/>
                <a:gd name="T7" fmla="*/ 15 h 117"/>
                <a:gd name="T8" fmla="*/ 16 w 36"/>
                <a:gd name="T9" fmla="*/ 0 h 117"/>
                <a:gd name="T10" fmla="*/ 20 w 36"/>
                <a:gd name="T11" fmla="*/ 0 h 117"/>
                <a:gd name="T12" fmla="*/ 36 w 36"/>
                <a:gd name="T13" fmla="*/ 15 h 117"/>
                <a:gd name="T14" fmla="*/ 36 w 36"/>
                <a:gd name="T15" fmla="*/ 102 h 117"/>
                <a:gd name="T16" fmla="*/ 20 w 36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7">
                  <a:moveTo>
                    <a:pt x="20" y="117"/>
                  </a:moveTo>
                  <a:cubicBezTo>
                    <a:pt x="16" y="117"/>
                    <a:pt x="16" y="117"/>
                    <a:pt x="16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6"/>
                    <a:pt x="36" y="15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0"/>
                    <a:pt x="29" y="117"/>
                    <a:pt x="20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4" name="PA-任意多边形 121"/>
            <p:cNvSpPr/>
            <p:nvPr>
              <p:custDataLst>
                <p:tags r:id="rId196"/>
              </p:custDataLst>
            </p:nvPr>
          </p:nvSpPr>
          <p:spPr bwMode="auto">
            <a:xfrm>
              <a:off x="5187350" y="4692253"/>
              <a:ext cx="82550" cy="268288"/>
            </a:xfrm>
            <a:custGeom>
              <a:avLst/>
              <a:gdLst>
                <a:gd name="T0" fmla="*/ 20 w 36"/>
                <a:gd name="T1" fmla="*/ 117 h 117"/>
                <a:gd name="T2" fmla="*/ 16 w 36"/>
                <a:gd name="T3" fmla="*/ 117 h 117"/>
                <a:gd name="T4" fmla="*/ 0 w 36"/>
                <a:gd name="T5" fmla="*/ 102 h 117"/>
                <a:gd name="T6" fmla="*/ 0 w 36"/>
                <a:gd name="T7" fmla="*/ 15 h 117"/>
                <a:gd name="T8" fmla="*/ 16 w 36"/>
                <a:gd name="T9" fmla="*/ 0 h 117"/>
                <a:gd name="T10" fmla="*/ 20 w 36"/>
                <a:gd name="T11" fmla="*/ 0 h 117"/>
                <a:gd name="T12" fmla="*/ 36 w 36"/>
                <a:gd name="T13" fmla="*/ 15 h 117"/>
                <a:gd name="T14" fmla="*/ 36 w 36"/>
                <a:gd name="T15" fmla="*/ 102 h 117"/>
                <a:gd name="T16" fmla="*/ 20 w 36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7">
                  <a:moveTo>
                    <a:pt x="20" y="117"/>
                  </a:moveTo>
                  <a:cubicBezTo>
                    <a:pt x="16" y="117"/>
                    <a:pt x="16" y="117"/>
                    <a:pt x="16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6"/>
                    <a:pt x="36" y="15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0"/>
                    <a:pt x="29" y="117"/>
                    <a:pt x="20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5" name="PA-任意多边形 122"/>
            <p:cNvSpPr/>
            <p:nvPr>
              <p:custDataLst>
                <p:tags r:id="rId197"/>
              </p:custDataLst>
            </p:nvPr>
          </p:nvSpPr>
          <p:spPr bwMode="auto">
            <a:xfrm>
              <a:off x="4066575" y="4762103"/>
              <a:ext cx="34925" cy="130175"/>
            </a:xfrm>
            <a:custGeom>
              <a:avLst/>
              <a:gdLst>
                <a:gd name="T0" fmla="*/ 9 w 15"/>
                <a:gd name="T1" fmla="*/ 57 h 57"/>
                <a:gd name="T2" fmla="*/ 7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7 w 15"/>
                <a:gd name="T9" fmla="*/ 0 h 57"/>
                <a:gd name="T10" fmla="*/ 9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9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9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6" name="PA-任意多边形 123"/>
            <p:cNvSpPr/>
            <p:nvPr>
              <p:custDataLst>
                <p:tags r:id="rId198"/>
              </p:custDataLst>
            </p:nvPr>
          </p:nvSpPr>
          <p:spPr bwMode="auto">
            <a:xfrm>
              <a:off x="5269900" y="4762103"/>
              <a:ext cx="33338" cy="130175"/>
            </a:xfrm>
            <a:custGeom>
              <a:avLst/>
              <a:gdLst>
                <a:gd name="T0" fmla="*/ 8 w 15"/>
                <a:gd name="T1" fmla="*/ 57 h 57"/>
                <a:gd name="T2" fmla="*/ 6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6 w 15"/>
                <a:gd name="T9" fmla="*/ 0 h 57"/>
                <a:gd name="T10" fmla="*/ 8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8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8" y="57"/>
                  </a:move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8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7" name="PA-任意多边形 124"/>
            <p:cNvSpPr/>
            <p:nvPr>
              <p:custDataLst>
                <p:tags r:id="rId199"/>
              </p:custDataLst>
            </p:nvPr>
          </p:nvSpPr>
          <p:spPr bwMode="auto">
            <a:xfrm>
              <a:off x="4455512" y="3704828"/>
              <a:ext cx="487363" cy="463550"/>
            </a:xfrm>
            <a:custGeom>
              <a:avLst/>
              <a:gdLst>
                <a:gd name="T0" fmla="*/ 206 w 212"/>
                <a:gd name="T1" fmla="*/ 100 h 202"/>
                <a:gd name="T2" fmla="*/ 173 w 212"/>
                <a:gd name="T3" fmla="*/ 83 h 202"/>
                <a:gd name="T4" fmla="*/ 154 w 212"/>
                <a:gd name="T5" fmla="*/ 102 h 202"/>
                <a:gd name="T6" fmla="*/ 133 w 212"/>
                <a:gd name="T7" fmla="*/ 81 h 202"/>
                <a:gd name="T8" fmla="*/ 136 w 212"/>
                <a:gd name="T9" fmla="*/ 109 h 202"/>
                <a:gd name="T10" fmla="*/ 126 w 212"/>
                <a:gd name="T11" fmla="*/ 92 h 202"/>
                <a:gd name="T12" fmla="*/ 116 w 212"/>
                <a:gd name="T13" fmla="*/ 95 h 202"/>
                <a:gd name="T14" fmla="*/ 107 w 212"/>
                <a:gd name="T15" fmla="*/ 66 h 202"/>
                <a:gd name="T16" fmla="*/ 124 w 212"/>
                <a:gd name="T17" fmla="*/ 34 h 202"/>
                <a:gd name="T18" fmla="*/ 83 w 212"/>
                <a:gd name="T19" fmla="*/ 38 h 202"/>
                <a:gd name="T20" fmla="*/ 80 w 212"/>
                <a:gd name="T21" fmla="*/ 14 h 202"/>
                <a:gd name="T22" fmla="*/ 54 w 212"/>
                <a:gd name="T23" fmla="*/ 8 h 202"/>
                <a:gd name="T24" fmla="*/ 65 w 212"/>
                <a:gd name="T25" fmla="*/ 48 h 202"/>
                <a:gd name="T26" fmla="*/ 48 w 212"/>
                <a:gd name="T27" fmla="*/ 83 h 202"/>
                <a:gd name="T28" fmla="*/ 80 w 212"/>
                <a:gd name="T29" fmla="*/ 83 h 202"/>
                <a:gd name="T30" fmla="*/ 93 w 212"/>
                <a:gd name="T31" fmla="*/ 107 h 202"/>
                <a:gd name="T32" fmla="*/ 91 w 212"/>
                <a:gd name="T33" fmla="*/ 109 h 202"/>
                <a:gd name="T34" fmla="*/ 87 w 212"/>
                <a:gd name="T35" fmla="*/ 99 h 202"/>
                <a:gd name="T36" fmla="*/ 81 w 212"/>
                <a:gd name="T37" fmla="*/ 93 h 202"/>
                <a:gd name="T38" fmla="*/ 76 w 212"/>
                <a:gd name="T39" fmla="*/ 93 h 202"/>
                <a:gd name="T40" fmla="*/ 77 w 212"/>
                <a:gd name="T41" fmla="*/ 103 h 202"/>
                <a:gd name="T42" fmla="*/ 79 w 212"/>
                <a:gd name="T43" fmla="*/ 107 h 202"/>
                <a:gd name="T44" fmla="*/ 79 w 212"/>
                <a:gd name="T45" fmla="*/ 114 h 202"/>
                <a:gd name="T46" fmla="*/ 77 w 212"/>
                <a:gd name="T47" fmla="*/ 112 h 202"/>
                <a:gd name="T48" fmla="*/ 67 w 212"/>
                <a:gd name="T49" fmla="*/ 94 h 202"/>
                <a:gd name="T50" fmla="*/ 62 w 212"/>
                <a:gd name="T51" fmla="*/ 95 h 202"/>
                <a:gd name="T52" fmla="*/ 59 w 212"/>
                <a:gd name="T53" fmla="*/ 103 h 202"/>
                <a:gd name="T54" fmla="*/ 58 w 212"/>
                <a:gd name="T55" fmla="*/ 105 h 202"/>
                <a:gd name="T56" fmla="*/ 54 w 212"/>
                <a:gd name="T57" fmla="*/ 108 h 202"/>
                <a:gd name="T58" fmla="*/ 54 w 212"/>
                <a:gd name="T59" fmla="*/ 107 h 202"/>
                <a:gd name="T60" fmla="*/ 52 w 212"/>
                <a:gd name="T61" fmla="*/ 103 h 202"/>
                <a:gd name="T62" fmla="*/ 51 w 212"/>
                <a:gd name="T63" fmla="*/ 97 h 202"/>
                <a:gd name="T64" fmla="*/ 49 w 212"/>
                <a:gd name="T65" fmla="*/ 94 h 202"/>
                <a:gd name="T66" fmla="*/ 46 w 212"/>
                <a:gd name="T67" fmla="*/ 93 h 202"/>
                <a:gd name="T68" fmla="*/ 45 w 212"/>
                <a:gd name="T69" fmla="*/ 96 h 202"/>
                <a:gd name="T70" fmla="*/ 43 w 212"/>
                <a:gd name="T71" fmla="*/ 103 h 202"/>
                <a:gd name="T72" fmla="*/ 41 w 212"/>
                <a:gd name="T73" fmla="*/ 103 h 202"/>
                <a:gd name="T74" fmla="*/ 38 w 212"/>
                <a:gd name="T75" fmla="*/ 94 h 202"/>
                <a:gd name="T76" fmla="*/ 33 w 212"/>
                <a:gd name="T77" fmla="*/ 95 h 202"/>
                <a:gd name="T78" fmla="*/ 29 w 212"/>
                <a:gd name="T79" fmla="*/ 95 h 202"/>
                <a:gd name="T80" fmla="*/ 27 w 212"/>
                <a:gd name="T81" fmla="*/ 90 h 202"/>
                <a:gd name="T82" fmla="*/ 6 w 212"/>
                <a:gd name="T83" fmla="*/ 90 h 202"/>
                <a:gd name="T84" fmla="*/ 1 w 212"/>
                <a:gd name="T85" fmla="*/ 99 h 202"/>
                <a:gd name="T86" fmla="*/ 9 w 212"/>
                <a:gd name="T87" fmla="*/ 106 h 202"/>
                <a:gd name="T88" fmla="*/ 14 w 212"/>
                <a:gd name="T89" fmla="*/ 107 h 202"/>
                <a:gd name="T90" fmla="*/ 24 w 212"/>
                <a:gd name="T91" fmla="*/ 108 h 202"/>
                <a:gd name="T92" fmla="*/ 24 w 212"/>
                <a:gd name="T93" fmla="*/ 114 h 202"/>
                <a:gd name="T94" fmla="*/ 26 w 212"/>
                <a:gd name="T95" fmla="*/ 113 h 202"/>
                <a:gd name="T96" fmla="*/ 36 w 212"/>
                <a:gd name="T97" fmla="*/ 106 h 202"/>
                <a:gd name="T98" fmla="*/ 40 w 212"/>
                <a:gd name="T99" fmla="*/ 111 h 202"/>
                <a:gd name="T100" fmla="*/ 40 w 212"/>
                <a:gd name="T101" fmla="*/ 115 h 202"/>
                <a:gd name="T102" fmla="*/ 53 w 212"/>
                <a:gd name="T103" fmla="*/ 117 h 202"/>
                <a:gd name="T104" fmla="*/ 47 w 212"/>
                <a:gd name="T105" fmla="*/ 163 h 202"/>
                <a:gd name="T106" fmla="*/ 90 w 212"/>
                <a:gd name="T107" fmla="*/ 182 h 202"/>
                <a:gd name="T108" fmla="*/ 153 w 212"/>
                <a:gd name="T109" fmla="*/ 193 h 202"/>
                <a:gd name="T110" fmla="*/ 171 w 212"/>
                <a:gd name="T111" fmla="*/ 146 h 202"/>
                <a:gd name="T112" fmla="*/ 160 w 212"/>
                <a:gd name="T113" fmla="*/ 128 h 202"/>
                <a:gd name="T114" fmla="*/ 206 w 212"/>
                <a:gd name="T115" fmla="*/ 12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2" h="202">
                  <a:moveTo>
                    <a:pt x="209" y="106"/>
                  </a:moveTo>
                  <a:cubicBezTo>
                    <a:pt x="200" y="107"/>
                    <a:pt x="200" y="104"/>
                    <a:pt x="200" y="104"/>
                  </a:cubicBezTo>
                  <a:cubicBezTo>
                    <a:pt x="210" y="102"/>
                    <a:pt x="206" y="100"/>
                    <a:pt x="206" y="100"/>
                  </a:cubicBezTo>
                  <a:cubicBezTo>
                    <a:pt x="205" y="97"/>
                    <a:pt x="199" y="93"/>
                    <a:pt x="199" y="93"/>
                  </a:cubicBezTo>
                  <a:cubicBezTo>
                    <a:pt x="196" y="90"/>
                    <a:pt x="185" y="84"/>
                    <a:pt x="185" y="84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55" y="86"/>
                    <a:pt x="154" y="94"/>
                    <a:pt x="154" y="94"/>
                  </a:cubicBezTo>
                  <a:cubicBezTo>
                    <a:pt x="166" y="117"/>
                    <a:pt x="154" y="102"/>
                    <a:pt x="154" y="102"/>
                  </a:cubicBezTo>
                  <a:cubicBezTo>
                    <a:pt x="147" y="92"/>
                    <a:pt x="147" y="92"/>
                    <a:pt x="147" y="92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33" y="74"/>
                    <a:pt x="133" y="81"/>
                    <a:pt x="133" y="81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41" y="102"/>
                    <a:pt x="141" y="102"/>
                    <a:pt x="141" y="102"/>
                  </a:cubicBezTo>
                  <a:cubicBezTo>
                    <a:pt x="145" y="116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18" y="84"/>
                    <a:pt x="118" y="84"/>
                    <a:pt x="118" y="84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17" y="92"/>
                    <a:pt x="116" y="95"/>
                    <a:pt x="116" y="95"/>
                  </a:cubicBezTo>
                  <a:cubicBezTo>
                    <a:pt x="110" y="89"/>
                    <a:pt x="108" y="83"/>
                    <a:pt x="108" y="83"/>
                  </a:cubicBezTo>
                  <a:cubicBezTo>
                    <a:pt x="107" y="82"/>
                    <a:pt x="106" y="74"/>
                    <a:pt x="106" y="74"/>
                  </a:cubicBezTo>
                  <a:cubicBezTo>
                    <a:pt x="105" y="69"/>
                    <a:pt x="107" y="66"/>
                    <a:pt x="107" y="66"/>
                  </a:cubicBezTo>
                  <a:cubicBezTo>
                    <a:pt x="107" y="59"/>
                    <a:pt x="111" y="50"/>
                    <a:pt x="111" y="50"/>
                  </a:cubicBezTo>
                  <a:cubicBezTo>
                    <a:pt x="115" y="45"/>
                    <a:pt x="120" y="41"/>
                    <a:pt x="120" y="41"/>
                  </a:cubicBezTo>
                  <a:cubicBezTo>
                    <a:pt x="129" y="36"/>
                    <a:pt x="124" y="34"/>
                    <a:pt x="124" y="34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0" y="32"/>
                    <a:pt x="97" y="34"/>
                    <a:pt x="97" y="34"/>
                  </a:cubicBezTo>
                  <a:cubicBezTo>
                    <a:pt x="93" y="34"/>
                    <a:pt x="83" y="38"/>
                    <a:pt x="83" y="38"/>
                  </a:cubicBezTo>
                  <a:cubicBezTo>
                    <a:pt x="72" y="47"/>
                    <a:pt x="75" y="35"/>
                    <a:pt x="75" y="35"/>
                  </a:cubicBezTo>
                  <a:cubicBezTo>
                    <a:pt x="74" y="31"/>
                    <a:pt x="76" y="28"/>
                    <a:pt x="77" y="24"/>
                  </a:cubicBezTo>
                  <a:cubicBezTo>
                    <a:pt x="78" y="20"/>
                    <a:pt x="80" y="14"/>
                    <a:pt x="80" y="14"/>
                  </a:cubicBezTo>
                  <a:cubicBezTo>
                    <a:pt x="81" y="5"/>
                    <a:pt x="75" y="7"/>
                    <a:pt x="75" y="5"/>
                  </a:cubicBezTo>
                  <a:cubicBezTo>
                    <a:pt x="74" y="3"/>
                    <a:pt x="61" y="0"/>
                    <a:pt x="61" y="0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39" y="87"/>
                    <a:pt x="48" y="83"/>
                    <a:pt x="48" y="83"/>
                  </a:cubicBezTo>
                  <a:cubicBezTo>
                    <a:pt x="54" y="81"/>
                    <a:pt x="59" y="76"/>
                    <a:pt x="59" y="76"/>
                  </a:cubicBezTo>
                  <a:cubicBezTo>
                    <a:pt x="63" y="73"/>
                    <a:pt x="70" y="78"/>
                    <a:pt x="70" y="78"/>
                  </a:cubicBezTo>
                  <a:cubicBezTo>
                    <a:pt x="76" y="80"/>
                    <a:pt x="80" y="83"/>
                    <a:pt x="80" y="8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108"/>
                    <a:pt x="93" y="108"/>
                    <a:pt x="93" y="108"/>
                  </a:cubicBezTo>
                  <a:cubicBezTo>
                    <a:pt x="94" y="108"/>
                    <a:pt x="94" y="110"/>
                    <a:pt x="92" y="110"/>
                  </a:cubicBezTo>
                  <a:cubicBezTo>
                    <a:pt x="92" y="110"/>
                    <a:pt x="91" y="109"/>
                    <a:pt x="91" y="109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0" y="107"/>
                    <a:pt x="89" y="106"/>
                    <a:pt x="88" y="104"/>
                  </a:cubicBezTo>
                  <a:cubicBezTo>
                    <a:pt x="88" y="102"/>
                    <a:pt x="87" y="101"/>
                    <a:pt x="87" y="99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2" y="94"/>
                    <a:pt x="82" y="93"/>
                    <a:pt x="81" y="93"/>
                  </a:cubicBezTo>
                  <a:cubicBezTo>
                    <a:pt x="81" y="92"/>
                    <a:pt x="80" y="92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5" y="96"/>
                    <a:pt x="76" y="100"/>
                    <a:pt x="77" y="102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5"/>
                    <a:pt x="79" y="106"/>
                    <a:pt x="79" y="107"/>
                  </a:cubicBezTo>
                  <a:cubicBezTo>
                    <a:pt x="79" y="108"/>
                    <a:pt x="79" y="110"/>
                    <a:pt x="79" y="111"/>
                  </a:cubicBezTo>
                  <a:cubicBezTo>
                    <a:pt x="79" y="111"/>
                    <a:pt x="79" y="112"/>
                    <a:pt x="79" y="113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7" y="113"/>
                    <a:pt x="77" y="113"/>
                    <a:pt x="77" y="112"/>
                  </a:cubicBezTo>
                  <a:cubicBezTo>
                    <a:pt x="76" y="112"/>
                    <a:pt x="76" y="111"/>
                    <a:pt x="76" y="111"/>
                  </a:cubicBezTo>
                  <a:cubicBezTo>
                    <a:pt x="76" y="111"/>
                    <a:pt x="76" y="110"/>
                    <a:pt x="76" y="10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3"/>
                    <a:pt x="65" y="92"/>
                    <a:pt x="64" y="93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4"/>
                    <a:pt x="62" y="94"/>
                    <a:pt x="62" y="95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0" y="102"/>
                    <a:pt x="60" y="102"/>
                    <a:pt x="59" y="103"/>
                  </a:cubicBezTo>
                  <a:cubicBezTo>
                    <a:pt x="59" y="103"/>
                    <a:pt x="59" y="104"/>
                    <a:pt x="58" y="104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7" y="106"/>
                    <a:pt x="57" y="108"/>
                    <a:pt x="55" y="108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3" y="106"/>
                    <a:pt x="52" y="105"/>
                    <a:pt x="52" y="10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2"/>
                    <a:pt x="52" y="102"/>
                    <a:pt x="52" y="101"/>
                  </a:cubicBezTo>
                  <a:cubicBezTo>
                    <a:pt x="51" y="101"/>
                    <a:pt x="51" y="100"/>
                    <a:pt x="51" y="100"/>
                  </a:cubicBezTo>
                  <a:cubicBezTo>
                    <a:pt x="51" y="99"/>
                    <a:pt x="51" y="98"/>
                    <a:pt x="51" y="97"/>
                  </a:cubicBezTo>
                  <a:cubicBezTo>
                    <a:pt x="50" y="96"/>
                    <a:pt x="50" y="96"/>
                    <a:pt x="50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8" y="94"/>
                    <a:pt x="48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5" y="94"/>
                    <a:pt x="45" y="94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5" y="96"/>
                    <a:pt x="45" y="96"/>
                    <a:pt x="45" y="96"/>
                  </a:cubicBezTo>
                  <a:cubicBezTo>
                    <a:pt x="45" y="98"/>
                    <a:pt x="44" y="100"/>
                    <a:pt x="43" y="101"/>
                  </a:cubicBezTo>
                  <a:cubicBezTo>
                    <a:pt x="44" y="102"/>
                    <a:pt x="43" y="103"/>
                    <a:pt x="43" y="103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1" y="103"/>
                    <a:pt x="41" y="103"/>
                    <a:pt x="41" y="103"/>
                  </a:cubicBezTo>
                  <a:cubicBezTo>
                    <a:pt x="40" y="102"/>
                    <a:pt x="40" y="101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98"/>
                    <a:pt x="39" y="96"/>
                    <a:pt x="38" y="94"/>
                  </a:cubicBezTo>
                  <a:cubicBezTo>
                    <a:pt x="38" y="93"/>
                    <a:pt x="37" y="91"/>
                    <a:pt x="36" y="91"/>
                  </a:cubicBezTo>
                  <a:cubicBezTo>
                    <a:pt x="35" y="92"/>
                    <a:pt x="34" y="94"/>
                    <a:pt x="33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3" y="96"/>
                    <a:pt x="32" y="96"/>
                    <a:pt x="32" y="96"/>
                  </a:cubicBezTo>
                  <a:cubicBezTo>
                    <a:pt x="32" y="98"/>
                    <a:pt x="29" y="98"/>
                    <a:pt x="29" y="96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3"/>
                    <a:pt x="29" y="93"/>
                    <a:pt x="28" y="92"/>
                  </a:cubicBezTo>
                  <a:cubicBezTo>
                    <a:pt x="28" y="91"/>
                    <a:pt x="27" y="90"/>
                    <a:pt x="27" y="90"/>
                  </a:cubicBezTo>
                  <a:cubicBezTo>
                    <a:pt x="27" y="89"/>
                    <a:pt x="26" y="89"/>
                    <a:pt x="26" y="88"/>
                  </a:cubicBezTo>
                  <a:cubicBezTo>
                    <a:pt x="21" y="81"/>
                    <a:pt x="13" y="86"/>
                    <a:pt x="13" y="86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1" y="93"/>
                    <a:pt x="0" y="97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7" y="104"/>
                    <a:pt x="7" y="105"/>
                    <a:pt x="8" y="105"/>
                  </a:cubicBezTo>
                  <a:cubicBezTo>
                    <a:pt x="9" y="105"/>
                    <a:pt x="9" y="106"/>
                    <a:pt x="9" y="106"/>
                  </a:cubicBezTo>
                  <a:cubicBezTo>
                    <a:pt x="10" y="107"/>
                    <a:pt x="11" y="107"/>
                    <a:pt x="13" y="107"/>
                  </a:cubicBezTo>
                  <a:cubicBezTo>
                    <a:pt x="13" y="107"/>
                    <a:pt x="14" y="107"/>
                    <a:pt x="14" y="107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5" y="107"/>
                    <a:pt x="17" y="107"/>
                    <a:pt x="18" y="107"/>
                  </a:cubicBezTo>
                  <a:cubicBezTo>
                    <a:pt x="19" y="107"/>
                    <a:pt x="19" y="107"/>
                    <a:pt x="19" y="108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4" y="114"/>
                    <a:pt x="24" y="114"/>
                    <a:pt x="24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5" y="113"/>
                    <a:pt x="25" y="113"/>
                    <a:pt x="26" y="113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9" y="108"/>
                    <a:pt x="31" y="107"/>
                    <a:pt x="32" y="107"/>
                  </a:cubicBezTo>
                  <a:cubicBezTo>
                    <a:pt x="32" y="106"/>
                    <a:pt x="33" y="106"/>
                    <a:pt x="33" y="106"/>
                  </a:cubicBezTo>
                  <a:cubicBezTo>
                    <a:pt x="34" y="106"/>
                    <a:pt x="35" y="106"/>
                    <a:pt x="36" y="106"/>
                  </a:cubicBezTo>
                  <a:cubicBezTo>
                    <a:pt x="36" y="106"/>
                    <a:pt x="37" y="107"/>
                    <a:pt x="37" y="107"/>
                  </a:cubicBezTo>
                  <a:cubicBezTo>
                    <a:pt x="37" y="108"/>
                    <a:pt x="38" y="108"/>
                    <a:pt x="38" y="109"/>
                  </a:cubicBezTo>
                  <a:cubicBezTo>
                    <a:pt x="39" y="109"/>
                    <a:pt x="39" y="110"/>
                    <a:pt x="40" y="111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1" y="113"/>
                    <a:pt x="41" y="114"/>
                    <a:pt x="40" y="115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2" y="131"/>
                    <a:pt x="41" y="125"/>
                    <a:pt x="41" y="125"/>
                  </a:cubicBezTo>
                  <a:cubicBezTo>
                    <a:pt x="53" y="114"/>
                    <a:pt x="53" y="117"/>
                    <a:pt x="53" y="117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7" y="163"/>
                    <a:pt x="48" y="164"/>
                    <a:pt x="49" y="166"/>
                  </a:cubicBezTo>
                  <a:cubicBezTo>
                    <a:pt x="54" y="177"/>
                    <a:pt x="69" y="183"/>
                    <a:pt x="69" y="183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7" y="200"/>
                    <a:pt x="115" y="202"/>
                    <a:pt x="115" y="202"/>
                  </a:cubicBezTo>
                  <a:cubicBezTo>
                    <a:pt x="134" y="202"/>
                    <a:pt x="153" y="193"/>
                    <a:pt x="153" y="193"/>
                  </a:cubicBezTo>
                  <a:cubicBezTo>
                    <a:pt x="166" y="188"/>
                    <a:pt x="182" y="172"/>
                    <a:pt x="182" y="172"/>
                  </a:cubicBezTo>
                  <a:cubicBezTo>
                    <a:pt x="190" y="154"/>
                    <a:pt x="190" y="149"/>
                    <a:pt x="190" y="149"/>
                  </a:cubicBezTo>
                  <a:cubicBezTo>
                    <a:pt x="181" y="152"/>
                    <a:pt x="171" y="146"/>
                    <a:pt x="171" y="146"/>
                  </a:cubicBezTo>
                  <a:cubicBezTo>
                    <a:pt x="162" y="144"/>
                    <a:pt x="157" y="134"/>
                    <a:pt x="157" y="134"/>
                  </a:cubicBezTo>
                  <a:cubicBezTo>
                    <a:pt x="156" y="112"/>
                    <a:pt x="159" y="115"/>
                    <a:pt x="159" y="115"/>
                  </a:cubicBezTo>
                  <a:cubicBezTo>
                    <a:pt x="159" y="124"/>
                    <a:pt x="160" y="128"/>
                    <a:pt x="160" y="128"/>
                  </a:cubicBezTo>
                  <a:cubicBezTo>
                    <a:pt x="160" y="136"/>
                    <a:pt x="171" y="138"/>
                    <a:pt x="171" y="138"/>
                  </a:cubicBezTo>
                  <a:cubicBezTo>
                    <a:pt x="178" y="143"/>
                    <a:pt x="192" y="138"/>
                    <a:pt x="192" y="138"/>
                  </a:cubicBezTo>
                  <a:cubicBezTo>
                    <a:pt x="203" y="130"/>
                    <a:pt x="206" y="120"/>
                    <a:pt x="206" y="120"/>
                  </a:cubicBezTo>
                  <a:cubicBezTo>
                    <a:pt x="212" y="113"/>
                    <a:pt x="209" y="106"/>
                    <a:pt x="209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8" name="PA-任意多边形 125"/>
            <p:cNvSpPr/>
            <p:nvPr>
              <p:custDataLst>
                <p:tags r:id="rId200"/>
              </p:custDataLst>
            </p:nvPr>
          </p:nvSpPr>
          <p:spPr bwMode="auto">
            <a:xfrm>
              <a:off x="4619025" y="3788965"/>
              <a:ext cx="68263" cy="65088"/>
            </a:xfrm>
            <a:custGeom>
              <a:avLst/>
              <a:gdLst>
                <a:gd name="T0" fmla="*/ 0 w 30"/>
                <a:gd name="T1" fmla="*/ 16 h 28"/>
                <a:gd name="T2" fmla="*/ 9 w 30"/>
                <a:gd name="T3" fmla="*/ 24 h 28"/>
                <a:gd name="T4" fmla="*/ 11 w 30"/>
                <a:gd name="T5" fmla="*/ 16 h 28"/>
                <a:gd name="T6" fmla="*/ 19 w 30"/>
                <a:gd name="T7" fmla="*/ 14 h 28"/>
                <a:gd name="T8" fmla="*/ 27 w 30"/>
                <a:gd name="T9" fmla="*/ 16 h 28"/>
                <a:gd name="T10" fmla="*/ 30 w 30"/>
                <a:gd name="T11" fmla="*/ 4 h 28"/>
                <a:gd name="T12" fmla="*/ 23 w 30"/>
                <a:gd name="T13" fmla="*/ 4 h 28"/>
                <a:gd name="T14" fmla="*/ 15 w 30"/>
                <a:gd name="T15" fmla="*/ 7 h 28"/>
                <a:gd name="T16" fmla="*/ 9 w 30"/>
                <a:gd name="T17" fmla="*/ 10 h 28"/>
                <a:gd name="T18" fmla="*/ 0 w 30"/>
                <a:gd name="T1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8">
                  <a:moveTo>
                    <a:pt x="0" y="16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2" y="28"/>
                    <a:pt x="11" y="16"/>
                  </a:cubicBezTo>
                  <a:cubicBezTo>
                    <a:pt x="11" y="16"/>
                    <a:pt x="12" y="11"/>
                    <a:pt x="19" y="14"/>
                  </a:cubicBezTo>
                  <a:cubicBezTo>
                    <a:pt x="19" y="14"/>
                    <a:pt x="24" y="22"/>
                    <a:pt x="27" y="16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29" y="0"/>
                    <a:pt x="23" y="4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9" name="PA-任意多边形 126"/>
            <p:cNvSpPr/>
            <p:nvPr>
              <p:custDataLst>
                <p:tags r:id="rId201"/>
              </p:custDataLst>
            </p:nvPr>
          </p:nvSpPr>
          <p:spPr bwMode="auto">
            <a:xfrm>
              <a:off x="4666650" y="3854053"/>
              <a:ext cx="203200" cy="201613"/>
            </a:xfrm>
            <a:custGeom>
              <a:avLst/>
              <a:gdLst>
                <a:gd name="T0" fmla="*/ 0 w 88"/>
                <a:gd name="T1" fmla="*/ 7 h 88"/>
                <a:gd name="T2" fmla="*/ 7 w 88"/>
                <a:gd name="T3" fmla="*/ 24 h 88"/>
                <a:gd name="T4" fmla="*/ 12 w 88"/>
                <a:gd name="T5" fmla="*/ 44 h 88"/>
                <a:gd name="T6" fmla="*/ 12 w 88"/>
                <a:gd name="T7" fmla="*/ 71 h 88"/>
                <a:gd name="T8" fmla="*/ 12 w 88"/>
                <a:gd name="T9" fmla="*/ 85 h 88"/>
                <a:gd name="T10" fmla="*/ 29 w 88"/>
                <a:gd name="T11" fmla="*/ 81 h 88"/>
                <a:gd name="T12" fmla="*/ 38 w 88"/>
                <a:gd name="T13" fmla="*/ 76 h 88"/>
                <a:gd name="T14" fmla="*/ 69 w 88"/>
                <a:gd name="T15" fmla="*/ 77 h 88"/>
                <a:gd name="T16" fmla="*/ 66 w 88"/>
                <a:gd name="T17" fmla="*/ 68 h 88"/>
                <a:gd name="T18" fmla="*/ 54 w 88"/>
                <a:gd name="T19" fmla="*/ 59 h 88"/>
                <a:gd name="T20" fmla="*/ 46 w 88"/>
                <a:gd name="T21" fmla="*/ 50 h 88"/>
                <a:gd name="T22" fmla="*/ 33 w 88"/>
                <a:gd name="T23" fmla="*/ 40 h 88"/>
                <a:gd name="T24" fmla="*/ 27 w 88"/>
                <a:gd name="T25" fmla="*/ 43 h 88"/>
                <a:gd name="T26" fmla="*/ 34 w 88"/>
                <a:gd name="T27" fmla="*/ 48 h 88"/>
                <a:gd name="T28" fmla="*/ 47 w 88"/>
                <a:gd name="T29" fmla="*/ 58 h 88"/>
                <a:gd name="T30" fmla="*/ 46 w 88"/>
                <a:gd name="T31" fmla="*/ 63 h 88"/>
                <a:gd name="T32" fmla="*/ 27 w 88"/>
                <a:gd name="T33" fmla="*/ 68 h 88"/>
                <a:gd name="T34" fmla="*/ 17 w 88"/>
                <a:gd name="T35" fmla="*/ 41 h 88"/>
                <a:gd name="T36" fmla="*/ 23 w 88"/>
                <a:gd name="T37" fmla="*/ 29 h 88"/>
                <a:gd name="T38" fmla="*/ 10 w 88"/>
                <a:gd name="T39" fmla="*/ 9 h 88"/>
                <a:gd name="T40" fmla="*/ 8 w 88"/>
                <a:gd name="T41" fmla="*/ 5 h 88"/>
                <a:gd name="T42" fmla="*/ 8 w 88"/>
                <a:gd name="T43" fmla="*/ 3 h 88"/>
                <a:gd name="T44" fmla="*/ 6 w 88"/>
                <a:gd name="T45" fmla="*/ 6 h 88"/>
                <a:gd name="T46" fmla="*/ 5 w 88"/>
                <a:gd name="T47" fmla="*/ 8 h 88"/>
                <a:gd name="T48" fmla="*/ 3 w 88"/>
                <a:gd name="T49" fmla="*/ 5 h 88"/>
                <a:gd name="T50" fmla="*/ 0 w 88"/>
                <a:gd name="T51" fmla="*/ 5 h 88"/>
                <a:gd name="T52" fmla="*/ 0 w 88"/>
                <a:gd name="T53" fmla="*/ 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88">
                  <a:moveTo>
                    <a:pt x="0" y="7"/>
                  </a:moveTo>
                  <a:cubicBezTo>
                    <a:pt x="0" y="7"/>
                    <a:pt x="8" y="15"/>
                    <a:pt x="7" y="24"/>
                  </a:cubicBezTo>
                  <a:cubicBezTo>
                    <a:pt x="7" y="24"/>
                    <a:pt x="12" y="33"/>
                    <a:pt x="12" y="44"/>
                  </a:cubicBezTo>
                  <a:cubicBezTo>
                    <a:pt x="12" y="44"/>
                    <a:pt x="17" y="58"/>
                    <a:pt x="12" y="71"/>
                  </a:cubicBezTo>
                  <a:cubicBezTo>
                    <a:pt x="12" y="71"/>
                    <a:pt x="13" y="79"/>
                    <a:pt x="12" y="85"/>
                  </a:cubicBezTo>
                  <a:cubicBezTo>
                    <a:pt x="12" y="85"/>
                    <a:pt x="25" y="88"/>
                    <a:pt x="29" y="81"/>
                  </a:cubicBezTo>
                  <a:cubicBezTo>
                    <a:pt x="29" y="81"/>
                    <a:pt x="30" y="76"/>
                    <a:pt x="38" y="76"/>
                  </a:cubicBezTo>
                  <a:cubicBezTo>
                    <a:pt x="38" y="76"/>
                    <a:pt x="61" y="73"/>
                    <a:pt x="69" y="77"/>
                  </a:cubicBezTo>
                  <a:cubicBezTo>
                    <a:pt x="69" y="77"/>
                    <a:pt x="88" y="80"/>
                    <a:pt x="66" y="68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3"/>
                    <a:pt x="27" y="45"/>
                    <a:pt x="34" y="48"/>
                  </a:cubicBezTo>
                  <a:cubicBezTo>
                    <a:pt x="34" y="48"/>
                    <a:pt x="42" y="54"/>
                    <a:pt x="47" y="58"/>
                  </a:cubicBezTo>
                  <a:cubicBezTo>
                    <a:pt x="47" y="58"/>
                    <a:pt x="49" y="62"/>
                    <a:pt x="46" y="63"/>
                  </a:cubicBezTo>
                  <a:cubicBezTo>
                    <a:pt x="46" y="63"/>
                    <a:pt x="29" y="77"/>
                    <a:pt x="27" y="68"/>
                  </a:cubicBezTo>
                  <a:cubicBezTo>
                    <a:pt x="27" y="68"/>
                    <a:pt x="12" y="61"/>
                    <a:pt x="17" y="41"/>
                  </a:cubicBezTo>
                  <a:cubicBezTo>
                    <a:pt x="17" y="41"/>
                    <a:pt x="20" y="33"/>
                    <a:pt x="23" y="29"/>
                  </a:cubicBezTo>
                  <a:cubicBezTo>
                    <a:pt x="23" y="29"/>
                    <a:pt x="9" y="13"/>
                    <a:pt x="10" y="9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7" y="0"/>
                    <a:pt x="6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9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0" name="PA-任意多边形 127"/>
            <p:cNvSpPr/>
            <p:nvPr>
              <p:custDataLst>
                <p:tags r:id="rId202"/>
              </p:custDataLst>
            </p:nvPr>
          </p:nvSpPr>
          <p:spPr bwMode="auto">
            <a:xfrm>
              <a:off x="4612675" y="3942953"/>
              <a:ext cx="69850" cy="92075"/>
            </a:xfrm>
            <a:custGeom>
              <a:avLst/>
              <a:gdLst>
                <a:gd name="T0" fmla="*/ 5 w 31"/>
                <a:gd name="T1" fmla="*/ 5 h 40"/>
                <a:gd name="T2" fmla="*/ 9 w 31"/>
                <a:gd name="T3" fmla="*/ 2 h 40"/>
                <a:gd name="T4" fmla="*/ 12 w 31"/>
                <a:gd name="T5" fmla="*/ 7 h 40"/>
                <a:gd name="T6" fmla="*/ 8 w 31"/>
                <a:gd name="T7" fmla="*/ 15 h 40"/>
                <a:gd name="T8" fmla="*/ 19 w 31"/>
                <a:gd name="T9" fmla="*/ 18 h 40"/>
                <a:gd name="T10" fmla="*/ 22 w 31"/>
                <a:gd name="T11" fmla="*/ 8 h 40"/>
                <a:gd name="T12" fmla="*/ 27 w 31"/>
                <a:gd name="T13" fmla="*/ 9 h 40"/>
                <a:gd name="T14" fmla="*/ 27 w 31"/>
                <a:gd name="T15" fmla="*/ 19 h 40"/>
                <a:gd name="T16" fmla="*/ 27 w 31"/>
                <a:gd name="T17" fmla="*/ 24 h 40"/>
                <a:gd name="T18" fmla="*/ 21 w 31"/>
                <a:gd name="T19" fmla="*/ 26 h 40"/>
                <a:gd name="T20" fmla="*/ 16 w 31"/>
                <a:gd name="T21" fmla="*/ 29 h 40"/>
                <a:gd name="T22" fmla="*/ 14 w 31"/>
                <a:gd name="T23" fmla="*/ 36 h 40"/>
                <a:gd name="T24" fmla="*/ 8 w 31"/>
                <a:gd name="T25" fmla="*/ 26 h 40"/>
                <a:gd name="T26" fmla="*/ 2 w 31"/>
                <a:gd name="T27" fmla="*/ 19 h 40"/>
                <a:gd name="T28" fmla="*/ 2 w 31"/>
                <a:gd name="T29" fmla="*/ 13 h 40"/>
                <a:gd name="T30" fmla="*/ 5 w 31"/>
                <a:gd name="T3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40">
                  <a:moveTo>
                    <a:pt x="5" y="5"/>
                  </a:moveTo>
                  <a:cubicBezTo>
                    <a:pt x="5" y="5"/>
                    <a:pt x="6" y="0"/>
                    <a:pt x="9" y="2"/>
                  </a:cubicBezTo>
                  <a:cubicBezTo>
                    <a:pt x="9" y="2"/>
                    <a:pt x="14" y="4"/>
                    <a:pt x="12" y="7"/>
                  </a:cubicBezTo>
                  <a:cubicBezTo>
                    <a:pt x="12" y="7"/>
                    <a:pt x="7" y="14"/>
                    <a:pt x="8" y="15"/>
                  </a:cubicBezTo>
                  <a:cubicBezTo>
                    <a:pt x="8" y="15"/>
                    <a:pt x="12" y="25"/>
                    <a:pt x="19" y="18"/>
                  </a:cubicBezTo>
                  <a:cubicBezTo>
                    <a:pt x="19" y="18"/>
                    <a:pt x="22" y="11"/>
                    <a:pt x="22" y="8"/>
                  </a:cubicBezTo>
                  <a:cubicBezTo>
                    <a:pt x="22" y="8"/>
                    <a:pt x="28" y="1"/>
                    <a:pt x="27" y="9"/>
                  </a:cubicBezTo>
                  <a:cubicBezTo>
                    <a:pt x="27" y="9"/>
                    <a:pt x="27" y="13"/>
                    <a:pt x="27" y="19"/>
                  </a:cubicBezTo>
                  <a:cubicBezTo>
                    <a:pt x="27" y="19"/>
                    <a:pt x="25" y="21"/>
                    <a:pt x="27" y="24"/>
                  </a:cubicBezTo>
                  <a:cubicBezTo>
                    <a:pt x="27" y="24"/>
                    <a:pt x="31" y="34"/>
                    <a:pt x="21" y="26"/>
                  </a:cubicBezTo>
                  <a:cubicBezTo>
                    <a:pt x="21" y="26"/>
                    <a:pt x="17" y="23"/>
                    <a:pt x="16" y="29"/>
                  </a:cubicBezTo>
                  <a:cubicBezTo>
                    <a:pt x="16" y="29"/>
                    <a:pt x="17" y="36"/>
                    <a:pt x="14" y="36"/>
                  </a:cubicBezTo>
                  <a:cubicBezTo>
                    <a:pt x="14" y="36"/>
                    <a:pt x="13" y="40"/>
                    <a:pt x="8" y="26"/>
                  </a:cubicBezTo>
                  <a:cubicBezTo>
                    <a:pt x="8" y="26"/>
                    <a:pt x="4" y="21"/>
                    <a:pt x="2" y="19"/>
                  </a:cubicBezTo>
                  <a:cubicBezTo>
                    <a:pt x="2" y="19"/>
                    <a:pt x="0" y="16"/>
                    <a:pt x="2" y="13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1" name="PA-任意多边形 128"/>
            <p:cNvSpPr/>
            <p:nvPr>
              <p:custDataLst>
                <p:tags r:id="rId203"/>
              </p:custDataLst>
            </p:nvPr>
          </p:nvSpPr>
          <p:spPr bwMode="auto">
            <a:xfrm>
              <a:off x="4582512" y="3942953"/>
              <a:ext cx="47625" cy="109538"/>
            </a:xfrm>
            <a:custGeom>
              <a:avLst/>
              <a:gdLst>
                <a:gd name="T0" fmla="*/ 5 w 21"/>
                <a:gd name="T1" fmla="*/ 5 h 48"/>
                <a:gd name="T2" fmla="*/ 3 w 21"/>
                <a:gd name="T3" fmla="*/ 8 h 48"/>
                <a:gd name="T4" fmla="*/ 1 w 21"/>
                <a:gd name="T5" fmla="*/ 22 h 48"/>
                <a:gd name="T6" fmla="*/ 5 w 21"/>
                <a:gd name="T7" fmla="*/ 34 h 48"/>
                <a:gd name="T8" fmla="*/ 15 w 21"/>
                <a:gd name="T9" fmla="*/ 46 h 48"/>
                <a:gd name="T10" fmla="*/ 21 w 21"/>
                <a:gd name="T11" fmla="*/ 47 h 48"/>
                <a:gd name="T12" fmla="*/ 16 w 21"/>
                <a:gd name="T13" fmla="*/ 35 h 48"/>
                <a:gd name="T14" fmla="*/ 9 w 21"/>
                <a:gd name="T15" fmla="*/ 23 h 48"/>
                <a:gd name="T16" fmla="*/ 5 w 21"/>
                <a:gd name="T17" fmla="*/ 12 h 48"/>
                <a:gd name="T18" fmla="*/ 8 w 21"/>
                <a:gd name="T19" fmla="*/ 5 h 48"/>
                <a:gd name="T20" fmla="*/ 5 w 21"/>
                <a:gd name="T21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8">
                  <a:moveTo>
                    <a:pt x="5" y="5"/>
                  </a:moveTo>
                  <a:cubicBezTo>
                    <a:pt x="5" y="5"/>
                    <a:pt x="4" y="6"/>
                    <a:pt x="3" y="8"/>
                  </a:cubicBezTo>
                  <a:cubicBezTo>
                    <a:pt x="2" y="12"/>
                    <a:pt x="0" y="18"/>
                    <a:pt x="1" y="22"/>
                  </a:cubicBezTo>
                  <a:cubicBezTo>
                    <a:pt x="1" y="22"/>
                    <a:pt x="1" y="29"/>
                    <a:pt x="5" y="34"/>
                  </a:cubicBezTo>
                  <a:cubicBezTo>
                    <a:pt x="5" y="34"/>
                    <a:pt x="11" y="45"/>
                    <a:pt x="15" y="46"/>
                  </a:cubicBezTo>
                  <a:cubicBezTo>
                    <a:pt x="15" y="46"/>
                    <a:pt x="18" y="48"/>
                    <a:pt x="21" y="47"/>
                  </a:cubicBezTo>
                  <a:cubicBezTo>
                    <a:pt x="21" y="47"/>
                    <a:pt x="21" y="43"/>
                    <a:pt x="16" y="35"/>
                  </a:cubicBezTo>
                  <a:cubicBezTo>
                    <a:pt x="16" y="35"/>
                    <a:pt x="10" y="28"/>
                    <a:pt x="9" y="23"/>
                  </a:cubicBezTo>
                  <a:cubicBezTo>
                    <a:pt x="9" y="23"/>
                    <a:pt x="5" y="16"/>
                    <a:pt x="5" y="12"/>
                  </a:cubicBezTo>
                  <a:cubicBezTo>
                    <a:pt x="6" y="8"/>
                    <a:pt x="6" y="7"/>
                    <a:pt x="8" y="5"/>
                  </a:cubicBezTo>
                  <a:cubicBezTo>
                    <a:pt x="8" y="5"/>
                    <a:pt x="7" y="0"/>
                    <a:pt x="5" y="5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2" name="PA-椭圆 129"/>
            <p:cNvSpPr>
              <a:spLocks noChangeArrowheads="1"/>
            </p:cNvSpPr>
            <p:nvPr>
              <p:custDataLst>
                <p:tags r:id="rId204"/>
              </p:custDataLst>
            </p:nvPr>
          </p:nvSpPr>
          <p:spPr bwMode="auto">
            <a:xfrm>
              <a:off x="4830162" y="3884215"/>
              <a:ext cx="15875" cy="7938"/>
            </a:xfrm>
            <a:prstGeom prst="ellipse">
              <a:avLst/>
            </a:pr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3" name="PA-任意多边形 130"/>
            <p:cNvSpPr/>
            <p:nvPr>
              <p:custDataLst>
                <p:tags r:id="rId205"/>
              </p:custDataLst>
            </p:nvPr>
          </p:nvSpPr>
          <p:spPr bwMode="auto">
            <a:xfrm>
              <a:off x="4639662" y="4014390"/>
              <a:ext cx="41275" cy="46038"/>
            </a:xfrm>
            <a:custGeom>
              <a:avLst/>
              <a:gdLst>
                <a:gd name="T0" fmla="*/ 1 w 18"/>
                <a:gd name="T1" fmla="*/ 16 h 20"/>
                <a:gd name="T2" fmla="*/ 10 w 18"/>
                <a:gd name="T3" fmla="*/ 11 h 20"/>
                <a:gd name="T4" fmla="*/ 12 w 18"/>
                <a:gd name="T5" fmla="*/ 5 h 20"/>
                <a:gd name="T6" fmla="*/ 15 w 18"/>
                <a:gd name="T7" fmla="*/ 9 h 20"/>
                <a:gd name="T8" fmla="*/ 9 w 18"/>
                <a:gd name="T9" fmla="*/ 15 h 20"/>
                <a:gd name="T10" fmla="*/ 5 w 18"/>
                <a:gd name="T11" fmla="*/ 16 h 20"/>
                <a:gd name="T12" fmla="*/ 1 w 18"/>
                <a:gd name="T1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">
                  <a:moveTo>
                    <a:pt x="1" y="16"/>
                  </a:moveTo>
                  <a:cubicBezTo>
                    <a:pt x="1" y="16"/>
                    <a:pt x="9" y="13"/>
                    <a:pt x="10" y="11"/>
                  </a:cubicBezTo>
                  <a:cubicBezTo>
                    <a:pt x="10" y="11"/>
                    <a:pt x="13" y="7"/>
                    <a:pt x="12" y="5"/>
                  </a:cubicBezTo>
                  <a:cubicBezTo>
                    <a:pt x="12" y="5"/>
                    <a:pt x="18" y="0"/>
                    <a:pt x="15" y="9"/>
                  </a:cubicBezTo>
                  <a:cubicBezTo>
                    <a:pt x="15" y="9"/>
                    <a:pt x="13" y="13"/>
                    <a:pt x="9" y="15"/>
                  </a:cubicBezTo>
                  <a:cubicBezTo>
                    <a:pt x="9" y="15"/>
                    <a:pt x="8" y="16"/>
                    <a:pt x="5" y="16"/>
                  </a:cubicBezTo>
                  <a:cubicBezTo>
                    <a:pt x="5" y="16"/>
                    <a:pt x="0" y="20"/>
                    <a:pt x="1" y="16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4" name="PA-任意多边形 131"/>
            <p:cNvSpPr/>
            <p:nvPr>
              <p:custDataLst>
                <p:tags r:id="rId206"/>
              </p:custDataLst>
            </p:nvPr>
          </p:nvSpPr>
          <p:spPr bwMode="auto">
            <a:xfrm>
              <a:off x="4774600" y="3938190"/>
              <a:ext cx="33338" cy="23813"/>
            </a:xfrm>
            <a:custGeom>
              <a:avLst/>
              <a:gdLst>
                <a:gd name="T0" fmla="*/ 5 w 14"/>
                <a:gd name="T1" fmla="*/ 0 h 10"/>
                <a:gd name="T2" fmla="*/ 12 w 14"/>
                <a:gd name="T3" fmla="*/ 10 h 10"/>
                <a:gd name="T4" fmla="*/ 12 w 14"/>
                <a:gd name="T5" fmla="*/ 3 h 10"/>
                <a:gd name="T6" fmla="*/ 8 w 14"/>
                <a:gd name="T7" fmla="*/ 0 h 10"/>
                <a:gd name="T8" fmla="*/ 5 w 1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5" y="0"/>
                  </a:moveTo>
                  <a:cubicBezTo>
                    <a:pt x="5" y="0"/>
                    <a:pt x="0" y="6"/>
                    <a:pt x="12" y="10"/>
                  </a:cubicBezTo>
                  <a:cubicBezTo>
                    <a:pt x="12" y="10"/>
                    <a:pt x="14" y="9"/>
                    <a:pt x="12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5" name="PA-任意多边形 132"/>
            <p:cNvSpPr/>
            <p:nvPr>
              <p:custDataLst>
                <p:tags r:id="rId207"/>
              </p:custDataLst>
            </p:nvPr>
          </p:nvSpPr>
          <p:spPr bwMode="auto">
            <a:xfrm>
              <a:off x="4674587" y="4055665"/>
              <a:ext cx="115888" cy="57150"/>
            </a:xfrm>
            <a:custGeom>
              <a:avLst/>
              <a:gdLst>
                <a:gd name="T0" fmla="*/ 0 w 51"/>
                <a:gd name="T1" fmla="*/ 18 h 25"/>
                <a:gd name="T2" fmla="*/ 25 w 51"/>
                <a:gd name="T3" fmla="*/ 5 h 25"/>
                <a:gd name="T4" fmla="*/ 42 w 51"/>
                <a:gd name="T5" fmla="*/ 12 h 25"/>
                <a:gd name="T6" fmla="*/ 40 w 51"/>
                <a:gd name="T7" fmla="*/ 18 h 25"/>
                <a:gd name="T8" fmla="*/ 13 w 51"/>
                <a:gd name="T9" fmla="*/ 23 h 25"/>
                <a:gd name="T10" fmla="*/ 0 w 51"/>
                <a:gd name="T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5">
                  <a:moveTo>
                    <a:pt x="0" y="18"/>
                  </a:moveTo>
                  <a:cubicBezTo>
                    <a:pt x="0" y="18"/>
                    <a:pt x="17" y="4"/>
                    <a:pt x="25" y="5"/>
                  </a:cubicBezTo>
                  <a:cubicBezTo>
                    <a:pt x="25" y="5"/>
                    <a:pt x="38" y="0"/>
                    <a:pt x="42" y="12"/>
                  </a:cubicBezTo>
                  <a:cubicBezTo>
                    <a:pt x="42" y="12"/>
                    <a:pt x="51" y="21"/>
                    <a:pt x="40" y="18"/>
                  </a:cubicBezTo>
                  <a:cubicBezTo>
                    <a:pt x="40" y="18"/>
                    <a:pt x="31" y="25"/>
                    <a:pt x="13" y="23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6" name="PA-任意多边形 133"/>
            <p:cNvSpPr/>
            <p:nvPr>
              <p:custDataLst>
                <p:tags r:id="rId208"/>
              </p:custDataLst>
            </p:nvPr>
          </p:nvSpPr>
          <p:spPr bwMode="auto">
            <a:xfrm>
              <a:off x="4703162" y="4081065"/>
              <a:ext cx="28575" cy="20638"/>
            </a:xfrm>
            <a:custGeom>
              <a:avLst/>
              <a:gdLst>
                <a:gd name="T0" fmla="*/ 5 w 12"/>
                <a:gd name="T1" fmla="*/ 2 h 9"/>
                <a:gd name="T2" fmla="*/ 10 w 12"/>
                <a:gd name="T3" fmla="*/ 5 h 9"/>
                <a:gd name="T4" fmla="*/ 8 w 12"/>
                <a:gd name="T5" fmla="*/ 9 h 9"/>
                <a:gd name="T6" fmla="*/ 2 w 12"/>
                <a:gd name="T7" fmla="*/ 5 h 9"/>
                <a:gd name="T8" fmla="*/ 5 w 12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5" y="2"/>
                  </a:moveTo>
                  <a:cubicBezTo>
                    <a:pt x="5" y="2"/>
                    <a:pt x="9" y="0"/>
                    <a:pt x="10" y="5"/>
                  </a:cubicBezTo>
                  <a:cubicBezTo>
                    <a:pt x="10" y="5"/>
                    <a:pt x="12" y="9"/>
                    <a:pt x="8" y="9"/>
                  </a:cubicBezTo>
                  <a:cubicBezTo>
                    <a:pt x="8" y="9"/>
                    <a:pt x="0" y="9"/>
                    <a:pt x="2" y="5"/>
                  </a:cubicBezTo>
                  <a:cubicBezTo>
                    <a:pt x="2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7" name="PA-任意多边形 134"/>
            <p:cNvSpPr/>
            <p:nvPr>
              <p:custDataLst>
                <p:tags r:id="rId209"/>
              </p:custDataLst>
            </p:nvPr>
          </p:nvSpPr>
          <p:spPr bwMode="auto">
            <a:xfrm>
              <a:off x="4731737" y="4069953"/>
              <a:ext cx="38100" cy="26988"/>
            </a:xfrm>
            <a:custGeom>
              <a:avLst/>
              <a:gdLst>
                <a:gd name="T0" fmla="*/ 9 w 17"/>
                <a:gd name="T1" fmla="*/ 0 h 12"/>
                <a:gd name="T2" fmla="*/ 4 w 17"/>
                <a:gd name="T3" fmla="*/ 9 h 12"/>
                <a:gd name="T4" fmla="*/ 14 w 17"/>
                <a:gd name="T5" fmla="*/ 9 h 12"/>
                <a:gd name="T6" fmla="*/ 14 w 17"/>
                <a:gd name="T7" fmla="*/ 6 h 12"/>
                <a:gd name="T8" fmla="*/ 11 w 17"/>
                <a:gd name="T9" fmla="*/ 5 h 12"/>
                <a:gd name="T10" fmla="*/ 11 w 17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2">
                  <a:moveTo>
                    <a:pt x="9" y="0"/>
                  </a:moveTo>
                  <a:cubicBezTo>
                    <a:pt x="9" y="0"/>
                    <a:pt x="0" y="6"/>
                    <a:pt x="4" y="9"/>
                  </a:cubicBezTo>
                  <a:cubicBezTo>
                    <a:pt x="4" y="9"/>
                    <a:pt x="7" y="12"/>
                    <a:pt x="14" y="9"/>
                  </a:cubicBezTo>
                  <a:cubicBezTo>
                    <a:pt x="14" y="9"/>
                    <a:pt x="17" y="8"/>
                    <a:pt x="14" y="6"/>
                  </a:cubicBezTo>
                  <a:cubicBezTo>
                    <a:pt x="14" y="6"/>
                    <a:pt x="15" y="7"/>
                    <a:pt x="11" y="5"/>
                  </a:cubicBezTo>
                  <a:cubicBezTo>
                    <a:pt x="11" y="5"/>
                    <a:pt x="14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8" name="PA-任意多边形 135"/>
            <p:cNvSpPr/>
            <p:nvPr>
              <p:custDataLst>
                <p:tags r:id="rId210"/>
              </p:custDataLst>
            </p:nvPr>
          </p:nvSpPr>
          <p:spPr bwMode="auto">
            <a:xfrm>
              <a:off x="4782537" y="4041378"/>
              <a:ext cx="33338" cy="46038"/>
            </a:xfrm>
            <a:custGeom>
              <a:avLst/>
              <a:gdLst>
                <a:gd name="T0" fmla="*/ 2 w 15"/>
                <a:gd name="T1" fmla="*/ 8 h 20"/>
                <a:gd name="T2" fmla="*/ 4 w 15"/>
                <a:gd name="T3" fmla="*/ 20 h 20"/>
                <a:gd name="T4" fmla="*/ 15 w 15"/>
                <a:gd name="T5" fmla="*/ 14 h 20"/>
                <a:gd name="T6" fmla="*/ 7 w 15"/>
                <a:gd name="T7" fmla="*/ 13 h 20"/>
                <a:gd name="T8" fmla="*/ 2 w 15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0">
                  <a:moveTo>
                    <a:pt x="2" y="8"/>
                  </a:moveTo>
                  <a:cubicBezTo>
                    <a:pt x="2" y="8"/>
                    <a:pt x="0" y="17"/>
                    <a:pt x="4" y="20"/>
                  </a:cubicBezTo>
                  <a:cubicBezTo>
                    <a:pt x="4" y="20"/>
                    <a:pt x="12" y="17"/>
                    <a:pt x="15" y="14"/>
                  </a:cubicBezTo>
                  <a:cubicBezTo>
                    <a:pt x="15" y="14"/>
                    <a:pt x="4" y="16"/>
                    <a:pt x="7" y="13"/>
                  </a:cubicBezTo>
                  <a:cubicBezTo>
                    <a:pt x="7" y="13"/>
                    <a:pt x="4" y="0"/>
                    <a:pt x="2" y="6"/>
                  </a:cubicBezTo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9" name="PA-任意多边形 136"/>
            <p:cNvSpPr/>
            <p:nvPr>
              <p:custDataLst>
                <p:tags r:id="rId211"/>
              </p:custDataLst>
            </p:nvPr>
          </p:nvSpPr>
          <p:spPr bwMode="auto">
            <a:xfrm>
              <a:off x="4815875" y="4031853"/>
              <a:ext cx="53975" cy="38100"/>
            </a:xfrm>
            <a:custGeom>
              <a:avLst/>
              <a:gdLst>
                <a:gd name="T0" fmla="*/ 1 w 23"/>
                <a:gd name="T1" fmla="*/ 10 h 16"/>
                <a:gd name="T2" fmla="*/ 2 w 23"/>
                <a:gd name="T3" fmla="*/ 14 h 16"/>
                <a:gd name="T4" fmla="*/ 4 w 23"/>
                <a:gd name="T5" fmla="*/ 16 h 16"/>
                <a:gd name="T6" fmla="*/ 12 w 23"/>
                <a:gd name="T7" fmla="*/ 10 h 16"/>
                <a:gd name="T8" fmla="*/ 12 w 23"/>
                <a:gd name="T9" fmla="*/ 5 h 16"/>
                <a:gd name="T10" fmla="*/ 6 w 23"/>
                <a:gd name="T11" fmla="*/ 10 h 16"/>
                <a:gd name="T12" fmla="*/ 1 w 23"/>
                <a:gd name="T1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6">
                  <a:moveTo>
                    <a:pt x="1" y="10"/>
                  </a:moveTo>
                  <a:cubicBezTo>
                    <a:pt x="1" y="10"/>
                    <a:pt x="0" y="13"/>
                    <a:pt x="2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4" y="16"/>
                    <a:pt x="6" y="12"/>
                    <a:pt x="12" y="10"/>
                  </a:cubicBezTo>
                  <a:cubicBezTo>
                    <a:pt x="12" y="10"/>
                    <a:pt x="23" y="0"/>
                    <a:pt x="12" y="5"/>
                  </a:cubicBezTo>
                  <a:cubicBezTo>
                    <a:pt x="12" y="5"/>
                    <a:pt x="10" y="6"/>
                    <a:pt x="6" y="10"/>
                  </a:cubicBezTo>
                  <a:cubicBezTo>
                    <a:pt x="6" y="10"/>
                    <a:pt x="1" y="8"/>
                    <a:pt x="1" y="10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0" name="PA-任意多边形 137"/>
            <p:cNvSpPr>
              <a:spLocks noEditPoints="1"/>
            </p:cNvSpPr>
            <p:nvPr>
              <p:custDataLst>
                <p:tags r:id="rId212"/>
              </p:custDataLst>
            </p:nvPr>
          </p:nvSpPr>
          <p:spPr bwMode="auto">
            <a:xfrm>
              <a:off x="4476150" y="4195365"/>
              <a:ext cx="107950" cy="88900"/>
            </a:xfrm>
            <a:custGeom>
              <a:avLst/>
              <a:gdLst>
                <a:gd name="T0" fmla="*/ 9 w 47"/>
                <a:gd name="T1" fmla="*/ 17 h 39"/>
                <a:gd name="T2" fmla="*/ 5 w 47"/>
                <a:gd name="T3" fmla="*/ 39 h 39"/>
                <a:gd name="T4" fmla="*/ 0 w 47"/>
                <a:gd name="T5" fmla="*/ 35 h 39"/>
                <a:gd name="T6" fmla="*/ 3 w 47"/>
                <a:gd name="T7" fmla="*/ 17 h 39"/>
                <a:gd name="T8" fmla="*/ 3 w 47"/>
                <a:gd name="T9" fmla="*/ 0 h 39"/>
                <a:gd name="T10" fmla="*/ 46 w 47"/>
                <a:gd name="T11" fmla="*/ 0 h 39"/>
                <a:gd name="T12" fmla="*/ 46 w 47"/>
                <a:gd name="T13" fmla="*/ 5 h 39"/>
                <a:gd name="T14" fmla="*/ 9 w 47"/>
                <a:gd name="T15" fmla="*/ 5 h 39"/>
                <a:gd name="T16" fmla="*/ 9 w 47"/>
                <a:gd name="T17" fmla="*/ 17 h 39"/>
                <a:gd name="T18" fmla="*/ 10 w 47"/>
                <a:gd name="T19" fmla="*/ 38 h 39"/>
                <a:gd name="T20" fmla="*/ 9 w 47"/>
                <a:gd name="T21" fmla="*/ 33 h 39"/>
                <a:gd name="T22" fmla="*/ 19 w 47"/>
                <a:gd name="T23" fmla="*/ 32 h 39"/>
                <a:gd name="T24" fmla="*/ 22 w 47"/>
                <a:gd name="T25" fmla="*/ 25 h 39"/>
                <a:gd name="T26" fmla="*/ 28 w 47"/>
                <a:gd name="T27" fmla="*/ 27 h 39"/>
                <a:gd name="T28" fmla="*/ 25 w 47"/>
                <a:gd name="T29" fmla="*/ 32 h 39"/>
                <a:gd name="T30" fmla="*/ 29 w 47"/>
                <a:gd name="T31" fmla="*/ 32 h 39"/>
                <a:gd name="T32" fmla="*/ 29 w 47"/>
                <a:gd name="T33" fmla="*/ 36 h 39"/>
                <a:gd name="T34" fmla="*/ 10 w 47"/>
                <a:gd name="T35" fmla="*/ 38 h 39"/>
                <a:gd name="T36" fmla="*/ 10 w 47"/>
                <a:gd name="T37" fmla="*/ 7 h 39"/>
                <a:gd name="T38" fmla="*/ 28 w 47"/>
                <a:gd name="T39" fmla="*/ 7 h 39"/>
                <a:gd name="T40" fmla="*/ 28 w 47"/>
                <a:gd name="T41" fmla="*/ 11 h 39"/>
                <a:gd name="T42" fmla="*/ 10 w 47"/>
                <a:gd name="T43" fmla="*/ 11 h 39"/>
                <a:gd name="T44" fmla="*/ 10 w 47"/>
                <a:gd name="T45" fmla="*/ 7 h 39"/>
                <a:gd name="T46" fmla="*/ 16 w 47"/>
                <a:gd name="T47" fmla="*/ 25 h 39"/>
                <a:gd name="T48" fmla="*/ 19 w 47"/>
                <a:gd name="T49" fmla="*/ 31 h 39"/>
                <a:gd name="T50" fmla="*/ 14 w 47"/>
                <a:gd name="T51" fmla="*/ 33 h 39"/>
                <a:gd name="T52" fmla="*/ 11 w 47"/>
                <a:gd name="T53" fmla="*/ 27 h 39"/>
                <a:gd name="T54" fmla="*/ 16 w 47"/>
                <a:gd name="T55" fmla="*/ 25 h 39"/>
                <a:gd name="T56" fmla="*/ 12 w 47"/>
                <a:gd name="T57" fmla="*/ 13 h 39"/>
                <a:gd name="T58" fmla="*/ 27 w 47"/>
                <a:gd name="T59" fmla="*/ 13 h 39"/>
                <a:gd name="T60" fmla="*/ 27 w 47"/>
                <a:gd name="T61" fmla="*/ 25 h 39"/>
                <a:gd name="T62" fmla="*/ 12 w 47"/>
                <a:gd name="T63" fmla="*/ 25 h 39"/>
                <a:gd name="T64" fmla="*/ 12 w 47"/>
                <a:gd name="T65" fmla="*/ 13 h 39"/>
                <a:gd name="T66" fmla="*/ 22 w 47"/>
                <a:gd name="T67" fmla="*/ 17 h 39"/>
                <a:gd name="T68" fmla="*/ 16 w 47"/>
                <a:gd name="T69" fmla="*/ 17 h 39"/>
                <a:gd name="T70" fmla="*/ 16 w 47"/>
                <a:gd name="T71" fmla="*/ 21 h 39"/>
                <a:gd name="T72" fmla="*/ 22 w 47"/>
                <a:gd name="T73" fmla="*/ 21 h 39"/>
                <a:gd name="T74" fmla="*/ 22 w 47"/>
                <a:gd name="T75" fmla="*/ 17 h 39"/>
                <a:gd name="T76" fmla="*/ 29 w 47"/>
                <a:gd name="T77" fmla="*/ 20 h 39"/>
                <a:gd name="T78" fmla="*/ 33 w 47"/>
                <a:gd name="T79" fmla="*/ 18 h 39"/>
                <a:gd name="T80" fmla="*/ 37 w 47"/>
                <a:gd name="T81" fmla="*/ 27 h 39"/>
                <a:gd name="T82" fmla="*/ 32 w 47"/>
                <a:gd name="T83" fmla="*/ 29 h 39"/>
                <a:gd name="T84" fmla="*/ 29 w 47"/>
                <a:gd name="T85" fmla="*/ 20 h 39"/>
                <a:gd name="T86" fmla="*/ 29 w 47"/>
                <a:gd name="T87" fmla="*/ 11 h 39"/>
                <a:gd name="T88" fmla="*/ 38 w 47"/>
                <a:gd name="T89" fmla="*/ 11 h 39"/>
                <a:gd name="T90" fmla="*/ 38 w 47"/>
                <a:gd name="T91" fmla="*/ 6 h 39"/>
                <a:gd name="T92" fmla="*/ 44 w 47"/>
                <a:gd name="T93" fmla="*/ 6 h 39"/>
                <a:gd name="T94" fmla="*/ 44 w 47"/>
                <a:gd name="T95" fmla="*/ 11 h 39"/>
                <a:gd name="T96" fmla="*/ 47 w 47"/>
                <a:gd name="T97" fmla="*/ 11 h 39"/>
                <a:gd name="T98" fmla="*/ 47 w 47"/>
                <a:gd name="T99" fmla="*/ 16 h 39"/>
                <a:gd name="T100" fmla="*/ 44 w 47"/>
                <a:gd name="T101" fmla="*/ 16 h 39"/>
                <a:gd name="T102" fmla="*/ 44 w 47"/>
                <a:gd name="T103" fmla="*/ 32 h 39"/>
                <a:gd name="T104" fmla="*/ 38 w 47"/>
                <a:gd name="T105" fmla="*/ 38 h 39"/>
                <a:gd name="T106" fmla="*/ 32 w 47"/>
                <a:gd name="T107" fmla="*/ 38 h 39"/>
                <a:gd name="T108" fmla="*/ 30 w 47"/>
                <a:gd name="T109" fmla="*/ 33 h 39"/>
                <a:gd name="T110" fmla="*/ 35 w 47"/>
                <a:gd name="T111" fmla="*/ 33 h 39"/>
                <a:gd name="T112" fmla="*/ 38 w 47"/>
                <a:gd name="T113" fmla="*/ 31 h 39"/>
                <a:gd name="T114" fmla="*/ 38 w 47"/>
                <a:gd name="T115" fmla="*/ 16 h 39"/>
                <a:gd name="T116" fmla="*/ 29 w 47"/>
                <a:gd name="T117" fmla="*/ 16 h 39"/>
                <a:gd name="T118" fmla="*/ 29 w 47"/>
                <a:gd name="T1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" h="39">
                  <a:moveTo>
                    <a:pt x="9" y="17"/>
                  </a:moveTo>
                  <a:cubicBezTo>
                    <a:pt x="9" y="27"/>
                    <a:pt x="8" y="35"/>
                    <a:pt x="5" y="39"/>
                  </a:cubicBezTo>
                  <a:cubicBezTo>
                    <a:pt x="3" y="38"/>
                    <a:pt x="2" y="37"/>
                    <a:pt x="0" y="35"/>
                  </a:cubicBezTo>
                  <a:cubicBezTo>
                    <a:pt x="2" y="31"/>
                    <a:pt x="3" y="25"/>
                    <a:pt x="3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17"/>
                  </a:lnTo>
                  <a:close/>
                  <a:moveTo>
                    <a:pt x="10" y="38"/>
                  </a:moveTo>
                  <a:cubicBezTo>
                    <a:pt x="9" y="33"/>
                    <a:pt x="9" y="33"/>
                    <a:pt x="9" y="33"/>
                  </a:cubicBezTo>
                  <a:cubicBezTo>
                    <a:pt x="12" y="33"/>
                    <a:pt x="16" y="33"/>
                    <a:pt x="19" y="32"/>
                  </a:cubicBezTo>
                  <a:cubicBezTo>
                    <a:pt x="20" y="30"/>
                    <a:pt x="21" y="28"/>
                    <a:pt x="22" y="25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8"/>
                    <a:pt x="26" y="30"/>
                    <a:pt x="25" y="32"/>
                  </a:cubicBezTo>
                  <a:cubicBezTo>
                    <a:pt x="26" y="32"/>
                    <a:pt x="28" y="32"/>
                    <a:pt x="29" y="32"/>
                  </a:cubicBezTo>
                  <a:cubicBezTo>
                    <a:pt x="29" y="33"/>
                    <a:pt x="29" y="35"/>
                    <a:pt x="29" y="36"/>
                  </a:cubicBezTo>
                  <a:cubicBezTo>
                    <a:pt x="22" y="37"/>
                    <a:pt x="16" y="37"/>
                    <a:pt x="10" y="38"/>
                  </a:cubicBezTo>
                  <a:close/>
                  <a:moveTo>
                    <a:pt x="10" y="7"/>
                  </a:moveTo>
                  <a:cubicBezTo>
                    <a:pt x="28" y="7"/>
                    <a:pt x="28" y="7"/>
                    <a:pt x="28" y="7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10" y="11"/>
                    <a:pt x="10" y="11"/>
                    <a:pt x="10" y="11"/>
                  </a:cubicBezTo>
                  <a:lnTo>
                    <a:pt x="10" y="7"/>
                  </a:lnTo>
                  <a:close/>
                  <a:moveTo>
                    <a:pt x="16" y="25"/>
                  </a:moveTo>
                  <a:cubicBezTo>
                    <a:pt x="17" y="27"/>
                    <a:pt x="18" y="29"/>
                    <a:pt x="19" y="31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1"/>
                    <a:pt x="12" y="29"/>
                    <a:pt x="11" y="27"/>
                  </a:cubicBezTo>
                  <a:lnTo>
                    <a:pt x="16" y="25"/>
                  </a:lnTo>
                  <a:close/>
                  <a:moveTo>
                    <a:pt x="12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12" y="25"/>
                    <a:pt x="12" y="25"/>
                    <a:pt x="12" y="25"/>
                  </a:cubicBezTo>
                  <a:lnTo>
                    <a:pt x="12" y="13"/>
                  </a:lnTo>
                  <a:close/>
                  <a:moveTo>
                    <a:pt x="22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2" y="21"/>
                    <a:pt x="22" y="21"/>
                    <a:pt x="22" y="21"/>
                  </a:cubicBezTo>
                  <a:lnTo>
                    <a:pt x="22" y="17"/>
                  </a:lnTo>
                  <a:close/>
                  <a:moveTo>
                    <a:pt x="29" y="20"/>
                  </a:moveTo>
                  <a:cubicBezTo>
                    <a:pt x="33" y="18"/>
                    <a:pt x="33" y="18"/>
                    <a:pt x="33" y="18"/>
                  </a:cubicBezTo>
                  <a:cubicBezTo>
                    <a:pt x="34" y="21"/>
                    <a:pt x="36" y="24"/>
                    <a:pt x="37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1" y="26"/>
                    <a:pt x="30" y="23"/>
                    <a:pt x="29" y="20"/>
                  </a:cubicBezTo>
                  <a:close/>
                  <a:moveTo>
                    <a:pt x="29" y="11"/>
                  </a:moveTo>
                  <a:cubicBezTo>
                    <a:pt x="38" y="11"/>
                    <a:pt x="38" y="11"/>
                    <a:pt x="38" y="11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2" y="38"/>
                    <a:pt x="38" y="38"/>
                  </a:cubicBezTo>
                  <a:cubicBezTo>
                    <a:pt x="37" y="38"/>
                    <a:pt x="35" y="38"/>
                    <a:pt x="32" y="38"/>
                  </a:cubicBezTo>
                  <a:cubicBezTo>
                    <a:pt x="31" y="37"/>
                    <a:pt x="31" y="35"/>
                    <a:pt x="30" y="33"/>
                  </a:cubicBezTo>
                  <a:cubicBezTo>
                    <a:pt x="31" y="33"/>
                    <a:pt x="33" y="33"/>
                    <a:pt x="35" y="33"/>
                  </a:cubicBezTo>
                  <a:cubicBezTo>
                    <a:pt x="37" y="33"/>
                    <a:pt x="38" y="33"/>
                    <a:pt x="38" y="31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29" y="16"/>
                    <a:pt x="29" y="16"/>
                    <a:pt x="29" y="16"/>
                  </a:cubicBezTo>
                  <a:lnTo>
                    <a:pt x="2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1" name="PA-任意多边形 138"/>
            <p:cNvSpPr>
              <a:spLocks noEditPoints="1"/>
            </p:cNvSpPr>
            <p:nvPr>
              <p:custDataLst>
                <p:tags r:id="rId213"/>
              </p:custDataLst>
            </p:nvPr>
          </p:nvSpPr>
          <p:spPr bwMode="auto">
            <a:xfrm>
              <a:off x="4588862" y="4190603"/>
              <a:ext cx="107950" cy="93663"/>
            </a:xfrm>
            <a:custGeom>
              <a:avLst/>
              <a:gdLst>
                <a:gd name="T0" fmla="*/ 47 w 47"/>
                <a:gd name="T1" fmla="*/ 24 h 41"/>
                <a:gd name="T2" fmla="*/ 25 w 47"/>
                <a:gd name="T3" fmla="*/ 24 h 41"/>
                <a:gd name="T4" fmla="*/ 25 w 47"/>
                <a:gd name="T5" fmla="*/ 26 h 41"/>
                <a:gd name="T6" fmla="*/ 43 w 47"/>
                <a:gd name="T7" fmla="*/ 26 h 41"/>
                <a:gd name="T8" fmla="*/ 42 w 47"/>
                <a:gd name="T9" fmla="*/ 33 h 41"/>
                <a:gd name="T10" fmla="*/ 40 w 47"/>
                <a:gd name="T11" fmla="*/ 39 h 41"/>
                <a:gd name="T12" fmla="*/ 37 w 47"/>
                <a:gd name="T13" fmla="*/ 40 h 41"/>
                <a:gd name="T14" fmla="*/ 27 w 47"/>
                <a:gd name="T15" fmla="*/ 40 h 41"/>
                <a:gd name="T16" fmla="*/ 26 w 47"/>
                <a:gd name="T17" fmla="*/ 35 h 41"/>
                <a:gd name="T18" fmla="*/ 31 w 47"/>
                <a:gd name="T19" fmla="*/ 35 h 41"/>
                <a:gd name="T20" fmla="*/ 34 w 47"/>
                <a:gd name="T21" fmla="*/ 35 h 41"/>
                <a:gd name="T22" fmla="*/ 35 w 47"/>
                <a:gd name="T23" fmla="*/ 34 h 41"/>
                <a:gd name="T24" fmla="*/ 36 w 47"/>
                <a:gd name="T25" fmla="*/ 30 h 41"/>
                <a:gd name="T26" fmla="*/ 24 w 47"/>
                <a:gd name="T27" fmla="*/ 30 h 41"/>
                <a:gd name="T28" fmla="*/ 14 w 47"/>
                <a:gd name="T29" fmla="*/ 41 h 41"/>
                <a:gd name="T30" fmla="*/ 9 w 47"/>
                <a:gd name="T31" fmla="*/ 37 h 41"/>
                <a:gd name="T32" fmla="*/ 18 w 47"/>
                <a:gd name="T33" fmla="*/ 24 h 41"/>
                <a:gd name="T34" fmla="*/ 11 w 47"/>
                <a:gd name="T35" fmla="*/ 24 h 41"/>
                <a:gd name="T36" fmla="*/ 5 w 47"/>
                <a:gd name="T37" fmla="*/ 41 h 41"/>
                <a:gd name="T38" fmla="*/ 0 w 47"/>
                <a:gd name="T39" fmla="*/ 36 h 41"/>
                <a:gd name="T40" fmla="*/ 5 w 47"/>
                <a:gd name="T41" fmla="*/ 19 h 41"/>
                <a:gd name="T42" fmla="*/ 5 w 47"/>
                <a:gd name="T43" fmla="*/ 4 h 41"/>
                <a:gd name="T44" fmla="*/ 21 w 47"/>
                <a:gd name="T45" fmla="*/ 4 h 41"/>
                <a:gd name="T46" fmla="*/ 20 w 47"/>
                <a:gd name="T47" fmla="*/ 1 h 41"/>
                <a:gd name="T48" fmla="*/ 28 w 47"/>
                <a:gd name="T49" fmla="*/ 0 h 41"/>
                <a:gd name="T50" fmla="*/ 29 w 47"/>
                <a:gd name="T51" fmla="*/ 4 h 41"/>
                <a:gd name="T52" fmla="*/ 45 w 47"/>
                <a:gd name="T53" fmla="*/ 4 h 41"/>
                <a:gd name="T54" fmla="*/ 45 w 47"/>
                <a:gd name="T55" fmla="*/ 16 h 41"/>
                <a:gd name="T56" fmla="*/ 31 w 47"/>
                <a:gd name="T57" fmla="*/ 16 h 41"/>
                <a:gd name="T58" fmla="*/ 32 w 47"/>
                <a:gd name="T59" fmla="*/ 19 h 41"/>
                <a:gd name="T60" fmla="*/ 47 w 47"/>
                <a:gd name="T61" fmla="*/ 19 h 41"/>
                <a:gd name="T62" fmla="*/ 47 w 47"/>
                <a:gd name="T63" fmla="*/ 24 h 41"/>
                <a:gd name="T64" fmla="*/ 38 w 47"/>
                <a:gd name="T65" fmla="*/ 11 h 41"/>
                <a:gd name="T66" fmla="*/ 38 w 47"/>
                <a:gd name="T67" fmla="*/ 8 h 41"/>
                <a:gd name="T68" fmla="*/ 11 w 47"/>
                <a:gd name="T69" fmla="*/ 8 h 41"/>
                <a:gd name="T70" fmla="*/ 11 w 47"/>
                <a:gd name="T71" fmla="*/ 11 h 41"/>
                <a:gd name="T72" fmla="*/ 38 w 47"/>
                <a:gd name="T73" fmla="*/ 11 h 41"/>
                <a:gd name="T74" fmla="*/ 23 w 47"/>
                <a:gd name="T75" fmla="*/ 17 h 41"/>
                <a:gd name="T76" fmla="*/ 28 w 47"/>
                <a:gd name="T77" fmla="*/ 16 h 41"/>
                <a:gd name="T78" fmla="*/ 11 w 47"/>
                <a:gd name="T79" fmla="*/ 16 h 41"/>
                <a:gd name="T80" fmla="*/ 11 w 47"/>
                <a:gd name="T81" fmla="*/ 19 h 41"/>
                <a:gd name="T82" fmla="*/ 24 w 47"/>
                <a:gd name="T83" fmla="*/ 19 h 41"/>
                <a:gd name="T84" fmla="*/ 23 w 47"/>
                <a:gd name="T85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" h="41">
                  <a:moveTo>
                    <a:pt x="47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5"/>
                    <a:pt x="25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8"/>
                    <a:pt x="42" y="31"/>
                    <a:pt x="42" y="33"/>
                  </a:cubicBezTo>
                  <a:cubicBezTo>
                    <a:pt x="42" y="36"/>
                    <a:pt x="41" y="38"/>
                    <a:pt x="40" y="39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36" y="40"/>
                    <a:pt x="32" y="40"/>
                    <a:pt x="27" y="40"/>
                  </a:cubicBezTo>
                  <a:cubicBezTo>
                    <a:pt x="27" y="39"/>
                    <a:pt x="26" y="37"/>
                    <a:pt x="26" y="35"/>
                  </a:cubicBezTo>
                  <a:cubicBezTo>
                    <a:pt x="27" y="35"/>
                    <a:pt x="29" y="35"/>
                    <a:pt x="31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5"/>
                    <a:pt x="35" y="34"/>
                    <a:pt x="35" y="34"/>
                  </a:cubicBezTo>
                  <a:cubicBezTo>
                    <a:pt x="35" y="33"/>
                    <a:pt x="35" y="32"/>
                    <a:pt x="36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2" y="35"/>
                    <a:pt x="19" y="39"/>
                    <a:pt x="14" y="41"/>
                  </a:cubicBezTo>
                  <a:cubicBezTo>
                    <a:pt x="13" y="40"/>
                    <a:pt x="11" y="39"/>
                    <a:pt x="9" y="37"/>
                  </a:cubicBezTo>
                  <a:cubicBezTo>
                    <a:pt x="15" y="34"/>
                    <a:pt x="18" y="30"/>
                    <a:pt x="18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31"/>
                    <a:pt x="9" y="37"/>
                    <a:pt x="5" y="4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5" y="27"/>
                    <a:pt x="5" y="19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0" y="2"/>
                    <a:pt x="20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9" y="2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2" y="18"/>
                    <a:pt x="32" y="19"/>
                  </a:cubicBezTo>
                  <a:cubicBezTo>
                    <a:pt x="47" y="19"/>
                    <a:pt x="47" y="19"/>
                    <a:pt x="47" y="19"/>
                  </a:cubicBezTo>
                  <a:lnTo>
                    <a:pt x="47" y="24"/>
                  </a:lnTo>
                  <a:close/>
                  <a:moveTo>
                    <a:pt x="38" y="11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38" y="11"/>
                  </a:lnTo>
                  <a:close/>
                  <a:moveTo>
                    <a:pt x="23" y="17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2" name="PA-任意多边形 139"/>
            <p:cNvSpPr>
              <a:spLocks noEditPoints="1"/>
            </p:cNvSpPr>
            <p:nvPr>
              <p:custDataLst>
                <p:tags r:id="rId214"/>
              </p:custDataLst>
            </p:nvPr>
          </p:nvSpPr>
          <p:spPr bwMode="auto">
            <a:xfrm>
              <a:off x="4701575" y="4190603"/>
              <a:ext cx="111125" cy="88900"/>
            </a:xfrm>
            <a:custGeom>
              <a:avLst/>
              <a:gdLst>
                <a:gd name="T0" fmla="*/ 1 w 48"/>
                <a:gd name="T1" fmla="*/ 36 h 39"/>
                <a:gd name="T2" fmla="*/ 0 w 48"/>
                <a:gd name="T3" fmla="*/ 30 h 39"/>
                <a:gd name="T4" fmla="*/ 6 w 48"/>
                <a:gd name="T5" fmla="*/ 29 h 39"/>
                <a:gd name="T6" fmla="*/ 6 w 48"/>
                <a:gd name="T7" fmla="*/ 16 h 39"/>
                <a:gd name="T8" fmla="*/ 1 w 48"/>
                <a:gd name="T9" fmla="*/ 16 h 39"/>
                <a:gd name="T10" fmla="*/ 1 w 48"/>
                <a:gd name="T11" fmla="*/ 10 h 39"/>
                <a:gd name="T12" fmla="*/ 6 w 48"/>
                <a:gd name="T13" fmla="*/ 10 h 39"/>
                <a:gd name="T14" fmla="*/ 6 w 48"/>
                <a:gd name="T15" fmla="*/ 1 h 39"/>
                <a:gd name="T16" fmla="*/ 12 w 48"/>
                <a:gd name="T17" fmla="*/ 1 h 39"/>
                <a:gd name="T18" fmla="*/ 12 w 48"/>
                <a:gd name="T19" fmla="*/ 10 h 39"/>
                <a:gd name="T20" fmla="*/ 17 w 48"/>
                <a:gd name="T21" fmla="*/ 10 h 39"/>
                <a:gd name="T22" fmla="*/ 17 w 48"/>
                <a:gd name="T23" fmla="*/ 16 h 39"/>
                <a:gd name="T24" fmla="*/ 12 w 48"/>
                <a:gd name="T25" fmla="*/ 16 h 39"/>
                <a:gd name="T26" fmla="*/ 12 w 48"/>
                <a:gd name="T27" fmla="*/ 28 h 39"/>
                <a:gd name="T28" fmla="*/ 18 w 48"/>
                <a:gd name="T29" fmla="*/ 27 h 39"/>
                <a:gd name="T30" fmla="*/ 18 w 48"/>
                <a:gd name="T31" fmla="*/ 32 h 39"/>
                <a:gd name="T32" fmla="*/ 1 w 48"/>
                <a:gd name="T33" fmla="*/ 36 h 39"/>
                <a:gd name="T34" fmla="*/ 16 w 48"/>
                <a:gd name="T35" fmla="*/ 34 h 39"/>
                <a:gd name="T36" fmla="*/ 32 w 48"/>
                <a:gd name="T37" fmla="*/ 34 h 39"/>
                <a:gd name="T38" fmla="*/ 38 w 48"/>
                <a:gd name="T39" fmla="*/ 14 h 39"/>
                <a:gd name="T40" fmla="*/ 45 w 48"/>
                <a:gd name="T41" fmla="*/ 16 h 39"/>
                <a:gd name="T42" fmla="*/ 39 w 48"/>
                <a:gd name="T43" fmla="*/ 34 h 39"/>
                <a:gd name="T44" fmla="*/ 48 w 48"/>
                <a:gd name="T45" fmla="*/ 34 h 39"/>
                <a:gd name="T46" fmla="*/ 48 w 48"/>
                <a:gd name="T47" fmla="*/ 39 h 39"/>
                <a:gd name="T48" fmla="*/ 16 w 48"/>
                <a:gd name="T49" fmla="*/ 39 h 39"/>
                <a:gd name="T50" fmla="*/ 16 w 48"/>
                <a:gd name="T51" fmla="*/ 34 h 39"/>
                <a:gd name="T52" fmla="*/ 18 w 48"/>
                <a:gd name="T53" fmla="*/ 7 h 39"/>
                <a:gd name="T54" fmla="*/ 29 w 48"/>
                <a:gd name="T55" fmla="*/ 7 h 39"/>
                <a:gd name="T56" fmla="*/ 27 w 48"/>
                <a:gd name="T57" fmla="*/ 2 h 39"/>
                <a:gd name="T58" fmla="*/ 33 w 48"/>
                <a:gd name="T59" fmla="*/ 0 h 39"/>
                <a:gd name="T60" fmla="*/ 37 w 48"/>
                <a:gd name="T61" fmla="*/ 6 h 39"/>
                <a:gd name="T62" fmla="*/ 33 w 48"/>
                <a:gd name="T63" fmla="*/ 7 h 39"/>
                <a:gd name="T64" fmla="*/ 46 w 48"/>
                <a:gd name="T65" fmla="*/ 7 h 39"/>
                <a:gd name="T66" fmla="*/ 46 w 48"/>
                <a:gd name="T67" fmla="*/ 12 h 39"/>
                <a:gd name="T68" fmla="*/ 18 w 48"/>
                <a:gd name="T69" fmla="*/ 12 h 39"/>
                <a:gd name="T70" fmla="*/ 18 w 48"/>
                <a:gd name="T71" fmla="*/ 7 h 39"/>
                <a:gd name="T72" fmla="*/ 25 w 48"/>
                <a:gd name="T73" fmla="*/ 15 h 39"/>
                <a:gd name="T74" fmla="*/ 30 w 48"/>
                <a:gd name="T75" fmla="*/ 31 h 39"/>
                <a:gd name="T76" fmla="*/ 23 w 48"/>
                <a:gd name="T77" fmla="*/ 32 h 39"/>
                <a:gd name="T78" fmla="*/ 19 w 48"/>
                <a:gd name="T79" fmla="*/ 16 h 39"/>
                <a:gd name="T80" fmla="*/ 25 w 48"/>
                <a:gd name="T81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" h="39">
                  <a:moveTo>
                    <a:pt x="1" y="36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8"/>
                    <a:pt x="18" y="30"/>
                    <a:pt x="18" y="32"/>
                  </a:cubicBezTo>
                  <a:cubicBezTo>
                    <a:pt x="12" y="34"/>
                    <a:pt x="6" y="35"/>
                    <a:pt x="1" y="36"/>
                  </a:cubicBezTo>
                  <a:close/>
                  <a:moveTo>
                    <a:pt x="16" y="34"/>
                  </a:moveTo>
                  <a:cubicBezTo>
                    <a:pt x="32" y="34"/>
                    <a:pt x="32" y="34"/>
                    <a:pt x="32" y="34"/>
                  </a:cubicBezTo>
                  <a:cubicBezTo>
                    <a:pt x="34" y="27"/>
                    <a:pt x="36" y="21"/>
                    <a:pt x="38" y="14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16" y="39"/>
                    <a:pt x="16" y="39"/>
                    <a:pt x="16" y="39"/>
                  </a:cubicBezTo>
                  <a:lnTo>
                    <a:pt x="16" y="34"/>
                  </a:lnTo>
                  <a:close/>
                  <a:moveTo>
                    <a:pt x="18" y="7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6"/>
                    <a:pt x="28" y="4"/>
                    <a:pt x="27" y="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2"/>
                    <a:pt x="36" y="4"/>
                    <a:pt x="37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18" y="12"/>
                    <a:pt x="18" y="12"/>
                    <a:pt x="18" y="12"/>
                  </a:cubicBezTo>
                  <a:lnTo>
                    <a:pt x="18" y="7"/>
                  </a:lnTo>
                  <a:close/>
                  <a:moveTo>
                    <a:pt x="25" y="15"/>
                  </a:moveTo>
                  <a:cubicBezTo>
                    <a:pt x="27" y="20"/>
                    <a:pt x="29" y="25"/>
                    <a:pt x="30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27"/>
                    <a:pt x="21" y="21"/>
                    <a:pt x="19" y="16"/>
                  </a:cubicBezTo>
                  <a:lnTo>
                    <a:pt x="2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3" name="PA-任意多边形 140"/>
            <p:cNvSpPr>
              <a:spLocks noEditPoints="1"/>
            </p:cNvSpPr>
            <p:nvPr>
              <p:custDataLst>
                <p:tags r:id="rId215"/>
              </p:custDataLst>
            </p:nvPr>
          </p:nvSpPr>
          <p:spPr bwMode="auto">
            <a:xfrm>
              <a:off x="4814287" y="4193778"/>
              <a:ext cx="109538" cy="90488"/>
            </a:xfrm>
            <a:custGeom>
              <a:avLst/>
              <a:gdLst>
                <a:gd name="T0" fmla="*/ 2 w 48"/>
                <a:gd name="T1" fmla="*/ 34 h 40"/>
                <a:gd name="T2" fmla="*/ 0 w 48"/>
                <a:gd name="T3" fmla="*/ 29 h 40"/>
                <a:gd name="T4" fmla="*/ 6 w 48"/>
                <a:gd name="T5" fmla="*/ 27 h 40"/>
                <a:gd name="T6" fmla="*/ 6 w 48"/>
                <a:gd name="T7" fmla="*/ 15 h 40"/>
                <a:gd name="T8" fmla="*/ 1 w 48"/>
                <a:gd name="T9" fmla="*/ 15 h 40"/>
                <a:gd name="T10" fmla="*/ 1 w 48"/>
                <a:gd name="T11" fmla="*/ 9 h 40"/>
                <a:gd name="T12" fmla="*/ 6 w 48"/>
                <a:gd name="T13" fmla="*/ 9 h 40"/>
                <a:gd name="T14" fmla="*/ 6 w 48"/>
                <a:gd name="T15" fmla="*/ 0 h 40"/>
                <a:gd name="T16" fmla="*/ 12 w 48"/>
                <a:gd name="T17" fmla="*/ 0 h 40"/>
                <a:gd name="T18" fmla="*/ 12 w 48"/>
                <a:gd name="T19" fmla="*/ 9 h 40"/>
                <a:gd name="T20" fmla="*/ 17 w 48"/>
                <a:gd name="T21" fmla="*/ 9 h 40"/>
                <a:gd name="T22" fmla="*/ 17 w 48"/>
                <a:gd name="T23" fmla="*/ 15 h 40"/>
                <a:gd name="T24" fmla="*/ 12 w 48"/>
                <a:gd name="T25" fmla="*/ 15 h 40"/>
                <a:gd name="T26" fmla="*/ 12 w 48"/>
                <a:gd name="T27" fmla="*/ 26 h 40"/>
                <a:gd name="T28" fmla="*/ 17 w 48"/>
                <a:gd name="T29" fmla="*/ 25 h 40"/>
                <a:gd name="T30" fmla="*/ 17 w 48"/>
                <a:gd name="T31" fmla="*/ 29 h 40"/>
                <a:gd name="T32" fmla="*/ 19 w 48"/>
                <a:gd name="T33" fmla="*/ 22 h 40"/>
                <a:gd name="T34" fmla="*/ 20 w 48"/>
                <a:gd name="T35" fmla="*/ 7 h 40"/>
                <a:gd name="T36" fmla="*/ 17 w 48"/>
                <a:gd name="T37" fmla="*/ 7 h 40"/>
                <a:gd name="T38" fmla="*/ 17 w 48"/>
                <a:gd name="T39" fmla="*/ 2 h 40"/>
                <a:gd name="T40" fmla="*/ 43 w 48"/>
                <a:gd name="T41" fmla="*/ 2 h 40"/>
                <a:gd name="T42" fmla="*/ 43 w 48"/>
                <a:gd name="T43" fmla="*/ 6 h 40"/>
                <a:gd name="T44" fmla="*/ 39 w 48"/>
                <a:gd name="T45" fmla="*/ 13 h 40"/>
                <a:gd name="T46" fmla="*/ 46 w 48"/>
                <a:gd name="T47" fmla="*/ 13 h 40"/>
                <a:gd name="T48" fmla="*/ 46 w 48"/>
                <a:gd name="T49" fmla="*/ 18 h 40"/>
                <a:gd name="T50" fmla="*/ 39 w 48"/>
                <a:gd name="T51" fmla="*/ 30 h 40"/>
                <a:gd name="T52" fmla="*/ 48 w 48"/>
                <a:gd name="T53" fmla="*/ 34 h 40"/>
                <a:gd name="T54" fmla="*/ 44 w 48"/>
                <a:gd name="T55" fmla="*/ 39 h 40"/>
                <a:gd name="T56" fmla="*/ 35 w 48"/>
                <a:gd name="T57" fmla="*/ 34 h 40"/>
                <a:gd name="T58" fmla="*/ 24 w 48"/>
                <a:gd name="T59" fmla="*/ 40 h 40"/>
                <a:gd name="T60" fmla="*/ 20 w 48"/>
                <a:gd name="T61" fmla="*/ 35 h 40"/>
                <a:gd name="T62" fmla="*/ 30 w 48"/>
                <a:gd name="T63" fmla="*/ 30 h 40"/>
                <a:gd name="T64" fmla="*/ 25 w 48"/>
                <a:gd name="T65" fmla="*/ 21 h 40"/>
                <a:gd name="T66" fmla="*/ 16 w 48"/>
                <a:gd name="T67" fmla="*/ 40 h 40"/>
                <a:gd name="T68" fmla="*/ 11 w 48"/>
                <a:gd name="T69" fmla="*/ 35 h 40"/>
                <a:gd name="T70" fmla="*/ 15 w 48"/>
                <a:gd name="T71" fmla="*/ 31 h 40"/>
                <a:gd name="T72" fmla="*/ 2 w 48"/>
                <a:gd name="T73" fmla="*/ 34 h 40"/>
                <a:gd name="T74" fmla="*/ 26 w 48"/>
                <a:gd name="T75" fmla="*/ 9 h 40"/>
                <a:gd name="T76" fmla="*/ 35 w 48"/>
                <a:gd name="T77" fmla="*/ 26 h 40"/>
                <a:gd name="T78" fmla="*/ 39 w 48"/>
                <a:gd name="T79" fmla="*/ 18 h 40"/>
                <a:gd name="T80" fmla="*/ 32 w 48"/>
                <a:gd name="T81" fmla="*/ 18 h 40"/>
                <a:gd name="T82" fmla="*/ 32 w 48"/>
                <a:gd name="T83" fmla="*/ 13 h 40"/>
                <a:gd name="T84" fmla="*/ 36 w 48"/>
                <a:gd name="T85" fmla="*/ 7 h 40"/>
                <a:gd name="T86" fmla="*/ 26 w 48"/>
                <a:gd name="T87" fmla="*/ 7 h 40"/>
                <a:gd name="T88" fmla="*/ 26 w 48"/>
                <a:gd name="T89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" h="40">
                  <a:moveTo>
                    <a:pt x="2" y="34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" y="28"/>
                    <a:pt x="4" y="28"/>
                    <a:pt x="6" y="27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7"/>
                    <a:pt x="17" y="29"/>
                  </a:cubicBezTo>
                  <a:cubicBezTo>
                    <a:pt x="18" y="27"/>
                    <a:pt x="18" y="25"/>
                    <a:pt x="19" y="22"/>
                  </a:cubicBezTo>
                  <a:cubicBezTo>
                    <a:pt x="20" y="20"/>
                    <a:pt x="20" y="15"/>
                    <a:pt x="20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5" y="22"/>
                    <a:pt x="42" y="26"/>
                    <a:pt x="39" y="30"/>
                  </a:cubicBezTo>
                  <a:cubicBezTo>
                    <a:pt x="42" y="32"/>
                    <a:pt x="45" y="33"/>
                    <a:pt x="48" y="34"/>
                  </a:cubicBezTo>
                  <a:cubicBezTo>
                    <a:pt x="46" y="36"/>
                    <a:pt x="45" y="38"/>
                    <a:pt x="44" y="39"/>
                  </a:cubicBezTo>
                  <a:cubicBezTo>
                    <a:pt x="40" y="38"/>
                    <a:pt x="37" y="36"/>
                    <a:pt x="35" y="34"/>
                  </a:cubicBezTo>
                  <a:cubicBezTo>
                    <a:pt x="32" y="36"/>
                    <a:pt x="28" y="38"/>
                    <a:pt x="24" y="40"/>
                  </a:cubicBezTo>
                  <a:cubicBezTo>
                    <a:pt x="23" y="38"/>
                    <a:pt x="22" y="36"/>
                    <a:pt x="20" y="35"/>
                  </a:cubicBezTo>
                  <a:cubicBezTo>
                    <a:pt x="24" y="33"/>
                    <a:pt x="28" y="32"/>
                    <a:pt x="30" y="30"/>
                  </a:cubicBezTo>
                  <a:cubicBezTo>
                    <a:pt x="28" y="27"/>
                    <a:pt x="26" y="24"/>
                    <a:pt x="25" y="21"/>
                  </a:cubicBezTo>
                  <a:cubicBezTo>
                    <a:pt x="24" y="29"/>
                    <a:pt x="21" y="35"/>
                    <a:pt x="16" y="40"/>
                  </a:cubicBezTo>
                  <a:cubicBezTo>
                    <a:pt x="14" y="38"/>
                    <a:pt x="13" y="37"/>
                    <a:pt x="11" y="35"/>
                  </a:cubicBezTo>
                  <a:cubicBezTo>
                    <a:pt x="13" y="34"/>
                    <a:pt x="14" y="33"/>
                    <a:pt x="15" y="31"/>
                  </a:cubicBezTo>
                  <a:cubicBezTo>
                    <a:pt x="11" y="32"/>
                    <a:pt x="6" y="33"/>
                    <a:pt x="2" y="34"/>
                  </a:cubicBezTo>
                  <a:close/>
                  <a:moveTo>
                    <a:pt x="26" y="9"/>
                  </a:moveTo>
                  <a:cubicBezTo>
                    <a:pt x="28" y="16"/>
                    <a:pt x="31" y="21"/>
                    <a:pt x="35" y="26"/>
                  </a:cubicBezTo>
                  <a:cubicBezTo>
                    <a:pt x="37" y="23"/>
                    <a:pt x="38" y="21"/>
                    <a:pt x="39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26" y="7"/>
                    <a:pt x="26" y="7"/>
                    <a:pt x="26" y="7"/>
                  </a:cubicBezTo>
                  <a:lnTo>
                    <a:pt x="2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4" name="PA-任意多边形 141"/>
            <p:cNvSpPr/>
            <p:nvPr>
              <p:custDataLst>
                <p:tags r:id="rId216"/>
              </p:custDataLst>
            </p:nvPr>
          </p:nvSpPr>
          <p:spPr bwMode="auto">
            <a:xfrm>
              <a:off x="4549175" y="4304903"/>
              <a:ext cx="30163" cy="36513"/>
            </a:xfrm>
            <a:custGeom>
              <a:avLst/>
              <a:gdLst>
                <a:gd name="T0" fmla="*/ 13 w 13"/>
                <a:gd name="T1" fmla="*/ 16 h 16"/>
                <a:gd name="T2" fmla="*/ 9 w 13"/>
                <a:gd name="T3" fmla="*/ 16 h 16"/>
                <a:gd name="T4" fmla="*/ 4 w 13"/>
                <a:gd name="T5" fmla="*/ 9 h 16"/>
                <a:gd name="T6" fmla="*/ 4 w 13"/>
                <a:gd name="T7" fmla="*/ 8 h 16"/>
                <a:gd name="T8" fmla="*/ 4 w 13"/>
                <a:gd name="T9" fmla="*/ 8 h 16"/>
                <a:gd name="T10" fmla="*/ 4 w 13"/>
                <a:gd name="T11" fmla="*/ 16 h 16"/>
                <a:gd name="T12" fmla="*/ 0 w 13"/>
                <a:gd name="T13" fmla="*/ 16 h 16"/>
                <a:gd name="T14" fmla="*/ 0 w 13"/>
                <a:gd name="T15" fmla="*/ 0 h 16"/>
                <a:gd name="T16" fmla="*/ 4 w 13"/>
                <a:gd name="T17" fmla="*/ 0 h 16"/>
                <a:gd name="T18" fmla="*/ 4 w 13"/>
                <a:gd name="T19" fmla="*/ 8 h 16"/>
                <a:gd name="T20" fmla="*/ 4 w 13"/>
                <a:gd name="T21" fmla="*/ 8 h 16"/>
                <a:gd name="T22" fmla="*/ 4 w 13"/>
                <a:gd name="T23" fmla="*/ 7 h 16"/>
                <a:gd name="T24" fmla="*/ 9 w 13"/>
                <a:gd name="T25" fmla="*/ 0 h 16"/>
                <a:gd name="T26" fmla="*/ 13 w 13"/>
                <a:gd name="T27" fmla="*/ 0 h 16"/>
                <a:gd name="T28" fmla="*/ 7 w 13"/>
                <a:gd name="T29" fmla="*/ 8 h 16"/>
                <a:gd name="T30" fmla="*/ 13 w 13"/>
                <a:gd name="T3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6">
                  <a:moveTo>
                    <a:pt x="13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5" name="PA-任意多边形 142"/>
            <p:cNvSpPr>
              <a:spLocks noEditPoints="1"/>
            </p:cNvSpPr>
            <p:nvPr>
              <p:custDataLst>
                <p:tags r:id="rId217"/>
              </p:custDataLst>
            </p:nvPr>
          </p:nvSpPr>
          <p:spPr bwMode="auto">
            <a:xfrm>
              <a:off x="4579337" y="4303315"/>
              <a:ext cx="9525" cy="38100"/>
            </a:xfrm>
            <a:custGeom>
              <a:avLst/>
              <a:gdLst>
                <a:gd name="T0" fmla="*/ 0 w 4"/>
                <a:gd name="T1" fmla="*/ 2 h 17"/>
                <a:gd name="T2" fmla="*/ 1 w 4"/>
                <a:gd name="T3" fmla="*/ 1 h 17"/>
                <a:gd name="T4" fmla="*/ 2 w 4"/>
                <a:gd name="T5" fmla="*/ 0 h 17"/>
                <a:gd name="T6" fmla="*/ 4 w 4"/>
                <a:gd name="T7" fmla="*/ 1 h 17"/>
                <a:gd name="T8" fmla="*/ 4 w 4"/>
                <a:gd name="T9" fmla="*/ 2 h 17"/>
                <a:gd name="T10" fmla="*/ 4 w 4"/>
                <a:gd name="T11" fmla="*/ 3 h 17"/>
                <a:gd name="T12" fmla="*/ 2 w 4"/>
                <a:gd name="T13" fmla="*/ 4 h 17"/>
                <a:gd name="T14" fmla="*/ 1 w 4"/>
                <a:gd name="T15" fmla="*/ 3 h 17"/>
                <a:gd name="T16" fmla="*/ 0 w 4"/>
                <a:gd name="T17" fmla="*/ 2 h 17"/>
                <a:gd name="T18" fmla="*/ 1 w 4"/>
                <a:gd name="T19" fmla="*/ 17 h 17"/>
                <a:gd name="T20" fmla="*/ 1 w 4"/>
                <a:gd name="T21" fmla="*/ 6 h 17"/>
                <a:gd name="T22" fmla="*/ 4 w 4"/>
                <a:gd name="T23" fmla="*/ 6 h 17"/>
                <a:gd name="T24" fmla="*/ 4 w 4"/>
                <a:gd name="T25" fmla="*/ 17 h 17"/>
                <a:gd name="T26" fmla="*/ 1 w 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7">
                  <a:moveTo>
                    <a:pt x="0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lose/>
                  <a:moveTo>
                    <a:pt x="1" y="17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17"/>
                    <a:pt x="4" y="17"/>
                    <a:pt x="4" y="17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6" name="PA-任意多边形 143"/>
            <p:cNvSpPr/>
            <p:nvPr>
              <p:custDataLst>
                <p:tags r:id="rId218"/>
              </p:custDataLst>
            </p:nvPr>
          </p:nvSpPr>
          <p:spPr bwMode="auto">
            <a:xfrm>
              <a:off x="4590450" y="4308078"/>
              <a:ext cx="17463" cy="36513"/>
            </a:xfrm>
            <a:custGeom>
              <a:avLst/>
              <a:gdLst>
                <a:gd name="T0" fmla="*/ 7 w 7"/>
                <a:gd name="T1" fmla="*/ 15 h 16"/>
                <a:gd name="T2" fmla="*/ 5 w 7"/>
                <a:gd name="T3" fmla="*/ 16 h 16"/>
                <a:gd name="T4" fmla="*/ 1 w 7"/>
                <a:gd name="T5" fmla="*/ 12 h 16"/>
                <a:gd name="T6" fmla="*/ 1 w 7"/>
                <a:gd name="T7" fmla="*/ 6 h 16"/>
                <a:gd name="T8" fmla="*/ 0 w 7"/>
                <a:gd name="T9" fmla="*/ 6 h 16"/>
                <a:gd name="T10" fmla="*/ 0 w 7"/>
                <a:gd name="T11" fmla="*/ 4 h 16"/>
                <a:gd name="T12" fmla="*/ 1 w 7"/>
                <a:gd name="T13" fmla="*/ 4 h 16"/>
                <a:gd name="T14" fmla="*/ 1 w 7"/>
                <a:gd name="T15" fmla="*/ 1 h 16"/>
                <a:gd name="T16" fmla="*/ 5 w 7"/>
                <a:gd name="T17" fmla="*/ 0 h 16"/>
                <a:gd name="T18" fmla="*/ 5 w 7"/>
                <a:gd name="T19" fmla="*/ 4 h 16"/>
                <a:gd name="T20" fmla="*/ 7 w 7"/>
                <a:gd name="T21" fmla="*/ 4 h 16"/>
                <a:gd name="T22" fmla="*/ 7 w 7"/>
                <a:gd name="T23" fmla="*/ 6 h 16"/>
                <a:gd name="T24" fmla="*/ 5 w 7"/>
                <a:gd name="T25" fmla="*/ 6 h 16"/>
                <a:gd name="T26" fmla="*/ 5 w 7"/>
                <a:gd name="T27" fmla="*/ 11 h 16"/>
                <a:gd name="T28" fmla="*/ 6 w 7"/>
                <a:gd name="T29" fmla="*/ 13 h 16"/>
                <a:gd name="T30" fmla="*/ 7 w 7"/>
                <a:gd name="T31" fmla="*/ 13 h 16"/>
                <a:gd name="T32" fmla="*/ 7 w 7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6">
                  <a:moveTo>
                    <a:pt x="7" y="15"/>
                  </a:moveTo>
                  <a:cubicBezTo>
                    <a:pt x="7" y="15"/>
                    <a:pt x="6" y="16"/>
                    <a:pt x="5" y="16"/>
                  </a:cubicBezTo>
                  <a:cubicBezTo>
                    <a:pt x="3" y="16"/>
                    <a:pt x="1" y="14"/>
                    <a:pt x="1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7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7" name="PA-任意多边形 144"/>
            <p:cNvSpPr/>
            <p:nvPr>
              <p:custDataLst>
                <p:tags r:id="rId219"/>
              </p:custDataLst>
            </p:nvPr>
          </p:nvSpPr>
          <p:spPr bwMode="auto">
            <a:xfrm>
              <a:off x="4607912" y="4316015"/>
              <a:ext cx="22225" cy="28575"/>
            </a:xfrm>
            <a:custGeom>
              <a:avLst/>
              <a:gdLst>
                <a:gd name="T0" fmla="*/ 10 w 10"/>
                <a:gd name="T1" fmla="*/ 11 h 12"/>
                <a:gd name="T2" fmla="*/ 6 w 10"/>
                <a:gd name="T3" fmla="*/ 12 h 12"/>
                <a:gd name="T4" fmla="*/ 2 w 10"/>
                <a:gd name="T5" fmla="*/ 10 h 12"/>
                <a:gd name="T6" fmla="*/ 0 w 10"/>
                <a:gd name="T7" fmla="*/ 6 h 12"/>
                <a:gd name="T8" fmla="*/ 2 w 10"/>
                <a:gd name="T9" fmla="*/ 1 h 12"/>
                <a:gd name="T10" fmla="*/ 7 w 10"/>
                <a:gd name="T11" fmla="*/ 0 h 12"/>
                <a:gd name="T12" fmla="*/ 10 w 10"/>
                <a:gd name="T13" fmla="*/ 0 h 12"/>
                <a:gd name="T14" fmla="*/ 10 w 10"/>
                <a:gd name="T15" fmla="*/ 3 h 12"/>
                <a:gd name="T16" fmla="*/ 7 w 10"/>
                <a:gd name="T17" fmla="*/ 2 h 12"/>
                <a:gd name="T18" fmla="*/ 5 w 10"/>
                <a:gd name="T19" fmla="*/ 3 h 12"/>
                <a:gd name="T20" fmla="*/ 4 w 10"/>
                <a:gd name="T21" fmla="*/ 6 h 12"/>
                <a:gd name="T22" fmla="*/ 5 w 10"/>
                <a:gd name="T23" fmla="*/ 8 h 12"/>
                <a:gd name="T24" fmla="*/ 7 w 10"/>
                <a:gd name="T25" fmla="*/ 9 h 12"/>
                <a:gd name="T26" fmla="*/ 10 w 10"/>
                <a:gd name="T27" fmla="*/ 8 h 12"/>
                <a:gd name="T28" fmla="*/ 10 w 10"/>
                <a:gd name="T2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2">
                  <a:moveTo>
                    <a:pt x="10" y="11"/>
                  </a:moveTo>
                  <a:cubicBezTo>
                    <a:pt x="9" y="11"/>
                    <a:pt x="8" y="12"/>
                    <a:pt x="6" y="12"/>
                  </a:cubicBezTo>
                  <a:cubicBezTo>
                    <a:pt x="5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7"/>
                    <a:pt x="5" y="8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8" y="9"/>
                    <a:pt x="9" y="9"/>
                    <a:pt x="10" y="8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8" name="PA-任意多边形 145"/>
            <p:cNvSpPr/>
            <p:nvPr>
              <p:custDataLst>
                <p:tags r:id="rId220"/>
              </p:custDataLst>
            </p:nvPr>
          </p:nvSpPr>
          <p:spPr bwMode="auto">
            <a:xfrm>
              <a:off x="4633312" y="4303315"/>
              <a:ext cx="23813" cy="38100"/>
            </a:xfrm>
            <a:custGeom>
              <a:avLst/>
              <a:gdLst>
                <a:gd name="T0" fmla="*/ 11 w 11"/>
                <a:gd name="T1" fmla="*/ 17 h 17"/>
                <a:gd name="T2" fmla="*/ 7 w 11"/>
                <a:gd name="T3" fmla="*/ 17 h 17"/>
                <a:gd name="T4" fmla="*/ 7 w 11"/>
                <a:gd name="T5" fmla="*/ 11 h 17"/>
                <a:gd name="T6" fmla="*/ 5 w 11"/>
                <a:gd name="T7" fmla="*/ 8 h 17"/>
                <a:gd name="T8" fmla="*/ 4 w 11"/>
                <a:gd name="T9" fmla="*/ 9 h 17"/>
                <a:gd name="T10" fmla="*/ 3 w 11"/>
                <a:gd name="T11" fmla="*/ 11 h 17"/>
                <a:gd name="T12" fmla="*/ 3 w 11"/>
                <a:gd name="T13" fmla="*/ 17 h 17"/>
                <a:gd name="T14" fmla="*/ 0 w 11"/>
                <a:gd name="T15" fmla="*/ 17 h 17"/>
                <a:gd name="T16" fmla="*/ 0 w 11"/>
                <a:gd name="T17" fmla="*/ 0 h 17"/>
                <a:gd name="T18" fmla="*/ 3 w 11"/>
                <a:gd name="T19" fmla="*/ 0 h 17"/>
                <a:gd name="T20" fmla="*/ 3 w 11"/>
                <a:gd name="T21" fmla="*/ 8 h 17"/>
                <a:gd name="T22" fmla="*/ 3 w 11"/>
                <a:gd name="T23" fmla="*/ 8 h 17"/>
                <a:gd name="T24" fmla="*/ 7 w 11"/>
                <a:gd name="T25" fmla="*/ 6 h 17"/>
                <a:gd name="T26" fmla="*/ 11 w 11"/>
                <a:gd name="T27" fmla="*/ 10 h 17"/>
                <a:gd name="T28" fmla="*/ 11 w 11"/>
                <a:gd name="T2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7">
                  <a:moveTo>
                    <a:pt x="11" y="17"/>
                  </a:moveTo>
                  <a:cubicBezTo>
                    <a:pt x="7" y="17"/>
                    <a:pt x="7" y="17"/>
                    <a:pt x="7" y="1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9"/>
                    <a:pt x="7" y="8"/>
                    <a:pt x="5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6"/>
                    <a:pt x="5" y="6"/>
                    <a:pt x="7" y="6"/>
                  </a:cubicBezTo>
                  <a:cubicBezTo>
                    <a:pt x="9" y="6"/>
                    <a:pt x="11" y="7"/>
                    <a:pt x="11" y="10"/>
                  </a:cubicBez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9" name="PA-任意多边形 146"/>
            <p:cNvSpPr>
              <a:spLocks noEditPoints="1"/>
            </p:cNvSpPr>
            <p:nvPr>
              <p:custDataLst>
                <p:tags r:id="rId221"/>
              </p:custDataLst>
            </p:nvPr>
          </p:nvSpPr>
          <p:spPr bwMode="auto">
            <a:xfrm>
              <a:off x="4660300" y="4316015"/>
              <a:ext cx="25400" cy="28575"/>
            </a:xfrm>
            <a:custGeom>
              <a:avLst/>
              <a:gdLst>
                <a:gd name="T0" fmla="*/ 11 w 11"/>
                <a:gd name="T1" fmla="*/ 6 h 12"/>
                <a:gd name="T2" fmla="*/ 3 w 11"/>
                <a:gd name="T3" fmla="*/ 6 h 12"/>
                <a:gd name="T4" fmla="*/ 6 w 11"/>
                <a:gd name="T5" fmla="*/ 9 h 12"/>
                <a:gd name="T6" fmla="*/ 10 w 11"/>
                <a:gd name="T7" fmla="*/ 8 h 12"/>
                <a:gd name="T8" fmla="*/ 10 w 11"/>
                <a:gd name="T9" fmla="*/ 11 h 12"/>
                <a:gd name="T10" fmla="*/ 5 w 11"/>
                <a:gd name="T11" fmla="*/ 12 h 12"/>
                <a:gd name="T12" fmla="*/ 1 w 11"/>
                <a:gd name="T13" fmla="*/ 10 h 12"/>
                <a:gd name="T14" fmla="*/ 0 w 11"/>
                <a:gd name="T15" fmla="*/ 6 h 12"/>
                <a:gd name="T16" fmla="*/ 1 w 11"/>
                <a:gd name="T17" fmla="*/ 1 h 12"/>
                <a:gd name="T18" fmla="*/ 5 w 11"/>
                <a:gd name="T19" fmla="*/ 0 h 12"/>
                <a:gd name="T20" fmla="*/ 9 w 11"/>
                <a:gd name="T21" fmla="*/ 1 h 12"/>
                <a:gd name="T22" fmla="*/ 11 w 11"/>
                <a:gd name="T23" fmla="*/ 5 h 12"/>
                <a:gd name="T24" fmla="*/ 11 w 11"/>
                <a:gd name="T25" fmla="*/ 6 h 12"/>
                <a:gd name="T26" fmla="*/ 7 w 11"/>
                <a:gd name="T27" fmla="*/ 4 h 12"/>
                <a:gd name="T28" fmla="*/ 5 w 11"/>
                <a:gd name="T29" fmla="*/ 2 h 12"/>
                <a:gd name="T30" fmla="*/ 4 w 11"/>
                <a:gd name="T31" fmla="*/ 3 h 12"/>
                <a:gd name="T32" fmla="*/ 3 w 11"/>
                <a:gd name="T33" fmla="*/ 4 h 12"/>
                <a:gd name="T34" fmla="*/ 7 w 11"/>
                <a:gd name="T3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9"/>
                    <a:pt x="10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8" y="11"/>
                    <a:pt x="7" y="12"/>
                    <a:pt x="5" y="12"/>
                  </a:cubicBezTo>
                  <a:cubicBezTo>
                    <a:pt x="4" y="12"/>
                    <a:pt x="2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1" y="3"/>
                    <a:pt x="11" y="5"/>
                  </a:cubicBezTo>
                  <a:lnTo>
                    <a:pt x="11" y="6"/>
                  </a:lnTo>
                  <a:close/>
                  <a:moveTo>
                    <a:pt x="7" y="4"/>
                  </a:moveTo>
                  <a:cubicBezTo>
                    <a:pt x="7" y="3"/>
                    <a:pt x="7" y="2"/>
                    <a:pt x="5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4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0" name="PA-任意多边形 147"/>
            <p:cNvSpPr/>
            <p:nvPr>
              <p:custDataLst>
                <p:tags r:id="rId222"/>
              </p:custDataLst>
            </p:nvPr>
          </p:nvSpPr>
          <p:spPr bwMode="auto">
            <a:xfrm>
              <a:off x="4685700" y="4316015"/>
              <a:ext cx="25400" cy="25400"/>
            </a:xfrm>
            <a:custGeom>
              <a:avLst/>
              <a:gdLst>
                <a:gd name="T0" fmla="*/ 11 w 11"/>
                <a:gd name="T1" fmla="*/ 11 h 11"/>
                <a:gd name="T2" fmla="*/ 8 w 11"/>
                <a:gd name="T3" fmla="*/ 11 h 11"/>
                <a:gd name="T4" fmla="*/ 8 w 11"/>
                <a:gd name="T5" fmla="*/ 5 h 11"/>
                <a:gd name="T6" fmla="*/ 6 w 11"/>
                <a:gd name="T7" fmla="*/ 2 h 11"/>
                <a:gd name="T8" fmla="*/ 4 w 11"/>
                <a:gd name="T9" fmla="*/ 3 h 11"/>
                <a:gd name="T10" fmla="*/ 4 w 11"/>
                <a:gd name="T11" fmla="*/ 5 h 11"/>
                <a:gd name="T12" fmla="*/ 4 w 11"/>
                <a:gd name="T13" fmla="*/ 11 h 11"/>
                <a:gd name="T14" fmla="*/ 0 w 11"/>
                <a:gd name="T15" fmla="*/ 11 h 11"/>
                <a:gd name="T16" fmla="*/ 0 w 11"/>
                <a:gd name="T17" fmla="*/ 0 h 11"/>
                <a:gd name="T18" fmla="*/ 4 w 11"/>
                <a:gd name="T19" fmla="*/ 0 h 11"/>
                <a:gd name="T20" fmla="*/ 4 w 11"/>
                <a:gd name="T21" fmla="*/ 2 h 11"/>
                <a:gd name="T22" fmla="*/ 4 w 11"/>
                <a:gd name="T23" fmla="*/ 2 h 11"/>
                <a:gd name="T24" fmla="*/ 8 w 11"/>
                <a:gd name="T25" fmla="*/ 0 h 11"/>
                <a:gd name="T26" fmla="*/ 11 w 11"/>
                <a:gd name="T27" fmla="*/ 4 h 11"/>
                <a:gd name="T28" fmla="*/ 11 w 11"/>
                <a:gd name="T2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10" y="0"/>
                    <a:pt x="11" y="1"/>
                    <a:pt x="11" y="4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1" name="PA-任意多边形 148"/>
            <p:cNvSpPr/>
            <p:nvPr>
              <p:custDataLst>
                <p:tags r:id="rId223"/>
              </p:custDataLst>
            </p:nvPr>
          </p:nvSpPr>
          <p:spPr bwMode="auto">
            <a:xfrm>
              <a:off x="4723800" y="4316015"/>
              <a:ext cx="39688" cy="25400"/>
            </a:xfrm>
            <a:custGeom>
              <a:avLst/>
              <a:gdLst>
                <a:gd name="T0" fmla="*/ 17 w 17"/>
                <a:gd name="T1" fmla="*/ 0 h 11"/>
                <a:gd name="T2" fmla="*/ 14 w 17"/>
                <a:gd name="T3" fmla="*/ 11 h 11"/>
                <a:gd name="T4" fmla="*/ 11 w 17"/>
                <a:gd name="T5" fmla="*/ 11 h 11"/>
                <a:gd name="T6" fmla="*/ 9 w 17"/>
                <a:gd name="T7" fmla="*/ 4 h 11"/>
                <a:gd name="T8" fmla="*/ 9 w 17"/>
                <a:gd name="T9" fmla="*/ 3 h 11"/>
                <a:gd name="T10" fmla="*/ 9 w 17"/>
                <a:gd name="T11" fmla="*/ 3 h 11"/>
                <a:gd name="T12" fmla="*/ 8 w 17"/>
                <a:gd name="T13" fmla="*/ 4 h 11"/>
                <a:gd name="T14" fmla="*/ 7 w 17"/>
                <a:gd name="T15" fmla="*/ 11 h 11"/>
                <a:gd name="T16" fmla="*/ 3 w 17"/>
                <a:gd name="T17" fmla="*/ 11 h 11"/>
                <a:gd name="T18" fmla="*/ 0 w 17"/>
                <a:gd name="T19" fmla="*/ 0 h 11"/>
                <a:gd name="T20" fmla="*/ 3 w 17"/>
                <a:gd name="T21" fmla="*/ 0 h 11"/>
                <a:gd name="T22" fmla="*/ 5 w 17"/>
                <a:gd name="T23" fmla="*/ 7 h 11"/>
                <a:gd name="T24" fmla="*/ 5 w 17"/>
                <a:gd name="T25" fmla="*/ 9 h 11"/>
                <a:gd name="T26" fmla="*/ 5 w 17"/>
                <a:gd name="T27" fmla="*/ 9 h 11"/>
                <a:gd name="T28" fmla="*/ 5 w 17"/>
                <a:gd name="T29" fmla="*/ 7 h 11"/>
                <a:gd name="T30" fmla="*/ 7 w 17"/>
                <a:gd name="T31" fmla="*/ 0 h 11"/>
                <a:gd name="T32" fmla="*/ 11 w 17"/>
                <a:gd name="T33" fmla="*/ 0 h 11"/>
                <a:gd name="T34" fmla="*/ 12 w 17"/>
                <a:gd name="T35" fmla="*/ 7 h 11"/>
                <a:gd name="T36" fmla="*/ 13 w 17"/>
                <a:gd name="T37" fmla="*/ 9 h 11"/>
                <a:gd name="T38" fmla="*/ 13 w 17"/>
                <a:gd name="T39" fmla="*/ 9 h 11"/>
                <a:gd name="T40" fmla="*/ 13 w 17"/>
                <a:gd name="T41" fmla="*/ 7 h 11"/>
                <a:gd name="T42" fmla="*/ 14 w 17"/>
                <a:gd name="T43" fmla="*/ 0 h 11"/>
                <a:gd name="T44" fmla="*/ 17 w 17"/>
                <a:gd name="T4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11">
                  <a:moveTo>
                    <a:pt x="17" y="0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2" y="8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7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2" name="PA-任意多边形 149"/>
            <p:cNvSpPr>
              <a:spLocks noEditPoints="1"/>
            </p:cNvSpPr>
            <p:nvPr>
              <p:custDataLst>
                <p:tags r:id="rId224"/>
              </p:custDataLst>
            </p:nvPr>
          </p:nvSpPr>
          <p:spPr bwMode="auto">
            <a:xfrm>
              <a:off x="4763487" y="4316015"/>
              <a:ext cx="23813" cy="28575"/>
            </a:xfrm>
            <a:custGeom>
              <a:avLst/>
              <a:gdLst>
                <a:gd name="T0" fmla="*/ 1 w 10"/>
                <a:gd name="T1" fmla="*/ 1 h 12"/>
                <a:gd name="T2" fmla="*/ 3 w 10"/>
                <a:gd name="T3" fmla="*/ 0 h 12"/>
                <a:gd name="T4" fmla="*/ 6 w 10"/>
                <a:gd name="T5" fmla="*/ 0 h 12"/>
                <a:gd name="T6" fmla="*/ 10 w 10"/>
                <a:gd name="T7" fmla="*/ 4 h 12"/>
                <a:gd name="T8" fmla="*/ 10 w 10"/>
                <a:gd name="T9" fmla="*/ 11 h 12"/>
                <a:gd name="T10" fmla="*/ 7 w 10"/>
                <a:gd name="T11" fmla="*/ 11 h 12"/>
                <a:gd name="T12" fmla="*/ 7 w 10"/>
                <a:gd name="T13" fmla="*/ 10 h 12"/>
                <a:gd name="T14" fmla="*/ 7 w 10"/>
                <a:gd name="T15" fmla="*/ 10 h 12"/>
                <a:gd name="T16" fmla="*/ 4 w 10"/>
                <a:gd name="T17" fmla="*/ 12 h 12"/>
                <a:gd name="T18" fmla="*/ 1 w 10"/>
                <a:gd name="T19" fmla="*/ 11 h 12"/>
                <a:gd name="T20" fmla="*/ 0 w 10"/>
                <a:gd name="T21" fmla="*/ 8 h 12"/>
                <a:gd name="T22" fmla="*/ 4 w 10"/>
                <a:gd name="T23" fmla="*/ 4 h 12"/>
                <a:gd name="T24" fmla="*/ 7 w 10"/>
                <a:gd name="T25" fmla="*/ 4 h 12"/>
                <a:gd name="T26" fmla="*/ 5 w 10"/>
                <a:gd name="T27" fmla="*/ 2 h 12"/>
                <a:gd name="T28" fmla="*/ 1 w 10"/>
                <a:gd name="T29" fmla="*/ 3 h 12"/>
                <a:gd name="T30" fmla="*/ 1 w 10"/>
                <a:gd name="T31" fmla="*/ 1 h 12"/>
                <a:gd name="T32" fmla="*/ 5 w 10"/>
                <a:gd name="T33" fmla="*/ 6 h 12"/>
                <a:gd name="T34" fmla="*/ 3 w 10"/>
                <a:gd name="T35" fmla="*/ 8 h 12"/>
                <a:gd name="T36" fmla="*/ 4 w 10"/>
                <a:gd name="T37" fmla="*/ 9 h 12"/>
                <a:gd name="T38" fmla="*/ 5 w 10"/>
                <a:gd name="T39" fmla="*/ 9 h 12"/>
                <a:gd name="T40" fmla="*/ 7 w 10"/>
                <a:gd name="T41" fmla="*/ 8 h 12"/>
                <a:gd name="T42" fmla="*/ 7 w 10"/>
                <a:gd name="T43" fmla="*/ 7 h 12"/>
                <a:gd name="T44" fmla="*/ 7 w 10"/>
                <a:gd name="T45" fmla="*/ 6 h 12"/>
                <a:gd name="T46" fmla="*/ 5 w 10"/>
                <a:gd name="T4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12"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0" y="1"/>
                    <a:pt x="10" y="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6"/>
                    <a:pt x="1" y="5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5" y="2"/>
                  </a:cubicBezTo>
                  <a:cubicBezTo>
                    <a:pt x="4" y="2"/>
                    <a:pt x="2" y="2"/>
                    <a:pt x="1" y="3"/>
                  </a:cubicBezTo>
                  <a:lnTo>
                    <a:pt x="1" y="1"/>
                  </a:lnTo>
                  <a:close/>
                  <a:moveTo>
                    <a:pt x="5" y="6"/>
                  </a:moveTo>
                  <a:cubicBezTo>
                    <a:pt x="4" y="6"/>
                    <a:pt x="3" y="7"/>
                    <a:pt x="3" y="8"/>
                  </a:cubicBezTo>
                  <a:cubicBezTo>
                    <a:pt x="3" y="8"/>
                    <a:pt x="3" y="8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3" name="PA-任意多边形 150"/>
            <p:cNvSpPr/>
            <p:nvPr>
              <p:custDataLst>
                <p:tags r:id="rId225"/>
              </p:custDataLst>
            </p:nvPr>
          </p:nvSpPr>
          <p:spPr bwMode="auto">
            <a:xfrm>
              <a:off x="4790475" y="4316015"/>
              <a:ext cx="19050" cy="28575"/>
            </a:xfrm>
            <a:custGeom>
              <a:avLst/>
              <a:gdLst>
                <a:gd name="T0" fmla="*/ 0 w 8"/>
                <a:gd name="T1" fmla="*/ 8 h 12"/>
                <a:gd name="T2" fmla="*/ 3 w 8"/>
                <a:gd name="T3" fmla="*/ 9 h 12"/>
                <a:gd name="T4" fmla="*/ 5 w 8"/>
                <a:gd name="T5" fmla="*/ 8 h 12"/>
                <a:gd name="T6" fmla="*/ 3 w 8"/>
                <a:gd name="T7" fmla="*/ 7 h 12"/>
                <a:gd name="T8" fmla="*/ 1 w 8"/>
                <a:gd name="T9" fmla="*/ 5 h 12"/>
                <a:gd name="T10" fmla="*/ 0 w 8"/>
                <a:gd name="T11" fmla="*/ 3 h 12"/>
                <a:gd name="T12" fmla="*/ 1 w 8"/>
                <a:gd name="T13" fmla="*/ 1 h 12"/>
                <a:gd name="T14" fmla="*/ 5 w 8"/>
                <a:gd name="T15" fmla="*/ 0 h 12"/>
                <a:gd name="T16" fmla="*/ 8 w 8"/>
                <a:gd name="T17" fmla="*/ 0 h 12"/>
                <a:gd name="T18" fmla="*/ 8 w 8"/>
                <a:gd name="T19" fmla="*/ 3 h 12"/>
                <a:gd name="T20" fmla="*/ 5 w 8"/>
                <a:gd name="T21" fmla="*/ 2 h 12"/>
                <a:gd name="T22" fmla="*/ 4 w 8"/>
                <a:gd name="T23" fmla="*/ 2 h 12"/>
                <a:gd name="T24" fmla="*/ 3 w 8"/>
                <a:gd name="T25" fmla="*/ 3 h 12"/>
                <a:gd name="T26" fmla="*/ 4 w 8"/>
                <a:gd name="T27" fmla="*/ 4 h 12"/>
                <a:gd name="T28" fmla="*/ 7 w 8"/>
                <a:gd name="T29" fmla="*/ 5 h 12"/>
                <a:gd name="T30" fmla="*/ 8 w 8"/>
                <a:gd name="T31" fmla="*/ 6 h 12"/>
                <a:gd name="T32" fmla="*/ 8 w 8"/>
                <a:gd name="T33" fmla="*/ 8 h 12"/>
                <a:gd name="T34" fmla="*/ 7 w 8"/>
                <a:gd name="T35" fmla="*/ 11 h 12"/>
                <a:gd name="T36" fmla="*/ 3 w 8"/>
                <a:gd name="T37" fmla="*/ 12 h 12"/>
                <a:gd name="T38" fmla="*/ 0 w 8"/>
                <a:gd name="T39" fmla="*/ 11 h 12"/>
                <a:gd name="T40" fmla="*/ 0 w 8"/>
                <a:gd name="T4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8"/>
                  </a:moveTo>
                  <a:cubicBezTo>
                    <a:pt x="1" y="9"/>
                    <a:pt x="2" y="9"/>
                    <a:pt x="3" y="9"/>
                  </a:cubicBezTo>
                  <a:cubicBezTo>
                    <a:pt x="4" y="9"/>
                    <a:pt x="5" y="9"/>
                    <a:pt x="5" y="8"/>
                  </a:cubicBezTo>
                  <a:cubicBezTo>
                    <a:pt x="5" y="8"/>
                    <a:pt x="5" y="7"/>
                    <a:pt x="3" y="7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4" y="4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5"/>
                    <a:pt x="8" y="6"/>
                    <a:pt x="8" y="6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8" y="9"/>
                    <a:pt x="8" y="10"/>
                    <a:pt x="7" y="11"/>
                  </a:cubicBezTo>
                  <a:cubicBezTo>
                    <a:pt x="6" y="11"/>
                    <a:pt x="5" y="12"/>
                    <a:pt x="3" y="12"/>
                  </a:cubicBezTo>
                  <a:cubicBezTo>
                    <a:pt x="2" y="12"/>
                    <a:pt x="1" y="11"/>
                    <a:pt x="0" y="1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4" name="PA-任意多边形 151"/>
            <p:cNvSpPr/>
            <p:nvPr>
              <p:custDataLst>
                <p:tags r:id="rId226"/>
              </p:custDataLst>
            </p:nvPr>
          </p:nvSpPr>
          <p:spPr bwMode="auto">
            <a:xfrm>
              <a:off x="4809525" y="4308078"/>
              <a:ext cx="19050" cy="36513"/>
            </a:xfrm>
            <a:custGeom>
              <a:avLst/>
              <a:gdLst>
                <a:gd name="T0" fmla="*/ 8 w 8"/>
                <a:gd name="T1" fmla="*/ 15 h 16"/>
                <a:gd name="T2" fmla="*/ 6 w 8"/>
                <a:gd name="T3" fmla="*/ 16 h 16"/>
                <a:gd name="T4" fmla="*/ 2 w 8"/>
                <a:gd name="T5" fmla="*/ 12 h 16"/>
                <a:gd name="T6" fmla="*/ 2 w 8"/>
                <a:gd name="T7" fmla="*/ 6 h 16"/>
                <a:gd name="T8" fmla="*/ 0 w 8"/>
                <a:gd name="T9" fmla="*/ 6 h 16"/>
                <a:gd name="T10" fmla="*/ 0 w 8"/>
                <a:gd name="T11" fmla="*/ 4 h 16"/>
                <a:gd name="T12" fmla="*/ 2 w 8"/>
                <a:gd name="T13" fmla="*/ 4 h 16"/>
                <a:gd name="T14" fmla="*/ 2 w 8"/>
                <a:gd name="T15" fmla="*/ 1 h 16"/>
                <a:gd name="T16" fmla="*/ 5 w 8"/>
                <a:gd name="T17" fmla="*/ 0 h 16"/>
                <a:gd name="T18" fmla="*/ 5 w 8"/>
                <a:gd name="T19" fmla="*/ 4 h 16"/>
                <a:gd name="T20" fmla="*/ 8 w 8"/>
                <a:gd name="T21" fmla="*/ 4 h 16"/>
                <a:gd name="T22" fmla="*/ 8 w 8"/>
                <a:gd name="T23" fmla="*/ 6 h 16"/>
                <a:gd name="T24" fmla="*/ 5 w 8"/>
                <a:gd name="T25" fmla="*/ 6 h 16"/>
                <a:gd name="T26" fmla="*/ 5 w 8"/>
                <a:gd name="T27" fmla="*/ 11 h 16"/>
                <a:gd name="T28" fmla="*/ 7 w 8"/>
                <a:gd name="T29" fmla="*/ 13 h 16"/>
                <a:gd name="T30" fmla="*/ 8 w 8"/>
                <a:gd name="T31" fmla="*/ 13 h 16"/>
                <a:gd name="T32" fmla="*/ 8 w 8"/>
                <a:gd name="T3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16">
                  <a:moveTo>
                    <a:pt x="8" y="15"/>
                  </a:moveTo>
                  <a:cubicBezTo>
                    <a:pt x="8" y="15"/>
                    <a:pt x="7" y="16"/>
                    <a:pt x="6" y="16"/>
                  </a:cubicBezTo>
                  <a:cubicBezTo>
                    <a:pt x="3" y="16"/>
                    <a:pt x="2" y="14"/>
                    <a:pt x="2" y="1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7" y="13"/>
                    <a:pt x="8" y="13"/>
                    <a:pt x="8" y="13"/>
                  </a:cubicBezTo>
                  <a:lnTo>
                    <a:pt x="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5" name="PA-任意多边形 152"/>
            <p:cNvSpPr>
              <a:spLocks noEditPoints="1"/>
            </p:cNvSpPr>
            <p:nvPr>
              <p:custDataLst>
                <p:tags r:id="rId227"/>
              </p:custDataLst>
            </p:nvPr>
          </p:nvSpPr>
          <p:spPr bwMode="auto">
            <a:xfrm>
              <a:off x="4828575" y="4316015"/>
              <a:ext cx="25400" cy="28575"/>
            </a:xfrm>
            <a:custGeom>
              <a:avLst/>
              <a:gdLst>
                <a:gd name="T0" fmla="*/ 11 w 11"/>
                <a:gd name="T1" fmla="*/ 6 h 12"/>
                <a:gd name="T2" fmla="*/ 3 w 11"/>
                <a:gd name="T3" fmla="*/ 6 h 12"/>
                <a:gd name="T4" fmla="*/ 7 w 11"/>
                <a:gd name="T5" fmla="*/ 9 h 12"/>
                <a:gd name="T6" fmla="*/ 10 w 11"/>
                <a:gd name="T7" fmla="*/ 8 h 12"/>
                <a:gd name="T8" fmla="*/ 10 w 11"/>
                <a:gd name="T9" fmla="*/ 11 h 12"/>
                <a:gd name="T10" fmla="*/ 6 w 11"/>
                <a:gd name="T11" fmla="*/ 12 h 12"/>
                <a:gd name="T12" fmla="*/ 2 w 11"/>
                <a:gd name="T13" fmla="*/ 10 h 12"/>
                <a:gd name="T14" fmla="*/ 0 w 11"/>
                <a:gd name="T15" fmla="*/ 6 h 12"/>
                <a:gd name="T16" fmla="*/ 2 w 11"/>
                <a:gd name="T17" fmla="*/ 1 h 12"/>
                <a:gd name="T18" fmla="*/ 6 w 11"/>
                <a:gd name="T19" fmla="*/ 0 h 12"/>
                <a:gd name="T20" fmla="*/ 10 w 11"/>
                <a:gd name="T21" fmla="*/ 1 h 12"/>
                <a:gd name="T22" fmla="*/ 11 w 11"/>
                <a:gd name="T23" fmla="*/ 5 h 12"/>
                <a:gd name="T24" fmla="*/ 11 w 11"/>
                <a:gd name="T25" fmla="*/ 6 h 12"/>
                <a:gd name="T26" fmla="*/ 8 w 11"/>
                <a:gd name="T27" fmla="*/ 4 h 12"/>
                <a:gd name="T28" fmla="*/ 6 w 11"/>
                <a:gd name="T29" fmla="*/ 2 h 12"/>
                <a:gd name="T30" fmla="*/ 4 w 11"/>
                <a:gd name="T31" fmla="*/ 3 h 12"/>
                <a:gd name="T32" fmla="*/ 3 w 11"/>
                <a:gd name="T33" fmla="*/ 4 h 12"/>
                <a:gd name="T34" fmla="*/ 8 w 11"/>
                <a:gd name="T3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2">
                  <a:moveTo>
                    <a:pt x="11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9" y="9"/>
                    <a:pt x="10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6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1" y="2"/>
                    <a:pt x="11" y="3"/>
                    <a:pt x="11" y="5"/>
                  </a:cubicBezTo>
                  <a:lnTo>
                    <a:pt x="11" y="6"/>
                  </a:lnTo>
                  <a:close/>
                  <a:moveTo>
                    <a:pt x="8" y="4"/>
                  </a:move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" name="PA-任意多边形 334"/>
            <p:cNvSpPr/>
            <p:nvPr>
              <p:custDataLst>
                <p:tags r:id="rId228"/>
              </p:custDataLst>
            </p:nvPr>
          </p:nvSpPr>
          <p:spPr bwMode="auto">
            <a:xfrm>
              <a:off x="4584100" y="3466702"/>
              <a:ext cx="147638" cy="180975"/>
            </a:xfrm>
            <a:custGeom>
              <a:avLst/>
              <a:gdLst>
                <a:gd name="T0" fmla="*/ 3 w 64"/>
                <a:gd name="T1" fmla="*/ 25 h 79"/>
                <a:gd name="T2" fmla="*/ 16 w 64"/>
                <a:gd name="T3" fmla="*/ 35 h 79"/>
                <a:gd name="T4" fmla="*/ 17 w 64"/>
                <a:gd name="T5" fmla="*/ 53 h 79"/>
                <a:gd name="T6" fmla="*/ 40 w 64"/>
                <a:gd name="T7" fmla="*/ 54 h 79"/>
                <a:gd name="T8" fmla="*/ 42 w 64"/>
                <a:gd name="T9" fmla="*/ 54 h 79"/>
                <a:gd name="T10" fmla="*/ 44 w 64"/>
                <a:gd name="T11" fmla="*/ 45 h 79"/>
                <a:gd name="T12" fmla="*/ 39 w 64"/>
                <a:gd name="T13" fmla="*/ 53 h 79"/>
                <a:gd name="T14" fmla="*/ 46 w 64"/>
                <a:gd name="T15" fmla="*/ 41 h 79"/>
                <a:gd name="T16" fmla="*/ 36 w 64"/>
                <a:gd name="T17" fmla="*/ 50 h 79"/>
                <a:gd name="T18" fmla="*/ 47 w 64"/>
                <a:gd name="T19" fmla="*/ 41 h 79"/>
                <a:gd name="T20" fmla="*/ 32 w 64"/>
                <a:gd name="T21" fmla="*/ 41 h 79"/>
                <a:gd name="T22" fmla="*/ 47 w 64"/>
                <a:gd name="T23" fmla="*/ 41 h 79"/>
                <a:gd name="T24" fmla="*/ 33 w 64"/>
                <a:gd name="T25" fmla="*/ 36 h 79"/>
                <a:gd name="T26" fmla="*/ 36 w 64"/>
                <a:gd name="T27" fmla="*/ 31 h 79"/>
                <a:gd name="T28" fmla="*/ 38 w 64"/>
                <a:gd name="T29" fmla="*/ 33 h 79"/>
                <a:gd name="T30" fmla="*/ 36 w 64"/>
                <a:gd name="T31" fmla="*/ 31 h 79"/>
                <a:gd name="T32" fmla="*/ 10 w 64"/>
                <a:gd name="T33" fmla="*/ 45 h 79"/>
                <a:gd name="T34" fmla="*/ 4 w 64"/>
                <a:gd name="T35" fmla="*/ 63 h 79"/>
                <a:gd name="T36" fmla="*/ 12 w 64"/>
                <a:gd name="T37" fmla="*/ 75 h 79"/>
                <a:gd name="T38" fmla="*/ 48 w 64"/>
                <a:gd name="T39" fmla="*/ 79 h 79"/>
                <a:gd name="T40" fmla="*/ 27 w 64"/>
                <a:gd name="T41" fmla="*/ 46 h 79"/>
                <a:gd name="T42" fmla="*/ 27 w 64"/>
                <a:gd name="T43" fmla="*/ 46 h 79"/>
                <a:gd name="T44" fmla="*/ 30 w 64"/>
                <a:gd name="T45" fmla="*/ 48 h 79"/>
                <a:gd name="T46" fmla="*/ 21 w 64"/>
                <a:gd name="T47" fmla="*/ 59 h 79"/>
                <a:gd name="T48" fmla="*/ 33 w 64"/>
                <a:gd name="T49" fmla="*/ 51 h 79"/>
                <a:gd name="T50" fmla="*/ 21 w 64"/>
                <a:gd name="T51" fmla="*/ 59 h 79"/>
                <a:gd name="T52" fmla="*/ 21 w 64"/>
                <a:gd name="T53" fmla="*/ 59 h 79"/>
                <a:gd name="T54" fmla="*/ 35 w 64"/>
                <a:gd name="T55" fmla="*/ 59 h 79"/>
                <a:gd name="T56" fmla="*/ 21 w 64"/>
                <a:gd name="T57" fmla="*/ 59 h 79"/>
                <a:gd name="T58" fmla="*/ 35 w 64"/>
                <a:gd name="T59" fmla="*/ 64 h 79"/>
                <a:gd name="T60" fmla="*/ 31 w 64"/>
                <a:gd name="T61" fmla="*/ 69 h 79"/>
                <a:gd name="T62" fmla="*/ 30 w 64"/>
                <a:gd name="T63" fmla="*/ 68 h 79"/>
                <a:gd name="T64" fmla="*/ 31 w 64"/>
                <a:gd name="T65" fmla="*/ 69 h 79"/>
                <a:gd name="T66" fmla="*/ 57 w 64"/>
                <a:gd name="T67" fmla="*/ 55 h 79"/>
                <a:gd name="T68" fmla="*/ 64 w 64"/>
                <a:gd name="T69" fmla="*/ 37 h 79"/>
                <a:gd name="T70" fmla="*/ 50 w 64"/>
                <a:gd name="T71" fmla="*/ 23 h 79"/>
                <a:gd name="T72" fmla="*/ 25 w 64"/>
                <a:gd name="T73" fmla="*/ 22 h 79"/>
                <a:gd name="T74" fmla="*/ 22 w 64"/>
                <a:gd name="T75" fmla="*/ 23 h 79"/>
                <a:gd name="T76" fmla="*/ 23 w 64"/>
                <a:gd name="T77" fmla="*/ 22 h 79"/>
                <a:gd name="T78" fmla="*/ 21 w 64"/>
                <a:gd name="T79" fmla="*/ 31 h 79"/>
                <a:gd name="T80" fmla="*/ 25 w 64"/>
                <a:gd name="T81" fmla="*/ 23 h 79"/>
                <a:gd name="T82" fmla="*/ 31 w 64"/>
                <a:gd name="T83" fmla="*/ 31 h 79"/>
                <a:gd name="T84" fmla="*/ 31 w 64"/>
                <a:gd name="T85" fmla="*/ 31 h 79"/>
                <a:gd name="T86" fmla="*/ 31 w 64"/>
                <a:gd name="T87" fmla="*/ 31 h 79"/>
                <a:gd name="T88" fmla="*/ 31 w 64"/>
                <a:gd name="T89" fmla="*/ 39 h 79"/>
                <a:gd name="T90" fmla="*/ 20 w 64"/>
                <a:gd name="T91" fmla="*/ 35 h 79"/>
                <a:gd name="T92" fmla="*/ 29 w 64"/>
                <a:gd name="T93" fmla="*/ 43 h 79"/>
                <a:gd name="T94" fmla="*/ 24 w 64"/>
                <a:gd name="T95" fmla="*/ 39 h 79"/>
                <a:gd name="T96" fmla="*/ 29 w 64"/>
                <a:gd name="T97" fmla="*/ 43 h 79"/>
                <a:gd name="T98" fmla="*/ 29 w 64"/>
                <a:gd name="T99" fmla="*/ 43 h 79"/>
                <a:gd name="T100" fmla="*/ 31 w 64"/>
                <a:gd name="T101" fmla="*/ 4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" h="79">
                  <a:moveTo>
                    <a:pt x="42" y="0"/>
                  </a:moveTo>
                  <a:cubicBezTo>
                    <a:pt x="30" y="6"/>
                    <a:pt x="21" y="10"/>
                    <a:pt x="15" y="14"/>
                  </a:cubicBezTo>
                  <a:cubicBezTo>
                    <a:pt x="12" y="16"/>
                    <a:pt x="9" y="18"/>
                    <a:pt x="7" y="20"/>
                  </a:cubicBezTo>
                  <a:cubicBezTo>
                    <a:pt x="5" y="22"/>
                    <a:pt x="4" y="23"/>
                    <a:pt x="3" y="25"/>
                  </a:cubicBezTo>
                  <a:cubicBezTo>
                    <a:pt x="2" y="26"/>
                    <a:pt x="1" y="28"/>
                    <a:pt x="1" y="29"/>
                  </a:cubicBezTo>
                  <a:cubicBezTo>
                    <a:pt x="0" y="31"/>
                    <a:pt x="0" y="33"/>
                    <a:pt x="0" y="35"/>
                  </a:cubicBezTo>
                  <a:cubicBezTo>
                    <a:pt x="0" y="36"/>
                    <a:pt x="0" y="38"/>
                    <a:pt x="1" y="40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2" y="43"/>
                    <a:pt x="3" y="45"/>
                  </a:cubicBezTo>
                  <a:cubicBezTo>
                    <a:pt x="5" y="48"/>
                    <a:pt x="7" y="49"/>
                    <a:pt x="9" y="50"/>
                  </a:cubicBezTo>
                  <a:cubicBezTo>
                    <a:pt x="13" y="52"/>
                    <a:pt x="15" y="53"/>
                    <a:pt x="17" y="53"/>
                  </a:cubicBezTo>
                  <a:cubicBezTo>
                    <a:pt x="19" y="53"/>
                    <a:pt x="21" y="54"/>
                    <a:pt x="23" y="54"/>
                  </a:cubicBezTo>
                  <a:cubicBezTo>
                    <a:pt x="26" y="54"/>
                    <a:pt x="28" y="54"/>
                    <a:pt x="31" y="54"/>
                  </a:cubicBezTo>
                  <a:cubicBezTo>
                    <a:pt x="33" y="54"/>
                    <a:pt x="35" y="54"/>
                    <a:pt x="37" y="54"/>
                  </a:cubicBezTo>
                  <a:cubicBezTo>
                    <a:pt x="38" y="54"/>
                    <a:pt x="39" y="54"/>
                    <a:pt x="40" y="54"/>
                  </a:cubicBezTo>
                  <a:cubicBezTo>
                    <a:pt x="41" y="54"/>
                    <a:pt x="41" y="54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1" y="54"/>
                    <a:pt x="42" y="54"/>
                    <a:pt x="42" y="54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7" y="51"/>
                    <a:pt x="38" y="52"/>
                    <a:pt x="39" y="53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6"/>
                    <a:pt x="34" y="48"/>
                    <a:pt x="36" y="5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3"/>
                    <a:pt x="32" y="44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7"/>
                    <a:pt x="32" y="39"/>
                    <a:pt x="32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4" y="34"/>
                    <a:pt x="33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5" y="32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3" y="32"/>
                    <a:pt x="31" y="33"/>
                    <a:pt x="29" y="35"/>
                  </a:cubicBezTo>
                  <a:cubicBezTo>
                    <a:pt x="25" y="36"/>
                    <a:pt x="21" y="38"/>
                    <a:pt x="17" y="41"/>
                  </a:cubicBezTo>
                  <a:cubicBezTo>
                    <a:pt x="14" y="42"/>
                    <a:pt x="12" y="43"/>
                    <a:pt x="10" y="45"/>
                  </a:cubicBezTo>
                  <a:cubicBezTo>
                    <a:pt x="9" y="46"/>
                    <a:pt x="8" y="48"/>
                    <a:pt x="6" y="50"/>
                  </a:cubicBezTo>
                  <a:cubicBezTo>
                    <a:pt x="6" y="51"/>
                    <a:pt x="5" y="52"/>
                    <a:pt x="4" y="54"/>
                  </a:cubicBezTo>
                  <a:cubicBezTo>
                    <a:pt x="4" y="55"/>
                    <a:pt x="3" y="57"/>
                    <a:pt x="3" y="59"/>
                  </a:cubicBezTo>
                  <a:cubicBezTo>
                    <a:pt x="3" y="61"/>
                    <a:pt x="3" y="62"/>
                    <a:pt x="4" y="63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5" y="67"/>
                    <a:pt x="6" y="69"/>
                  </a:cubicBezTo>
                  <a:cubicBezTo>
                    <a:pt x="8" y="72"/>
                    <a:pt x="10" y="73"/>
                    <a:pt x="12" y="75"/>
                  </a:cubicBezTo>
                  <a:cubicBezTo>
                    <a:pt x="15" y="77"/>
                    <a:pt x="18" y="77"/>
                    <a:pt x="20" y="78"/>
                  </a:cubicBezTo>
                  <a:cubicBezTo>
                    <a:pt x="23" y="78"/>
                    <a:pt x="26" y="79"/>
                    <a:pt x="29" y="79"/>
                  </a:cubicBezTo>
                  <a:cubicBezTo>
                    <a:pt x="32" y="79"/>
                    <a:pt x="36" y="79"/>
                    <a:pt x="39" y="79"/>
                  </a:cubicBezTo>
                  <a:cubicBezTo>
                    <a:pt x="42" y="79"/>
                    <a:pt x="45" y="79"/>
                    <a:pt x="48" y="7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4" y="47"/>
                    <a:pt x="41" y="47"/>
                    <a:pt x="39" y="47"/>
                  </a:cubicBezTo>
                  <a:cubicBezTo>
                    <a:pt x="34" y="47"/>
                    <a:pt x="30" y="47"/>
                    <a:pt x="28" y="47"/>
                  </a:cubicBezTo>
                  <a:cubicBezTo>
                    <a:pt x="28" y="47"/>
                    <a:pt x="27" y="47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9" y="47"/>
                    <a:pt x="28" y="47"/>
                    <a:pt x="27" y="4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0"/>
                    <a:pt x="31" y="49"/>
                    <a:pt x="30" y="48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5"/>
                    <a:pt x="34" y="53"/>
                    <a:pt x="33" y="5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8"/>
                    <a:pt x="35" y="57"/>
                    <a:pt x="35" y="56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3"/>
                    <a:pt x="35" y="61"/>
                    <a:pt x="35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7"/>
                    <a:pt x="34" y="66"/>
                    <a:pt x="35" y="64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2" y="69"/>
                    <a:pt x="32" y="69"/>
                    <a:pt x="32" y="68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2" y="69"/>
                    <a:pt x="33" y="68"/>
                  </a:cubicBezTo>
                  <a:cubicBezTo>
                    <a:pt x="34" y="67"/>
                    <a:pt x="36" y="66"/>
                    <a:pt x="39" y="65"/>
                  </a:cubicBezTo>
                  <a:cubicBezTo>
                    <a:pt x="43" y="63"/>
                    <a:pt x="47" y="61"/>
                    <a:pt x="51" y="59"/>
                  </a:cubicBezTo>
                  <a:cubicBezTo>
                    <a:pt x="53" y="58"/>
                    <a:pt x="55" y="57"/>
                    <a:pt x="57" y="55"/>
                  </a:cubicBezTo>
                  <a:cubicBezTo>
                    <a:pt x="58" y="54"/>
                    <a:pt x="60" y="53"/>
                    <a:pt x="61" y="50"/>
                  </a:cubicBezTo>
                  <a:cubicBezTo>
                    <a:pt x="62" y="49"/>
                    <a:pt x="62" y="48"/>
                    <a:pt x="63" y="46"/>
                  </a:cubicBezTo>
                  <a:cubicBezTo>
                    <a:pt x="64" y="45"/>
                    <a:pt x="64" y="43"/>
                    <a:pt x="64" y="41"/>
                  </a:cubicBezTo>
                  <a:cubicBezTo>
                    <a:pt x="64" y="39"/>
                    <a:pt x="64" y="38"/>
                    <a:pt x="64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3" y="35"/>
                    <a:pt x="62" y="33"/>
                    <a:pt x="61" y="31"/>
                  </a:cubicBezTo>
                  <a:cubicBezTo>
                    <a:pt x="59" y="28"/>
                    <a:pt x="57" y="26"/>
                    <a:pt x="55" y="25"/>
                  </a:cubicBezTo>
                  <a:cubicBezTo>
                    <a:pt x="53" y="24"/>
                    <a:pt x="52" y="24"/>
                    <a:pt x="50" y="23"/>
                  </a:cubicBezTo>
                  <a:cubicBezTo>
                    <a:pt x="48" y="23"/>
                    <a:pt x="46" y="22"/>
                    <a:pt x="44" y="22"/>
                  </a:cubicBezTo>
                  <a:cubicBezTo>
                    <a:pt x="41" y="22"/>
                    <a:pt x="38" y="22"/>
                    <a:pt x="35" y="22"/>
                  </a:cubicBezTo>
                  <a:cubicBezTo>
                    <a:pt x="33" y="22"/>
                    <a:pt x="31" y="22"/>
                    <a:pt x="29" y="22"/>
                  </a:cubicBezTo>
                  <a:cubicBezTo>
                    <a:pt x="27" y="22"/>
                    <a:pt x="26" y="22"/>
                    <a:pt x="25" y="22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7" y="24"/>
                    <a:pt x="26" y="23"/>
                    <a:pt x="25" y="2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29"/>
                    <a:pt x="30" y="27"/>
                    <a:pt x="29" y="2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4"/>
                    <a:pt x="32" y="32"/>
                    <a:pt x="31" y="31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8"/>
                    <a:pt x="32" y="36"/>
                    <a:pt x="3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2"/>
                    <a:pt x="31" y="41"/>
                    <a:pt x="31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30" y="43"/>
                    <a:pt x="31" y="42"/>
                  </a:cubicBezTo>
                  <a:cubicBezTo>
                    <a:pt x="33" y="41"/>
                    <a:pt x="36" y="39"/>
                    <a:pt x="40" y="37"/>
                  </a:cubicBezTo>
                  <a:cubicBezTo>
                    <a:pt x="44" y="35"/>
                    <a:pt x="49" y="32"/>
                    <a:pt x="55" y="3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6" name="PA-任意多边形 335"/>
            <p:cNvSpPr/>
            <p:nvPr>
              <p:custDataLst>
                <p:tags r:id="rId229"/>
              </p:custDataLst>
            </p:nvPr>
          </p:nvSpPr>
          <p:spPr bwMode="auto">
            <a:xfrm>
              <a:off x="4193575" y="3126977"/>
              <a:ext cx="352425" cy="123825"/>
            </a:xfrm>
            <a:custGeom>
              <a:avLst/>
              <a:gdLst>
                <a:gd name="T0" fmla="*/ 11 w 153"/>
                <a:gd name="T1" fmla="*/ 52 h 54"/>
                <a:gd name="T2" fmla="*/ 146 w 153"/>
                <a:gd name="T3" fmla="*/ 16 h 54"/>
                <a:gd name="T4" fmla="*/ 152 w 153"/>
                <a:gd name="T5" fmla="*/ 7 h 54"/>
                <a:gd name="T6" fmla="*/ 142 w 153"/>
                <a:gd name="T7" fmla="*/ 1 h 54"/>
                <a:gd name="T8" fmla="*/ 7 w 153"/>
                <a:gd name="T9" fmla="*/ 37 h 54"/>
                <a:gd name="T10" fmla="*/ 1 w 153"/>
                <a:gd name="T11" fmla="*/ 47 h 54"/>
                <a:gd name="T12" fmla="*/ 11 w 153"/>
                <a:gd name="T13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54">
                  <a:moveTo>
                    <a:pt x="11" y="52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1" y="15"/>
                    <a:pt x="153" y="11"/>
                    <a:pt x="152" y="7"/>
                  </a:cubicBezTo>
                  <a:cubicBezTo>
                    <a:pt x="151" y="2"/>
                    <a:pt x="147" y="0"/>
                    <a:pt x="142" y="1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38"/>
                    <a:pt x="0" y="42"/>
                    <a:pt x="1" y="47"/>
                  </a:cubicBezTo>
                  <a:cubicBezTo>
                    <a:pt x="2" y="51"/>
                    <a:pt x="7" y="54"/>
                    <a:pt x="11" y="5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7" name="PA-任意多边形 336"/>
            <p:cNvSpPr/>
            <p:nvPr>
              <p:custDataLst>
                <p:tags r:id="rId230"/>
              </p:custDataLst>
            </p:nvPr>
          </p:nvSpPr>
          <p:spPr bwMode="auto">
            <a:xfrm>
              <a:off x="4347563" y="3179365"/>
              <a:ext cx="149225" cy="123825"/>
            </a:xfrm>
            <a:custGeom>
              <a:avLst/>
              <a:gdLst>
                <a:gd name="T0" fmla="*/ 63 w 65"/>
                <a:gd name="T1" fmla="*/ 32 h 54"/>
                <a:gd name="T2" fmla="*/ 29 w 65"/>
                <a:gd name="T3" fmla="*/ 51 h 54"/>
                <a:gd name="T4" fmla="*/ 3 w 65"/>
                <a:gd name="T5" fmla="*/ 21 h 54"/>
                <a:gd name="T6" fmla="*/ 37 w 65"/>
                <a:gd name="T7" fmla="*/ 3 h 54"/>
                <a:gd name="T8" fmla="*/ 63 w 65"/>
                <a:gd name="T9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4">
                  <a:moveTo>
                    <a:pt x="63" y="32"/>
                  </a:moveTo>
                  <a:cubicBezTo>
                    <a:pt x="61" y="45"/>
                    <a:pt x="45" y="54"/>
                    <a:pt x="29" y="51"/>
                  </a:cubicBezTo>
                  <a:cubicBezTo>
                    <a:pt x="12" y="48"/>
                    <a:pt x="0" y="34"/>
                    <a:pt x="3" y="21"/>
                  </a:cubicBezTo>
                  <a:cubicBezTo>
                    <a:pt x="5" y="8"/>
                    <a:pt x="21" y="0"/>
                    <a:pt x="37" y="3"/>
                  </a:cubicBezTo>
                  <a:cubicBezTo>
                    <a:pt x="54" y="6"/>
                    <a:pt x="65" y="19"/>
                    <a:pt x="63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8" name="PA-椭圆 337"/>
            <p:cNvSpPr>
              <a:spLocks noChangeArrowheads="1"/>
            </p:cNvSpPr>
            <p:nvPr>
              <p:custDataLst>
                <p:tags r:id="rId231"/>
              </p:custDataLst>
            </p:nvPr>
          </p:nvSpPr>
          <p:spPr bwMode="auto">
            <a:xfrm>
              <a:off x="4407888" y="3207940"/>
              <a:ext cx="53975" cy="20638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9" name="PA-任意多边形 338"/>
            <p:cNvSpPr/>
            <p:nvPr>
              <p:custDataLst>
                <p:tags r:id="rId232"/>
              </p:custDataLst>
            </p:nvPr>
          </p:nvSpPr>
          <p:spPr bwMode="auto">
            <a:xfrm>
              <a:off x="4349150" y="3109515"/>
              <a:ext cx="147638" cy="53975"/>
            </a:xfrm>
            <a:custGeom>
              <a:avLst/>
              <a:gdLst>
                <a:gd name="T0" fmla="*/ 3 w 93"/>
                <a:gd name="T1" fmla="*/ 34 h 34"/>
                <a:gd name="T2" fmla="*/ 93 w 93"/>
                <a:gd name="T3" fmla="*/ 11 h 34"/>
                <a:gd name="T4" fmla="*/ 90 w 93"/>
                <a:gd name="T5" fmla="*/ 0 h 34"/>
                <a:gd name="T6" fmla="*/ 0 w 93"/>
                <a:gd name="T7" fmla="*/ 24 h 34"/>
                <a:gd name="T8" fmla="*/ 3 w 9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4">
                  <a:moveTo>
                    <a:pt x="3" y="34"/>
                  </a:moveTo>
                  <a:lnTo>
                    <a:pt x="93" y="11"/>
                  </a:lnTo>
                  <a:lnTo>
                    <a:pt x="90" y="0"/>
                  </a:lnTo>
                  <a:lnTo>
                    <a:pt x="0" y="24"/>
                  </a:lnTo>
                  <a:lnTo>
                    <a:pt x="3" y="3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0" name="PA-任意多边形 339"/>
            <p:cNvSpPr/>
            <p:nvPr>
              <p:custDataLst>
                <p:tags r:id="rId233"/>
              </p:custDataLst>
            </p:nvPr>
          </p:nvSpPr>
          <p:spPr bwMode="auto">
            <a:xfrm>
              <a:off x="4349150" y="3109515"/>
              <a:ext cx="147638" cy="53975"/>
            </a:xfrm>
            <a:custGeom>
              <a:avLst/>
              <a:gdLst>
                <a:gd name="T0" fmla="*/ 3 w 93"/>
                <a:gd name="T1" fmla="*/ 34 h 34"/>
                <a:gd name="T2" fmla="*/ 93 w 93"/>
                <a:gd name="T3" fmla="*/ 11 h 34"/>
                <a:gd name="T4" fmla="*/ 90 w 93"/>
                <a:gd name="T5" fmla="*/ 0 h 34"/>
                <a:gd name="T6" fmla="*/ 0 w 93"/>
                <a:gd name="T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34">
                  <a:moveTo>
                    <a:pt x="3" y="34"/>
                  </a:moveTo>
                  <a:lnTo>
                    <a:pt x="93" y="11"/>
                  </a:lnTo>
                  <a:lnTo>
                    <a:pt x="90" y="0"/>
                  </a:lnTo>
                  <a:lnTo>
                    <a:pt x="0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1" name="PA-任意多边形 340"/>
            <p:cNvSpPr/>
            <p:nvPr>
              <p:custDataLst>
                <p:tags r:id="rId234"/>
              </p:custDataLst>
            </p:nvPr>
          </p:nvSpPr>
          <p:spPr bwMode="auto">
            <a:xfrm>
              <a:off x="4787300" y="3133327"/>
              <a:ext cx="350838" cy="123825"/>
            </a:xfrm>
            <a:custGeom>
              <a:avLst/>
              <a:gdLst>
                <a:gd name="T0" fmla="*/ 146 w 153"/>
                <a:gd name="T1" fmla="*/ 38 h 54"/>
                <a:gd name="T2" fmla="*/ 11 w 153"/>
                <a:gd name="T3" fmla="*/ 2 h 54"/>
                <a:gd name="T4" fmla="*/ 1 w 153"/>
                <a:gd name="T5" fmla="*/ 7 h 54"/>
                <a:gd name="T6" fmla="*/ 7 w 153"/>
                <a:gd name="T7" fmla="*/ 17 h 54"/>
                <a:gd name="T8" fmla="*/ 142 w 153"/>
                <a:gd name="T9" fmla="*/ 53 h 54"/>
                <a:gd name="T10" fmla="*/ 152 w 153"/>
                <a:gd name="T11" fmla="*/ 47 h 54"/>
                <a:gd name="T12" fmla="*/ 146 w 153"/>
                <a:gd name="T1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54">
                  <a:moveTo>
                    <a:pt x="146" y="38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2" y="3"/>
                    <a:pt x="1" y="7"/>
                  </a:cubicBezTo>
                  <a:cubicBezTo>
                    <a:pt x="0" y="12"/>
                    <a:pt x="2" y="16"/>
                    <a:pt x="7" y="17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6" y="54"/>
                    <a:pt x="151" y="52"/>
                    <a:pt x="152" y="47"/>
                  </a:cubicBezTo>
                  <a:cubicBezTo>
                    <a:pt x="153" y="43"/>
                    <a:pt x="151" y="39"/>
                    <a:pt x="146" y="3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2" name="PA-任意多边形 341"/>
            <p:cNvSpPr/>
            <p:nvPr>
              <p:custDataLst>
                <p:tags r:id="rId235"/>
              </p:custDataLst>
            </p:nvPr>
          </p:nvSpPr>
          <p:spPr bwMode="auto">
            <a:xfrm>
              <a:off x="4834925" y="3188890"/>
              <a:ext cx="149225" cy="122238"/>
            </a:xfrm>
            <a:custGeom>
              <a:avLst/>
              <a:gdLst>
                <a:gd name="T0" fmla="*/ 2 w 65"/>
                <a:gd name="T1" fmla="*/ 32 h 53"/>
                <a:gd name="T2" fmla="*/ 37 w 65"/>
                <a:gd name="T3" fmla="*/ 50 h 53"/>
                <a:gd name="T4" fmla="*/ 62 w 65"/>
                <a:gd name="T5" fmla="*/ 21 h 53"/>
                <a:gd name="T6" fmla="*/ 28 w 65"/>
                <a:gd name="T7" fmla="*/ 3 h 53"/>
                <a:gd name="T8" fmla="*/ 2 w 65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2" y="32"/>
                  </a:moveTo>
                  <a:cubicBezTo>
                    <a:pt x="5" y="45"/>
                    <a:pt x="20" y="53"/>
                    <a:pt x="37" y="50"/>
                  </a:cubicBezTo>
                  <a:cubicBezTo>
                    <a:pt x="53" y="47"/>
                    <a:pt x="65" y="34"/>
                    <a:pt x="62" y="21"/>
                  </a:cubicBezTo>
                  <a:cubicBezTo>
                    <a:pt x="60" y="8"/>
                    <a:pt x="45" y="0"/>
                    <a:pt x="28" y="3"/>
                  </a:cubicBezTo>
                  <a:cubicBezTo>
                    <a:pt x="11" y="6"/>
                    <a:pt x="0" y="19"/>
                    <a:pt x="2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3" name="PA-椭圆 342"/>
            <p:cNvSpPr>
              <a:spLocks noChangeArrowheads="1"/>
            </p:cNvSpPr>
            <p:nvPr>
              <p:custDataLst>
                <p:tags r:id="rId236"/>
              </p:custDataLst>
            </p:nvPr>
          </p:nvSpPr>
          <p:spPr bwMode="auto">
            <a:xfrm>
              <a:off x="4869850" y="3215877"/>
              <a:ext cx="53975" cy="20638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4" name="PA-任意多边形 343"/>
            <p:cNvSpPr/>
            <p:nvPr>
              <p:custDataLst>
                <p:tags r:id="rId237"/>
              </p:custDataLst>
            </p:nvPr>
          </p:nvSpPr>
          <p:spPr bwMode="auto">
            <a:xfrm>
              <a:off x="4834925" y="3117452"/>
              <a:ext cx="147638" cy="55563"/>
            </a:xfrm>
            <a:custGeom>
              <a:avLst/>
              <a:gdLst>
                <a:gd name="T0" fmla="*/ 93 w 93"/>
                <a:gd name="T1" fmla="*/ 23 h 35"/>
                <a:gd name="T2" fmla="*/ 3 w 93"/>
                <a:gd name="T3" fmla="*/ 0 h 35"/>
                <a:gd name="T4" fmla="*/ 0 w 93"/>
                <a:gd name="T5" fmla="*/ 12 h 35"/>
                <a:gd name="T6" fmla="*/ 90 w 93"/>
                <a:gd name="T7" fmla="*/ 35 h 35"/>
                <a:gd name="T8" fmla="*/ 93 w 93"/>
                <a:gd name="T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5">
                  <a:moveTo>
                    <a:pt x="93" y="23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90" y="35"/>
                  </a:lnTo>
                  <a:lnTo>
                    <a:pt x="93" y="2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5" name="PA-任意多边形 344"/>
            <p:cNvSpPr/>
            <p:nvPr>
              <p:custDataLst>
                <p:tags r:id="rId238"/>
              </p:custDataLst>
            </p:nvPr>
          </p:nvSpPr>
          <p:spPr bwMode="auto">
            <a:xfrm>
              <a:off x="4834925" y="3117452"/>
              <a:ext cx="147638" cy="55563"/>
            </a:xfrm>
            <a:custGeom>
              <a:avLst/>
              <a:gdLst>
                <a:gd name="T0" fmla="*/ 93 w 93"/>
                <a:gd name="T1" fmla="*/ 23 h 35"/>
                <a:gd name="T2" fmla="*/ 3 w 93"/>
                <a:gd name="T3" fmla="*/ 0 h 35"/>
                <a:gd name="T4" fmla="*/ 0 w 93"/>
                <a:gd name="T5" fmla="*/ 12 h 35"/>
                <a:gd name="T6" fmla="*/ 90 w 93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35">
                  <a:moveTo>
                    <a:pt x="93" y="23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90" y="3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6" name="PA-任意多边形 345"/>
            <p:cNvSpPr/>
            <p:nvPr>
              <p:custDataLst>
                <p:tags r:id="rId239"/>
              </p:custDataLst>
            </p:nvPr>
          </p:nvSpPr>
          <p:spPr bwMode="auto">
            <a:xfrm>
              <a:off x="4320575" y="3463527"/>
              <a:ext cx="128588" cy="201613"/>
            </a:xfrm>
            <a:custGeom>
              <a:avLst/>
              <a:gdLst>
                <a:gd name="T0" fmla="*/ 3 w 56"/>
                <a:gd name="T1" fmla="*/ 4 h 88"/>
                <a:gd name="T2" fmla="*/ 3 w 56"/>
                <a:gd name="T3" fmla="*/ 5 h 88"/>
                <a:gd name="T4" fmla="*/ 1 w 56"/>
                <a:gd name="T5" fmla="*/ 6 h 88"/>
                <a:gd name="T6" fmla="*/ 4 w 56"/>
                <a:gd name="T7" fmla="*/ 64 h 88"/>
                <a:gd name="T8" fmla="*/ 11 w 56"/>
                <a:gd name="T9" fmla="*/ 88 h 88"/>
                <a:gd name="T10" fmla="*/ 20 w 56"/>
                <a:gd name="T11" fmla="*/ 31 h 88"/>
                <a:gd name="T12" fmla="*/ 21 w 56"/>
                <a:gd name="T13" fmla="*/ 5 h 88"/>
                <a:gd name="T14" fmla="*/ 20 w 56"/>
                <a:gd name="T15" fmla="*/ 4 h 88"/>
                <a:gd name="T16" fmla="*/ 20 w 56"/>
                <a:gd name="T17" fmla="*/ 4 h 88"/>
                <a:gd name="T18" fmla="*/ 20 w 56"/>
                <a:gd name="T19" fmla="*/ 4 h 88"/>
                <a:gd name="T20" fmla="*/ 19 w 56"/>
                <a:gd name="T21" fmla="*/ 5 h 88"/>
                <a:gd name="T22" fmla="*/ 18 w 56"/>
                <a:gd name="T23" fmla="*/ 6 h 88"/>
                <a:gd name="T24" fmla="*/ 17 w 56"/>
                <a:gd name="T25" fmla="*/ 6 h 88"/>
                <a:gd name="T26" fmla="*/ 23 w 56"/>
                <a:gd name="T27" fmla="*/ 83 h 88"/>
                <a:gd name="T28" fmla="*/ 32 w 56"/>
                <a:gd name="T29" fmla="*/ 85 h 88"/>
                <a:gd name="T30" fmla="*/ 39 w 56"/>
                <a:gd name="T31" fmla="*/ 7 h 88"/>
                <a:gd name="T32" fmla="*/ 39 w 56"/>
                <a:gd name="T33" fmla="*/ 6 h 88"/>
                <a:gd name="T34" fmla="*/ 39 w 56"/>
                <a:gd name="T35" fmla="*/ 7 h 88"/>
                <a:gd name="T36" fmla="*/ 38 w 56"/>
                <a:gd name="T37" fmla="*/ 7 h 88"/>
                <a:gd name="T38" fmla="*/ 36 w 56"/>
                <a:gd name="T39" fmla="*/ 8 h 88"/>
                <a:gd name="T40" fmla="*/ 35 w 56"/>
                <a:gd name="T41" fmla="*/ 7 h 88"/>
                <a:gd name="T42" fmla="*/ 34 w 56"/>
                <a:gd name="T43" fmla="*/ 6 h 88"/>
                <a:gd name="T44" fmla="*/ 36 w 56"/>
                <a:gd name="T45" fmla="*/ 26 h 88"/>
                <a:gd name="T46" fmla="*/ 42 w 56"/>
                <a:gd name="T47" fmla="*/ 87 h 88"/>
                <a:gd name="T48" fmla="*/ 51 w 56"/>
                <a:gd name="T49" fmla="*/ 74 h 88"/>
                <a:gd name="T50" fmla="*/ 56 w 56"/>
                <a:gd name="T51" fmla="*/ 6 h 88"/>
                <a:gd name="T52" fmla="*/ 56 w 56"/>
                <a:gd name="T53" fmla="*/ 7 h 88"/>
                <a:gd name="T54" fmla="*/ 55 w 56"/>
                <a:gd name="T55" fmla="*/ 7 h 88"/>
                <a:gd name="T56" fmla="*/ 53 w 56"/>
                <a:gd name="T57" fmla="*/ 8 h 88"/>
                <a:gd name="T58" fmla="*/ 47 w 56"/>
                <a:gd name="T59" fmla="*/ 13 h 88"/>
                <a:gd name="T60" fmla="*/ 42 w 56"/>
                <a:gd name="T61" fmla="*/ 81 h 88"/>
                <a:gd name="T62" fmla="*/ 42 w 56"/>
                <a:gd name="T63" fmla="*/ 81 h 88"/>
                <a:gd name="T64" fmla="*/ 43 w 56"/>
                <a:gd name="T65" fmla="*/ 80 h 88"/>
                <a:gd name="T66" fmla="*/ 45 w 56"/>
                <a:gd name="T67" fmla="*/ 80 h 88"/>
                <a:gd name="T68" fmla="*/ 47 w 56"/>
                <a:gd name="T69" fmla="*/ 80 h 88"/>
                <a:gd name="T70" fmla="*/ 48 w 56"/>
                <a:gd name="T71" fmla="*/ 81 h 88"/>
                <a:gd name="T72" fmla="*/ 48 w 56"/>
                <a:gd name="T73" fmla="*/ 81 h 88"/>
                <a:gd name="T74" fmla="*/ 42 w 56"/>
                <a:gd name="T75" fmla="*/ 9 h 88"/>
                <a:gd name="T76" fmla="*/ 34 w 56"/>
                <a:gd name="T77" fmla="*/ 0 h 88"/>
                <a:gd name="T78" fmla="*/ 26 w 56"/>
                <a:gd name="T79" fmla="*/ 75 h 88"/>
                <a:gd name="T80" fmla="*/ 26 w 56"/>
                <a:gd name="T81" fmla="*/ 81 h 88"/>
                <a:gd name="T82" fmla="*/ 26 w 56"/>
                <a:gd name="T83" fmla="*/ 80 h 88"/>
                <a:gd name="T84" fmla="*/ 28 w 56"/>
                <a:gd name="T85" fmla="*/ 80 h 88"/>
                <a:gd name="T86" fmla="*/ 30 w 56"/>
                <a:gd name="T87" fmla="*/ 80 h 88"/>
                <a:gd name="T88" fmla="*/ 31 w 56"/>
                <a:gd name="T89" fmla="*/ 81 h 88"/>
                <a:gd name="T90" fmla="*/ 31 w 56"/>
                <a:gd name="T91" fmla="*/ 81 h 88"/>
                <a:gd name="T92" fmla="*/ 31 w 56"/>
                <a:gd name="T93" fmla="*/ 80 h 88"/>
                <a:gd name="T94" fmla="*/ 24 w 56"/>
                <a:gd name="T95" fmla="*/ 2 h 88"/>
                <a:gd name="T96" fmla="*/ 15 w 56"/>
                <a:gd name="T97" fmla="*/ 5 h 88"/>
                <a:gd name="T98" fmla="*/ 9 w 56"/>
                <a:gd name="T99" fmla="*/ 81 h 88"/>
                <a:gd name="T100" fmla="*/ 10 w 56"/>
                <a:gd name="T101" fmla="*/ 82 h 88"/>
                <a:gd name="T102" fmla="*/ 11 w 56"/>
                <a:gd name="T103" fmla="*/ 83 h 88"/>
                <a:gd name="T104" fmla="*/ 11 w 56"/>
                <a:gd name="T105" fmla="*/ 83 h 88"/>
                <a:gd name="T106" fmla="*/ 11 w 56"/>
                <a:gd name="T107" fmla="*/ 83 h 88"/>
                <a:gd name="T108" fmla="*/ 12 w 56"/>
                <a:gd name="T109" fmla="*/ 83 h 88"/>
                <a:gd name="T110" fmla="*/ 14 w 56"/>
                <a:gd name="T111" fmla="*/ 82 h 88"/>
                <a:gd name="T112" fmla="*/ 10 w 56"/>
                <a:gd name="T113" fmla="*/ 24 h 88"/>
                <a:gd name="T114" fmla="*/ 3 w 56"/>
                <a:gd name="T1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88">
                  <a:moveTo>
                    <a:pt x="3" y="8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12"/>
                    <a:pt x="2" y="18"/>
                    <a:pt x="2" y="26"/>
                  </a:cubicBezTo>
                  <a:cubicBezTo>
                    <a:pt x="3" y="38"/>
                    <a:pt x="4" y="52"/>
                    <a:pt x="4" y="64"/>
                  </a:cubicBezTo>
                  <a:cubicBezTo>
                    <a:pt x="5" y="70"/>
                    <a:pt x="5" y="75"/>
                    <a:pt x="6" y="79"/>
                  </a:cubicBezTo>
                  <a:cubicBezTo>
                    <a:pt x="6" y="81"/>
                    <a:pt x="6" y="82"/>
                    <a:pt x="7" y="83"/>
                  </a:cubicBezTo>
                  <a:cubicBezTo>
                    <a:pt x="7" y="84"/>
                    <a:pt x="7" y="85"/>
                    <a:pt x="8" y="85"/>
                  </a:cubicBezTo>
                  <a:cubicBezTo>
                    <a:pt x="8" y="86"/>
                    <a:pt x="8" y="86"/>
                    <a:pt x="9" y="87"/>
                  </a:cubicBezTo>
                  <a:cubicBezTo>
                    <a:pt x="9" y="87"/>
                    <a:pt x="10" y="88"/>
                    <a:pt x="11" y="88"/>
                  </a:cubicBezTo>
                  <a:cubicBezTo>
                    <a:pt x="12" y="88"/>
                    <a:pt x="13" y="88"/>
                    <a:pt x="14" y="87"/>
                  </a:cubicBezTo>
                  <a:cubicBezTo>
                    <a:pt x="15" y="86"/>
                    <a:pt x="15" y="86"/>
                    <a:pt x="16" y="85"/>
                  </a:cubicBezTo>
                  <a:cubicBezTo>
                    <a:pt x="16" y="84"/>
                    <a:pt x="16" y="83"/>
                    <a:pt x="17" y="82"/>
                  </a:cubicBezTo>
                  <a:cubicBezTo>
                    <a:pt x="17" y="80"/>
                    <a:pt x="17" y="78"/>
                    <a:pt x="18" y="74"/>
                  </a:cubicBezTo>
                  <a:cubicBezTo>
                    <a:pt x="19" y="64"/>
                    <a:pt x="19" y="46"/>
                    <a:pt x="20" y="31"/>
                  </a:cubicBezTo>
                  <a:cubicBezTo>
                    <a:pt x="21" y="24"/>
                    <a:pt x="21" y="17"/>
                    <a:pt x="22" y="12"/>
                  </a:cubicBezTo>
                  <a:cubicBezTo>
                    <a:pt x="22" y="10"/>
                    <a:pt x="22" y="8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1" y="8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9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7"/>
                    <a:pt x="18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8" y="12"/>
                    <a:pt x="18" y="18"/>
                    <a:pt x="19" y="26"/>
                  </a:cubicBezTo>
                  <a:cubicBezTo>
                    <a:pt x="20" y="38"/>
                    <a:pt x="20" y="52"/>
                    <a:pt x="21" y="64"/>
                  </a:cubicBezTo>
                  <a:cubicBezTo>
                    <a:pt x="21" y="70"/>
                    <a:pt x="22" y="75"/>
                    <a:pt x="22" y="79"/>
                  </a:cubicBezTo>
                  <a:cubicBezTo>
                    <a:pt x="23" y="81"/>
                    <a:pt x="23" y="82"/>
                    <a:pt x="23" y="83"/>
                  </a:cubicBezTo>
                  <a:cubicBezTo>
                    <a:pt x="24" y="84"/>
                    <a:pt x="24" y="85"/>
                    <a:pt x="24" y="85"/>
                  </a:cubicBezTo>
                  <a:cubicBezTo>
                    <a:pt x="24" y="86"/>
                    <a:pt x="25" y="86"/>
                    <a:pt x="25" y="87"/>
                  </a:cubicBezTo>
                  <a:cubicBezTo>
                    <a:pt x="26" y="87"/>
                    <a:pt x="27" y="88"/>
                    <a:pt x="28" y="88"/>
                  </a:cubicBezTo>
                  <a:cubicBezTo>
                    <a:pt x="29" y="88"/>
                    <a:pt x="30" y="88"/>
                    <a:pt x="30" y="87"/>
                  </a:cubicBezTo>
                  <a:cubicBezTo>
                    <a:pt x="32" y="86"/>
                    <a:pt x="32" y="86"/>
                    <a:pt x="32" y="85"/>
                  </a:cubicBezTo>
                  <a:cubicBezTo>
                    <a:pt x="33" y="84"/>
                    <a:pt x="33" y="83"/>
                    <a:pt x="33" y="82"/>
                  </a:cubicBezTo>
                  <a:cubicBezTo>
                    <a:pt x="34" y="80"/>
                    <a:pt x="34" y="78"/>
                    <a:pt x="34" y="74"/>
                  </a:cubicBezTo>
                  <a:cubicBezTo>
                    <a:pt x="35" y="64"/>
                    <a:pt x="36" y="46"/>
                    <a:pt x="37" y="31"/>
                  </a:cubicBezTo>
                  <a:cubicBezTo>
                    <a:pt x="37" y="24"/>
                    <a:pt x="38" y="17"/>
                    <a:pt x="38" y="12"/>
                  </a:cubicBezTo>
                  <a:cubicBezTo>
                    <a:pt x="39" y="10"/>
                    <a:pt x="39" y="8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8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6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7"/>
                    <a:pt x="35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7"/>
                    <a:pt x="34" y="8"/>
                  </a:cubicBezTo>
                  <a:cubicBezTo>
                    <a:pt x="35" y="12"/>
                    <a:pt x="35" y="18"/>
                    <a:pt x="36" y="26"/>
                  </a:cubicBezTo>
                  <a:cubicBezTo>
                    <a:pt x="36" y="38"/>
                    <a:pt x="37" y="52"/>
                    <a:pt x="38" y="64"/>
                  </a:cubicBezTo>
                  <a:cubicBezTo>
                    <a:pt x="38" y="70"/>
                    <a:pt x="39" y="75"/>
                    <a:pt x="39" y="79"/>
                  </a:cubicBezTo>
                  <a:cubicBezTo>
                    <a:pt x="39" y="81"/>
                    <a:pt x="40" y="82"/>
                    <a:pt x="40" y="83"/>
                  </a:cubicBezTo>
                  <a:cubicBezTo>
                    <a:pt x="40" y="84"/>
                    <a:pt x="40" y="85"/>
                    <a:pt x="41" y="85"/>
                  </a:cubicBezTo>
                  <a:cubicBezTo>
                    <a:pt x="41" y="86"/>
                    <a:pt x="41" y="86"/>
                    <a:pt x="42" y="87"/>
                  </a:cubicBezTo>
                  <a:cubicBezTo>
                    <a:pt x="43" y="87"/>
                    <a:pt x="44" y="88"/>
                    <a:pt x="45" y="88"/>
                  </a:cubicBezTo>
                  <a:cubicBezTo>
                    <a:pt x="46" y="88"/>
                    <a:pt x="47" y="88"/>
                    <a:pt x="47" y="87"/>
                  </a:cubicBezTo>
                  <a:cubicBezTo>
                    <a:pt x="48" y="86"/>
                    <a:pt x="49" y="86"/>
                    <a:pt x="49" y="85"/>
                  </a:cubicBezTo>
                  <a:cubicBezTo>
                    <a:pt x="49" y="84"/>
                    <a:pt x="50" y="83"/>
                    <a:pt x="50" y="82"/>
                  </a:cubicBezTo>
                  <a:cubicBezTo>
                    <a:pt x="50" y="80"/>
                    <a:pt x="51" y="78"/>
                    <a:pt x="51" y="74"/>
                  </a:cubicBezTo>
                  <a:cubicBezTo>
                    <a:pt x="52" y="64"/>
                    <a:pt x="53" y="46"/>
                    <a:pt x="54" y="31"/>
                  </a:cubicBezTo>
                  <a:cubicBezTo>
                    <a:pt x="54" y="24"/>
                    <a:pt x="55" y="17"/>
                    <a:pt x="55" y="12"/>
                  </a:cubicBezTo>
                  <a:cubicBezTo>
                    <a:pt x="55" y="10"/>
                    <a:pt x="56" y="8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6" y="7"/>
                    <a:pt x="56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4" y="8"/>
                    <a:pt x="54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50" y="1"/>
                    <a:pt x="49" y="2"/>
                    <a:pt x="49" y="2"/>
                  </a:cubicBezTo>
                  <a:cubicBezTo>
                    <a:pt x="49" y="3"/>
                    <a:pt x="48" y="4"/>
                    <a:pt x="48" y="5"/>
                  </a:cubicBezTo>
                  <a:cubicBezTo>
                    <a:pt x="48" y="7"/>
                    <a:pt x="47" y="10"/>
                    <a:pt x="47" y="13"/>
                  </a:cubicBezTo>
                  <a:cubicBezTo>
                    <a:pt x="46" y="24"/>
                    <a:pt x="45" y="42"/>
                    <a:pt x="44" y="56"/>
                  </a:cubicBezTo>
                  <a:cubicBezTo>
                    <a:pt x="44" y="64"/>
                    <a:pt x="43" y="71"/>
                    <a:pt x="43" y="75"/>
                  </a:cubicBezTo>
                  <a:cubicBezTo>
                    <a:pt x="43" y="78"/>
                    <a:pt x="42" y="80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2" y="81"/>
                    <a:pt x="42" y="8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4" y="80"/>
                    <a:pt x="44" y="80"/>
                    <a:pt x="43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6" y="80"/>
                    <a:pt x="46" y="80"/>
                    <a:pt x="45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7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0"/>
                    <a:pt x="47" y="80"/>
                  </a:cubicBezTo>
                  <a:cubicBezTo>
                    <a:pt x="47" y="76"/>
                    <a:pt x="46" y="69"/>
                    <a:pt x="46" y="62"/>
                  </a:cubicBezTo>
                  <a:cubicBezTo>
                    <a:pt x="45" y="50"/>
                    <a:pt x="44" y="35"/>
                    <a:pt x="44" y="24"/>
                  </a:cubicBezTo>
                  <a:cubicBezTo>
                    <a:pt x="43" y="18"/>
                    <a:pt x="43" y="13"/>
                    <a:pt x="42" y="9"/>
                  </a:cubicBezTo>
                  <a:cubicBezTo>
                    <a:pt x="42" y="7"/>
                    <a:pt x="42" y="6"/>
                    <a:pt x="41" y="4"/>
                  </a:cubicBezTo>
                  <a:cubicBezTo>
                    <a:pt x="41" y="3"/>
                    <a:pt x="41" y="3"/>
                    <a:pt x="40" y="2"/>
                  </a:cubicBezTo>
                  <a:cubicBezTo>
                    <a:pt x="40" y="2"/>
                    <a:pt x="40" y="1"/>
                    <a:pt x="39" y="1"/>
                  </a:cubicBezTo>
                  <a:cubicBezTo>
                    <a:pt x="39" y="0"/>
                    <a:pt x="38" y="0"/>
                    <a:pt x="36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1"/>
                    <a:pt x="33" y="2"/>
                    <a:pt x="32" y="2"/>
                  </a:cubicBezTo>
                  <a:cubicBezTo>
                    <a:pt x="32" y="3"/>
                    <a:pt x="32" y="4"/>
                    <a:pt x="31" y="5"/>
                  </a:cubicBezTo>
                  <a:cubicBezTo>
                    <a:pt x="31" y="7"/>
                    <a:pt x="31" y="10"/>
                    <a:pt x="30" y="13"/>
                  </a:cubicBezTo>
                  <a:cubicBezTo>
                    <a:pt x="29" y="24"/>
                    <a:pt x="28" y="42"/>
                    <a:pt x="28" y="56"/>
                  </a:cubicBezTo>
                  <a:cubicBezTo>
                    <a:pt x="27" y="64"/>
                    <a:pt x="27" y="71"/>
                    <a:pt x="26" y="75"/>
                  </a:cubicBezTo>
                  <a:cubicBezTo>
                    <a:pt x="26" y="78"/>
                    <a:pt x="26" y="80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6" y="81"/>
                    <a:pt x="26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0"/>
                    <a:pt x="27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0" y="80"/>
                    <a:pt x="29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0" y="8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0"/>
                    <a:pt x="31" y="80"/>
                  </a:cubicBezTo>
                  <a:cubicBezTo>
                    <a:pt x="30" y="76"/>
                    <a:pt x="29" y="69"/>
                    <a:pt x="29" y="62"/>
                  </a:cubicBezTo>
                  <a:cubicBezTo>
                    <a:pt x="28" y="50"/>
                    <a:pt x="28" y="35"/>
                    <a:pt x="27" y="24"/>
                  </a:cubicBezTo>
                  <a:cubicBezTo>
                    <a:pt x="26" y="18"/>
                    <a:pt x="26" y="13"/>
                    <a:pt x="26" y="9"/>
                  </a:cubicBezTo>
                  <a:cubicBezTo>
                    <a:pt x="25" y="7"/>
                    <a:pt x="25" y="6"/>
                    <a:pt x="25" y="4"/>
                  </a:cubicBezTo>
                  <a:cubicBezTo>
                    <a:pt x="24" y="3"/>
                    <a:pt x="24" y="3"/>
                    <a:pt x="24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5" y="3"/>
                    <a:pt x="15" y="4"/>
                    <a:pt x="15" y="5"/>
                  </a:cubicBezTo>
                  <a:cubicBezTo>
                    <a:pt x="14" y="7"/>
                    <a:pt x="14" y="10"/>
                    <a:pt x="14" y="13"/>
                  </a:cubicBezTo>
                  <a:cubicBezTo>
                    <a:pt x="13" y="24"/>
                    <a:pt x="12" y="42"/>
                    <a:pt x="11" y="56"/>
                  </a:cubicBezTo>
                  <a:cubicBezTo>
                    <a:pt x="11" y="64"/>
                    <a:pt x="10" y="71"/>
                    <a:pt x="10" y="75"/>
                  </a:cubicBezTo>
                  <a:cubicBezTo>
                    <a:pt x="9" y="78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9" y="80"/>
                    <a:pt x="9" y="81"/>
                    <a:pt x="9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0"/>
                    <a:pt x="10" y="80"/>
                    <a:pt x="1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2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3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0"/>
                    <a:pt x="14" y="80"/>
                  </a:cubicBezTo>
                  <a:cubicBezTo>
                    <a:pt x="13" y="76"/>
                    <a:pt x="13" y="69"/>
                    <a:pt x="12" y="62"/>
                  </a:cubicBezTo>
                  <a:cubicBezTo>
                    <a:pt x="12" y="50"/>
                    <a:pt x="11" y="35"/>
                    <a:pt x="10" y="24"/>
                  </a:cubicBezTo>
                  <a:cubicBezTo>
                    <a:pt x="10" y="18"/>
                    <a:pt x="9" y="13"/>
                    <a:pt x="9" y="9"/>
                  </a:cubicBezTo>
                  <a:cubicBezTo>
                    <a:pt x="9" y="7"/>
                    <a:pt x="8" y="6"/>
                    <a:pt x="8" y="4"/>
                  </a:cubicBezTo>
                  <a:cubicBezTo>
                    <a:pt x="8" y="3"/>
                    <a:pt x="7" y="3"/>
                    <a:pt x="7" y="2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7" name="PA-任意多边形 346"/>
            <p:cNvSpPr/>
            <p:nvPr>
              <p:custDataLst>
                <p:tags r:id="rId240"/>
              </p:custDataLst>
            </p:nvPr>
          </p:nvSpPr>
          <p:spPr bwMode="auto">
            <a:xfrm>
              <a:off x="4861913" y="3463527"/>
              <a:ext cx="128588" cy="201613"/>
            </a:xfrm>
            <a:custGeom>
              <a:avLst/>
              <a:gdLst>
                <a:gd name="T0" fmla="*/ 3 w 56"/>
                <a:gd name="T1" fmla="*/ 4 h 88"/>
                <a:gd name="T2" fmla="*/ 2 w 56"/>
                <a:gd name="T3" fmla="*/ 5 h 88"/>
                <a:gd name="T4" fmla="*/ 1 w 56"/>
                <a:gd name="T5" fmla="*/ 6 h 88"/>
                <a:gd name="T6" fmla="*/ 4 w 56"/>
                <a:gd name="T7" fmla="*/ 64 h 88"/>
                <a:gd name="T8" fmla="*/ 11 w 56"/>
                <a:gd name="T9" fmla="*/ 88 h 88"/>
                <a:gd name="T10" fmla="*/ 20 w 56"/>
                <a:gd name="T11" fmla="*/ 31 h 88"/>
                <a:gd name="T12" fmla="*/ 20 w 56"/>
                <a:gd name="T13" fmla="*/ 5 h 88"/>
                <a:gd name="T14" fmla="*/ 19 w 56"/>
                <a:gd name="T15" fmla="*/ 4 h 88"/>
                <a:gd name="T16" fmla="*/ 19 w 56"/>
                <a:gd name="T17" fmla="*/ 4 h 88"/>
                <a:gd name="T18" fmla="*/ 19 w 56"/>
                <a:gd name="T19" fmla="*/ 4 h 88"/>
                <a:gd name="T20" fmla="*/ 19 w 56"/>
                <a:gd name="T21" fmla="*/ 5 h 88"/>
                <a:gd name="T22" fmla="*/ 17 w 56"/>
                <a:gd name="T23" fmla="*/ 6 h 88"/>
                <a:gd name="T24" fmla="*/ 16 w 56"/>
                <a:gd name="T25" fmla="*/ 6 h 88"/>
                <a:gd name="T26" fmla="*/ 23 w 56"/>
                <a:gd name="T27" fmla="*/ 83 h 88"/>
                <a:gd name="T28" fmla="*/ 32 w 56"/>
                <a:gd name="T29" fmla="*/ 85 h 88"/>
                <a:gd name="T30" fmla="*/ 39 w 56"/>
                <a:gd name="T31" fmla="*/ 7 h 88"/>
                <a:gd name="T32" fmla="*/ 39 w 56"/>
                <a:gd name="T33" fmla="*/ 6 h 88"/>
                <a:gd name="T34" fmla="*/ 39 w 56"/>
                <a:gd name="T35" fmla="*/ 7 h 88"/>
                <a:gd name="T36" fmla="*/ 38 w 56"/>
                <a:gd name="T37" fmla="*/ 7 h 88"/>
                <a:gd name="T38" fmla="*/ 36 w 56"/>
                <a:gd name="T39" fmla="*/ 8 h 88"/>
                <a:gd name="T40" fmla="*/ 34 w 56"/>
                <a:gd name="T41" fmla="*/ 7 h 88"/>
                <a:gd name="T42" fmla="*/ 33 w 56"/>
                <a:gd name="T43" fmla="*/ 6 h 88"/>
                <a:gd name="T44" fmla="*/ 35 w 56"/>
                <a:gd name="T45" fmla="*/ 26 h 88"/>
                <a:gd name="T46" fmla="*/ 42 w 56"/>
                <a:gd name="T47" fmla="*/ 87 h 88"/>
                <a:gd name="T48" fmla="*/ 51 w 56"/>
                <a:gd name="T49" fmla="*/ 74 h 88"/>
                <a:gd name="T50" fmla="*/ 56 w 56"/>
                <a:gd name="T51" fmla="*/ 6 h 88"/>
                <a:gd name="T52" fmla="*/ 55 w 56"/>
                <a:gd name="T53" fmla="*/ 7 h 88"/>
                <a:gd name="T54" fmla="*/ 54 w 56"/>
                <a:gd name="T55" fmla="*/ 7 h 88"/>
                <a:gd name="T56" fmla="*/ 53 w 56"/>
                <a:gd name="T57" fmla="*/ 8 h 88"/>
                <a:gd name="T58" fmla="*/ 47 w 56"/>
                <a:gd name="T59" fmla="*/ 13 h 88"/>
                <a:gd name="T60" fmla="*/ 41 w 56"/>
                <a:gd name="T61" fmla="*/ 81 h 88"/>
                <a:gd name="T62" fmla="*/ 42 w 56"/>
                <a:gd name="T63" fmla="*/ 81 h 88"/>
                <a:gd name="T64" fmla="*/ 43 w 56"/>
                <a:gd name="T65" fmla="*/ 80 h 88"/>
                <a:gd name="T66" fmla="*/ 44 w 56"/>
                <a:gd name="T67" fmla="*/ 80 h 88"/>
                <a:gd name="T68" fmla="*/ 46 w 56"/>
                <a:gd name="T69" fmla="*/ 80 h 88"/>
                <a:gd name="T70" fmla="*/ 47 w 56"/>
                <a:gd name="T71" fmla="*/ 81 h 88"/>
                <a:gd name="T72" fmla="*/ 47 w 56"/>
                <a:gd name="T73" fmla="*/ 81 h 88"/>
                <a:gd name="T74" fmla="*/ 42 w 56"/>
                <a:gd name="T75" fmla="*/ 9 h 88"/>
                <a:gd name="T76" fmla="*/ 34 w 56"/>
                <a:gd name="T77" fmla="*/ 0 h 88"/>
                <a:gd name="T78" fmla="*/ 26 w 56"/>
                <a:gd name="T79" fmla="*/ 75 h 88"/>
                <a:gd name="T80" fmla="*/ 25 w 56"/>
                <a:gd name="T81" fmla="*/ 81 h 88"/>
                <a:gd name="T82" fmla="*/ 26 w 56"/>
                <a:gd name="T83" fmla="*/ 80 h 88"/>
                <a:gd name="T84" fmla="*/ 28 w 56"/>
                <a:gd name="T85" fmla="*/ 80 h 88"/>
                <a:gd name="T86" fmla="*/ 30 w 56"/>
                <a:gd name="T87" fmla="*/ 80 h 88"/>
                <a:gd name="T88" fmla="*/ 31 w 56"/>
                <a:gd name="T89" fmla="*/ 81 h 88"/>
                <a:gd name="T90" fmla="*/ 31 w 56"/>
                <a:gd name="T91" fmla="*/ 81 h 88"/>
                <a:gd name="T92" fmla="*/ 30 w 56"/>
                <a:gd name="T93" fmla="*/ 80 h 88"/>
                <a:gd name="T94" fmla="*/ 23 w 56"/>
                <a:gd name="T95" fmla="*/ 2 h 88"/>
                <a:gd name="T96" fmla="*/ 14 w 56"/>
                <a:gd name="T97" fmla="*/ 5 h 88"/>
                <a:gd name="T98" fmla="*/ 8 w 56"/>
                <a:gd name="T99" fmla="*/ 81 h 88"/>
                <a:gd name="T100" fmla="*/ 10 w 56"/>
                <a:gd name="T101" fmla="*/ 82 h 88"/>
                <a:gd name="T102" fmla="*/ 11 w 56"/>
                <a:gd name="T103" fmla="*/ 83 h 88"/>
                <a:gd name="T104" fmla="*/ 11 w 56"/>
                <a:gd name="T105" fmla="*/ 83 h 88"/>
                <a:gd name="T106" fmla="*/ 11 w 56"/>
                <a:gd name="T107" fmla="*/ 83 h 88"/>
                <a:gd name="T108" fmla="*/ 11 w 56"/>
                <a:gd name="T109" fmla="*/ 83 h 88"/>
                <a:gd name="T110" fmla="*/ 13 w 56"/>
                <a:gd name="T111" fmla="*/ 82 h 88"/>
                <a:gd name="T112" fmla="*/ 10 w 56"/>
                <a:gd name="T113" fmla="*/ 24 h 88"/>
                <a:gd name="T114" fmla="*/ 3 w 56"/>
                <a:gd name="T1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88">
                  <a:moveTo>
                    <a:pt x="3" y="8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12"/>
                    <a:pt x="1" y="18"/>
                    <a:pt x="2" y="26"/>
                  </a:cubicBezTo>
                  <a:cubicBezTo>
                    <a:pt x="3" y="38"/>
                    <a:pt x="3" y="52"/>
                    <a:pt x="4" y="64"/>
                  </a:cubicBezTo>
                  <a:cubicBezTo>
                    <a:pt x="4" y="70"/>
                    <a:pt x="5" y="75"/>
                    <a:pt x="5" y="79"/>
                  </a:cubicBezTo>
                  <a:cubicBezTo>
                    <a:pt x="6" y="81"/>
                    <a:pt x="6" y="82"/>
                    <a:pt x="6" y="83"/>
                  </a:cubicBezTo>
                  <a:cubicBezTo>
                    <a:pt x="6" y="84"/>
                    <a:pt x="7" y="85"/>
                    <a:pt x="7" y="85"/>
                  </a:cubicBezTo>
                  <a:cubicBezTo>
                    <a:pt x="7" y="86"/>
                    <a:pt x="8" y="86"/>
                    <a:pt x="8" y="87"/>
                  </a:cubicBezTo>
                  <a:cubicBezTo>
                    <a:pt x="9" y="87"/>
                    <a:pt x="10" y="88"/>
                    <a:pt x="11" y="88"/>
                  </a:cubicBezTo>
                  <a:cubicBezTo>
                    <a:pt x="12" y="88"/>
                    <a:pt x="13" y="88"/>
                    <a:pt x="13" y="87"/>
                  </a:cubicBezTo>
                  <a:cubicBezTo>
                    <a:pt x="14" y="86"/>
                    <a:pt x="15" y="86"/>
                    <a:pt x="15" y="85"/>
                  </a:cubicBezTo>
                  <a:cubicBezTo>
                    <a:pt x="16" y="84"/>
                    <a:pt x="16" y="83"/>
                    <a:pt x="16" y="82"/>
                  </a:cubicBezTo>
                  <a:cubicBezTo>
                    <a:pt x="17" y="80"/>
                    <a:pt x="17" y="78"/>
                    <a:pt x="17" y="74"/>
                  </a:cubicBezTo>
                  <a:cubicBezTo>
                    <a:pt x="18" y="64"/>
                    <a:pt x="19" y="46"/>
                    <a:pt x="20" y="31"/>
                  </a:cubicBezTo>
                  <a:cubicBezTo>
                    <a:pt x="20" y="24"/>
                    <a:pt x="21" y="17"/>
                    <a:pt x="21" y="12"/>
                  </a:cubicBezTo>
                  <a:cubicBezTo>
                    <a:pt x="22" y="10"/>
                    <a:pt x="22" y="8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1" y="8"/>
                    <a:pt x="21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8"/>
                    <a:pt x="19" y="8"/>
                    <a:pt x="19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7"/>
                    <a:pt x="17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7"/>
                    <a:pt x="17" y="8"/>
                  </a:cubicBezTo>
                  <a:cubicBezTo>
                    <a:pt x="17" y="12"/>
                    <a:pt x="18" y="18"/>
                    <a:pt x="19" y="26"/>
                  </a:cubicBezTo>
                  <a:cubicBezTo>
                    <a:pt x="19" y="38"/>
                    <a:pt x="20" y="52"/>
                    <a:pt x="21" y="64"/>
                  </a:cubicBezTo>
                  <a:cubicBezTo>
                    <a:pt x="21" y="70"/>
                    <a:pt x="21" y="75"/>
                    <a:pt x="22" y="79"/>
                  </a:cubicBezTo>
                  <a:cubicBezTo>
                    <a:pt x="22" y="81"/>
                    <a:pt x="23" y="82"/>
                    <a:pt x="23" y="83"/>
                  </a:cubicBezTo>
                  <a:cubicBezTo>
                    <a:pt x="23" y="84"/>
                    <a:pt x="23" y="85"/>
                    <a:pt x="24" y="85"/>
                  </a:cubicBezTo>
                  <a:cubicBezTo>
                    <a:pt x="24" y="86"/>
                    <a:pt x="24" y="86"/>
                    <a:pt x="25" y="87"/>
                  </a:cubicBezTo>
                  <a:cubicBezTo>
                    <a:pt x="26" y="87"/>
                    <a:pt x="27" y="88"/>
                    <a:pt x="28" y="88"/>
                  </a:cubicBezTo>
                  <a:cubicBezTo>
                    <a:pt x="29" y="88"/>
                    <a:pt x="29" y="88"/>
                    <a:pt x="30" y="87"/>
                  </a:cubicBezTo>
                  <a:cubicBezTo>
                    <a:pt x="31" y="86"/>
                    <a:pt x="31" y="86"/>
                    <a:pt x="32" y="85"/>
                  </a:cubicBezTo>
                  <a:cubicBezTo>
                    <a:pt x="32" y="84"/>
                    <a:pt x="33" y="83"/>
                    <a:pt x="33" y="82"/>
                  </a:cubicBezTo>
                  <a:cubicBezTo>
                    <a:pt x="33" y="80"/>
                    <a:pt x="34" y="78"/>
                    <a:pt x="34" y="74"/>
                  </a:cubicBezTo>
                  <a:cubicBezTo>
                    <a:pt x="35" y="64"/>
                    <a:pt x="36" y="46"/>
                    <a:pt x="37" y="31"/>
                  </a:cubicBezTo>
                  <a:cubicBezTo>
                    <a:pt x="37" y="24"/>
                    <a:pt x="37" y="17"/>
                    <a:pt x="38" y="12"/>
                  </a:cubicBezTo>
                  <a:cubicBezTo>
                    <a:pt x="38" y="10"/>
                    <a:pt x="39" y="8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9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7" y="8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8"/>
                    <a:pt x="35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7"/>
                    <a:pt x="34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7"/>
                    <a:pt x="34" y="8"/>
                  </a:cubicBezTo>
                  <a:cubicBezTo>
                    <a:pt x="34" y="12"/>
                    <a:pt x="35" y="18"/>
                    <a:pt x="35" y="26"/>
                  </a:cubicBezTo>
                  <a:cubicBezTo>
                    <a:pt x="36" y="38"/>
                    <a:pt x="37" y="52"/>
                    <a:pt x="37" y="64"/>
                  </a:cubicBezTo>
                  <a:cubicBezTo>
                    <a:pt x="38" y="70"/>
                    <a:pt x="38" y="75"/>
                    <a:pt x="39" y="79"/>
                  </a:cubicBezTo>
                  <a:cubicBezTo>
                    <a:pt x="39" y="81"/>
                    <a:pt x="39" y="82"/>
                    <a:pt x="40" y="83"/>
                  </a:cubicBezTo>
                  <a:cubicBezTo>
                    <a:pt x="40" y="84"/>
                    <a:pt x="40" y="85"/>
                    <a:pt x="40" y="85"/>
                  </a:cubicBezTo>
                  <a:cubicBezTo>
                    <a:pt x="41" y="86"/>
                    <a:pt x="41" y="86"/>
                    <a:pt x="42" y="87"/>
                  </a:cubicBezTo>
                  <a:cubicBezTo>
                    <a:pt x="42" y="87"/>
                    <a:pt x="43" y="88"/>
                    <a:pt x="44" y="88"/>
                  </a:cubicBezTo>
                  <a:cubicBezTo>
                    <a:pt x="45" y="88"/>
                    <a:pt x="46" y="88"/>
                    <a:pt x="47" y="87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9" y="84"/>
                    <a:pt x="49" y="83"/>
                    <a:pt x="50" y="82"/>
                  </a:cubicBezTo>
                  <a:cubicBezTo>
                    <a:pt x="50" y="80"/>
                    <a:pt x="50" y="78"/>
                    <a:pt x="51" y="74"/>
                  </a:cubicBezTo>
                  <a:cubicBezTo>
                    <a:pt x="52" y="64"/>
                    <a:pt x="52" y="46"/>
                    <a:pt x="53" y="31"/>
                  </a:cubicBezTo>
                  <a:cubicBezTo>
                    <a:pt x="54" y="24"/>
                    <a:pt x="54" y="17"/>
                    <a:pt x="55" y="12"/>
                  </a:cubicBezTo>
                  <a:cubicBezTo>
                    <a:pt x="55" y="10"/>
                    <a:pt x="55" y="8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4" y="8"/>
                    <a:pt x="54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0"/>
                    <a:pt x="50" y="0"/>
                  </a:cubicBezTo>
                  <a:cubicBezTo>
                    <a:pt x="49" y="1"/>
                    <a:pt x="49" y="2"/>
                    <a:pt x="49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7" y="7"/>
                    <a:pt x="47" y="10"/>
                    <a:pt x="47" y="13"/>
                  </a:cubicBezTo>
                  <a:cubicBezTo>
                    <a:pt x="45" y="24"/>
                    <a:pt x="45" y="42"/>
                    <a:pt x="44" y="56"/>
                  </a:cubicBezTo>
                  <a:cubicBezTo>
                    <a:pt x="43" y="64"/>
                    <a:pt x="43" y="71"/>
                    <a:pt x="42" y="75"/>
                  </a:cubicBezTo>
                  <a:cubicBezTo>
                    <a:pt x="42" y="78"/>
                    <a:pt x="42" y="80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0"/>
                    <a:pt x="42" y="81"/>
                    <a:pt x="42" y="81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5" y="80"/>
                    <a:pt x="44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6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0"/>
                    <a:pt x="47" y="80"/>
                  </a:cubicBezTo>
                  <a:cubicBezTo>
                    <a:pt x="46" y="76"/>
                    <a:pt x="46" y="69"/>
                    <a:pt x="45" y="62"/>
                  </a:cubicBezTo>
                  <a:cubicBezTo>
                    <a:pt x="44" y="50"/>
                    <a:pt x="44" y="35"/>
                    <a:pt x="43" y="24"/>
                  </a:cubicBezTo>
                  <a:cubicBezTo>
                    <a:pt x="43" y="18"/>
                    <a:pt x="42" y="13"/>
                    <a:pt x="42" y="9"/>
                  </a:cubicBezTo>
                  <a:cubicBezTo>
                    <a:pt x="41" y="7"/>
                    <a:pt x="41" y="6"/>
                    <a:pt x="41" y="4"/>
                  </a:cubicBezTo>
                  <a:cubicBezTo>
                    <a:pt x="41" y="3"/>
                    <a:pt x="40" y="3"/>
                    <a:pt x="40" y="2"/>
                  </a:cubicBezTo>
                  <a:cubicBezTo>
                    <a:pt x="40" y="2"/>
                    <a:pt x="39" y="1"/>
                    <a:pt x="39" y="1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1" y="3"/>
                    <a:pt x="31" y="4"/>
                    <a:pt x="31" y="5"/>
                  </a:cubicBezTo>
                  <a:cubicBezTo>
                    <a:pt x="30" y="7"/>
                    <a:pt x="30" y="10"/>
                    <a:pt x="30" y="13"/>
                  </a:cubicBezTo>
                  <a:cubicBezTo>
                    <a:pt x="29" y="24"/>
                    <a:pt x="28" y="42"/>
                    <a:pt x="27" y="56"/>
                  </a:cubicBezTo>
                  <a:cubicBezTo>
                    <a:pt x="27" y="64"/>
                    <a:pt x="26" y="71"/>
                    <a:pt x="26" y="75"/>
                  </a:cubicBezTo>
                  <a:cubicBezTo>
                    <a:pt x="25" y="78"/>
                    <a:pt x="25" y="80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5" y="81"/>
                    <a:pt x="25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9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0" y="81"/>
                    <a:pt x="30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0" y="80"/>
                    <a:pt x="30" y="80"/>
                  </a:cubicBezTo>
                  <a:cubicBezTo>
                    <a:pt x="30" y="76"/>
                    <a:pt x="29" y="69"/>
                    <a:pt x="29" y="62"/>
                  </a:cubicBezTo>
                  <a:cubicBezTo>
                    <a:pt x="28" y="50"/>
                    <a:pt x="27" y="35"/>
                    <a:pt x="26" y="24"/>
                  </a:cubicBezTo>
                  <a:cubicBezTo>
                    <a:pt x="26" y="18"/>
                    <a:pt x="26" y="13"/>
                    <a:pt x="25" y="9"/>
                  </a:cubicBezTo>
                  <a:cubicBezTo>
                    <a:pt x="25" y="7"/>
                    <a:pt x="25" y="6"/>
                    <a:pt x="24" y="4"/>
                  </a:cubicBezTo>
                  <a:cubicBezTo>
                    <a:pt x="24" y="3"/>
                    <a:pt x="24" y="3"/>
                    <a:pt x="23" y="2"/>
                  </a:cubicBezTo>
                  <a:cubicBezTo>
                    <a:pt x="23" y="2"/>
                    <a:pt x="23" y="1"/>
                    <a:pt x="22" y="1"/>
                  </a:cubicBezTo>
                  <a:cubicBezTo>
                    <a:pt x="22" y="0"/>
                    <a:pt x="21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5" y="3"/>
                    <a:pt x="15" y="4"/>
                    <a:pt x="14" y="5"/>
                  </a:cubicBezTo>
                  <a:cubicBezTo>
                    <a:pt x="14" y="7"/>
                    <a:pt x="13" y="10"/>
                    <a:pt x="13" y="13"/>
                  </a:cubicBezTo>
                  <a:cubicBezTo>
                    <a:pt x="12" y="24"/>
                    <a:pt x="11" y="42"/>
                    <a:pt x="10" y="56"/>
                  </a:cubicBezTo>
                  <a:cubicBezTo>
                    <a:pt x="10" y="64"/>
                    <a:pt x="10" y="71"/>
                    <a:pt x="9" y="75"/>
                  </a:cubicBezTo>
                  <a:cubicBezTo>
                    <a:pt x="9" y="78"/>
                    <a:pt x="8" y="80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0"/>
                    <a:pt x="9" y="81"/>
                    <a:pt x="8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0" y="80"/>
                    <a:pt x="10" y="80"/>
                    <a:pt x="9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3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0"/>
                    <a:pt x="14" y="80"/>
                  </a:cubicBezTo>
                  <a:cubicBezTo>
                    <a:pt x="13" y="76"/>
                    <a:pt x="12" y="69"/>
                    <a:pt x="12" y="62"/>
                  </a:cubicBezTo>
                  <a:cubicBezTo>
                    <a:pt x="11" y="50"/>
                    <a:pt x="10" y="35"/>
                    <a:pt x="10" y="24"/>
                  </a:cubicBezTo>
                  <a:cubicBezTo>
                    <a:pt x="9" y="18"/>
                    <a:pt x="9" y="13"/>
                    <a:pt x="8" y="9"/>
                  </a:cubicBezTo>
                  <a:cubicBezTo>
                    <a:pt x="8" y="7"/>
                    <a:pt x="8" y="6"/>
                    <a:pt x="7" y="4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04" name="PA-简单832"/>
          <p:cNvGrpSpPr/>
          <p:nvPr>
            <p:custDataLst>
              <p:tags r:id="rId6"/>
            </p:custDataLst>
          </p:nvPr>
        </p:nvGrpSpPr>
        <p:grpSpPr>
          <a:xfrm>
            <a:off x="6649315" y="2060578"/>
            <a:ext cx="1668463" cy="2862263"/>
            <a:chOff x="5857875" y="2286001"/>
            <a:chExt cx="1668463" cy="2862263"/>
          </a:xfrm>
        </p:grpSpPr>
        <p:sp>
          <p:nvSpPr>
            <p:cNvPr id="378" name="PA-任意多边形 185"/>
            <p:cNvSpPr/>
            <p:nvPr>
              <p:custDataLst>
                <p:tags r:id="rId83"/>
              </p:custDataLst>
            </p:nvPr>
          </p:nvSpPr>
          <p:spPr bwMode="auto">
            <a:xfrm>
              <a:off x="6076585" y="4949032"/>
              <a:ext cx="34925" cy="130175"/>
            </a:xfrm>
            <a:custGeom>
              <a:avLst/>
              <a:gdLst>
                <a:gd name="T0" fmla="*/ 9 w 15"/>
                <a:gd name="T1" fmla="*/ 57 h 57"/>
                <a:gd name="T2" fmla="*/ 7 w 15"/>
                <a:gd name="T3" fmla="*/ 57 h 57"/>
                <a:gd name="T4" fmla="*/ 0 w 15"/>
                <a:gd name="T5" fmla="*/ 50 h 57"/>
                <a:gd name="T6" fmla="*/ 0 w 15"/>
                <a:gd name="T7" fmla="*/ 7 h 57"/>
                <a:gd name="T8" fmla="*/ 7 w 15"/>
                <a:gd name="T9" fmla="*/ 0 h 57"/>
                <a:gd name="T10" fmla="*/ 9 w 15"/>
                <a:gd name="T11" fmla="*/ 0 h 57"/>
                <a:gd name="T12" fmla="*/ 15 w 15"/>
                <a:gd name="T13" fmla="*/ 7 h 57"/>
                <a:gd name="T14" fmla="*/ 15 w 15"/>
                <a:gd name="T15" fmla="*/ 50 h 57"/>
                <a:gd name="T16" fmla="*/ 9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9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03" name="组合 402"/>
            <p:cNvGrpSpPr/>
            <p:nvPr/>
          </p:nvGrpSpPr>
          <p:grpSpPr>
            <a:xfrm>
              <a:off x="5857875" y="2286001"/>
              <a:ext cx="1668463" cy="2862263"/>
              <a:chOff x="5857875" y="2286001"/>
              <a:chExt cx="1668463" cy="2862263"/>
            </a:xfrm>
          </p:grpSpPr>
          <p:sp>
            <p:nvSpPr>
              <p:cNvPr id="346" name="PA-任意多边形 153"/>
              <p:cNvSpPr/>
              <p:nvPr>
                <p:custDataLst>
                  <p:tags r:id="rId84"/>
                </p:custDataLst>
              </p:nvPr>
            </p:nvSpPr>
            <p:spPr bwMode="auto">
              <a:xfrm>
                <a:off x="6167437" y="2454276"/>
                <a:ext cx="1027113" cy="306388"/>
              </a:xfrm>
              <a:custGeom>
                <a:avLst/>
                <a:gdLst>
                  <a:gd name="T0" fmla="*/ 447 w 447"/>
                  <a:gd name="T1" fmla="*/ 134 h 134"/>
                  <a:gd name="T2" fmla="*/ 436 w 447"/>
                  <a:gd name="T3" fmla="*/ 18 h 134"/>
                  <a:gd name="T4" fmla="*/ 418 w 447"/>
                  <a:gd name="T5" fmla="*/ 0 h 134"/>
                  <a:gd name="T6" fmla="*/ 32 w 447"/>
                  <a:gd name="T7" fmla="*/ 0 h 134"/>
                  <a:gd name="T8" fmla="*/ 14 w 447"/>
                  <a:gd name="T9" fmla="*/ 18 h 134"/>
                  <a:gd name="T10" fmla="*/ 0 w 447"/>
                  <a:gd name="T11" fmla="*/ 134 h 134"/>
                  <a:gd name="T12" fmla="*/ 447 w 447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134">
                    <a:moveTo>
                      <a:pt x="447" y="134"/>
                    </a:moveTo>
                    <a:cubicBezTo>
                      <a:pt x="436" y="18"/>
                      <a:pt x="436" y="18"/>
                      <a:pt x="436" y="18"/>
                    </a:cubicBezTo>
                    <a:cubicBezTo>
                      <a:pt x="436" y="8"/>
                      <a:pt x="428" y="0"/>
                      <a:pt x="418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2" y="0"/>
                      <a:pt x="14" y="8"/>
                      <a:pt x="14" y="18"/>
                    </a:cubicBezTo>
                    <a:cubicBezTo>
                      <a:pt x="0" y="134"/>
                      <a:pt x="0" y="134"/>
                      <a:pt x="0" y="134"/>
                    </a:cubicBezTo>
                    <a:lnTo>
                      <a:pt x="447" y="134"/>
                    </a:lnTo>
                    <a:close/>
                  </a:path>
                </a:pathLst>
              </a:custGeom>
              <a:solidFill>
                <a:srgbClr val="D429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47" name="PA-任意多边形 154"/>
              <p:cNvSpPr/>
              <p:nvPr>
                <p:custDataLst>
                  <p:tags r:id="rId85"/>
                </p:custDataLst>
              </p:nvPr>
            </p:nvSpPr>
            <p:spPr bwMode="auto">
              <a:xfrm>
                <a:off x="6029325" y="2543176"/>
                <a:ext cx="328613" cy="401638"/>
              </a:xfrm>
              <a:custGeom>
                <a:avLst/>
                <a:gdLst>
                  <a:gd name="T0" fmla="*/ 121 w 143"/>
                  <a:gd name="T1" fmla="*/ 160 h 175"/>
                  <a:gd name="T2" fmla="*/ 111 w 143"/>
                  <a:gd name="T3" fmla="*/ 166 h 175"/>
                  <a:gd name="T4" fmla="*/ 63 w 143"/>
                  <a:gd name="T5" fmla="*/ 153 h 175"/>
                  <a:gd name="T6" fmla="*/ 10 w 143"/>
                  <a:gd name="T7" fmla="*/ 63 h 175"/>
                  <a:gd name="T8" fmla="*/ 22 w 143"/>
                  <a:gd name="T9" fmla="*/ 15 h 175"/>
                  <a:gd name="T10" fmla="*/ 32 w 143"/>
                  <a:gd name="T11" fmla="*/ 10 h 175"/>
                  <a:gd name="T12" fmla="*/ 79 w 143"/>
                  <a:gd name="T13" fmla="*/ 22 h 175"/>
                  <a:gd name="T14" fmla="*/ 133 w 143"/>
                  <a:gd name="T15" fmla="*/ 112 h 175"/>
                  <a:gd name="T16" fmla="*/ 121 w 143"/>
                  <a:gd name="T17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75">
                    <a:moveTo>
                      <a:pt x="121" y="160"/>
                    </a:moveTo>
                    <a:cubicBezTo>
                      <a:pt x="111" y="166"/>
                      <a:pt x="111" y="166"/>
                      <a:pt x="111" y="166"/>
                    </a:cubicBezTo>
                    <a:cubicBezTo>
                      <a:pt x="94" y="175"/>
                      <a:pt x="73" y="170"/>
                      <a:pt x="63" y="153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0" y="46"/>
                      <a:pt x="6" y="25"/>
                      <a:pt x="22" y="15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48" y="0"/>
                      <a:pt x="69" y="5"/>
                      <a:pt x="79" y="22"/>
                    </a:cubicBezTo>
                    <a:cubicBezTo>
                      <a:pt x="133" y="112"/>
                      <a:pt x="133" y="112"/>
                      <a:pt x="133" y="112"/>
                    </a:cubicBezTo>
                    <a:cubicBezTo>
                      <a:pt x="143" y="129"/>
                      <a:pt x="137" y="150"/>
                      <a:pt x="121" y="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48" name="PA-任意多边形 155"/>
              <p:cNvSpPr/>
              <p:nvPr>
                <p:custDataLst>
                  <p:tags r:id="rId86"/>
                </p:custDataLst>
              </p:nvPr>
            </p:nvSpPr>
            <p:spPr bwMode="auto">
              <a:xfrm>
                <a:off x="6167437" y="2787651"/>
                <a:ext cx="204788" cy="169863"/>
              </a:xfrm>
              <a:custGeom>
                <a:avLst/>
                <a:gdLst>
                  <a:gd name="T0" fmla="*/ 0 w 89"/>
                  <a:gd name="T1" fmla="*/ 41 h 74"/>
                  <a:gd name="T2" fmla="*/ 17 w 89"/>
                  <a:gd name="T3" fmla="*/ 69 h 74"/>
                  <a:gd name="T4" fmla="*/ 28 w 89"/>
                  <a:gd name="T5" fmla="*/ 72 h 74"/>
                  <a:gd name="T6" fmla="*/ 83 w 89"/>
                  <a:gd name="T7" fmla="*/ 40 h 74"/>
                  <a:gd name="T8" fmla="*/ 86 w 89"/>
                  <a:gd name="T9" fmla="*/ 28 h 74"/>
                  <a:gd name="T10" fmla="*/ 69 w 89"/>
                  <a:gd name="T11" fmla="*/ 0 h 74"/>
                  <a:gd name="T12" fmla="*/ 0 w 89"/>
                  <a:gd name="T13" fmla="*/ 4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74">
                    <a:moveTo>
                      <a:pt x="0" y="41"/>
                    </a:moveTo>
                    <a:cubicBezTo>
                      <a:pt x="17" y="69"/>
                      <a:pt x="17" y="69"/>
                      <a:pt x="17" y="69"/>
                    </a:cubicBezTo>
                    <a:cubicBezTo>
                      <a:pt x="19" y="73"/>
                      <a:pt x="24" y="74"/>
                      <a:pt x="28" y="72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7" y="37"/>
                      <a:pt x="89" y="32"/>
                      <a:pt x="86" y="28"/>
                    </a:cubicBezTo>
                    <a:cubicBezTo>
                      <a:pt x="69" y="0"/>
                      <a:pt x="69" y="0"/>
                      <a:pt x="69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FA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0" name="PA-任意多边形 157"/>
              <p:cNvSpPr/>
              <p:nvPr>
                <p:custDataLst>
                  <p:tags r:id="rId87"/>
                </p:custDataLst>
              </p:nvPr>
            </p:nvSpPr>
            <p:spPr bwMode="auto">
              <a:xfrm>
                <a:off x="6194425" y="2836863"/>
                <a:ext cx="177800" cy="120650"/>
              </a:xfrm>
              <a:custGeom>
                <a:avLst/>
                <a:gdLst>
                  <a:gd name="T0" fmla="*/ 0 w 77"/>
                  <a:gd name="T1" fmla="*/ 41 h 53"/>
                  <a:gd name="T2" fmla="*/ 5 w 77"/>
                  <a:gd name="T3" fmla="*/ 48 h 53"/>
                  <a:gd name="T4" fmla="*/ 16 w 77"/>
                  <a:gd name="T5" fmla="*/ 51 h 53"/>
                  <a:gd name="T6" fmla="*/ 71 w 77"/>
                  <a:gd name="T7" fmla="*/ 19 h 53"/>
                  <a:gd name="T8" fmla="*/ 74 w 77"/>
                  <a:gd name="T9" fmla="*/ 7 h 53"/>
                  <a:gd name="T10" fmla="*/ 70 w 77"/>
                  <a:gd name="T11" fmla="*/ 0 h 53"/>
                  <a:gd name="T12" fmla="*/ 0 w 77"/>
                  <a:gd name="T13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3">
                    <a:moveTo>
                      <a:pt x="0" y="41"/>
                    </a:moveTo>
                    <a:cubicBezTo>
                      <a:pt x="5" y="48"/>
                      <a:pt x="5" y="48"/>
                      <a:pt x="5" y="48"/>
                    </a:cubicBezTo>
                    <a:cubicBezTo>
                      <a:pt x="7" y="52"/>
                      <a:pt x="12" y="53"/>
                      <a:pt x="16" y="5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5" y="16"/>
                      <a:pt x="77" y="11"/>
                      <a:pt x="74" y="7"/>
                    </a:cubicBezTo>
                    <a:cubicBezTo>
                      <a:pt x="70" y="0"/>
                      <a:pt x="70" y="0"/>
                      <a:pt x="70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1" name="PA-任意多边形 158"/>
              <p:cNvSpPr/>
              <p:nvPr>
                <p:custDataLst>
                  <p:tags r:id="rId88"/>
                </p:custDataLst>
              </p:nvPr>
            </p:nvSpPr>
            <p:spPr bwMode="auto">
              <a:xfrm>
                <a:off x="6016625" y="2528888"/>
                <a:ext cx="176213" cy="127000"/>
              </a:xfrm>
              <a:custGeom>
                <a:avLst/>
                <a:gdLst>
                  <a:gd name="T0" fmla="*/ 77 w 77"/>
                  <a:gd name="T1" fmla="*/ 14 h 55"/>
                  <a:gd name="T2" fmla="*/ 72 w 77"/>
                  <a:gd name="T3" fmla="*/ 5 h 55"/>
                  <a:gd name="T4" fmla="*/ 60 w 77"/>
                  <a:gd name="T5" fmla="*/ 2 h 55"/>
                  <a:gd name="T6" fmla="*/ 5 w 77"/>
                  <a:gd name="T7" fmla="*/ 35 h 55"/>
                  <a:gd name="T8" fmla="*/ 2 w 77"/>
                  <a:gd name="T9" fmla="*/ 46 h 55"/>
                  <a:gd name="T10" fmla="*/ 8 w 77"/>
                  <a:gd name="T11" fmla="*/ 55 h 55"/>
                  <a:gd name="T12" fmla="*/ 77 w 77"/>
                  <a:gd name="T13" fmla="*/ 1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5">
                    <a:moveTo>
                      <a:pt x="77" y="14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69" y="1"/>
                      <a:pt x="64" y="0"/>
                      <a:pt x="60" y="2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" y="37"/>
                      <a:pt x="0" y="42"/>
                      <a:pt x="2" y="46"/>
                    </a:cubicBezTo>
                    <a:cubicBezTo>
                      <a:pt x="8" y="55"/>
                      <a:pt x="8" y="55"/>
                      <a:pt x="8" y="55"/>
                    </a:cubicBezTo>
                    <a:lnTo>
                      <a:pt x="77" y="14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2" name="PA-任意多边形 159"/>
              <p:cNvSpPr/>
              <p:nvPr>
                <p:custDataLst>
                  <p:tags r:id="rId89"/>
                </p:custDataLst>
              </p:nvPr>
            </p:nvSpPr>
            <p:spPr bwMode="auto">
              <a:xfrm>
                <a:off x="6156325" y="2622551"/>
                <a:ext cx="77788" cy="193675"/>
              </a:xfrm>
              <a:custGeom>
                <a:avLst/>
                <a:gdLst>
                  <a:gd name="T0" fmla="*/ 11 w 49"/>
                  <a:gd name="T1" fmla="*/ 0 h 122"/>
                  <a:gd name="T2" fmla="*/ 0 w 49"/>
                  <a:gd name="T3" fmla="*/ 104 h 122"/>
                  <a:gd name="T4" fmla="*/ 33 w 49"/>
                  <a:gd name="T5" fmla="*/ 77 h 122"/>
                  <a:gd name="T6" fmla="*/ 39 w 49"/>
                  <a:gd name="T7" fmla="*/ 122 h 122"/>
                  <a:gd name="T8" fmla="*/ 49 w 49"/>
                  <a:gd name="T9" fmla="*/ 47 h 122"/>
                  <a:gd name="T10" fmla="*/ 14 w 49"/>
                  <a:gd name="T11" fmla="*/ 73 h 122"/>
                  <a:gd name="T12" fmla="*/ 11 w 49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2">
                    <a:moveTo>
                      <a:pt x="11" y="0"/>
                    </a:moveTo>
                    <a:lnTo>
                      <a:pt x="0" y="104"/>
                    </a:lnTo>
                    <a:lnTo>
                      <a:pt x="33" y="77"/>
                    </a:lnTo>
                    <a:lnTo>
                      <a:pt x="39" y="122"/>
                    </a:lnTo>
                    <a:lnTo>
                      <a:pt x="49" y="47"/>
                    </a:lnTo>
                    <a:lnTo>
                      <a:pt x="14" y="7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9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3" name="PA-任意多边形 160"/>
              <p:cNvSpPr/>
              <p:nvPr>
                <p:custDataLst>
                  <p:tags r:id="rId90"/>
                </p:custDataLst>
              </p:nvPr>
            </p:nvSpPr>
            <p:spPr bwMode="auto">
              <a:xfrm>
                <a:off x="6232525" y="2341563"/>
                <a:ext cx="392113" cy="517525"/>
              </a:xfrm>
              <a:custGeom>
                <a:avLst/>
                <a:gdLst>
                  <a:gd name="T0" fmla="*/ 66 w 171"/>
                  <a:gd name="T1" fmla="*/ 218 h 226"/>
                  <a:gd name="T2" fmla="*/ 36 w 171"/>
                  <a:gd name="T3" fmla="*/ 207 h 226"/>
                  <a:gd name="T4" fmla="*/ 8 w 171"/>
                  <a:gd name="T5" fmla="*/ 150 h 226"/>
                  <a:gd name="T6" fmla="*/ 47 w 171"/>
                  <a:gd name="T7" fmla="*/ 37 h 226"/>
                  <a:gd name="T8" fmla="*/ 104 w 171"/>
                  <a:gd name="T9" fmla="*/ 9 h 226"/>
                  <a:gd name="T10" fmla="*/ 135 w 171"/>
                  <a:gd name="T11" fmla="*/ 19 h 226"/>
                  <a:gd name="T12" fmla="*/ 163 w 171"/>
                  <a:gd name="T13" fmla="*/ 76 h 226"/>
                  <a:gd name="T14" fmla="*/ 124 w 171"/>
                  <a:gd name="T15" fmla="*/ 190 h 226"/>
                  <a:gd name="T16" fmla="*/ 66 w 171"/>
                  <a:gd name="T17" fmla="*/ 21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226">
                    <a:moveTo>
                      <a:pt x="66" y="218"/>
                    </a:moveTo>
                    <a:cubicBezTo>
                      <a:pt x="36" y="207"/>
                      <a:pt x="36" y="207"/>
                      <a:pt x="36" y="207"/>
                    </a:cubicBezTo>
                    <a:cubicBezTo>
                      <a:pt x="12" y="199"/>
                      <a:pt x="0" y="173"/>
                      <a:pt x="8" y="150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55" y="13"/>
                      <a:pt x="80" y="0"/>
                      <a:pt x="104" y="9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58" y="27"/>
                      <a:pt x="171" y="53"/>
                      <a:pt x="163" y="76"/>
                    </a:cubicBezTo>
                    <a:cubicBezTo>
                      <a:pt x="124" y="190"/>
                      <a:pt x="124" y="190"/>
                      <a:pt x="124" y="190"/>
                    </a:cubicBezTo>
                    <a:cubicBezTo>
                      <a:pt x="116" y="213"/>
                      <a:pt x="90" y="226"/>
                      <a:pt x="66" y="218"/>
                    </a:cubicBezTo>
                    <a:close/>
                  </a:path>
                </a:pathLst>
              </a:custGeom>
              <a:solidFill>
                <a:srgbClr val="182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4" name="PA-任意多边形 161"/>
              <p:cNvSpPr/>
              <p:nvPr>
                <p:custDataLst>
                  <p:tags r:id="rId91"/>
                </p:custDataLst>
              </p:nvPr>
            </p:nvSpPr>
            <p:spPr bwMode="auto">
              <a:xfrm>
                <a:off x="6248400" y="2363788"/>
                <a:ext cx="363538" cy="463550"/>
              </a:xfrm>
              <a:custGeom>
                <a:avLst/>
                <a:gdLst>
                  <a:gd name="T0" fmla="*/ 145 w 229"/>
                  <a:gd name="T1" fmla="*/ 292 h 292"/>
                  <a:gd name="T2" fmla="*/ 0 w 229"/>
                  <a:gd name="T3" fmla="*/ 241 h 292"/>
                  <a:gd name="T4" fmla="*/ 84 w 229"/>
                  <a:gd name="T5" fmla="*/ 0 h 292"/>
                  <a:gd name="T6" fmla="*/ 229 w 229"/>
                  <a:gd name="T7" fmla="*/ 49 h 292"/>
                  <a:gd name="T8" fmla="*/ 145 w 229"/>
                  <a:gd name="T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" h="292">
                    <a:moveTo>
                      <a:pt x="145" y="292"/>
                    </a:moveTo>
                    <a:lnTo>
                      <a:pt x="0" y="241"/>
                    </a:lnTo>
                    <a:lnTo>
                      <a:pt x="84" y="0"/>
                    </a:lnTo>
                    <a:lnTo>
                      <a:pt x="229" y="49"/>
                    </a:lnTo>
                    <a:lnTo>
                      <a:pt x="145" y="292"/>
                    </a:ln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5" name="PA-任意多边形 162"/>
              <p:cNvSpPr/>
              <p:nvPr>
                <p:custDataLst>
                  <p:tags r:id="rId92"/>
                </p:custDataLst>
              </p:nvPr>
            </p:nvSpPr>
            <p:spPr bwMode="auto">
              <a:xfrm>
                <a:off x="6457950" y="2371726"/>
                <a:ext cx="87313" cy="33338"/>
              </a:xfrm>
              <a:custGeom>
                <a:avLst/>
                <a:gdLst>
                  <a:gd name="T0" fmla="*/ 36 w 38"/>
                  <a:gd name="T1" fmla="*/ 15 h 15"/>
                  <a:gd name="T2" fmla="*/ 1 w 38"/>
                  <a:gd name="T3" fmla="*/ 3 h 15"/>
                  <a:gd name="T4" fmla="*/ 0 w 38"/>
                  <a:gd name="T5" fmla="*/ 2 h 15"/>
                  <a:gd name="T6" fmla="*/ 1 w 38"/>
                  <a:gd name="T7" fmla="*/ 1 h 15"/>
                  <a:gd name="T8" fmla="*/ 2 w 38"/>
                  <a:gd name="T9" fmla="*/ 0 h 15"/>
                  <a:gd name="T10" fmla="*/ 37 w 38"/>
                  <a:gd name="T11" fmla="*/ 12 h 15"/>
                  <a:gd name="T12" fmla="*/ 37 w 38"/>
                  <a:gd name="T13" fmla="*/ 14 h 15"/>
                  <a:gd name="T14" fmla="*/ 37 w 38"/>
                  <a:gd name="T15" fmla="*/ 14 h 15"/>
                  <a:gd name="T16" fmla="*/ 36 w 38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15">
                    <a:moveTo>
                      <a:pt x="36" y="15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2"/>
                      <a:pt x="38" y="13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6" y="15"/>
                      <a:pt x="36" y="15"/>
                    </a:cubicBez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6" name="PA-任意多边形 163"/>
              <p:cNvSpPr/>
              <p:nvPr>
                <p:custDataLst>
                  <p:tags r:id="rId93"/>
                </p:custDataLst>
              </p:nvPr>
            </p:nvSpPr>
            <p:spPr bwMode="auto">
              <a:xfrm>
                <a:off x="6342062" y="2792413"/>
                <a:ext cx="28575" cy="28575"/>
              </a:xfrm>
              <a:custGeom>
                <a:avLst/>
                <a:gdLst>
                  <a:gd name="T0" fmla="*/ 11 w 12"/>
                  <a:gd name="T1" fmla="*/ 8 h 12"/>
                  <a:gd name="T2" fmla="*/ 4 w 12"/>
                  <a:gd name="T3" fmla="*/ 12 h 12"/>
                  <a:gd name="T4" fmla="*/ 1 w 12"/>
                  <a:gd name="T5" fmla="*/ 5 h 12"/>
                  <a:gd name="T6" fmla="*/ 8 w 12"/>
                  <a:gd name="T7" fmla="*/ 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0" y="11"/>
                      <a:pt x="7" y="12"/>
                      <a:pt x="4" y="12"/>
                    </a:cubicBezTo>
                    <a:cubicBezTo>
                      <a:pt x="1" y="11"/>
                      <a:pt x="0" y="7"/>
                      <a:pt x="1" y="5"/>
                    </a:cubicBezTo>
                    <a:cubicBezTo>
                      <a:pt x="2" y="2"/>
                      <a:pt x="5" y="0"/>
                      <a:pt x="8" y="1"/>
                    </a:cubicBezTo>
                    <a:cubicBezTo>
                      <a:pt x="11" y="2"/>
                      <a:pt x="12" y="5"/>
                      <a:pt x="11" y="8"/>
                    </a:cubicBez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7" name="PA-任意多边形 164"/>
              <p:cNvSpPr/>
              <p:nvPr>
                <p:custDataLst>
                  <p:tags r:id="rId94"/>
                </p:custDataLst>
              </p:nvPr>
            </p:nvSpPr>
            <p:spPr bwMode="auto">
              <a:xfrm>
                <a:off x="6418262" y="2490788"/>
                <a:ext cx="509588" cy="157163"/>
              </a:xfrm>
              <a:custGeom>
                <a:avLst/>
                <a:gdLst>
                  <a:gd name="T0" fmla="*/ 206 w 222"/>
                  <a:gd name="T1" fmla="*/ 42 h 69"/>
                  <a:gd name="T2" fmla="*/ 22 w 222"/>
                  <a:gd name="T3" fmla="*/ 68 h 69"/>
                  <a:gd name="T4" fmla="*/ 3 w 222"/>
                  <a:gd name="T5" fmla="*/ 53 h 69"/>
                  <a:gd name="T6" fmla="*/ 2 w 222"/>
                  <a:gd name="T7" fmla="*/ 47 h 69"/>
                  <a:gd name="T8" fmla="*/ 17 w 222"/>
                  <a:gd name="T9" fmla="*/ 28 h 69"/>
                  <a:gd name="T10" fmla="*/ 200 w 222"/>
                  <a:gd name="T11" fmla="*/ 2 h 69"/>
                  <a:gd name="T12" fmla="*/ 220 w 222"/>
                  <a:gd name="T13" fmla="*/ 17 h 69"/>
                  <a:gd name="T14" fmla="*/ 220 w 222"/>
                  <a:gd name="T15" fmla="*/ 22 h 69"/>
                  <a:gd name="T16" fmla="*/ 206 w 222"/>
                  <a:gd name="T17" fmla="*/ 4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2" h="69">
                    <a:moveTo>
                      <a:pt x="206" y="42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13" y="69"/>
                      <a:pt x="4" y="62"/>
                      <a:pt x="3" y="53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0" y="38"/>
                      <a:pt x="7" y="29"/>
                      <a:pt x="17" y="28"/>
                    </a:cubicBezTo>
                    <a:cubicBezTo>
                      <a:pt x="200" y="2"/>
                      <a:pt x="200" y="2"/>
                      <a:pt x="200" y="2"/>
                    </a:cubicBezTo>
                    <a:cubicBezTo>
                      <a:pt x="209" y="0"/>
                      <a:pt x="218" y="7"/>
                      <a:pt x="220" y="17"/>
                    </a:cubicBezTo>
                    <a:cubicBezTo>
                      <a:pt x="220" y="22"/>
                      <a:pt x="220" y="22"/>
                      <a:pt x="220" y="22"/>
                    </a:cubicBezTo>
                    <a:cubicBezTo>
                      <a:pt x="222" y="32"/>
                      <a:pt x="215" y="40"/>
                      <a:pt x="206" y="42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8" name="PA-任意多边形 165"/>
              <p:cNvSpPr/>
              <p:nvPr>
                <p:custDataLst>
                  <p:tags r:id="rId95"/>
                </p:custDataLst>
              </p:nvPr>
            </p:nvSpPr>
            <p:spPr bwMode="auto">
              <a:xfrm>
                <a:off x="6424612" y="2416176"/>
                <a:ext cx="538163" cy="585788"/>
              </a:xfrm>
              <a:custGeom>
                <a:avLst/>
                <a:gdLst>
                  <a:gd name="T0" fmla="*/ 339 w 339"/>
                  <a:gd name="T1" fmla="*/ 328 h 369"/>
                  <a:gd name="T2" fmla="*/ 47 w 339"/>
                  <a:gd name="T3" fmla="*/ 369 h 369"/>
                  <a:gd name="T4" fmla="*/ 0 w 339"/>
                  <a:gd name="T5" fmla="*/ 42 h 369"/>
                  <a:gd name="T6" fmla="*/ 293 w 339"/>
                  <a:gd name="T7" fmla="*/ 0 h 369"/>
                  <a:gd name="T8" fmla="*/ 339 w 339"/>
                  <a:gd name="T9" fmla="*/ 328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9" h="369">
                    <a:moveTo>
                      <a:pt x="339" y="328"/>
                    </a:moveTo>
                    <a:lnTo>
                      <a:pt x="47" y="369"/>
                    </a:lnTo>
                    <a:lnTo>
                      <a:pt x="0" y="42"/>
                    </a:lnTo>
                    <a:lnTo>
                      <a:pt x="293" y="0"/>
                    </a:lnTo>
                    <a:lnTo>
                      <a:pt x="339" y="328"/>
                    </a:lnTo>
                    <a:close/>
                  </a:path>
                </a:pathLst>
              </a:custGeom>
              <a:solidFill>
                <a:srgbClr val="F5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59" name="PA-任意多边形 166"/>
              <p:cNvSpPr/>
              <p:nvPr>
                <p:custDataLst>
                  <p:tags r:id="rId96"/>
                </p:custDataLst>
              </p:nvPr>
            </p:nvSpPr>
            <p:spPr bwMode="auto">
              <a:xfrm>
                <a:off x="6407150" y="2398713"/>
                <a:ext cx="500063" cy="100013"/>
              </a:xfrm>
              <a:custGeom>
                <a:avLst/>
                <a:gdLst>
                  <a:gd name="T0" fmla="*/ 212 w 218"/>
                  <a:gd name="T1" fmla="*/ 15 h 44"/>
                  <a:gd name="T2" fmla="*/ 8 w 218"/>
                  <a:gd name="T3" fmla="*/ 44 h 44"/>
                  <a:gd name="T4" fmla="*/ 1 w 218"/>
                  <a:gd name="T5" fmla="*/ 39 h 44"/>
                  <a:gd name="T6" fmla="*/ 0 w 218"/>
                  <a:gd name="T7" fmla="*/ 37 h 44"/>
                  <a:gd name="T8" fmla="*/ 6 w 218"/>
                  <a:gd name="T9" fmla="*/ 30 h 44"/>
                  <a:gd name="T10" fmla="*/ 210 w 218"/>
                  <a:gd name="T11" fmla="*/ 1 h 44"/>
                  <a:gd name="T12" fmla="*/ 217 w 218"/>
                  <a:gd name="T13" fmla="*/ 6 h 44"/>
                  <a:gd name="T14" fmla="*/ 217 w 218"/>
                  <a:gd name="T15" fmla="*/ 8 h 44"/>
                  <a:gd name="T16" fmla="*/ 212 w 218"/>
                  <a:gd name="T1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44">
                    <a:moveTo>
                      <a:pt x="212" y="15"/>
                    </a:moveTo>
                    <a:cubicBezTo>
                      <a:pt x="8" y="44"/>
                      <a:pt x="8" y="44"/>
                      <a:pt x="8" y="44"/>
                    </a:cubicBezTo>
                    <a:cubicBezTo>
                      <a:pt x="4" y="44"/>
                      <a:pt x="1" y="42"/>
                      <a:pt x="1" y="39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3"/>
                      <a:pt x="2" y="30"/>
                      <a:pt x="6" y="30"/>
                    </a:cubicBezTo>
                    <a:cubicBezTo>
                      <a:pt x="210" y="1"/>
                      <a:pt x="210" y="1"/>
                      <a:pt x="210" y="1"/>
                    </a:cubicBezTo>
                    <a:cubicBezTo>
                      <a:pt x="213" y="0"/>
                      <a:pt x="216" y="3"/>
                      <a:pt x="217" y="6"/>
                    </a:cubicBezTo>
                    <a:cubicBezTo>
                      <a:pt x="217" y="8"/>
                      <a:pt x="217" y="8"/>
                      <a:pt x="217" y="8"/>
                    </a:cubicBezTo>
                    <a:cubicBezTo>
                      <a:pt x="218" y="11"/>
                      <a:pt x="215" y="15"/>
                      <a:pt x="212" y="15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0" name="PA-任意多边形 167"/>
              <p:cNvSpPr/>
              <p:nvPr>
                <p:custDataLst>
                  <p:tags r:id="rId97"/>
                </p:custDataLst>
              </p:nvPr>
            </p:nvSpPr>
            <p:spPr bwMode="auto">
              <a:xfrm>
                <a:off x="6480175" y="2911476"/>
                <a:ext cx="498475" cy="101600"/>
              </a:xfrm>
              <a:custGeom>
                <a:avLst/>
                <a:gdLst>
                  <a:gd name="T0" fmla="*/ 211 w 217"/>
                  <a:gd name="T1" fmla="*/ 15 h 44"/>
                  <a:gd name="T2" fmla="*/ 7 w 217"/>
                  <a:gd name="T3" fmla="*/ 44 h 44"/>
                  <a:gd name="T4" fmla="*/ 0 w 217"/>
                  <a:gd name="T5" fmla="*/ 38 h 44"/>
                  <a:gd name="T6" fmla="*/ 0 w 217"/>
                  <a:gd name="T7" fmla="*/ 36 h 44"/>
                  <a:gd name="T8" fmla="*/ 5 w 217"/>
                  <a:gd name="T9" fmla="*/ 29 h 44"/>
                  <a:gd name="T10" fmla="*/ 209 w 217"/>
                  <a:gd name="T11" fmla="*/ 0 h 44"/>
                  <a:gd name="T12" fmla="*/ 217 w 217"/>
                  <a:gd name="T13" fmla="*/ 6 h 44"/>
                  <a:gd name="T14" fmla="*/ 217 w 217"/>
                  <a:gd name="T15" fmla="*/ 8 h 44"/>
                  <a:gd name="T16" fmla="*/ 211 w 217"/>
                  <a:gd name="T1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44">
                    <a:moveTo>
                      <a:pt x="211" y="15"/>
                    </a:moveTo>
                    <a:cubicBezTo>
                      <a:pt x="7" y="44"/>
                      <a:pt x="7" y="44"/>
                      <a:pt x="7" y="44"/>
                    </a:cubicBezTo>
                    <a:cubicBezTo>
                      <a:pt x="4" y="44"/>
                      <a:pt x="1" y="42"/>
                      <a:pt x="0" y="38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3"/>
                      <a:pt x="2" y="30"/>
                      <a:pt x="5" y="29"/>
                    </a:cubicBezTo>
                    <a:cubicBezTo>
                      <a:pt x="209" y="0"/>
                      <a:pt x="209" y="0"/>
                      <a:pt x="209" y="0"/>
                    </a:cubicBezTo>
                    <a:cubicBezTo>
                      <a:pt x="213" y="0"/>
                      <a:pt x="216" y="2"/>
                      <a:pt x="217" y="6"/>
                    </a:cubicBezTo>
                    <a:cubicBezTo>
                      <a:pt x="217" y="8"/>
                      <a:pt x="217" y="8"/>
                      <a:pt x="217" y="8"/>
                    </a:cubicBezTo>
                    <a:cubicBezTo>
                      <a:pt x="217" y="11"/>
                      <a:pt x="215" y="14"/>
                      <a:pt x="211" y="15"/>
                    </a:cubicBezTo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1" name="PA-任意多边形 168"/>
              <p:cNvSpPr/>
              <p:nvPr>
                <p:custDataLst>
                  <p:tags r:id="rId98"/>
                </p:custDataLst>
              </p:nvPr>
            </p:nvSpPr>
            <p:spPr bwMode="auto">
              <a:xfrm>
                <a:off x="6432550" y="2435226"/>
                <a:ext cx="449263" cy="222250"/>
              </a:xfrm>
              <a:custGeom>
                <a:avLst/>
                <a:gdLst>
                  <a:gd name="T0" fmla="*/ 0 w 196"/>
                  <a:gd name="T1" fmla="*/ 27 h 97"/>
                  <a:gd name="T2" fmla="*/ 18 w 196"/>
                  <a:gd name="T3" fmla="*/ 35 h 97"/>
                  <a:gd name="T4" fmla="*/ 40 w 196"/>
                  <a:gd name="T5" fmla="*/ 59 h 97"/>
                  <a:gd name="T6" fmla="*/ 52 w 196"/>
                  <a:gd name="T7" fmla="*/ 97 h 97"/>
                  <a:gd name="T8" fmla="*/ 68 w 196"/>
                  <a:gd name="T9" fmla="*/ 68 h 97"/>
                  <a:gd name="T10" fmla="*/ 86 w 196"/>
                  <a:gd name="T11" fmla="*/ 69 h 97"/>
                  <a:gd name="T12" fmla="*/ 107 w 196"/>
                  <a:gd name="T13" fmla="*/ 75 h 97"/>
                  <a:gd name="T14" fmla="*/ 118 w 196"/>
                  <a:gd name="T15" fmla="*/ 51 h 97"/>
                  <a:gd name="T16" fmla="*/ 136 w 196"/>
                  <a:gd name="T17" fmla="*/ 67 h 97"/>
                  <a:gd name="T18" fmla="*/ 144 w 196"/>
                  <a:gd name="T19" fmla="*/ 49 h 97"/>
                  <a:gd name="T20" fmla="*/ 153 w 196"/>
                  <a:gd name="T21" fmla="*/ 79 h 97"/>
                  <a:gd name="T22" fmla="*/ 166 w 196"/>
                  <a:gd name="T23" fmla="*/ 37 h 97"/>
                  <a:gd name="T24" fmla="*/ 196 w 196"/>
                  <a:gd name="T25" fmla="*/ 0 h 97"/>
                  <a:gd name="T26" fmla="*/ 0 w 196"/>
                  <a:gd name="T27" fmla="*/ 2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97">
                    <a:moveTo>
                      <a:pt x="0" y="27"/>
                    </a:moveTo>
                    <a:cubicBezTo>
                      <a:pt x="2" y="30"/>
                      <a:pt x="7" y="34"/>
                      <a:pt x="18" y="35"/>
                    </a:cubicBezTo>
                    <a:cubicBezTo>
                      <a:pt x="35" y="36"/>
                      <a:pt x="41" y="47"/>
                      <a:pt x="40" y="59"/>
                    </a:cubicBezTo>
                    <a:cubicBezTo>
                      <a:pt x="39" y="72"/>
                      <a:pt x="39" y="97"/>
                      <a:pt x="52" y="97"/>
                    </a:cubicBezTo>
                    <a:cubicBezTo>
                      <a:pt x="64" y="97"/>
                      <a:pt x="63" y="79"/>
                      <a:pt x="68" y="68"/>
                    </a:cubicBezTo>
                    <a:cubicBezTo>
                      <a:pt x="73" y="57"/>
                      <a:pt x="76" y="52"/>
                      <a:pt x="86" y="69"/>
                    </a:cubicBezTo>
                    <a:cubicBezTo>
                      <a:pt x="96" y="86"/>
                      <a:pt x="107" y="90"/>
                      <a:pt x="107" y="75"/>
                    </a:cubicBezTo>
                    <a:cubicBezTo>
                      <a:pt x="108" y="59"/>
                      <a:pt x="112" y="42"/>
                      <a:pt x="118" y="51"/>
                    </a:cubicBezTo>
                    <a:cubicBezTo>
                      <a:pt x="124" y="60"/>
                      <a:pt x="127" y="79"/>
                      <a:pt x="136" y="67"/>
                    </a:cubicBezTo>
                    <a:cubicBezTo>
                      <a:pt x="143" y="58"/>
                      <a:pt x="144" y="52"/>
                      <a:pt x="144" y="49"/>
                    </a:cubicBezTo>
                    <a:cubicBezTo>
                      <a:pt x="144" y="54"/>
                      <a:pt x="145" y="77"/>
                      <a:pt x="153" y="79"/>
                    </a:cubicBezTo>
                    <a:cubicBezTo>
                      <a:pt x="162" y="81"/>
                      <a:pt x="159" y="42"/>
                      <a:pt x="166" y="37"/>
                    </a:cubicBezTo>
                    <a:cubicBezTo>
                      <a:pt x="173" y="31"/>
                      <a:pt x="194" y="8"/>
                      <a:pt x="196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CE03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2" name="PA-任意多边形 169"/>
              <p:cNvSpPr/>
              <p:nvPr>
                <p:custDataLst>
                  <p:tags r:id="rId99"/>
                </p:custDataLst>
              </p:nvPr>
            </p:nvSpPr>
            <p:spPr bwMode="auto">
              <a:xfrm>
                <a:off x="6370637" y="2501901"/>
                <a:ext cx="617538" cy="341313"/>
              </a:xfrm>
              <a:custGeom>
                <a:avLst/>
                <a:gdLst>
                  <a:gd name="T0" fmla="*/ 25 w 269"/>
                  <a:gd name="T1" fmla="*/ 34 h 149"/>
                  <a:gd name="T2" fmla="*/ 0 w 269"/>
                  <a:gd name="T3" fmla="*/ 37 h 149"/>
                  <a:gd name="T4" fmla="*/ 0 w 269"/>
                  <a:gd name="T5" fmla="*/ 46 h 149"/>
                  <a:gd name="T6" fmla="*/ 1 w 269"/>
                  <a:gd name="T7" fmla="*/ 58 h 149"/>
                  <a:gd name="T8" fmla="*/ 4 w 269"/>
                  <a:gd name="T9" fmla="*/ 77 h 149"/>
                  <a:gd name="T10" fmla="*/ 29 w 269"/>
                  <a:gd name="T11" fmla="*/ 128 h 149"/>
                  <a:gd name="T12" fmla="*/ 79 w 269"/>
                  <a:gd name="T13" fmla="*/ 149 h 149"/>
                  <a:gd name="T14" fmla="*/ 88 w 269"/>
                  <a:gd name="T15" fmla="*/ 148 h 149"/>
                  <a:gd name="T16" fmla="*/ 207 w 269"/>
                  <a:gd name="T17" fmla="*/ 132 h 149"/>
                  <a:gd name="T18" fmla="*/ 252 w 269"/>
                  <a:gd name="T19" fmla="*/ 105 h 149"/>
                  <a:gd name="T20" fmla="*/ 269 w 269"/>
                  <a:gd name="T21" fmla="*/ 53 h 149"/>
                  <a:gd name="T22" fmla="*/ 268 w 269"/>
                  <a:gd name="T23" fmla="*/ 40 h 149"/>
                  <a:gd name="T24" fmla="*/ 265 w 269"/>
                  <a:gd name="T25" fmla="*/ 20 h 149"/>
                  <a:gd name="T26" fmla="*/ 263 w 269"/>
                  <a:gd name="T27" fmla="*/ 9 h 149"/>
                  <a:gd name="T28" fmla="*/ 260 w 269"/>
                  <a:gd name="T29" fmla="*/ 0 h 149"/>
                  <a:gd name="T30" fmla="*/ 237 w 269"/>
                  <a:gd name="T31" fmla="*/ 4 h 149"/>
                  <a:gd name="T32" fmla="*/ 240 w 269"/>
                  <a:gd name="T33" fmla="*/ 23 h 149"/>
                  <a:gd name="T34" fmla="*/ 255 w 269"/>
                  <a:gd name="T35" fmla="*/ 21 h 149"/>
                  <a:gd name="T36" fmla="*/ 253 w 269"/>
                  <a:gd name="T37" fmla="*/ 11 h 149"/>
                  <a:gd name="T38" fmla="*/ 244 w 269"/>
                  <a:gd name="T39" fmla="*/ 14 h 149"/>
                  <a:gd name="T40" fmla="*/ 245 w 269"/>
                  <a:gd name="T41" fmla="*/ 23 h 149"/>
                  <a:gd name="T42" fmla="*/ 248 w 269"/>
                  <a:gd name="T43" fmla="*/ 43 h 149"/>
                  <a:gd name="T44" fmla="*/ 249 w 269"/>
                  <a:gd name="T45" fmla="*/ 53 h 149"/>
                  <a:gd name="T46" fmla="*/ 236 w 269"/>
                  <a:gd name="T47" fmla="*/ 92 h 149"/>
                  <a:gd name="T48" fmla="*/ 204 w 269"/>
                  <a:gd name="T49" fmla="*/ 112 h 149"/>
                  <a:gd name="T50" fmla="*/ 85 w 269"/>
                  <a:gd name="T51" fmla="*/ 129 h 149"/>
                  <a:gd name="T52" fmla="*/ 79 w 269"/>
                  <a:gd name="T53" fmla="*/ 129 h 149"/>
                  <a:gd name="T54" fmla="*/ 43 w 269"/>
                  <a:gd name="T55" fmla="*/ 114 h 149"/>
                  <a:gd name="T56" fmla="*/ 24 w 269"/>
                  <a:gd name="T57" fmla="*/ 74 h 149"/>
                  <a:gd name="T58" fmla="*/ 21 w 269"/>
                  <a:gd name="T59" fmla="*/ 55 h 149"/>
                  <a:gd name="T60" fmla="*/ 20 w 269"/>
                  <a:gd name="T61" fmla="*/ 46 h 149"/>
                  <a:gd name="T62" fmla="*/ 10 w 269"/>
                  <a:gd name="T63" fmla="*/ 46 h 149"/>
                  <a:gd name="T64" fmla="*/ 12 w 269"/>
                  <a:gd name="T65" fmla="*/ 56 h 149"/>
                  <a:gd name="T66" fmla="*/ 28 w 269"/>
                  <a:gd name="T67" fmla="*/ 53 h 149"/>
                  <a:gd name="T68" fmla="*/ 25 w 269"/>
                  <a:gd name="T69" fmla="*/ 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9" h="149">
                    <a:moveTo>
                      <a:pt x="25" y="34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4"/>
                      <a:pt x="1" y="58"/>
                    </a:cubicBezTo>
                    <a:cubicBezTo>
                      <a:pt x="4" y="77"/>
                      <a:pt x="4" y="77"/>
                      <a:pt x="4" y="77"/>
                    </a:cubicBezTo>
                    <a:cubicBezTo>
                      <a:pt x="7" y="98"/>
                      <a:pt x="16" y="115"/>
                      <a:pt x="29" y="128"/>
                    </a:cubicBezTo>
                    <a:cubicBezTo>
                      <a:pt x="43" y="141"/>
                      <a:pt x="60" y="149"/>
                      <a:pt x="79" y="149"/>
                    </a:cubicBezTo>
                    <a:cubicBezTo>
                      <a:pt x="82" y="149"/>
                      <a:pt x="85" y="149"/>
                      <a:pt x="88" y="148"/>
                    </a:cubicBezTo>
                    <a:cubicBezTo>
                      <a:pt x="207" y="132"/>
                      <a:pt x="207" y="132"/>
                      <a:pt x="207" y="132"/>
                    </a:cubicBezTo>
                    <a:cubicBezTo>
                      <a:pt x="225" y="129"/>
                      <a:pt x="241" y="119"/>
                      <a:pt x="252" y="105"/>
                    </a:cubicBezTo>
                    <a:cubicBezTo>
                      <a:pt x="263" y="90"/>
                      <a:pt x="269" y="72"/>
                      <a:pt x="269" y="53"/>
                    </a:cubicBezTo>
                    <a:cubicBezTo>
                      <a:pt x="269" y="48"/>
                      <a:pt x="269" y="44"/>
                      <a:pt x="268" y="40"/>
                    </a:cubicBezTo>
                    <a:cubicBezTo>
                      <a:pt x="265" y="20"/>
                      <a:pt x="265" y="20"/>
                      <a:pt x="265" y="20"/>
                    </a:cubicBezTo>
                    <a:cubicBezTo>
                      <a:pt x="265" y="16"/>
                      <a:pt x="264" y="13"/>
                      <a:pt x="263" y="9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37" y="4"/>
                      <a:pt x="237" y="4"/>
                      <a:pt x="237" y="4"/>
                    </a:cubicBezTo>
                    <a:cubicBezTo>
                      <a:pt x="240" y="23"/>
                      <a:pt x="240" y="23"/>
                      <a:pt x="240" y="23"/>
                    </a:cubicBezTo>
                    <a:cubicBezTo>
                      <a:pt x="255" y="21"/>
                      <a:pt x="255" y="21"/>
                      <a:pt x="255" y="21"/>
                    </a:cubicBezTo>
                    <a:cubicBezTo>
                      <a:pt x="253" y="11"/>
                      <a:pt x="253" y="11"/>
                      <a:pt x="253" y="11"/>
                    </a:cubicBezTo>
                    <a:cubicBezTo>
                      <a:pt x="244" y="14"/>
                      <a:pt x="244" y="14"/>
                      <a:pt x="244" y="14"/>
                    </a:cubicBezTo>
                    <a:cubicBezTo>
                      <a:pt x="244" y="17"/>
                      <a:pt x="245" y="20"/>
                      <a:pt x="245" y="23"/>
                    </a:cubicBezTo>
                    <a:cubicBezTo>
                      <a:pt x="248" y="43"/>
                      <a:pt x="248" y="43"/>
                      <a:pt x="248" y="43"/>
                    </a:cubicBezTo>
                    <a:cubicBezTo>
                      <a:pt x="249" y="46"/>
                      <a:pt x="249" y="49"/>
                      <a:pt x="249" y="53"/>
                    </a:cubicBezTo>
                    <a:cubicBezTo>
                      <a:pt x="249" y="68"/>
                      <a:pt x="244" y="82"/>
                      <a:pt x="236" y="92"/>
                    </a:cubicBezTo>
                    <a:cubicBezTo>
                      <a:pt x="228" y="103"/>
                      <a:pt x="217" y="110"/>
                      <a:pt x="204" y="112"/>
                    </a:cubicBezTo>
                    <a:cubicBezTo>
                      <a:pt x="85" y="129"/>
                      <a:pt x="85" y="129"/>
                      <a:pt x="85" y="129"/>
                    </a:cubicBezTo>
                    <a:cubicBezTo>
                      <a:pt x="83" y="129"/>
                      <a:pt x="81" y="129"/>
                      <a:pt x="79" y="129"/>
                    </a:cubicBezTo>
                    <a:cubicBezTo>
                      <a:pt x="66" y="129"/>
                      <a:pt x="53" y="124"/>
                      <a:pt x="43" y="114"/>
                    </a:cubicBezTo>
                    <a:cubicBezTo>
                      <a:pt x="33" y="104"/>
                      <a:pt x="26" y="90"/>
                      <a:pt x="24" y="74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0" y="52"/>
                      <a:pt x="20" y="49"/>
                      <a:pt x="2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5" y="34"/>
                      <a:pt x="25" y="34"/>
                      <a:pt x="25" y="34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3" name="PA-任意多边形 170"/>
              <p:cNvSpPr/>
              <p:nvPr>
                <p:custDataLst>
                  <p:tags r:id="rId100"/>
                </p:custDataLst>
              </p:nvPr>
            </p:nvSpPr>
            <p:spPr bwMode="auto">
              <a:xfrm>
                <a:off x="6615112" y="2771776"/>
                <a:ext cx="188913" cy="57150"/>
              </a:xfrm>
              <a:custGeom>
                <a:avLst/>
                <a:gdLst>
                  <a:gd name="T0" fmla="*/ 119 w 119"/>
                  <a:gd name="T1" fmla="*/ 19 h 36"/>
                  <a:gd name="T2" fmla="*/ 3 w 119"/>
                  <a:gd name="T3" fmla="*/ 36 h 36"/>
                  <a:gd name="T4" fmla="*/ 0 w 119"/>
                  <a:gd name="T5" fmla="*/ 16 h 36"/>
                  <a:gd name="T6" fmla="*/ 116 w 119"/>
                  <a:gd name="T7" fmla="*/ 0 h 36"/>
                  <a:gd name="T8" fmla="*/ 119 w 119"/>
                  <a:gd name="T9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36">
                    <a:moveTo>
                      <a:pt x="119" y="19"/>
                    </a:moveTo>
                    <a:lnTo>
                      <a:pt x="3" y="36"/>
                    </a:lnTo>
                    <a:lnTo>
                      <a:pt x="0" y="16"/>
                    </a:lnTo>
                    <a:lnTo>
                      <a:pt x="116" y="0"/>
                    </a:lnTo>
                    <a:lnTo>
                      <a:pt x="119" y="19"/>
                    </a:ln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4" name="PA-任意多边形 171"/>
              <p:cNvSpPr/>
              <p:nvPr>
                <p:custDataLst>
                  <p:tags r:id="rId101"/>
                </p:custDataLst>
              </p:nvPr>
            </p:nvSpPr>
            <p:spPr bwMode="auto">
              <a:xfrm>
                <a:off x="6807200" y="2286001"/>
                <a:ext cx="430213" cy="785813"/>
              </a:xfrm>
              <a:custGeom>
                <a:avLst/>
                <a:gdLst>
                  <a:gd name="T0" fmla="*/ 87 w 187"/>
                  <a:gd name="T1" fmla="*/ 339 h 343"/>
                  <a:gd name="T2" fmla="*/ 66 w 187"/>
                  <a:gd name="T3" fmla="*/ 337 h 343"/>
                  <a:gd name="T4" fmla="*/ 4 w 187"/>
                  <a:gd name="T5" fmla="*/ 261 h 343"/>
                  <a:gd name="T6" fmla="*/ 25 w 187"/>
                  <a:gd name="T7" fmla="*/ 65 h 343"/>
                  <a:gd name="T8" fmla="*/ 100 w 187"/>
                  <a:gd name="T9" fmla="*/ 4 h 343"/>
                  <a:gd name="T10" fmla="*/ 122 w 187"/>
                  <a:gd name="T11" fmla="*/ 6 h 343"/>
                  <a:gd name="T12" fmla="*/ 183 w 187"/>
                  <a:gd name="T13" fmla="*/ 81 h 343"/>
                  <a:gd name="T14" fmla="*/ 162 w 187"/>
                  <a:gd name="T15" fmla="*/ 278 h 343"/>
                  <a:gd name="T16" fmla="*/ 87 w 187"/>
                  <a:gd name="T17" fmla="*/ 339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7" h="343">
                    <a:moveTo>
                      <a:pt x="87" y="339"/>
                    </a:moveTo>
                    <a:cubicBezTo>
                      <a:pt x="66" y="337"/>
                      <a:pt x="66" y="337"/>
                      <a:pt x="66" y="337"/>
                    </a:cubicBezTo>
                    <a:cubicBezTo>
                      <a:pt x="28" y="333"/>
                      <a:pt x="0" y="299"/>
                      <a:pt x="4" y="261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9" y="27"/>
                      <a:pt x="63" y="0"/>
                      <a:pt x="100" y="4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59" y="10"/>
                      <a:pt x="187" y="43"/>
                      <a:pt x="183" y="81"/>
                    </a:cubicBezTo>
                    <a:cubicBezTo>
                      <a:pt x="162" y="278"/>
                      <a:pt x="162" y="278"/>
                      <a:pt x="162" y="278"/>
                    </a:cubicBezTo>
                    <a:cubicBezTo>
                      <a:pt x="158" y="315"/>
                      <a:pt x="125" y="343"/>
                      <a:pt x="87" y="339"/>
                    </a:cubicBezTo>
                  </a:path>
                </a:pathLst>
              </a:custGeom>
              <a:solidFill>
                <a:srgbClr val="896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5" name="PA-任意多边形 172"/>
              <p:cNvSpPr/>
              <p:nvPr>
                <p:custDataLst>
                  <p:tags r:id="rId102"/>
                </p:custDataLst>
              </p:nvPr>
            </p:nvSpPr>
            <p:spPr bwMode="auto">
              <a:xfrm>
                <a:off x="6878637" y="2455863"/>
                <a:ext cx="287338" cy="454025"/>
              </a:xfrm>
              <a:custGeom>
                <a:avLst/>
                <a:gdLst>
                  <a:gd name="T0" fmla="*/ 60 w 125"/>
                  <a:gd name="T1" fmla="*/ 195 h 198"/>
                  <a:gd name="T2" fmla="*/ 45 w 125"/>
                  <a:gd name="T3" fmla="*/ 194 h 198"/>
                  <a:gd name="T4" fmla="*/ 3 w 125"/>
                  <a:gd name="T5" fmla="*/ 141 h 198"/>
                  <a:gd name="T6" fmla="*/ 12 w 125"/>
                  <a:gd name="T7" fmla="*/ 46 h 198"/>
                  <a:gd name="T8" fmla="*/ 65 w 125"/>
                  <a:gd name="T9" fmla="*/ 3 h 198"/>
                  <a:gd name="T10" fmla="*/ 80 w 125"/>
                  <a:gd name="T11" fmla="*/ 5 h 198"/>
                  <a:gd name="T12" fmla="*/ 122 w 125"/>
                  <a:gd name="T13" fmla="*/ 57 h 198"/>
                  <a:gd name="T14" fmla="*/ 112 w 125"/>
                  <a:gd name="T15" fmla="*/ 153 h 198"/>
                  <a:gd name="T16" fmla="*/ 60 w 125"/>
                  <a:gd name="T17" fmla="*/ 1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5" h="198">
                    <a:moveTo>
                      <a:pt x="60" y="195"/>
                    </a:moveTo>
                    <a:cubicBezTo>
                      <a:pt x="45" y="194"/>
                      <a:pt x="45" y="194"/>
                      <a:pt x="45" y="194"/>
                    </a:cubicBezTo>
                    <a:cubicBezTo>
                      <a:pt x="19" y="191"/>
                      <a:pt x="0" y="167"/>
                      <a:pt x="3" y="141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5" y="20"/>
                      <a:pt x="39" y="0"/>
                      <a:pt x="65" y="3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106" y="7"/>
                      <a:pt x="125" y="31"/>
                      <a:pt x="122" y="57"/>
                    </a:cubicBezTo>
                    <a:cubicBezTo>
                      <a:pt x="112" y="153"/>
                      <a:pt x="112" y="153"/>
                      <a:pt x="112" y="153"/>
                    </a:cubicBezTo>
                    <a:cubicBezTo>
                      <a:pt x="110" y="179"/>
                      <a:pt x="86" y="198"/>
                      <a:pt x="60" y="195"/>
                    </a:cubicBezTo>
                    <a:close/>
                  </a:path>
                </a:pathLst>
              </a:custGeom>
              <a:solidFill>
                <a:srgbClr val="FFFF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6" name="PA-任意多边形 173"/>
              <p:cNvSpPr/>
              <p:nvPr>
                <p:custDataLst>
                  <p:tags r:id="rId103"/>
                </p:custDataLst>
              </p:nvPr>
            </p:nvSpPr>
            <p:spPr bwMode="auto">
              <a:xfrm>
                <a:off x="6024562" y="3013076"/>
                <a:ext cx="1333500" cy="2085975"/>
              </a:xfrm>
              <a:custGeom>
                <a:avLst/>
                <a:gdLst>
                  <a:gd name="T0" fmla="*/ 740 w 840"/>
                  <a:gd name="T1" fmla="*/ 1314 h 1314"/>
                  <a:gd name="T2" fmla="*/ 92 w 840"/>
                  <a:gd name="T3" fmla="*/ 1314 h 1314"/>
                  <a:gd name="T4" fmla="*/ 0 w 840"/>
                  <a:gd name="T5" fmla="*/ 0 h 1314"/>
                  <a:gd name="T6" fmla="*/ 840 w 840"/>
                  <a:gd name="T7" fmla="*/ 0 h 1314"/>
                  <a:gd name="T8" fmla="*/ 740 w 840"/>
                  <a:gd name="T9" fmla="*/ 1314 h 1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1314">
                    <a:moveTo>
                      <a:pt x="740" y="1314"/>
                    </a:moveTo>
                    <a:lnTo>
                      <a:pt x="92" y="1314"/>
                    </a:lnTo>
                    <a:lnTo>
                      <a:pt x="0" y="0"/>
                    </a:lnTo>
                    <a:lnTo>
                      <a:pt x="840" y="0"/>
                    </a:lnTo>
                    <a:lnTo>
                      <a:pt x="740" y="1314"/>
                    </a:lnTo>
                    <a:close/>
                  </a:path>
                </a:pathLst>
              </a:custGeom>
              <a:solidFill>
                <a:srgbClr val="EA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7" name="PA-任意多边形 174"/>
              <p:cNvSpPr/>
              <p:nvPr>
                <p:custDataLst>
                  <p:tags r:id="rId104"/>
                </p:custDataLst>
              </p:nvPr>
            </p:nvSpPr>
            <p:spPr bwMode="auto">
              <a:xfrm>
                <a:off x="6024562" y="3013076"/>
                <a:ext cx="1333500" cy="2085975"/>
              </a:xfrm>
              <a:custGeom>
                <a:avLst/>
                <a:gdLst>
                  <a:gd name="T0" fmla="*/ 740 w 840"/>
                  <a:gd name="T1" fmla="*/ 1314 h 1314"/>
                  <a:gd name="T2" fmla="*/ 92 w 840"/>
                  <a:gd name="T3" fmla="*/ 1314 h 1314"/>
                  <a:gd name="T4" fmla="*/ 0 w 840"/>
                  <a:gd name="T5" fmla="*/ 0 h 1314"/>
                  <a:gd name="T6" fmla="*/ 840 w 840"/>
                  <a:gd name="T7" fmla="*/ 0 h 1314"/>
                  <a:gd name="T8" fmla="*/ 740 w 840"/>
                  <a:gd name="T9" fmla="*/ 1314 h 1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0" h="1314">
                    <a:moveTo>
                      <a:pt x="740" y="1314"/>
                    </a:moveTo>
                    <a:lnTo>
                      <a:pt x="92" y="1314"/>
                    </a:lnTo>
                    <a:lnTo>
                      <a:pt x="0" y="0"/>
                    </a:lnTo>
                    <a:lnTo>
                      <a:pt x="840" y="0"/>
                    </a:lnTo>
                    <a:lnTo>
                      <a:pt x="740" y="13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8" name="PA-任意多边形 175"/>
              <p:cNvSpPr>
                <a:spLocks noEditPoints="1"/>
              </p:cNvSpPr>
              <p:nvPr>
                <p:custDataLst>
                  <p:tags r:id="rId105"/>
                </p:custDataLst>
              </p:nvPr>
            </p:nvSpPr>
            <p:spPr bwMode="auto">
              <a:xfrm>
                <a:off x="6024562" y="3009901"/>
                <a:ext cx="1336675" cy="4763"/>
              </a:xfrm>
              <a:custGeom>
                <a:avLst/>
                <a:gdLst>
                  <a:gd name="T0" fmla="*/ 581 w 581"/>
                  <a:gd name="T1" fmla="*/ 0 h 2"/>
                  <a:gd name="T2" fmla="*/ 485 w 581"/>
                  <a:gd name="T3" fmla="*/ 1 h 2"/>
                  <a:gd name="T4" fmla="*/ 485 w 581"/>
                  <a:gd name="T5" fmla="*/ 1 h 2"/>
                  <a:gd name="T6" fmla="*/ 580 w 581"/>
                  <a:gd name="T7" fmla="*/ 1 h 2"/>
                  <a:gd name="T8" fmla="*/ 580 w 581"/>
                  <a:gd name="T9" fmla="*/ 2 h 2"/>
                  <a:gd name="T10" fmla="*/ 581 w 581"/>
                  <a:gd name="T11" fmla="*/ 0 h 2"/>
                  <a:gd name="T12" fmla="*/ 0 w 581"/>
                  <a:gd name="T13" fmla="*/ 0 h 2"/>
                  <a:gd name="T14" fmla="*/ 0 w 581"/>
                  <a:gd name="T15" fmla="*/ 1 h 2"/>
                  <a:gd name="T16" fmla="*/ 364 w 581"/>
                  <a:gd name="T17" fmla="*/ 1 h 2"/>
                  <a:gd name="T18" fmla="*/ 364 w 581"/>
                  <a:gd name="T19" fmla="*/ 1 h 2"/>
                  <a:gd name="T20" fmla="*/ 155 w 581"/>
                  <a:gd name="T21" fmla="*/ 1 h 2"/>
                  <a:gd name="T22" fmla="*/ 0 w 581"/>
                  <a:gd name="T23" fmla="*/ 0 h 2"/>
                  <a:gd name="T24" fmla="*/ 0 w 581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1" h="2">
                    <a:moveTo>
                      <a:pt x="581" y="0"/>
                    </a:moveTo>
                    <a:cubicBezTo>
                      <a:pt x="581" y="0"/>
                      <a:pt x="542" y="0"/>
                      <a:pt x="485" y="1"/>
                    </a:cubicBezTo>
                    <a:cubicBezTo>
                      <a:pt x="485" y="1"/>
                      <a:pt x="485" y="1"/>
                      <a:pt x="485" y="1"/>
                    </a:cubicBezTo>
                    <a:cubicBezTo>
                      <a:pt x="580" y="1"/>
                      <a:pt x="580" y="1"/>
                      <a:pt x="580" y="1"/>
                    </a:cubicBezTo>
                    <a:cubicBezTo>
                      <a:pt x="580" y="2"/>
                      <a:pt x="580" y="2"/>
                      <a:pt x="580" y="2"/>
                    </a:cubicBezTo>
                    <a:cubicBezTo>
                      <a:pt x="581" y="1"/>
                      <a:pt x="581" y="1"/>
                      <a:pt x="581" y="0"/>
                    </a:cubicBezTo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364" y="1"/>
                      <a:pt x="364" y="1"/>
                      <a:pt x="364" y="1"/>
                    </a:cubicBezTo>
                    <a:cubicBezTo>
                      <a:pt x="364" y="1"/>
                      <a:pt x="364" y="1"/>
                      <a:pt x="364" y="1"/>
                    </a:cubicBezTo>
                    <a:cubicBezTo>
                      <a:pt x="294" y="1"/>
                      <a:pt x="219" y="1"/>
                      <a:pt x="155" y="1"/>
                    </a:cubicBezTo>
                    <a:cubicBezTo>
                      <a:pt x="69" y="1"/>
                      <a:pt x="3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69" name="PA-任意多边形 176"/>
              <p:cNvSpPr/>
              <p:nvPr>
                <p:custDataLst>
                  <p:tags r:id="rId106"/>
                </p:custDataLst>
              </p:nvPr>
            </p:nvSpPr>
            <p:spPr bwMode="auto">
              <a:xfrm>
                <a:off x="6861175" y="3013076"/>
                <a:ext cx="279400" cy="0"/>
              </a:xfrm>
              <a:custGeom>
                <a:avLst/>
                <a:gdLst>
                  <a:gd name="T0" fmla="*/ 121 w 121"/>
                  <a:gd name="T1" fmla="*/ 0 w 121"/>
                  <a:gd name="T2" fmla="*/ 0 w 121"/>
                  <a:gd name="T3" fmla="*/ 121 w 121"/>
                  <a:gd name="T4" fmla="*/ 121 w 12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21">
                    <a:moveTo>
                      <a:pt x="121" y="0"/>
                    </a:moveTo>
                    <a:cubicBezTo>
                      <a:pt x="86" y="0"/>
                      <a:pt x="44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1" y="0"/>
                      <a:pt x="121" y="0"/>
                    </a:cubicBezTo>
                  </a:path>
                </a:pathLst>
              </a:custGeom>
              <a:solidFill>
                <a:srgbClr val="7B6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0" name="PA-任意多边形 177"/>
              <p:cNvSpPr>
                <a:spLocks noEditPoints="1"/>
              </p:cNvSpPr>
              <p:nvPr>
                <p:custDataLst>
                  <p:tags r:id="rId107"/>
                </p:custDataLst>
              </p:nvPr>
            </p:nvSpPr>
            <p:spPr bwMode="auto">
              <a:xfrm>
                <a:off x="6016625" y="3009901"/>
                <a:ext cx="1344613" cy="1776413"/>
              </a:xfrm>
              <a:custGeom>
                <a:avLst/>
                <a:gdLst>
                  <a:gd name="T0" fmla="*/ 4 w 585"/>
                  <a:gd name="T1" fmla="*/ 2 h 775"/>
                  <a:gd name="T2" fmla="*/ 58 w 585"/>
                  <a:gd name="T3" fmla="*/ 775 h 775"/>
                  <a:gd name="T4" fmla="*/ 4 w 585"/>
                  <a:gd name="T5" fmla="*/ 2 h 775"/>
                  <a:gd name="T6" fmla="*/ 585 w 585"/>
                  <a:gd name="T7" fmla="*/ 0 h 775"/>
                  <a:gd name="T8" fmla="*/ 585 w 585"/>
                  <a:gd name="T9" fmla="*/ 0 h 775"/>
                  <a:gd name="T10" fmla="*/ 585 w 585"/>
                  <a:gd name="T11" fmla="*/ 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5" h="775">
                    <a:moveTo>
                      <a:pt x="4" y="2"/>
                    </a:moveTo>
                    <a:cubicBezTo>
                      <a:pt x="0" y="37"/>
                      <a:pt x="39" y="530"/>
                      <a:pt x="58" y="775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585" y="0"/>
                    </a:moveTo>
                    <a:cubicBezTo>
                      <a:pt x="585" y="0"/>
                      <a:pt x="585" y="0"/>
                      <a:pt x="585" y="0"/>
                    </a:cubicBezTo>
                    <a:cubicBezTo>
                      <a:pt x="585" y="0"/>
                      <a:pt x="585" y="0"/>
                      <a:pt x="58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1" name="PA-任意多边形 178"/>
              <p:cNvSpPr/>
              <p:nvPr>
                <p:custDataLst>
                  <p:tags r:id="rId108"/>
                </p:custDataLst>
              </p:nvPr>
            </p:nvSpPr>
            <p:spPr bwMode="auto">
              <a:xfrm>
                <a:off x="6024562" y="3013076"/>
                <a:ext cx="1333500" cy="2085975"/>
              </a:xfrm>
              <a:custGeom>
                <a:avLst/>
                <a:gdLst>
                  <a:gd name="T0" fmla="*/ 580 w 580"/>
                  <a:gd name="T1" fmla="*/ 0 h 910"/>
                  <a:gd name="T2" fmla="*/ 485 w 580"/>
                  <a:gd name="T3" fmla="*/ 0 h 910"/>
                  <a:gd name="T4" fmla="*/ 364 w 580"/>
                  <a:gd name="T5" fmla="*/ 0 h 910"/>
                  <a:gd name="T6" fmla="*/ 0 w 580"/>
                  <a:gd name="T7" fmla="*/ 0 h 910"/>
                  <a:gd name="T8" fmla="*/ 0 w 580"/>
                  <a:gd name="T9" fmla="*/ 1 h 910"/>
                  <a:gd name="T10" fmla="*/ 54 w 580"/>
                  <a:gd name="T11" fmla="*/ 774 h 910"/>
                  <a:gd name="T12" fmla="*/ 65 w 580"/>
                  <a:gd name="T13" fmla="*/ 910 h 910"/>
                  <a:gd name="T14" fmla="*/ 109 w 580"/>
                  <a:gd name="T15" fmla="*/ 68 h 910"/>
                  <a:gd name="T16" fmla="*/ 580 w 580"/>
                  <a:gd name="T17" fmla="*/ 1 h 910"/>
                  <a:gd name="T18" fmla="*/ 580 w 580"/>
                  <a:gd name="T19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0" h="910">
                    <a:moveTo>
                      <a:pt x="580" y="0"/>
                    </a:moveTo>
                    <a:cubicBezTo>
                      <a:pt x="485" y="0"/>
                      <a:pt x="485" y="0"/>
                      <a:pt x="485" y="0"/>
                    </a:cubicBezTo>
                    <a:cubicBezTo>
                      <a:pt x="364" y="0"/>
                      <a:pt x="364" y="0"/>
                      <a:pt x="36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54" y="774"/>
                      <a:pt x="54" y="774"/>
                      <a:pt x="54" y="774"/>
                    </a:cubicBezTo>
                    <a:cubicBezTo>
                      <a:pt x="60" y="856"/>
                      <a:pt x="65" y="910"/>
                      <a:pt x="65" y="910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560" y="19"/>
                      <a:pt x="580" y="1"/>
                    </a:cubicBezTo>
                    <a:cubicBezTo>
                      <a:pt x="580" y="0"/>
                      <a:pt x="580" y="0"/>
                      <a:pt x="580" y="0"/>
                    </a:cubicBezTo>
                  </a:path>
                </a:pathLst>
              </a:custGeom>
              <a:solidFill>
                <a:srgbClr val="D24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2" name="PA-任意多边形 179"/>
              <p:cNvSpPr/>
              <p:nvPr>
                <p:custDataLst>
                  <p:tags r:id="rId109"/>
                </p:custDataLst>
              </p:nvPr>
            </p:nvSpPr>
            <p:spPr bwMode="auto">
              <a:xfrm>
                <a:off x="5857875" y="2886076"/>
                <a:ext cx="1668463" cy="136525"/>
              </a:xfrm>
              <a:custGeom>
                <a:avLst/>
                <a:gdLst>
                  <a:gd name="T0" fmla="*/ 700 w 726"/>
                  <a:gd name="T1" fmla="*/ 59 h 59"/>
                  <a:gd name="T2" fmla="*/ 26 w 726"/>
                  <a:gd name="T3" fmla="*/ 59 h 59"/>
                  <a:gd name="T4" fmla="*/ 0 w 726"/>
                  <a:gd name="T5" fmla="*/ 34 h 59"/>
                  <a:gd name="T6" fmla="*/ 0 w 726"/>
                  <a:gd name="T7" fmla="*/ 26 h 59"/>
                  <a:gd name="T8" fmla="*/ 26 w 726"/>
                  <a:gd name="T9" fmla="*/ 0 h 59"/>
                  <a:gd name="T10" fmla="*/ 700 w 726"/>
                  <a:gd name="T11" fmla="*/ 0 h 59"/>
                  <a:gd name="T12" fmla="*/ 726 w 726"/>
                  <a:gd name="T13" fmla="*/ 26 h 59"/>
                  <a:gd name="T14" fmla="*/ 726 w 726"/>
                  <a:gd name="T15" fmla="*/ 34 h 59"/>
                  <a:gd name="T16" fmla="*/ 700 w 726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59">
                    <a:moveTo>
                      <a:pt x="700" y="59"/>
                    </a:moveTo>
                    <a:cubicBezTo>
                      <a:pt x="26" y="59"/>
                      <a:pt x="26" y="59"/>
                      <a:pt x="26" y="59"/>
                    </a:cubicBezTo>
                    <a:cubicBezTo>
                      <a:pt x="12" y="59"/>
                      <a:pt x="0" y="48"/>
                      <a:pt x="0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700" y="0"/>
                      <a:pt x="700" y="0"/>
                      <a:pt x="700" y="0"/>
                    </a:cubicBezTo>
                    <a:cubicBezTo>
                      <a:pt x="714" y="0"/>
                      <a:pt x="726" y="12"/>
                      <a:pt x="726" y="26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26" y="48"/>
                      <a:pt x="714" y="59"/>
                      <a:pt x="700" y="59"/>
                    </a:cubicBezTo>
                    <a:close/>
                  </a:path>
                </a:pathLst>
              </a:custGeom>
              <a:solidFill>
                <a:srgbClr val="B20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3" name="PA-任意多边形 180"/>
              <p:cNvSpPr/>
              <p:nvPr>
                <p:custDataLst>
                  <p:tags r:id="rId110"/>
                </p:custDataLst>
              </p:nvPr>
            </p:nvSpPr>
            <p:spPr bwMode="auto">
              <a:xfrm>
                <a:off x="5907087" y="2927351"/>
                <a:ext cx="1547813" cy="55563"/>
              </a:xfrm>
              <a:custGeom>
                <a:avLst/>
                <a:gdLst>
                  <a:gd name="T0" fmla="*/ 12 w 673"/>
                  <a:gd name="T1" fmla="*/ 24 h 24"/>
                  <a:gd name="T2" fmla="*/ 661 w 673"/>
                  <a:gd name="T3" fmla="*/ 24 h 24"/>
                  <a:gd name="T4" fmla="*/ 673 w 673"/>
                  <a:gd name="T5" fmla="*/ 12 h 24"/>
                  <a:gd name="T6" fmla="*/ 661 w 673"/>
                  <a:gd name="T7" fmla="*/ 0 h 24"/>
                  <a:gd name="T8" fmla="*/ 12 w 673"/>
                  <a:gd name="T9" fmla="*/ 0 h 24"/>
                  <a:gd name="T10" fmla="*/ 0 w 673"/>
                  <a:gd name="T11" fmla="*/ 12 h 24"/>
                  <a:gd name="T12" fmla="*/ 12 w 67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3" h="24">
                    <a:moveTo>
                      <a:pt x="12" y="24"/>
                    </a:moveTo>
                    <a:cubicBezTo>
                      <a:pt x="661" y="24"/>
                      <a:pt x="661" y="24"/>
                      <a:pt x="661" y="24"/>
                    </a:cubicBezTo>
                    <a:cubicBezTo>
                      <a:pt x="668" y="24"/>
                      <a:pt x="673" y="19"/>
                      <a:pt x="673" y="12"/>
                    </a:cubicBezTo>
                    <a:cubicBezTo>
                      <a:pt x="673" y="6"/>
                      <a:pt x="668" y="0"/>
                      <a:pt x="66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4" name="PA-任意多边形 181"/>
              <p:cNvSpPr/>
              <p:nvPr>
                <p:custDataLst>
                  <p:tags r:id="rId111"/>
                </p:custDataLst>
              </p:nvPr>
            </p:nvSpPr>
            <p:spPr bwMode="auto">
              <a:xfrm>
                <a:off x="5953125" y="2817813"/>
                <a:ext cx="1454150" cy="68263"/>
              </a:xfrm>
              <a:custGeom>
                <a:avLst/>
                <a:gdLst>
                  <a:gd name="T0" fmla="*/ 619 w 632"/>
                  <a:gd name="T1" fmla="*/ 30 h 30"/>
                  <a:gd name="T2" fmla="*/ 13 w 632"/>
                  <a:gd name="T3" fmla="*/ 30 h 30"/>
                  <a:gd name="T4" fmla="*/ 0 w 632"/>
                  <a:gd name="T5" fmla="*/ 17 h 30"/>
                  <a:gd name="T6" fmla="*/ 0 w 632"/>
                  <a:gd name="T7" fmla="*/ 13 h 30"/>
                  <a:gd name="T8" fmla="*/ 13 w 632"/>
                  <a:gd name="T9" fmla="*/ 0 h 30"/>
                  <a:gd name="T10" fmla="*/ 619 w 632"/>
                  <a:gd name="T11" fmla="*/ 0 h 30"/>
                  <a:gd name="T12" fmla="*/ 632 w 632"/>
                  <a:gd name="T13" fmla="*/ 13 h 30"/>
                  <a:gd name="T14" fmla="*/ 632 w 632"/>
                  <a:gd name="T15" fmla="*/ 17 h 30"/>
                  <a:gd name="T16" fmla="*/ 619 w 632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2" h="30">
                    <a:moveTo>
                      <a:pt x="619" y="30"/>
                    </a:moveTo>
                    <a:cubicBezTo>
                      <a:pt x="13" y="30"/>
                      <a:pt x="13" y="30"/>
                      <a:pt x="13" y="30"/>
                    </a:cubicBezTo>
                    <a:cubicBezTo>
                      <a:pt x="6" y="30"/>
                      <a:pt x="0" y="24"/>
                      <a:pt x="0" y="1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619" y="0"/>
                      <a:pt x="619" y="0"/>
                      <a:pt x="619" y="0"/>
                    </a:cubicBezTo>
                    <a:cubicBezTo>
                      <a:pt x="626" y="0"/>
                      <a:pt x="632" y="6"/>
                      <a:pt x="632" y="13"/>
                    </a:cubicBezTo>
                    <a:cubicBezTo>
                      <a:pt x="632" y="17"/>
                      <a:pt x="632" y="17"/>
                      <a:pt x="632" y="17"/>
                    </a:cubicBezTo>
                    <a:cubicBezTo>
                      <a:pt x="632" y="24"/>
                      <a:pt x="626" y="30"/>
                      <a:pt x="619" y="30"/>
                    </a:cubicBezTo>
                    <a:close/>
                  </a:path>
                </a:pathLst>
              </a:custGeom>
              <a:solidFill>
                <a:srgbClr val="EA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5" name="PA-任意多边形 182"/>
              <p:cNvSpPr/>
              <p:nvPr>
                <p:custDataLst>
                  <p:tags r:id="rId112"/>
                </p:custDataLst>
              </p:nvPr>
            </p:nvSpPr>
            <p:spPr bwMode="auto">
              <a:xfrm>
                <a:off x="6075362" y="2771776"/>
                <a:ext cx="1211263" cy="46038"/>
              </a:xfrm>
              <a:custGeom>
                <a:avLst/>
                <a:gdLst>
                  <a:gd name="T0" fmla="*/ 519 w 527"/>
                  <a:gd name="T1" fmla="*/ 20 h 20"/>
                  <a:gd name="T2" fmla="*/ 8 w 527"/>
                  <a:gd name="T3" fmla="*/ 20 h 20"/>
                  <a:gd name="T4" fmla="*/ 0 w 527"/>
                  <a:gd name="T5" fmla="*/ 11 h 20"/>
                  <a:gd name="T6" fmla="*/ 0 w 527"/>
                  <a:gd name="T7" fmla="*/ 8 h 20"/>
                  <a:gd name="T8" fmla="*/ 8 w 527"/>
                  <a:gd name="T9" fmla="*/ 0 h 20"/>
                  <a:gd name="T10" fmla="*/ 519 w 527"/>
                  <a:gd name="T11" fmla="*/ 0 h 20"/>
                  <a:gd name="T12" fmla="*/ 527 w 527"/>
                  <a:gd name="T13" fmla="*/ 8 h 20"/>
                  <a:gd name="T14" fmla="*/ 527 w 527"/>
                  <a:gd name="T15" fmla="*/ 11 h 20"/>
                  <a:gd name="T16" fmla="*/ 519 w 527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7" h="20">
                    <a:moveTo>
                      <a:pt x="519" y="20"/>
                    </a:moveTo>
                    <a:cubicBezTo>
                      <a:pt x="8" y="20"/>
                      <a:pt x="8" y="20"/>
                      <a:pt x="8" y="20"/>
                    </a:cubicBezTo>
                    <a:cubicBezTo>
                      <a:pt x="4" y="20"/>
                      <a:pt x="0" y="16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23" y="0"/>
                      <a:pt x="527" y="4"/>
                      <a:pt x="527" y="8"/>
                    </a:cubicBezTo>
                    <a:cubicBezTo>
                      <a:pt x="527" y="11"/>
                      <a:pt x="527" y="11"/>
                      <a:pt x="527" y="11"/>
                    </a:cubicBezTo>
                    <a:cubicBezTo>
                      <a:pt x="527" y="16"/>
                      <a:pt x="523" y="20"/>
                      <a:pt x="519" y="20"/>
                    </a:cubicBezTo>
                    <a:close/>
                  </a:path>
                </a:pathLst>
              </a:custGeom>
              <a:solidFill>
                <a:srgbClr val="B20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6" name="PA-任意多边形 183"/>
              <p:cNvSpPr/>
              <p:nvPr>
                <p:custDataLst>
                  <p:tags r:id="rId113"/>
                </p:custDataLst>
              </p:nvPr>
            </p:nvSpPr>
            <p:spPr bwMode="auto">
              <a:xfrm>
                <a:off x="6103937" y="4879976"/>
                <a:ext cx="82550" cy="268288"/>
              </a:xfrm>
              <a:custGeom>
                <a:avLst/>
                <a:gdLst>
                  <a:gd name="T0" fmla="*/ 20 w 36"/>
                  <a:gd name="T1" fmla="*/ 117 h 117"/>
                  <a:gd name="T2" fmla="*/ 16 w 36"/>
                  <a:gd name="T3" fmla="*/ 117 h 117"/>
                  <a:gd name="T4" fmla="*/ 0 w 36"/>
                  <a:gd name="T5" fmla="*/ 102 h 117"/>
                  <a:gd name="T6" fmla="*/ 0 w 36"/>
                  <a:gd name="T7" fmla="*/ 15 h 117"/>
                  <a:gd name="T8" fmla="*/ 16 w 36"/>
                  <a:gd name="T9" fmla="*/ 0 h 117"/>
                  <a:gd name="T10" fmla="*/ 20 w 36"/>
                  <a:gd name="T11" fmla="*/ 0 h 117"/>
                  <a:gd name="T12" fmla="*/ 36 w 36"/>
                  <a:gd name="T13" fmla="*/ 15 h 117"/>
                  <a:gd name="T14" fmla="*/ 36 w 36"/>
                  <a:gd name="T15" fmla="*/ 102 h 117"/>
                  <a:gd name="T16" fmla="*/ 20 w 36"/>
                  <a:gd name="T1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17">
                    <a:moveTo>
                      <a:pt x="20" y="117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7" y="117"/>
                      <a:pt x="0" y="110"/>
                      <a:pt x="0" y="10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9" y="0"/>
                      <a:pt x="36" y="7"/>
                      <a:pt x="36" y="15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36" y="110"/>
                      <a:pt x="29" y="117"/>
                      <a:pt x="20" y="1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7" name="PA-任意多边形 184"/>
              <p:cNvSpPr/>
              <p:nvPr>
                <p:custDataLst>
                  <p:tags r:id="rId114"/>
                </p:custDataLst>
              </p:nvPr>
            </p:nvSpPr>
            <p:spPr bwMode="auto">
              <a:xfrm>
                <a:off x="7188200" y="4879976"/>
                <a:ext cx="82550" cy="268288"/>
              </a:xfrm>
              <a:custGeom>
                <a:avLst/>
                <a:gdLst>
                  <a:gd name="T0" fmla="*/ 20 w 36"/>
                  <a:gd name="T1" fmla="*/ 117 h 117"/>
                  <a:gd name="T2" fmla="*/ 16 w 36"/>
                  <a:gd name="T3" fmla="*/ 117 h 117"/>
                  <a:gd name="T4" fmla="*/ 0 w 36"/>
                  <a:gd name="T5" fmla="*/ 102 h 117"/>
                  <a:gd name="T6" fmla="*/ 0 w 36"/>
                  <a:gd name="T7" fmla="*/ 15 h 117"/>
                  <a:gd name="T8" fmla="*/ 16 w 36"/>
                  <a:gd name="T9" fmla="*/ 0 h 117"/>
                  <a:gd name="T10" fmla="*/ 20 w 36"/>
                  <a:gd name="T11" fmla="*/ 0 h 117"/>
                  <a:gd name="T12" fmla="*/ 36 w 36"/>
                  <a:gd name="T13" fmla="*/ 15 h 117"/>
                  <a:gd name="T14" fmla="*/ 36 w 36"/>
                  <a:gd name="T15" fmla="*/ 102 h 117"/>
                  <a:gd name="T16" fmla="*/ 20 w 36"/>
                  <a:gd name="T1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17">
                    <a:moveTo>
                      <a:pt x="20" y="117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7" y="117"/>
                      <a:pt x="0" y="110"/>
                      <a:pt x="0" y="10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9" y="0"/>
                      <a:pt x="36" y="7"/>
                      <a:pt x="36" y="15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36" y="110"/>
                      <a:pt x="29" y="117"/>
                      <a:pt x="20" y="1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79" name="PA-任意多边形 186"/>
              <p:cNvSpPr/>
              <p:nvPr>
                <p:custDataLst>
                  <p:tags r:id="rId115"/>
                </p:custDataLst>
              </p:nvPr>
            </p:nvSpPr>
            <p:spPr bwMode="auto">
              <a:xfrm>
                <a:off x="7270750" y="4949826"/>
                <a:ext cx="34925" cy="130175"/>
              </a:xfrm>
              <a:custGeom>
                <a:avLst/>
                <a:gdLst>
                  <a:gd name="T0" fmla="*/ 8 w 15"/>
                  <a:gd name="T1" fmla="*/ 57 h 57"/>
                  <a:gd name="T2" fmla="*/ 6 w 15"/>
                  <a:gd name="T3" fmla="*/ 57 h 57"/>
                  <a:gd name="T4" fmla="*/ 0 w 15"/>
                  <a:gd name="T5" fmla="*/ 50 h 57"/>
                  <a:gd name="T6" fmla="*/ 0 w 15"/>
                  <a:gd name="T7" fmla="*/ 7 h 57"/>
                  <a:gd name="T8" fmla="*/ 6 w 15"/>
                  <a:gd name="T9" fmla="*/ 0 h 57"/>
                  <a:gd name="T10" fmla="*/ 8 w 15"/>
                  <a:gd name="T11" fmla="*/ 0 h 57"/>
                  <a:gd name="T12" fmla="*/ 15 w 15"/>
                  <a:gd name="T13" fmla="*/ 7 h 57"/>
                  <a:gd name="T14" fmla="*/ 15 w 15"/>
                  <a:gd name="T15" fmla="*/ 50 h 57"/>
                  <a:gd name="T16" fmla="*/ 8 w 15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7">
                    <a:moveTo>
                      <a:pt x="8" y="57"/>
                    </a:moveTo>
                    <a:cubicBezTo>
                      <a:pt x="6" y="57"/>
                      <a:pt x="6" y="57"/>
                      <a:pt x="6" y="57"/>
                    </a:cubicBezTo>
                    <a:cubicBezTo>
                      <a:pt x="3" y="57"/>
                      <a:pt x="0" y="54"/>
                      <a:pt x="0" y="5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5" y="3"/>
                      <a:pt x="15" y="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4"/>
                      <a:pt x="12" y="57"/>
                      <a:pt x="8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0" name="PA-矩形 187"/>
              <p:cNvSpPr>
                <a:spLocks noChangeArrowheads="1"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6475412" y="3900488"/>
                <a:ext cx="503238" cy="490538"/>
              </a:xfrm>
              <a:prstGeom prst="rect">
                <a:avLst/>
              </a:prstGeom>
              <a:solidFill>
                <a:srgbClr val="C42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1" name="PA-矩形 188"/>
              <p:cNvSpPr>
                <a:spLocks noChangeArrowheads="1"/>
              </p:cNvSpPr>
              <p:nvPr>
                <p:custDataLst>
                  <p:tags r:id="rId117"/>
                </p:custDataLst>
              </p:nvPr>
            </p:nvSpPr>
            <p:spPr bwMode="auto">
              <a:xfrm>
                <a:off x="6475412" y="4167188"/>
                <a:ext cx="503238" cy="223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2" name="PA-任意多边形 189"/>
              <p:cNvSpPr/>
              <p:nvPr>
                <p:custDataLst>
                  <p:tags r:id="rId118"/>
                </p:custDataLst>
              </p:nvPr>
            </p:nvSpPr>
            <p:spPr bwMode="auto">
              <a:xfrm>
                <a:off x="6632575" y="3998913"/>
                <a:ext cx="261938" cy="165100"/>
              </a:xfrm>
              <a:custGeom>
                <a:avLst/>
                <a:gdLst>
                  <a:gd name="T0" fmla="*/ 103 w 114"/>
                  <a:gd name="T1" fmla="*/ 15 h 72"/>
                  <a:gd name="T2" fmla="*/ 100 w 114"/>
                  <a:gd name="T3" fmla="*/ 12 h 72"/>
                  <a:gd name="T4" fmla="*/ 90 w 114"/>
                  <a:gd name="T5" fmla="*/ 8 h 72"/>
                  <a:gd name="T6" fmla="*/ 89 w 114"/>
                  <a:gd name="T7" fmla="*/ 8 h 72"/>
                  <a:gd name="T8" fmla="*/ 88 w 114"/>
                  <a:gd name="T9" fmla="*/ 7 h 72"/>
                  <a:gd name="T10" fmla="*/ 81 w 114"/>
                  <a:gd name="T11" fmla="*/ 5 h 72"/>
                  <a:gd name="T12" fmla="*/ 77 w 114"/>
                  <a:gd name="T13" fmla="*/ 4 h 72"/>
                  <a:gd name="T14" fmla="*/ 76 w 114"/>
                  <a:gd name="T15" fmla="*/ 3 h 72"/>
                  <a:gd name="T16" fmla="*/ 72 w 114"/>
                  <a:gd name="T17" fmla="*/ 3 h 72"/>
                  <a:gd name="T18" fmla="*/ 50 w 114"/>
                  <a:gd name="T19" fmla="*/ 3 h 72"/>
                  <a:gd name="T20" fmla="*/ 32 w 114"/>
                  <a:gd name="T21" fmla="*/ 9 h 72"/>
                  <a:gd name="T22" fmla="*/ 18 w 114"/>
                  <a:gd name="T23" fmla="*/ 21 h 72"/>
                  <a:gd name="T24" fmla="*/ 13 w 114"/>
                  <a:gd name="T25" fmla="*/ 25 h 72"/>
                  <a:gd name="T26" fmla="*/ 9 w 114"/>
                  <a:gd name="T27" fmla="*/ 17 h 72"/>
                  <a:gd name="T28" fmla="*/ 7 w 114"/>
                  <a:gd name="T29" fmla="*/ 15 h 72"/>
                  <a:gd name="T30" fmla="*/ 5 w 114"/>
                  <a:gd name="T31" fmla="*/ 15 h 72"/>
                  <a:gd name="T32" fmla="*/ 3 w 114"/>
                  <a:gd name="T33" fmla="*/ 15 h 72"/>
                  <a:gd name="T34" fmla="*/ 3 w 114"/>
                  <a:gd name="T35" fmla="*/ 15 h 72"/>
                  <a:gd name="T36" fmla="*/ 2 w 114"/>
                  <a:gd name="T37" fmla="*/ 16 h 72"/>
                  <a:gd name="T38" fmla="*/ 1 w 114"/>
                  <a:gd name="T39" fmla="*/ 21 h 72"/>
                  <a:gd name="T40" fmla="*/ 0 w 114"/>
                  <a:gd name="T41" fmla="*/ 28 h 72"/>
                  <a:gd name="T42" fmla="*/ 0 w 114"/>
                  <a:gd name="T43" fmla="*/ 32 h 72"/>
                  <a:gd name="T44" fmla="*/ 0 w 114"/>
                  <a:gd name="T45" fmla="*/ 37 h 72"/>
                  <a:gd name="T46" fmla="*/ 0 w 114"/>
                  <a:gd name="T47" fmla="*/ 40 h 72"/>
                  <a:gd name="T48" fmla="*/ 0 w 114"/>
                  <a:gd name="T49" fmla="*/ 42 h 72"/>
                  <a:gd name="T50" fmla="*/ 0 w 114"/>
                  <a:gd name="T51" fmla="*/ 47 h 72"/>
                  <a:gd name="T52" fmla="*/ 2 w 114"/>
                  <a:gd name="T53" fmla="*/ 56 h 72"/>
                  <a:gd name="T54" fmla="*/ 7 w 114"/>
                  <a:gd name="T55" fmla="*/ 72 h 72"/>
                  <a:gd name="T56" fmla="*/ 20 w 114"/>
                  <a:gd name="T57" fmla="*/ 72 h 72"/>
                  <a:gd name="T58" fmla="*/ 11 w 114"/>
                  <a:gd name="T59" fmla="*/ 45 h 72"/>
                  <a:gd name="T60" fmla="*/ 23 w 114"/>
                  <a:gd name="T61" fmla="*/ 45 h 72"/>
                  <a:gd name="T62" fmla="*/ 43 w 114"/>
                  <a:gd name="T63" fmla="*/ 49 h 72"/>
                  <a:gd name="T64" fmla="*/ 72 w 114"/>
                  <a:gd name="T65" fmla="*/ 48 h 72"/>
                  <a:gd name="T66" fmla="*/ 97 w 114"/>
                  <a:gd name="T67" fmla="*/ 36 h 72"/>
                  <a:gd name="T68" fmla="*/ 114 w 114"/>
                  <a:gd name="T69" fmla="*/ 24 h 72"/>
                  <a:gd name="T70" fmla="*/ 103 w 114"/>
                  <a:gd name="T71" fmla="*/ 1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4" h="72">
                    <a:moveTo>
                      <a:pt x="103" y="15"/>
                    </a:moveTo>
                    <a:cubicBezTo>
                      <a:pt x="103" y="15"/>
                      <a:pt x="102" y="14"/>
                      <a:pt x="100" y="12"/>
                    </a:cubicBezTo>
                    <a:cubicBezTo>
                      <a:pt x="97" y="11"/>
                      <a:pt x="93" y="9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8"/>
                      <a:pt x="89" y="8"/>
                      <a:pt x="88" y="7"/>
                    </a:cubicBezTo>
                    <a:cubicBezTo>
                      <a:pt x="86" y="6"/>
                      <a:pt x="83" y="5"/>
                      <a:pt x="81" y="5"/>
                    </a:cubicBezTo>
                    <a:cubicBezTo>
                      <a:pt x="80" y="4"/>
                      <a:pt x="78" y="4"/>
                      <a:pt x="77" y="4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75" y="3"/>
                      <a:pt x="73" y="3"/>
                      <a:pt x="72" y="3"/>
                    </a:cubicBezTo>
                    <a:cubicBezTo>
                      <a:pt x="72" y="3"/>
                      <a:pt x="59" y="0"/>
                      <a:pt x="50" y="3"/>
                    </a:cubicBezTo>
                    <a:cubicBezTo>
                      <a:pt x="50" y="3"/>
                      <a:pt x="45" y="2"/>
                      <a:pt x="32" y="9"/>
                    </a:cubicBezTo>
                    <a:cubicBezTo>
                      <a:pt x="32" y="9"/>
                      <a:pt x="21" y="16"/>
                      <a:pt x="18" y="21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2" y="28"/>
                      <a:pt x="9" y="17"/>
                    </a:cubicBezTo>
                    <a:cubicBezTo>
                      <a:pt x="9" y="17"/>
                      <a:pt x="8" y="16"/>
                      <a:pt x="7" y="15"/>
                    </a:cubicBezTo>
                    <a:cubicBezTo>
                      <a:pt x="6" y="15"/>
                      <a:pt x="5" y="15"/>
                      <a:pt x="5" y="15"/>
                    </a:cubicBezTo>
                    <a:cubicBezTo>
                      <a:pt x="4" y="15"/>
                      <a:pt x="4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5"/>
                      <a:pt x="1" y="21"/>
                    </a:cubicBezTo>
                    <a:cubicBezTo>
                      <a:pt x="1" y="21"/>
                      <a:pt x="0" y="25"/>
                      <a:pt x="0" y="28"/>
                    </a:cubicBezTo>
                    <a:cubicBezTo>
                      <a:pt x="0" y="30"/>
                      <a:pt x="0" y="31"/>
                      <a:pt x="0" y="32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0" y="38"/>
                      <a:pt x="0" y="39"/>
                      <a:pt x="0" y="4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4"/>
                      <a:pt x="0" y="45"/>
                      <a:pt x="0" y="47"/>
                    </a:cubicBezTo>
                    <a:cubicBezTo>
                      <a:pt x="1" y="50"/>
                      <a:pt x="1" y="53"/>
                      <a:pt x="2" y="56"/>
                    </a:cubicBezTo>
                    <a:cubicBezTo>
                      <a:pt x="2" y="56"/>
                      <a:pt x="5" y="68"/>
                      <a:pt x="7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9" y="55"/>
                      <a:pt x="11" y="45"/>
                    </a:cubicBezTo>
                    <a:cubicBezTo>
                      <a:pt x="11" y="45"/>
                      <a:pt x="13" y="41"/>
                      <a:pt x="23" y="45"/>
                    </a:cubicBezTo>
                    <a:cubicBezTo>
                      <a:pt x="23" y="45"/>
                      <a:pt x="34" y="50"/>
                      <a:pt x="43" y="49"/>
                    </a:cubicBezTo>
                    <a:cubicBezTo>
                      <a:pt x="43" y="49"/>
                      <a:pt x="64" y="50"/>
                      <a:pt x="72" y="48"/>
                    </a:cubicBezTo>
                    <a:cubicBezTo>
                      <a:pt x="72" y="48"/>
                      <a:pt x="88" y="43"/>
                      <a:pt x="97" y="36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24"/>
                      <a:pt x="114" y="20"/>
                      <a:pt x="103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3" name="PA-任意多边形 190"/>
              <p:cNvSpPr/>
              <p:nvPr>
                <p:custDataLst>
                  <p:tags r:id="rId119"/>
                </p:custDataLst>
              </p:nvPr>
            </p:nvSpPr>
            <p:spPr bwMode="auto">
              <a:xfrm>
                <a:off x="6632575" y="4003676"/>
                <a:ext cx="261938" cy="160338"/>
              </a:xfrm>
              <a:custGeom>
                <a:avLst/>
                <a:gdLst>
                  <a:gd name="T0" fmla="*/ 103 w 114"/>
                  <a:gd name="T1" fmla="*/ 13 h 70"/>
                  <a:gd name="T2" fmla="*/ 90 w 114"/>
                  <a:gd name="T3" fmla="*/ 6 h 70"/>
                  <a:gd name="T4" fmla="*/ 88 w 114"/>
                  <a:gd name="T5" fmla="*/ 5 h 70"/>
                  <a:gd name="T6" fmla="*/ 77 w 114"/>
                  <a:gd name="T7" fmla="*/ 2 h 70"/>
                  <a:gd name="T8" fmla="*/ 72 w 114"/>
                  <a:gd name="T9" fmla="*/ 1 h 70"/>
                  <a:gd name="T10" fmla="*/ 50 w 114"/>
                  <a:gd name="T11" fmla="*/ 1 h 70"/>
                  <a:gd name="T12" fmla="*/ 32 w 114"/>
                  <a:gd name="T13" fmla="*/ 7 h 70"/>
                  <a:gd name="T14" fmla="*/ 13 w 114"/>
                  <a:gd name="T15" fmla="*/ 23 h 70"/>
                  <a:gd name="T16" fmla="*/ 13 w 114"/>
                  <a:gd name="T17" fmla="*/ 24 h 70"/>
                  <a:gd name="T18" fmla="*/ 9 w 114"/>
                  <a:gd name="T19" fmla="*/ 15 h 70"/>
                  <a:gd name="T20" fmla="*/ 5 w 114"/>
                  <a:gd name="T21" fmla="*/ 13 h 70"/>
                  <a:gd name="T22" fmla="*/ 3 w 114"/>
                  <a:gd name="T23" fmla="*/ 13 h 70"/>
                  <a:gd name="T24" fmla="*/ 2 w 114"/>
                  <a:gd name="T25" fmla="*/ 14 h 70"/>
                  <a:gd name="T26" fmla="*/ 2 w 114"/>
                  <a:gd name="T27" fmla="*/ 14 h 70"/>
                  <a:gd name="T28" fmla="*/ 1 w 114"/>
                  <a:gd name="T29" fmla="*/ 19 h 70"/>
                  <a:gd name="T30" fmla="*/ 0 w 114"/>
                  <a:gd name="T31" fmla="*/ 29 h 70"/>
                  <a:gd name="T32" fmla="*/ 0 w 114"/>
                  <a:gd name="T33" fmla="*/ 33 h 70"/>
                  <a:gd name="T34" fmla="*/ 0 w 114"/>
                  <a:gd name="T35" fmla="*/ 38 h 70"/>
                  <a:gd name="T36" fmla="*/ 0 w 114"/>
                  <a:gd name="T37" fmla="*/ 43 h 70"/>
                  <a:gd name="T38" fmla="*/ 2 w 114"/>
                  <a:gd name="T39" fmla="*/ 54 h 70"/>
                  <a:gd name="T40" fmla="*/ 7 w 114"/>
                  <a:gd name="T41" fmla="*/ 70 h 70"/>
                  <a:gd name="T42" fmla="*/ 20 w 114"/>
                  <a:gd name="T43" fmla="*/ 70 h 70"/>
                  <a:gd name="T44" fmla="*/ 11 w 114"/>
                  <a:gd name="T45" fmla="*/ 46 h 70"/>
                  <a:gd name="T46" fmla="*/ 15 w 114"/>
                  <a:gd name="T47" fmla="*/ 41 h 70"/>
                  <a:gd name="T48" fmla="*/ 41 w 114"/>
                  <a:gd name="T49" fmla="*/ 47 h 70"/>
                  <a:gd name="T50" fmla="*/ 55 w 114"/>
                  <a:gd name="T51" fmla="*/ 48 h 70"/>
                  <a:gd name="T52" fmla="*/ 98 w 114"/>
                  <a:gd name="T53" fmla="*/ 34 h 70"/>
                  <a:gd name="T54" fmla="*/ 114 w 114"/>
                  <a:gd name="T55" fmla="*/ 22 h 70"/>
                  <a:gd name="T56" fmla="*/ 103 w 114"/>
                  <a:gd name="T57" fmla="*/ 13 h 70"/>
                  <a:gd name="T58" fmla="*/ 112 w 114"/>
                  <a:gd name="T59" fmla="*/ 20 h 70"/>
                  <a:gd name="T60" fmla="*/ 114 w 114"/>
                  <a:gd name="T61" fmla="*/ 22 h 70"/>
                  <a:gd name="T62" fmla="*/ 97 w 114"/>
                  <a:gd name="T63" fmla="*/ 34 h 70"/>
                  <a:gd name="T64" fmla="*/ 72 w 114"/>
                  <a:gd name="T65" fmla="*/ 46 h 70"/>
                  <a:gd name="T66" fmla="*/ 43 w 114"/>
                  <a:gd name="T67" fmla="*/ 47 h 70"/>
                  <a:gd name="T68" fmla="*/ 23 w 114"/>
                  <a:gd name="T69" fmla="*/ 43 h 70"/>
                  <a:gd name="T70" fmla="*/ 11 w 114"/>
                  <a:gd name="T71" fmla="*/ 43 h 70"/>
                  <a:gd name="T72" fmla="*/ 20 w 114"/>
                  <a:gd name="T73" fmla="*/ 70 h 70"/>
                  <a:gd name="T74" fmla="*/ 20 w 114"/>
                  <a:gd name="T75" fmla="*/ 70 h 70"/>
                  <a:gd name="T76" fmla="*/ 7 w 114"/>
                  <a:gd name="T77" fmla="*/ 70 h 70"/>
                  <a:gd name="T78" fmla="*/ 2 w 114"/>
                  <a:gd name="T79" fmla="*/ 54 h 70"/>
                  <a:gd name="T80" fmla="*/ 0 w 114"/>
                  <a:gd name="T81" fmla="*/ 43 h 70"/>
                  <a:gd name="T82" fmla="*/ 0 w 114"/>
                  <a:gd name="T83" fmla="*/ 38 h 70"/>
                  <a:gd name="T84" fmla="*/ 0 w 114"/>
                  <a:gd name="T85" fmla="*/ 33 h 70"/>
                  <a:gd name="T86" fmla="*/ 0 w 114"/>
                  <a:gd name="T87" fmla="*/ 29 h 70"/>
                  <a:gd name="T88" fmla="*/ 1 w 114"/>
                  <a:gd name="T89" fmla="*/ 19 h 70"/>
                  <a:gd name="T90" fmla="*/ 2 w 114"/>
                  <a:gd name="T91" fmla="*/ 14 h 70"/>
                  <a:gd name="T92" fmla="*/ 3 w 114"/>
                  <a:gd name="T93" fmla="*/ 13 h 70"/>
                  <a:gd name="T94" fmla="*/ 4 w 114"/>
                  <a:gd name="T95" fmla="*/ 13 h 70"/>
                  <a:gd name="T96" fmla="*/ 7 w 114"/>
                  <a:gd name="T97" fmla="*/ 13 h 70"/>
                  <a:gd name="T98" fmla="*/ 9 w 114"/>
                  <a:gd name="T99" fmla="*/ 15 h 70"/>
                  <a:gd name="T100" fmla="*/ 13 w 114"/>
                  <a:gd name="T101" fmla="*/ 24 h 70"/>
                  <a:gd name="T102" fmla="*/ 13 w 114"/>
                  <a:gd name="T103" fmla="*/ 23 h 70"/>
                  <a:gd name="T104" fmla="*/ 18 w 114"/>
                  <a:gd name="T105" fmla="*/ 19 h 70"/>
                  <a:gd name="T106" fmla="*/ 50 w 114"/>
                  <a:gd name="T107" fmla="*/ 1 h 70"/>
                  <a:gd name="T108" fmla="*/ 60 w 114"/>
                  <a:gd name="T109" fmla="*/ 0 h 70"/>
                  <a:gd name="T110" fmla="*/ 76 w 114"/>
                  <a:gd name="T111" fmla="*/ 1 h 70"/>
                  <a:gd name="T112" fmla="*/ 81 w 114"/>
                  <a:gd name="T113" fmla="*/ 3 h 70"/>
                  <a:gd name="T114" fmla="*/ 89 w 114"/>
                  <a:gd name="T115" fmla="*/ 6 h 70"/>
                  <a:gd name="T116" fmla="*/ 100 w 114"/>
                  <a:gd name="T117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70">
                    <a:moveTo>
                      <a:pt x="103" y="13"/>
                    </a:moveTo>
                    <a:cubicBezTo>
                      <a:pt x="103" y="13"/>
                      <a:pt x="103" y="13"/>
                      <a:pt x="103" y="13"/>
                    </a:cubicBezTo>
                    <a:cubicBezTo>
                      <a:pt x="103" y="13"/>
                      <a:pt x="102" y="12"/>
                      <a:pt x="100" y="10"/>
                    </a:cubicBezTo>
                    <a:cubicBezTo>
                      <a:pt x="97" y="9"/>
                      <a:pt x="93" y="7"/>
                      <a:pt x="90" y="6"/>
                    </a:cubicBezTo>
                    <a:cubicBezTo>
                      <a:pt x="89" y="6"/>
                      <a:pt x="89" y="6"/>
                      <a:pt x="89" y="6"/>
                    </a:cubicBezTo>
                    <a:cubicBezTo>
                      <a:pt x="89" y="6"/>
                      <a:pt x="89" y="5"/>
                      <a:pt x="88" y="5"/>
                    </a:cubicBezTo>
                    <a:cubicBezTo>
                      <a:pt x="86" y="4"/>
                      <a:pt x="83" y="3"/>
                      <a:pt x="81" y="2"/>
                    </a:cubicBezTo>
                    <a:cubicBezTo>
                      <a:pt x="80" y="2"/>
                      <a:pt x="78" y="2"/>
                      <a:pt x="77" y="2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5" y="1"/>
                      <a:pt x="73" y="1"/>
                      <a:pt x="72" y="1"/>
                    </a:cubicBezTo>
                    <a:cubicBezTo>
                      <a:pt x="72" y="1"/>
                      <a:pt x="66" y="0"/>
                      <a:pt x="60" y="0"/>
                    </a:cubicBezTo>
                    <a:cubicBezTo>
                      <a:pt x="56" y="0"/>
                      <a:pt x="53" y="0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8" y="1"/>
                      <a:pt x="43" y="1"/>
                      <a:pt x="32" y="7"/>
                    </a:cubicBezTo>
                    <a:cubicBezTo>
                      <a:pt x="32" y="7"/>
                      <a:pt x="21" y="14"/>
                      <a:pt x="18" y="19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1" y="22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8" y="14"/>
                      <a:pt x="7" y="13"/>
                    </a:cubicBezTo>
                    <a:cubicBezTo>
                      <a:pt x="6" y="13"/>
                      <a:pt x="5" y="13"/>
                      <a:pt x="5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1" y="14"/>
                      <a:pt x="1" y="19"/>
                    </a:cubicBezTo>
                    <a:cubicBezTo>
                      <a:pt x="1" y="19"/>
                      <a:pt x="0" y="23"/>
                      <a:pt x="0" y="26"/>
                    </a:cubicBezTo>
                    <a:cubicBezTo>
                      <a:pt x="0" y="27"/>
                      <a:pt x="0" y="28"/>
                      <a:pt x="0" y="29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0" y="32"/>
                      <a:pt x="0" y="33"/>
                    </a:cubicBezTo>
                    <a:cubicBezTo>
                      <a:pt x="0" y="34"/>
                      <a:pt x="0" y="35"/>
                      <a:pt x="0" y="35"/>
                    </a:cubicBezTo>
                    <a:cubicBezTo>
                      <a:pt x="0" y="36"/>
                      <a:pt x="0" y="37"/>
                      <a:pt x="0" y="3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0" y="44"/>
                      <a:pt x="0" y="44"/>
                      <a:pt x="0" y="45"/>
                    </a:cubicBezTo>
                    <a:cubicBezTo>
                      <a:pt x="1" y="48"/>
                      <a:pt x="1" y="51"/>
                      <a:pt x="2" y="54"/>
                    </a:cubicBezTo>
                    <a:cubicBezTo>
                      <a:pt x="2" y="54"/>
                      <a:pt x="5" y="66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18" y="67"/>
                      <a:pt x="15" y="62"/>
                    </a:cubicBezTo>
                    <a:cubicBezTo>
                      <a:pt x="13" y="57"/>
                      <a:pt x="11" y="51"/>
                      <a:pt x="11" y="46"/>
                    </a:cubicBezTo>
                    <a:cubicBezTo>
                      <a:pt x="11" y="45"/>
                      <a:pt x="11" y="44"/>
                      <a:pt x="11" y="43"/>
                    </a:cubicBezTo>
                    <a:cubicBezTo>
                      <a:pt x="11" y="43"/>
                      <a:pt x="12" y="41"/>
                      <a:pt x="15" y="41"/>
                    </a:cubicBezTo>
                    <a:cubicBezTo>
                      <a:pt x="17" y="41"/>
                      <a:pt x="19" y="42"/>
                      <a:pt x="23" y="43"/>
                    </a:cubicBezTo>
                    <a:cubicBezTo>
                      <a:pt x="23" y="43"/>
                      <a:pt x="32" y="47"/>
                      <a:pt x="41" y="47"/>
                    </a:cubicBezTo>
                    <a:cubicBezTo>
                      <a:pt x="42" y="47"/>
                      <a:pt x="42" y="47"/>
                      <a:pt x="43" y="47"/>
                    </a:cubicBezTo>
                    <a:cubicBezTo>
                      <a:pt x="43" y="47"/>
                      <a:pt x="48" y="48"/>
                      <a:pt x="55" y="48"/>
                    </a:cubicBezTo>
                    <a:cubicBezTo>
                      <a:pt x="61" y="48"/>
                      <a:pt x="68" y="47"/>
                      <a:pt x="72" y="47"/>
                    </a:cubicBezTo>
                    <a:cubicBezTo>
                      <a:pt x="72" y="47"/>
                      <a:pt x="88" y="41"/>
                      <a:pt x="98" y="34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14" y="22"/>
                      <a:pt x="114" y="18"/>
                      <a:pt x="103" y="1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3" y="13"/>
                      <a:pt x="103" y="13"/>
                      <a:pt x="103" y="13"/>
                    </a:cubicBezTo>
                    <a:cubicBezTo>
                      <a:pt x="108" y="16"/>
                      <a:pt x="111" y="18"/>
                      <a:pt x="112" y="20"/>
                    </a:cubicBezTo>
                    <a:cubicBezTo>
                      <a:pt x="114" y="21"/>
                      <a:pt x="114" y="22"/>
                      <a:pt x="114" y="22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114" y="22"/>
                      <a:pt x="114" y="22"/>
                      <a:pt x="114" y="22"/>
                    </a:cubicBezTo>
                    <a:cubicBezTo>
                      <a:pt x="97" y="34"/>
                      <a:pt x="97" y="34"/>
                      <a:pt x="97" y="34"/>
                    </a:cubicBezTo>
                    <a:cubicBezTo>
                      <a:pt x="93" y="38"/>
                      <a:pt x="86" y="41"/>
                      <a:pt x="81" y="43"/>
                    </a:cubicBezTo>
                    <a:cubicBezTo>
                      <a:pt x="76" y="45"/>
                      <a:pt x="72" y="46"/>
                      <a:pt x="72" y="46"/>
                    </a:cubicBezTo>
                    <a:cubicBezTo>
                      <a:pt x="68" y="47"/>
                      <a:pt x="61" y="48"/>
                      <a:pt x="55" y="48"/>
                    </a:cubicBezTo>
                    <a:cubicBezTo>
                      <a:pt x="48" y="48"/>
                      <a:pt x="43" y="47"/>
                      <a:pt x="43" y="47"/>
                    </a:cubicBezTo>
                    <a:cubicBezTo>
                      <a:pt x="42" y="47"/>
                      <a:pt x="42" y="47"/>
                      <a:pt x="41" y="47"/>
                    </a:cubicBezTo>
                    <a:cubicBezTo>
                      <a:pt x="32" y="47"/>
                      <a:pt x="23" y="43"/>
                      <a:pt x="23" y="43"/>
                    </a:cubicBezTo>
                    <a:cubicBezTo>
                      <a:pt x="19" y="42"/>
                      <a:pt x="17" y="41"/>
                      <a:pt x="15" y="41"/>
                    </a:cubicBezTo>
                    <a:cubicBezTo>
                      <a:pt x="12" y="41"/>
                      <a:pt x="11" y="43"/>
                      <a:pt x="11" y="43"/>
                    </a:cubicBezTo>
                    <a:cubicBezTo>
                      <a:pt x="11" y="44"/>
                      <a:pt x="11" y="45"/>
                      <a:pt x="11" y="46"/>
                    </a:cubicBezTo>
                    <a:cubicBezTo>
                      <a:pt x="11" y="56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7" y="70"/>
                      <a:pt x="7" y="70"/>
                      <a:pt x="7" y="70"/>
                    </a:cubicBezTo>
                    <a:cubicBezTo>
                      <a:pt x="5" y="66"/>
                      <a:pt x="2" y="54"/>
                      <a:pt x="2" y="54"/>
                    </a:cubicBezTo>
                    <a:cubicBezTo>
                      <a:pt x="1" y="51"/>
                      <a:pt x="1" y="48"/>
                      <a:pt x="0" y="45"/>
                    </a:cubicBezTo>
                    <a:cubicBezTo>
                      <a:pt x="0" y="44"/>
                      <a:pt x="0" y="44"/>
                      <a:pt x="0" y="43"/>
                    </a:cubicBezTo>
                    <a:cubicBezTo>
                      <a:pt x="0" y="42"/>
                      <a:pt x="0" y="41"/>
                      <a:pt x="0" y="4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7"/>
                      <a:pt x="0" y="36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8"/>
                      <a:pt x="0" y="27"/>
                      <a:pt x="0" y="26"/>
                    </a:cubicBezTo>
                    <a:cubicBezTo>
                      <a:pt x="0" y="23"/>
                      <a:pt x="1" y="19"/>
                      <a:pt x="1" y="19"/>
                    </a:cubicBezTo>
                    <a:cubicBezTo>
                      <a:pt x="1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6" y="13"/>
                      <a:pt x="7" y="13"/>
                    </a:cubicBezTo>
                    <a:cubicBezTo>
                      <a:pt x="8" y="14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22"/>
                      <a:pt x="12" y="24"/>
                      <a:pt x="13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1" y="14"/>
                      <a:pt x="32" y="7"/>
                      <a:pt x="32" y="7"/>
                    </a:cubicBezTo>
                    <a:cubicBezTo>
                      <a:pt x="43" y="1"/>
                      <a:pt x="48" y="1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3" y="0"/>
                      <a:pt x="56" y="0"/>
                      <a:pt x="60" y="0"/>
                    </a:cubicBezTo>
                    <a:cubicBezTo>
                      <a:pt x="66" y="0"/>
                      <a:pt x="72" y="1"/>
                      <a:pt x="72" y="1"/>
                    </a:cubicBezTo>
                    <a:cubicBezTo>
                      <a:pt x="73" y="1"/>
                      <a:pt x="75" y="1"/>
                      <a:pt x="76" y="1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8" y="2"/>
                      <a:pt x="80" y="2"/>
                      <a:pt x="81" y="3"/>
                    </a:cubicBezTo>
                    <a:cubicBezTo>
                      <a:pt x="83" y="3"/>
                      <a:pt x="86" y="4"/>
                      <a:pt x="88" y="5"/>
                    </a:cubicBezTo>
                    <a:cubicBezTo>
                      <a:pt x="89" y="6"/>
                      <a:pt x="89" y="6"/>
                      <a:pt x="89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3" y="7"/>
                      <a:pt x="97" y="9"/>
                      <a:pt x="100" y="11"/>
                    </a:cubicBezTo>
                    <a:cubicBezTo>
                      <a:pt x="102" y="12"/>
                      <a:pt x="103" y="13"/>
                      <a:pt x="103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4" name="PA-任意多边形 191"/>
              <p:cNvSpPr/>
              <p:nvPr>
                <p:custDataLst>
                  <p:tags r:id="rId120"/>
                </p:custDataLst>
              </p:nvPr>
            </p:nvSpPr>
            <p:spPr bwMode="auto">
              <a:xfrm>
                <a:off x="6624637" y="4164013"/>
                <a:ext cx="215900" cy="192088"/>
              </a:xfrm>
              <a:custGeom>
                <a:avLst/>
                <a:gdLst>
                  <a:gd name="T0" fmla="*/ 10 w 94"/>
                  <a:gd name="T1" fmla="*/ 0 h 84"/>
                  <a:gd name="T2" fmla="*/ 9 w 94"/>
                  <a:gd name="T3" fmla="*/ 5 h 84"/>
                  <a:gd name="T4" fmla="*/ 6 w 94"/>
                  <a:gd name="T5" fmla="*/ 5 h 84"/>
                  <a:gd name="T6" fmla="*/ 6 w 94"/>
                  <a:gd name="T7" fmla="*/ 9 h 84"/>
                  <a:gd name="T8" fmla="*/ 9 w 94"/>
                  <a:gd name="T9" fmla="*/ 11 h 84"/>
                  <a:gd name="T10" fmla="*/ 9 w 94"/>
                  <a:gd name="T11" fmla="*/ 28 h 84"/>
                  <a:gd name="T12" fmla="*/ 4 w 94"/>
                  <a:gd name="T13" fmla="*/ 39 h 84"/>
                  <a:gd name="T14" fmla="*/ 0 w 94"/>
                  <a:gd name="T15" fmla="*/ 48 h 84"/>
                  <a:gd name="T16" fmla="*/ 0 w 94"/>
                  <a:gd name="T17" fmla="*/ 55 h 84"/>
                  <a:gd name="T18" fmla="*/ 3 w 94"/>
                  <a:gd name="T19" fmla="*/ 55 h 84"/>
                  <a:gd name="T20" fmla="*/ 6 w 94"/>
                  <a:gd name="T21" fmla="*/ 54 h 84"/>
                  <a:gd name="T22" fmla="*/ 8 w 94"/>
                  <a:gd name="T23" fmla="*/ 50 h 84"/>
                  <a:gd name="T24" fmla="*/ 9 w 94"/>
                  <a:gd name="T25" fmla="*/ 49 h 84"/>
                  <a:gd name="T26" fmla="*/ 11 w 94"/>
                  <a:gd name="T27" fmla="*/ 50 h 84"/>
                  <a:gd name="T28" fmla="*/ 11 w 94"/>
                  <a:gd name="T29" fmla="*/ 57 h 84"/>
                  <a:gd name="T30" fmla="*/ 11 w 94"/>
                  <a:gd name="T31" fmla="*/ 63 h 84"/>
                  <a:gd name="T32" fmla="*/ 11 w 94"/>
                  <a:gd name="T33" fmla="*/ 67 h 84"/>
                  <a:gd name="T34" fmla="*/ 11 w 94"/>
                  <a:gd name="T35" fmla="*/ 74 h 84"/>
                  <a:gd name="T36" fmla="*/ 4 w 94"/>
                  <a:gd name="T37" fmla="*/ 82 h 84"/>
                  <a:gd name="T38" fmla="*/ 2 w 94"/>
                  <a:gd name="T39" fmla="*/ 84 h 84"/>
                  <a:gd name="T40" fmla="*/ 21 w 94"/>
                  <a:gd name="T41" fmla="*/ 84 h 84"/>
                  <a:gd name="T42" fmla="*/ 33 w 94"/>
                  <a:gd name="T43" fmla="*/ 68 h 84"/>
                  <a:gd name="T44" fmla="*/ 40 w 94"/>
                  <a:gd name="T45" fmla="*/ 82 h 84"/>
                  <a:gd name="T46" fmla="*/ 42 w 94"/>
                  <a:gd name="T47" fmla="*/ 60 h 84"/>
                  <a:gd name="T48" fmla="*/ 49 w 94"/>
                  <a:gd name="T49" fmla="*/ 53 h 84"/>
                  <a:gd name="T50" fmla="*/ 76 w 94"/>
                  <a:gd name="T51" fmla="*/ 84 h 84"/>
                  <a:gd name="T52" fmla="*/ 94 w 94"/>
                  <a:gd name="T53" fmla="*/ 84 h 84"/>
                  <a:gd name="T54" fmla="*/ 58 w 94"/>
                  <a:gd name="T55" fmla="*/ 42 h 84"/>
                  <a:gd name="T56" fmla="*/ 92 w 94"/>
                  <a:gd name="T57" fmla="*/ 8 h 84"/>
                  <a:gd name="T58" fmla="*/ 92 w 94"/>
                  <a:gd name="T59" fmla="*/ 6 h 84"/>
                  <a:gd name="T60" fmla="*/ 75 w 94"/>
                  <a:gd name="T61" fmla="*/ 5 h 84"/>
                  <a:gd name="T62" fmla="*/ 50 w 94"/>
                  <a:gd name="T63" fmla="*/ 35 h 84"/>
                  <a:gd name="T64" fmla="*/ 23 w 94"/>
                  <a:gd name="T65" fmla="*/ 0 h 84"/>
                  <a:gd name="T66" fmla="*/ 10 w 94"/>
                  <a:gd name="T6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84">
                    <a:moveTo>
                      <a:pt x="10" y="0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8"/>
                      <a:pt x="5" y="36"/>
                      <a:pt x="4" y="39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11" y="48"/>
                      <a:pt x="11" y="50"/>
                    </a:cubicBezTo>
                    <a:cubicBezTo>
                      <a:pt x="11" y="53"/>
                      <a:pt x="11" y="57"/>
                      <a:pt x="11" y="57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4" y="82"/>
                      <a:pt x="4" y="82"/>
                      <a:pt x="4" y="82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23" y="0"/>
                      <a:pt x="23" y="0"/>
                      <a:pt x="23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028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5" name="PA-任意多边形 192"/>
              <p:cNvSpPr/>
              <p:nvPr>
                <p:custDataLst>
                  <p:tags r:id="rId121"/>
                </p:custDataLst>
              </p:nvPr>
            </p:nvSpPr>
            <p:spPr bwMode="auto">
              <a:xfrm>
                <a:off x="6699250" y="426402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3 w 3"/>
                  <a:gd name="T3" fmla="*/ 3 h 3"/>
                  <a:gd name="T4" fmla="*/ 3 w 3"/>
                  <a:gd name="T5" fmla="*/ 2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6" name="PA-任意多边形 193"/>
              <p:cNvSpPr/>
              <p:nvPr>
                <p:custDataLst>
                  <p:tags r:id="rId122"/>
                </p:custDataLst>
              </p:nvPr>
            </p:nvSpPr>
            <p:spPr bwMode="auto">
              <a:xfrm>
                <a:off x="6699250" y="426402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3 w 3"/>
                  <a:gd name="T23" fmla="*/ 2 h 3"/>
                  <a:gd name="T24" fmla="*/ 3 w 3"/>
                  <a:gd name="T25" fmla="*/ 3 h 3"/>
                  <a:gd name="T26" fmla="*/ 0 w 3"/>
                  <a:gd name="T27" fmla="*/ 0 h 3"/>
                  <a:gd name="T28" fmla="*/ 0 w 3"/>
                  <a:gd name="T29" fmla="*/ 0 h 3"/>
                  <a:gd name="T30" fmla="*/ 0 w 3"/>
                  <a:gd name="T31" fmla="*/ 0 h 3"/>
                  <a:gd name="T32" fmla="*/ 0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7" name="PA-任意多边形 194"/>
              <p:cNvSpPr/>
              <p:nvPr>
                <p:custDataLst>
                  <p:tags r:id="rId123"/>
                </p:custDataLst>
              </p:nvPr>
            </p:nvSpPr>
            <p:spPr bwMode="auto">
              <a:xfrm>
                <a:off x="6664325" y="4257676"/>
                <a:ext cx="26988" cy="57150"/>
              </a:xfrm>
              <a:custGeom>
                <a:avLst/>
                <a:gdLst>
                  <a:gd name="T0" fmla="*/ 0 w 12"/>
                  <a:gd name="T1" fmla="*/ 0 h 25"/>
                  <a:gd name="T2" fmla="*/ 0 w 12"/>
                  <a:gd name="T3" fmla="*/ 25 h 25"/>
                  <a:gd name="T4" fmla="*/ 9 w 12"/>
                  <a:gd name="T5" fmla="*/ 16 h 25"/>
                  <a:gd name="T6" fmla="*/ 10 w 12"/>
                  <a:gd name="T7" fmla="*/ 10 h 25"/>
                  <a:gd name="T8" fmla="*/ 0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2" y="14"/>
                      <a:pt x="10" y="10"/>
                    </a:cubicBezTo>
                    <a:cubicBezTo>
                      <a:pt x="8" y="7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8" name="PA-任意多边形 195"/>
              <p:cNvSpPr/>
              <p:nvPr>
                <p:custDataLst>
                  <p:tags r:id="rId124"/>
                </p:custDataLst>
              </p:nvPr>
            </p:nvSpPr>
            <p:spPr bwMode="auto">
              <a:xfrm>
                <a:off x="6664325" y="4257676"/>
                <a:ext cx="25400" cy="57150"/>
              </a:xfrm>
              <a:custGeom>
                <a:avLst/>
                <a:gdLst>
                  <a:gd name="T0" fmla="*/ 0 w 11"/>
                  <a:gd name="T1" fmla="*/ 0 h 25"/>
                  <a:gd name="T2" fmla="*/ 0 w 11"/>
                  <a:gd name="T3" fmla="*/ 0 h 25"/>
                  <a:gd name="T4" fmla="*/ 0 w 11"/>
                  <a:gd name="T5" fmla="*/ 25 h 25"/>
                  <a:gd name="T6" fmla="*/ 0 w 11"/>
                  <a:gd name="T7" fmla="*/ 25 h 25"/>
                  <a:gd name="T8" fmla="*/ 9 w 11"/>
                  <a:gd name="T9" fmla="*/ 16 h 25"/>
                  <a:gd name="T10" fmla="*/ 11 w 11"/>
                  <a:gd name="T11" fmla="*/ 13 h 25"/>
                  <a:gd name="T12" fmla="*/ 10 w 11"/>
                  <a:gd name="T13" fmla="*/ 10 h 25"/>
                  <a:gd name="T14" fmla="*/ 0 w 11"/>
                  <a:gd name="T15" fmla="*/ 0 h 25"/>
                  <a:gd name="T16" fmla="*/ 0 w 11"/>
                  <a:gd name="T17" fmla="*/ 0 h 25"/>
                  <a:gd name="T18" fmla="*/ 0 w 11"/>
                  <a:gd name="T19" fmla="*/ 0 h 25"/>
                  <a:gd name="T20" fmla="*/ 0 w 11"/>
                  <a:gd name="T21" fmla="*/ 0 h 25"/>
                  <a:gd name="T22" fmla="*/ 10 w 11"/>
                  <a:gd name="T23" fmla="*/ 11 h 25"/>
                  <a:gd name="T24" fmla="*/ 11 w 11"/>
                  <a:gd name="T25" fmla="*/ 13 h 25"/>
                  <a:gd name="T26" fmla="*/ 9 w 11"/>
                  <a:gd name="T27" fmla="*/ 16 h 25"/>
                  <a:gd name="T28" fmla="*/ 0 w 11"/>
                  <a:gd name="T29" fmla="*/ 25 h 25"/>
                  <a:gd name="T30" fmla="*/ 0 w 11"/>
                  <a:gd name="T31" fmla="*/ 0 h 25"/>
                  <a:gd name="T32" fmla="*/ 0 w 11"/>
                  <a:gd name="T33" fmla="*/ 0 h 25"/>
                  <a:gd name="T34" fmla="*/ 0 w 11"/>
                  <a:gd name="T3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2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1" y="15"/>
                      <a:pt x="11" y="13"/>
                    </a:cubicBezTo>
                    <a:cubicBezTo>
                      <a:pt x="11" y="13"/>
                      <a:pt x="10" y="12"/>
                      <a:pt x="10" y="10"/>
                    </a:cubicBezTo>
                    <a:cubicBezTo>
                      <a:pt x="8" y="7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7"/>
                      <a:pt x="10" y="11"/>
                    </a:cubicBezTo>
                    <a:cubicBezTo>
                      <a:pt x="10" y="12"/>
                      <a:pt x="11" y="13"/>
                      <a:pt x="11" y="13"/>
                    </a:cubicBezTo>
                    <a:cubicBezTo>
                      <a:pt x="11" y="15"/>
                      <a:pt x="9" y="16"/>
                      <a:pt x="9" y="16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89" name="PA-任意多边形 196"/>
              <p:cNvSpPr>
                <a:spLocks noEditPoints="1"/>
              </p:cNvSpPr>
              <p:nvPr>
                <p:custDataLst>
                  <p:tags r:id="rId125"/>
                </p:custDataLst>
              </p:nvPr>
            </p:nvSpPr>
            <p:spPr bwMode="auto">
              <a:xfrm>
                <a:off x="6496050" y="4413251"/>
                <a:ext cx="112713" cy="98425"/>
              </a:xfrm>
              <a:custGeom>
                <a:avLst/>
                <a:gdLst>
                  <a:gd name="T0" fmla="*/ 16 w 49"/>
                  <a:gd name="T1" fmla="*/ 43 h 43"/>
                  <a:gd name="T2" fmla="*/ 9 w 49"/>
                  <a:gd name="T3" fmla="*/ 43 h 43"/>
                  <a:gd name="T4" fmla="*/ 9 w 49"/>
                  <a:gd name="T5" fmla="*/ 24 h 43"/>
                  <a:gd name="T6" fmla="*/ 2 w 49"/>
                  <a:gd name="T7" fmla="*/ 29 h 43"/>
                  <a:gd name="T8" fmla="*/ 0 w 49"/>
                  <a:gd name="T9" fmla="*/ 23 h 43"/>
                  <a:gd name="T10" fmla="*/ 12 w 49"/>
                  <a:gd name="T11" fmla="*/ 10 h 43"/>
                  <a:gd name="T12" fmla="*/ 1 w 49"/>
                  <a:gd name="T13" fmla="*/ 10 h 43"/>
                  <a:gd name="T14" fmla="*/ 1 w 49"/>
                  <a:gd name="T15" fmla="*/ 5 h 43"/>
                  <a:gd name="T16" fmla="*/ 15 w 49"/>
                  <a:gd name="T17" fmla="*/ 5 h 43"/>
                  <a:gd name="T18" fmla="*/ 17 w 49"/>
                  <a:gd name="T19" fmla="*/ 0 h 43"/>
                  <a:gd name="T20" fmla="*/ 25 w 49"/>
                  <a:gd name="T21" fmla="*/ 1 h 43"/>
                  <a:gd name="T22" fmla="*/ 23 w 49"/>
                  <a:gd name="T23" fmla="*/ 5 h 43"/>
                  <a:gd name="T24" fmla="*/ 49 w 49"/>
                  <a:gd name="T25" fmla="*/ 5 h 43"/>
                  <a:gd name="T26" fmla="*/ 49 w 49"/>
                  <a:gd name="T27" fmla="*/ 10 h 43"/>
                  <a:gd name="T28" fmla="*/ 20 w 49"/>
                  <a:gd name="T29" fmla="*/ 10 h 43"/>
                  <a:gd name="T30" fmla="*/ 18 w 49"/>
                  <a:gd name="T31" fmla="*/ 14 h 43"/>
                  <a:gd name="T32" fmla="*/ 44 w 49"/>
                  <a:gd name="T33" fmla="*/ 14 h 43"/>
                  <a:gd name="T34" fmla="*/ 44 w 49"/>
                  <a:gd name="T35" fmla="*/ 37 h 43"/>
                  <a:gd name="T36" fmla="*/ 43 w 49"/>
                  <a:gd name="T37" fmla="*/ 41 h 43"/>
                  <a:gd name="T38" fmla="*/ 39 w 49"/>
                  <a:gd name="T39" fmla="*/ 43 h 43"/>
                  <a:gd name="T40" fmla="*/ 28 w 49"/>
                  <a:gd name="T41" fmla="*/ 43 h 43"/>
                  <a:gd name="T42" fmla="*/ 26 w 49"/>
                  <a:gd name="T43" fmla="*/ 37 h 43"/>
                  <a:gd name="T44" fmla="*/ 34 w 49"/>
                  <a:gd name="T45" fmla="*/ 37 h 43"/>
                  <a:gd name="T46" fmla="*/ 37 w 49"/>
                  <a:gd name="T47" fmla="*/ 35 h 43"/>
                  <a:gd name="T48" fmla="*/ 37 w 49"/>
                  <a:gd name="T49" fmla="*/ 34 h 43"/>
                  <a:gd name="T50" fmla="*/ 16 w 49"/>
                  <a:gd name="T51" fmla="*/ 34 h 43"/>
                  <a:gd name="T52" fmla="*/ 16 w 49"/>
                  <a:gd name="T53" fmla="*/ 43 h 43"/>
                  <a:gd name="T54" fmla="*/ 37 w 49"/>
                  <a:gd name="T55" fmla="*/ 19 h 43"/>
                  <a:gd name="T56" fmla="*/ 16 w 49"/>
                  <a:gd name="T57" fmla="*/ 19 h 43"/>
                  <a:gd name="T58" fmla="*/ 16 w 49"/>
                  <a:gd name="T59" fmla="*/ 22 h 43"/>
                  <a:gd name="T60" fmla="*/ 37 w 49"/>
                  <a:gd name="T61" fmla="*/ 22 h 43"/>
                  <a:gd name="T62" fmla="*/ 37 w 49"/>
                  <a:gd name="T63" fmla="*/ 19 h 43"/>
                  <a:gd name="T64" fmla="*/ 16 w 49"/>
                  <a:gd name="T65" fmla="*/ 29 h 43"/>
                  <a:gd name="T66" fmla="*/ 37 w 49"/>
                  <a:gd name="T67" fmla="*/ 29 h 43"/>
                  <a:gd name="T68" fmla="*/ 37 w 49"/>
                  <a:gd name="T69" fmla="*/ 26 h 43"/>
                  <a:gd name="T70" fmla="*/ 16 w 49"/>
                  <a:gd name="T71" fmla="*/ 26 h 43"/>
                  <a:gd name="T72" fmla="*/ 16 w 49"/>
                  <a:gd name="T73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" h="43">
                    <a:moveTo>
                      <a:pt x="16" y="43"/>
                    </a:moveTo>
                    <a:cubicBezTo>
                      <a:pt x="9" y="43"/>
                      <a:pt x="9" y="43"/>
                      <a:pt x="9" y="43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7" y="26"/>
                      <a:pt x="4" y="28"/>
                      <a:pt x="2" y="29"/>
                    </a:cubicBezTo>
                    <a:cubicBezTo>
                      <a:pt x="1" y="27"/>
                      <a:pt x="1" y="25"/>
                      <a:pt x="0" y="23"/>
                    </a:cubicBezTo>
                    <a:cubicBezTo>
                      <a:pt x="5" y="19"/>
                      <a:pt x="9" y="15"/>
                      <a:pt x="1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4"/>
                      <a:pt x="17" y="2"/>
                      <a:pt x="17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3"/>
                      <a:pt x="24" y="4"/>
                      <a:pt x="23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2"/>
                      <a:pt x="19" y="13"/>
                      <a:pt x="18" y="14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9"/>
                      <a:pt x="44" y="40"/>
                      <a:pt x="43" y="41"/>
                    </a:cubicBezTo>
                    <a:cubicBezTo>
                      <a:pt x="42" y="42"/>
                      <a:pt x="40" y="42"/>
                      <a:pt x="39" y="43"/>
                    </a:cubicBezTo>
                    <a:cubicBezTo>
                      <a:pt x="37" y="43"/>
                      <a:pt x="33" y="43"/>
                      <a:pt x="28" y="43"/>
                    </a:cubicBezTo>
                    <a:cubicBezTo>
                      <a:pt x="28" y="41"/>
                      <a:pt x="27" y="39"/>
                      <a:pt x="26" y="37"/>
                    </a:cubicBezTo>
                    <a:cubicBezTo>
                      <a:pt x="29" y="37"/>
                      <a:pt x="32" y="37"/>
                      <a:pt x="34" y="37"/>
                    </a:cubicBezTo>
                    <a:cubicBezTo>
                      <a:pt x="36" y="37"/>
                      <a:pt x="37" y="36"/>
                      <a:pt x="37" y="35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16" y="34"/>
                      <a:pt x="16" y="34"/>
                      <a:pt x="16" y="34"/>
                    </a:cubicBezTo>
                    <a:lnTo>
                      <a:pt x="16" y="43"/>
                    </a:lnTo>
                    <a:close/>
                    <a:moveTo>
                      <a:pt x="37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37" y="22"/>
                      <a:pt x="37" y="22"/>
                      <a:pt x="37" y="22"/>
                    </a:cubicBezTo>
                    <a:lnTo>
                      <a:pt x="37" y="19"/>
                    </a:lnTo>
                    <a:close/>
                    <a:moveTo>
                      <a:pt x="16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0" name="PA-任意多边形 197"/>
              <p:cNvSpPr>
                <a:spLocks noEditPoints="1"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6613525" y="4414838"/>
                <a:ext cx="112713" cy="96838"/>
              </a:xfrm>
              <a:custGeom>
                <a:avLst/>
                <a:gdLst>
                  <a:gd name="T0" fmla="*/ 0 w 49"/>
                  <a:gd name="T1" fmla="*/ 22 h 42"/>
                  <a:gd name="T2" fmla="*/ 21 w 49"/>
                  <a:gd name="T3" fmla="*/ 22 h 42"/>
                  <a:gd name="T4" fmla="*/ 21 w 49"/>
                  <a:gd name="T5" fmla="*/ 20 h 42"/>
                  <a:gd name="T6" fmla="*/ 5 w 49"/>
                  <a:gd name="T7" fmla="*/ 20 h 42"/>
                  <a:gd name="T8" fmla="*/ 5 w 49"/>
                  <a:gd name="T9" fmla="*/ 16 h 42"/>
                  <a:gd name="T10" fmla="*/ 21 w 49"/>
                  <a:gd name="T11" fmla="*/ 16 h 42"/>
                  <a:gd name="T12" fmla="*/ 21 w 49"/>
                  <a:gd name="T13" fmla="*/ 14 h 42"/>
                  <a:gd name="T14" fmla="*/ 10 w 49"/>
                  <a:gd name="T15" fmla="*/ 14 h 42"/>
                  <a:gd name="T16" fmla="*/ 10 w 49"/>
                  <a:gd name="T17" fmla="*/ 10 h 42"/>
                  <a:gd name="T18" fmla="*/ 21 w 49"/>
                  <a:gd name="T19" fmla="*/ 10 h 42"/>
                  <a:gd name="T20" fmla="*/ 21 w 49"/>
                  <a:gd name="T21" fmla="*/ 9 h 42"/>
                  <a:gd name="T22" fmla="*/ 28 w 49"/>
                  <a:gd name="T23" fmla="*/ 9 h 42"/>
                  <a:gd name="T24" fmla="*/ 28 w 49"/>
                  <a:gd name="T25" fmla="*/ 10 h 42"/>
                  <a:gd name="T26" fmla="*/ 40 w 49"/>
                  <a:gd name="T27" fmla="*/ 10 h 42"/>
                  <a:gd name="T28" fmla="*/ 40 w 49"/>
                  <a:gd name="T29" fmla="*/ 14 h 42"/>
                  <a:gd name="T30" fmla="*/ 28 w 49"/>
                  <a:gd name="T31" fmla="*/ 14 h 42"/>
                  <a:gd name="T32" fmla="*/ 28 w 49"/>
                  <a:gd name="T33" fmla="*/ 16 h 42"/>
                  <a:gd name="T34" fmla="*/ 45 w 49"/>
                  <a:gd name="T35" fmla="*/ 16 h 42"/>
                  <a:gd name="T36" fmla="*/ 45 w 49"/>
                  <a:gd name="T37" fmla="*/ 20 h 42"/>
                  <a:gd name="T38" fmla="*/ 28 w 49"/>
                  <a:gd name="T39" fmla="*/ 20 h 42"/>
                  <a:gd name="T40" fmla="*/ 28 w 49"/>
                  <a:gd name="T41" fmla="*/ 22 h 42"/>
                  <a:gd name="T42" fmla="*/ 49 w 49"/>
                  <a:gd name="T43" fmla="*/ 22 h 42"/>
                  <a:gd name="T44" fmla="*/ 49 w 49"/>
                  <a:gd name="T45" fmla="*/ 26 h 42"/>
                  <a:gd name="T46" fmla="*/ 28 w 49"/>
                  <a:gd name="T47" fmla="*/ 26 h 42"/>
                  <a:gd name="T48" fmla="*/ 28 w 49"/>
                  <a:gd name="T49" fmla="*/ 28 h 42"/>
                  <a:gd name="T50" fmla="*/ 44 w 49"/>
                  <a:gd name="T51" fmla="*/ 28 h 42"/>
                  <a:gd name="T52" fmla="*/ 44 w 49"/>
                  <a:gd name="T53" fmla="*/ 42 h 42"/>
                  <a:gd name="T54" fmla="*/ 37 w 49"/>
                  <a:gd name="T55" fmla="*/ 42 h 42"/>
                  <a:gd name="T56" fmla="*/ 37 w 49"/>
                  <a:gd name="T57" fmla="*/ 40 h 42"/>
                  <a:gd name="T58" fmla="*/ 13 w 49"/>
                  <a:gd name="T59" fmla="*/ 40 h 42"/>
                  <a:gd name="T60" fmla="*/ 13 w 49"/>
                  <a:gd name="T61" fmla="*/ 42 h 42"/>
                  <a:gd name="T62" fmla="*/ 6 w 49"/>
                  <a:gd name="T63" fmla="*/ 42 h 42"/>
                  <a:gd name="T64" fmla="*/ 6 w 49"/>
                  <a:gd name="T65" fmla="*/ 28 h 42"/>
                  <a:gd name="T66" fmla="*/ 21 w 49"/>
                  <a:gd name="T67" fmla="*/ 28 h 42"/>
                  <a:gd name="T68" fmla="*/ 21 w 49"/>
                  <a:gd name="T69" fmla="*/ 26 h 42"/>
                  <a:gd name="T70" fmla="*/ 0 w 49"/>
                  <a:gd name="T71" fmla="*/ 26 h 42"/>
                  <a:gd name="T72" fmla="*/ 0 w 49"/>
                  <a:gd name="T73" fmla="*/ 22 h 42"/>
                  <a:gd name="T74" fmla="*/ 41 w 49"/>
                  <a:gd name="T75" fmla="*/ 13 h 42"/>
                  <a:gd name="T76" fmla="*/ 41 w 49"/>
                  <a:gd name="T77" fmla="*/ 8 h 42"/>
                  <a:gd name="T78" fmla="*/ 8 w 49"/>
                  <a:gd name="T79" fmla="*/ 8 h 42"/>
                  <a:gd name="T80" fmla="*/ 8 w 49"/>
                  <a:gd name="T81" fmla="*/ 13 h 42"/>
                  <a:gd name="T82" fmla="*/ 2 w 49"/>
                  <a:gd name="T83" fmla="*/ 13 h 42"/>
                  <a:gd name="T84" fmla="*/ 2 w 49"/>
                  <a:gd name="T85" fmla="*/ 3 h 42"/>
                  <a:gd name="T86" fmla="*/ 21 w 49"/>
                  <a:gd name="T87" fmla="*/ 3 h 42"/>
                  <a:gd name="T88" fmla="*/ 20 w 49"/>
                  <a:gd name="T89" fmla="*/ 0 h 42"/>
                  <a:gd name="T90" fmla="*/ 28 w 49"/>
                  <a:gd name="T91" fmla="*/ 0 h 42"/>
                  <a:gd name="T92" fmla="*/ 30 w 49"/>
                  <a:gd name="T93" fmla="*/ 3 h 42"/>
                  <a:gd name="T94" fmla="*/ 48 w 49"/>
                  <a:gd name="T95" fmla="*/ 3 h 42"/>
                  <a:gd name="T96" fmla="*/ 48 w 49"/>
                  <a:gd name="T97" fmla="*/ 13 h 42"/>
                  <a:gd name="T98" fmla="*/ 41 w 49"/>
                  <a:gd name="T99" fmla="*/ 13 h 42"/>
                  <a:gd name="T100" fmla="*/ 37 w 49"/>
                  <a:gd name="T101" fmla="*/ 33 h 42"/>
                  <a:gd name="T102" fmla="*/ 13 w 49"/>
                  <a:gd name="T103" fmla="*/ 33 h 42"/>
                  <a:gd name="T104" fmla="*/ 13 w 49"/>
                  <a:gd name="T105" fmla="*/ 36 h 42"/>
                  <a:gd name="T106" fmla="*/ 37 w 49"/>
                  <a:gd name="T107" fmla="*/ 36 h 42"/>
                  <a:gd name="T108" fmla="*/ 37 w 49"/>
                  <a:gd name="T109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9" h="42">
                    <a:moveTo>
                      <a:pt x="0" y="22"/>
                    </a:move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22"/>
                    </a:lnTo>
                    <a:close/>
                    <a:moveTo>
                      <a:pt x="41" y="13"/>
                    </a:moveTo>
                    <a:cubicBezTo>
                      <a:pt x="41" y="8"/>
                      <a:pt x="41" y="8"/>
                      <a:pt x="41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2"/>
                      <a:pt x="20" y="1"/>
                      <a:pt x="2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1"/>
                      <a:pt x="29" y="2"/>
                      <a:pt x="30" y="3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13"/>
                      <a:pt x="48" y="13"/>
                      <a:pt x="48" y="13"/>
                    </a:cubicBezTo>
                    <a:lnTo>
                      <a:pt x="41" y="13"/>
                    </a:lnTo>
                    <a:close/>
                    <a:moveTo>
                      <a:pt x="37" y="33"/>
                    </a:move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37" y="36"/>
                      <a:pt x="37" y="36"/>
                      <a:pt x="37" y="36"/>
                    </a:cubicBezTo>
                    <a:lnTo>
                      <a:pt x="37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1" name="PA-任意多边形 198"/>
              <p:cNvSpPr>
                <a:spLocks noEditPoints="1"/>
              </p:cNvSpPr>
              <p:nvPr>
                <p:custDataLst>
                  <p:tags r:id="rId127"/>
                </p:custDataLst>
              </p:nvPr>
            </p:nvSpPr>
            <p:spPr bwMode="auto">
              <a:xfrm>
                <a:off x="6731000" y="4413251"/>
                <a:ext cx="112713" cy="93663"/>
              </a:xfrm>
              <a:custGeom>
                <a:avLst/>
                <a:gdLst>
                  <a:gd name="T0" fmla="*/ 1 w 49"/>
                  <a:gd name="T1" fmla="*/ 38 h 41"/>
                  <a:gd name="T2" fmla="*/ 0 w 49"/>
                  <a:gd name="T3" fmla="*/ 32 h 41"/>
                  <a:gd name="T4" fmla="*/ 6 w 49"/>
                  <a:gd name="T5" fmla="*/ 30 h 41"/>
                  <a:gd name="T6" fmla="*/ 6 w 49"/>
                  <a:gd name="T7" fmla="*/ 16 h 41"/>
                  <a:gd name="T8" fmla="*/ 1 w 49"/>
                  <a:gd name="T9" fmla="*/ 16 h 41"/>
                  <a:gd name="T10" fmla="*/ 1 w 49"/>
                  <a:gd name="T11" fmla="*/ 11 h 41"/>
                  <a:gd name="T12" fmla="*/ 6 w 49"/>
                  <a:gd name="T13" fmla="*/ 11 h 41"/>
                  <a:gd name="T14" fmla="*/ 6 w 49"/>
                  <a:gd name="T15" fmla="*/ 1 h 41"/>
                  <a:gd name="T16" fmla="*/ 13 w 49"/>
                  <a:gd name="T17" fmla="*/ 1 h 41"/>
                  <a:gd name="T18" fmla="*/ 13 w 49"/>
                  <a:gd name="T19" fmla="*/ 11 h 41"/>
                  <a:gd name="T20" fmla="*/ 18 w 49"/>
                  <a:gd name="T21" fmla="*/ 11 h 41"/>
                  <a:gd name="T22" fmla="*/ 18 w 49"/>
                  <a:gd name="T23" fmla="*/ 16 h 41"/>
                  <a:gd name="T24" fmla="*/ 13 w 49"/>
                  <a:gd name="T25" fmla="*/ 16 h 41"/>
                  <a:gd name="T26" fmla="*/ 13 w 49"/>
                  <a:gd name="T27" fmla="*/ 29 h 41"/>
                  <a:gd name="T28" fmla="*/ 18 w 49"/>
                  <a:gd name="T29" fmla="*/ 28 h 41"/>
                  <a:gd name="T30" fmla="*/ 18 w 49"/>
                  <a:gd name="T31" fmla="*/ 34 h 41"/>
                  <a:gd name="T32" fmla="*/ 1 w 49"/>
                  <a:gd name="T33" fmla="*/ 38 h 41"/>
                  <a:gd name="T34" fmla="*/ 16 w 49"/>
                  <a:gd name="T35" fmla="*/ 36 h 41"/>
                  <a:gd name="T36" fmla="*/ 33 w 49"/>
                  <a:gd name="T37" fmla="*/ 36 h 41"/>
                  <a:gd name="T38" fmla="*/ 39 w 49"/>
                  <a:gd name="T39" fmla="*/ 15 h 41"/>
                  <a:gd name="T40" fmla="*/ 47 w 49"/>
                  <a:gd name="T41" fmla="*/ 16 h 41"/>
                  <a:gd name="T42" fmla="*/ 40 w 49"/>
                  <a:gd name="T43" fmla="*/ 36 h 41"/>
                  <a:gd name="T44" fmla="*/ 49 w 49"/>
                  <a:gd name="T45" fmla="*/ 36 h 41"/>
                  <a:gd name="T46" fmla="*/ 49 w 49"/>
                  <a:gd name="T47" fmla="*/ 41 h 41"/>
                  <a:gd name="T48" fmla="*/ 16 w 49"/>
                  <a:gd name="T49" fmla="*/ 41 h 41"/>
                  <a:gd name="T50" fmla="*/ 16 w 49"/>
                  <a:gd name="T51" fmla="*/ 36 h 41"/>
                  <a:gd name="T52" fmla="*/ 19 w 49"/>
                  <a:gd name="T53" fmla="*/ 8 h 41"/>
                  <a:gd name="T54" fmla="*/ 30 w 49"/>
                  <a:gd name="T55" fmla="*/ 8 h 41"/>
                  <a:gd name="T56" fmla="*/ 28 w 49"/>
                  <a:gd name="T57" fmla="*/ 2 h 41"/>
                  <a:gd name="T58" fmla="*/ 35 w 49"/>
                  <a:gd name="T59" fmla="*/ 0 h 41"/>
                  <a:gd name="T60" fmla="*/ 38 w 49"/>
                  <a:gd name="T61" fmla="*/ 7 h 41"/>
                  <a:gd name="T62" fmla="*/ 34 w 49"/>
                  <a:gd name="T63" fmla="*/ 8 h 41"/>
                  <a:gd name="T64" fmla="*/ 48 w 49"/>
                  <a:gd name="T65" fmla="*/ 8 h 41"/>
                  <a:gd name="T66" fmla="*/ 48 w 49"/>
                  <a:gd name="T67" fmla="*/ 13 h 41"/>
                  <a:gd name="T68" fmla="*/ 19 w 49"/>
                  <a:gd name="T69" fmla="*/ 13 h 41"/>
                  <a:gd name="T70" fmla="*/ 19 w 49"/>
                  <a:gd name="T71" fmla="*/ 8 h 41"/>
                  <a:gd name="T72" fmla="*/ 26 w 49"/>
                  <a:gd name="T73" fmla="*/ 15 h 41"/>
                  <a:gd name="T74" fmla="*/ 31 w 49"/>
                  <a:gd name="T75" fmla="*/ 32 h 41"/>
                  <a:gd name="T76" fmla="*/ 24 w 49"/>
                  <a:gd name="T77" fmla="*/ 33 h 41"/>
                  <a:gd name="T78" fmla="*/ 20 w 49"/>
                  <a:gd name="T79" fmla="*/ 17 h 41"/>
                  <a:gd name="T80" fmla="*/ 26 w 49"/>
                  <a:gd name="T81" fmla="*/ 1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" h="41">
                    <a:moveTo>
                      <a:pt x="1" y="38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9"/>
                      <a:pt x="18" y="32"/>
                      <a:pt x="18" y="34"/>
                    </a:cubicBezTo>
                    <a:cubicBezTo>
                      <a:pt x="12" y="35"/>
                      <a:pt x="7" y="37"/>
                      <a:pt x="1" y="38"/>
                    </a:cubicBezTo>
                    <a:close/>
                    <a:moveTo>
                      <a:pt x="16" y="36"/>
                    </a:moveTo>
                    <a:cubicBezTo>
                      <a:pt x="33" y="36"/>
                      <a:pt x="33" y="36"/>
                      <a:pt x="33" y="36"/>
                    </a:cubicBezTo>
                    <a:cubicBezTo>
                      <a:pt x="36" y="29"/>
                      <a:pt x="38" y="22"/>
                      <a:pt x="39" y="15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36"/>
                    </a:lnTo>
                    <a:close/>
                    <a:moveTo>
                      <a:pt x="19" y="8"/>
                    </a:moveTo>
                    <a:cubicBezTo>
                      <a:pt x="30" y="8"/>
                      <a:pt x="30" y="8"/>
                      <a:pt x="30" y="8"/>
                    </a:cubicBezTo>
                    <a:cubicBezTo>
                      <a:pt x="30" y="6"/>
                      <a:pt x="29" y="4"/>
                      <a:pt x="28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6" y="2"/>
                      <a:pt x="37" y="5"/>
                      <a:pt x="38" y="7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19" y="13"/>
                      <a:pt x="19" y="13"/>
                      <a:pt x="19" y="13"/>
                    </a:cubicBezTo>
                    <a:lnTo>
                      <a:pt x="19" y="8"/>
                    </a:lnTo>
                    <a:close/>
                    <a:moveTo>
                      <a:pt x="26" y="15"/>
                    </a:moveTo>
                    <a:cubicBezTo>
                      <a:pt x="28" y="21"/>
                      <a:pt x="30" y="26"/>
                      <a:pt x="31" y="3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28"/>
                      <a:pt x="22" y="22"/>
                      <a:pt x="20" y="17"/>
                    </a:cubicBezTo>
                    <a:lnTo>
                      <a:pt x="26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2" name="PA-任意多边形 199"/>
              <p:cNvSpPr>
                <a:spLocks noEditPoints="1"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6848475" y="4414838"/>
                <a:ext cx="114300" cy="96838"/>
              </a:xfrm>
              <a:custGeom>
                <a:avLst/>
                <a:gdLst>
                  <a:gd name="T0" fmla="*/ 1 w 50"/>
                  <a:gd name="T1" fmla="*/ 36 h 42"/>
                  <a:gd name="T2" fmla="*/ 0 w 50"/>
                  <a:gd name="T3" fmla="*/ 30 h 42"/>
                  <a:gd name="T4" fmla="*/ 6 w 50"/>
                  <a:gd name="T5" fmla="*/ 29 h 42"/>
                  <a:gd name="T6" fmla="*/ 6 w 50"/>
                  <a:gd name="T7" fmla="*/ 16 h 42"/>
                  <a:gd name="T8" fmla="*/ 1 w 50"/>
                  <a:gd name="T9" fmla="*/ 16 h 42"/>
                  <a:gd name="T10" fmla="*/ 1 w 50"/>
                  <a:gd name="T11" fmla="*/ 10 h 42"/>
                  <a:gd name="T12" fmla="*/ 6 w 50"/>
                  <a:gd name="T13" fmla="*/ 10 h 42"/>
                  <a:gd name="T14" fmla="*/ 6 w 50"/>
                  <a:gd name="T15" fmla="*/ 0 h 42"/>
                  <a:gd name="T16" fmla="*/ 13 w 50"/>
                  <a:gd name="T17" fmla="*/ 0 h 42"/>
                  <a:gd name="T18" fmla="*/ 13 w 50"/>
                  <a:gd name="T19" fmla="*/ 10 h 42"/>
                  <a:gd name="T20" fmla="*/ 17 w 50"/>
                  <a:gd name="T21" fmla="*/ 10 h 42"/>
                  <a:gd name="T22" fmla="*/ 17 w 50"/>
                  <a:gd name="T23" fmla="*/ 16 h 42"/>
                  <a:gd name="T24" fmla="*/ 13 w 50"/>
                  <a:gd name="T25" fmla="*/ 16 h 42"/>
                  <a:gd name="T26" fmla="*/ 13 w 50"/>
                  <a:gd name="T27" fmla="*/ 27 h 42"/>
                  <a:gd name="T28" fmla="*/ 17 w 50"/>
                  <a:gd name="T29" fmla="*/ 26 h 42"/>
                  <a:gd name="T30" fmla="*/ 17 w 50"/>
                  <a:gd name="T31" fmla="*/ 30 h 42"/>
                  <a:gd name="T32" fmla="*/ 20 w 50"/>
                  <a:gd name="T33" fmla="*/ 23 h 42"/>
                  <a:gd name="T34" fmla="*/ 21 w 50"/>
                  <a:gd name="T35" fmla="*/ 7 h 42"/>
                  <a:gd name="T36" fmla="*/ 17 w 50"/>
                  <a:gd name="T37" fmla="*/ 7 h 42"/>
                  <a:gd name="T38" fmla="*/ 17 w 50"/>
                  <a:gd name="T39" fmla="*/ 2 h 42"/>
                  <a:gd name="T40" fmla="*/ 44 w 50"/>
                  <a:gd name="T41" fmla="*/ 2 h 42"/>
                  <a:gd name="T42" fmla="*/ 44 w 50"/>
                  <a:gd name="T43" fmla="*/ 7 h 42"/>
                  <a:gd name="T44" fmla="*/ 41 w 50"/>
                  <a:gd name="T45" fmla="*/ 14 h 42"/>
                  <a:gd name="T46" fmla="*/ 48 w 50"/>
                  <a:gd name="T47" fmla="*/ 14 h 42"/>
                  <a:gd name="T48" fmla="*/ 48 w 50"/>
                  <a:gd name="T49" fmla="*/ 19 h 42"/>
                  <a:gd name="T50" fmla="*/ 40 w 50"/>
                  <a:gd name="T51" fmla="*/ 31 h 42"/>
                  <a:gd name="T52" fmla="*/ 50 w 50"/>
                  <a:gd name="T53" fmla="*/ 36 h 42"/>
                  <a:gd name="T54" fmla="*/ 45 w 50"/>
                  <a:gd name="T55" fmla="*/ 41 h 42"/>
                  <a:gd name="T56" fmla="*/ 36 w 50"/>
                  <a:gd name="T57" fmla="*/ 36 h 42"/>
                  <a:gd name="T58" fmla="*/ 25 w 50"/>
                  <a:gd name="T59" fmla="*/ 42 h 42"/>
                  <a:gd name="T60" fmla="*/ 21 w 50"/>
                  <a:gd name="T61" fmla="*/ 37 h 42"/>
                  <a:gd name="T62" fmla="*/ 31 w 50"/>
                  <a:gd name="T63" fmla="*/ 31 h 42"/>
                  <a:gd name="T64" fmla="*/ 26 w 50"/>
                  <a:gd name="T65" fmla="*/ 22 h 42"/>
                  <a:gd name="T66" fmla="*/ 16 w 50"/>
                  <a:gd name="T67" fmla="*/ 42 h 42"/>
                  <a:gd name="T68" fmla="*/ 12 w 50"/>
                  <a:gd name="T69" fmla="*/ 37 h 42"/>
                  <a:gd name="T70" fmla="*/ 16 w 50"/>
                  <a:gd name="T71" fmla="*/ 33 h 42"/>
                  <a:gd name="T72" fmla="*/ 1 w 50"/>
                  <a:gd name="T73" fmla="*/ 36 h 42"/>
                  <a:gd name="T74" fmla="*/ 27 w 50"/>
                  <a:gd name="T75" fmla="*/ 9 h 42"/>
                  <a:gd name="T76" fmla="*/ 36 w 50"/>
                  <a:gd name="T77" fmla="*/ 27 h 42"/>
                  <a:gd name="T78" fmla="*/ 41 w 50"/>
                  <a:gd name="T79" fmla="*/ 19 h 42"/>
                  <a:gd name="T80" fmla="*/ 33 w 50"/>
                  <a:gd name="T81" fmla="*/ 19 h 42"/>
                  <a:gd name="T82" fmla="*/ 33 w 50"/>
                  <a:gd name="T83" fmla="*/ 14 h 42"/>
                  <a:gd name="T84" fmla="*/ 37 w 50"/>
                  <a:gd name="T85" fmla="*/ 7 h 42"/>
                  <a:gd name="T86" fmla="*/ 27 w 50"/>
                  <a:gd name="T87" fmla="*/ 7 h 42"/>
                  <a:gd name="T88" fmla="*/ 27 w 50"/>
                  <a:gd name="T89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42">
                    <a:moveTo>
                      <a:pt x="1" y="36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2" y="30"/>
                      <a:pt x="4" y="29"/>
                      <a:pt x="6" y="29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8"/>
                      <a:pt x="17" y="30"/>
                    </a:cubicBezTo>
                    <a:cubicBezTo>
                      <a:pt x="18" y="28"/>
                      <a:pt x="19" y="26"/>
                      <a:pt x="20" y="23"/>
                    </a:cubicBezTo>
                    <a:cubicBezTo>
                      <a:pt x="20" y="21"/>
                      <a:pt x="21" y="15"/>
                      <a:pt x="21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23"/>
                      <a:pt x="44" y="27"/>
                      <a:pt x="40" y="31"/>
                    </a:cubicBezTo>
                    <a:cubicBezTo>
                      <a:pt x="43" y="33"/>
                      <a:pt x="46" y="35"/>
                      <a:pt x="50" y="36"/>
                    </a:cubicBezTo>
                    <a:cubicBezTo>
                      <a:pt x="48" y="38"/>
                      <a:pt x="46" y="40"/>
                      <a:pt x="45" y="41"/>
                    </a:cubicBezTo>
                    <a:cubicBezTo>
                      <a:pt x="42" y="40"/>
                      <a:pt x="39" y="38"/>
                      <a:pt x="36" y="36"/>
                    </a:cubicBezTo>
                    <a:cubicBezTo>
                      <a:pt x="33" y="38"/>
                      <a:pt x="29" y="40"/>
                      <a:pt x="25" y="42"/>
                    </a:cubicBezTo>
                    <a:cubicBezTo>
                      <a:pt x="24" y="40"/>
                      <a:pt x="22" y="38"/>
                      <a:pt x="21" y="37"/>
                    </a:cubicBezTo>
                    <a:cubicBezTo>
                      <a:pt x="25" y="35"/>
                      <a:pt x="29" y="33"/>
                      <a:pt x="31" y="31"/>
                    </a:cubicBezTo>
                    <a:cubicBezTo>
                      <a:pt x="29" y="28"/>
                      <a:pt x="27" y="25"/>
                      <a:pt x="26" y="22"/>
                    </a:cubicBezTo>
                    <a:cubicBezTo>
                      <a:pt x="25" y="30"/>
                      <a:pt x="22" y="37"/>
                      <a:pt x="16" y="42"/>
                    </a:cubicBezTo>
                    <a:cubicBezTo>
                      <a:pt x="15" y="40"/>
                      <a:pt x="13" y="38"/>
                      <a:pt x="12" y="37"/>
                    </a:cubicBezTo>
                    <a:cubicBezTo>
                      <a:pt x="13" y="36"/>
                      <a:pt x="15" y="34"/>
                      <a:pt x="16" y="33"/>
                    </a:cubicBezTo>
                    <a:cubicBezTo>
                      <a:pt x="11" y="34"/>
                      <a:pt x="7" y="35"/>
                      <a:pt x="1" y="36"/>
                    </a:cubicBezTo>
                    <a:close/>
                    <a:moveTo>
                      <a:pt x="27" y="9"/>
                    </a:moveTo>
                    <a:cubicBezTo>
                      <a:pt x="29" y="17"/>
                      <a:pt x="32" y="22"/>
                      <a:pt x="36" y="27"/>
                    </a:cubicBezTo>
                    <a:cubicBezTo>
                      <a:pt x="38" y="24"/>
                      <a:pt x="40" y="22"/>
                      <a:pt x="41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27" y="7"/>
                      <a:pt x="27" y="7"/>
                      <a:pt x="27" y="7"/>
                    </a:cubicBezTo>
                    <a:lnTo>
                      <a:pt x="27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3" name="PA-任意多边形 200"/>
              <p:cNvSpPr/>
              <p:nvPr>
                <p:custDataLst>
                  <p:tags r:id="rId129"/>
                </p:custDataLst>
              </p:nvPr>
            </p:nvSpPr>
            <p:spPr bwMode="auto">
              <a:xfrm>
                <a:off x="6546850" y="4537076"/>
                <a:ext cx="36513" cy="36513"/>
              </a:xfrm>
              <a:custGeom>
                <a:avLst/>
                <a:gdLst>
                  <a:gd name="T0" fmla="*/ 23 w 23"/>
                  <a:gd name="T1" fmla="*/ 23 h 23"/>
                  <a:gd name="T2" fmla="*/ 17 w 23"/>
                  <a:gd name="T3" fmla="*/ 23 h 23"/>
                  <a:gd name="T4" fmla="*/ 17 w 23"/>
                  <a:gd name="T5" fmla="*/ 13 h 23"/>
                  <a:gd name="T6" fmla="*/ 6 w 23"/>
                  <a:gd name="T7" fmla="*/ 13 h 23"/>
                  <a:gd name="T8" fmla="*/ 6 w 23"/>
                  <a:gd name="T9" fmla="*/ 23 h 23"/>
                  <a:gd name="T10" fmla="*/ 0 w 23"/>
                  <a:gd name="T11" fmla="*/ 23 h 23"/>
                  <a:gd name="T12" fmla="*/ 0 w 23"/>
                  <a:gd name="T13" fmla="*/ 0 h 23"/>
                  <a:gd name="T14" fmla="*/ 6 w 23"/>
                  <a:gd name="T15" fmla="*/ 0 h 23"/>
                  <a:gd name="T16" fmla="*/ 6 w 23"/>
                  <a:gd name="T17" fmla="*/ 9 h 23"/>
                  <a:gd name="T18" fmla="*/ 17 w 23"/>
                  <a:gd name="T19" fmla="*/ 9 h 23"/>
                  <a:gd name="T20" fmla="*/ 17 w 23"/>
                  <a:gd name="T21" fmla="*/ 0 h 23"/>
                  <a:gd name="T22" fmla="*/ 23 w 23"/>
                  <a:gd name="T23" fmla="*/ 0 h 23"/>
                  <a:gd name="T24" fmla="*/ 23 w 23"/>
                  <a:gd name="T2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3">
                    <a:moveTo>
                      <a:pt x="23" y="23"/>
                    </a:moveTo>
                    <a:lnTo>
                      <a:pt x="17" y="23"/>
                    </a:lnTo>
                    <a:lnTo>
                      <a:pt x="17" y="13"/>
                    </a:lnTo>
                    <a:lnTo>
                      <a:pt x="6" y="13"/>
                    </a:lnTo>
                    <a:lnTo>
                      <a:pt x="6" y="23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9"/>
                    </a:lnTo>
                    <a:lnTo>
                      <a:pt x="17" y="9"/>
                    </a:lnTo>
                    <a:lnTo>
                      <a:pt x="17" y="0"/>
                    </a:lnTo>
                    <a:lnTo>
                      <a:pt x="23" y="0"/>
                    </a:lnTo>
                    <a:lnTo>
                      <a:pt x="23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4" name="PA-任意多边形 201"/>
              <p:cNvSpPr>
                <a:spLocks noEditPoints="1"/>
              </p:cNvSpPr>
              <p:nvPr>
                <p:custDataLst>
                  <p:tags r:id="rId130"/>
                </p:custDataLst>
              </p:nvPr>
            </p:nvSpPr>
            <p:spPr bwMode="auto">
              <a:xfrm>
                <a:off x="6586537" y="4546601"/>
                <a:ext cx="26988" cy="28575"/>
              </a:xfrm>
              <a:custGeom>
                <a:avLst/>
                <a:gdLst>
                  <a:gd name="T0" fmla="*/ 2 w 12"/>
                  <a:gd name="T1" fmla="*/ 1 h 13"/>
                  <a:gd name="T2" fmla="*/ 4 w 12"/>
                  <a:gd name="T3" fmla="*/ 0 h 13"/>
                  <a:gd name="T4" fmla="*/ 7 w 12"/>
                  <a:gd name="T5" fmla="*/ 0 h 13"/>
                  <a:gd name="T6" fmla="*/ 12 w 12"/>
                  <a:gd name="T7" fmla="*/ 5 h 13"/>
                  <a:gd name="T8" fmla="*/ 12 w 12"/>
                  <a:gd name="T9" fmla="*/ 12 h 13"/>
                  <a:gd name="T10" fmla="*/ 9 w 12"/>
                  <a:gd name="T11" fmla="*/ 12 h 13"/>
                  <a:gd name="T12" fmla="*/ 9 w 12"/>
                  <a:gd name="T13" fmla="*/ 11 h 13"/>
                  <a:gd name="T14" fmla="*/ 9 w 12"/>
                  <a:gd name="T15" fmla="*/ 11 h 13"/>
                  <a:gd name="T16" fmla="*/ 5 w 12"/>
                  <a:gd name="T17" fmla="*/ 13 h 13"/>
                  <a:gd name="T18" fmla="*/ 2 w 12"/>
                  <a:gd name="T19" fmla="*/ 12 h 13"/>
                  <a:gd name="T20" fmla="*/ 0 w 12"/>
                  <a:gd name="T21" fmla="*/ 9 h 13"/>
                  <a:gd name="T22" fmla="*/ 5 w 12"/>
                  <a:gd name="T23" fmla="*/ 5 h 13"/>
                  <a:gd name="T24" fmla="*/ 9 w 12"/>
                  <a:gd name="T25" fmla="*/ 5 h 13"/>
                  <a:gd name="T26" fmla="*/ 6 w 12"/>
                  <a:gd name="T27" fmla="*/ 2 h 13"/>
                  <a:gd name="T28" fmla="*/ 2 w 12"/>
                  <a:gd name="T29" fmla="*/ 4 h 13"/>
                  <a:gd name="T30" fmla="*/ 2 w 12"/>
                  <a:gd name="T31" fmla="*/ 1 h 13"/>
                  <a:gd name="T32" fmla="*/ 6 w 12"/>
                  <a:gd name="T33" fmla="*/ 7 h 13"/>
                  <a:gd name="T34" fmla="*/ 4 w 12"/>
                  <a:gd name="T35" fmla="*/ 9 h 13"/>
                  <a:gd name="T36" fmla="*/ 5 w 12"/>
                  <a:gd name="T37" fmla="*/ 10 h 13"/>
                  <a:gd name="T38" fmla="*/ 6 w 12"/>
                  <a:gd name="T39" fmla="*/ 10 h 13"/>
                  <a:gd name="T40" fmla="*/ 8 w 12"/>
                  <a:gd name="T41" fmla="*/ 9 h 13"/>
                  <a:gd name="T42" fmla="*/ 9 w 12"/>
                  <a:gd name="T43" fmla="*/ 7 h 13"/>
                  <a:gd name="T44" fmla="*/ 9 w 12"/>
                  <a:gd name="T45" fmla="*/ 7 h 13"/>
                  <a:gd name="T46" fmla="*/ 6 w 12"/>
                  <a:gd name="T4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3">
                    <a:moveTo>
                      <a:pt x="2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10" y="0"/>
                      <a:pt x="12" y="2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2"/>
                      <a:pt x="6" y="13"/>
                      <a:pt x="5" y="13"/>
                    </a:cubicBezTo>
                    <a:cubicBezTo>
                      <a:pt x="3" y="13"/>
                      <a:pt x="2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7"/>
                      <a:pt x="2" y="5"/>
                      <a:pt x="5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3"/>
                      <a:pt x="8" y="2"/>
                      <a:pt x="6" y="2"/>
                    </a:cubicBezTo>
                    <a:cubicBezTo>
                      <a:pt x="5" y="2"/>
                      <a:pt x="3" y="3"/>
                      <a:pt x="2" y="4"/>
                    </a:cubicBezTo>
                    <a:lnTo>
                      <a:pt x="2" y="1"/>
                    </a:lnTo>
                    <a:close/>
                    <a:moveTo>
                      <a:pt x="6" y="7"/>
                    </a:moveTo>
                    <a:cubicBezTo>
                      <a:pt x="5" y="7"/>
                      <a:pt x="4" y="8"/>
                      <a:pt x="4" y="9"/>
                    </a:cubicBezTo>
                    <a:cubicBezTo>
                      <a:pt x="4" y="9"/>
                      <a:pt x="4" y="9"/>
                      <a:pt x="5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7" y="10"/>
                      <a:pt x="7" y="10"/>
                      <a:pt x="8" y="9"/>
                    </a:cubicBezTo>
                    <a:cubicBezTo>
                      <a:pt x="8" y="9"/>
                      <a:pt x="9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5" name="PA-任意多边形 202"/>
              <p:cNvSpPr/>
              <p:nvPr>
                <p:custDataLst>
                  <p:tags r:id="rId131"/>
                </p:custDataLst>
              </p:nvPr>
            </p:nvSpPr>
            <p:spPr bwMode="auto">
              <a:xfrm>
                <a:off x="6618287" y="4546601"/>
                <a:ext cx="20638" cy="26988"/>
              </a:xfrm>
              <a:custGeom>
                <a:avLst/>
                <a:gdLst>
                  <a:gd name="T0" fmla="*/ 9 w 9"/>
                  <a:gd name="T1" fmla="*/ 3 h 12"/>
                  <a:gd name="T2" fmla="*/ 7 w 9"/>
                  <a:gd name="T3" fmla="*/ 3 h 12"/>
                  <a:gd name="T4" fmla="*/ 5 w 9"/>
                  <a:gd name="T5" fmla="*/ 4 h 12"/>
                  <a:gd name="T6" fmla="*/ 4 w 9"/>
                  <a:gd name="T7" fmla="*/ 7 h 12"/>
                  <a:gd name="T8" fmla="*/ 4 w 9"/>
                  <a:gd name="T9" fmla="*/ 12 h 12"/>
                  <a:gd name="T10" fmla="*/ 0 w 9"/>
                  <a:gd name="T11" fmla="*/ 12 h 12"/>
                  <a:gd name="T12" fmla="*/ 0 w 9"/>
                  <a:gd name="T13" fmla="*/ 0 h 12"/>
                  <a:gd name="T14" fmla="*/ 4 w 9"/>
                  <a:gd name="T15" fmla="*/ 0 h 12"/>
                  <a:gd name="T16" fmla="*/ 4 w 9"/>
                  <a:gd name="T17" fmla="*/ 3 h 12"/>
                  <a:gd name="T18" fmla="*/ 4 w 9"/>
                  <a:gd name="T19" fmla="*/ 3 h 12"/>
                  <a:gd name="T20" fmla="*/ 8 w 9"/>
                  <a:gd name="T21" fmla="*/ 0 h 12"/>
                  <a:gd name="T22" fmla="*/ 9 w 9"/>
                  <a:gd name="T23" fmla="*/ 0 h 12"/>
                  <a:gd name="T24" fmla="*/ 9 w 9"/>
                  <a:gd name="T2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9" y="3"/>
                    </a:moveTo>
                    <a:cubicBezTo>
                      <a:pt x="8" y="3"/>
                      <a:pt x="8" y="3"/>
                      <a:pt x="7" y="3"/>
                    </a:cubicBezTo>
                    <a:cubicBezTo>
                      <a:pt x="6" y="3"/>
                      <a:pt x="5" y="3"/>
                      <a:pt x="5" y="4"/>
                    </a:cubicBezTo>
                    <a:cubicBezTo>
                      <a:pt x="4" y="5"/>
                      <a:pt x="4" y="5"/>
                      <a:pt x="4" y="7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1"/>
                      <a:pt x="6" y="0"/>
                      <a:pt x="8" y="0"/>
                    </a:cubicBezTo>
                    <a:cubicBezTo>
                      <a:pt x="8" y="0"/>
                      <a:pt x="8" y="0"/>
                      <a:pt x="9" y="0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6" name="PA-任意多边形 203"/>
              <p:cNvSpPr/>
              <p:nvPr>
                <p:custDataLst>
                  <p:tags r:id="rId132"/>
                </p:custDataLst>
              </p:nvPr>
            </p:nvSpPr>
            <p:spPr bwMode="auto">
              <a:xfrm>
                <a:off x="6638925" y="4546601"/>
                <a:ext cx="47625" cy="26988"/>
              </a:xfrm>
              <a:custGeom>
                <a:avLst/>
                <a:gdLst>
                  <a:gd name="T0" fmla="*/ 21 w 21"/>
                  <a:gd name="T1" fmla="*/ 12 h 12"/>
                  <a:gd name="T2" fmla="*/ 17 w 21"/>
                  <a:gd name="T3" fmla="*/ 12 h 12"/>
                  <a:gd name="T4" fmla="*/ 17 w 21"/>
                  <a:gd name="T5" fmla="*/ 5 h 12"/>
                  <a:gd name="T6" fmla="*/ 15 w 21"/>
                  <a:gd name="T7" fmla="*/ 3 h 12"/>
                  <a:gd name="T8" fmla="*/ 13 w 21"/>
                  <a:gd name="T9" fmla="*/ 4 h 12"/>
                  <a:gd name="T10" fmla="*/ 13 w 21"/>
                  <a:gd name="T11" fmla="*/ 6 h 12"/>
                  <a:gd name="T12" fmla="*/ 13 w 21"/>
                  <a:gd name="T13" fmla="*/ 12 h 12"/>
                  <a:gd name="T14" fmla="*/ 9 w 21"/>
                  <a:gd name="T15" fmla="*/ 12 h 12"/>
                  <a:gd name="T16" fmla="*/ 9 w 21"/>
                  <a:gd name="T17" fmla="*/ 5 h 12"/>
                  <a:gd name="T18" fmla="*/ 7 w 21"/>
                  <a:gd name="T19" fmla="*/ 3 h 12"/>
                  <a:gd name="T20" fmla="*/ 5 w 21"/>
                  <a:gd name="T21" fmla="*/ 3 h 12"/>
                  <a:gd name="T22" fmla="*/ 4 w 21"/>
                  <a:gd name="T23" fmla="*/ 6 h 12"/>
                  <a:gd name="T24" fmla="*/ 4 w 21"/>
                  <a:gd name="T25" fmla="*/ 12 h 12"/>
                  <a:gd name="T26" fmla="*/ 0 w 21"/>
                  <a:gd name="T27" fmla="*/ 12 h 12"/>
                  <a:gd name="T28" fmla="*/ 0 w 21"/>
                  <a:gd name="T29" fmla="*/ 0 h 12"/>
                  <a:gd name="T30" fmla="*/ 4 w 21"/>
                  <a:gd name="T31" fmla="*/ 0 h 12"/>
                  <a:gd name="T32" fmla="*/ 4 w 21"/>
                  <a:gd name="T33" fmla="*/ 2 h 12"/>
                  <a:gd name="T34" fmla="*/ 4 w 21"/>
                  <a:gd name="T35" fmla="*/ 2 h 12"/>
                  <a:gd name="T36" fmla="*/ 6 w 21"/>
                  <a:gd name="T37" fmla="*/ 1 h 12"/>
                  <a:gd name="T38" fmla="*/ 8 w 21"/>
                  <a:gd name="T39" fmla="*/ 0 h 12"/>
                  <a:gd name="T40" fmla="*/ 12 w 21"/>
                  <a:gd name="T41" fmla="*/ 2 h 12"/>
                  <a:gd name="T42" fmla="*/ 17 w 21"/>
                  <a:gd name="T43" fmla="*/ 0 h 12"/>
                  <a:gd name="T44" fmla="*/ 21 w 21"/>
                  <a:gd name="T45" fmla="*/ 5 h 12"/>
                  <a:gd name="T46" fmla="*/ 21 w 21"/>
                  <a:gd name="T4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2">
                    <a:moveTo>
                      <a:pt x="21" y="12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3"/>
                      <a:pt x="15" y="3"/>
                    </a:cubicBezTo>
                    <a:cubicBezTo>
                      <a:pt x="14" y="3"/>
                      <a:pt x="14" y="3"/>
                      <a:pt x="13" y="4"/>
                    </a:cubicBezTo>
                    <a:cubicBezTo>
                      <a:pt x="13" y="4"/>
                      <a:pt x="13" y="5"/>
                      <a:pt x="13" y="6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8" y="3"/>
                      <a:pt x="7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2" y="2"/>
                    </a:cubicBezTo>
                    <a:cubicBezTo>
                      <a:pt x="13" y="1"/>
                      <a:pt x="15" y="0"/>
                      <a:pt x="17" y="0"/>
                    </a:cubicBezTo>
                    <a:cubicBezTo>
                      <a:pt x="20" y="0"/>
                      <a:pt x="21" y="2"/>
                      <a:pt x="21" y="5"/>
                    </a:cubicBez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7" name="PA-任意多边形 204"/>
              <p:cNvSpPr/>
              <p:nvPr>
                <p:custDataLst>
                  <p:tags r:id="rId133"/>
                </p:custDataLst>
              </p:nvPr>
            </p:nvSpPr>
            <p:spPr bwMode="auto">
              <a:xfrm>
                <a:off x="6689725" y="4532313"/>
                <a:ext cx="20638" cy="41275"/>
              </a:xfrm>
              <a:custGeom>
                <a:avLst/>
                <a:gdLst>
                  <a:gd name="T0" fmla="*/ 9 w 9"/>
                  <a:gd name="T1" fmla="*/ 3 h 18"/>
                  <a:gd name="T2" fmla="*/ 8 w 9"/>
                  <a:gd name="T3" fmla="*/ 3 h 18"/>
                  <a:gd name="T4" fmla="*/ 6 w 9"/>
                  <a:gd name="T5" fmla="*/ 5 h 18"/>
                  <a:gd name="T6" fmla="*/ 6 w 9"/>
                  <a:gd name="T7" fmla="*/ 6 h 18"/>
                  <a:gd name="T8" fmla="*/ 9 w 9"/>
                  <a:gd name="T9" fmla="*/ 6 h 18"/>
                  <a:gd name="T10" fmla="*/ 9 w 9"/>
                  <a:gd name="T11" fmla="*/ 9 h 18"/>
                  <a:gd name="T12" fmla="*/ 6 w 9"/>
                  <a:gd name="T13" fmla="*/ 9 h 18"/>
                  <a:gd name="T14" fmla="*/ 6 w 9"/>
                  <a:gd name="T15" fmla="*/ 18 h 18"/>
                  <a:gd name="T16" fmla="*/ 2 w 9"/>
                  <a:gd name="T17" fmla="*/ 18 h 18"/>
                  <a:gd name="T18" fmla="*/ 2 w 9"/>
                  <a:gd name="T19" fmla="*/ 9 h 18"/>
                  <a:gd name="T20" fmla="*/ 0 w 9"/>
                  <a:gd name="T21" fmla="*/ 9 h 18"/>
                  <a:gd name="T22" fmla="*/ 0 w 9"/>
                  <a:gd name="T23" fmla="*/ 6 h 18"/>
                  <a:gd name="T24" fmla="*/ 2 w 9"/>
                  <a:gd name="T25" fmla="*/ 6 h 18"/>
                  <a:gd name="T26" fmla="*/ 2 w 9"/>
                  <a:gd name="T27" fmla="*/ 5 h 18"/>
                  <a:gd name="T28" fmla="*/ 3 w 9"/>
                  <a:gd name="T29" fmla="*/ 1 h 18"/>
                  <a:gd name="T30" fmla="*/ 7 w 9"/>
                  <a:gd name="T31" fmla="*/ 0 h 18"/>
                  <a:gd name="T32" fmla="*/ 9 w 9"/>
                  <a:gd name="T33" fmla="*/ 1 h 18"/>
                  <a:gd name="T34" fmla="*/ 9 w 9"/>
                  <a:gd name="T3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8">
                    <a:moveTo>
                      <a:pt x="9" y="3"/>
                    </a:moveTo>
                    <a:cubicBezTo>
                      <a:pt x="9" y="3"/>
                      <a:pt x="8" y="3"/>
                      <a:pt x="8" y="3"/>
                    </a:cubicBezTo>
                    <a:cubicBezTo>
                      <a:pt x="7" y="3"/>
                      <a:pt x="6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3"/>
                      <a:pt x="2" y="2"/>
                      <a:pt x="3" y="1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8" y="0"/>
                      <a:pt x="9" y="0"/>
                      <a:pt x="9" y="1"/>
                    </a:cubicBez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6" name="PA-任意多边形 206"/>
              <p:cNvSpPr/>
              <p:nvPr>
                <p:custDataLst>
                  <p:tags r:id="rId134"/>
                </p:custDataLst>
              </p:nvPr>
            </p:nvSpPr>
            <p:spPr bwMode="auto">
              <a:xfrm>
                <a:off x="6710363" y="4546600"/>
                <a:ext cx="30163" cy="28575"/>
              </a:xfrm>
              <a:custGeom>
                <a:avLst/>
                <a:gdLst>
                  <a:gd name="T0" fmla="*/ 13 w 13"/>
                  <a:gd name="T1" fmla="*/ 12 h 13"/>
                  <a:gd name="T2" fmla="*/ 9 w 13"/>
                  <a:gd name="T3" fmla="*/ 12 h 13"/>
                  <a:gd name="T4" fmla="*/ 9 w 13"/>
                  <a:gd name="T5" fmla="*/ 10 h 13"/>
                  <a:gd name="T6" fmla="*/ 9 w 13"/>
                  <a:gd name="T7" fmla="*/ 10 h 13"/>
                  <a:gd name="T8" fmla="*/ 5 w 13"/>
                  <a:gd name="T9" fmla="*/ 13 h 13"/>
                  <a:gd name="T10" fmla="*/ 0 w 13"/>
                  <a:gd name="T11" fmla="*/ 8 h 13"/>
                  <a:gd name="T12" fmla="*/ 0 w 13"/>
                  <a:gd name="T13" fmla="*/ 0 h 13"/>
                  <a:gd name="T14" fmla="*/ 4 w 13"/>
                  <a:gd name="T15" fmla="*/ 0 h 13"/>
                  <a:gd name="T16" fmla="*/ 4 w 13"/>
                  <a:gd name="T17" fmla="*/ 7 h 13"/>
                  <a:gd name="T18" fmla="*/ 6 w 13"/>
                  <a:gd name="T19" fmla="*/ 10 h 13"/>
                  <a:gd name="T20" fmla="*/ 8 w 13"/>
                  <a:gd name="T21" fmla="*/ 9 h 13"/>
                  <a:gd name="T22" fmla="*/ 9 w 13"/>
                  <a:gd name="T23" fmla="*/ 7 h 13"/>
                  <a:gd name="T24" fmla="*/ 9 w 13"/>
                  <a:gd name="T25" fmla="*/ 0 h 13"/>
                  <a:gd name="T26" fmla="*/ 13 w 13"/>
                  <a:gd name="T27" fmla="*/ 0 h 13"/>
                  <a:gd name="T28" fmla="*/ 13 w 13"/>
                  <a:gd name="T2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" h="13">
                    <a:moveTo>
                      <a:pt x="13" y="12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2"/>
                      <a:pt x="7" y="13"/>
                      <a:pt x="5" y="13"/>
                    </a:cubicBezTo>
                    <a:cubicBezTo>
                      <a:pt x="2" y="13"/>
                      <a:pt x="0" y="11"/>
                      <a:pt x="0" y="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6" y="10"/>
                    </a:cubicBezTo>
                    <a:cubicBezTo>
                      <a:pt x="7" y="10"/>
                      <a:pt x="8" y="10"/>
                      <a:pt x="8" y="9"/>
                    </a:cubicBezTo>
                    <a:cubicBezTo>
                      <a:pt x="9" y="9"/>
                      <a:pt x="9" y="8"/>
                      <a:pt x="9" y="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13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" name="PA-矩形 207"/>
              <p:cNvSpPr>
                <a:spLocks noChangeArrowheads="1"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6745288" y="4533900"/>
                <a:ext cx="7938" cy="39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8" name="PA-任意多边形 208"/>
              <p:cNvSpPr/>
              <p:nvPr>
                <p:custDataLst>
                  <p:tags r:id="rId136"/>
                </p:custDataLst>
              </p:nvPr>
            </p:nvSpPr>
            <p:spPr bwMode="auto">
              <a:xfrm>
                <a:off x="6767513" y="4546600"/>
                <a:ext cx="47625" cy="26988"/>
              </a:xfrm>
              <a:custGeom>
                <a:avLst/>
                <a:gdLst>
                  <a:gd name="T0" fmla="*/ 21 w 21"/>
                  <a:gd name="T1" fmla="*/ 0 h 12"/>
                  <a:gd name="T2" fmla="*/ 17 w 21"/>
                  <a:gd name="T3" fmla="*/ 12 h 12"/>
                  <a:gd name="T4" fmla="*/ 13 w 21"/>
                  <a:gd name="T5" fmla="*/ 12 h 12"/>
                  <a:gd name="T6" fmla="*/ 11 w 21"/>
                  <a:gd name="T7" fmla="*/ 5 h 12"/>
                  <a:gd name="T8" fmla="*/ 10 w 21"/>
                  <a:gd name="T9" fmla="*/ 4 h 12"/>
                  <a:gd name="T10" fmla="*/ 10 w 21"/>
                  <a:gd name="T11" fmla="*/ 4 h 12"/>
                  <a:gd name="T12" fmla="*/ 10 w 21"/>
                  <a:gd name="T13" fmla="*/ 5 h 12"/>
                  <a:gd name="T14" fmla="*/ 8 w 21"/>
                  <a:gd name="T15" fmla="*/ 12 h 12"/>
                  <a:gd name="T16" fmla="*/ 4 w 21"/>
                  <a:gd name="T17" fmla="*/ 12 h 12"/>
                  <a:gd name="T18" fmla="*/ 0 w 21"/>
                  <a:gd name="T19" fmla="*/ 0 h 12"/>
                  <a:gd name="T20" fmla="*/ 4 w 21"/>
                  <a:gd name="T21" fmla="*/ 0 h 12"/>
                  <a:gd name="T22" fmla="*/ 6 w 21"/>
                  <a:gd name="T23" fmla="*/ 8 h 12"/>
                  <a:gd name="T24" fmla="*/ 6 w 21"/>
                  <a:gd name="T25" fmla="*/ 10 h 12"/>
                  <a:gd name="T26" fmla="*/ 6 w 21"/>
                  <a:gd name="T27" fmla="*/ 10 h 12"/>
                  <a:gd name="T28" fmla="*/ 6 w 21"/>
                  <a:gd name="T29" fmla="*/ 8 h 12"/>
                  <a:gd name="T30" fmla="*/ 9 w 21"/>
                  <a:gd name="T31" fmla="*/ 0 h 12"/>
                  <a:gd name="T32" fmla="*/ 13 w 21"/>
                  <a:gd name="T33" fmla="*/ 0 h 12"/>
                  <a:gd name="T34" fmla="*/ 15 w 21"/>
                  <a:gd name="T35" fmla="*/ 8 h 12"/>
                  <a:gd name="T36" fmla="*/ 15 w 21"/>
                  <a:gd name="T37" fmla="*/ 10 h 12"/>
                  <a:gd name="T38" fmla="*/ 15 w 21"/>
                  <a:gd name="T39" fmla="*/ 10 h 12"/>
                  <a:gd name="T40" fmla="*/ 15 w 21"/>
                  <a:gd name="T41" fmla="*/ 8 h 12"/>
                  <a:gd name="T42" fmla="*/ 17 w 21"/>
                  <a:gd name="T43" fmla="*/ 0 h 12"/>
                  <a:gd name="T44" fmla="*/ 21 w 21"/>
                  <a:gd name="T4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" h="12">
                    <a:moveTo>
                      <a:pt x="21" y="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9"/>
                      <a:pt x="6" y="8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8"/>
                      <a:pt x="15" y="9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9"/>
                      <a:pt x="15" y="9"/>
                      <a:pt x="15" y="8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" name="PA-任意多边形 209"/>
              <p:cNvSpPr>
                <a:spLocks noEditPoints="1"/>
              </p:cNvSpPr>
              <p:nvPr>
                <p:custDataLst>
                  <p:tags r:id="rId137"/>
                </p:custDataLst>
              </p:nvPr>
            </p:nvSpPr>
            <p:spPr bwMode="auto">
              <a:xfrm>
                <a:off x="6813550" y="4546600"/>
                <a:ext cx="26988" cy="28575"/>
              </a:xfrm>
              <a:custGeom>
                <a:avLst/>
                <a:gdLst>
                  <a:gd name="T0" fmla="*/ 1 w 12"/>
                  <a:gd name="T1" fmla="*/ 1 h 13"/>
                  <a:gd name="T2" fmla="*/ 4 w 12"/>
                  <a:gd name="T3" fmla="*/ 0 h 13"/>
                  <a:gd name="T4" fmla="*/ 6 w 12"/>
                  <a:gd name="T5" fmla="*/ 0 h 13"/>
                  <a:gd name="T6" fmla="*/ 12 w 12"/>
                  <a:gd name="T7" fmla="*/ 5 h 13"/>
                  <a:gd name="T8" fmla="*/ 12 w 12"/>
                  <a:gd name="T9" fmla="*/ 12 h 13"/>
                  <a:gd name="T10" fmla="*/ 8 w 12"/>
                  <a:gd name="T11" fmla="*/ 12 h 13"/>
                  <a:gd name="T12" fmla="*/ 8 w 12"/>
                  <a:gd name="T13" fmla="*/ 11 h 13"/>
                  <a:gd name="T14" fmla="*/ 8 w 12"/>
                  <a:gd name="T15" fmla="*/ 11 h 13"/>
                  <a:gd name="T16" fmla="*/ 4 w 12"/>
                  <a:gd name="T17" fmla="*/ 13 h 13"/>
                  <a:gd name="T18" fmla="*/ 1 w 12"/>
                  <a:gd name="T19" fmla="*/ 12 h 13"/>
                  <a:gd name="T20" fmla="*/ 0 w 12"/>
                  <a:gd name="T21" fmla="*/ 9 h 13"/>
                  <a:gd name="T22" fmla="*/ 5 w 12"/>
                  <a:gd name="T23" fmla="*/ 5 h 13"/>
                  <a:gd name="T24" fmla="*/ 8 w 12"/>
                  <a:gd name="T25" fmla="*/ 5 h 13"/>
                  <a:gd name="T26" fmla="*/ 6 w 12"/>
                  <a:gd name="T27" fmla="*/ 2 h 13"/>
                  <a:gd name="T28" fmla="*/ 1 w 12"/>
                  <a:gd name="T29" fmla="*/ 4 h 13"/>
                  <a:gd name="T30" fmla="*/ 1 w 12"/>
                  <a:gd name="T31" fmla="*/ 1 h 13"/>
                  <a:gd name="T32" fmla="*/ 6 w 12"/>
                  <a:gd name="T33" fmla="*/ 7 h 13"/>
                  <a:gd name="T34" fmla="*/ 4 w 12"/>
                  <a:gd name="T35" fmla="*/ 9 h 13"/>
                  <a:gd name="T36" fmla="*/ 4 w 12"/>
                  <a:gd name="T37" fmla="*/ 10 h 13"/>
                  <a:gd name="T38" fmla="*/ 6 w 12"/>
                  <a:gd name="T39" fmla="*/ 10 h 13"/>
                  <a:gd name="T40" fmla="*/ 8 w 12"/>
                  <a:gd name="T41" fmla="*/ 9 h 13"/>
                  <a:gd name="T42" fmla="*/ 8 w 12"/>
                  <a:gd name="T43" fmla="*/ 7 h 13"/>
                  <a:gd name="T44" fmla="*/ 8 w 12"/>
                  <a:gd name="T45" fmla="*/ 7 h 13"/>
                  <a:gd name="T46" fmla="*/ 6 w 12"/>
                  <a:gd name="T4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3">
                    <a:moveTo>
                      <a:pt x="1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10" y="0"/>
                      <a:pt x="12" y="2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2"/>
                      <a:pt x="6" y="13"/>
                      <a:pt x="4" y="13"/>
                    </a:cubicBezTo>
                    <a:cubicBezTo>
                      <a:pt x="3" y="13"/>
                      <a:pt x="2" y="12"/>
                      <a:pt x="1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7"/>
                      <a:pt x="2" y="5"/>
                      <a:pt x="5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3"/>
                      <a:pt x="8" y="2"/>
                      <a:pt x="6" y="2"/>
                    </a:cubicBezTo>
                    <a:cubicBezTo>
                      <a:pt x="4" y="2"/>
                      <a:pt x="3" y="3"/>
                      <a:pt x="1" y="4"/>
                    </a:cubicBezTo>
                    <a:lnTo>
                      <a:pt x="1" y="1"/>
                    </a:lnTo>
                    <a:close/>
                    <a:moveTo>
                      <a:pt x="6" y="7"/>
                    </a:moveTo>
                    <a:cubicBezTo>
                      <a:pt x="4" y="7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6" y="10"/>
                      <a:pt x="7" y="10"/>
                      <a:pt x="8" y="9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" name="PA-任意多边形 210"/>
              <p:cNvSpPr/>
              <p:nvPr>
                <p:custDataLst>
                  <p:tags r:id="rId138"/>
                </p:custDataLst>
              </p:nvPr>
            </p:nvSpPr>
            <p:spPr bwMode="auto">
              <a:xfrm>
                <a:off x="6845300" y="4546600"/>
                <a:ext cx="23813" cy="28575"/>
              </a:xfrm>
              <a:custGeom>
                <a:avLst/>
                <a:gdLst>
                  <a:gd name="T0" fmla="*/ 0 w 10"/>
                  <a:gd name="T1" fmla="*/ 9 h 13"/>
                  <a:gd name="T2" fmla="*/ 3 w 10"/>
                  <a:gd name="T3" fmla="*/ 10 h 13"/>
                  <a:gd name="T4" fmla="*/ 6 w 10"/>
                  <a:gd name="T5" fmla="*/ 9 h 13"/>
                  <a:gd name="T6" fmla="*/ 4 w 10"/>
                  <a:gd name="T7" fmla="*/ 8 h 13"/>
                  <a:gd name="T8" fmla="*/ 0 w 10"/>
                  <a:gd name="T9" fmla="*/ 6 h 13"/>
                  <a:gd name="T10" fmla="*/ 0 w 10"/>
                  <a:gd name="T11" fmla="*/ 4 h 13"/>
                  <a:gd name="T12" fmla="*/ 1 w 10"/>
                  <a:gd name="T13" fmla="*/ 1 h 13"/>
                  <a:gd name="T14" fmla="*/ 5 w 10"/>
                  <a:gd name="T15" fmla="*/ 0 h 13"/>
                  <a:gd name="T16" fmla="*/ 9 w 10"/>
                  <a:gd name="T17" fmla="*/ 0 h 13"/>
                  <a:gd name="T18" fmla="*/ 9 w 10"/>
                  <a:gd name="T19" fmla="*/ 3 h 13"/>
                  <a:gd name="T20" fmla="*/ 5 w 10"/>
                  <a:gd name="T21" fmla="*/ 2 h 13"/>
                  <a:gd name="T22" fmla="*/ 4 w 10"/>
                  <a:gd name="T23" fmla="*/ 3 h 13"/>
                  <a:gd name="T24" fmla="*/ 3 w 10"/>
                  <a:gd name="T25" fmla="*/ 3 h 13"/>
                  <a:gd name="T26" fmla="*/ 5 w 10"/>
                  <a:gd name="T27" fmla="*/ 5 h 13"/>
                  <a:gd name="T28" fmla="*/ 8 w 10"/>
                  <a:gd name="T29" fmla="*/ 6 h 13"/>
                  <a:gd name="T30" fmla="*/ 9 w 10"/>
                  <a:gd name="T31" fmla="*/ 7 h 13"/>
                  <a:gd name="T32" fmla="*/ 10 w 10"/>
                  <a:gd name="T33" fmla="*/ 9 h 13"/>
                  <a:gd name="T34" fmla="*/ 8 w 10"/>
                  <a:gd name="T35" fmla="*/ 12 h 13"/>
                  <a:gd name="T36" fmla="*/ 3 w 10"/>
                  <a:gd name="T37" fmla="*/ 13 h 13"/>
                  <a:gd name="T38" fmla="*/ 0 w 10"/>
                  <a:gd name="T39" fmla="*/ 12 h 13"/>
                  <a:gd name="T40" fmla="*/ 0 w 10"/>
                  <a:gd name="T41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13">
                    <a:moveTo>
                      <a:pt x="0" y="9"/>
                    </a:moveTo>
                    <a:cubicBezTo>
                      <a:pt x="1" y="10"/>
                      <a:pt x="2" y="10"/>
                      <a:pt x="3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8"/>
                      <a:pt x="5" y="8"/>
                      <a:pt x="4" y="8"/>
                    </a:cubicBezTo>
                    <a:cubicBezTo>
                      <a:pt x="2" y="7"/>
                      <a:pt x="1" y="7"/>
                      <a:pt x="0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3"/>
                      <a:pt x="7" y="2"/>
                      <a:pt x="5" y="2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4" y="4"/>
                      <a:pt x="5" y="5"/>
                    </a:cubicBezTo>
                    <a:cubicBezTo>
                      <a:pt x="6" y="5"/>
                      <a:pt x="7" y="6"/>
                      <a:pt x="8" y="6"/>
                    </a:cubicBezTo>
                    <a:cubicBezTo>
                      <a:pt x="8" y="6"/>
                      <a:pt x="9" y="6"/>
                      <a:pt x="9" y="7"/>
                    </a:cubicBezTo>
                    <a:cubicBezTo>
                      <a:pt x="9" y="7"/>
                      <a:pt x="10" y="8"/>
                      <a:pt x="10" y="9"/>
                    </a:cubicBezTo>
                    <a:cubicBezTo>
                      <a:pt x="10" y="10"/>
                      <a:pt x="9" y="11"/>
                      <a:pt x="8" y="12"/>
                    </a:cubicBezTo>
                    <a:cubicBezTo>
                      <a:pt x="7" y="12"/>
                      <a:pt x="5" y="13"/>
                      <a:pt x="3" y="13"/>
                    </a:cubicBezTo>
                    <a:cubicBezTo>
                      <a:pt x="2" y="13"/>
                      <a:pt x="1" y="12"/>
                      <a:pt x="0" y="12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1" name="PA-任意多边形 211"/>
              <p:cNvSpPr/>
              <p:nvPr>
                <p:custDataLst>
                  <p:tags r:id="rId139"/>
                </p:custDataLst>
              </p:nvPr>
            </p:nvSpPr>
            <p:spPr bwMode="auto">
              <a:xfrm>
                <a:off x="6865938" y="4538663"/>
                <a:ext cx="20638" cy="36513"/>
              </a:xfrm>
              <a:custGeom>
                <a:avLst/>
                <a:gdLst>
                  <a:gd name="T0" fmla="*/ 9 w 9"/>
                  <a:gd name="T1" fmla="*/ 15 h 16"/>
                  <a:gd name="T2" fmla="*/ 7 w 9"/>
                  <a:gd name="T3" fmla="*/ 16 h 16"/>
                  <a:gd name="T4" fmla="*/ 2 w 9"/>
                  <a:gd name="T5" fmla="*/ 12 h 16"/>
                  <a:gd name="T6" fmla="*/ 2 w 9"/>
                  <a:gd name="T7" fmla="*/ 6 h 16"/>
                  <a:gd name="T8" fmla="*/ 0 w 9"/>
                  <a:gd name="T9" fmla="*/ 6 h 16"/>
                  <a:gd name="T10" fmla="*/ 0 w 9"/>
                  <a:gd name="T11" fmla="*/ 3 h 16"/>
                  <a:gd name="T12" fmla="*/ 2 w 9"/>
                  <a:gd name="T13" fmla="*/ 3 h 16"/>
                  <a:gd name="T14" fmla="*/ 2 w 9"/>
                  <a:gd name="T15" fmla="*/ 1 h 16"/>
                  <a:gd name="T16" fmla="*/ 6 w 9"/>
                  <a:gd name="T17" fmla="*/ 0 h 16"/>
                  <a:gd name="T18" fmla="*/ 6 w 9"/>
                  <a:gd name="T19" fmla="*/ 3 h 16"/>
                  <a:gd name="T20" fmla="*/ 9 w 9"/>
                  <a:gd name="T21" fmla="*/ 3 h 16"/>
                  <a:gd name="T22" fmla="*/ 9 w 9"/>
                  <a:gd name="T23" fmla="*/ 6 h 16"/>
                  <a:gd name="T24" fmla="*/ 6 w 9"/>
                  <a:gd name="T25" fmla="*/ 6 h 16"/>
                  <a:gd name="T26" fmla="*/ 6 w 9"/>
                  <a:gd name="T27" fmla="*/ 11 h 16"/>
                  <a:gd name="T28" fmla="*/ 8 w 9"/>
                  <a:gd name="T29" fmla="*/ 13 h 16"/>
                  <a:gd name="T30" fmla="*/ 9 w 9"/>
                  <a:gd name="T31" fmla="*/ 13 h 16"/>
                  <a:gd name="T32" fmla="*/ 9 w 9"/>
                  <a:gd name="T33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6">
                    <a:moveTo>
                      <a:pt x="9" y="15"/>
                    </a:moveTo>
                    <a:cubicBezTo>
                      <a:pt x="9" y="15"/>
                      <a:pt x="8" y="16"/>
                      <a:pt x="7" y="16"/>
                    </a:cubicBezTo>
                    <a:cubicBezTo>
                      <a:pt x="4" y="16"/>
                      <a:pt x="2" y="14"/>
                      <a:pt x="2" y="12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3"/>
                      <a:pt x="8" y="13"/>
                    </a:cubicBezTo>
                    <a:cubicBezTo>
                      <a:pt x="8" y="13"/>
                      <a:pt x="9" y="13"/>
                      <a:pt x="9" y="13"/>
                    </a:cubicBezTo>
                    <a:lnTo>
                      <a:pt x="9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2" name="PA-任意多边形 212"/>
              <p:cNvSpPr>
                <a:spLocks noEditPoints="1"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6886575" y="4546600"/>
                <a:ext cx="30163" cy="28575"/>
              </a:xfrm>
              <a:custGeom>
                <a:avLst/>
                <a:gdLst>
                  <a:gd name="T0" fmla="*/ 13 w 13"/>
                  <a:gd name="T1" fmla="*/ 7 h 13"/>
                  <a:gd name="T2" fmla="*/ 4 w 13"/>
                  <a:gd name="T3" fmla="*/ 7 h 13"/>
                  <a:gd name="T4" fmla="*/ 8 w 13"/>
                  <a:gd name="T5" fmla="*/ 10 h 13"/>
                  <a:gd name="T6" fmla="*/ 12 w 13"/>
                  <a:gd name="T7" fmla="*/ 9 h 13"/>
                  <a:gd name="T8" fmla="*/ 12 w 13"/>
                  <a:gd name="T9" fmla="*/ 12 h 13"/>
                  <a:gd name="T10" fmla="*/ 7 w 13"/>
                  <a:gd name="T11" fmla="*/ 13 h 13"/>
                  <a:gd name="T12" fmla="*/ 2 w 13"/>
                  <a:gd name="T13" fmla="*/ 11 h 13"/>
                  <a:gd name="T14" fmla="*/ 0 w 13"/>
                  <a:gd name="T15" fmla="*/ 6 h 13"/>
                  <a:gd name="T16" fmla="*/ 2 w 13"/>
                  <a:gd name="T17" fmla="*/ 2 h 13"/>
                  <a:gd name="T18" fmla="*/ 7 w 13"/>
                  <a:gd name="T19" fmla="*/ 0 h 13"/>
                  <a:gd name="T20" fmla="*/ 11 w 13"/>
                  <a:gd name="T21" fmla="*/ 2 h 13"/>
                  <a:gd name="T22" fmla="*/ 13 w 13"/>
                  <a:gd name="T23" fmla="*/ 6 h 13"/>
                  <a:gd name="T24" fmla="*/ 13 w 13"/>
                  <a:gd name="T25" fmla="*/ 7 h 13"/>
                  <a:gd name="T26" fmla="*/ 9 w 13"/>
                  <a:gd name="T27" fmla="*/ 5 h 13"/>
                  <a:gd name="T28" fmla="*/ 7 w 13"/>
                  <a:gd name="T29" fmla="*/ 2 h 13"/>
                  <a:gd name="T30" fmla="*/ 5 w 13"/>
                  <a:gd name="T31" fmla="*/ 3 h 13"/>
                  <a:gd name="T32" fmla="*/ 4 w 13"/>
                  <a:gd name="T33" fmla="*/ 5 h 13"/>
                  <a:gd name="T34" fmla="*/ 9 w 13"/>
                  <a:gd name="T35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13">
                    <a:moveTo>
                      <a:pt x="13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6" y="10"/>
                      <a:pt x="8" y="10"/>
                    </a:cubicBezTo>
                    <a:cubicBezTo>
                      <a:pt x="9" y="10"/>
                      <a:pt x="11" y="10"/>
                      <a:pt x="12" y="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1" y="12"/>
                      <a:pt x="9" y="13"/>
                      <a:pt x="7" y="13"/>
                    </a:cubicBezTo>
                    <a:cubicBezTo>
                      <a:pt x="5" y="13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2" y="3"/>
                      <a:pt x="13" y="4"/>
                      <a:pt x="13" y="6"/>
                    </a:cubicBezTo>
                    <a:lnTo>
                      <a:pt x="13" y="7"/>
                    </a:lnTo>
                    <a:close/>
                    <a:moveTo>
                      <a:pt x="9" y="5"/>
                    </a:moveTo>
                    <a:cubicBezTo>
                      <a:pt x="9" y="3"/>
                      <a:pt x="9" y="2"/>
                      <a:pt x="7" y="2"/>
                    </a:cubicBezTo>
                    <a:cubicBezTo>
                      <a:pt x="6" y="2"/>
                      <a:pt x="6" y="3"/>
                      <a:pt x="5" y="3"/>
                    </a:cubicBezTo>
                    <a:cubicBezTo>
                      <a:pt x="5" y="4"/>
                      <a:pt x="4" y="4"/>
                      <a:pt x="4" y="5"/>
                    </a:cubicBez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5" name="PA-任意多边形 324"/>
              <p:cNvSpPr/>
              <p:nvPr>
                <p:custDataLst>
                  <p:tags r:id="rId141"/>
                </p:custDataLst>
              </p:nvPr>
            </p:nvSpPr>
            <p:spPr bwMode="auto">
              <a:xfrm>
                <a:off x="6361113" y="3360738"/>
                <a:ext cx="187325" cy="131763"/>
              </a:xfrm>
              <a:custGeom>
                <a:avLst/>
                <a:gdLst>
                  <a:gd name="T0" fmla="*/ 6 w 82"/>
                  <a:gd name="T1" fmla="*/ 0 h 57"/>
                  <a:gd name="T2" fmla="*/ 32 w 82"/>
                  <a:gd name="T3" fmla="*/ 51 h 57"/>
                  <a:gd name="T4" fmla="*/ 82 w 82"/>
                  <a:gd name="T5" fmla="*/ 3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2" h="57">
                    <a:moveTo>
                      <a:pt x="6" y="0"/>
                    </a:moveTo>
                    <a:cubicBezTo>
                      <a:pt x="0" y="21"/>
                      <a:pt x="12" y="43"/>
                      <a:pt x="32" y="51"/>
                    </a:cubicBezTo>
                    <a:cubicBezTo>
                      <a:pt x="50" y="57"/>
                      <a:pt x="71" y="50"/>
                      <a:pt x="82" y="3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6" name="PA-任意多边形 325"/>
              <p:cNvSpPr/>
              <p:nvPr>
                <p:custDataLst>
                  <p:tags r:id="rId142"/>
                </p:custDataLst>
              </p:nvPr>
            </p:nvSpPr>
            <p:spPr bwMode="auto">
              <a:xfrm>
                <a:off x="6361113" y="3359150"/>
                <a:ext cx="195263" cy="133350"/>
              </a:xfrm>
              <a:custGeom>
                <a:avLst/>
                <a:gdLst>
                  <a:gd name="T0" fmla="*/ 2 w 85"/>
                  <a:gd name="T1" fmla="*/ 0 h 58"/>
                  <a:gd name="T2" fmla="*/ 0 w 85"/>
                  <a:gd name="T3" fmla="*/ 11 h 58"/>
                  <a:gd name="T4" fmla="*/ 31 w 85"/>
                  <a:gd name="T5" fmla="*/ 55 h 58"/>
                  <a:gd name="T6" fmla="*/ 46 w 85"/>
                  <a:gd name="T7" fmla="*/ 58 h 58"/>
                  <a:gd name="T8" fmla="*/ 85 w 85"/>
                  <a:gd name="T9" fmla="*/ 37 h 58"/>
                  <a:gd name="T10" fmla="*/ 78 w 85"/>
                  <a:gd name="T11" fmla="*/ 32 h 58"/>
                  <a:gd name="T12" fmla="*/ 46 w 85"/>
                  <a:gd name="T13" fmla="*/ 50 h 58"/>
                  <a:gd name="T14" fmla="*/ 33 w 85"/>
                  <a:gd name="T15" fmla="*/ 48 h 58"/>
                  <a:gd name="T16" fmla="*/ 8 w 85"/>
                  <a:gd name="T17" fmla="*/ 11 h 58"/>
                  <a:gd name="T18" fmla="*/ 10 w 85"/>
                  <a:gd name="T19" fmla="*/ 2 h 58"/>
                  <a:gd name="T20" fmla="*/ 2 w 85"/>
                  <a:gd name="T2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58">
                    <a:moveTo>
                      <a:pt x="2" y="0"/>
                    </a:moveTo>
                    <a:cubicBezTo>
                      <a:pt x="1" y="4"/>
                      <a:pt x="0" y="7"/>
                      <a:pt x="0" y="11"/>
                    </a:cubicBezTo>
                    <a:cubicBezTo>
                      <a:pt x="0" y="31"/>
                      <a:pt x="12" y="49"/>
                      <a:pt x="31" y="55"/>
                    </a:cubicBezTo>
                    <a:cubicBezTo>
                      <a:pt x="35" y="57"/>
                      <a:pt x="41" y="58"/>
                      <a:pt x="46" y="58"/>
                    </a:cubicBezTo>
                    <a:cubicBezTo>
                      <a:pt x="61" y="58"/>
                      <a:pt x="76" y="50"/>
                      <a:pt x="85" y="37"/>
                    </a:cubicBezTo>
                    <a:cubicBezTo>
                      <a:pt x="78" y="32"/>
                      <a:pt x="78" y="32"/>
                      <a:pt x="78" y="32"/>
                    </a:cubicBezTo>
                    <a:cubicBezTo>
                      <a:pt x="71" y="44"/>
                      <a:pt x="58" y="50"/>
                      <a:pt x="46" y="50"/>
                    </a:cubicBezTo>
                    <a:cubicBezTo>
                      <a:pt x="41" y="50"/>
                      <a:pt x="37" y="49"/>
                      <a:pt x="33" y="48"/>
                    </a:cubicBezTo>
                    <a:cubicBezTo>
                      <a:pt x="18" y="43"/>
                      <a:pt x="8" y="28"/>
                      <a:pt x="8" y="11"/>
                    </a:cubicBezTo>
                    <a:cubicBezTo>
                      <a:pt x="8" y="8"/>
                      <a:pt x="9" y="5"/>
                      <a:pt x="10" y="2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7" name="PA-任意多边形 326"/>
              <p:cNvSpPr/>
              <p:nvPr>
                <p:custDataLst>
                  <p:tags r:id="rId143"/>
                </p:custDataLst>
              </p:nvPr>
            </p:nvSpPr>
            <p:spPr bwMode="auto">
              <a:xfrm>
                <a:off x="6284913" y="3303588"/>
                <a:ext cx="287338" cy="160338"/>
              </a:xfrm>
              <a:custGeom>
                <a:avLst/>
                <a:gdLst>
                  <a:gd name="T0" fmla="*/ 5 w 125"/>
                  <a:gd name="T1" fmla="*/ 16 h 70"/>
                  <a:gd name="T2" fmla="*/ 113 w 125"/>
                  <a:gd name="T3" fmla="*/ 68 h 70"/>
                  <a:gd name="T4" fmla="*/ 123 w 125"/>
                  <a:gd name="T5" fmla="*/ 64 h 70"/>
                  <a:gd name="T6" fmla="*/ 120 w 125"/>
                  <a:gd name="T7" fmla="*/ 54 h 70"/>
                  <a:gd name="T8" fmla="*/ 12 w 125"/>
                  <a:gd name="T9" fmla="*/ 2 h 70"/>
                  <a:gd name="T10" fmla="*/ 2 w 125"/>
                  <a:gd name="T11" fmla="*/ 5 h 70"/>
                  <a:gd name="T12" fmla="*/ 5 w 125"/>
                  <a:gd name="T13" fmla="*/ 1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70">
                    <a:moveTo>
                      <a:pt x="5" y="16"/>
                    </a:moveTo>
                    <a:cubicBezTo>
                      <a:pt x="113" y="68"/>
                      <a:pt x="113" y="68"/>
                      <a:pt x="113" y="68"/>
                    </a:cubicBezTo>
                    <a:cubicBezTo>
                      <a:pt x="117" y="70"/>
                      <a:pt x="122" y="68"/>
                      <a:pt x="123" y="64"/>
                    </a:cubicBezTo>
                    <a:cubicBezTo>
                      <a:pt x="125" y="60"/>
                      <a:pt x="124" y="56"/>
                      <a:pt x="120" y="54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8" y="0"/>
                      <a:pt x="3" y="1"/>
                      <a:pt x="2" y="5"/>
                    </a:cubicBezTo>
                    <a:cubicBezTo>
                      <a:pt x="0" y="9"/>
                      <a:pt x="1" y="14"/>
                      <a:pt x="5" y="1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8" name="PA-任意多边形 327"/>
              <p:cNvSpPr/>
              <p:nvPr>
                <p:custDataLst>
                  <p:tags r:id="rId144"/>
                </p:custDataLst>
              </p:nvPr>
            </p:nvSpPr>
            <p:spPr bwMode="auto">
              <a:xfrm>
                <a:off x="6418263" y="3405188"/>
                <a:ext cx="77788" cy="63500"/>
              </a:xfrm>
              <a:custGeom>
                <a:avLst/>
                <a:gdLst>
                  <a:gd name="T0" fmla="*/ 33 w 34"/>
                  <a:gd name="T1" fmla="*/ 17 h 28"/>
                  <a:gd name="T2" fmla="*/ 15 w 34"/>
                  <a:gd name="T3" fmla="*/ 26 h 28"/>
                  <a:gd name="T4" fmla="*/ 2 w 34"/>
                  <a:gd name="T5" fmla="*/ 11 h 28"/>
                  <a:gd name="T6" fmla="*/ 20 w 34"/>
                  <a:gd name="T7" fmla="*/ 1 h 28"/>
                  <a:gd name="T8" fmla="*/ 33 w 34"/>
                  <a:gd name="T9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8">
                    <a:moveTo>
                      <a:pt x="33" y="17"/>
                    </a:moveTo>
                    <a:cubicBezTo>
                      <a:pt x="32" y="23"/>
                      <a:pt x="24" y="28"/>
                      <a:pt x="15" y="26"/>
                    </a:cubicBezTo>
                    <a:cubicBezTo>
                      <a:pt x="6" y="25"/>
                      <a:pt x="0" y="18"/>
                      <a:pt x="2" y="11"/>
                    </a:cubicBezTo>
                    <a:cubicBezTo>
                      <a:pt x="3" y="4"/>
                      <a:pt x="11" y="0"/>
                      <a:pt x="20" y="1"/>
                    </a:cubicBezTo>
                    <a:cubicBezTo>
                      <a:pt x="28" y="3"/>
                      <a:pt x="34" y="10"/>
                      <a:pt x="33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59" name="PA-椭圆 328"/>
              <p:cNvSpPr>
                <a:spLocks noChangeArrowheads="1"/>
              </p:cNvSpPr>
              <p:nvPr>
                <p:custDataLst>
                  <p:tags r:id="rId145"/>
                </p:custDataLst>
              </p:nvPr>
            </p:nvSpPr>
            <p:spPr bwMode="auto">
              <a:xfrm>
                <a:off x="6450013" y="3417888"/>
                <a:ext cx="30163" cy="12700"/>
              </a:xfrm>
              <a:prstGeom prst="ellipse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0" name="PA-任意多边形 329"/>
              <p:cNvSpPr/>
              <p:nvPr>
                <p:custDataLst>
                  <p:tags r:id="rId146"/>
                </p:custDataLst>
              </p:nvPr>
            </p:nvSpPr>
            <p:spPr bwMode="auto">
              <a:xfrm>
                <a:off x="6859588" y="3338513"/>
                <a:ext cx="185738" cy="133350"/>
              </a:xfrm>
              <a:custGeom>
                <a:avLst/>
                <a:gdLst>
                  <a:gd name="T0" fmla="*/ 76 w 81"/>
                  <a:gd name="T1" fmla="*/ 0 h 58"/>
                  <a:gd name="T2" fmla="*/ 49 w 81"/>
                  <a:gd name="T3" fmla="*/ 51 h 58"/>
                  <a:gd name="T4" fmla="*/ 0 w 81"/>
                  <a:gd name="T5" fmla="*/ 3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58">
                    <a:moveTo>
                      <a:pt x="76" y="0"/>
                    </a:moveTo>
                    <a:cubicBezTo>
                      <a:pt x="81" y="22"/>
                      <a:pt x="69" y="44"/>
                      <a:pt x="49" y="51"/>
                    </a:cubicBezTo>
                    <a:cubicBezTo>
                      <a:pt x="32" y="58"/>
                      <a:pt x="11" y="51"/>
                      <a:pt x="0" y="3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1" name="PA-任意多边形 330"/>
              <p:cNvSpPr/>
              <p:nvPr>
                <p:custDataLst>
                  <p:tags r:id="rId147"/>
                </p:custDataLst>
              </p:nvPr>
            </p:nvSpPr>
            <p:spPr bwMode="auto">
              <a:xfrm>
                <a:off x="6850063" y="3335338"/>
                <a:ext cx="195263" cy="136525"/>
              </a:xfrm>
              <a:custGeom>
                <a:avLst/>
                <a:gdLst>
                  <a:gd name="T0" fmla="*/ 76 w 85"/>
                  <a:gd name="T1" fmla="*/ 2 h 59"/>
                  <a:gd name="T2" fmla="*/ 77 w 85"/>
                  <a:gd name="T3" fmla="*/ 12 h 59"/>
                  <a:gd name="T4" fmla="*/ 52 w 85"/>
                  <a:gd name="T5" fmla="*/ 49 h 59"/>
                  <a:gd name="T6" fmla="*/ 40 w 85"/>
                  <a:gd name="T7" fmla="*/ 51 h 59"/>
                  <a:gd name="T8" fmla="*/ 7 w 85"/>
                  <a:gd name="T9" fmla="*/ 33 h 59"/>
                  <a:gd name="T10" fmla="*/ 0 w 85"/>
                  <a:gd name="T11" fmla="*/ 38 h 59"/>
                  <a:gd name="T12" fmla="*/ 40 w 85"/>
                  <a:gd name="T13" fmla="*/ 59 h 59"/>
                  <a:gd name="T14" fmla="*/ 55 w 85"/>
                  <a:gd name="T15" fmla="*/ 56 h 59"/>
                  <a:gd name="T16" fmla="*/ 85 w 85"/>
                  <a:gd name="T17" fmla="*/ 12 h 59"/>
                  <a:gd name="T18" fmla="*/ 83 w 85"/>
                  <a:gd name="T19" fmla="*/ 0 h 59"/>
                  <a:gd name="T20" fmla="*/ 76 w 85"/>
                  <a:gd name="T21" fmla="*/ 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59">
                    <a:moveTo>
                      <a:pt x="76" y="2"/>
                    </a:moveTo>
                    <a:cubicBezTo>
                      <a:pt x="77" y="6"/>
                      <a:pt x="77" y="9"/>
                      <a:pt x="77" y="12"/>
                    </a:cubicBezTo>
                    <a:cubicBezTo>
                      <a:pt x="77" y="28"/>
                      <a:pt x="67" y="43"/>
                      <a:pt x="52" y="49"/>
                    </a:cubicBezTo>
                    <a:cubicBezTo>
                      <a:pt x="48" y="50"/>
                      <a:pt x="44" y="51"/>
                      <a:pt x="40" y="51"/>
                    </a:cubicBezTo>
                    <a:cubicBezTo>
                      <a:pt x="27" y="51"/>
                      <a:pt x="14" y="44"/>
                      <a:pt x="7" y="3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9" y="51"/>
                      <a:pt x="24" y="59"/>
                      <a:pt x="40" y="59"/>
                    </a:cubicBezTo>
                    <a:cubicBezTo>
                      <a:pt x="45" y="59"/>
                      <a:pt x="50" y="58"/>
                      <a:pt x="55" y="56"/>
                    </a:cubicBezTo>
                    <a:cubicBezTo>
                      <a:pt x="73" y="50"/>
                      <a:pt x="85" y="32"/>
                      <a:pt x="85" y="12"/>
                    </a:cubicBezTo>
                    <a:cubicBezTo>
                      <a:pt x="85" y="8"/>
                      <a:pt x="84" y="4"/>
                      <a:pt x="83" y="0"/>
                    </a:cubicBezTo>
                    <a:cubicBezTo>
                      <a:pt x="76" y="2"/>
                      <a:pt x="76" y="2"/>
                      <a:pt x="76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2" name="PA-任意多边形 331"/>
              <p:cNvSpPr/>
              <p:nvPr>
                <p:custDataLst>
                  <p:tags r:id="rId148"/>
                </p:custDataLst>
              </p:nvPr>
            </p:nvSpPr>
            <p:spPr bwMode="auto">
              <a:xfrm>
                <a:off x="6834188" y="3281363"/>
                <a:ext cx="290513" cy="161925"/>
              </a:xfrm>
              <a:custGeom>
                <a:avLst/>
                <a:gdLst>
                  <a:gd name="T0" fmla="*/ 113 w 126"/>
                  <a:gd name="T1" fmla="*/ 2 h 71"/>
                  <a:gd name="T2" fmla="*/ 5 w 126"/>
                  <a:gd name="T3" fmla="*/ 54 h 71"/>
                  <a:gd name="T4" fmla="*/ 2 w 126"/>
                  <a:gd name="T5" fmla="*/ 65 h 71"/>
                  <a:gd name="T6" fmla="*/ 12 w 126"/>
                  <a:gd name="T7" fmla="*/ 69 h 71"/>
                  <a:gd name="T8" fmla="*/ 120 w 126"/>
                  <a:gd name="T9" fmla="*/ 17 h 71"/>
                  <a:gd name="T10" fmla="*/ 124 w 126"/>
                  <a:gd name="T11" fmla="*/ 6 h 71"/>
                  <a:gd name="T12" fmla="*/ 113 w 126"/>
                  <a:gd name="T13" fmla="*/ 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71">
                    <a:moveTo>
                      <a:pt x="113" y="2"/>
                    </a:moveTo>
                    <a:cubicBezTo>
                      <a:pt x="5" y="54"/>
                      <a:pt x="5" y="54"/>
                      <a:pt x="5" y="54"/>
                    </a:cubicBezTo>
                    <a:cubicBezTo>
                      <a:pt x="1" y="56"/>
                      <a:pt x="0" y="61"/>
                      <a:pt x="2" y="65"/>
                    </a:cubicBezTo>
                    <a:cubicBezTo>
                      <a:pt x="4" y="69"/>
                      <a:pt x="8" y="71"/>
                      <a:pt x="12" y="69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24" y="15"/>
                      <a:pt x="126" y="10"/>
                      <a:pt x="124" y="6"/>
                    </a:cubicBezTo>
                    <a:cubicBezTo>
                      <a:pt x="122" y="2"/>
                      <a:pt x="117" y="0"/>
                      <a:pt x="113" y="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3" name="PA-任意多边形 332"/>
              <p:cNvSpPr/>
              <p:nvPr>
                <p:custDataLst>
                  <p:tags r:id="rId149"/>
                </p:custDataLst>
              </p:nvPr>
            </p:nvSpPr>
            <p:spPr bwMode="auto">
              <a:xfrm>
                <a:off x="6910388" y="3381375"/>
                <a:ext cx="77788" cy="65088"/>
              </a:xfrm>
              <a:custGeom>
                <a:avLst/>
                <a:gdLst>
                  <a:gd name="T0" fmla="*/ 1 w 34"/>
                  <a:gd name="T1" fmla="*/ 17 h 28"/>
                  <a:gd name="T2" fmla="*/ 19 w 34"/>
                  <a:gd name="T3" fmla="*/ 27 h 28"/>
                  <a:gd name="T4" fmla="*/ 33 w 34"/>
                  <a:gd name="T5" fmla="*/ 12 h 28"/>
                  <a:gd name="T6" fmla="*/ 15 w 34"/>
                  <a:gd name="T7" fmla="*/ 2 h 28"/>
                  <a:gd name="T8" fmla="*/ 1 w 34"/>
                  <a:gd name="T9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8">
                    <a:moveTo>
                      <a:pt x="1" y="17"/>
                    </a:moveTo>
                    <a:cubicBezTo>
                      <a:pt x="2" y="24"/>
                      <a:pt x="10" y="28"/>
                      <a:pt x="19" y="27"/>
                    </a:cubicBezTo>
                    <a:cubicBezTo>
                      <a:pt x="28" y="25"/>
                      <a:pt x="34" y="18"/>
                      <a:pt x="33" y="12"/>
                    </a:cubicBezTo>
                    <a:cubicBezTo>
                      <a:pt x="31" y="5"/>
                      <a:pt x="23" y="0"/>
                      <a:pt x="15" y="2"/>
                    </a:cubicBezTo>
                    <a:cubicBezTo>
                      <a:pt x="6" y="4"/>
                      <a:pt x="0" y="10"/>
                      <a:pt x="1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64" name="PA-椭圆 333"/>
              <p:cNvSpPr>
                <a:spLocks noChangeArrowheads="1"/>
              </p:cNvSpPr>
              <p:nvPr>
                <p:custDataLst>
                  <p:tags r:id="rId150"/>
                </p:custDataLst>
              </p:nvPr>
            </p:nvSpPr>
            <p:spPr bwMode="auto">
              <a:xfrm>
                <a:off x="6927850" y="3397250"/>
                <a:ext cx="28575" cy="9525"/>
              </a:xfrm>
              <a:prstGeom prst="ellipse">
                <a:avLst/>
              </a:pr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8" name="PA-任意多边形 347"/>
              <p:cNvSpPr/>
              <p:nvPr>
                <p:custDataLst>
                  <p:tags r:id="rId151"/>
                </p:custDataLst>
              </p:nvPr>
            </p:nvSpPr>
            <p:spPr bwMode="auto">
              <a:xfrm>
                <a:off x="6429375" y="3333750"/>
                <a:ext cx="138113" cy="84138"/>
              </a:xfrm>
              <a:custGeom>
                <a:avLst/>
                <a:gdLst>
                  <a:gd name="T0" fmla="*/ 87 w 87"/>
                  <a:gd name="T1" fmla="*/ 43 h 53"/>
                  <a:gd name="T2" fmla="*/ 6 w 87"/>
                  <a:gd name="T3" fmla="*/ 0 h 53"/>
                  <a:gd name="T4" fmla="*/ 0 w 87"/>
                  <a:gd name="T5" fmla="*/ 11 h 53"/>
                  <a:gd name="T6" fmla="*/ 81 w 87"/>
                  <a:gd name="T7" fmla="*/ 53 h 53"/>
                  <a:gd name="T8" fmla="*/ 87 w 87"/>
                  <a:gd name="T9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3">
                    <a:moveTo>
                      <a:pt x="87" y="43"/>
                    </a:moveTo>
                    <a:lnTo>
                      <a:pt x="6" y="0"/>
                    </a:lnTo>
                    <a:lnTo>
                      <a:pt x="0" y="11"/>
                    </a:lnTo>
                    <a:lnTo>
                      <a:pt x="81" y="53"/>
                    </a:lnTo>
                    <a:lnTo>
                      <a:pt x="87" y="43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9" name="PA-任意多边形 348"/>
              <p:cNvSpPr/>
              <p:nvPr>
                <p:custDataLst>
                  <p:tags r:id="rId152"/>
                </p:custDataLst>
              </p:nvPr>
            </p:nvSpPr>
            <p:spPr bwMode="auto">
              <a:xfrm>
                <a:off x="6429375" y="3333750"/>
                <a:ext cx="138113" cy="84138"/>
              </a:xfrm>
              <a:custGeom>
                <a:avLst/>
                <a:gdLst>
                  <a:gd name="T0" fmla="*/ 87 w 87"/>
                  <a:gd name="T1" fmla="*/ 43 h 53"/>
                  <a:gd name="T2" fmla="*/ 6 w 87"/>
                  <a:gd name="T3" fmla="*/ 0 h 53"/>
                  <a:gd name="T4" fmla="*/ 0 w 87"/>
                  <a:gd name="T5" fmla="*/ 11 h 53"/>
                  <a:gd name="T6" fmla="*/ 81 w 87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53">
                    <a:moveTo>
                      <a:pt x="87" y="43"/>
                    </a:moveTo>
                    <a:lnTo>
                      <a:pt x="6" y="0"/>
                    </a:lnTo>
                    <a:lnTo>
                      <a:pt x="0" y="11"/>
                    </a:lnTo>
                    <a:lnTo>
                      <a:pt x="81" y="5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0" name="PA-任意多边形 349"/>
              <p:cNvSpPr/>
              <p:nvPr>
                <p:custDataLst>
                  <p:tags r:id="rId153"/>
                </p:custDataLst>
              </p:nvPr>
            </p:nvSpPr>
            <p:spPr bwMode="auto">
              <a:xfrm>
                <a:off x="6848475" y="3297238"/>
                <a:ext cx="138113" cy="84138"/>
              </a:xfrm>
              <a:custGeom>
                <a:avLst/>
                <a:gdLst>
                  <a:gd name="T0" fmla="*/ 6 w 87"/>
                  <a:gd name="T1" fmla="*/ 53 h 53"/>
                  <a:gd name="T2" fmla="*/ 87 w 87"/>
                  <a:gd name="T3" fmla="*/ 10 h 53"/>
                  <a:gd name="T4" fmla="*/ 81 w 87"/>
                  <a:gd name="T5" fmla="*/ 0 h 53"/>
                  <a:gd name="T6" fmla="*/ 0 w 87"/>
                  <a:gd name="T7" fmla="*/ 43 h 53"/>
                  <a:gd name="T8" fmla="*/ 6 w 87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3">
                    <a:moveTo>
                      <a:pt x="6" y="53"/>
                    </a:moveTo>
                    <a:lnTo>
                      <a:pt x="87" y="10"/>
                    </a:lnTo>
                    <a:lnTo>
                      <a:pt x="81" y="0"/>
                    </a:lnTo>
                    <a:lnTo>
                      <a:pt x="0" y="43"/>
                    </a:lnTo>
                    <a:lnTo>
                      <a:pt x="6" y="53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1" name="PA-任意多边形 350"/>
              <p:cNvSpPr/>
              <p:nvPr>
                <p:custDataLst>
                  <p:tags r:id="rId154"/>
                </p:custDataLst>
              </p:nvPr>
            </p:nvSpPr>
            <p:spPr bwMode="auto">
              <a:xfrm>
                <a:off x="6848475" y="3297238"/>
                <a:ext cx="138113" cy="84138"/>
              </a:xfrm>
              <a:custGeom>
                <a:avLst/>
                <a:gdLst>
                  <a:gd name="T0" fmla="*/ 6 w 87"/>
                  <a:gd name="T1" fmla="*/ 53 h 53"/>
                  <a:gd name="T2" fmla="*/ 87 w 87"/>
                  <a:gd name="T3" fmla="*/ 10 h 53"/>
                  <a:gd name="T4" fmla="*/ 81 w 87"/>
                  <a:gd name="T5" fmla="*/ 0 h 53"/>
                  <a:gd name="T6" fmla="*/ 0 w 87"/>
                  <a:gd name="T7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7" h="53">
                    <a:moveTo>
                      <a:pt x="6" y="53"/>
                    </a:moveTo>
                    <a:lnTo>
                      <a:pt x="87" y="10"/>
                    </a:lnTo>
                    <a:lnTo>
                      <a:pt x="81" y="0"/>
                    </a:lnTo>
                    <a:lnTo>
                      <a:pt x="0" y="4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2" name="PA-任意多边形 351"/>
              <p:cNvSpPr/>
              <p:nvPr>
                <p:custDataLst>
                  <p:tags r:id="rId155"/>
                </p:custDataLst>
              </p:nvPr>
            </p:nvSpPr>
            <p:spPr bwMode="auto">
              <a:xfrm>
                <a:off x="6594475" y="3654425"/>
                <a:ext cx="296863" cy="142875"/>
              </a:xfrm>
              <a:custGeom>
                <a:avLst/>
                <a:gdLst>
                  <a:gd name="T0" fmla="*/ 0 w 129"/>
                  <a:gd name="T1" fmla="*/ 60 h 62"/>
                  <a:gd name="T2" fmla="*/ 24 w 129"/>
                  <a:gd name="T3" fmla="*/ 62 h 62"/>
                  <a:gd name="T4" fmla="*/ 61 w 129"/>
                  <a:gd name="T5" fmla="*/ 57 h 62"/>
                  <a:gd name="T6" fmla="*/ 103 w 129"/>
                  <a:gd name="T7" fmla="*/ 36 h 62"/>
                  <a:gd name="T8" fmla="*/ 129 w 129"/>
                  <a:gd name="T9" fmla="*/ 8 h 62"/>
                  <a:gd name="T10" fmla="*/ 116 w 129"/>
                  <a:gd name="T11" fmla="*/ 0 h 62"/>
                  <a:gd name="T12" fmla="*/ 93 w 129"/>
                  <a:gd name="T13" fmla="*/ 24 h 62"/>
                  <a:gd name="T14" fmla="*/ 57 w 129"/>
                  <a:gd name="T15" fmla="*/ 42 h 62"/>
                  <a:gd name="T16" fmla="*/ 24 w 129"/>
                  <a:gd name="T17" fmla="*/ 46 h 62"/>
                  <a:gd name="T18" fmla="*/ 3 w 129"/>
                  <a:gd name="T19" fmla="*/ 44 h 62"/>
                  <a:gd name="T20" fmla="*/ 0 w 129"/>
                  <a:gd name="T21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9" h="62">
                    <a:moveTo>
                      <a:pt x="0" y="60"/>
                    </a:moveTo>
                    <a:cubicBezTo>
                      <a:pt x="5" y="61"/>
                      <a:pt x="13" y="62"/>
                      <a:pt x="24" y="62"/>
                    </a:cubicBezTo>
                    <a:cubicBezTo>
                      <a:pt x="34" y="62"/>
                      <a:pt x="47" y="61"/>
                      <a:pt x="61" y="57"/>
                    </a:cubicBezTo>
                    <a:cubicBezTo>
                      <a:pt x="75" y="53"/>
                      <a:pt x="89" y="47"/>
                      <a:pt x="103" y="36"/>
                    </a:cubicBezTo>
                    <a:cubicBezTo>
                      <a:pt x="115" y="27"/>
                      <a:pt x="123" y="17"/>
                      <a:pt x="129" y="8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0" y="7"/>
                      <a:pt x="103" y="16"/>
                      <a:pt x="93" y="24"/>
                    </a:cubicBezTo>
                    <a:cubicBezTo>
                      <a:pt x="82" y="33"/>
                      <a:pt x="69" y="38"/>
                      <a:pt x="57" y="42"/>
                    </a:cubicBezTo>
                    <a:cubicBezTo>
                      <a:pt x="45" y="45"/>
                      <a:pt x="33" y="46"/>
                      <a:pt x="24" y="46"/>
                    </a:cubicBezTo>
                    <a:cubicBezTo>
                      <a:pt x="14" y="46"/>
                      <a:pt x="7" y="45"/>
                      <a:pt x="3" y="44"/>
                    </a:cubicBezTo>
                    <a:cubicBezTo>
                      <a:pt x="0" y="60"/>
                      <a:pt x="0" y="60"/>
                      <a:pt x="0" y="6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0" name="PA-简单833"/>
          <p:cNvGrpSpPr/>
          <p:nvPr>
            <p:custDataLst>
              <p:tags r:id="rId7"/>
            </p:custDataLst>
          </p:nvPr>
        </p:nvGrpSpPr>
        <p:grpSpPr>
          <a:xfrm>
            <a:off x="9310901" y="2079628"/>
            <a:ext cx="1670050" cy="2824162"/>
            <a:chOff x="7654925" y="2338388"/>
            <a:chExt cx="1670050" cy="2824162"/>
          </a:xfrm>
        </p:grpSpPr>
        <p:sp>
          <p:nvSpPr>
            <p:cNvPr id="13" name="PA-任意多边形 213"/>
            <p:cNvSpPr/>
            <p:nvPr>
              <p:custDataLst>
                <p:tags r:id="rId20"/>
              </p:custDataLst>
            </p:nvPr>
          </p:nvSpPr>
          <p:spPr bwMode="auto">
            <a:xfrm>
              <a:off x="7880350" y="2338388"/>
              <a:ext cx="711200" cy="752475"/>
            </a:xfrm>
            <a:custGeom>
              <a:avLst/>
              <a:gdLst>
                <a:gd name="T0" fmla="*/ 279 w 309"/>
                <a:gd name="T1" fmla="*/ 48 h 328"/>
                <a:gd name="T2" fmla="*/ 154 w 309"/>
                <a:gd name="T3" fmla="*/ 8 h 328"/>
                <a:gd name="T4" fmla="*/ 121 w 309"/>
                <a:gd name="T5" fmla="*/ 54 h 328"/>
                <a:gd name="T6" fmla="*/ 116 w 309"/>
                <a:gd name="T7" fmla="*/ 56 h 328"/>
                <a:gd name="T8" fmla="*/ 116 w 309"/>
                <a:gd name="T9" fmla="*/ 56 h 328"/>
                <a:gd name="T10" fmla="*/ 114 w 309"/>
                <a:gd name="T11" fmla="*/ 57 h 328"/>
                <a:gd name="T12" fmla="*/ 113 w 309"/>
                <a:gd name="T13" fmla="*/ 58 h 328"/>
                <a:gd name="T14" fmla="*/ 113 w 309"/>
                <a:gd name="T15" fmla="*/ 58 h 328"/>
                <a:gd name="T16" fmla="*/ 108 w 309"/>
                <a:gd name="T17" fmla="*/ 60 h 328"/>
                <a:gd name="T18" fmla="*/ 51 w 309"/>
                <a:gd name="T19" fmla="*/ 55 h 328"/>
                <a:gd name="T20" fmla="*/ 0 w 309"/>
                <a:gd name="T21" fmla="*/ 176 h 328"/>
                <a:gd name="T22" fmla="*/ 75 w 309"/>
                <a:gd name="T23" fmla="*/ 219 h 328"/>
                <a:gd name="T24" fmla="*/ 85 w 309"/>
                <a:gd name="T25" fmla="*/ 200 h 328"/>
                <a:gd name="T26" fmla="*/ 133 w 309"/>
                <a:gd name="T27" fmla="*/ 328 h 328"/>
                <a:gd name="T28" fmla="*/ 219 w 309"/>
                <a:gd name="T29" fmla="*/ 288 h 328"/>
                <a:gd name="T30" fmla="*/ 222 w 309"/>
                <a:gd name="T31" fmla="*/ 287 h 328"/>
                <a:gd name="T32" fmla="*/ 309 w 309"/>
                <a:gd name="T33" fmla="*/ 247 h 328"/>
                <a:gd name="T34" fmla="*/ 242 w 309"/>
                <a:gd name="T35" fmla="*/ 127 h 328"/>
                <a:gd name="T36" fmla="*/ 263 w 309"/>
                <a:gd name="T37" fmla="*/ 132 h 328"/>
                <a:gd name="T38" fmla="*/ 279 w 309"/>
                <a:gd name="T39" fmla="*/ 4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9" h="328">
                  <a:moveTo>
                    <a:pt x="279" y="48"/>
                  </a:moveTo>
                  <a:cubicBezTo>
                    <a:pt x="279" y="48"/>
                    <a:pt x="187" y="0"/>
                    <a:pt x="154" y="8"/>
                  </a:cubicBezTo>
                  <a:cubicBezTo>
                    <a:pt x="154" y="8"/>
                    <a:pt x="148" y="42"/>
                    <a:pt x="121" y="54"/>
                  </a:cubicBezTo>
                  <a:cubicBezTo>
                    <a:pt x="119" y="55"/>
                    <a:pt x="118" y="56"/>
                    <a:pt x="116" y="56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5" y="56"/>
                    <a:pt x="115" y="57"/>
                    <a:pt x="114" y="57"/>
                  </a:cubicBezTo>
                  <a:cubicBezTo>
                    <a:pt x="114" y="57"/>
                    <a:pt x="113" y="57"/>
                    <a:pt x="113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1" y="59"/>
                    <a:pt x="110" y="59"/>
                    <a:pt x="108" y="60"/>
                  </a:cubicBezTo>
                  <a:cubicBezTo>
                    <a:pt x="81" y="73"/>
                    <a:pt x="51" y="55"/>
                    <a:pt x="51" y="55"/>
                  </a:cubicBezTo>
                  <a:cubicBezTo>
                    <a:pt x="24" y="75"/>
                    <a:pt x="0" y="176"/>
                    <a:pt x="0" y="176"/>
                  </a:cubicBezTo>
                  <a:cubicBezTo>
                    <a:pt x="75" y="219"/>
                    <a:pt x="75" y="219"/>
                    <a:pt x="75" y="219"/>
                  </a:cubicBezTo>
                  <a:cubicBezTo>
                    <a:pt x="85" y="200"/>
                    <a:pt x="85" y="200"/>
                    <a:pt x="85" y="200"/>
                  </a:cubicBezTo>
                  <a:cubicBezTo>
                    <a:pt x="133" y="328"/>
                    <a:pt x="133" y="328"/>
                    <a:pt x="133" y="328"/>
                  </a:cubicBezTo>
                  <a:cubicBezTo>
                    <a:pt x="219" y="288"/>
                    <a:pt x="219" y="288"/>
                    <a:pt x="219" y="288"/>
                  </a:cubicBezTo>
                  <a:cubicBezTo>
                    <a:pt x="222" y="287"/>
                    <a:pt x="222" y="287"/>
                    <a:pt x="222" y="287"/>
                  </a:cubicBezTo>
                  <a:cubicBezTo>
                    <a:pt x="309" y="247"/>
                    <a:pt x="309" y="247"/>
                    <a:pt x="309" y="24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63" y="132"/>
                    <a:pt x="263" y="132"/>
                    <a:pt x="263" y="132"/>
                  </a:cubicBezTo>
                  <a:cubicBezTo>
                    <a:pt x="279" y="48"/>
                    <a:pt x="279" y="48"/>
                    <a:pt x="279" y="48"/>
                  </a:cubicBezTo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PA-椭圆 214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8158163" y="2446338"/>
              <a:ext cx="508000" cy="506413"/>
            </a:xfrm>
            <a:prstGeom prst="ellipse">
              <a:avLst/>
            </a:prstGeom>
            <a:solidFill>
              <a:srgbClr val="FFE9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PA-椭圆 215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8207375" y="2497138"/>
              <a:ext cx="407988" cy="407988"/>
            </a:xfrm>
            <a:prstGeom prst="ellipse">
              <a:avLst/>
            </a:pr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PA-任意多边形 216"/>
            <p:cNvSpPr/>
            <p:nvPr>
              <p:custDataLst>
                <p:tags r:id="rId23"/>
              </p:custDataLst>
            </p:nvPr>
          </p:nvSpPr>
          <p:spPr bwMode="auto">
            <a:xfrm>
              <a:off x="8640763" y="2844800"/>
              <a:ext cx="217488" cy="128588"/>
            </a:xfrm>
            <a:custGeom>
              <a:avLst/>
              <a:gdLst>
                <a:gd name="T0" fmla="*/ 124 w 137"/>
                <a:gd name="T1" fmla="*/ 81 h 81"/>
                <a:gd name="T2" fmla="*/ 0 w 137"/>
                <a:gd name="T3" fmla="*/ 28 h 81"/>
                <a:gd name="T4" fmla="*/ 12 w 137"/>
                <a:gd name="T5" fmla="*/ 0 h 81"/>
                <a:gd name="T6" fmla="*/ 137 w 137"/>
                <a:gd name="T7" fmla="*/ 54 h 81"/>
                <a:gd name="T8" fmla="*/ 124 w 13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1">
                  <a:moveTo>
                    <a:pt x="124" y="81"/>
                  </a:moveTo>
                  <a:lnTo>
                    <a:pt x="0" y="28"/>
                  </a:lnTo>
                  <a:lnTo>
                    <a:pt x="12" y="0"/>
                  </a:lnTo>
                  <a:lnTo>
                    <a:pt x="137" y="54"/>
                  </a:lnTo>
                  <a:lnTo>
                    <a:pt x="124" y="81"/>
                  </a:lnTo>
                  <a:close/>
                </a:path>
              </a:pathLst>
            </a:custGeom>
            <a:solidFill>
              <a:srgbClr val="A2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" name="PA-任意多边形 217"/>
            <p:cNvSpPr/>
            <p:nvPr>
              <p:custDataLst>
                <p:tags r:id="rId24"/>
              </p:custDataLst>
            </p:nvPr>
          </p:nvSpPr>
          <p:spPr bwMode="auto">
            <a:xfrm>
              <a:off x="8624888" y="2441575"/>
              <a:ext cx="446088" cy="527050"/>
            </a:xfrm>
            <a:custGeom>
              <a:avLst/>
              <a:gdLst>
                <a:gd name="T0" fmla="*/ 161 w 281"/>
                <a:gd name="T1" fmla="*/ 332 h 332"/>
                <a:gd name="T2" fmla="*/ 0 w 281"/>
                <a:gd name="T3" fmla="*/ 262 h 332"/>
                <a:gd name="T4" fmla="*/ 97 w 281"/>
                <a:gd name="T5" fmla="*/ 0 h 332"/>
                <a:gd name="T6" fmla="*/ 281 w 281"/>
                <a:gd name="T7" fmla="*/ 81 h 332"/>
                <a:gd name="T8" fmla="*/ 161 w 281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332">
                  <a:moveTo>
                    <a:pt x="161" y="332"/>
                  </a:moveTo>
                  <a:lnTo>
                    <a:pt x="0" y="262"/>
                  </a:lnTo>
                  <a:lnTo>
                    <a:pt x="97" y="0"/>
                  </a:lnTo>
                  <a:lnTo>
                    <a:pt x="281" y="81"/>
                  </a:lnTo>
                  <a:lnTo>
                    <a:pt x="161" y="332"/>
                  </a:lnTo>
                  <a:close/>
                </a:path>
              </a:pathLst>
            </a:custGeom>
            <a:solidFill>
              <a:srgbClr val="CFF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PA-任意多边形 218"/>
            <p:cNvSpPr/>
            <p:nvPr>
              <p:custDataLst>
                <p:tags r:id="rId25"/>
              </p:custDataLst>
            </p:nvPr>
          </p:nvSpPr>
          <p:spPr bwMode="auto">
            <a:xfrm>
              <a:off x="8753475" y="2409825"/>
              <a:ext cx="342900" cy="180975"/>
            </a:xfrm>
            <a:custGeom>
              <a:avLst/>
              <a:gdLst>
                <a:gd name="T0" fmla="*/ 210 w 216"/>
                <a:gd name="T1" fmla="*/ 114 h 114"/>
                <a:gd name="T2" fmla="*/ 0 w 216"/>
                <a:gd name="T3" fmla="*/ 23 h 114"/>
                <a:gd name="T4" fmla="*/ 19 w 216"/>
                <a:gd name="T5" fmla="*/ 0 h 114"/>
                <a:gd name="T6" fmla="*/ 216 w 216"/>
                <a:gd name="T7" fmla="*/ 87 h 114"/>
                <a:gd name="T8" fmla="*/ 210 w 216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114">
                  <a:moveTo>
                    <a:pt x="210" y="114"/>
                  </a:moveTo>
                  <a:lnTo>
                    <a:pt x="0" y="23"/>
                  </a:lnTo>
                  <a:lnTo>
                    <a:pt x="19" y="0"/>
                  </a:lnTo>
                  <a:lnTo>
                    <a:pt x="216" y="87"/>
                  </a:lnTo>
                  <a:lnTo>
                    <a:pt x="210" y="114"/>
                  </a:lnTo>
                  <a:close/>
                </a:path>
              </a:pathLst>
            </a:custGeom>
            <a:solidFill>
              <a:srgbClr val="B0ED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PA-任意多边形 219"/>
            <p:cNvSpPr/>
            <p:nvPr>
              <p:custDataLst>
                <p:tags r:id="rId26"/>
              </p:custDataLst>
            </p:nvPr>
          </p:nvSpPr>
          <p:spPr bwMode="auto">
            <a:xfrm>
              <a:off x="8799513" y="2400300"/>
              <a:ext cx="276225" cy="142875"/>
            </a:xfrm>
            <a:custGeom>
              <a:avLst/>
              <a:gdLst>
                <a:gd name="T0" fmla="*/ 171 w 174"/>
                <a:gd name="T1" fmla="*/ 90 h 90"/>
                <a:gd name="T2" fmla="*/ 0 w 174"/>
                <a:gd name="T3" fmla="*/ 16 h 90"/>
                <a:gd name="T4" fmla="*/ 15 w 174"/>
                <a:gd name="T5" fmla="*/ 0 h 90"/>
                <a:gd name="T6" fmla="*/ 174 w 174"/>
                <a:gd name="T7" fmla="*/ 70 h 90"/>
                <a:gd name="T8" fmla="*/ 171 w 17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90">
                  <a:moveTo>
                    <a:pt x="171" y="90"/>
                  </a:moveTo>
                  <a:lnTo>
                    <a:pt x="0" y="16"/>
                  </a:lnTo>
                  <a:lnTo>
                    <a:pt x="15" y="0"/>
                  </a:lnTo>
                  <a:lnTo>
                    <a:pt x="174" y="70"/>
                  </a:lnTo>
                  <a:lnTo>
                    <a:pt x="171" y="90"/>
                  </a:lnTo>
                  <a:close/>
                </a:path>
              </a:pathLst>
            </a:custGeom>
            <a:solidFill>
              <a:srgbClr val="9DF0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PA-任意多边形 220"/>
            <p:cNvSpPr/>
            <p:nvPr>
              <p:custDataLst>
                <p:tags r:id="rId27"/>
              </p:custDataLst>
            </p:nvPr>
          </p:nvSpPr>
          <p:spPr bwMode="auto">
            <a:xfrm>
              <a:off x="7823200" y="3025775"/>
              <a:ext cx="1333500" cy="2084388"/>
            </a:xfrm>
            <a:custGeom>
              <a:avLst/>
              <a:gdLst>
                <a:gd name="T0" fmla="*/ 740 w 840"/>
                <a:gd name="T1" fmla="*/ 1313 h 1313"/>
                <a:gd name="T2" fmla="*/ 91 w 840"/>
                <a:gd name="T3" fmla="*/ 1313 h 1313"/>
                <a:gd name="T4" fmla="*/ 0 w 840"/>
                <a:gd name="T5" fmla="*/ 0 h 1313"/>
                <a:gd name="T6" fmla="*/ 840 w 840"/>
                <a:gd name="T7" fmla="*/ 0 h 1313"/>
                <a:gd name="T8" fmla="*/ 740 w 840"/>
                <a:gd name="T9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1313">
                  <a:moveTo>
                    <a:pt x="740" y="1313"/>
                  </a:moveTo>
                  <a:lnTo>
                    <a:pt x="91" y="1313"/>
                  </a:lnTo>
                  <a:lnTo>
                    <a:pt x="0" y="0"/>
                  </a:lnTo>
                  <a:lnTo>
                    <a:pt x="840" y="0"/>
                  </a:lnTo>
                  <a:lnTo>
                    <a:pt x="740" y="1313"/>
                  </a:lnTo>
                  <a:close/>
                </a:path>
              </a:pathLst>
            </a:custGeom>
            <a:solidFill>
              <a:srgbClr val="59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PA-任意多边形 221"/>
            <p:cNvSpPr/>
            <p:nvPr>
              <p:custDataLst>
                <p:tags r:id="rId28"/>
              </p:custDataLst>
            </p:nvPr>
          </p:nvSpPr>
          <p:spPr bwMode="auto">
            <a:xfrm>
              <a:off x="7823200" y="3025775"/>
              <a:ext cx="1333500" cy="2084388"/>
            </a:xfrm>
            <a:custGeom>
              <a:avLst/>
              <a:gdLst>
                <a:gd name="T0" fmla="*/ 740 w 840"/>
                <a:gd name="T1" fmla="*/ 1313 h 1313"/>
                <a:gd name="T2" fmla="*/ 91 w 840"/>
                <a:gd name="T3" fmla="*/ 1313 h 1313"/>
                <a:gd name="T4" fmla="*/ 0 w 840"/>
                <a:gd name="T5" fmla="*/ 0 h 1313"/>
                <a:gd name="T6" fmla="*/ 840 w 840"/>
                <a:gd name="T7" fmla="*/ 0 h 1313"/>
                <a:gd name="T8" fmla="*/ 740 w 840"/>
                <a:gd name="T9" fmla="*/ 1313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1313">
                  <a:moveTo>
                    <a:pt x="740" y="1313"/>
                  </a:moveTo>
                  <a:lnTo>
                    <a:pt x="91" y="1313"/>
                  </a:lnTo>
                  <a:lnTo>
                    <a:pt x="0" y="0"/>
                  </a:lnTo>
                  <a:lnTo>
                    <a:pt x="840" y="0"/>
                  </a:lnTo>
                  <a:lnTo>
                    <a:pt x="740" y="13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" name="PA-矩形 222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7823200" y="3024188"/>
              <a:ext cx="1335088" cy="1588"/>
            </a:xfrm>
            <a:prstGeom prst="rect">
              <a:avLst/>
            </a:pr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4" name="PA-任意多边形 223"/>
            <p:cNvSpPr/>
            <p:nvPr>
              <p:custDataLst>
                <p:tags r:id="rId30"/>
              </p:custDataLst>
            </p:nvPr>
          </p:nvSpPr>
          <p:spPr bwMode="auto">
            <a:xfrm>
              <a:off x="8161338" y="3025775"/>
              <a:ext cx="166688" cy="0"/>
            </a:xfrm>
            <a:custGeom>
              <a:avLst/>
              <a:gdLst>
                <a:gd name="T0" fmla="*/ 73 w 73"/>
                <a:gd name="T1" fmla="*/ 8 w 73"/>
                <a:gd name="T2" fmla="*/ 0 w 73"/>
                <a:gd name="T3" fmla="*/ 0 w 73"/>
                <a:gd name="T4" fmla="*/ 73 w 73"/>
                <a:gd name="T5" fmla="*/ 73 w 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73">
                  <a:moveTo>
                    <a:pt x="73" y="0"/>
                  </a:moveTo>
                  <a:cubicBezTo>
                    <a:pt x="51" y="0"/>
                    <a:pt x="29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</a:path>
              </a:pathLst>
            </a:custGeom>
            <a:solidFill>
              <a:srgbClr val="39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5" name="PA-任意多边形 224"/>
            <p:cNvSpPr>
              <a:spLocks noEditPoints="1"/>
            </p:cNvSpPr>
            <p:nvPr>
              <p:custDataLst>
                <p:tags r:id="rId31"/>
              </p:custDataLst>
            </p:nvPr>
          </p:nvSpPr>
          <p:spPr bwMode="auto">
            <a:xfrm>
              <a:off x="7813675" y="3024188"/>
              <a:ext cx="1344613" cy="1774825"/>
            </a:xfrm>
            <a:custGeom>
              <a:avLst/>
              <a:gdLst>
                <a:gd name="T0" fmla="*/ 4 w 585"/>
                <a:gd name="T1" fmla="*/ 2 h 774"/>
                <a:gd name="T2" fmla="*/ 58 w 585"/>
                <a:gd name="T3" fmla="*/ 774 h 774"/>
                <a:gd name="T4" fmla="*/ 4 w 585"/>
                <a:gd name="T5" fmla="*/ 2 h 774"/>
                <a:gd name="T6" fmla="*/ 585 w 585"/>
                <a:gd name="T7" fmla="*/ 0 h 774"/>
                <a:gd name="T8" fmla="*/ 585 w 585"/>
                <a:gd name="T9" fmla="*/ 0 h 774"/>
                <a:gd name="T10" fmla="*/ 585 w 585"/>
                <a:gd name="T11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5" h="774">
                  <a:moveTo>
                    <a:pt x="4" y="2"/>
                  </a:moveTo>
                  <a:cubicBezTo>
                    <a:pt x="0" y="36"/>
                    <a:pt x="39" y="530"/>
                    <a:pt x="58" y="774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585" y="0"/>
                  </a:moveTo>
                  <a:cubicBezTo>
                    <a:pt x="585" y="0"/>
                    <a:pt x="585" y="0"/>
                    <a:pt x="585" y="0"/>
                  </a:cubicBezTo>
                  <a:cubicBezTo>
                    <a:pt x="585" y="0"/>
                    <a:pt x="585" y="0"/>
                    <a:pt x="585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6" name="PA-任意多边形 225"/>
            <p:cNvSpPr/>
            <p:nvPr>
              <p:custDataLst>
                <p:tags r:id="rId32"/>
              </p:custDataLst>
            </p:nvPr>
          </p:nvSpPr>
          <p:spPr bwMode="auto">
            <a:xfrm>
              <a:off x="7823200" y="3025775"/>
              <a:ext cx="1333500" cy="2084388"/>
            </a:xfrm>
            <a:custGeom>
              <a:avLst/>
              <a:gdLst>
                <a:gd name="T0" fmla="*/ 580 w 580"/>
                <a:gd name="T1" fmla="*/ 0 h 909"/>
                <a:gd name="T2" fmla="*/ 220 w 580"/>
                <a:gd name="T3" fmla="*/ 0 h 909"/>
                <a:gd name="T4" fmla="*/ 147 w 580"/>
                <a:gd name="T5" fmla="*/ 0 h 909"/>
                <a:gd name="T6" fmla="*/ 0 w 580"/>
                <a:gd name="T7" fmla="*/ 0 h 909"/>
                <a:gd name="T8" fmla="*/ 0 w 580"/>
                <a:gd name="T9" fmla="*/ 1 h 909"/>
                <a:gd name="T10" fmla="*/ 54 w 580"/>
                <a:gd name="T11" fmla="*/ 773 h 909"/>
                <a:gd name="T12" fmla="*/ 65 w 580"/>
                <a:gd name="T13" fmla="*/ 909 h 909"/>
                <a:gd name="T14" fmla="*/ 109 w 580"/>
                <a:gd name="T15" fmla="*/ 67 h 909"/>
                <a:gd name="T16" fmla="*/ 580 w 580"/>
                <a:gd name="T17" fmla="*/ 0 h 909"/>
                <a:gd name="T18" fmla="*/ 580 w 580"/>
                <a:gd name="T1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0" h="909">
                  <a:moveTo>
                    <a:pt x="580" y="0"/>
                  </a:moveTo>
                  <a:cubicBezTo>
                    <a:pt x="220" y="0"/>
                    <a:pt x="220" y="0"/>
                    <a:pt x="22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54" y="773"/>
                    <a:pt x="54" y="773"/>
                    <a:pt x="54" y="773"/>
                  </a:cubicBezTo>
                  <a:cubicBezTo>
                    <a:pt x="60" y="855"/>
                    <a:pt x="65" y="909"/>
                    <a:pt x="65" y="909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7"/>
                    <a:pt x="560" y="19"/>
                    <a:pt x="580" y="0"/>
                  </a:cubicBezTo>
                  <a:cubicBezTo>
                    <a:pt x="580" y="0"/>
                    <a:pt x="580" y="0"/>
                    <a:pt x="580" y="0"/>
                  </a:cubicBezTo>
                </a:path>
              </a:pathLst>
            </a:custGeom>
            <a:solidFill>
              <a:srgbClr val="50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7" name="PA-任意多边形 226"/>
            <p:cNvSpPr/>
            <p:nvPr>
              <p:custDataLst>
                <p:tags r:id="rId33"/>
              </p:custDataLst>
            </p:nvPr>
          </p:nvSpPr>
          <p:spPr bwMode="auto">
            <a:xfrm>
              <a:off x="7654925" y="2900363"/>
              <a:ext cx="1670050" cy="134938"/>
            </a:xfrm>
            <a:custGeom>
              <a:avLst/>
              <a:gdLst>
                <a:gd name="T0" fmla="*/ 700 w 726"/>
                <a:gd name="T1" fmla="*/ 59 h 59"/>
                <a:gd name="T2" fmla="*/ 26 w 726"/>
                <a:gd name="T3" fmla="*/ 59 h 59"/>
                <a:gd name="T4" fmla="*/ 0 w 726"/>
                <a:gd name="T5" fmla="*/ 33 h 59"/>
                <a:gd name="T6" fmla="*/ 0 w 726"/>
                <a:gd name="T7" fmla="*/ 25 h 59"/>
                <a:gd name="T8" fmla="*/ 26 w 726"/>
                <a:gd name="T9" fmla="*/ 0 h 59"/>
                <a:gd name="T10" fmla="*/ 700 w 726"/>
                <a:gd name="T11" fmla="*/ 0 h 59"/>
                <a:gd name="T12" fmla="*/ 726 w 726"/>
                <a:gd name="T13" fmla="*/ 25 h 59"/>
                <a:gd name="T14" fmla="*/ 726 w 726"/>
                <a:gd name="T15" fmla="*/ 33 h 59"/>
                <a:gd name="T16" fmla="*/ 700 w 726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59">
                  <a:moveTo>
                    <a:pt x="700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12" y="59"/>
                    <a:pt x="0" y="47"/>
                    <a:pt x="0" y="3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4" y="0"/>
                    <a:pt x="726" y="11"/>
                    <a:pt x="726" y="25"/>
                  </a:cubicBezTo>
                  <a:cubicBezTo>
                    <a:pt x="726" y="33"/>
                    <a:pt x="726" y="33"/>
                    <a:pt x="726" y="33"/>
                  </a:cubicBezTo>
                  <a:cubicBezTo>
                    <a:pt x="726" y="47"/>
                    <a:pt x="714" y="59"/>
                    <a:pt x="700" y="59"/>
                  </a:cubicBezTo>
                  <a:close/>
                </a:path>
              </a:pathLst>
            </a:custGeom>
            <a:solidFill>
              <a:srgbClr val="3B3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PA-任意多边形 227"/>
            <p:cNvSpPr/>
            <p:nvPr>
              <p:custDataLst>
                <p:tags r:id="rId34"/>
              </p:custDataLst>
            </p:nvPr>
          </p:nvSpPr>
          <p:spPr bwMode="auto">
            <a:xfrm>
              <a:off x="7705725" y="2941638"/>
              <a:ext cx="1547813" cy="55563"/>
            </a:xfrm>
            <a:custGeom>
              <a:avLst/>
              <a:gdLst>
                <a:gd name="T0" fmla="*/ 12 w 673"/>
                <a:gd name="T1" fmla="*/ 24 h 24"/>
                <a:gd name="T2" fmla="*/ 661 w 673"/>
                <a:gd name="T3" fmla="*/ 24 h 24"/>
                <a:gd name="T4" fmla="*/ 673 w 673"/>
                <a:gd name="T5" fmla="*/ 12 h 24"/>
                <a:gd name="T6" fmla="*/ 661 w 673"/>
                <a:gd name="T7" fmla="*/ 0 h 24"/>
                <a:gd name="T8" fmla="*/ 12 w 673"/>
                <a:gd name="T9" fmla="*/ 0 h 24"/>
                <a:gd name="T10" fmla="*/ 0 w 673"/>
                <a:gd name="T11" fmla="*/ 12 h 24"/>
                <a:gd name="T12" fmla="*/ 12 w 67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24">
                  <a:moveTo>
                    <a:pt x="12" y="24"/>
                  </a:moveTo>
                  <a:cubicBezTo>
                    <a:pt x="661" y="24"/>
                    <a:pt x="661" y="24"/>
                    <a:pt x="661" y="24"/>
                  </a:cubicBezTo>
                  <a:cubicBezTo>
                    <a:pt x="668" y="24"/>
                    <a:pt x="673" y="19"/>
                    <a:pt x="673" y="12"/>
                  </a:cubicBezTo>
                  <a:cubicBezTo>
                    <a:pt x="673" y="5"/>
                    <a:pt x="668" y="0"/>
                    <a:pt x="66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9" name="PA-任意多边形 228"/>
            <p:cNvSpPr/>
            <p:nvPr>
              <p:custDataLst>
                <p:tags r:id="rId35"/>
              </p:custDataLst>
            </p:nvPr>
          </p:nvSpPr>
          <p:spPr bwMode="auto">
            <a:xfrm>
              <a:off x="7751763" y="2828925"/>
              <a:ext cx="1452563" cy="71438"/>
            </a:xfrm>
            <a:custGeom>
              <a:avLst/>
              <a:gdLst>
                <a:gd name="T0" fmla="*/ 619 w 632"/>
                <a:gd name="T1" fmla="*/ 31 h 31"/>
                <a:gd name="T2" fmla="*/ 13 w 632"/>
                <a:gd name="T3" fmla="*/ 31 h 31"/>
                <a:gd name="T4" fmla="*/ 0 w 632"/>
                <a:gd name="T5" fmla="*/ 18 h 31"/>
                <a:gd name="T6" fmla="*/ 0 w 632"/>
                <a:gd name="T7" fmla="*/ 14 h 31"/>
                <a:gd name="T8" fmla="*/ 13 w 632"/>
                <a:gd name="T9" fmla="*/ 0 h 31"/>
                <a:gd name="T10" fmla="*/ 619 w 632"/>
                <a:gd name="T11" fmla="*/ 0 h 31"/>
                <a:gd name="T12" fmla="*/ 632 w 632"/>
                <a:gd name="T13" fmla="*/ 14 h 31"/>
                <a:gd name="T14" fmla="*/ 632 w 632"/>
                <a:gd name="T15" fmla="*/ 18 h 31"/>
                <a:gd name="T16" fmla="*/ 619 w 632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31">
                  <a:moveTo>
                    <a:pt x="619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25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626" y="0"/>
                    <a:pt x="632" y="6"/>
                    <a:pt x="632" y="14"/>
                  </a:cubicBezTo>
                  <a:cubicBezTo>
                    <a:pt x="632" y="18"/>
                    <a:pt x="632" y="18"/>
                    <a:pt x="632" y="18"/>
                  </a:cubicBezTo>
                  <a:cubicBezTo>
                    <a:pt x="632" y="25"/>
                    <a:pt x="626" y="31"/>
                    <a:pt x="619" y="31"/>
                  </a:cubicBezTo>
                  <a:close/>
                </a:path>
              </a:pathLst>
            </a:custGeom>
            <a:solidFill>
              <a:srgbClr val="595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0" name="PA-任意多边形 229"/>
            <p:cNvSpPr/>
            <p:nvPr>
              <p:custDataLst>
                <p:tags r:id="rId36"/>
              </p:custDataLst>
            </p:nvPr>
          </p:nvSpPr>
          <p:spPr bwMode="auto">
            <a:xfrm>
              <a:off x="7874000" y="2782888"/>
              <a:ext cx="1211263" cy="46038"/>
            </a:xfrm>
            <a:custGeom>
              <a:avLst/>
              <a:gdLst>
                <a:gd name="T0" fmla="*/ 519 w 527"/>
                <a:gd name="T1" fmla="*/ 20 h 20"/>
                <a:gd name="T2" fmla="*/ 8 w 527"/>
                <a:gd name="T3" fmla="*/ 20 h 20"/>
                <a:gd name="T4" fmla="*/ 0 w 527"/>
                <a:gd name="T5" fmla="*/ 12 h 20"/>
                <a:gd name="T6" fmla="*/ 0 w 527"/>
                <a:gd name="T7" fmla="*/ 9 h 20"/>
                <a:gd name="T8" fmla="*/ 8 w 527"/>
                <a:gd name="T9" fmla="*/ 0 h 20"/>
                <a:gd name="T10" fmla="*/ 519 w 527"/>
                <a:gd name="T11" fmla="*/ 0 h 20"/>
                <a:gd name="T12" fmla="*/ 527 w 527"/>
                <a:gd name="T13" fmla="*/ 9 h 20"/>
                <a:gd name="T14" fmla="*/ 527 w 527"/>
                <a:gd name="T15" fmla="*/ 12 h 20"/>
                <a:gd name="T16" fmla="*/ 519 w 527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20">
                  <a:moveTo>
                    <a:pt x="519" y="20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4" y="20"/>
                    <a:pt x="0" y="16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3" y="0"/>
                    <a:pt x="527" y="4"/>
                    <a:pt x="527" y="9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7" y="16"/>
                    <a:pt x="523" y="20"/>
                    <a:pt x="519" y="20"/>
                  </a:cubicBezTo>
                  <a:close/>
                </a:path>
              </a:pathLst>
            </a:custGeom>
            <a:solidFill>
              <a:srgbClr val="3B3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1" name="PA-任意多边形 230"/>
            <p:cNvSpPr/>
            <p:nvPr>
              <p:custDataLst>
                <p:tags r:id="rId37"/>
              </p:custDataLst>
            </p:nvPr>
          </p:nvSpPr>
          <p:spPr bwMode="auto">
            <a:xfrm>
              <a:off x="7900988" y="4892675"/>
              <a:ext cx="82550" cy="269875"/>
            </a:xfrm>
            <a:custGeom>
              <a:avLst/>
              <a:gdLst>
                <a:gd name="T0" fmla="*/ 20 w 36"/>
                <a:gd name="T1" fmla="*/ 118 h 118"/>
                <a:gd name="T2" fmla="*/ 16 w 36"/>
                <a:gd name="T3" fmla="*/ 118 h 118"/>
                <a:gd name="T4" fmla="*/ 0 w 36"/>
                <a:gd name="T5" fmla="*/ 103 h 118"/>
                <a:gd name="T6" fmla="*/ 0 w 36"/>
                <a:gd name="T7" fmla="*/ 16 h 118"/>
                <a:gd name="T8" fmla="*/ 16 w 36"/>
                <a:gd name="T9" fmla="*/ 0 h 118"/>
                <a:gd name="T10" fmla="*/ 20 w 36"/>
                <a:gd name="T11" fmla="*/ 0 h 118"/>
                <a:gd name="T12" fmla="*/ 36 w 36"/>
                <a:gd name="T13" fmla="*/ 16 h 118"/>
                <a:gd name="T14" fmla="*/ 36 w 36"/>
                <a:gd name="T15" fmla="*/ 103 h 118"/>
                <a:gd name="T16" fmla="*/ 20 w 36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8">
                  <a:moveTo>
                    <a:pt x="20" y="118"/>
                  </a:moveTo>
                  <a:cubicBezTo>
                    <a:pt x="16" y="118"/>
                    <a:pt x="16" y="118"/>
                    <a:pt x="16" y="118"/>
                  </a:cubicBezTo>
                  <a:cubicBezTo>
                    <a:pt x="7" y="118"/>
                    <a:pt x="0" y="111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6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11"/>
                    <a:pt x="29" y="118"/>
                    <a:pt x="20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2" name="PA-任意多边形 231"/>
            <p:cNvSpPr/>
            <p:nvPr>
              <p:custDataLst>
                <p:tags r:id="rId38"/>
              </p:custDataLst>
            </p:nvPr>
          </p:nvSpPr>
          <p:spPr bwMode="auto">
            <a:xfrm>
              <a:off x="8986838" y="4892675"/>
              <a:ext cx="82550" cy="269875"/>
            </a:xfrm>
            <a:custGeom>
              <a:avLst/>
              <a:gdLst>
                <a:gd name="T0" fmla="*/ 20 w 36"/>
                <a:gd name="T1" fmla="*/ 118 h 118"/>
                <a:gd name="T2" fmla="*/ 16 w 36"/>
                <a:gd name="T3" fmla="*/ 118 h 118"/>
                <a:gd name="T4" fmla="*/ 0 w 36"/>
                <a:gd name="T5" fmla="*/ 103 h 118"/>
                <a:gd name="T6" fmla="*/ 0 w 36"/>
                <a:gd name="T7" fmla="*/ 16 h 118"/>
                <a:gd name="T8" fmla="*/ 16 w 36"/>
                <a:gd name="T9" fmla="*/ 0 h 118"/>
                <a:gd name="T10" fmla="*/ 20 w 36"/>
                <a:gd name="T11" fmla="*/ 0 h 118"/>
                <a:gd name="T12" fmla="*/ 36 w 36"/>
                <a:gd name="T13" fmla="*/ 16 h 118"/>
                <a:gd name="T14" fmla="*/ 36 w 36"/>
                <a:gd name="T15" fmla="*/ 103 h 118"/>
                <a:gd name="T16" fmla="*/ 20 w 36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8">
                  <a:moveTo>
                    <a:pt x="20" y="118"/>
                  </a:moveTo>
                  <a:cubicBezTo>
                    <a:pt x="16" y="118"/>
                    <a:pt x="16" y="118"/>
                    <a:pt x="16" y="118"/>
                  </a:cubicBezTo>
                  <a:cubicBezTo>
                    <a:pt x="7" y="118"/>
                    <a:pt x="0" y="111"/>
                    <a:pt x="0" y="10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6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11"/>
                    <a:pt x="29" y="118"/>
                    <a:pt x="20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3" name="PA-任意多边形 232"/>
            <p:cNvSpPr/>
            <p:nvPr>
              <p:custDataLst>
                <p:tags r:id="rId39"/>
              </p:custDataLst>
            </p:nvPr>
          </p:nvSpPr>
          <p:spPr bwMode="auto">
            <a:xfrm>
              <a:off x="7866063" y="4962525"/>
              <a:ext cx="34925" cy="131763"/>
            </a:xfrm>
            <a:custGeom>
              <a:avLst/>
              <a:gdLst>
                <a:gd name="T0" fmla="*/ 9 w 15"/>
                <a:gd name="T1" fmla="*/ 57 h 57"/>
                <a:gd name="T2" fmla="*/ 7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7 w 15"/>
                <a:gd name="T9" fmla="*/ 0 h 57"/>
                <a:gd name="T10" fmla="*/ 9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9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9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PA-任意多边形 233"/>
            <p:cNvSpPr/>
            <p:nvPr>
              <p:custDataLst>
                <p:tags r:id="rId40"/>
              </p:custDataLst>
            </p:nvPr>
          </p:nvSpPr>
          <p:spPr bwMode="auto">
            <a:xfrm>
              <a:off x="9069388" y="4962525"/>
              <a:ext cx="33338" cy="131763"/>
            </a:xfrm>
            <a:custGeom>
              <a:avLst/>
              <a:gdLst>
                <a:gd name="T0" fmla="*/ 8 w 15"/>
                <a:gd name="T1" fmla="*/ 57 h 57"/>
                <a:gd name="T2" fmla="*/ 6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6 w 15"/>
                <a:gd name="T9" fmla="*/ 0 h 57"/>
                <a:gd name="T10" fmla="*/ 8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8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8" y="57"/>
                  </a:move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8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5" name="PA-任意多边形 234"/>
            <p:cNvSpPr/>
            <p:nvPr>
              <p:custDataLst>
                <p:tags r:id="rId41"/>
              </p:custDataLst>
            </p:nvPr>
          </p:nvSpPr>
          <p:spPr bwMode="auto">
            <a:xfrm>
              <a:off x="8312150" y="4238625"/>
              <a:ext cx="195263" cy="169863"/>
            </a:xfrm>
            <a:custGeom>
              <a:avLst/>
              <a:gdLst>
                <a:gd name="T0" fmla="*/ 53 w 85"/>
                <a:gd name="T1" fmla="*/ 42 h 74"/>
                <a:gd name="T2" fmla="*/ 39 w 85"/>
                <a:gd name="T3" fmla="*/ 42 h 74"/>
                <a:gd name="T4" fmla="*/ 85 w 85"/>
                <a:gd name="T5" fmla="*/ 74 h 74"/>
                <a:gd name="T6" fmla="*/ 85 w 85"/>
                <a:gd name="T7" fmla="*/ 3 h 74"/>
                <a:gd name="T8" fmla="*/ 26 w 85"/>
                <a:gd name="T9" fmla="*/ 3 h 74"/>
                <a:gd name="T10" fmla="*/ 20 w 85"/>
                <a:gd name="T11" fmla="*/ 0 h 74"/>
                <a:gd name="T12" fmla="*/ 0 w 85"/>
                <a:gd name="T13" fmla="*/ 17 h 74"/>
                <a:gd name="T14" fmla="*/ 18 w 85"/>
                <a:gd name="T15" fmla="*/ 28 h 74"/>
                <a:gd name="T16" fmla="*/ 53 w 85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74">
                  <a:moveTo>
                    <a:pt x="53" y="42"/>
                  </a:moveTo>
                  <a:cubicBezTo>
                    <a:pt x="39" y="42"/>
                    <a:pt x="39" y="42"/>
                    <a:pt x="39" y="42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1" y="0"/>
                    <a:pt x="20" y="0"/>
                  </a:cubicBezTo>
                  <a:cubicBezTo>
                    <a:pt x="20" y="0"/>
                    <a:pt x="0" y="17"/>
                    <a:pt x="0" y="17"/>
                  </a:cubicBezTo>
                  <a:cubicBezTo>
                    <a:pt x="0" y="17"/>
                    <a:pt x="8" y="26"/>
                    <a:pt x="18" y="28"/>
                  </a:cubicBezTo>
                  <a:cubicBezTo>
                    <a:pt x="53" y="28"/>
                    <a:pt x="53" y="28"/>
                    <a:pt x="53" y="2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6" name="PA-任意多边形 235"/>
            <p:cNvSpPr/>
            <p:nvPr>
              <p:custDataLst>
                <p:tags r:id="rId42"/>
              </p:custDataLst>
            </p:nvPr>
          </p:nvSpPr>
          <p:spPr bwMode="auto">
            <a:xfrm>
              <a:off x="8278813" y="3954463"/>
              <a:ext cx="252413" cy="309563"/>
            </a:xfrm>
            <a:custGeom>
              <a:avLst/>
              <a:gdLst>
                <a:gd name="T0" fmla="*/ 9 w 110"/>
                <a:gd name="T1" fmla="*/ 135 h 135"/>
                <a:gd name="T2" fmla="*/ 5 w 110"/>
                <a:gd name="T3" fmla="*/ 106 h 135"/>
                <a:gd name="T4" fmla="*/ 74 w 110"/>
                <a:gd name="T5" fmla="*/ 9 h 135"/>
                <a:gd name="T6" fmla="*/ 90 w 110"/>
                <a:gd name="T7" fmla="*/ 9 h 135"/>
                <a:gd name="T8" fmla="*/ 100 w 110"/>
                <a:gd name="T9" fmla="*/ 19 h 135"/>
                <a:gd name="T10" fmla="*/ 84 w 110"/>
                <a:gd name="T11" fmla="*/ 44 h 135"/>
                <a:gd name="T12" fmla="*/ 40 w 110"/>
                <a:gd name="T13" fmla="*/ 106 h 135"/>
                <a:gd name="T14" fmla="*/ 24 w 110"/>
                <a:gd name="T15" fmla="*/ 124 h 135"/>
                <a:gd name="T16" fmla="*/ 9 w 110"/>
                <a:gd name="T17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35">
                  <a:moveTo>
                    <a:pt x="9" y="135"/>
                  </a:moveTo>
                  <a:cubicBezTo>
                    <a:pt x="9" y="135"/>
                    <a:pt x="0" y="113"/>
                    <a:pt x="5" y="106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83" y="0"/>
                    <a:pt x="90" y="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10" y="12"/>
                    <a:pt x="84" y="4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31" y="122"/>
                    <a:pt x="24" y="124"/>
                  </a:cubicBezTo>
                  <a:lnTo>
                    <a:pt x="9" y="1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7" name="PA-任意多边形 236"/>
            <p:cNvSpPr/>
            <p:nvPr>
              <p:custDataLst>
                <p:tags r:id="rId43"/>
              </p:custDataLst>
            </p:nvPr>
          </p:nvSpPr>
          <p:spPr bwMode="auto">
            <a:xfrm>
              <a:off x="8480425" y="3941763"/>
              <a:ext cx="287338" cy="290513"/>
            </a:xfrm>
            <a:custGeom>
              <a:avLst/>
              <a:gdLst>
                <a:gd name="T0" fmla="*/ 0 w 125"/>
                <a:gd name="T1" fmla="*/ 6 h 127"/>
                <a:gd name="T2" fmla="*/ 22 w 125"/>
                <a:gd name="T3" fmla="*/ 21 h 127"/>
                <a:gd name="T4" fmla="*/ 36 w 125"/>
                <a:gd name="T5" fmla="*/ 40 h 127"/>
                <a:gd name="T6" fmla="*/ 83 w 125"/>
                <a:gd name="T7" fmla="*/ 106 h 127"/>
                <a:gd name="T8" fmla="*/ 92 w 125"/>
                <a:gd name="T9" fmla="*/ 121 h 127"/>
                <a:gd name="T10" fmla="*/ 107 w 125"/>
                <a:gd name="T11" fmla="*/ 116 h 127"/>
                <a:gd name="T12" fmla="*/ 114 w 125"/>
                <a:gd name="T13" fmla="*/ 113 h 127"/>
                <a:gd name="T14" fmla="*/ 114 w 125"/>
                <a:gd name="T15" fmla="*/ 95 h 127"/>
                <a:gd name="T16" fmla="*/ 85 w 125"/>
                <a:gd name="T17" fmla="*/ 60 h 127"/>
                <a:gd name="T18" fmla="*/ 64 w 125"/>
                <a:gd name="T19" fmla="*/ 26 h 127"/>
                <a:gd name="T20" fmla="*/ 39 w 125"/>
                <a:gd name="T21" fmla="*/ 6 h 127"/>
                <a:gd name="T22" fmla="*/ 22 w 125"/>
                <a:gd name="T23" fmla="*/ 0 h 127"/>
                <a:gd name="T24" fmla="*/ 6 w 125"/>
                <a:gd name="T25" fmla="*/ 0 h 127"/>
                <a:gd name="T26" fmla="*/ 0 w 125"/>
                <a:gd name="T27" fmla="*/ 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127">
                  <a:moveTo>
                    <a:pt x="0" y="6"/>
                  </a:moveTo>
                  <a:cubicBezTo>
                    <a:pt x="0" y="6"/>
                    <a:pt x="14" y="11"/>
                    <a:pt x="22" y="21"/>
                  </a:cubicBezTo>
                  <a:cubicBezTo>
                    <a:pt x="22" y="21"/>
                    <a:pt x="27" y="22"/>
                    <a:pt x="36" y="40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21"/>
                    <a:pt x="92" y="121"/>
                    <a:pt x="92" y="121"/>
                  </a:cubicBezTo>
                  <a:cubicBezTo>
                    <a:pt x="92" y="121"/>
                    <a:pt x="100" y="127"/>
                    <a:pt x="107" y="116"/>
                  </a:cubicBezTo>
                  <a:cubicBezTo>
                    <a:pt x="114" y="113"/>
                    <a:pt x="114" y="113"/>
                    <a:pt x="114" y="113"/>
                  </a:cubicBezTo>
                  <a:cubicBezTo>
                    <a:pt x="114" y="113"/>
                    <a:pt x="125" y="106"/>
                    <a:pt x="114" y="95"/>
                  </a:cubicBezTo>
                  <a:cubicBezTo>
                    <a:pt x="114" y="95"/>
                    <a:pt x="91" y="68"/>
                    <a:pt x="85" y="60"/>
                  </a:cubicBezTo>
                  <a:cubicBezTo>
                    <a:pt x="85" y="60"/>
                    <a:pt x="66" y="34"/>
                    <a:pt x="64" y="26"/>
                  </a:cubicBezTo>
                  <a:cubicBezTo>
                    <a:pt x="64" y="26"/>
                    <a:pt x="48" y="6"/>
                    <a:pt x="39" y="6"/>
                  </a:cubicBezTo>
                  <a:cubicBezTo>
                    <a:pt x="39" y="6"/>
                    <a:pt x="37" y="3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8" name="PA-任意多边形 237"/>
            <p:cNvSpPr/>
            <p:nvPr>
              <p:custDataLst>
                <p:tags r:id="rId44"/>
              </p:custDataLst>
            </p:nvPr>
          </p:nvSpPr>
          <p:spPr bwMode="auto">
            <a:xfrm>
              <a:off x="8551863" y="4202113"/>
              <a:ext cx="214313" cy="196850"/>
            </a:xfrm>
            <a:custGeom>
              <a:avLst/>
              <a:gdLst>
                <a:gd name="T0" fmla="*/ 93 w 93"/>
                <a:gd name="T1" fmla="*/ 0 h 86"/>
                <a:gd name="T2" fmla="*/ 75 w 93"/>
                <a:gd name="T3" fmla="*/ 16 h 86"/>
                <a:gd name="T4" fmla="*/ 28 w 93"/>
                <a:gd name="T5" fmla="*/ 18 h 86"/>
                <a:gd name="T6" fmla="*/ 0 w 93"/>
                <a:gd name="T7" fmla="*/ 19 h 86"/>
                <a:gd name="T8" fmla="*/ 0 w 93"/>
                <a:gd name="T9" fmla="*/ 86 h 86"/>
                <a:gd name="T10" fmla="*/ 46 w 93"/>
                <a:gd name="T11" fmla="*/ 61 h 86"/>
                <a:gd name="T12" fmla="*/ 33 w 93"/>
                <a:gd name="T13" fmla="*/ 60 h 86"/>
                <a:gd name="T14" fmla="*/ 33 w 93"/>
                <a:gd name="T15" fmla="*/ 43 h 86"/>
                <a:gd name="T16" fmla="*/ 50 w 93"/>
                <a:gd name="T17" fmla="*/ 43 h 86"/>
                <a:gd name="T18" fmla="*/ 76 w 93"/>
                <a:gd name="T19" fmla="*/ 38 h 86"/>
                <a:gd name="T20" fmla="*/ 93 w 93"/>
                <a:gd name="T21" fmla="*/ 23 h 86"/>
                <a:gd name="T22" fmla="*/ 93 w 93"/>
                <a:gd name="T23" fmla="*/ 11 h 86"/>
                <a:gd name="T24" fmla="*/ 93 w 93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6">
                  <a:moveTo>
                    <a:pt x="93" y="0"/>
                  </a:moveTo>
                  <a:cubicBezTo>
                    <a:pt x="93" y="0"/>
                    <a:pt x="81" y="12"/>
                    <a:pt x="75" y="16"/>
                  </a:cubicBezTo>
                  <a:cubicBezTo>
                    <a:pt x="75" y="16"/>
                    <a:pt x="52" y="20"/>
                    <a:pt x="28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3"/>
                    <a:pt x="59" y="48"/>
                    <a:pt x="76" y="38"/>
                  </a:cubicBezTo>
                  <a:cubicBezTo>
                    <a:pt x="76" y="38"/>
                    <a:pt x="88" y="35"/>
                    <a:pt x="93" y="23"/>
                  </a:cubicBezTo>
                  <a:cubicBezTo>
                    <a:pt x="93" y="11"/>
                    <a:pt x="93" y="11"/>
                    <a:pt x="93" y="11"/>
                  </a:cubicBezTo>
                  <a:lnTo>
                    <a:pt x="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9" name="PA-任意多边形 238"/>
            <p:cNvSpPr/>
            <p:nvPr>
              <p:custDataLst>
                <p:tags r:id="rId45"/>
              </p:custDataLst>
            </p:nvPr>
          </p:nvSpPr>
          <p:spPr bwMode="auto">
            <a:xfrm>
              <a:off x="8239125" y="4424363"/>
              <a:ext cx="93663" cy="87313"/>
            </a:xfrm>
            <a:custGeom>
              <a:avLst/>
              <a:gdLst>
                <a:gd name="T0" fmla="*/ 1 w 41"/>
                <a:gd name="T1" fmla="*/ 0 h 38"/>
                <a:gd name="T2" fmla="*/ 39 w 41"/>
                <a:gd name="T3" fmla="*/ 0 h 38"/>
                <a:gd name="T4" fmla="*/ 39 w 41"/>
                <a:gd name="T5" fmla="*/ 6 h 38"/>
                <a:gd name="T6" fmla="*/ 24 w 41"/>
                <a:gd name="T7" fmla="*/ 6 h 38"/>
                <a:gd name="T8" fmla="*/ 21 w 41"/>
                <a:gd name="T9" fmla="*/ 12 h 38"/>
                <a:gd name="T10" fmla="*/ 23 w 41"/>
                <a:gd name="T11" fmla="*/ 12 h 38"/>
                <a:gd name="T12" fmla="*/ 23 w 41"/>
                <a:gd name="T13" fmla="*/ 17 h 38"/>
                <a:gd name="T14" fmla="*/ 27 w 41"/>
                <a:gd name="T15" fmla="*/ 13 h 38"/>
                <a:gd name="T16" fmla="*/ 41 w 41"/>
                <a:gd name="T17" fmla="*/ 25 h 38"/>
                <a:gd name="T18" fmla="*/ 36 w 41"/>
                <a:gd name="T19" fmla="*/ 30 h 38"/>
                <a:gd name="T20" fmla="*/ 23 w 41"/>
                <a:gd name="T21" fmla="*/ 17 h 38"/>
                <a:gd name="T22" fmla="*/ 23 w 41"/>
                <a:gd name="T23" fmla="*/ 38 h 38"/>
                <a:gd name="T24" fmla="*/ 17 w 41"/>
                <a:gd name="T25" fmla="*/ 38 h 38"/>
                <a:gd name="T26" fmla="*/ 17 w 41"/>
                <a:gd name="T27" fmla="*/ 18 h 38"/>
                <a:gd name="T28" fmla="*/ 4 w 41"/>
                <a:gd name="T29" fmla="*/ 30 h 38"/>
                <a:gd name="T30" fmla="*/ 0 w 41"/>
                <a:gd name="T31" fmla="*/ 25 h 38"/>
                <a:gd name="T32" fmla="*/ 18 w 41"/>
                <a:gd name="T33" fmla="*/ 6 h 38"/>
                <a:gd name="T34" fmla="*/ 1 w 41"/>
                <a:gd name="T35" fmla="*/ 6 h 38"/>
                <a:gd name="T36" fmla="*/ 1 w 41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38">
                  <a:moveTo>
                    <a:pt x="1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8"/>
                    <a:pt x="22" y="10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16"/>
                    <a:pt x="35" y="20"/>
                    <a:pt x="41" y="25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2" y="26"/>
                    <a:pt x="28" y="22"/>
                    <a:pt x="23" y="17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3" y="23"/>
                    <a:pt x="9" y="27"/>
                    <a:pt x="4" y="30"/>
                  </a:cubicBezTo>
                  <a:cubicBezTo>
                    <a:pt x="3" y="29"/>
                    <a:pt x="2" y="27"/>
                    <a:pt x="0" y="25"/>
                  </a:cubicBezTo>
                  <a:cubicBezTo>
                    <a:pt x="8" y="19"/>
                    <a:pt x="14" y="13"/>
                    <a:pt x="18" y="6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0" name="PA-任意多边形 239"/>
            <p:cNvSpPr>
              <a:spLocks noEditPoints="1"/>
            </p:cNvSpPr>
            <p:nvPr>
              <p:custDataLst>
                <p:tags r:id="rId46"/>
              </p:custDataLst>
            </p:nvPr>
          </p:nvSpPr>
          <p:spPr bwMode="auto">
            <a:xfrm>
              <a:off x="8335963" y="4424363"/>
              <a:ext cx="92075" cy="85725"/>
            </a:xfrm>
            <a:custGeom>
              <a:avLst/>
              <a:gdLst>
                <a:gd name="T0" fmla="*/ 0 w 40"/>
                <a:gd name="T1" fmla="*/ 0 h 37"/>
                <a:gd name="T2" fmla="*/ 40 w 40"/>
                <a:gd name="T3" fmla="*/ 0 h 37"/>
                <a:gd name="T4" fmla="*/ 40 w 40"/>
                <a:gd name="T5" fmla="*/ 6 h 37"/>
                <a:gd name="T6" fmla="*/ 36 w 40"/>
                <a:gd name="T7" fmla="*/ 6 h 37"/>
                <a:gd name="T8" fmla="*/ 36 w 40"/>
                <a:gd name="T9" fmla="*/ 31 h 37"/>
                <a:gd name="T10" fmla="*/ 35 w 40"/>
                <a:gd name="T11" fmla="*/ 35 h 37"/>
                <a:gd name="T12" fmla="*/ 31 w 40"/>
                <a:gd name="T13" fmla="*/ 37 h 37"/>
                <a:gd name="T14" fmla="*/ 21 w 40"/>
                <a:gd name="T15" fmla="*/ 37 h 37"/>
                <a:gd name="T16" fmla="*/ 19 w 40"/>
                <a:gd name="T17" fmla="*/ 31 h 37"/>
                <a:gd name="T18" fmla="*/ 26 w 40"/>
                <a:gd name="T19" fmla="*/ 31 h 37"/>
                <a:gd name="T20" fmla="*/ 29 w 40"/>
                <a:gd name="T21" fmla="*/ 28 h 37"/>
                <a:gd name="T22" fmla="*/ 29 w 40"/>
                <a:gd name="T23" fmla="*/ 6 h 37"/>
                <a:gd name="T24" fmla="*/ 0 w 40"/>
                <a:gd name="T25" fmla="*/ 6 h 37"/>
                <a:gd name="T26" fmla="*/ 0 w 40"/>
                <a:gd name="T27" fmla="*/ 0 h 37"/>
                <a:gd name="T28" fmla="*/ 5 w 40"/>
                <a:gd name="T29" fmla="*/ 10 h 37"/>
                <a:gd name="T30" fmla="*/ 24 w 40"/>
                <a:gd name="T31" fmla="*/ 10 h 37"/>
                <a:gd name="T32" fmla="*/ 24 w 40"/>
                <a:gd name="T33" fmla="*/ 27 h 37"/>
                <a:gd name="T34" fmla="*/ 10 w 40"/>
                <a:gd name="T35" fmla="*/ 27 h 37"/>
                <a:gd name="T36" fmla="*/ 10 w 40"/>
                <a:gd name="T37" fmla="*/ 29 h 37"/>
                <a:gd name="T38" fmla="*/ 5 w 40"/>
                <a:gd name="T39" fmla="*/ 29 h 37"/>
                <a:gd name="T40" fmla="*/ 5 w 40"/>
                <a:gd name="T41" fmla="*/ 10 h 37"/>
                <a:gd name="T42" fmla="*/ 18 w 40"/>
                <a:gd name="T43" fmla="*/ 22 h 37"/>
                <a:gd name="T44" fmla="*/ 18 w 40"/>
                <a:gd name="T45" fmla="*/ 14 h 37"/>
                <a:gd name="T46" fmla="*/ 10 w 40"/>
                <a:gd name="T47" fmla="*/ 14 h 37"/>
                <a:gd name="T48" fmla="*/ 10 w 40"/>
                <a:gd name="T49" fmla="*/ 22 h 37"/>
                <a:gd name="T50" fmla="*/ 18 w 40"/>
                <a:gd name="T5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7">
                  <a:moveTo>
                    <a:pt x="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5" y="34"/>
                    <a:pt x="35" y="35"/>
                  </a:cubicBezTo>
                  <a:cubicBezTo>
                    <a:pt x="34" y="36"/>
                    <a:pt x="33" y="36"/>
                    <a:pt x="31" y="37"/>
                  </a:cubicBezTo>
                  <a:cubicBezTo>
                    <a:pt x="30" y="37"/>
                    <a:pt x="26" y="37"/>
                    <a:pt x="21" y="37"/>
                  </a:cubicBezTo>
                  <a:cubicBezTo>
                    <a:pt x="21" y="35"/>
                    <a:pt x="20" y="33"/>
                    <a:pt x="19" y="31"/>
                  </a:cubicBezTo>
                  <a:cubicBezTo>
                    <a:pt x="22" y="31"/>
                    <a:pt x="25" y="31"/>
                    <a:pt x="26" y="31"/>
                  </a:cubicBezTo>
                  <a:cubicBezTo>
                    <a:pt x="28" y="31"/>
                    <a:pt x="29" y="30"/>
                    <a:pt x="29" y="28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0" y="0"/>
                  </a:lnTo>
                  <a:close/>
                  <a:moveTo>
                    <a:pt x="5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5" y="29"/>
                    <a:pt x="5" y="29"/>
                    <a:pt x="5" y="29"/>
                  </a:cubicBezTo>
                  <a:lnTo>
                    <a:pt x="5" y="10"/>
                  </a:lnTo>
                  <a:close/>
                  <a:moveTo>
                    <a:pt x="18" y="22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2"/>
                    <a:pt x="10" y="22"/>
                    <a:pt x="10" y="22"/>
                  </a:cubicBezTo>
                  <a:lnTo>
                    <a:pt x="18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1" name="PA-任意多边形 240"/>
            <p:cNvSpPr>
              <a:spLocks noEditPoints="1"/>
            </p:cNvSpPr>
            <p:nvPr>
              <p:custDataLst>
                <p:tags r:id="rId47"/>
              </p:custDataLst>
            </p:nvPr>
          </p:nvSpPr>
          <p:spPr bwMode="auto">
            <a:xfrm>
              <a:off x="8437563" y="4422775"/>
              <a:ext cx="84138" cy="87313"/>
            </a:xfrm>
            <a:custGeom>
              <a:avLst/>
              <a:gdLst>
                <a:gd name="T0" fmla="*/ 0 w 53"/>
                <a:gd name="T1" fmla="*/ 55 h 55"/>
                <a:gd name="T2" fmla="*/ 0 w 53"/>
                <a:gd name="T3" fmla="*/ 0 h 55"/>
                <a:gd name="T4" fmla="*/ 53 w 53"/>
                <a:gd name="T5" fmla="*/ 0 h 55"/>
                <a:gd name="T6" fmla="*/ 53 w 53"/>
                <a:gd name="T7" fmla="*/ 55 h 55"/>
                <a:gd name="T8" fmla="*/ 44 w 53"/>
                <a:gd name="T9" fmla="*/ 55 h 55"/>
                <a:gd name="T10" fmla="*/ 44 w 53"/>
                <a:gd name="T11" fmla="*/ 53 h 55"/>
                <a:gd name="T12" fmla="*/ 8 w 53"/>
                <a:gd name="T13" fmla="*/ 53 h 55"/>
                <a:gd name="T14" fmla="*/ 8 w 53"/>
                <a:gd name="T15" fmla="*/ 55 h 55"/>
                <a:gd name="T16" fmla="*/ 0 w 53"/>
                <a:gd name="T17" fmla="*/ 55 h 55"/>
                <a:gd name="T18" fmla="*/ 44 w 53"/>
                <a:gd name="T19" fmla="*/ 46 h 55"/>
                <a:gd name="T20" fmla="*/ 44 w 53"/>
                <a:gd name="T21" fmla="*/ 7 h 55"/>
                <a:gd name="T22" fmla="*/ 8 w 53"/>
                <a:gd name="T23" fmla="*/ 7 h 55"/>
                <a:gd name="T24" fmla="*/ 8 w 53"/>
                <a:gd name="T25" fmla="*/ 46 h 55"/>
                <a:gd name="T26" fmla="*/ 44 w 53"/>
                <a:gd name="T27" fmla="*/ 46 h 55"/>
                <a:gd name="T28" fmla="*/ 13 w 53"/>
                <a:gd name="T29" fmla="*/ 14 h 55"/>
                <a:gd name="T30" fmla="*/ 40 w 53"/>
                <a:gd name="T31" fmla="*/ 14 h 55"/>
                <a:gd name="T32" fmla="*/ 40 w 53"/>
                <a:gd name="T33" fmla="*/ 39 h 55"/>
                <a:gd name="T34" fmla="*/ 13 w 53"/>
                <a:gd name="T35" fmla="*/ 39 h 55"/>
                <a:gd name="T36" fmla="*/ 13 w 53"/>
                <a:gd name="T37" fmla="*/ 14 h 55"/>
                <a:gd name="T38" fmla="*/ 31 w 53"/>
                <a:gd name="T39" fmla="*/ 31 h 55"/>
                <a:gd name="T40" fmla="*/ 31 w 53"/>
                <a:gd name="T41" fmla="*/ 21 h 55"/>
                <a:gd name="T42" fmla="*/ 21 w 53"/>
                <a:gd name="T43" fmla="*/ 21 h 55"/>
                <a:gd name="T44" fmla="*/ 21 w 53"/>
                <a:gd name="T45" fmla="*/ 31 h 55"/>
                <a:gd name="T46" fmla="*/ 31 w 53"/>
                <a:gd name="T47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" h="55">
                  <a:moveTo>
                    <a:pt x="0" y="55"/>
                  </a:moveTo>
                  <a:lnTo>
                    <a:pt x="0" y="0"/>
                  </a:lnTo>
                  <a:lnTo>
                    <a:pt x="53" y="0"/>
                  </a:lnTo>
                  <a:lnTo>
                    <a:pt x="53" y="55"/>
                  </a:lnTo>
                  <a:lnTo>
                    <a:pt x="44" y="55"/>
                  </a:lnTo>
                  <a:lnTo>
                    <a:pt x="44" y="53"/>
                  </a:lnTo>
                  <a:lnTo>
                    <a:pt x="8" y="53"/>
                  </a:lnTo>
                  <a:lnTo>
                    <a:pt x="8" y="55"/>
                  </a:lnTo>
                  <a:lnTo>
                    <a:pt x="0" y="55"/>
                  </a:lnTo>
                  <a:close/>
                  <a:moveTo>
                    <a:pt x="44" y="46"/>
                  </a:moveTo>
                  <a:lnTo>
                    <a:pt x="44" y="7"/>
                  </a:lnTo>
                  <a:lnTo>
                    <a:pt x="8" y="7"/>
                  </a:lnTo>
                  <a:lnTo>
                    <a:pt x="8" y="46"/>
                  </a:lnTo>
                  <a:lnTo>
                    <a:pt x="44" y="46"/>
                  </a:lnTo>
                  <a:close/>
                  <a:moveTo>
                    <a:pt x="13" y="14"/>
                  </a:moveTo>
                  <a:lnTo>
                    <a:pt x="40" y="14"/>
                  </a:lnTo>
                  <a:lnTo>
                    <a:pt x="40" y="39"/>
                  </a:lnTo>
                  <a:lnTo>
                    <a:pt x="13" y="39"/>
                  </a:lnTo>
                  <a:lnTo>
                    <a:pt x="13" y="14"/>
                  </a:lnTo>
                  <a:close/>
                  <a:moveTo>
                    <a:pt x="31" y="31"/>
                  </a:moveTo>
                  <a:lnTo>
                    <a:pt x="31" y="21"/>
                  </a:lnTo>
                  <a:lnTo>
                    <a:pt x="21" y="21"/>
                  </a:lnTo>
                  <a:lnTo>
                    <a:pt x="21" y="31"/>
                  </a:lnTo>
                  <a:lnTo>
                    <a:pt x="31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2" name="PA-任意多边形 241"/>
            <p:cNvSpPr>
              <a:spLocks noEditPoints="1"/>
            </p:cNvSpPr>
            <p:nvPr>
              <p:custDataLst>
                <p:tags r:id="rId48"/>
              </p:custDataLst>
            </p:nvPr>
          </p:nvSpPr>
          <p:spPr bwMode="auto">
            <a:xfrm>
              <a:off x="8528050" y="4418013"/>
              <a:ext cx="95250" cy="93663"/>
            </a:xfrm>
            <a:custGeom>
              <a:avLst/>
              <a:gdLst>
                <a:gd name="T0" fmla="*/ 16 w 41"/>
                <a:gd name="T1" fmla="*/ 1 h 41"/>
                <a:gd name="T2" fmla="*/ 16 w 41"/>
                <a:gd name="T3" fmla="*/ 16 h 41"/>
                <a:gd name="T4" fmla="*/ 23 w 41"/>
                <a:gd name="T5" fmla="*/ 0 h 41"/>
                <a:gd name="T6" fmla="*/ 28 w 41"/>
                <a:gd name="T7" fmla="*/ 1 h 41"/>
                <a:gd name="T8" fmla="*/ 27 w 41"/>
                <a:gd name="T9" fmla="*/ 7 h 41"/>
                <a:gd name="T10" fmla="*/ 41 w 41"/>
                <a:gd name="T11" fmla="*/ 7 h 41"/>
                <a:gd name="T12" fmla="*/ 41 w 41"/>
                <a:gd name="T13" fmla="*/ 12 h 41"/>
                <a:gd name="T14" fmla="*/ 38 w 41"/>
                <a:gd name="T15" fmla="*/ 12 h 41"/>
                <a:gd name="T16" fmla="*/ 32 w 41"/>
                <a:gd name="T17" fmla="*/ 30 h 41"/>
                <a:gd name="T18" fmla="*/ 41 w 41"/>
                <a:gd name="T19" fmla="*/ 35 h 41"/>
                <a:gd name="T20" fmla="*/ 37 w 41"/>
                <a:gd name="T21" fmla="*/ 41 h 41"/>
                <a:gd name="T22" fmla="*/ 29 w 41"/>
                <a:gd name="T23" fmla="*/ 34 h 41"/>
                <a:gd name="T24" fmla="*/ 19 w 41"/>
                <a:gd name="T25" fmla="*/ 41 h 41"/>
                <a:gd name="T26" fmla="*/ 16 w 41"/>
                <a:gd name="T27" fmla="*/ 35 h 41"/>
                <a:gd name="T28" fmla="*/ 25 w 41"/>
                <a:gd name="T29" fmla="*/ 29 h 41"/>
                <a:gd name="T30" fmla="*/ 20 w 41"/>
                <a:gd name="T31" fmla="*/ 20 h 41"/>
                <a:gd name="T32" fmla="*/ 19 w 41"/>
                <a:gd name="T33" fmla="*/ 22 h 41"/>
                <a:gd name="T34" fmla="*/ 16 w 41"/>
                <a:gd name="T35" fmla="*/ 17 h 41"/>
                <a:gd name="T36" fmla="*/ 16 w 41"/>
                <a:gd name="T37" fmla="*/ 41 h 41"/>
                <a:gd name="T38" fmla="*/ 10 w 41"/>
                <a:gd name="T39" fmla="*/ 41 h 41"/>
                <a:gd name="T40" fmla="*/ 10 w 41"/>
                <a:gd name="T41" fmla="*/ 29 h 41"/>
                <a:gd name="T42" fmla="*/ 3 w 41"/>
                <a:gd name="T43" fmla="*/ 33 h 41"/>
                <a:gd name="T44" fmla="*/ 0 w 41"/>
                <a:gd name="T45" fmla="*/ 28 h 41"/>
                <a:gd name="T46" fmla="*/ 2 w 41"/>
                <a:gd name="T47" fmla="*/ 25 h 41"/>
                <a:gd name="T48" fmla="*/ 2 w 41"/>
                <a:gd name="T49" fmla="*/ 5 h 41"/>
                <a:gd name="T50" fmla="*/ 7 w 41"/>
                <a:gd name="T51" fmla="*/ 5 h 41"/>
                <a:gd name="T52" fmla="*/ 7 w 41"/>
                <a:gd name="T53" fmla="*/ 25 h 41"/>
                <a:gd name="T54" fmla="*/ 10 w 41"/>
                <a:gd name="T55" fmla="*/ 23 h 41"/>
                <a:gd name="T56" fmla="*/ 10 w 41"/>
                <a:gd name="T57" fmla="*/ 1 h 41"/>
                <a:gd name="T58" fmla="*/ 16 w 41"/>
                <a:gd name="T59" fmla="*/ 1 h 41"/>
                <a:gd name="T60" fmla="*/ 28 w 41"/>
                <a:gd name="T61" fmla="*/ 25 h 41"/>
                <a:gd name="T62" fmla="*/ 33 w 41"/>
                <a:gd name="T63" fmla="*/ 12 h 41"/>
                <a:gd name="T64" fmla="*/ 25 w 41"/>
                <a:gd name="T65" fmla="*/ 12 h 41"/>
                <a:gd name="T66" fmla="*/ 24 w 41"/>
                <a:gd name="T67" fmla="*/ 13 h 41"/>
                <a:gd name="T68" fmla="*/ 28 w 41"/>
                <a:gd name="T6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41">
                  <a:moveTo>
                    <a:pt x="16" y="1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9" y="12"/>
                    <a:pt x="21" y="7"/>
                    <a:pt x="23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3"/>
                    <a:pt x="27" y="5"/>
                    <a:pt x="27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9"/>
                    <a:pt x="35" y="25"/>
                    <a:pt x="32" y="30"/>
                  </a:cubicBezTo>
                  <a:cubicBezTo>
                    <a:pt x="35" y="32"/>
                    <a:pt x="38" y="34"/>
                    <a:pt x="41" y="35"/>
                  </a:cubicBezTo>
                  <a:cubicBezTo>
                    <a:pt x="40" y="37"/>
                    <a:pt x="39" y="38"/>
                    <a:pt x="37" y="41"/>
                  </a:cubicBezTo>
                  <a:cubicBezTo>
                    <a:pt x="34" y="39"/>
                    <a:pt x="31" y="37"/>
                    <a:pt x="29" y="34"/>
                  </a:cubicBezTo>
                  <a:cubicBezTo>
                    <a:pt x="26" y="37"/>
                    <a:pt x="23" y="39"/>
                    <a:pt x="19" y="41"/>
                  </a:cubicBezTo>
                  <a:cubicBezTo>
                    <a:pt x="18" y="39"/>
                    <a:pt x="17" y="37"/>
                    <a:pt x="16" y="35"/>
                  </a:cubicBezTo>
                  <a:cubicBezTo>
                    <a:pt x="19" y="34"/>
                    <a:pt x="22" y="32"/>
                    <a:pt x="25" y="29"/>
                  </a:cubicBezTo>
                  <a:cubicBezTo>
                    <a:pt x="23" y="26"/>
                    <a:pt x="22" y="23"/>
                    <a:pt x="20" y="20"/>
                  </a:cubicBezTo>
                  <a:cubicBezTo>
                    <a:pt x="20" y="20"/>
                    <a:pt x="20" y="21"/>
                    <a:pt x="19" y="22"/>
                  </a:cubicBezTo>
                  <a:cubicBezTo>
                    <a:pt x="18" y="20"/>
                    <a:pt x="17" y="18"/>
                    <a:pt x="16" y="17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7" y="31"/>
                    <a:pt x="4" y="32"/>
                    <a:pt x="3" y="3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7"/>
                    <a:pt x="2" y="26"/>
                    <a:pt x="2" y="2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16" y="1"/>
                  </a:lnTo>
                  <a:close/>
                  <a:moveTo>
                    <a:pt x="28" y="25"/>
                  </a:moveTo>
                  <a:cubicBezTo>
                    <a:pt x="30" y="22"/>
                    <a:pt x="32" y="17"/>
                    <a:pt x="33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8"/>
                    <a:pt x="26" y="22"/>
                    <a:pt x="28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3" name="PA-任意多边形 242"/>
            <p:cNvSpPr>
              <a:spLocks noEditPoints="1"/>
            </p:cNvSpPr>
            <p:nvPr>
              <p:custDataLst>
                <p:tags r:id="rId49"/>
              </p:custDataLst>
            </p:nvPr>
          </p:nvSpPr>
          <p:spPr bwMode="auto">
            <a:xfrm>
              <a:off x="8624888" y="4418013"/>
              <a:ext cx="95250" cy="88900"/>
            </a:xfrm>
            <a:custGeom>
              <a:avLst/>
              <a:gdLst>
                <a:gd name="T0" fmla="*/ 2 w 41"/>
                <a:gd name="T1" fmla="*/ 36 h 39"/>
                <a:gd name="T2" fmla="*/ 0 w 41"/>
                <a:gd name="T3" fmla="*/ 30 h 39"/>
                <a:gd name="T4" fmla="*/ 5 w 41"/>
                <a:gd name="T5" fmla="*/ 29 h 39"/>
                <a:gd name="T6" fmla="*/ 5 w 41"/>
                <a:gd name="T7" fmla="*/ 16 h 39"/>
                <a:gd name="T8" fmla="*/ 1 w 41"/>
                <a:gd name="T9" fmla="*/ 16 h 39"/>
                <a:gd name="T10" fmla="*/ 1 w 41"/>
                <a:gd name="T11" fmla="*/ 10 h 39"/>
                <a:gd name="T12" fmla="*/ 5 w 41"/>
                <a:gd name="T13" fmla="*/ 10 h 39"/>
                <a:gd name="T14" fmla="*/ 5 w 41"/>
                <a:gd name="T15" fmla="*/ 1 h 39"/>
                <a:gd name="T16" fmla="*/ 11 w 41"/>
                <a:gd name="T17" fmla="*/ 1 h 39"/>
                <a:gd name="T18" fmla="*/ 11 w 41"/>
                <a:gd name="T19" fmla="*/ 10 h 39"/>
                <a:gd name="T20" fmla="*/ 15 w 41"/>
                <a:gd name="T21" fmla="*/ 10 h 39"/>
                <a:gd name="T22" fmla="*/ 15 w 41"/>
                <a:gd name="T23" fmla="*/ 16 h 39"/>
                <a:gd name="T24" fmla="*/ 11 w 41"/>
                <a:gd name="T25" fmla="*/ 16 h 39"/>
                <a:gd name="T26" fmla="*/ 11 w 41"/>
                <a:gd name="T27" fmla="*/ 28 h 39"/>
                <a:gd name="T28" fmla="*/ 15 w 41"/>
                <a:gd name="T29" fmla="*/ 26 h 39"/>
                <a:gd name="T30" fmla="*/ 15 w 41"/>
                <a:gd name="T31" fmla="*/ 32 h 39"/>
                <a:gd name="T32" fmla="*/ 2 w 41"/>
                <a:gd name="T33" fmla="*/ 36 h 39"/>
                <a:gd name="T34" fmla="*/ 14 w 41"/>
                <a:gd name="T35" fmla="*/ 34 h 39"/>
                <a:gd name="T36" fmla="*/ 28 w 41"/>
                <a:gd name="T37" fmla="*/ 34 h 39"/>
                <a:gd name="T38" fmla="*/ 33 w 41"/>
                <a:gd name="T39" fmla="*/ 14 h 39"/>
                <a:gd name="T40" fmla="*/ 39 w 41"/>
                <a:gd name="T41" fmla="*/ 15 h 39"/>
                <a:gd name="T42" fmla="*/ 33 w 41"/>
                <a:gd name="T43" fmla="*/ 34 h 39"/>
                <a:gd name="T44" fmla="*/ 41 w 41"/>
                <a:gd name="T45" fmla="*/ 34 h 39"/>
                <a:gd name="T46" fmla="*/ 41 w 41"/>
                <a:gd name="T47" fmla="*/ 39 h 39"/>
                <a:gd name="T48" fmla="*/ 14 w 41"/>
                <a:gd name="T49" fmla="*/ 39 h 39"/>
                <a:gd name="T50" fmla="*/ 14 w 41"/>
                <a:gd name="T51" fmla="*/ 34 h 39"/>
                <a:gd name="T52" fmla="*/ 16 w 41"/>
                <a:gd name="T53" fmla="*/ 7 h 39"/>
                <a:gd name="T54" fmla="*/ 25 w 41"/>
                <a:gd name="T55" fmla="*/ 7 h 39"/>
                <a:gd name="T56" fmla="*/ 23 w 41"/>
                <a:gd name="T57" fmla="*/ 2 h 39"/>
                <a:gd name="T58" fmla="*/ 29 w 41"/>
                <a:gd name="T59" fmla="*/ 0 h 39"/>
                <a:gd name="T60" fmla="*/ 32 w 41"/>
                <a:gd name="T61" fmla="*/ 6 h 39"/>
                <a:gd name="T62" fmla="*/ 28 w 41"/>
                <a:gd name="T63" fmla="*/ 7 h 39"/>
                <a:gd name="T64" fmla="*/ 40 w 41"/>
                <a:gd name="T65" fmla="*/ 7 h 39"/>
                <a:gd name="T66" fmla="*/ 40 w 41"/>
                <a:gd name="T67" fmla="*/ 12 h 39"/>
                <a:gd name="T68" fmla="*/ 16 w 41"/>
                <a:gd name="T69" fmla="*/ 12 h 39"/>
                <a:gd name="T70" fmla="*/ 16 w 41"/>
                <a:gd name="T71" fmla="*/ 7 h 39"/>
                <a:gd name="T72" fmla="*/ 22 w 41"/>
                <a:gd name="T73" fmla="*/ 14 h 39"/>
                <a:gd name="T74" fmla="*/ 26 w 41"/>
                <a:gd name="T75" fmla="*/ 30 h 39"/>
                <a:gd name="T76" fmla="*/ 20 w 41"/>
                <a:gd name="T77" fmla="*/ 32 h 39"/>
                <a:gd name="T78" fmla="*/ 17 w 41"/>
                <a:gd name="T79" fmla="*/ 16 h 39"/>
                <a:gd name="T80" fmla="*/ 22 w 41"/>
                <a:gd name="T8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39">
                  <a:moveTo>
                    <a:pt x="2" y="36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5" y="30"/>
                    <a:pt x="15" y="32"/>
                  </a:cubicBezTo>
                  <a:cubicBezTo>
                    <a:pt x="11" y="33"/>
                    <a:pt x="6" y="35"/>
                    <a:pt x="2" y="36"/>
                  </a:cubicBezTo>
                  <a:close/>
                  <a:moveTo>
                    <a:pt x="14" y="34"/>
                  </a:moveTo>
                  <a:cubicBezTo>
                    <a:pt x="28" y="34"/>
                    <a:pt x="28" y="34"/>
                    <a:pt x="28" y="34"/>
                  </a:cubicBezTo>
                  <a:cubicBezTo>
                    <a:pt x="30" y="27"/>
                    <a:pt x="32" y="20"/>
                    <a:pt x="33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14" y="39"/>
                    <a:pt x="14" y="39"/>
                    <a:pt x="14" y="39"/>
                  </a:cubicBezTo>
                  <a:lnTo>
                    <a:pt x="14" y="34"/>
                  </a:lnTo>
                  <a:close/>
                  <a:moveTo>
                    <a:pt x="16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6"/>
                    <a:pt x="24" y="4"/>
                    <a:pt x="23" y="2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2"/>
                    <a:pt x="31" y="4"/>
                    <a:pt x="32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7"/>
                  </a:lnTo>
                  <a:close/>
                  <a:moveTo>
                    <a:pt x="22" y="14"/>
                  </a:moveTo>
                  <a:cubicBezTo>
                    <a:pt x="24" y="19"/>
                    <a:pt x="25" y="25"/>
                    <a:pt x="26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27"/>
                    <a:pt x="18" y="21"/>
                    <a:pt x="17" y="16"/>
                  </a:cubicBezTo>
                  <a:lnTo>
                    <a:pt x="2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4" name="PA-任意多边形 243"/>
            <p:cNvSpPr>
              <a:spLocks noEditPoints="1"/>
            </p:cNvSpPr>
            <p:nvPr>
              <p:custDataLst>
                <p:tags r:id="rId50"/>
              </p:custDataLst>
            </p:nvPr>
          </p:nvSpPr>
          <p:spPr bwMode="auto">
            <a:xfrm>
              <a:off x="8724900" y="4419600"/>
              <a:ext cx="90488" cy="92075"/>
            </a:xfrm>
            <a:custGeom>
              <a:avLst/>
              <a:gdLst>
                <a:gd name="T0" fmla="*/ 1 w 40"/>
                <a:gd name="T1" fmla="*/ 34 h 40"/>
                <a:gd name="T2" fmla="*/ 0 w 40"/>
                <a:gd name="T3" fmla="*/ 28 h 40"/>
                <a:gd name="T4" fmla="*/ 5 w 40"/>
                <a:gd name="T5" fmla="*/ 27 h 40"/>
                <a:gd name="T6" fmla="*/ 5 w 40"/>
                <a:gd name="T7" fmla="*/ 15 h 40"/>
                <a:gd name="T8" fmla="*/ 0 w 40"/>
                <a:gd name="T9" fmla="*/ 15 h 40"/>
                <a:gd name="T10" fmla="*/ 0 w 40"/>
                <a:gd name="T11" fmla="*/ 9 h 40"/>
                <a:gd name="T12" fmla="*/ 5 w 40"/>
                <a:gd name="T13" fmla="*/ 9 h 40"/>
                <a:gd name="T14" fmla="*/ 5 w 40"/>
                <a:gd name="T15" fmla="*/ 0 h 40"/>
                <a:gd name="T16" fmla="*/ 10 w 40"/>
                <a:gd name="T17" fmla="*/ 0 h 40"/>
                <a:gd name="T18" fmla="*/ 10 w 40"/>
                <a:gd name="T19" fmla="*/ 9 h 40"/>
                <a:gd name="T20" fmla="*/ 14 w 40"/>
                <a:gd name="T21" fmla="*/ 9 h 40"/>
                <a:gd name="T22" fmla="*/ 14 w 40"/>
                <a:gd name="T23" fmla="*/ 15 h 40"/>
                <a:gd name="T24" fmla="*/ 10 w 40"/>
                <a:gd name="T25" fmla="*/ 15 h 40"/>
                <a:gd name="T26" fmla="*/ 10 w 40"/>
                <a:gd name="T27" fmla="*/ 26 h 40"/>
                <a:gd name="T28" fmla="*/ 14 w 40"/>
                <a:gd name="T29" fmla="*/ 25 h 40"/>
                <a:gd name="T30" fmla="*/ 14 w 40"/>
                <a:gd name="T31" fmla="*/ 29 h 40"/>
                <a:gd name="T32" fmla="*/ 16 w 40"/>
                <a:gd name="T33" fmla="*/ 22 h 40"/>
                <a:gd name="T34" fmla="*/ 17 w 40"/>
                <a:gd name="T35" fmla="*/ 7 h 40"/>
                <a:gd name="T36" fmla="*/ 14 w 40"/>
                <a:gd name="T37" fmla="*/ 7 h 40"/>
                <a:gd name="T38" fmla="*/ 14 w 40"/>
                <a:gd name="T39" fmla="*/ 2 h 40"/>
                <a:gd name="T40" fmla="*/ 36 w 40"/>
                <a:gd name="T41" fmla="*/ 2 h 40"/>
                <a:gd name="T42" fmla="*/ 36 w 40"/>
                <a:gd name="T43" fmla="*/ 6 h 40"/>
                <a:gd name="T44" fmla="*/ 33 w 40"/>
                <a:gd name="T45" fmla="*/ 13 h 40"/>
                <a:gd name="T46" fmla="*/ 39 w 40"/>
                <a:gd name="T47" fmla="*/ 13 h 40"/>
                <a:gd name="T48" fmla="*/ 39 w 40"/>
                <a:gd name="T49" fmla="*/ 17 h 40"/>
                <a:gd name="T50" fmla="*/ 33 w 40"/>
                <a:gd name="T51" fmla="*/ 29 h 40"/>
                <a:gd name="T52" fmla="*/ 40 w 40"/>
                <a:gd name="T53" fmla="*/ 34 h 40"/>
                <a:gd name="T54" fmla="*/ 37 w 40"/>
                <a:gd name="T55" fmla="*/ 39 h 40"/>
                <a:gd name="T56" fmla="*/ 29 w 40"/>
                <a:gd name="T57" fmla="*/ 34 h 40"/>
                <a:gd name="T58" fmla="*/ 20 w 40"/>
                <a:gd name="T59" fmla="*/ 40 h 40"/>
                <a:gd name="T60" fmla="*/ 17 w 40"/>
                <a:gd name="T61" fmla="*/ 35 h 40"/>
                <a:gd name="T62" fmla="*/ 25 w 40"/>
                <a:gd name="T63" fmla="*/ 29 h 40"/>
                <a:gd name="T64" fmla="*/ 21 w 40"/>
                <a:gd name="T65" fmla="*/ 21 h 40"/>
                <a:gd name="T66" fmla="*/ 13 w 40"/>
                <a:gd name="T67" fmla="*/ 40 h 40"/>
                <a:gd name="T68" fmla="*/ 9 w 40"/>
                <a:gd name="T69" fmla="*/ 35 h 40"/>
                <a:gd name="T70" fmla="*/ 13 w 40"/>
                <a:gd name="T71" fmla="*/ 31 h 40"/>
                <a:gd name="T72" fmla="*/ 1 w 40"/>
                <a:gd name="T73" fmla="*/ 34 h 40"/>
                <a:gd name="T74" fmla="*/ 22 w 40"/>
                <a:gd name="T75" fmla="*/ 9 h 40"/>
                <a:gd name="T76" fmla="*/ 29 w 40"/>
                <a:gd name="T77" fmla="*/ 25 h 40"/>
                <a:gd name="T78" fmla="*/ 33 w 40"/>
                <a:gd name="T79" fmla="*/ 18 h 40"/>
                <a:gd name="T80" fmla="*/ 27 w 40"/>
                <a:gd name="T81" fmla="*/ 18 h 40"/>
                <a:gd name="T82" fmla="*/ 27 w 40"/>
                <a:gd name="T83" fmla="*/ 13 h 40"/>
                <a:gd name="T84" fmla="*/ 30 w 40"/>
                <a:gd name="T85" fmla="*/ 7 h 40"/>
                <a:gd name="T86" fmla="*/ 22 w 40"/>
                <a:gd name="T87" fmla="*/ 7 h 40"/>
                <a:gd name="T88" fmla="*/ 22 w 40"/>
                <a:gd name="T89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40">
                  <a:moveTo>
                    <a:pt x="1" y="34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3" y="28"/>
                    <a:pt x="5" y="2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6"/>
                    <a:pt x="14" y="27"/>
                    <a:pt x="14" y="29"/>
                  </a:cubicBezTo>
                  <a:cubicBezTo>
                    <a:pt x="15" y="27"/>
                    <a:pt x="15" y="25"/>
                    <a:pt x="16" y="22"/>
                  </a:cubicBezTo>
                  <a:cubicBezTo>
                    <a:pt x="16" y="20"/>
                    <a:pt x="16" y="14"/>
                    <a:pt x="17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22"/>
                    <a:pt x="36" y="26"/>
                    <a:pt x="33" y="29"/>
                  </a:cubicBezTo>
                  <a:cubicBezTo>
                    <a:pt x="35" y="31"/>
                    <a:pt x="38" y="33"/>
                    <a:pt x="40" y="34"/>
                  </a:cubicBezTo>
                  <a:cubicBezTo>
                    <a:pt x="39" y="36"/>
                    <a:pt x="38" y="38"/>
                    <a:pt x="37" y="39"/>
                  </a:cubicBezTo>
                  <a:cubicBezTo>
                    <a:pt x="34" y="38"/>
                    <a:pt x="31" y="36"/>
                    <a:pt x="29" y="34"/>
                  </a:cubicBezTo>
                  <a:cubicBezTo>
                    <a:pt x="27" y="36"/>
                    <a:pt x="24" y="38"/>
                    <a:pt x="20" y="40"/>
                  </a:cubicBezTo>
                  <a:cubicBezTo>
                    <a:pt x="19" y="38"/>
                    <a:pt x="18" y="36"/>
                    <a:pt x="17" y="35"/>
                  </a:cubicBezTo>
                  <a:cubicBezTo>
                    <a:pt x="20" y="33"/>
                    <a:pt x="23" y="31"/>
                    <a:pt x="25" y="29"/>
                  </a:cubicBezTo>
                  <a:cubicBezTo>
                    <a:pt x="24" y="27"/>
                    <a:pt x="22" y="24"/>
                    <a:pt x="21" y="21"/>
                  </a:cubicBezTo>
                  <a:cubicBezTo>
                    <a:pt x="20" y="29"/>
                    <a:pt x="17" y="35"/>
                    <a:pt x="13" y="40"/>
                  </a:cubicBezTo>
                  <a:cubicBezTo>
                    <a:pt x="12" y="38"/>
                    <a:pt x="11" y="36"/>
                    <a:pt x="9" y="35"/>
                  </a:cubicBezTo>
                  <a:cubicBezTo>
                    <a:pt x="11" y="34"/>
                    <a:pt x="12" y="32"/>
                    <a:pt x="13" y="31"/>
                  </a:cubicBezTo>
                  <a:cubicBezTo>
                    <a:pt x="9" y="32"/>
                    <a:pt x="5" y="33"/>
                    <a:pt x="1" y="34"/>
                  </a:cubicBezTo>
                  <a:close/>
                  <a:moveTo>
                    <a:pt x="22" y="9"/>
                  </a:moveTo>
                  <a:cubicBezTo>
                    <a:pt x="24" y="16"/>
                    <a:pt x="26" y="21"/>
                    <a:pt x="29" y="25"/>
                  </a:cubicBezTo>
                  <a:cubicBezTo>
                    <a:pt x="31" y="23"/>
                    <a:pt x="32" y="20"/>
                    <a:pt x="33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2" y="7"/>
                    <a:pt x="22" y="7"/>
                    <a:pt x="22" y="7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5" name="PA-任意多边形 244"/>
            <p:cNvSpPr/>
            <p:nvPr>
              <p:custDataLst>
                <p:tags r:id="rId51"/>
              </p:custDataLst>
            </p:nvPr>
          </p:nvSpPr>
          <p:spPr bwMode="auto">
            <a:xfrm>
              <a:off x="8316913" y="4532313"/>
              <a:ext cx="30163" cy="36513"/>
            </a:xfrm>
            <a:custGeom>
              <a:avLst/>
              <a:gdLst>
                <a:gd name="T0" fmla="*/ 13 w 13"/>
                <a:gd name="T1" fmla="*/ 9 h 16"/>
                <a:gd name="T2" fmla="*/ 6 w 13"/>
                <a:gd name="T3" fmla="*/ 16 h 16"/>
                <a:gd name="T4" fmla="*/ 0 w 13"/>
                <a:gd name="T5" fmla="*/ 9 h 16"/>
                <a:gd name="T6" fmla="*/ 0 w 13"/>
                <a:gd name="T7" fmla="*/ 0 h 16"/>
                <a:gd name="T8" fmla="*/ 3 w 13"/>
                <a:gd name="T9" fmla="*/ 0 h 16"/>
                <a:gd name="T10" fmla="*/ 3 w 13"/>
                <a:gd name="T11" fmla="*/ 9 h 16"/>
                <a:gd name="T12" fmla="*/ 6 w 13"/>
                <a:gd name="T13" fmla="*/ 13 h 16"/>
                <a:gd name="T14" fmla="*/ 10 w 13"/>
                <a:gd name="T15" fmla="*/ 9 h 16"/>
                <a:gd name="T16" fmla="*/ 10 w 13"/>
                <a:gd name="T17" fmla="*/ 0 h 16"/>
                <a:gd name="T18" fmla="*/ 13 w 13"/>
                <a:gd name="T19" fmla="*/ 0 h 16"/>
                <a:gd name="T20" fmla="*/ 13 w 13"/>
                <a:gd name="T2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6">
                  <a:moveTo>
                    <a:pt x="13" y="9"/>
                  </a:moveTo>
                  <a:cubicBezTo>
                    <a:pt x="13" y="13"/>
                    <a:pt x="11" y="16"/>
                    <a:pt x="6" y="16"/>
                  </a:cubicBezTo>
                  <a:cubicBezTo>
                    <a:pt x="2" y="16"/>
                    <a:pt x="0" y="14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4" y="13"/>
                    <a:pt x="6" y="13"/>
                  </a:cubicBezTo>
                  <a:cubicBezTo>
                    <a:pt x="8" y="13"/>
                    <a:pt x="10" y="12"/>
                    <a:pt x="10" y="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3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6" name="PA-任意多边形 245"/>
            <p:cNvSpPr/>
            <p:nvPr>
              <p:custDataLst>
                <p:tags r:id="rId52"/>
              </p:custDataLst>
            </p:nvPr>
          </p:nvSpPr>
          <p:spPr bwMode="auto">
            <a:xfrm>
              <a:off x="8351838" y="4541838"/>
              <a:ext cx="25400" cy="26988"/>
            </a:xfrm>
            <a:custGeom>
              <a:avLst/>
              <a:gdLst>
                <a:gd name="T0" fmla="*/ 11 w 11"/>
                <a:gd name="T1" fmla="*/ 12 h 12"/>
                <a:gd name="T2" fmla="*/ 7 w 11"/>
                <a:gd name="T3" fmla="*/ 12 h 12"/>
                <a:gd name="T4" fmla="*/ 7 w 11"/>
                <a:gd name="T5" fmla="*/ 5 h 12"/>
                <a:gd name="T6" fmla="*/ 5 w 11"/>
                <a:gd name="T7" fmla="*/ 2 h 12"/>
                <a:gd name="T8" fmla="*/ 4 w 11"/>
                <a:gd name="T9" fmla="*/ 3 h 12"/>
                <a:gd name="T10" fmla="*/ 3 w 11"/>
                <a:gd name="T11" fmla="*/ 5 h 12"/>
                <a:gd name="T12" fmla="*/ 3 w 11"/>
                <a:gd name="T13" fmla="*/ 12 h 12"/>
                <a:gd name="T14" fmla="*/ 0 w 11"/>
                <a:gd name="T15" fmla="*/ 12 h 12"/>
                <a:gd name="T16" fmla="*/ 0 w 11"/>
                <a:gd name="T17" fmla="*/ 0 h 12"/>
                <a:gd name="T18" fmla="*/ 3 w 11"/>
                <a:gd name="T19" fmla="*/ 0 h 12"/>
                <a:gd name="T20" fmla="*/ 3 w 11"/>
                <a:gd name="T21" fmla="*/ 2 h 12"/>
                <a:gd name="T22" fmla="*/ 3 w 11"/>
                <a:gd name="T23" fmla="*/ 2 h 12"/>
                <a:gd name="T24" fmla="*/ 7 w 11"/>
                <a:gd name="T25" fmla="*/ 0 h 12"/>
                <a:gd name="T26" fmla="*/ 11 w 11"/>
                <a:gd name="T27" fmla="*/ 5 h 12"/>
                <a:gd name="T28" fmla="*/ 11 w 11"/>
                <a:gd name="T2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2">
                  <a:moveTo>
                    <a:pt x="11" y="12"/>
                  </a:moveTo>
                  <a:cubicBezTo>
                    <a:pt x="7" y="12"/>
                    <a:pt x="7" y="12"/>
                    <a:pt x="7" y="12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3"/>
                    <a:pt x="7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9" y="0"/>
                    <a:pt x="11" y="2"/>
                    <a:pt x="11" y="5"/>
                  </a:cubicBezTo>
                  <a:lnTo>
                    <a:pt x="1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7" name="PA-任意多边形 246"/>
            <p:cNvSpPr/>
            <p:nvPr>
              <p:custDataLst>
                <p:tags r:id="rId53"/>
              </p:custDataLst>
            </p:nvPr>
          </p:nvSpPr>
          <p:spPr bwMode="auto">
            <a:xfrm>
              <a:off x="8378825" y="4541838"/>
              <a:ext cx="19050" cy="26988"/>
            </a:xfrm>
            <a:custGeom>
              <a:avLst/>
              <a:gdLst>
                <a:gd name="T0" fmla="*/ 8 w 8"/>
                <a:gd name="T1" fmla="*/ 3 h 12"/>
                <a:gd name="T2" fmla="*/ 6 w 8"/>
                <a:gd name="T3" fmla="*/ 3 h 12"/>
                <a:gd name="T4" fmla="*/ 4 w 8"/>
                <a:gd name="T5" fmla="*/ 4 h 12"/>
                <a:gd name="T6" fmla="*/ 4 w 8"/>
                <a:gd name="T7" fmla="*/ 6 h 12"/>
                <a:gd name="T8" fmla="*/ 4 w 8"/>
                <a:gd name="T9" fmla="*/ 12 h 12"/>
                <a:gd name="T10" fmla="*/ 0 w 8"/>
                <a:gd name="T11" fmla="*/ 12 h 12"/>
                <a:gd name="T12" fmla="*/ 0 w 8"/>
                <a:gd name="T13" fmla="*/ 0 h 12"/>
                <a:gd name="T14" fmla="*/ 4 w 8"/>
                <a:gd name="T15" fmla="*/ 0 h 12"/>
                <a:gd name="T16" fmla="*/ 4 w 8"/>
                <a:gd name="T17" fmla="*/ 2 h 12"/>
                <a:gd name="T18" fmla="*/ 4 w 8"/>
                <a:gd name="T19" fmla="*/ 2 h 12"/>
                <a:gd name="T20" fmla="*/ 7 w 8"/>
                <a:gd name="T21" fmla="*/ 0 h 12"/>
                <a:gd name="T22" fmla="*/ 8 w 8"/>
                <a:gd name="T23" fmla="*/ 0 h 12"/>
                <a:gd name="T24" fmla="*/ 8 w 8"/>
                <a:gd name="T2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2">
                  <a:moveTo>
                    <a:pt x="8" y="3"/>
                  </a:moveTo>
                  <a:cubicBezTo>
                    <a:pt x="7" y="3"/>
                    <a:pt x="7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7" y="0"/>
                    <a:pt x="7" y="0"/>
                    <a:pt x="8" y="0"/>
                  </a:cubicBezTo>
                  <a:lnTo>
                    <a:pt x="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8" name="PA-任意多边形 247"/>
            <p:cNvSpPr>
              <a:spLocks noEditPoints="1"/>
            </p:cNvSpPr>
            <p:nvPr>
              <p:custDataLst>
                <p:tags r:id="rId54"/>
              </p:custDataLst>
            </p:nvPr>
          </p:nvSpPr>
          <p:spPr bwMode="auto">
            <a:xfrm>
              <a:off x="8394700" y="4541838"/>
              <a:ext cx="25400" cy="26988"/>
            </a:xfrm>
            <a:custGeom>
              <a:avLst/>
              <a:gdLst>
                <a:gd name="T0" fmla="*/ 11 w 11"/>
                <a:gd name="T1" fmla="*/ 7 h 12"/>
                <a:gd name="T2" fmla="*/ 4 w 11"/>
                <a:gd name="T3" fmla="*/ 7 h 12"/>
                <a:gd name="T4" fmla="*/ 7 w 11"/>
                <a:gd name="T5" fmla="*/ 9 h 12"/>
                <a:gd name="T6" fmla="*/ 10 w 11"/>
                <a:gd name="T7" fmla="*/ 9 h 12"/>
                <a:gd name="T8" fmla="*/ 10 w 11"/>
                <a:gd name="T9" fmla="*/ 11 h 12"/>
                <a:gd name="T10" fmla="*/ 6 w 11"/>
                <a:gd name="T11" fmla="*/ 12 h 12"/>
                <a:gd name="T12" fmla="*/ 2 w 11"/>
                <a:gd name="T13" fmla="*/ 10 h 12"/>
                <a:gd name="T14" fmla="*/ 0 w 11"/>
                <a:gd name="T15" fmla="*/ 6 h 12"/>
                <a:gd name="T16" fmla="*/ 2 w 11"/>
                <a:gd name="T17" fmla="*/ 2 h 12"/>
                <a:gd name="T18" fmla="*/ 6 w 11"/>
                <a:gd name="T19" fmla="*/ 0 h 12"/>
                <a:gd name="T20" fmla="*/ 10 w 11"/>
                <a:gd name="T21" fmla="*/ 1 h 12"/>
                <a:gd name="T22" fmla="*/ 11 w 11"/>
                <a:gd name="T23" fmla="*/ 5 h 12"/>
                <a:gd name="T24" fmla="*/ 11 w 11"/>
                <a:gd name="T25" fmla="*/ 7 h 12"/>
                <a:gd name="T26" fmla="*/ 8 w 11"/>
                <a:gd name="T27" fmla="*/ 5 h 12"/>
                <a:gd name="T28" fmla="*/ 6 w 11"/>
                <a:gd name="T29" fmla="*/ 2 h 12"/>
                <a:gd name="T30" fmla="*/ 4 w 11"/>
                <a:gd name="T31" fmla="*/ 3 h 12"/>
                <a:gd name="T32" fmla="*/ 4 w 11"/>
                <a:gd name="T33" fmla="*/ 5 h 12"/>
                <a:gd name="T34" fmla="*/ 8 w 11"/>
                <a:gd name="T3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5" y="9"/>
                    <a:pt x="7" y="9"/>
                  </a:cubicBezTo>
                  <a:cubicBezTo>
                    <a:pt x="8" y="9"/>
                    <a:pt x="9" y="9"/>
                    <a:pt x="10" y="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2"/>
                    <a:pt x="6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4"/>
                    <a:pt x="11" y="5"/>
                  </a:cubicBezTo>
                  <a:lnTo>
                    <a:pt x="11" y="7"/>
                  </a:lnTo>
                  <a:close/>
                  <a:moveTo>
                    <a:pt x="8" y="5"/>
                  </a:move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4" y="4"/>
                    <a:pt x="4" y="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9" name="PA-任意多边形 248"/>
            <p:cNvSpPr/>
            <p:nvPr>
              <p:custDataLst>
                <p:tags r:id="rId55"/>
              </p:custDataLst>
            </p:nvPr>
          </p:nvSpPr>
          <p:spPr bwMode="auto">
            <a:xfrm>
              <a:off x="8420100" y="4541838"/>
              <a:ext cx="23813" cy="26988"/>
            </a:xfrm>
            <a:custGeom>
              <a:avLst/>
              <a:gdLst>
                <a:gd name="T0" fmla="*/ 10 w 10"/>
                <a:gd name="T1" fmla="*/ 11 h 12"/>
                <a:gd name="T2" fmla="*/ 6 w 10"/>
                <a:gd name="T3" fmla="*/ 12 h 12"/>
                <a:gd name="T4" fmla="*/ 2 w 10"/>
                <a:gd name="T5" fmla="*/ 10 h 12"/>
                <a:gd name="T6" fmla="*/ 0 w 10"/>
                <a:gd name="T7" fmla="*/ 6 h 12"/>
                <a:gd name="T8" fmla="*/ 2 w 10"/>
                <a:gd name="T9" fmla="*/ 2 h 12"/>
                <a:gd name="T10" fmla="*/ 7 w 10"/>
                <a:gd name="T11" fmla="*/ 0 h 12"/>
                <a:gd name="T12" fmla="*/ 10 w 10"/>
                <a:gd name="T13" fmla="*/ 0 h 12"/>
                <a:gd name="T14" fmla="*/ 10 w 10"/>
                <a:gd name="T15" fmla="*/ 3 h 12"/>
                <a:gd name="T16" fmla="*/ 7 w 10"/>
                <a:gd name="T17" fmla="*/ 2 h 12"/>
                <a:gd name="T18" fmla="*/ 5 w 10"/>
                <a:gd name="T19" fmla="*/ 3 h 12"/>
                <a:gd name="T20" fmla="*/ 4 w 10"/>
                <a:gd name="T21" fmla="*/ 6 h 12"/>
                <a:gd name="T22" fmla="*/ 5 w 10"/>
                <a:gd name="T23" fmla="*/ 8 h 12"/>
                <a:gd name="T24" fmla="*/ 7 w 10"/>
                <a:gd name="T25" fmla="*/ 9 h 12"/>
                <a:gd name="T26" fmla="*/ 10 w 10"/>
                <a:gd name="T27" fmla="*/ 8 h 12"/>
                <a:gd name="T28" fmla="*/ 10 w 10"/>
                <a:gd name="T2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2">
                  <a:moveTo>
                    <a:pt x="10" y="11"/>
                  </a:moveTo>
                  <a:cubicBezTo>
                    <a:pt x="9" y="12"/>
                    <a:pt x="8" y="12"/>
                    <a:pt x="6" y="12"/>
                  </a:cubicBezTo>
                  <a:cubicBezTo>
                    <a:pt x="5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4" y="4"/>
                    <a:pt x="4" y="5"/>
                    <a:pt x="4" y="6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8" y="9"/>
                    <a:pt x="9" y="9"/>
                    <a:pt x="10" y="8"/>
                  </a:cubicBezTo>
                  <a:lnTo>
                    <a:pt x="1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0" name="PA-任意多边形 249"/>
            <p:cNvSpPr/>
            <p:nvPr>
              <p:custDataLst>
                <p:tags r:id="rId56"/>
              </p:custDataLst>
            </p:nvPr>
          </p:nvSpPr>
          <p:spPr bwMode="auto">
            <a:xfrm>
              <a:off x="8440738" y="4541838"/>
              <a:ext cx="30163" cy="38100"/>
            </a:xfrm>
            <a:custGeom>
              <a:avLst/>
              <a:gdLst>
                <a:gd name="T0" fmla="*/ 13 w 13"/>
                <a:gd name="T1" fmla="*/ 0 h 17"/>
                <a:gd name="T2" fmla="*/ 8 w 13"/>
                <a:gd name="T3" fmla="*/ 13 h 17"/>
                <a:gd name="T4" fmla="*/ 3 w 13"/>
                <a:gd name="T5" fmla="*/ 17 h 17"/>
                <a:gd name="T6" fmla="*/ 1 w 13"/>
                <a:gd name="T7" fmla="*/ 17 h 17"/>
                <a:gd name="T8" fmla="*/ 1 w 13"/>
                <a:gd name="T9" fmla="*/ 14 h 17"/>
                <a:gd name="T10" fmla="*/ 2 w 13"/>
                <a:gd name="T11" fmla="*/ 14 h 17"/>
                <a:gd name="T12" fmla="*/ 4 w 13"/>
                <a:gd name="T13" fmla="*/ 13 h 17"/>
                <a:gd name="T14" fmla="*/ 5 w 13"/>
                <a:gd name="T15" fmla="*/ 12 h 17"/>
                <a:gd name="T16" fmla="*/ 0 w 13"/>
                <a:gd name="T17" fmla="*/ 0 h 17"/>
                <a:gd name="T18" fmla="*/ 4 w 13"/>
                <a:gd name="T19" fmla="*/ 0 h 17"/>
                <a:gd name="T20" fmla="*/ 6 w 13"/>
                <a:gd name="T21" fmla="*/ 7 h 17"/>
                <a:gd name="T22" fmla="*/ 7 w 13"/>
                <a:gd name="T23" fmla="*/ 9 h 17"/>
                <a:gd name="T24" fmla="*/ 7 w 13"/>
                <a:gd name="T25" fmla="*/ 9 h 17"/>
                <a:gd name="T26" fmla="*/ 7 w 13"/>
                <a:gd name="T27" fmla="*/ 7 h 17"/>
                <a:gd name="T28" fmla="*/ 9 w 13"/>
                <a:gd name="T29" fmla="*/ 0 h 17"/>
                <a:gd name="T30" fmla="*/ 13 w 13"/>
                <a:gd name="T3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7">
                  <a:moveTo>
                    <a:pt x="13" y="0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7" y="15"/>
                    <a:pt x="5" y="17"/>
                    <a:pt x="3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4" y="14"/>
                    <a:pt x="4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1" name="PA-任意多边形 250"/>
            <p:cNvSpPr/>
            <p:nvPr>
              <p:custDataLst>
                <p:tags r:id="rId57"/>
              </p:custDataLst>
            </p:nvPr>
          </p:nvSpPr>
          <p:spPr bwMode="auto">
            <a:xfrm>
              <a:off x="8469313" y="4541838"/>
              <a:ext cx="20638" cy="26988"/>
            </a:xfrm>
            <a:custGeom>
              <a:avLst/>
              <a:gdLst>
                <a:gd name="T0" fmla="*/ 9 w 9"/>
                <a:gd name="T1" fmla="*/ 11 h 12"/>
                <a:gd name="T2" fmla="*/ 6 w 9"/>
                <a:gd name="T3" fmla="*/ 12 h 12"/>
                <a:gd name="T4" fmla="*/ 1 w 9"/>
                <a:gd name="T5" fmla="*/ 10 h 12"/>
                <a:gd name="T6" fmla="*/ 0 w 9"/>
                <a:gd name="T7" fmla="*/ 6 h 12"/>
                <a:gd name="T8" fmla="*/ 2 w 9"/>
                <a:gd name="T9" fmla="*/ 2 h 12"/>
                <a:gd name="T10" fmla="*/ 6 w 9"/>
                <a:gd name="T11" fmla="*/ 0 h 12"/>
                <a:gd name="T12" fmla="*/ 9 w 9"/>
                <a:gd name="T13" fmla="*/ 0 h 12"/>
                <a:gd name="T14" fmla="*/ 9 w 9"/>
                <a:gd name="T15" fmla="*/ 3 h 12"/>
                <a:gd name="T16" fmla="*/ 7 w 9"/>
                <a:gd name="T17" fmla="*/ 2 h 12"/>
                <a:gd name="T18" fmla="*/ 4 w 9"/>
                <a:gd name="T19" fmla="*/ 3 h 12"/>
                <a:gd name="T20" fmla="*/ 3 w 9"/>
                <a:gd name="T21" fmla="*/ 6 h 12"/>
                <a:gd name="T22" fmla="*/ 4 w 9"/>
                <a:gd name="T23" fmla="*/ 8 h 12"/>
                <a:gd name="T24" fmla="*/ 6 w 9"/>
                <a:gd name="T25" fmla="*/ 9 h 12"/>
                <a:gd name="T26" fmla="*/ 9 w 9"/>
                <a:gd name="T27" fmla="*/ 8 h 12"/>
                <a:gd name="T28" fmla="*/ 9 w 9"/>
                <a:gd name="T2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2">
                  <a:moveTo>
                    <a:pt x="9" y="11"/>
                  </a:moveTo>
                  <a:cubicBezTo>
                    <a:pt x="8" y="12"/>
                    <a:pt x="7" y="12"/>
                    <a:pt x="6" y="12"/>
                  </a:cubicBezTo>
                  <a:cubicBezTo>
                    <a:pt x="4" y="12"/>
                    <a:pt x="3" y="11"/>
                    <a:pt x="1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4"/>
                    <a:pt x="0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2"/>
                    <a:pt x="7" y="2"/>
                  </a:cubicBezTo>
                  <a:cubicBezTo>
                    <a:pt x="6" y="2"/>
                    <a:pt x="5" y="3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ubicBezTo>
                    <a:pt x="3" y="7"/>
                    <a:pt x="4" y="8"/>
                    <a:pt x="4" y="8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8" y="9"/>
                    <a:pt x="9" y="8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2" name="PA-矩形 251"/>
            <p:cNvSpPr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8491538" y="4530725"/>
              <a:ext cx="9525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PA-任意多边形 252"/>
            <p:cNvSpPr>
              <a:spLocks noEditPoints="1"/>
            </p:cNvSpPr>
            <p:nvPr>
              <p:custDataLst>
                <p:tags r:id="rId59"/>
              </p:custDataLst>
            </p:nvPr>
          </p:nvSpPr>
          <p:spPr bwMode="auto">
            <a:xfrm>
              <a:off x="8501063" y="4541838"/>
              <a:ext cx="25400" cy="26988"/>
            </a:xfrm>
            <a:custGeom>
              <a:avLst/>
              <a:gdLst>
                <a:gd name="T0" fmla="*/ 2 w 11"/>
                <a:gd name="T1" fmla="*/ 1 h 12"/>
                <a:gd name="T2" fmla="*/ 4 w 11"/>
                <a:gd name="T3" fmla="*/ 0 h 12"/>
                <a:gd name="T4" fmla="*/ 6 w 11"/>
                <a:gd name="T5" fmla="*/ 0 h 12"/>
                <a:gd name="T6" fmla="*/ 11 w 11"/>
                <a:gd name="T7" fmla="*/ 5 h 12"/>
                <a:gd name="T8" fmla="*/ 11 w 11"/>
                <a:gd name="T9" fmla="*/ 12 h 12"/>
                <a:gd name="T10" fmla="*/ 7 w 11"/>
                <a:gd name="T11" fmla="*/ 12 h 12"/>
                <a:gd name="T12" fmla="*/ 7 w 11"/>
                <a:gd name="T13" fmla="*/ 10 h 12"/>
                <a:gd name="T14" fmla="*/ 7 w 11"/>
                <a:gd name="T15" fmla="*/ 10 h 12"/>
                <a:gd name="T16" fmla="*/ 4 w 11"/>
                <a:gd name="T17" fmla="*/ 12 h 12"/>
                <a:gd name="T18" fmla="*/ 1 w 11"/>
                <a:gd name="T19" fmla="*/ 11 h 12"/>
                <a:gd name="T20" fmla="*/ 0 w 11"/>
                <a:gd name="T21" fmla="*/ 8 h 12"/>
                <a:gd name="T22" fmla="*/ 4 w 11"/>
                <a:gd name="T23" fmla="*/ 5 h 12"/>
                <a:gd name="T24" fmla="*/ 7 w 11"/>
                <a:gd name="T25" fmla="*/ 4 h 12"/>
                <a:gd name="T26" fmla="*/ 5 w 11"/>
                <a:gd name="T27" fmla="*/ 2 h 12"/>
                <a:gd name="T28" fmla="*/ 2 w 11"/>
                <a:gd name="T29" fmla="*/ 3 h 12"/>
                <a:gd name="T30" fmla="*/ 2 w 11"/>
                <a:gd name="T31" fmla="*/ 1 h 12"/>
                <a:gd name="T32" fmla="*/ 5 w 11"/>
                <a:gd name="T33" fmla="*/ 6 h 12"/>
                <a:gd name="T34" fmla="*/ 4 w 11"/>
                <a:gd name="T35" fmla="*/ 8 h 12"/>
                <a:gd name="T36" fmla="*/ 4 w 11"/>
                <a:gd name="T37" fmla="*/ 9 h 12"/>
                <a:gd name="T38" fmla="*/ 5 w 11"/>
                <a:gd name="T39" fmla="*/ 9 h 12"/>
                <a:gd name="T40" fmla="*/ 7 w 11"/>
                <a:gd name="T41" fmla="*/ 9 h 12"/>
                <a:gd name="T42" fmla="*/ 7 w 11"/>
                <a:gd name="T43" fmla="*/ 7 h 12"/>
                <a:gd name="T44" fmla="*/ 7 w 11"/>
                <a:gd name="T45" fmla="*/ 6 h 12"/>
                <a:gd name="T46" fmla="*/ 5 w 11"/>
                <a:gd name="T4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2">
                  <a:moveTo>
                    <a:pt x="2" y="1"/>
                  </a:move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6" y="12"/>
                    <a:pt x="4" y="12"/>
                  </a:cubicBezTo>
                  <a:cubicBezTo>
                    <a:pt x="3" y="12"/>
                    <a:pt x="2" y="12"/>
                    <a:pt x="1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5"/>
                    <a:pt x="4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5" y="2"/>
                  </a:cubicBezTo>
                  <a:cubicBezTo>
                    <a:pt x="4" y="2"/>
                    <a:pt x="3" y="3"/>
                    <a:pt x="2" y="3"/>
                  </a:cubicBezTo>
                  <a:lnTo>
                    <a:pt x="2" y="1"/>
                  </a:lnTo>
                  <a:close/>
                  <a:moveTo>
                    <a:pt x="5" y="6"/>
                  </a:move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4" name="PA-任意多边形 253"/>
            <p:cNvSpPr>
              <a:spLocks noEditPoints="1"/>
            </p:cNvSpPr>
            <p:nvPr>
              <p:custDataLst>
                <p:tags r:id="rId60"/>
              </p:custDataLst>
            </p:nvPr>
          </p:nvSpPr>
          <p:spPr bwMode="auto">
            <a:xfrm>
              <a:off x="8528050" y="4530725"/>
              <a:ext cx="28575" cy="38100"/>
            </a:xfrm>
            <a:custGeom>
              <a:avLst/>
              <a:gdLst>
                <a:gd name="T0" fmla="*/ 4 w 12"/>
                <a:gd name="T1" fmla="*/ 15 h 17"/>
                <a:gd name="T2" fmla="*/ 4 w 12"/>
                <a:gd name="T3" fmla="*/ 17 h 17"/>
                <a:gd name="T4" fmla="*/ 0 w 12"/>
                <a:gd name="T5" fmla="*/ 17 h 17"/>
                <a:gd name="T6" fmla="*/ 0 w 12"/>
                <a:gd name="T7" fmla="*/ 0 h 17"/>
                <a:gd name="T8" fmla="*/ 4 w 12"/>
                <a:gd name="T9" fmla="*/ 0 h 17"/>
                <a:gd name="T10" fmla="*/ 4 w 12"/>
                <a:gd name="T11" fmla="*/ 7 h 17"/>
                <a:gd name="T12" fmla="*/ 4 w 12"/>
                <a:gd name="T13" fmla="*/ 7 h 17"/>
                <a:gd name="T14" fmla="*/ 7 w 12"/>
                <a:gd name="T15" fmla="*/ 5 h 17"/>
                <a:gd name="T16" fmla="*/ 11 w 12"/>
                <a:gd name="T17" fmla="*/ 6 h 17"/>
                <a:gd name="T18" fmla="*/ 12 w 12"/>
                <a:gd name="T19" fmla="*/ 11 h 17"/>
                <a:gd name="T20" fmla="*/ 11 w 12"/>
                <a:gd name="T21" fmla="*/ 15 h 17"/>
                <a:gd name="T22" fmla="*/ 7 w 12"/>
                <a:gd name="T23" fmla="*/ 17 h 17"/>
                <a:gd name="T24" fmla="*/ 4 w 12"/>
                <a:gd name="T25" fmla="*/ 15 h 17"/>
                <a:gd name="T26" fmla="*/ 4 w 12"/>
                <a:gd name="T27" fmla="*/ 12 h 17"/>
                <a:gd name="T28" fmla="*/ 4 w 12"/>
                <a:gd name="T29" fmla="*/ 14 h 17"/>
                <a:gd name="T30" fmla="*/ 6 w 12"/>
                <a:gd name="T31" fmla="*/ 14 h 17"/>
                <a:gd name="T32" fmla="*/ 8 w 12"/>
                <a:gd name="T33" fmla="*/ 13 h 17"/>
                <a:gd name="T34" fmla="*/ 9 w 12"/>
                <a:gd name="T35" fmla="*/ 11 h 17"/>
                <a:gd name="T36" fmla="*/ 8 w 12"/>
                <a:gd name="T37" fmla="*/ 8 h 17"/>
                <a:gd name="T38" fmla="*/ 6 w 12"/>
                <a:gd name="T39" fmla="*/ 7 h 17"/>
                <a:gd name="T40" fmla="*/ 4 w 12"/>
                <a:gd name="T41" fmla="*/ 8 h 17"/>
                <a:gd name="T42" fmla="*/ 4 w 12"/>
                <a:gd name="T43" fmla="*/ 10 h 17"/>
                <a:gd name="T44" fmla="*/ 4 w 12"/>
                <a:gd name="T4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7">
                  <a:moveTo>
                    <a:pt x="4" y="15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9" y="5"/>
                    <a:pt x="10" y="5"/>
                    <a:pt x="11" y="6"/>
                  </a:cubicBezTo>
                  <a:cubicBezTo>
                    <a:pt x="12" y="7"/>
                    <a:pt x="12" y="9"/>
                    <a:pt x="12" y="11"/>
                  </a:cubicBezTo>
                  <a:cubicBezTo>
                    <a:pt x="12" y="12"/>
                    <a:pt x="12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ubicBezTo>
                    <a:pt x="5" y="17"/>
                    <a:pt x="4" y="16"/>
                    <a:pt x="4" y="15"/>
                  </a:cubicBezTo>
                  <a:close/>
                  <a:moveTo>
                    <a:pt x="4" y="12"/>
                  </a:moveTo>
                  <a:cubicBezTo>
                    <a:pt x="4" y="12"/>
                    <a:pt x="4" y="13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7" y="14"/>
                    <a:pt x="7" y="14"/>
                    <a:pt x="8" y="13"/>
                  </a:cubicBezTo>
                  <a:cubicBezTo>
                    <a:pt x="8" y="13"/>
                    <a:pt x="9" y="12"/>
                    <a:pt x="9" y="11"/>
                  </a:cubicBezTo>
                  <a:cubicBezTo>
                    <a:pt x="9" y="10"/>
                    <a:pt x="8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9"/>
                    <a:pt x="4" y="10"/>
                    <a:pt x="4" y="10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5" name="PA-矩形 254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8558213" y="4530725"/>
              <a:ext cx="7938" cy="38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6" name="PA-任意多边形 255"/>
            <p:cNvSpPr>
              <a:spLocks noEditPoints="1"/>
            </p:cNvSpPr>
            <p:nvPr>
              <p:custDataLst>
                <p:tags r:id="rId62"/>
              </p:custDataLst>
            </p:nvPr>
          </p:nvSpPr>
          <p:spPr bwMode="auto">
            <a:xfrm>
              <a:off x="8567738" y="4541838"/>
              <a:ext cx="25400" cy="26988"/>
            </a:xfrm>
            <a:custGeom>
              <a:avLst/>
              <a:gdLst>
                <a:gd name="T0" fmla="*/ 11 w 11"/>
                <a:gd name="T1" fmla="*/ 7 h 12"/>
                <a:gd name="T2" fmla="*/ 4 w 11"/>
                <a:gd name="T3" fmla="*/ 7 h 12"/>
                <a:gd name="T4" fmla="*/ 7 w 11"/>
                <a:gd name="T5" fmla="*/ 9 h 12"/>
                <a:gd name="T6" fmla="*/ 10 w 11"/>
                <a:gd name="T7" fmla="*/ 9 h 12"/>
                <a:gd name="T8" fmla="*/ 10 w 11"/>
                <a:gd name="T9" fmla="*/ 11 h 12"/>
                <a:gd name="T10" fmla="*/ 6 w 11"/>
                <a:gd name="T11" fmla="*/ 12 h 12"/>
                <a:gd name="T12" fmla="*/ 2 w 11"/>
                <a:gd name="T13" fmla="*/ 10 h 12"/>
                <a:gd name="T14" fmla="*/ 0 w 11"/>
                <a:gd name="T15" fmla="*/ 6 h 12"/>
                <a:gd name="T16" fmla="*/ 2 w 11"/>
                <a:gd name="T17" fmla="*/ 2 h 12"/>
                <a:gd name="T18" fmla="*/ 6 w 11"/>
                <a:gd name="T19" fmla="*/ 0 h 12"/>
                <a:gd name="T20" fmla="*/ 10 w 11"/>
                <a:gd name="T21" fmla="*/ 1 h 12"/>
                <a:gd name="T22" fmla="*/ 11 w 11"/>
                <a:gd name="T23" fmla="*/ 5 h 12"/>
                <a:gd name="T24" fmla="*/ 11 w 11"/>
                <a:gd name="T25" fmla="*/ 7 h 12"/>
                <a:gd name="T26" fmla="*/ 8 w 11"/>
                <a:gd name="T27" fmla="*/ 5 h 12"/>
                <a:gd name="T28" fmla="*/ 6 w 11"/>
                <a:gd name="T29" fmla="*/ 2 h 12"/>
                <a:gd name="T30" fmla="*/ 5 w 11"/>
                <a:gd name="T31" fmla="*/ 3 h 12"/>
                <a:gd name="T32" fmla="*/ 4 w 11"/>
                <a:gd name="T33" fmla="*/ 5 h 12"/>
                <a:gd name="T34" fmla="*/ 8 w 11"/>
                <a:gd name="T3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5" y="9"/>
                    <a:pt x="7" y="9"/>
                  </a:cubicBezTo>
                  <a:cubicBezTo>
                    <a:pt x="8" y="9"/>
                    <a:pt x="9" y="9"/>
                    <a:pt x="10" y="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2"/>
                    <a:pt x="6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1" y="4"/>
                    <a:pt x="11" y="5"/>
                  </a:cubicBezTo>
                  <a:lnTo>
                    <a:pt x="11" y="7"/>
                  </a:lnTo>
                  <a:close/>
                  <a:moveTo>
                    <a:pt x="8" y="5"/>
                  </a:moveTo>
                  <a:cubicBezTo>
                    <a:pt x="8" y="3"/>
                    <a:pt x="8" y="2"/>
                    <a:pt x="6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4"/>
                    <a:pt x="4" y="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7" name="PA-任意多边形 256"/>
            <p:cNvSpPr/>
            <p:nvPr>
              <p:custDataLst>
                <p:tags r:id="rId63"/>
              </p:custDataLst>
            </p:nvPr>
          </p:nvSpPr>
          <p:spPr bwMode="auto">
            <a:xfrm>
              <a:off x="8604250" y="4532313"/>
              <a:ext cx="50800" cy="36513"/>
            </a:xfrm>
            <a:custGeom>
              <a:avLst/>
              <a:gdLst>
                <a:gd name="T0" fmla="*/ 22 w 22"/>
                <a:gd name="T1" fmla="*/ 0 h 16"/>
                <a:gd name="T2" fmla="*/ 18 w 22"/>
                <a:gd name="T3" fmla="*/ 16 h 16"/>
                <a:gd name="T4" fmla="*/ 14 w 22"/>
                <a:gd name="T5" fmla="*/ 16 h 16"/>
                <a:gd name="T6" fmla="*/ 12 w 22"/>
                <a:gd name="T7" fmla="*/ 5 h 16"/>
                <a:gd name="T8" fmla="*/ 11 w 22"/>
                <a:gd name="T9" fmla="*/ 3 h 16"/>
                <a:gd name="T10" fmla="*/ 11 w 22"/>
                <a:gd name="T11" fmla="*/ 3 h 16"/>
                <a:gd name="T12" fmla="*/ 11 w 22"/>
                <a:gd name="T13" fmla="*/ 5 h 16"/>
                <a:gd name="T14" fmla="*/ 8 w 22"/>
                <a:gd name="T15" fmla="*/ 16 h 16"/>
                <a:gd name="T16" fmla="*/ 4 w 22"/>
                <a:gd name="T17" fmla="*/ 16 h 16"/>
                <a:gd name="T18" fmla="*/ 0 w 22"/>
                <a:gd name="T19" fmla="*/ 0 h 16"/>
                <a:gd name="T20" fmla="*/ 4 w 22"/>
                <a:gd name="T21" fmla="*/ 0 h 16"/>
                <a:gd name="T22" fmla="*/ 6 w 22"/>
                <a:gd name="T23" fmla="*/ 10 h 16"/>
                <a:gd name="T24" fmla="*/ 6 w 22"/>
                <a:gd name="T25" fmla="*/ 12 h 16"/>
                <a:gd name="T26" fmla="*/ 6 w 22"/>
                <a:gd name="T27" fmla="*/ 12 h 16"/>
                <a:gd name="T28" fmla="*/ 7 w 22"/>
                <a:gd name="T29" fmla="*/ 10 h 16"/>
                <a:gd name="T30" fmla="*/ 10 w 22"/>
                <a:gd name="T31" fmla="*/ 0 h 16"/>
                <a:gd name="T32" fmla="*/ 13 w 22"/>
                <a:gd name="T33" fmla="*/ 0 h 16"/>
                <a:gd name="T34" fmla="*/ 16 w 22"/>
                <a:gd name="T35" fmla="*/ 11 h 16"/>
                <a:gd name="T36" fmla="*/ 16 w 22"/>
                <a:gd name="T37" fmla="*/ 12 h 16"/>
                <a:gd name="T38" fmla="*/ 16 w 22"/>
                <a:gd name="T39" fmla="*/ 12 h 16"/>
                <a:gd name="T40" fmla="*/ 17 w 22"/>
                <a:gd name="T41" fmla="*/ 10 h 16"/>
                <a:gd name="T42" fmla="*/ 19 w 22"/>
                <a:gd name="T43" fmla="*/ 0 h 16"/>
                <a:gd name="T44" fmla="*/ 22 w 22"/>
                <a:gd name="T4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6">
                  <a:moveTo>
                    <a:pt x="22" y="0"/>
                  </a:moveTo>
                  <a:cubicBezTo>
                    <a:pt x="18" y="16"/>
                    <a:pt x="18" y="16"/>
                    <a:pt x="18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4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4"/>
                    <a:pt x="11" y="5"/>
                    <a:pt x="11" y="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1"/>
                    <a:pt x="7" y="1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1"/>
                    <a:pt x="17" y="10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8" name="PA-任意多边形 257"/>
            <p:cNvSpPr>
              <a:spLocks noEditPoints="1"/>
            </p:cNvSpPr>
            <p:nvPr>
              <p:custDataLst>
                <p:tags r:id="rId64"/>
              </p:custDataLst>
            </p:nvPr>
          </p:nvSpPr>
          <p:spPr bwMode="auto">
            <a:xfrm>
              <a:off x="8653463" y="4541838"/>
              <a:ext cx="22225" cy="26988"/>
            </a:xfrm>
            <a:custGeom>
              <a:avLst/>
              <a:gdLst>
                <a:gd name="T0" fmla="*/ 1 w 10"/>
                <a:gd name="T1" fmla="*/ 1 h 12"/>
                <a:gd name="T2" fmla="*/ 3 w 10"/>
                <a:gd name="T3" fmla="*/ 0 h 12"/>
                <a:gd name="T4" fmla="*/ 6 w 10"/>
                <a:gd name="T5" fmla="*/ 0 h 12"/>
                <a:gd name="T6" fmla="*/ 10 w 10"/>
                <a:gd name="T7" fmla="*/ 5 h 12"/>
                <a:gd name="T8" fmla="*/ 10 w 10"/>
                <a:gd name="T9" fmla="*/ 12 h 12"/>
                <a:gd name="T10" fmla="*/ 7 w 10"/>
                <a:gd name="T11" fmla="*/ 12 h 12"/>
                <a:gd name="T12" fmla="*/ 7 w 10"/>
                <a:gd name="T13" fmla="*/ 10 h 12"/>
                <a:gd name="T14" fmla="*/ 7 w 10"/>
                <a:gd name="T15" fmla="*/ 10 h 12"/>
                <a:gd name="T16" fmla="*/ 4 w 10"/>
                <a:gd name="T17" fmla="*/ 12 h 12"/>
                <a:gd name="T18" fmla="*/ 1 w 10"/>
                <a:gd name="T19" fmla="*/ 11 h 12"/>
                <a:gd name="T20" fmla="*/ 0 w 10"/>
                <a:gd name="T21" fmla="*/ 8 h 12"/>
                <a:gd name="T22" fmla="*/ 4 w 10"/>
                <a:gd name="T23" fmla="*/ 5 h 12"/>
                <a:gd name="T24" fmla="*/ 7 w 10"/>
                <a:gd name="T25" fmla="*/ 4 h 12"/>
                <a:gd name="T26" fmla="*/ 5 w 10"/>
                <a:gd name="T27" fmla="*/ 2 h 12"/>
                <a:gd name="T28" fmla="*/ 1 w 10"/>
                <a:gd name="T29" fmla="*/ 3 h 12"/>
                <a:gd name="T30" fmla="*/ 1 w 10"/>
                <a:gd name="T31" fmla="*/ 1 h 12"/>
                <a:gd name="T32" fmla="*/ 5 w 10"/>
                <a:gd name="T33" fmla="*/ 6 h 12"/>
                <a:gd name="T34" fmla="*/ 3 w 10"/>
                <a:gd name="T35" fmla="*/ 8 h 12"/>
                <a:gd name="T36" fmla="*/ 4 w 10"/>
                <a:gd name="T37" fmla="*/ 9 h 12"/>
                <a:gd name="T38" fmla="*/ 5 w 10"/>
                <a:gd name="T39" fmla="*/ 9 h 12"/>
                <a:gd name="T40" fmla="*/ 7 w 10"/>
                <a:gd name="T41" fmla="*/ 9 h 12"/>
                <a:gd name="T42" fmla="*/ 7 w 10"/>
                <a:gd name="T43" fmla="*/ 7 h 12"/>
                <a:gd name="T44" fmla="*/ 7 w 10"/>
                <a:gd name="T45" fmla="*/ 6 h 12"/>
                <a:gd name="T46" fmla="*/ 5 w 10"/>
                <a:gd name="T4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12">
                  <a:moveTo>
                    <a:pt x="1" y="1"/>
                  </a:move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0" y="2"/>
                    <a:pt x="10" y="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3" y="12"/>
                    <a:pt x="2" y="12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6"/>
                    <a:pt x="1" y="5"/>
                    <a:pt x="4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5" y="2"/>
                  </a:cubicBezTo>
                  <a:cubicBezTo>
                    <a:pt x="4" y="2"/>
                    <a:pt x="2" y="3"/>
                    <a:pt x="1" y="3"/>
                  </a:cubicBezTo>
                  <a:lnTo>
                    <a:pt x="1" y="1"/>
                  </a:lnTo>
                  <a:close/>
                  <a:moveTo>
                    <a:pt x="5" y="6"/>
                  </a:moveTo>
                  <a:cubicBezTo>
                    <a:pt x="4" y="7"/>
                    <a:pt x="3" y="7"/>
                    <a:pt x="3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9" name="PA-任意多边形 258"/>
            <p:cNvSpPr/>
            <p:nvPr>
              <p:custDataLst>
                <p:tags r:id="rId65"/>
              </p:custDataLst>
            </p:nvPr>
          </p:nvSpPr>
          <p:spPr bwMode="auto">
            <a:xfrm>
              <a:off x="8680450" y="4541838"/>
              <a:ext cx="19050" cy="26988"/>
            </a:xfrm>
            <a:custGeom>
              <a:avLst/>
              <a:gdLst>
                <a:gd name="T0" fmla="*/ 0 w 8"/>
                <a:gd name="T1" fmla="*/ 9 h 12"/>
                <a:gd name="T2" fmla="*/ 3 w 8"/>
                <a:gd name="T3" fmla="*/ 10 h 12"/>
                <a:gd name="T4" fmla="*/ 5 w 8"/>
                <a:gd name="T5" fmla="*/ 8 h 12"/>
                <a:gd name="T6" fmla="*/ 3 w 8"/>
                <a:gd name="T7" fmla="*/ 7 h 12"/>
                <a:gd name="T8" fmla="*/ 1 w 8"/>
                <a:gd name="T9" fmla="*/ 6 h 12"/>
                <a:gd name="T10" fmla="*/ 0 w 8"/>
                <a:gd name="T11" fmla="*/ 4 h 12"/>
                <a:gd name="T12" fmla="*/ 1 w 8"/>
                <a:gd name="T13" fmla="*/ 1 h 12"/>
                <a:gd name="T14" fmla="*/ 5 w 8"/>
                <a:gd name="T15" fmla="*/ 0 h 12"/>
                <a:gd name="T16" fmla="*/ 8 w 8"/>
                <a:gd name="T17" fmla="*/ 0 h 12"/>
                <a:gd name="T18" fmla="*/ 8 w 8"/>
                <a:gd name="T19" fmla="*/ 3 h 12"/>
                <a:gd name="T20" fmla="*/ 5 w 8"/>
                <a:gd name="T21" fmla="*/ 2 h 12"/>
                <a:gd name="T22" fmla="*/ 3 w 8"/>
                <a:gd name="T23" fmla="*/ 3 h 12"/>
                <a:gd name="T24" fmla="*/ 3 w 8"/>
                <a:gd name="T25" fmla="*/ 3 h 12"/>
                <a:gd name="T26" fmla="*/ 4 w 8"/>
                <a:gd name="T27" fmla="*/ 5 h 12"/>
                <a:gd name="T28" fmla="*/ 7 w 8"/>
                <a:gd name="T29" fmla="*/ 5 h 12"/>
                <a:gd name="T30" fmla="*/ 8 w 8"/>
                <a:gd name="T31" fmla="*/ 7 h 12"/>
                <a:gd name="T32" fmla="*/ 8 w 8"/>
                <a:gd name="T33" fmla="*/ 8 h 12"/>
                <a:gd name="T34" fmla="*/ 7 w 8"/>
                <a:gd name="T35" fmla="*/ 11 h 12"/>
                <a:gd name="T36" fmla="*/ 3 w 8"/>
                <a:gd name="T37" fmla="*/ 12 h 12"/>
                <a:gd name="T38" fmla="*/ 0 w 8"/>
                <a:gd name="T39" fmla="*/ 11 h 12"/>
                <a:gd name="T40" fmla="*/ 0 w 8"/>
                <a:gd name="T4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0" y="9"/>
                  </a:moveTo>
                  <a:cubicBezTo>
                    <a:pt x="1" y="9"/>
                    <a:pt x="2" y="10"/>
                    <a:pt x="3" y="10"/>
                  </a:cubicBezTo>
                  <a:cubicBezTo>
                    <a:pt x="4" y="10"/>
                    <a:pt x="5" y="9"/>
                    <a:pt x="5" y="8"/>
                  </a:cubicBezTo>
                  <a:cubicBezTo>
                    <a:pt x="5" y="8"/>
                    <a:pt x="5" y="8"/>
                    <a:pt x="3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7" y="6"/>
                    <a:pt x="8" y="6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9"/>
                    <a:pt x="8" y="10"/>
                    <a:pt x="7" y="11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2" y="12"/>
                    <a:pt x="1" y="12"/>
                    <a:pt x="0" y="11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0" name="PA-任意多边形 259"/>
            <p:cNvSpPr/>
            <p:nvPr>
              <p:custDataLst>
                <p:tags r:id="rId66"/>
              </p:custDataLst>
            </p:nvPr>
          </p:nvSpPr>
          <p:spPr bwMode="auto">
            <a:xfrm>
              <a:off x="8699500" y="4533900"/>
              <a:ext cx="17463" cy="34925"/>
            </a:xfrm>
            <a:custGeom>
              <a:avLst/>
              <a:gdLst>
                <a:gd name="T0" fmla="*/ 8 w 8"/>
                <a:gd name="T1" fmla="*/ 14 h 15"/>
                <a:gd name="T2" fmla="*/ 6 w 8"/>
                <a:gd name="T3" fmla="*/ 15 h 15"/>
                <a:gd name="T4" fmla="*/ 2 w 8"/>
                <a:gd name="T5" fmla="*/ 11 h 15"/>
                <a:gd name="T6" fmla="*/ 2 w 8"/>
                <a:gd name="T7" fmla="*/ 6 h 15"/>
                <a:gd name="T8" fmla="*/ 0 w 8"/>
                <a:gd name="T9" fmla="*/ 6 h 15"/>
                <a:gd name="T10" fmla="*/ 0 w 8"/>
                <a:gd name="T11" fmla="*/ 3 h 15"/>
                <a:gd name="T12" fmla="*/ 2 w 8"/>
                <a:gd name="T13" fmla="*/ 3 h 15"/>
                <a:gd name="T14" fmla="*/ 2 w 8"/>
                <a:gd name="T15" fmla="*/ 1 h 15"/>
                <a:gd name="T16" fmla="*/ 5 w 8"/>
                <a:gd name="T17" fmla="*/ 0 h 15"/>
                <a:gd name="T18" fmla="*/ 5 w 8"/>
                <a:gd name="T19" fmla="*/ 3 h 15"/>
                <a:gd name="T20" fmla="*/ 8 w 8"/>
                <a:gd name="T21" fmla="*/ 3 h 15"/>
                <a:gd name="T22" fmla="*/ 8 w 8"/>
                <a:gd name="T23" fmla="*/ 6 h 15"/>
                <a:gd name="T24" fmla="*/ 5 w 8"/>
                <a:gd name="T25" fmla="*/ 6 h 15"/>
                <a:gd name="T26" fmla="*/ 5 w 8"/>
                <a:gd name="T27" fmla="*/ 10 h 15"/>
                <a:gd name="T28" fmla="*/ 7 w 8"/>
                <a:gd name="T29" fmla="*/ 12 h 15"/>
                <a:gd name="T30" fmla="*/ 8 w 8"/>
                <a:gd name="T31" fmla="*/ 12 h 15"/>
                <a:gd name="T32" fmla="*/ 8 w 8"/>
                <a:gd name="T3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15">
                  <a:moveTo>
                    <a:pt x="8" y="14"/>
                  </a:moveTo>
                  <a:cubicBezTo>
                    <a:pt x="7" y="15"/>
                    <a:pt x="7" y="15"/>
                    <a:pt x="6" y="15"/>
                  </a:cubicBezTo>
                  <a:cubicBezTo>
                    <a:pt x="3" y="15"/>
                    <a:pt x="2" y="14"/>
                    <a:pt x="2" y="1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lnTo>
                    <a:pt x="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1" name="PA-任意多边形 260"/>
            <p:cNvSpPr>
              <a:spLocks noEditPoints="1"/>
            </p:cNvSpPr>
            <p:nvPr>
              <p:custDataLst>
                <p:tags r:id="rId67"/>
              </p:custDataLst>
            </p:nvPr>
          </p:nvSpPr>
          <p:spPr bwMode="auto">
            <a:xfrm>
              <a:off x="8716963" y="4541838"/>
              <a:ext cx="25400" cy="26988"/>
            </a:xfrm>
            <a:custGeom>
              <a:avLst/>
              <a:gdLst>
                <a:gd name="T0" fmla="*/ 11 w 11"/>
                <a:gd name="T1" fmla="*/ 7 h 12"/>
                <a:gd name="T2" fmla="*/ 3 w 11"/>
                <a:gd name="T3" fmla="*/ 7 h 12"/>
                <a:gd name="T4" fmla="*/ 7 w 11"/>
                <a:gd name="T5" fmla="*/ 9 h 12"/>
                <a:gd name="T6" fmla="*/ 10 w 11"/>
                <a:gd name="T7" fmla="*/ 9 h 12"/>
                <a:gd name="T8" fmla="*/ 10 w 11"/>
                <a:gd name="T9" fmla="*/ 11 h 12"/>
                <a:gd name="T10" fmla="*/ 6 w 11"/>
                <a:gd name="T11" fmla="*/ 12 h 12"/>
                <a:gd name="T12" fmla="*/ 2 w 11"/>
                <a:gd name="T13" fmla="*/ 10 h 12"/>
                <a:gd name="T14" fmla="*/ 0 w 11"/>
                <a:gd name="T15" fmla="*/ 6 h 12"/>
                <a:gd name="T16" fmla="*/ 2 w 11"/>
                <a:gd name="T17" fmla="*/ 2 h 12"/>
                <a:gd name="T18" fmla="*/ 6 w 11"/>
                <a:gd name="T19" fmla="*/ 0 h 12"/>
                <a:gd name="T20" fmla="*/ 9 w 11"/>
                <a:gd name="T21" fmla="*/ 1 h 12"/>
                <a:gd name="T22" fmla="*/ 11 w 11"/>
                <a:gd name="T23" fmla="*/ 5 h 12"/>
                <a:gd name="T24" fmla="*/ 11 w 11"/>
                <a:gd name="T25" fmla="*/ 7 h 12"/>
                <a:gd name="T26" fmla="*/ 8 w 11"/>
                <a:gd name="T27" fmla="*/ 5 h 12"/>
                <a:gd name="T28" fmla="*/ 6 w 11"/>
                <a:gd name="T29" fmla="*/ 2 h 12"/>
                <a:gd name="T30" fmla="*/ 4 w 11"/>
                <a:gd name="T31" fmla="*/ 3 h 12"/>
                <a:gd name="T32" fmla="*/ 3 w 11"/>
                <a:gd name="T33" fmla="*/ 5 h 12"/>
                <a:gd name="T34" fmla="*/ 8 w 11"/>
                <a:gd name="T3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9"/>
                    <a:pt x="4" y="9"/>
                    <a:pt x="7" y="9"/>
                  </a:cubicBezTo>
                  <a:cubicBezTo>
                    <a:pt x="8" y="9"/>
                    <a:pt x="9" y="9"/>
                    <a:pt x="10" y="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7" y="12"/>
                    <a:pt x="6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0" y="9"/>
                    <a:pt x="0" y="8"/>
                    <a:pt x="0" y="6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9" y="0"/>
                    <a:pt x="9" y="1"/>
                  </a:cubicBezTo>
                  <a:cubicBezTo>
                    <a:pt x="10" y="2"/>
                    <a:pt x="11" y="4"/>
                    <a:pt x="11" y="5"/>
                  </a:cubicBezTo>
                  <a:lnTo>
                    <a:pt x="11" y="7"/>
                  </a:lnTo>
                  <a:close/>
                  <a:moveTo>
                    <a:pt x="8" y="5"/>
                  </a:move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lnTo>
                    <a:pt x="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3" name="PA-椭圆 352"/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>
              <a:off x="8151813" y="3354388"/>
              <a:ext cx="169863" cy="1698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4" name="PA-椭圆 353"/>
            <p:cNvSpPr>
              <a:spLocks noChangeArrowheads="1"/>
            </p:cNvSpPr>
            <p:nvPr>
              <p:custDataLst>
                <p:tags r:id="rId69"/>
              </p:custDataLst>
            </p:nvPr>
          </p:nvSpPr>
          <p:spPr bwMode="auto">
            <a:xfrm>
              <a:off x="8228013" y="3433763"/>
              <a:ext cx="58738" cy="4603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5" name="PA-椭圆 354"/>
            <p:cNvSpPr>
              <a:spLocks noChangeArrowheads="1"/>
            </p:cNvSpPr>
            <p:nvPr>
              <p:custDataLst>
                <p:tags r:id="rId70"/>
              </p:custDataLst>
            </p:nvPr>
          </p:nvSpPr>
          <p:spPr bwMode="auto">
            <a:xfrm>
              <a:off x="8191500" y="3395663"/>
              <a:ext cx="36513" cy="30163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6" name="PA-任意多边形 355"/>
            <p:cNvSpPr/>
            <p:nvPr>
              <p:custDataLst>
                <p:tags r:id="rId71"/>
              </p:custDataLst>
            </p:nvPr>
          </p:nvSpPr>
          <p:spPr bwMode="auto">
            <a:xfrm>
              <a:off x="8153400" y="3317875"/>
              <a:ext cx="152400" cy="38100"/>
            </a:xfrm>
            <a:custGeom>
              <a:avLst/>
              <a:gdLst>
                <a:gd name="T0" fmla="*/ 6 w 66"/>
                <a:gd name="T1" fmla="*/ 16 h 17"/>
                <a:gd name="T2" fmla="*/ 36 w 66"/>
                <a:gd name="T3" fmla="*/ 8 h 17"/>
                <a:gd name="T4" fmla="*/ 47 w 66"/>
                <a:gd name="T5" fmla="*/ 9 h 17"/>
                <a:gd name="T6" fmla="*/ 60 w 66"/>
                <a:gd name="T7" fmla="*/ 13 h 17"/>
                <a:gd name="T8" fmla="*/ 65 w 66"/>
                <a:gd name="T9" fmla="*/ 11 h 17"/>
                <a:gd name="T10" fmla="*/ 64 w 66"/>
                <a:gd name="T11" fmla="*/ 6 h 17"/>
                <a:gd name="T12" fmla="*/ 48 w 66"/>
                <a:gd name="T13" fmla="*/ 1 h 17"/>
                <a:gd name="T14" fmla="*/ 36 w 66"/>
                <a:gd name="T15" fmla="*/ 0 h 17"/>
                <a:gd name="T16" fmla="*/ 3 w 66"/>
                <a:gd name="T17" fmla="*/ 8 h 17"/>
                <a:gd name="T18" fmla="*/ 1 w 66"/>
                <a:gd name="T19" fmla="*/ 14 h 17"/>
                <a:gd name="T20" fmla="*/ 6 w 66"/>
                <a:gd name="T2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7">
                  <a:moveTo>
                    <a:pt x="6" y="16"/>
                  </a:moveTo>
                  <a:cubicBezTo>
                    <a:pt x="11" y="13"/>
                    <a:pt x="23" y="8"/>
                    <a:pt x="36" y="8"/>
                  </a:cubicBezTo>
                  <a:cubicBezTo>
                    <a:pt x="40" y="8"/>
                    <a:pt x="43" y="8"/>
                    <a:pt x="47" y="9"/>
                  </a:cubicBezTo>
                  <a:cubicBezTo>
                    <a:pt x="52" y="10"/>
                    <a:pt x="56" y="11"/>
                    <a:pt x="60" y="13"/>
                  </a:cubicBezTo>
                  <a:cubicBezTo>
                    <a:pt x="62" y="14"/>
                    <a:pt x="65" y="13"/>
                    <a:pt x="65" y="11"/>
                  </a:cubicBezTo>
                  <a:cubicBezTo>
                    <a:pt x="66" y="9"/>
                    <a:pt x="66" y="7"/>
                    <a:pt x="64" y="6"/>
                  </a:cubicBezTo>
                  <a:cubicBezTo>
                    <a:pt x="59" y="4"/>
                    <a:pt x="54" y="2"/>
                    <a:pt x="48" y="1"/>
                  </a:cubicBezTo>
                  <a:cubicBezTo>
                    <a:pt x="44" y="0"/>
                    <a:pt x="40" y="0"/>
                    <a:pt x="36" y="0"/>
                  </a:cubicBezTo>
                  <a:cubicBezTo>
                    <a:pt x="21" y="0"/>
                    <a:pt x="8" y="5"/>
                    <a:pt x="3" y="8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2" y="16"/>
                    <a:pt x="4" y="17"/>
                    <a:pt x="6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7" name="PA-椭圆 356"/>
            <p:cNvSpPr>
              <a:spLocks noChangeArrowheads="1"/>
            </p:cNvSpPr>
            <p:nvPr>
              <p:custDataLst>
                <p:tags r:id="rId72"/>
              </p:custDataLst>
            </p:nvPr>
          </p:nvSpPr>
          <p:spPr bwMode="auto">
            <a:xfrm>
              <a:off x="8661400" y="3349625"/>
              <a:ext cx="173038" cy="1698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8" name="PA-椭圆 357"/>
            <p:cNvSpPr>
              <a:spLocks noChangeArrowheads="1"/>
            </p:cNvSpPr>
            <p:nvPr>
              <p:custDataLst>
                <p:tags r:id="rId73"/>
              </p:custDataLst>
            </p:nvPr>
          </p:nvSpPr>
          <p:spPr bwMode="auto">
            <a:xfrm>
              <a:off x="8699500" y="3430588"/>
              <a:ext cx="57150" cy="47625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9" name="PA-椭圆 358"/>
            <p:cNvSpPr>
              <a:spLocks noChangeArrowheads="1"/>
            </p:cNvSpPr>
            <p:nvPr>
              <p:custDataLst>
                <p:tags r:id="rId74"/>
              </p:custDataLst>
            </p:nvPr>
          </p:nvSpPr>
          <p:spPr bwMode="auto">
            <a:xfrm>
              <a:off x="8758238" y="3390900"/>
              <a:ext cx="36513" cy="30163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0" name="PA-任意多边形 359"/>
            <p:cNvSpPr/>
            <p:nvPr>
              <p:custDataLst>
                <p:tags r:id="rId75"/>
              </p:custDataLst>
            </p:nvPr>
          </p:nvSpPr>
          <p:spPr bwMode="auto">
            <a:xfrm>
              <a:off x="8678863" y="3313113"/>
              <a:ext cx="153988" cy="38100"/>
            </a:xfrm>
            <a:custGeom>
              <a:avLst/>
              <a:gdLst>
                <a:gd name="T0" fmla="*/ 64 w 67"/>
                <a:gd name="T1" fmla="*/ 9 h 17"/>
                <a:gd name="T2" fmla="*/ 30 w 67"/>
                <a:gd name="T3" fmla="*/ 0 h 17"/>
                <a:gd name="T4" fmla="*/ 18 w 67"/>
                <a:gd name="T5" fmla="*/ 1 h 17"/>
                <a:gd name="T6" fmla="*/ 3 w 67"/>
                <a:gd name="T7" fmla="*/ 6 h 17"/>
                <a:gd name="T8" fmla="*/ 1 w 67"/>
                <a:gd name="T9" fmla="*/ 12 h 17"/>
                <a:gd name="T10" fmla="*/ 6 w 67"/>
                <a:gd name="T11" fmla="*/ 13 h 17"/>
                <a:gd name="T12" fmla="*/ 20 w 67"/>
                <a:gd name="T13" fmla="*/ 9 h 17"/>
                <a:gd name="T14" fmla="*/ 30 w 67"/>
                <a:gd name="T15" fmla="*/ 8 h 17"/>
                <a:gd name="T16" fmla="*/ 60 w 67"/>
                <a:gd name="T17" fmla="*/ 16 h 17"/>
                <a:gd name="T18" fmla="*/ 66 w 67"/>
                <a:gd name="T19" fmla="*/ 14 h 17"/>
                <a:gd name="T20" fmla="*/ 64 w 67"/>
                <a:gd name="T2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7">
                  <a:moveTo>
                    <a:pt x="64" y="9"/>
                  </a:moveTo>
                  <a:cubicBezTo>
                    <a:pt x="58" y="6"/>
                    <a:pt x="46" y="0"/>
                    <a:pt x="30" y="0"/>
                  </a:cubicBezTo>
                  <a:cubicBezTo>
                    <a:pt x="26" y="0"/>
                    <a:pt x="22" y="0"/>
                    <a:pt x="18" y="1"/>
                  </a:cubicBezTo>
                  <a:cubicBezTo>
                    <a:pt x="12" y="2"/>
                    <a:pt x="7" y="4"/>
                    <a:pt x="3" y="6"/>
                  </a:cubicBezTo>
                  <a:cubicBezTo>
                    <a:pt x="1" y="7"/>
                    <a:pt x="0" y="10"/>
                    <a:pt x="1" y="12"/>
                  </a:cubicBezTo>
                  <a:cubicBezTo>
                    <a:pt x="2" y="13"/>
                    <a:pt x="4" y="14"/>
                    <a:pt x="6" y="13"/>
                  </a:cubicBezTo>
                  <a:cubicBezTo>
                    <a:pt x="10" y="12"/>
                    <a:pt x="14" y="10"/>
                    <a:pt x="20" y="9"/>
                  </a:cubicBezTo>
                  <a:cubicBezTo>
                    <a:pt x="23" y="8"/>
                    <a:pt x="27" y="8"/>
                    <a:pt x="30" y="8"/>
                  </a:cubicBezTo>
                  <a:cubicBezTo>
                    <a:pt x="44" y="8"/>
                    <a:pt x="55" y="13"/>
                    <a:pt x="60" y="16"/>
                  </a:cubicBezTo>
                  <a:cubicBezTo>
                    <a:pt x="62" y="17"/>
                    <a:pt x="65" y="16"/>
                    <a:pt x="66" y="14"/>
                  </a:cubicBezTo>
                  <a:cubicBezTo>
                    <a:pt x="67" y="12"/>
                    <a:pt x="66" y="10"/>
                    <a:pt x="64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1" name="PA-任意多边形 360"/>
            <p:cNvSpPr/>
            <p:nvPr>
              <p:custDataLst>
                <p:tags r:id="rId76"/>
              </p:custDataLst>
            </p:nvPr>
          </p:nvSpPr>
          <p:spPr bwMode="auto">
            <a:xfrm>
              <a:off x="8301038" y="3759200"/>
              <a:ext cx="404813" cy="95250"/>
            </a:xfrm>
            <a:custGeom>
              <a:avLst/>
              <a:gdLst>
                <a:gd name="T0" fmla="*/ 13 w 176"/>
                <a:gd name="T1" fmla="*/ 36 h 41"/>
                <a:gd name="T2" fmla="*/ 88 w 176"/>
                <a:gd name="T3" fmla="*/ 16 h 41"/>
                <a:gd name="T4" fmla="*/ 125 w 176"/>
                <a:gd name="T5" fmla="*/ 21 h 41"/>
                <a:gd name="T6" fmla="*/ 162 w 176"/>
                <a:gd name="T7" fmla="*/ 39 h 41"/>
                <a:gd name="T8" fmla="*/ 173 w 176"/>
                <a:gd name="T9" fmla="*/ 37 h 41"/>
                <a:gd name="T10" fmla="*/ 171 w 176"/>
                <a:gd name="T11" fmla="*/ 26 h 41"/>
                <a:gd name="T12" fmla="*/ 130 w 176"/>
                <a:gd name="T13" fmla="*/ 6 h 41"/>
                <a:gd name="T14" fmla="*/ 88 w 176"/>
                <a:gd name="T15" fmla="*/ 0 h 41"/>
                <a:gd name="T16" fmla="*/ 5 w 176"/>
                <a:gd name="T17" fmla="*/ 22 h 41"/>
                <a:gd name="T18" fmla="*/ 2 w 176"/>
                <a:gd name="T19" fmla="*/ 32 h 41"/>
                <a:gd name="T20" fmla="*/ 13 w 176"/>
                <a:gd name="T21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6" h="41">
                  <a:moveTo>
                    <a:pt x="13" y="36"/>
                  </a:moveTo>
                  <a:cubicBezTo>
                    <a:pt x="23" y="30"/>
                    <a:pt x="52" y="16"/>
                    <a:pt x="88" y="16"/>
                  </a:cubicBezTo>
                  <a:cubicBezTo>
                    <a:pt x="100" y="16"/>
                    <a:pt x="113" y="18"/>
                    <a:pt x="125" y="21"/>
                  </a:cubicBezTo>
                  <a:cubicBezTo>
                    <a:pt x="140" y="26"/>
                    <a:pt x="153" y="32"/>
                    <a:pt x="162" y="39"/>
                  </a:cubicBezTo>
                  <a:cubicBezTo>
                    <a:pt x="166" y="41"/>
                    <a:pt x="171" y="40"/>
                    <a:pt x="173" y="37"/>
                  </a:cubicBezTo>
                  <a:cubicBezTo>
                    <a:pt x="176" y="33"/>
                    <a:pt x="175" y="28"/>
                    <a:pt x="171" y="26"/>
                  </a:cubicBezTo>
                  <a:cubicBezTo>
                    <a:pt x="161" y="18"/>
                    <a:pt x="147" y="11"/>
                    <a:pt x="130" y="6"/>
                  </a:cubicBezTo>
                  <a:cubicBezTo>
                    <a:pt x="115" y="2"/>
                    <a:pt x="101" y="0"/>
                    <a:pt x="88" y="0"/>
                  </a:cubicBezTo>
                  <a:cubicBezTo>
                    <a:pt x="48" y="0"/>
                    <a:pt x="17" y="15"/>
                    <a:pt x="5" y="22"/>
                  </a:cubicBezTo>
                  <a:cubicBezTo>
                    <a:pt x="1" y="24"/>
                    <a:pt x="0" y="28"/>
                    <a:pt x="2" y="32"/>
                  </a:cubicBezTo>
                  <a:cubicBezTo>
                    <a:pt x="4" y="36"/>
                    <a:pt x="9" y="38"/>
                    <a:pt x="13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2" name="PA-任意多边形 361"/>
            <p:cNvSpPr/>
            <p:nvPr>
              <p:custDataLst>
                <p:tags r:id="rId77"/>
              </p:custDataLst>
            </p:nvPr>
          </p:nvSpPr>
          <p:spPr bwMode="auto">
            <a:xfrm>
              <a:off x="8085138" y="3521075"/>
              <a:ext cx="160338" cy="123825"/>
            </a:xfrm>
            <a:custGeom>
              <a:avLst/>
              <a:gdLst>
                <a:gd name="T0" fmla="*/ 2 w 70"/>
                <a:gd name="T1" fmla="*/ 8 h 54"/>
                <a:gd name="T2" fmla="*/ 63 w 70"/>
                <a:gd name="T3" fmla="*/ 53 h 54"/>
                <a:gd name="T4" fmla="*/ 68 w 70"/>
                <a:gd name="T5" fmla="*/ 52 h 54"/>
                <a:gd name="T6" fmla="*/ 68 w 70"/>
                <a:gd name="T7" fmla="*/ 46 h 54"/>
                <a:gd name="T8" fmla="*/ 7 w 70"/>
                <a:gd name="T9" fmla="*/ 1 h 54"/>
                <a:gd name="T10" fmla="*/ 1 w 70"/>
                <a:gd name="T11" fmla="*/ 2 h 54"/>
                <a:gd name="T12" fmla="*/ 2 w 70"/>
                <a:gd name="T13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4">
                  <a:moveTo>
                    <a:pt x="2" y="8"/>
                  </a:moveTo>
                  <a:cubicBezTo>
                    <a:pt x="63" y="53"/>
                    <a:pt x="63" y="53"/>
                    <a:pt x="63" y="53"/>
                  </a:cubicBezTo>
                  <a:cubicBezTo>
                    <a:pt x="65" y="54"/>
                    <a:pt x="67" y="54"/>
                    <a:pt x="68" y="52"/>
                  </a:cubicBezTo>
                  <a:cubicBezTo>
                    <a:pt x="70" y="50"/>
                    <a:pt x="69" y="48"/>
                    <a:pt x="68" y="4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4"/>
                    <a:pt x="1" y="7"/>
                    <a:pt x="2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3" name="PA-任意多边形 362"/>
            <p:cNvSpPr/>
            <p:nvPr>
              <p:custDataLst>
                <p:tags r:id="rId78"/>
              </p:custDataLst>
            </p:nvPr>
          </p:nvSpPr>
          <p:spPr bwMode="auto">
            <a:xfrm>
              <a:off x="8110538" y="3657600"/>
              <a:ext cx="87313" cy="38100"/>
            </a:xfrm>
            <a:custGeom>
              <a:avLst/>
              <a:gdLst>
                <a:gd name="T0" fmla="*/ 4 w 38"/>
                <a:gd name="T1" fmla="*/ 8 h 17"/>
                <a:gd name="T2" fmla="*/ 33 w 38"/>
                <a:gd name="T3" fmla="*/ 16 h 17"/>
                <a:gd name="T4" fmla="*/ 38 w 38"/>
                <a:gd name="T5" fmla="*/ 13 h 17"/>
                <a:gd name="T6" fmla="*/ 35 w 38"/>
                <a:gd name="T7" fmla="*/ 8 h 17"/>
                <a:gd name="T8" fmla="*/ 6 w 38"/>
                <a:gd name="T9" fmla="*/ 1 h 17"/>
                <a:gd name="T10" fmla="*/ 1 w 38"/>
                <a:gd name="T11" fmla="*/ 3 h 17"/>
                <a:gd name="T12" fmla="*/ 4 w 38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7">
                  <a:moveTo>
                    <a:pt x="4" y="8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5" y="17"/>
                    <a:pt x="37" y="15"/>
                    <a:pt x="38" y="13"/>
                  </a:cubicBezTo>
                  <a:cubicBezTo>
                    <a:pt x="38" y="11"/>
                    <a:pt x="37" y="9"/>
                    <a:pt x="35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0"/>
                    <a:pt x="1" y="1"/>
                    <a:pt x="1" y="3"/>
                  </a:cubicBezTo>
                  <a:cubicBezTo>
                    <a:pt x="0" y="6"/>
                    <a:pt x="1" y="8"/>
                    <a:pt x="4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4" name="PA-任意多边形 363"/>
            <p:cNvSpPr/>
            <p:nvPr>
              <p:custDataLst>
                <p:tags r:id="rId79"/>
              </p:custDataLst>
            </p:nvPr>
          </p:nvSpPr>
          <p:spPr bwMode="auto">
            <a:xfrm>
              <a:off x="8089900" y="3748088"/>
              <a:ext cx="130175" cy="96838"/>
            </a:xfrm>
            <a:custGeom>
              <a:avLst/>
              <a:gdLst>
                <a:gd name="T0" fmla="*/ 6 w 57"/>
                <a:gd name="T1" fmla="*/ 41 h 42"/>
                <a:gd name="T2" fmla="*/ 55 w 57"/>
                <a:gd name="T3" fmla="*/ 8 h 42"/>
                <a:gd name="T4" fmla="*/ 56 w 57"/>
                <a:gd name="T5" fmla="*/ 3 h 42"/>
                <a:gd name="T6" fmla="*/ 50 w 57"/>
                <a:gd name="T7" fmla="*/ 1 h 42"/>
                <a:gd name="T8" fmla="*/ 2 w 57"/>
                <a:gd name="T9" fmla="*/ 34 h 42"/>
                <a:gd name="T10" fmla="*/ 1 w 57"/>
                <a:gd name="T11" fmla="*/ 40 h 42"/>
                <a:gd name="T12" fmla="*/ 6 w 57"/>
                <a:gd name="T13" fmla="*/ 4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2">
                  <a:moveTo>
                    <a:pt x="6" y="41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56" y="7"/>
                    <a:pt x="57" y="4"/>
                    <a:pt x="56" y="3"/>
                  </a:cubicBezTo>
                  <a:cubicBezTo>
                    <a:pt x="54" y="1"/>
                    <a:pt x="52" y="0"/>
                    <a:pt x="50" y="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0" y="35"/>
                    <a:pt x="0" y="38"/>
                    <a:pt x="1" y="40"/>
                  </a:cubicBezTo>
                  <a:cubicBezTo>
                    <a:pt x="2" y="41"/>
                    <a:pt x="5" y="42"/>
                    <a:pt x="6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5" name="PA-任意多边形 364"/>
            <p:cNvSpPr/>
            <p:nvPr>
              <p:custDataLst>
                <p:tags r:id="rId80"/>
              </p:custDataLst>
            </p:nvPr>
          </p:nvSpPr>
          <p:spPr bwMode="auto">
            <a:xfrm>
              <a:off x="8793163" y="3513138"/>
              <a:ext cx="160338" cy="123825"/>
            </a:xfrm>
            <a:custGeom>
              <a:avLst/>
              <a:gdLst>
                <a:gd name="T0" fmla="*/ 63 w 70"/>
                <a:gd name="T1" fmla="*/ 2 h 54"/>
                <a:gd name="T2" fmla="*/ 2 w 70"/>
                <a:gd name="T3" fmla="*/ 47 h 54"/>
                <a:gd name="T4" fmla="*/ 1 w 70"/>
                <a:gd name="T5" fmla="*/ 52 h 54"/>
                <a:gd name="T6" fmla="*/ 7 w 70"/>
                <a:gd name="T7" fmla="*/ 53 h 54"/>
                <a:gd name="T8" fmla="*/ 67 w 70"/>
                <a:gd name="T9" fmla="*/ 8 h 54"/>
                <a:gd name="T10" fmla="*/ 68 w 70"/>
                <a:gd name="T11" fmla="*/ 3 h 54"/>
                <a:gd name="T12" fmla="*/ 63 w 70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54">
                  <a:moveTo>
                    <a:pt x="63" y="2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0" y="48"/>
                    <a:pt x="0" y="50"/>
                    <a:pt x="1" y="52"/>
                  </a:cubicBezTo>
                  <a:cubicBezTo>
                    <a:pt x="3" y="54"/>
                    <a:pt x="5" y="54"/>
                    <a:pt x="7" y="53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9" y="7"/>
                    <a:pt x="70" y="4"/>
                    <a:pt x="68" y="3"/>
                  </a:cubicBezTo>
                  <a:cubicBezTo>
                    <a:pt x="67" y="1"/>
                    <a:pt x="64" y="0"/>
                    <a:pt x="63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6" name="PA-任意多边形 365"/>
            <p:cNvSpPr/>
            <p:nvPr>
              <p:custDataLst>
                <p:tags r:id="rId81"/>
              </p:custDataLst>
            </p:nvPr>
          </p:nvSpPr>
          <p:spPr bwMode="auto">
            <a:xfrm>
              <a:off x="8839200" y="3648075"/>
              <a:ext cx="88900" cy="38100"/>
            </a:xfrm>
            <a:custGeom>
              <a:avLst/>
              <a:gdLst>
                <a:gd name="T0" fmla="*/ 33 w 39"/>
                <a:gd name="T1" fmla="*/ 1 h 17"/>
                <a:gd name="T2" fmla="*/ 4 w 39"/>
                <a:gd name="T3" fmla="*/ 9 h 17"/>
                <a:gd name="T4" fmla="*/ 1 w 39"/>
                <a:gd name="T5" fmla="*/ 14 h 17"/>
                <a:gd name="T6" fmla="*/ 6 w 39"/>
                <a:gd name="T7" fmla="*/ 16 h 17"/>
                <a:gd name="T8" fmla="*/ 35 w 39"/>
                <a:gd name="T9" fmla="*/ 9 h 17"/>
                <a:gd name="T10" fmla="*/ 38 w 39"/>
                <a:gd name="T11" fmla="*/ 4 h 17"/>
                <a:gd name="T12" fmla="*/ 33 w 39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7">
                  <a:moveTo>
                    <a:pt x="33" y="1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11"/>
                    <a:pt x="1" y="14"/>
                  </a:cubicBezTo>
                  <a:cubicBezTo>
                    <a:pt x="1" y="16"/>
                    <a:pt x="4" y="17"/>
                    <a:pt x="6" y="16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8"/>
                    <a:pt x="39" y="6"/>
                    <a:pt x="38" y="4"/>
                  </a:cubicBezTo>
                  <a:cubicBezTo>
                    <a:pt x="37" y="2"/>
                    <a:pt x="35" y="0"/>
                    <a:pt x="33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7" name="PA-任意多边形 366"/>
            <p:cNvSpPr/>
            <p:nvPr>
              <p:custDataLst>
                <p:tags r:id="rId82"/>
              </p:custDataLst>
            </p:nvPr>
          </p:nvSpPr>
          <p:spPr bwMode="auto">
            <a:xfrm>
              <a:off x="8818563" y="3741738"/>
              <a:ext cx="130175" cy="93663"/>
            </a:xfrm>
            <a:custGeom>
              <a:avLst/>
              <a:gdLst>
                <a:gd name="T0" fmla="*/ 55 w 57"/>
                <a:gd name="T1" fmla="*/ 33 h 41"/>
                <a:gd name="T2" fmla="*/ 7 w 57"/>
                <a:gd name="T3" fmla="*/ 1 h 41"/>
                <a:gd name="T4" fmla="*/ 1 w 57"/>
                <a:gd name="T5" fmla="*/ 2 h 41"/>
                <a:gd name="T6" fmla="*/ 2 w 57"/>
                <a:gd name="T7" fmla="*/ 7 h 41"/>
                <a:gd name="T8" fmla="*/ 50 w 57"/>
                <a:gd name="T9" fmla="*/ 40 h 41"/>
                <a:gd name="T10" fmla="*/ 56 w 57"/>
                <a:gd name="T11" fmla="*/ 39 h 41"/>
                <a:gd name="T12" fmla="*/ 55 w 57"/>
                <a:gd name="T13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1">
                  <a:moveTo>
                    <a:pt x="55" y="33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4"/>
                    <a:pt x="0" y="6"/>
                    <a:pt x="2" y="7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2" y="41"/>
                    <a:pt x="55" y="41"/>
                    <a:pt x="56" y="39"/>
                  </a:cubicBezTo>
                  <a:cubicBezTo>
                    <a:pt x="57" y="37"/>
                    <a:pt x="57" y="35"/>
                    <a:pt x="55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07" name="PA-简单834"/>
          <p:cNvGrpSpPr/>
          <p:nvPr>
            <p:custDataLst>
              <p:tags r:id="rId8"/>
            </p:custDataLst>
          </p:nvPr>
        </p:nvGrpSpPr>
        <p:grpSpPr>
          <a:xfrm>
            <a:off x="6276825" y="4988106"/>
            <a:ext cx="2494403" cy="940431"/>
            <a:chOff x="-428257" y="2307595"/>
            <a:chExt cx="2494403" cy="940431"/>
          </a:xfrm>
        </p:grpSpPr>
        <p:sp>
          <p:nvSpPr>
            <p:cNvPr id="408" name="PA-jiandan109"/>
            <p:cNvSpPr/>
            <p:nvPr>
              <p:custDataLst>
                <p:tags r:id="rId18"/>
              </p:custDataLst>
            </p:nvPr>
          </p:nvSpPr>
          <p:spPr bwMode="auto">
            <a:xfrm>
              <a:off x="-395308" y="2749400"/>
              <a:ext cx="2428505" cy="498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主要包括各种玻璃瓶、碎玻璃片、镜子、灯泡、暖瓶等</a:t>
              </a:r>
            </a:p>
          </p:txBody>
        </p:sp>
        <p:sp>
          <p:nvSpPr>
            <p:cNvPr id="409" name="PA-jiandan110"/>
            <p:cNvSpPr txBox="1"/>
            <p:nvPr>
              <p:custDataLst>
                <p:tags r:id="rId19"/>
              </p:custDataLst>
            </p:nvPr>
          </p:nvSpPr>
          <p:spPr bwMode="auto">
            <a:xfrm>
              <a:off x="-428257" y="2307595"/>
              <a:ext cx="249440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玻璃</a:t>
              </a:r>
            </a:p>
          </p:txBody>
        </p:sp>
      </p:grpSp>
      <p:grpSp>
        <p:nvGrpSpPr>
          <p:cNvPr id="410" name="PA-简单835"/>
          <p:cNvGrpSpPr/>
          <p:nvPr>
            <p:custDataLst>
              <p:tags r:id="rId9"/>
            </p:custDataLst>
          </p:nvPr>
        </p:nvGrpSpPr>
        <p:grpSpPr>
          <a:xfrm>
            <a:off x="8878087" y="4988106"/>
            <a:ext cx="2494403" cy="940431"/>
            <a:chOff x="-428257" y="2307595"/>
            <a:chExt cx="2494403" cy="940431"/>
          </a:xfrm>
        </p:grpSpPr>
        <p:sp>
          <p:nvSpPr>
            <p:cNvPr id="411" name="PA-jiandan109"/>
            <p:cNvSpPr/>
            <p:nvPr>
              <p:custDataLst>
                <p:tags r:id="rId16"/>
              </p:custDataLst>
            </p:nvPr>
          </p:nvSpPr>
          <p:spPr bwMode="auto">
            <a:xfrm>
              <a:off x="-395308" y="2749400"/>
              <a:ext cx="2428505" cy="498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主要包括报纸、期刊、图书、各种包装纸、办公用纸、广告纸、纸盒等等</a:t>
              </a:r>
            </a:p>
          </p:txBody>
        </p:sp>
        <p:sp>
          <p:nvSpPr>
            <p:cNvPr id="412" name="PA-jiandan110"/>
            <p:cNvSpPr txBox="1"/>
            <p:nvPr>
              <p:custDataLst>
                <p:tags r:id="rId17"/>
              </p:custDataLst>
            </p:nvPr>
          </p:nvSpPr>
          <p:spPr bwMode="auto">
            <a:xfrm>
              <a:off x="-428257" y="2307595"/>
              <a:ext cx="249440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废纸</a:t>
              </a:r>
            </a:p>
          </p:txBody>
        </p:sp>
      </p:grpSp>
      <p:grpSp>
        <p:nvGrpSpPr>
          <p:cNvPr id="413" name="PA-简单836"/>
          <p:cNvGrpSpPr/>
          <p:nvPr>
            <p:custDataLst>
              <p:tags r:id="rId10"/>
            </p:custDataLst>
          </p:nvPr>
        </p:nvGrpSpPr>
        <p:grpSpPr>
          <a:xfrm>
            <a:off x="837271" y="4988106"/>
            <a:ext cx="2494403" cy="940431"/>
            <a:chOff x="-428257" y="2307595"/>
            <a:chExt cx="2494403" cy="940431"/>
          </a:xfrm>
        </p:grpSpPr>
        <p:sp>
          <p:nvSpPr>
            <p:cNvPr id="414" name="PA-jiandan109"/>
            <p:cNvSpPr/>
            <p:nvPr>
              <p:custDataLst>
                <p:tags r:id="rId14"/>
              </p:custDataLst>
            </p:nvPr>
          </p:nvSpPr>
          <p:spPr bwMode="auto">
            <a:xfrm>
              <a:off x="-395308" y="2749400"/>
              <a:ext cx="2428505" cy="498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主要包括塑料袋、塑料包装物、一次性塑料餐盒和餐具、牙刷、矿泉水瓶等</a:t>
              </a:r>
            </a:p>
          </p:txBody>
        </p:sp>
        <p:sp>
          <p:nvSpPr>
            <p:cNvPr id="415" name="PA-jiandan110"/>
            <p:cNvSpPr txBox="1"/>
            <p:nvPr>
              <p:custDataLst>
                <p:tags r:id="rId15"/>
              </p:custDataLst>
            </p:nvPr>
          </p:nvSpPr>
          <p:spPr bwMode="auto">
            <a:xfrm>
              <a:off x="-428257" y="2307595"/>
              <a:ext cx="249440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塑料</a:t>
              </a:r>
            </a:p>
          </p:txBody>
        </p:sp>
      </p:grpSp>
      <p:grpSp>
        <p:nvGrpSpPr>
          <p:cNvPr id="416" name="PA-简单837"/>
          <p:cNvGrpSpPr/>
          <p:nvPr>
            <p:custDataLst>
              <p:tags r:id="rId11"/>
            </p:custDataLst>
          </p:nvPr>
        </p:nvGrpSpPr>
        <p:grpSpPr>
          <a:xfrm>
            <a:off x="3504115" y="4988106"/>
            <a:ext cx="2494403" cy="940431"/>
            <a:chOff x="-428257" y="2307595"/>
            <a:chExt cx="2494403" cy="940431"/>
          </a:xfrm>
        </p:grpSpPr>
        <p:sp>
          <p:nvSpPr>
            <p:cNvPr id="417" name="PA-jiandan109"/>
            <p:cNvSpPr/>
            <p:nvPr>
              <p:custDataLst>
                <p:tags r:id="rId12"/>
              </p:custDataLst>
            </p:nvPr>
          </p:nvSpPr>
          <p:spPr bwMode="auto">
            <a:xfrm>
              <a:off x="-395308" y="2749400"/>
              <a:ext cx="2428505" cy="498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包括剩菜、剩饭、菜叶、果皮、蛋壳、茶渣、骨、贝壳等</a:t>
              </a:r>
            </a:p>
          </p:txBody>
        </p:sp>
        <p:sp>
          <p:nvSpPr>
            <p:cNvPr id="418" name="PA-jiandan110"/>
            <p:cNvSpPr txBox="1"/>
            <p:nvPr>
              <p:custDataLst>
                <p:tags r:id="rId13"/>
              </p:custDataLst>
            </p:nvPr>
          </p:nvSpPr>
          <p:spPr bwMode="auto">
            <a:xfrm>
              <a:off x="-428257" y="2307595"/>
              <a:ext cx="249440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厨余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图片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838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843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844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垃圾分类的现状</a:t>
            </a:r>
          </a:p>
        </p:txBody>
      </p:sp>
      <p:sp>
        <p:nvSpPr>
          <p:cNvPr id="401" name="PA-简单84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69879" y="3624749"/>
            <a:ext cx="1785938" cy="1266825"/>
          </a:xfrm>
          <a:prstGeom prst="rightArrow">
            <a:avLst>
              <a:gd name="adj1" fmla="val 55935"/>
              <a:gd name="adj2" fmla="val 49943"/>
            </a:avLst>
          </a:prstGeom>
          <a:solidFill>
            <a:schemeClr val="accent2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ko-KR" altLang="en-US" sz="1800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2" name="PA-简单84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 flipH="1">
            <a:off x="8095843" y="3697545"/>
            <a:ext cx="1893887" cy="1266825"/>
          </a:xfrm>
          <a:prstGeom prst="rightArrow">
            <a:avLst>
              <a:gd name="adj1" fmla="val 55935"/>
              <a:gd name="adj2" fmla="val 50006"/>
            </a:avLst>
          </a:prstGeom>
          <a:solidFill>
            <a:schemeClr val="accent2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ko-KR" altLang="en-US" sz="1800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5" name="PA-简单84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757955" y="3629282"/>
            <a:ext cx="1273175" cy="12747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ko-KR" altLang="en-US" sz="1800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9" name="PA-简单84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112592" y="3619986"/>
            <a:ext cx="1273175" cy="12747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ko-KR" altLang="en-US" sz="1800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0" name="PA-简单84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185965" y="5080150"/>
            <a:ext cx="3161369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占地少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能大大减少排放量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一般情况下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垃圾焚烧后的体积仅为焚烧前体积的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5%~15%;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焚烧温度高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能彻底消灭病原体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; 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垃圾燃烧过程中所产的热量可用于城市供暖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发电等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.</a:t>
            </a:r>
          </a:p>
        </p:txBody>
      </p:sp>
      <p:sp>
        <p:nvSpPr>
          <p:cNvPr id="421" name="PA-简单85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028296" y="4134256"/>
            <a:ext cx="137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F2F2F2"/>
                </a:solidFill>
                <a:latin typeface="+mn-lt"/>
                <a:ea typeface="+mn-ea"/>
                <a:cs typeface="+mn-ea"/>
                <a:sym typeface="+mn-lt"/>
              </a:rPr>
              <a:t>优点</a:t>
            </a:r>
          </a:p>
        </p:txBody>
      </p:sp>
      <p:sp>
        <p:nvSpPr>
          <p:cNvPr id="422" name="PA-简单85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740493" y="4181732"/>
            <a:ext cx="1373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F2F2F2"/>
                </a:solidFill>
                <a:latin typeface="+mn-lt"/>
                <a:ea typeface="+mn-ea"/>
                <a:cs typeface="+mn-ea"/>
                <a:sym typeface="+mn-lt"/>
              </a:rPr>
              <a:t>缺点</a:t>
            </a:r>
          </a:p>
        </p:txBody>
      </p:sp>
      <p:grpSp>
        <p:nvGrpSpPr>
          <p:cNvPr id="423" name="PA-简单852"/>
          <p:cNvGrpSpPr/>
          <p:nvPr>
            <p:custDataLst>
              <p:tags r:id="rId11"/>
            </p:custDataLst>
          </p:nvPr>
        </p:nvGrpSpPr>
        <p:grpSpPr bwMode="auto">
          <a:xfrm>
            <a:off x="4723293" y="3153238"/>
            <a:ext cx="2459673" cy="2481580"/>
            <a:chOff x="7730" y="1917"/>
            <a:chExt cx="3873" cy="3909"/>
          </a:xfrm>
        </p:grpSpPr>
        <p:sp>
          <p:nvSpPr>
            <p:cNvPr id="424" name="PA-막힌 원호 127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 rot="-5400000">
              <a:off x="7775" y="2095"/>
              <a:ext cx="3732" cy="3730"/>
            </a:xfrm>
            <a:custGeom>
              <a:avLst/>
              <a:gdLst>
                <a:gd name="T0" fmla="*/ 0 w 2369150"/>
                <a:gd name="T1" fmla="*/ 3 h 2369152"/>
                <a:gd name="T2" fmla="*/ 0 w 2369150"/>
                <a:gd name="T3" fmla="*/ 3 h 2369152"/>
                <a:gd name="T4" fmla="*/ 3 w 2369150"/>
                <a:gd name="T5" fmla="*/ 0 h 2369152"/>
                <a:gd name="T6" fmla="*/ 6 w 2369150"/>
                <a:gd name="T7" fmla="*/ 3 h 2369152"/>
                <a:gd name="T8" fmla="*/ 5 w 2369150"/>
                <a:gd name="T9" fmla="*/ 3 h 2369152"/>
                <a:gd name="T10" fmla="*/ 5 w 2369150"/>
                <a:gd name="T11" fmla="*/ 3 h 2369152"/>
                <a:gd name="T12" fmla="*/ 3 w 2369150"/>
                <a:gd name="T13" fmla="*/ 1 h 2369152"/>
                <a:gd name="T14" fmla="*/ 1 w 2369150"/>
                <a:gd name="T15" fmla="*/ 3 h 2369152"/>
                <a:gd name="T16" fmla="*/ 0 w 2369150"/>
                <a:gd name="T17" fmla="*/ 3 h 2369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69150" h="2369152">
                  <a:moveTo>
                    <a:pt x="0" y="1184575"/>
                  </a:moveTo>
                  <a:lnTo>
                    <a:pt x="0" y="1184575"/>
                  </a:lnTo>
                  <a:cubicBezTo>
                    <a:pt x="0" y="530352"/>
                    <a:pt x="530352" y="0"/>
                    <a:pt x="1184575" y="0"/>
                  </a:cubicBezTo>
                  <a:cubicBezTo>
                    <a:pt x="1838796" y="0"/>
                    <a:pt x="2369148" y="530351"/>
                    <a:pt x="2369149" y="1184574"/>
                  </a:cubicBezTo>
                  <a:lnTo>
                    <a:pt x="1910080" y="1184574"/>
                  </a:lnTo>
                  <a:lnTo>
                    <a:pt x="1910079" y="1184574"/>
                  </a:lnTo>
                  <a:cubicBezTo>
                    <a:pt x="1910078" y="783888"/>
                    <a:pt x="1585259" y="459070"/>
                    <a:pt x="1184575" y="459070"/>
                  </a:cubicBezTo>
                  <a:cubicBezTo>
                    <a:pt x="783890" y="459070"/>
                    <a:pt x="459070" y="783889"/>
                    <a:pt x="459070" y="1184575"/>
                  </a:cubicBezTo>
                  <a:lnTo>
                    <a:pt x="0" y="1184575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45000"/>
                  </a:srgbClr>
                </a:gs>
                <a:gs pos="50000">
                  <a:srgbClr val="FFFFFF">
                    <a:alpha val="225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425" name="组合 1"/>
            <p:cNvGrpSpPr/>
            <p:nvPr/>
          </p:nvGrpSpPr>
          <p:grpSpPr bwMode="auto">
            <a:xfrm>
              <a:off x="7730" y="1917"/>
              <a:ext cx="3873" cy="3851"/>
              <a:chOff x="7730" y="1917"/>
              <a:chExt cx="3873" cy="3851"/>
            </a:xfrm>
          </p:grpSpPr>
          <p:sp>
            <p:nvSpPr>
              <p:cNvPr id="427" name="PA-막힌 원호 225"/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 rot="5400000">
                <a:off x="7735" y="1912"/>
                <a:ext cx="3840" cy="3850"/>
              </a:xfrm>
              <a:custGeom>
                <a:avLst/>
                <a:gdLst>
                  <a:gd name="T0" fmla="*/ 0 w 2436720"/>
                  <a:gd name="T1" fmla="*/ 3 h 2444258"/>
                  <a:gd name="T2" fmla="*/ 0 w 2436720"/>
                  <a:gd name="T3" fmla="*/ 3 h 2444258"/>
                  <a:gd name="T4" fmla="*/ 0 w 2436720"/>
                  <a:gd name="T5" fmla="*/ 3 h 2444258"/>
                  <a:gd name="T6" fmla="*/ 3 w 2436720"/>
                  <a:gd name="T7" fmla="*/ 0 h 2444258"/>
                  <a:gd name="T8" fmla="*/ 6 w 2436720"/>
                  <a:gd name="T9" fmla="*/ 3 h 2444258"/>
                  <a:gd name="T10" fmla="*/ 5 w 2436720"/>
                  <a:gd name="T11" fmla="*/ 3 h 2444258"/>
                  <a:gd name="T12" fmla="*/ 5 w 2436720"/>
                  <a:gd name="T13" fmla="*/ 3 h 2444258"/>
                  <a:gd name="T14" fmla="*/ 3 w 2436720"/>
                  <a:gd name="T15" fmla="*/ 1 h 2444258"/>
                  <a:gd name="T16" fmla="*/ 1 w 2436720"/>
                  <a:gd name="T17" fmla="*/ 3 h 2444258"/>
                  <a:gd name="T18" fmla="*/ 1 w 2436720"/>
                  <a:gd name="T19" fmla="*/ 3 h 2444258"/>
                  <a:gd name="T20" fmla="*/ 0 w 2436720"/>
                  <a:gd name="T21" fmla="*/ 3 h 24442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36720" h="2444258">
                    <a:moveTo>
                      <a:pt x="7" y="1226349"/>
                    </a:moveTo>
                    <a:lnTo>
                      <a:pt x="7" y="1226348"/>
                    </a:lnTo>
                    <a:cubicBezTo>
                      <a:pt x="2" y="1224942"/>
                      <a:pt x="0" y="1223535"/>
                      <a:pt x="0" y="1222129"/>
                    </a:cubicBezTo>
                    <a:cubicBezTo>
                      <a:pt x="0" y="547165"/>
                      <a:pt x="545478" y="0"/>
                      <a:pt x="1218360" y="0"/>
                    </a:cubicBezTo>
                    <a:cubicBezTo>
                      <a:pt x="1885829" y="0"/>
                      <a:pt x="2429039" y="538720"/>
                      <a:pt x="2436640" y="1208211"/>
                    </a:cubicBezTo>
                    <a:lnTo>
                      <a:pt x="1964582" y="1213604"/>
                    </a:lnTo>
                    <a:lnTo>
                      <a:pt x="1964581" y="1213604"/>
                    </a:lnTo>
                    <a:cubicBezTo>
                      <a:pt x="1959934" y="802720"/>
                      <a:pt x="1627204" y="472090"/>
                      <a:pt x="1218360" y="472090"/>
                    </a:cubicBezTo>
                    <a:cubicBezTo>
                      <a:pt x="806206" y="472090"/>
                      <a:pt x="472090" y="807893"/>
                      <a:pt x="472090" y="1222129"/>
                    </a:cubicBezTo>
                    <a:cubicBezTo>
                      <a:pt x="472090" y="1222990"/>
                      <a:pt x="472091" y="1223852"/>
                      <a:pt x="472094" y="1224714"/>
                    </a:cubicBezTo>
                    <a:lnTo>
                      <a:pt x="7" y="12263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8" name="PA-막힌 원호 224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 rot="-5400000">
                <a:off x="7752" y="1917"/>
                <a:ext cx="3850" cy="3852"/>
              </a:xfrm>
              <a:custGeom>
                <a:avLst/>
                <a:gdLst>
                  <a:gd name="T0" fmla="*/ 0 w 2444256"/>
                  <a:gd name="T1" fmla="*/ 3 h 2444258"/>
                  <a:gd name="T2" fmla="*/ 0 w 2444256"/>
                  <a:gd name="T3" fmla="*/ 3 h 2444258"/>
                  <a:gd name="T4" fmla="*/ 0 w 2444256"/>
                  <a:gd name="T5" fmla="*/ 3 h 2444258"/>
                  <a:gd name="T6" fmla="*/ 3 w 2444256"/>
                  <a:gd name="T7" fmla="*/ 0 h 2444258"/>
                  <a:gd name="T8" fmla="*/ 6 w 2444256"/>
                  <a:gd name="T9" fmla="*/ 3 h 2444258"/>
                  <a:gd name="T10" fmla="*/ 5 w 2444256"/>
                  <a:gd name="T11" fmla="*/ 3 h 2444258"/>
                  <a:gd name="T12" fmla="*/ 5 w 2444256"/>
                  <a:gd name="T13" fmla="*/ 3 h 2444258"/>
                  <a:gd name="T14" fmla="*/ 3 w 2444256"/>
                  <a:gd name="T15" fmla="*/ 1 h 2444258"/>
                  <a:gd name="T16" fmla="*/ 1 w 2444256"/>
                  <a:gd name="T17" fmla="*/ 3 h 2444258"/>
                  <a:gd name="T18" fmla="*/ 1 w 2444256"/>
                  <a:gd name="T19" fmla="*/ 3 h 2444258"/>
                  <a:gd name="T20" fmla="*/ 0 w 2444256"/>
                  <a:gd name="T21" fmla="*/ 3 h 24442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44256" h="2444258">
                    <a:moveTo>
                      <a:pt x="132" y="1240107"/>
                    </a:moveTo>
                    <a:lnTo>
                      <a:pt x="132" y="1240106"/>
                    </a:lnTo>
                    <a:cubicBezTo>
                      <a:pt x="44" y="1234114"/>
                      <a:pt x="0" y="1228121"/>
                      <a:pt x="0" y="1222129"/>
                    </a:cubicBezTo>
                    <a:cubicBezTo>
                      <a:pt x="0" y="547165"/>
                      <a:pt x="547165" y="0"/>
                      <a:pt x="1222128" y="0"/>
                    </a:cubicBezTo>
                    <a:cubicBezTo>
                      <a:pt x="1894916" y="0"/>
                      <a:pt x="2441176" y="543776"/>
                      <a:pt x="2444243" y="1216557"/>
                    </a:cubicBezTo>
                    <a:lnTo>
                      <a:pt x="1971505" y="1218713"/>
                    </a:lnTo>
                    <a:lnTo>
                      <a:pt x="1971505" y="1218712"/>
                    </a:lnTo>
                    <a:cubicBezTo>
                      <a:pt x="1969624" y="806176"/>
                      <a:pt x="1634668" y="472744"/>
                      <a:pt x="1222129" y="472744"/>
                    </a:cubicBezTo>
                    <a:cubicBezTo>
                      <a:pt x="808255" y="472744"/>
                      <a:pt x="472745" y="808255"/>
                      <a:pt x="472745" y="1222129"/>
                    </a:cubicBezTo>
                    <a:cubicBezTo>
                      <a:pt x="472745" y="1225803"/>
                      <a:pt x="472772" y="1229478"/>
                      <a:pt x="472826" y="1233152"/>
                    </a:cubicBezTo>
                    <a:lnTo>
                      <a:pt x="132" y="124010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6" name="PA-文本框 13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8585" y="3156"/>
              <a:ext cx="2162" cy="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b="1" kern="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焚烧</a:t>
              </a:r>
              <a:endParaRPr lang="en-US" altLang="zh-CN" b="1" kern="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b="1" kern="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发电</a:t>
              </a:r>
            </a:p>
          </p:txBody>
        </p:sp>
      </p:grpSp>
      <p:sp>
        <p:nvSpPr>
          <p:cNvPr id="429" name="PA-简单853"/>
          <p:cNvSpPr txBox="1"/>
          <p:nvPr>
            <p:custDataLst>
              <p:tags r:id="rId12"/>
            </p:custDataLst>
          </p:nvPr>
        </p:nvSpPr>
        <p:spPr>
          <a:xfrm>
            <a:off x="4754176" y="2025017"/>
            <a:ext cx="2683649" cy="7774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焚烧法是在高温下将垃圾燃烧成灰渣</a:t>
            </a:r>
            <a:r>
              <a:rPr lang="en-US" altLang="zh-CN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再填埋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0" name="PA-简单85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49441" y="5080150"/>
            <a:ext cx="3161369" cy="12926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焚烧法的缺点是投资大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消耗大量电能在焚烧过程中产生大量的空气污染物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(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如重金属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,CO,HCL,SO2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和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NO2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等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)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和某些致癌物质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尤其是二噁英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,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这些都使该方法的应用受到限制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.</a:t>
            </a:r>
          </a:p>
        </p:txBody>
      </p:sp>
      <p:pic>
        <p:nvPicPr>
          <p:cNvPr id="602" name="PA-简单855"/>
          <p:cNvPicPr>
            <a:picLocks noChangeAspect="1"/>
          </p:cNvPicPr>
          <p:nvPr>
            <p:custDataLst>
              <p:tags r:id="rId14"/>
            </p:custDataLst>
          </p:nvPr>
        </p:nvPicPr>
        <p:blipFill rotWithShape="1">
          <a:blip r:embed="rId23"/>
          <a:srcRect r="49366"/>
          <a:stretch>
            <a:fillRect/>
          </a:stretch>
        </p:blipFill>
        <p:spPr>
          <a:xfrm>
            <a:off x="1724834" y="1838418"/>
            <a:ext cx="1785939" cy="1688523"/>
          </a:xfrm>
          <a:prstGeom prst="rect">
            <a:avLst/>
          </a:prstGeom>
        </p:spPr>
      </p:pic>
      <p:pic>
        <p:nvPicPr>
          <p:cNvPr id="603" name="PA-简单856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23"/>
          <a:srcRect l="50061"/>
          <a:stretch>
            <a:fillRect/>
          </a:stretch>
        </p:blipFill>
        <p:spPr>
          <a:xfrm>
            <a:off x="8679559" y="1826657"/>
            <a:ext cx="1785939" cy="17120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" grpId="0" bldLvl="0" animBg="1"/>
      <p:bldP spid="402" grpId="0" bldLvl="0" animBg="1"/>
      <p:bldP spid="405" grpId="0" bldLvl="0" animBg="1"/>
      <p:bldP spid="419" grpId="0" bldLvl="0" animBg="1"/>
      <p:bldP spid="420" grpId="0"/>
      <p:bldP spid="421" grpId="0"/>
      <p:bldP spid="422" grpId="0"/>
      <p:bldP spid="4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图片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4" name="PA-简单857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27" name="PA-圆角矩形 1326"/>
          <p:cNvSpPr/>
          <p:nvPr>
            <p:custDataLst>
              <p:tags r:id="rId2"/>
            </p:custDataLst>
          </p:nvPr>
        </p:nvSpPr>
        <p:spPr>
          <a:xfrm rot="16200000">
            <a:off x="-457200" y="3072130"/>
            <a:ext cx="3888105" cy="8509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PA-简单859"/>
          <p:cNvSpPr txBox="1"/>
          <p:nvPr>
            <p:custDataLst>
              <p:tags r:id="rId3"/>
            </p:custDataLst>
          </p:nvPr>
        </p:nvSpPr>
        <p:spPr>
          <a:xfrm>
            <a:off x="5205372" y="93633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目  录</a:t>
            </a:r>
          </a:p>
        </p:txBody>
      </p:sp>
      <p:sp>
        <p:nvSpPr>
          <p:cNvPr id="9" name="PA-简单860"/>
          <p:cNvSpPr txBox="1"/>
          <p:nvPr>
            <p:custDataLst>
              <p:tags r:id="rId4"/>
            </p:custDataLst>
          </p:nvPr>
        </p:nvSpPr>
        <p:spPr>
          <a:xfrm>
            <a:off x="1235206" y="2560354"/>
            <a:ext cx="677108" cy="2035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lang="zh-CN" altLang="en-US" sz="3200" dirty="0">
                <a:solidFill>
                  <a:prstClr val="white"/>
                </a:solidFill>
                <a:cs typeface="+mn-ea"/>
                <a:sym typeface="+mn-lt"/>
              </a:rPr>
              <a:t>三</a:t>
            </a: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章节</a:t>
            </a:r>
          </a:p>
        </p:txBody>
      </p:sp>
      <p:sp>
        <p:nvSpPr>
          <p:cNvPr id="198" name="PA-简单861"/>
          <p:cNvSpPr txBox="1"/>
          <p:nvPr>
            <p:custDataLst>
              <p:tags r:id="rId5"/>
            </p:custDataLst>
          </p:nvPr>
        </p:nvSpPr>
        <p:spPr>
          <a:xfrm>
            <a:off x="2612568" y="3445040"/>
            <a:ext cx="2222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rPr>
              <a:t>PART 03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9" name="PA-简单862"/>
          <p:cNvSpPr txBox="1"/>
          <p:nvPr>
            <p:custDataLst>
              <p:tags r:id="rId6"/>
            </p:custDataLst>
          </p:nvPr>
        </p:nvSpPr>
        <p:spPr>
          <a:xfrm>
            <a:off x="2594699" y="1898359"/>
            <a:ext cx="61766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66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垃圾分为哪几类</a:t>
            </a:r>
          </a:p>
        </p:txBody>
      </p:sp>
      <p:sp>
        <p:nvSpPr>
          <p:cNvPr id="200" name="PA-简单863"/>
          <p:cNvSpPr/>
          <p:nvPr>
            <p:custDataLst>
              <p:tags r:id="rId7"/>
            </p:custDataLst>
          </p:nvPr>
        </p:nvSpPr>
        <p:spPr>
          <a:xfrm>
            <a:off x="2749302" y="3234955"/>
            <a:ext cx="2407920" cy="144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0" name="PA-简单865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5321423" y="3445040"/>
            <a:ext cx="5938594" cy="2842967"/>
          </a:xfrm>
          <a:prstGeom prst="rect">
            <a:avLst/>
          </a:prstGeom>
        </p:spPr>
      </p:pic>
      <p:grpSp>
        <p:nvGrpSpPr>
          <p:cNvPr id="202" name="PA-简单866"/>
          <p:cNvGrpSpPr/>
          <p:nvPr>
            <p:custDataLst>
              <p:tags r:id="rId9"/>
            </p:custDataLst>
          </p:nvPr>
        </p:nvGrpSpPr>
        <p:grpSpPr>
          <a:xfrm rot="14472895">
            <a:off x="9980399" y="2263696"/>
            <a:ext cx="286140" cy="480229"/>
            <a:chOff x="1579822" y="1519572"/>
            <a:chExt cx="225323" cy="335246"/>
          </a:xfrm>
        </p:grpSpPr>
        <p:sp>
          <p:nvSpPr>
            <p:cNvPr id="203" name="PA-任意多边形 81"/>
            <p:cNvSpPr/>
            <p:nvPr>
              <p:custDataLst>
                <p:tags r:id="rId10"/>
              </p:custDataLst>
            </p:nvPr>
          </p:nvSpPr>
          <p:spPr bwMode="auto">
            <a:xfrm rot="21244858">
              <a:off x="1728171" y="1519572"/>
              <a:ext cx="41820" cy="24212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4" name="PA-任意多边形 82"/>
            <p:cNvSpPr/>
            <p:nvPr>
              <p:custDataLst>
                <p:tags r:id="rId11"/>
              </p:custDataLst>
            </p:nvPr>
          </p:nvSpPr>
          <p:spPr bwMode="auto">
            <a:xfrm rot="21244858">
              <a:off x="1579822" y="1572362"/>
              <a:ext cx="143067" cy="253117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5" name="PA-任意多边形 83"/>
            <p:cNvSpPr/>
            <p:nvPr>
              <p:custDataLst>
                <p:tags r:id="rId12"/>
              </p:custDataLst>
            </p:nvPr>
          </p:nvSpPr>
          <p:spPr bwMode="auto">
            <a:xfrm rot="21244858">
              <a:off x="1659878" y="1577219"/>
              <a:ext cx="145267" cy="25091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6" name="PA-任意多边形 84"/>
            <p:cNvSpPr/>
            <p:nvPr>
              <p:custDataLst>
                <p:tags r:id="rId13"/>
              </p:custDataLst>
            </p:nvPr>
          </p:nvSpPr>
          <p:spPr bwMode="auto">
            <a:xfrm rot="21244858">
              <a:off x="1669259" y="1819602"/>
              <a:ext cx="92443" cy="35216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7" name="PA-任意多边形 85"/>
            <p:cNvSpPr/>
            <p:nvPr>
              <p:custDataLst>
                <p:tags r:id="rId14"/>
              </p:custDataLst>
            </p:nvPr>
          </p:nvSpPr>
          <p:spPr bwMode="auto">
            <a:xfrm rot="21244858">
              <a:off x="1592816" y="1799493"/>
              <a:ext cx="79236" cy="52824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8" name="PA-任意多边形 86"/>
            <p:cNvSpPr/>
            <p:nvPr>
              <p:custDataLst>
                <p:tags r:id="rId15"/>
              </p:custDataLst>
            </p:nvPr>
          </p:nvSpPr>
          <p:spPr bwMode="auto">
            <a:xfrm rot="21244858">
              <a:off x="1710599" y="1548184"/>
              <a:ext cx="81438" cy="52824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9" name="PA-任意多边形 87"/>
            <p:cNvSpPr/>
            <p:nvPr>
              <p:custDataLst>
                <p:tags r:id="rId16"/>
              </p:custDataLst>
            </p:nvPr>
          </p:nvSpPr>
          <p:spPr bwMode="auto">
            <a:xfrm rot="21244858">
              <a:off x="1625340" y="1543255"/>
              <a:ext cx="90242" cy="39618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0" name="PA-任意多边形 88"/>
            <p:cNvSpPr/>
            <p:nvPr>
              <p:custDataLst>
                <p:tags r:id="rId17"/>
              </p:custDataLst>
            </p:nvPr>
          </p:nvSpPr>
          <p:spPr bwMode="auto">
            <a:xfrm rot="21244858">
              <a:off x="1714814" y="1534988"/>
              <a:ext cx="70432" cy="33016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1" name="PA-任意多边形 89"/>
            <p:cNvSpPr/>
            <p:nvPr>
              <p:custDataLst>
                <p:tags r:id="rId18"/>
              </p:custDataLst>
            </p:nvPr>
          </p:nvSpPr>
          <p:spPr bwMode="auto">
            <a:xfrm rot="21244858">
              <a:off x="1649627" y="1528566"/>
              <a:ext cx="68232" cy="26412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2" name="PA-任意多边形 90"/>
            <p:cNvSpPr/>
            <p:nvPr>
              <p:custDataLst>
                <p:tags r:id="rId19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3" name="PA-任意多边形 91"/>
            <p:cNvSpPr/>
            <p:nvPr>
              <p:custDataLst>
                <p:tags r:id="rId20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4" name="PA-任意多边形 92"/>
            <p:cNvSpPr/>
            <p:nvPr>
              <p:custDataLst>
                <p:tags r:id="rId21"/>
              </p:custDataLst>
            </p:nvPr>
          </p:nvSpPr>
          <p:spPr bwMode="auto">
            <a:xfrm rot="21244858">
              <a:off x="1668557" y="1603410"/>
              <a:ext cx="132061" cy="195891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5" name="PA-任意多边形 93"/>
            <p:cNvSpPr/>
            <p:nvPr>
              <p:custDataLst>
                <p:tags r:id="rId22"/>
              </p:custDataLst>
            </p:nvPr>
          </p:nvSpPr>
          <p:spPr bwMode="auto">
            <a:xfrm rot="21244858">
              <a:off x="1585970" y="1596596"/>
              <a:ext cx="129860" cy="195891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6" name="PA-矩形 94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 rot="21244858">
              <a:off x="1654398" y="1574615"/>
              <a:ext cx="24212" cy="28614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7" name="PA-任意多边形 95"/>
            <p:cNvSpPr/>
            <p:nvPr>
              <p:custDataLst>
                <p:tags r:id="rId24"/>
              </p:custDataLst>
            </p:nvPr>
          </p:nvSpPr>
          <p:spPr bwMode="auto">
            <a:xfrm rot="21244858">
              <a:off x="1677070" y="1571241"/>
              <a:ext cx="0" cy="440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8" name="PA-任意多边形 96"/>
            <p:cNvSpPr/>
            <p:nvPr>
              <p:custDataLst>
                <p:tags r:id="rId25"/>
              </p:custDataLst>
            </p:nvPr>
          </p:nvSpPr>
          <p:spPr bwMode="auto">
            <a:xfrm rot="21244858">
              <a:off x="1621002" y="1781680"/>
              <a:ext cx="24212" cy="3741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9" name="PA-任意多边形 97"/>
            <p:cNvSpPr/>
            <p:nvPr>
              <p:custDataLst>
                <p:tags r:id="rId26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0" name="PA-任意多边形 98"/>
            <p:cNvSpPr/>
            <p:nvPr>
              <p:custDataLst>
                <p:tags r:id="rId27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1" name="PA-任意多边形 99"/>
            <p:cNvSpPr/>
            <p:nvPr>
              <p:custDataLst>
                <p:tags r:id="rId28"/>
              </p:custDataLst>
            </p:nvPr>
          </p:nvSpPr>
          <p:spPr bwMode="auto">
            <a:xfrm rot="21244858">
              <a:off x="1618872" y="1603205"/>
              <a:ext cx="63830" cy="180483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/>
      <p:bldP spid="199" grpId="0"/>
      <p:bldP spid="20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867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872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873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垃圾分为哪几类</a:t>
            </a:r>
          </a:p>
        </p:txBody>
      </p:sp>
      <p:pic>
        <p:nvPicPr>
          <p:cNvPr id="30" name="PA-简单874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547" y="1725670"/>
            <a:ext cx="3785451" cy="4246536"/>
          </a:xfrm>
          <a:prstGeom prst="rect">
            <a:avLst/>
          </a:prstGeom>
        </p:spPr>
      </p:pic>
      <p:sp>
        <p:nvSpPr>
          <p:cNvPr id="31" name="PA-简单875"/>
          <p:cNvSpPr/>
          <p:nvPr>
            <p:custDataLst>
              <p:tags r:id="rId5"/>
            </p:custDataLst>
          </p:nvPr>
        </p:nvSpPr>
        <p:spPr>
          <a:xfrm>
            <a:off x="5191760" y="2245360"/>
            <a:ext cx="1910080" cy="5864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PA-简单876"/>
          <p:cNvSpPr txBox="1"/>
          <p:nvPr>
            <p:custDataLst>
              <p:tags r:id="rId6"/>
            </p:custDataLst>
          </p:nvPr>
        </p:nvSpPr>
        <p:spPr>
          <a:xfrm>
            <a:off x="5438914" y="230774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可回收物</a:t>
            </a:r>
          </a:p>
        </p:txBody>
      </p:sp>
      <p:sp>
        <p:nvSpPr>
          <p:cNvPr id="34" name="PA-简单877"/>
          <p:cNvSpPr txBox="1"/>
          <p:nvPr>
            <p:custDataLst>
              <p:tags r:id="rId7"/>
            </p:custDataLst>
          </p:nvPr>
        </p:nvSpPr>
        <p:spPr>
          <a:xfrm>
            <a:off x="5066158" y="3007992"/>
            <a:ext cx="6140322" cy="1005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just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可回收物是指生活垃圾中未经过污染、适宜回收循环利用的废物。</a:t>
            </a:r>
          </a:p>
        </p:txBody>
      </p:sp>
      <p:sp>
        <p:nvSpPr>
          <p:cNvPr id="35" name="PA-简单878"/>
          <p:cNvSpPr/>
          <p:nvPr>
            <p:custDataLst>
              <p:tags r:id="rId8"/>
            </p:custDataLst>
          </p:nvPr>
        </p:nvSpPr>
        <p:spPr>
          <a:xfrm>
            <a:off x="5127118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PA-简单879"/>
          <p:cNvSpPr/>
          <p:nvPr>
            <p:custDataLst>
              <p:tags r:id="rId9"/>
            </p:custDataLst>
          </p:nvPr>
        </p:nvSpPr>
        <p:spPr>
          <a:xfrm>
            <a:off x="6360267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PA-简单880"/>
          <p:cNvSpPr/>
          <p:nvPr>
            <p:custDataLst>
              <p:tags r:id="rId10"/>
            </p:custDataLst>
          </p:nvPr>
        </p:nvSpPr>
        <p:spPr>
          <a:xfrm>
            <a:off x="7593416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PA-简单881"/>
          <p:cNvSpPr/>
          <p:nvPr>
            <p:custDataLst>
              <p:tags r:id="rId11"/>
            </p:custDataLst>
          </p:nvPr>
        </p:nvSpPr>
        <p:spPr>
          <a:xfrm>
            <a:off x="8826565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PA-简单882"/>
          <p:cNvSpPr/>
          <p:nvPr>
            <p:custDataLst>
              <p:tags r:id="rId12"/>
            </p:custDataLst>
          </p:nvPr>
        </p:nvSpPr>
        <p:spPr>
          <a:xfrm>
            <a:off x="10059713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PA-简单883"/>
          <p:cNvSpPr/>
          <p:nvPr>
            <p:custDataLst>
              <p:tags r:id="rId13"/>
            </p:custDataLst>
          </p:nvPr>
        </p:nvSpPr>
        <p:spPr>
          <a:xfrm>
            <a:off x="5210537" y="45667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纸制品</a:t>
            </a:r>
          </a:p>
        </p:txBody>
      </p:sp>
      <p:sp>
        <p:nvSpPr>
          <p:cNvPr id="41" name="PA-简单884"/>
          <p:cNvSpPr/>
          <p:nvPr>
            <p:custDataLst>
              <p:tags r:id="rId14"/>
            </p:custDataLst>
          </p:nvPr>
        </p:nvSpPr>
        <p:spPr>
          <a:xfrm>
            <a:off x="9025400" y="442824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电子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产品</a:t>
            </a:r>
          </a:p>
        </p:txBody>
      </p:sp>
      <p:sp>
        <p:nvSpPr>
          <p:cNvPr id="42" name="PA-简单885"/>
          <p:cNvSpPr/>
          <p:nvPr>
            <p:custDataLst>
              <p:tags r:id="rId15"/>
            </p:custDataLst>
          </p:nvPr>
        </p:nvSpPr>
        <p:spPr>
          <a:xfrm>
            <a:off x="6443686" y="45667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塑料类</a:t>
            </a:r>
          </a:p>
        </p:txBody>
      </p:sp>
      <p:sp>
        <p:nvSpPr>
          <p:cNvPr id="43" name="PA-简单886"/>
          <p:cNvSpPr/>
          <p:nvPr>
            <p:custDataLst>
              <p:tags r:id="rId16"/>
            </p:custDataLst>
          </p:nvPr>
        </p:nvSpPr>
        <p:spPr>
          <a:xfrm>
            <a:off x="7676835" y="45667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纸盒类</a:t>
            </a:r>
          </a:p>
        </p:txBody>
      </p:sp>
      <p:sp>
        <p:nvSpPr>
          <p:cNvPr id="54" name="PA-简单887"/>
          <p:cNvSpPr/>
          <p:nvPr>
            <p:custDataLst>
              <p:tags r:id="rId17"/>
            </p:custDataLst>
          </p:nvPr>
        </p:nvSpPr>
        <p:spPr>
          <a:xfrm>
            <a:off x="10258548" y="442824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金属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类等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32" grpId="0"/>
      <p:bldP spid="34" grpId="0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/>
      <p:bldP spid="41" grpId="0"/>
      <p:bldP spid="42" grpId="0"/>
      <p:bldP spid="4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888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893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894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垃圾分为哪几类</a:t>
            </a:r>
          </a:p>
        </p:txBody>
      </p:sp>
      <p:pic>
        <p:nvPicPr>
          <p:cNvPr id="27" name="PA-简单895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84273" y="1868980"/>
            <a:ext cx="3802213" cy="4125420"/>
          </a:xfrm>
          <a:prstGeom prst="rect">
            <a:avLst/>
          </a:prstGeom>
        </p:spPr>
      </p:pic>
      <p:sp>
        <p:nvSpPr>
          <p:cNvPr id="28" name="PA-简单896"/>
          <p:cNvSpPr/>
          <p:nvPr>
            <p:custDataLst>
              <p:tags r:id="rId5"/>
            </p:custDataLst>
          </p:nvPr>
        </p:nvSpPr>
        <p:spPr>
          <a:xfrm>
            <a:off x="1153898" y="2082800"/>
            <a:ext cx="1910080" cy="5864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PA-简单897"/>
          <p:cNvSpPr txBox="1"/>
          <p:nvPr>
            <p:custDataLst>
              <p:tags r:id="rId6"/>
            </p:custDataLst>
          </p:nvPr>
        </p:nvSpPr>
        <p:spPr>
          <a:xfrm>
            <a:off x="1401052" y="214518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有害垃圾</a:t>
            </a:r>
          </a:p>
        </p:txBody>
      </p:sp>
      <p:sp>
        <p:nvSpPr>
          <p:cNvPr id="55" name="PA-简单898"/>
          <p:cNvSpPr txBox="1"/>
          <p:nvPr>
            <p:custDataLst>
              <p:tags r:id="rId7"/>
            </p:custDataLst>
          </p:nvPr>
        </p:nvSpPr>
        <p:spPr>
          <a:xfrm>
            <a:off x="1028296" y="2845432"/>
            <a:ext cx="6140322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just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指生活垃圾中对人体健康及自然环境造成危害的物质，必须单独运输、存贮，有环保部门认可的专业机构进行特殊安全处理。</a:t>
            </a:r>
          </a:p>
        </p:txBody>
      </p:sp>
      <p:sp>
        <p:nvSpPr>
          <p:cNvPr id="56" name="PA-简单899"/>
          <p:cNvSpPr/>
          <p:nvPr>
            <p:custDataLst>
              <p:tags r:id="rId8"/>
            </p:custDataLst>
          </p:nvPr>
        </p:nvSpPr>
        <p:spPr>
          <a:xfrm>
            <a:off x="1089256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PA-简单900"/>
          <p:cNvSpPr/>
          <p:nvPr>
            <p:custDataLst>
              <p:tags r:id="rId9"/>
            </p:custDataLst>
          </p:nvPr>
        </p:nvSpPr>
        <p:spPr>
          <a:xfrm>
            <a:off x="2322405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PA-简单901"/>
          <p:cNvSpPr/>
          <p:nvPr>
            <p:custDataLst>
              <p:tags r:id="rId10"/>
            </p:custDataLst>
          </p:nvPr>
        </p:nvSpPr>
        <p:spPr>
          <a:xfrm>
            <a:off x="3555554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PA-简单902"/>
          <p:cNvSpPr/>
          <p:nvPr>
            <p:custDataLst>
              <p:tags r:id="rId11"/>
            </p:custDataLst>
          </p:nvPr>
        </p:nvSpPr>
        <p:spPr>
          <a:xfrm>
            <a:off x="4788703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PA-简单903"/>
          <p:cNvSpPr/>
          <p:nvPr>
            <p:custDataLst>
              <p:tags r:id="rId12"/>
            </p:custDataLst>
          </p:nvPr>
        </p:nvSpPr>
        <p:spPr>
          <a:xfrm>
            <a:off x="6021851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PA-简单904"/>
          <p:cNvSpPr/>
          <p:nvPr>
            <p:custDataLst>
              <p:tags r:id="rId13"/>
            </p:custDataLst>
          </p:nvPr>
        </p:nvSpPr>
        <p:spPr>
          <a:xfrm>
            <a:off x="1172675" y="48817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电池类</a:t>
            </a:r>
          </a:p>
        </p:txBody>
      </p:sp>
      <p:sp>
        <p:nvSpPr>
          <p:cNvPr id="62" name="PA-简单905"/>
          <p:cNvSpPr/>
          <p:nvPr>
            <p:custDataLst>
              <p:tags r:id="rId14"/>
            </p:custDataLst>
          </p:nvPr>
        </p:nvSpPr>
        <p:spPr>
          <a:xfrm>
            <a:off x="4872122" y="48817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油漆类</a:t>
            </a:r>
          </a:p>
        </p:txBody>
      </p:sp>
      <p:sp>
        <p:nvSpPr>
          <p:cNvPr id="63" name="PA-简单906"/>
          <p:cNvSpPr/>
          <p:nvPr>
            <p:custDataLst>
              <p:tags r:id="rId15"/>
            </p:custDataLst>
          </p:nvPr>
        </p:nvSpPr>
        <p:spPr>
          <a:xfrm>
            <a:off x="2405824" y="48817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铅汞类</a:t>
            </a:r>
          </a:p>
        </p:txBody>
      </p:sp>
      <p:sp>
        <p:nvSpPr>
          <p:cNvPr id="64" name="PA-简单907"/>
          <p:cNvSpPr/>
          <p:nvPr>
            <p:custDataLst>
              <p:tags r:id="rId16"/>
            </p:custDataLst>
          </p:nvPr>
        </p:nvSpPr>
        <p:spPr>
          <a:xfrm>
            <a:off x="3638973" y="48817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废药类</a:t>
            </a:r>
          </a:p>
        </p:txBody>
      </p:sp>
      <p:sp>
        <p:nvSpPr>
          <p:cNvPr id="65" name="PA-简单908"/>
          <p:cNvSpPr/>
          <p:nvPr>
            <p:custDataLst>
              <p:tags r:id="rId17"/>
            </p:custDataLst>
          </p:nvPr>
        </p:nvSpPr>
        <p:spPr>
          <a:xfrm>
            <a:off x="6105270" y="48817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农药类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9" grpId="0"/>
      <p:bldP spid="55" grpId="0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/>
      <p:bldP spid="62" grpId="0"/>
      <p:bldP spid="63" grpId="0"/>
      <p:bldP spid="64" grpId="0"/>
      <p:bldP spid="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909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914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915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垃圾分为哪几类</a:t>
            </a:r>
          </a:p>
        </p:txBody>
      </p:sp>
      <p:pic>
        <p:nvPicPr>
          <p:cNvPr id="30" name="PA-简单91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3553" y="1669184"/>
            <a:ext cx="3785451" cy="4246535"/>
          </a:xfrm>
          <a:prstGeom prst="rect">
            <a:avLst/>
          </a:prstGeom>
        </p:spPr>
      </p:pic>
      <p:sp>
        <p:nvSpPr>
          <p:cNvPr id="31" name="PA-简单917"/>
          <p:cNvSpPr/>
          <p:nvPr>
            <p:custDataLst>
              <p:tags r:id="rId5"/>
            </p:custDataLst>
          </p:nvPr>
        </p:nvSpPr>
        <p:spPr>
          <a:xfrm>
            <a:off x="5191760" y="2245360"/>
            <a:ext cx="1910080" cy="5864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PA-简单918"/>
          <p:cNvSpPr txBox="1"/>
          <p:nvPr>
            <p:custDataLst>
              <p:tags r:id="rId6"/>
            </p:custDataLst>
          </p:nvPr>
        </p:nvSpPr>
        <p:spPr>
          <a:xfrm>
            <a:off x="5438914" y="230774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厨余垃圾</a:t>
            </a:r>
          </a:p>
        </p:txBody>
      </p:sp>
      <p:sp>
        <p:nvSpPr>
          <p:cNvPr id="34" name="PA-简单919"/>
          <p:cNvSpPr txBox="1"/>
          <p:nvPr>
            <p:custDataLst>
              <p:tags r:id="rId7"/>
            </p:custDataLst>
          </p:nvPr>
        </p:nvSpPr>
        <p:spPr>
          <a:xfrm>
            <a:off x="5066158" y="3007992"/>
            <a:ext cx="6140322" cy="100578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just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厨余垃圾主要为剩饭剩菜及烹饪过程中产生的菜帮菜叶、肉类鱼虾废弃部位、蛋壳等</a:t>
            </a:r>
          </a:p>
        </p:txBody>
      </p:sp>
      <p:sp>
        <p:nvSpPr>
          <p:cNvPr id="35" name="PA-简单920"/>
          <p:cNvSpPr/>
          <p:nvPr>
            <p:custDataLst>
              <p:tags r:id="rId8"/>
            </p:custDataLst>
          </p:nvPr>
        </p:nvSpPr>
        <p:spPr>
          <a:xfrm>
            <a:off x="5127118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PA-简单921"/>
          <p:cNvSpPr/>
          <p:nvPr>
            <p:custDataLst>
              <p:tags r:id="rId9"/>
            </p:custDataLst>
          </p:nvPr>
        </p:nvSpPr>
        <p:spPr>
          <a:xfrm>
            <a:off x="6360267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PA-简单922"/>
          <p:cNvSpPr/>
          <p:nvPr>
            <p:custDataLst>
              <p:tags r:id="rId10"/>
            </p:custDataLst>
          </p:nvPr>
        </p:nvSpPr>
        <p:spPr>
          <a:xfrm>
            <a:off x="7593416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PA-简单923"/>
          <p:cNvSpPr/>
          <p:nvPr>
            <p:custDataLst>
              <p:tags r:id="rId11"/>
            </p:custDataLst>
          </p:nvPr>
        </p:nvSpPr>
        <p:spPr>
          <a:xfrm>
            <a:off x="8826565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PA-简单924"/>
          <p:cNvSpPr/>
          <p:nvPr>
            <p:custDataLst>
              <p:tags r:id="rId12"/>
            </p:custDataLst>
          </p:nvPr>
        </p:nvSpPr>
        <p:spPr>
          <a:xfrm>
            <a:off x="10059713" y="420908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PA-简单925"/>
          <p:cNvSpPr/>
          <p:nvPr>
            <p:custDataLst>
              <p:tags r:id="rId13"/>
            </p:custDataLst>
          </p:nvPr>
        </p:nvSpPr>
        <p:spPr>
          <a:xfrm>
            <a:off x="5210537" y="45667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蔬菜类</a:t>
            </a:r>
          </a:p>
        </p:txBody>
      </p:sp>
      <p:sp>
        <p:nvSpPr>
          <p:cNvPr id="41" name="PA-简单926"/>
          <p:cNvSpPr/>
          <p:nvPr>
            <p:custDataLst>
              <p:tags r:id="rId14"/>
            </p:custDataLst>
          </p:nvPr>
        </p:nvSpPr>
        <p:spPr>
          <a:xfrm>
            <a:off x="8909984" y="454642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海鲜类</a:t>
            </a:r>
          </a:p>
        </p:txBody>
      </p:sp>
      <p:sp>
        <p:nvSpPr>
          <p:cNvPr id="42" name="PA-简单927"/>
          <p:cNvSpPr/>
          <p:nvPr>
            <p:custDataLst>
              <p:tags r:id="rId15"/>
            </p:custDataLst>
          </p:nvPr>
        </p:nvSpPr>
        <p:spPr>
          <a:xfrm>
            <a:off x="6443686" y="456674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水果类</a:t>
            </a:r>
          </a:p>
        </p:txBody>
      </p:sp>
      <p:sp>
        <p:nvSpPr>
          <p:cNvPr id="43" name="PA-简单928"/>
          <p:cNvSpPr/>
          <p:nvPr>
            <p:custDataLst>
              <p:tags r:id="rId16"/>
            </p:custDataLst>
          </p:nvPr>
        </p:nvSpPr>
        <p:spPr>
          <a:xfrm>
            <a:off x="7792251" y="454642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肉类</a:t>
            </a:r>
          </a:p>
        </p:txBody>
      </p:sp>
      <p:sp>
        <p:nvSpPr>
          <p:cNvPr id="54" name="PA-简单929"/>
          <p:cNvSpPr/>
          <p:nvPr>
            <p:custDataLst>
              <p:tags r:id="rId17"/>
            </p:custDataLst>
          </p:nvPr>
        </p:nvSpPr>
        <p:spPr>
          <a:xfrm>
            <a:off x="10258548" y="442824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剩饭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剩菜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32" grpId="0"/>
      <p:bldP spid="34" grpId="0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/>
      <p:bldP spid="41" grpId="0"/>
      <p:bldP spid="42" grpId="0"/>
      <p:bldP spid="4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930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935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936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垃圾分为哪几类</a:t>
            </a:r>
          </a:p>
        </p:txBody>
      </p:sp>
      <p:pic>
        <p:nvPicPr>
          <p:cNvPr id="27" name="PA-简单937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84273" y="1729061"/>
            <a:ext cx="3802213" cy="4265339"/>
          </a:xfrm>
          <a:prstGeom prst="rect">
            <a:avLst/>
          </a:prstGeom>
        </p:spPr>
      </p:pic>
      <p:sp>
        <p:nvSpPr>
          <p:cNvPr id="28" name="PA-简单938"/>
          <p:cNvSpPr/>
          <p:nvPr>
            <p:custDataLst>
              <p:tags r:id="rId5"/>
            </p:custDataLst>
          </p:nvPr>
        </p:nvSpPr>
        <p:spPr>
          <a:xfrm>
            <a:off x="1153898" y="2082800"/>
            <a:ext cx="1910080" cy="5864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PA-简单939"/>
          <p:cNvSpPr txBox="1"/>
          <p:nvPr>
            <p:custDataLst>
              <p:tags r:id="rId6"/>
            </p:custDataLst>
          </p:nvPr>
        </p:nvSpPr>
        <p:spPr>
          <a:xfrm>
            <a:off x="1401052" y="214518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其他垃圾</a:t>
            </a:r>
          </a:p>
        </p:txBody>
      </p:sp>
      <p:sp>
        <p:nvSpPr>
          <p:cNvPr id="55" name="PA-简单940"/>
          <p:cNvSpPr txBox="1"/>
          <p:nvPr>
            <p:custDataLst>
              <p:tags r:id="rId7"/>
            </p:custDataLst>
          </p:nvPr>
        </p:nvSpPr>
        <p:spPr>
          <a:xfrm>
            <a:off x="1079096" y="2845432"/>
            <a:ext cx="6140322" cy="15327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just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其他垃圾是腐除可回收物，有害垃圾，餐厨垃圾外的其他生活垃圾，由环卫体系主要收集和处理的垃圾</a:t>
            </a:r>
          </a:p>
        </p:txBody>
      </p:sp>
      <p:sp>
        <p:nvSpPr>
          <p:cNvPr id="56" name="PA-简单941"/>
          <p:cNvSpPr/>
          <p:nvPr>
            <p:custDataLst>
              <p:tags r:id="rId8"/>
            </p:custDataLst>
          </p:nvPr>
        </p:nvSpPr>
        <p:spPr>
          <a:xfrm>
            <a:off x="1089256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PA-简单942"/>
          <p:cNvSpPr/>
          <p:nvPr>
            <p:custDataLst>
              <p:tags r:id="rId9"/>
            </p:custDataLst>
          </p:nvPr>
        </p:nvSpPr>
        <p:spPr>
          <a:xfrm>
            <a:off x="2322405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PA-简单943"/>
          <p:cNvSpPr/>
          <p:nvPr>
            <p:custDataLst>
              <p:tags r:id="rId10"/>
            </p:custDataLst>
          </p:nvPr>
        </p:nvSpPr>
        <p:spPr>
          <a:xfrm>
            <a:off x="3555554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PA-简单944"/>
          <p:cNvSpPr/>
          <p:nvPr>
            <p:custDataLst>
              <p:tags r:id="rId11"/>
            </p:custDataLst>
          </p:nvPr>
        </p:nvSpPr>
        <p:spPr>
          <a:xfrm>
            <a:off x="4788703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PA-简单945"/>
          <p:cNvSpPr/>
          <p:nvPr>
            <p:custDataLst>
              <p:tags r:id="rId12"/>
            </p:custDataLst>
          </p:nvPr>
        </p:nvSpPr>
        <p:spPr>
          <a:xfrm>
            <a:off x="6021851" y="4524046"/>
            <a:ext cx="1044000" cy="1044000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PA-简单946"/>
          <p:cNvSpPr/>
          <p:nvPr>
            <p:custDataLst>
              <p:tags r:id="rId13"/>
            </p:custDataLst>
          </p:nvPr>
        </p:nvSpPr>
        <p:spPr>
          <a:xfrm>
            <a:off x="1172675" y="488170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废纸巾</a:t>
            </a:r>
          </a:p>
        </p:txBody>
      </p:sp>
      <p:sp>
        <p:nvSpPr>
          <p:cNvPr id="62" name="PA-简单947"/>
          <p:cNvSpPr/>
          <p:nvPr>
            <p:custDataLst>
              <p:tags r:id="rId14"/>
            </p:custDataLst>
          </p:nvPr>
        </p:nvSpPr>
        <p:spPr>
          <a:xfrm>
            <a:off x="4987538" y="475336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混合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垃圾</a:t>
            </a:r>
          </a:p>
        </p:txBody>
      </p:sp>
      <p:sp>
        <p:nvSpPr>
          <p:cNvPr id="63" name="PA-简单948"/>
          <p:cNvSpPr/>
          <p:nvPr>
            <p:custDataLst>
              <p:tags r:id="rId15"/>
            </p:custDataLst>
          </p:nvPr>
        </p:nvSpPr>
        <p:spPr>
          <a:xfrm>
            <a:off x="2521240" y="475336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大块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骨头</a:t>
            </a:r>
          </a:p>
        </p:txBody>
      </p:sp>
      <p:sp>
        <p:nvSpPr>
          <p:cNvPr id="64" name="PA-简单949"/>
          <p:cNvSpPr/>
          <p:nvPr>
            <p:custDataLst>
              <p:tags r:id="rId16"/>
            </p:custDataLst>
          </p:nvPr>
        </p:nvSpPr>
        <p:spPr>
          <a:xfrm>
            <a:off x="3754389" y="475336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植物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硬壳</a:t>
            </a:r>
          </a:p>
        </p:txBody>
      </p:sp>
      <p:sp>
        <p:nvSpPr>
          <p:cNvPr id="65" name="PA-简单950"/>
          <p:cNvSpPr/>
          <p:nvPr>
            <p:custDataLst>
              <p:tags r:id="rId17"/>
            </p:custDataLst>
          </p:nvPr>
        </p:nvSpPr>
        <p:spPr>
          <a:xfrm>
            <a:off x="6220686" y="4753361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砖瓦</a:t>
            </a:r>
            <a:endParaRPr lang="en-US" altLang="zh-CN" kern="0" dirty="0">
              <a:solidFill>
                <a:prstClr val="white"/>
              </a:solidFill>
              <a:cs typeface="+mn-ea"/>
              <a:sym typeface="+mn-lt"/>
            </a:endParaRPr>
          </a:p>
          <a:p>
            <a:pPr algn="ctr"/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陶瓷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9" grpId="0"/>
      <p:bldP spid="55" grpId="0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61" grpId="0"/>
      <p:bldP spid="62" grpId="0"/>
      <p:bldP spid="63" grpId="0"/>
      <p:bldP spid="64" grpId="0"/>
      <p:bldP spid="6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图片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4" name="PA-简单951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27" name="PA-圆角矩形 1326"/>
          <p:cNvSpPr/>
          <p:nvPr>
            <p:custDataLst>
              <p:tags r:id="rId2"/>
            </p:custDataLst>
          </p:nvPr>
        </p:nvSpPr>
        <p:spPr>
          <a:xfrm rot="16200000">
            <a:off x="-457200" y="3072130"/>
            <a:ext cx="3888105" cy="8509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PA-简单953"/>
          <p:cNvSpPr txBox="1"/>
          <p:nvPr>
            <p:custDataLst>
              <p:tags r:id="rId3"/>
            </p:custDataLst>
          </p:nvPr>
        </p:nvSpPr>
        <p:spPr>
          <a:xfrm>
            <a:off x="5205372" y="93633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目  录</a:t>
            </a:r>
          </a:p>
        </p:txBody>
      </p:sp>
      <p:sp>
        <p:nvSpPr>
          <p:cNvPr id="9" name="PA-简单954"/>
          <p:cNvSpPr txBox="1"/>
          <p:nvPr>
            <p:custDataLst>
              <p:tags r:id="rId4"/>
            </p:custDataLst>
          </p:nvPr>
        </p:nvSpPr>
        <p:spPr>
          <a:xfrm>
            <a:off x="1235206" y="2560354"/>
            <a:ext cx="677108" cy="2035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第四章节</a:t>
            </a:r>
          </a:p>
        </p:txBody>
      </p:sp>
      <p:sp>
        <p:nvSpPr>
          <p:cNvPr id="198" name="PA-简单955"/>
          <p:cNvSpPr txBox="1"/>
          <p:nvPr>
            <p:custDataLst>
              <p:tags r:id="rId5"/>
            </p:custDataLst>
          </p:nvPr>
        </p:nvSpPr>
        <p:spPr>
          <a:xfrm>
            <a:off x="2612568" y="3445040"/>
            <a:ext cx="2222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rPr>
              <a:t>PART 04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9" name="PA-简单956"/>
          <p:cNvSpPr txBox="1"/>
          <p:nvPr>
            <p:custDataLst>
              <p:tags r:id="rId6"/>
            </p:custDataLst>
          </p:nvPr>
        </p:nvSpPr>
        <p:spPr>
          <a:xfrm>
            <a:off x="2594699" y="1898359"/>
            <a:ext cx="61766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66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做好垃圾的分类</a:t>
            </a:r>
          </a:p>
        </p:txBody>
      </p:sp>
      <p:sp>
        <p:nvSpPr>
          <p:cNvPr id="200" name="PA-简单957"/>
          <p:cNvSpPr/>
          <p:nvPr>
            <p:custDataLst>
              <p:tags r:id="rId7"/>
            </p:custDataLst>
          </p:nvPr>
        </p:nvSpPr>
        <p:spPr>
          <a:xfrm>
            <a:off x="2749302" y="3234955"/>
            <a:ext cx="2407920" cy="144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0" name="PA-简单95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5321423" y="3445040"/>
            <a:ext cx="5938594" cy="2842967"/>
          </a:xfrm>
          <a:prstGeom prst="rect">
            <a:avLst/>
          </a:prstGeom>
        </p:spPr>
      </p:pic>
      <p:grpSp>
        <p:nvGrpSpPr>
          <p:cNvPr id="202" name="PA-简单960"/>
          <p:cNvGrpSpPr/>
          <p:nvPr>
            <p:custDataLst>
              <p:tags r:id="rId9"/>
            </p:custDataLst>
          </p:nvPr>
        </p:nvGrpSpPr>
        <p:grpSpPr>
          <a:xfrm rot="14472895">
            <a:off x="9980399" y="2263696"/>
            <a:ext cx="286140" cy="480229"/>
            <a:chOff x="1579822" y="1519572"/>
            <a:chExt cx="225323" cy="335246"/>
          </a:xfrm>
        </p:grpSpPr>
        <p:sp>
          <p:nvSpPr>
            <p:cNvPr id="203" name="PA-任意多边形 81"/>
            <p:cNvSpPr/>
            <p:nvPr>
              <p:custDataLst>
                <p:tags r:id="rId10"/>
              </p:custDataLst>
            </p:nvPr>
          </p:nvSpPr>
          <p:spPr bwMode="auto">
            <a:xfrm rot="21244858">
              <a:off x="1728171" y="1519572"/>
              <a:ext cx="41820" cy="24212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4" name="PA-任意多边形 82"/>
            <p:cNvSpPr/>
            <p:nvPr>
              <p:custDataLst>
                <p:tags r:id="rId11"/>
              </p:custDataLst>
            </p:nvPr>
          </p:nvSpPr>
          <p:spPr bwMode="auto">
            <a:xfrm rot="21244858">
              <a:off x="1579822" y="1572362"/>
              <a:ext cx="143067" cy="253117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5" name="PA-任意多边形 83"/>
            <p:cNvSpPr/>
            <p:nvPr>
              <p:custDataLst>
                <p:tags r:id="rId12"/>
              </p:custDataLst>
            </p:nvPr>
          </p:nvSpPr>
          <p:spPr bwMode="auto">
            <a:xfrm rot="21244858">
              <a:off x="1659878" y="1577219"/>
              <a:ext cx="145267" cy="25091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6" name="PA-任意多边形 84"/>
            <p:cNvSpPr/>
            <p:nvPr>
              <p:custDataLst>
                <p:tags r:id="rId13"/>
              </p:custDataLst>
            </p:nvPr>
          </p:nvSpPr>
          <p:spPr bwMode="auto">
            <a:xfrm rot="21244858">
              <a:off x="1669259" y="1819602"/>
              <a:ext cx="92443" cy="35216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7" name="PA-任意多边形 85"/>
            <p:cNvSpPr/>
            <p:nvPr>
              <p:custDataLst>
                <p:tags r:id="rId14"/>
              </p:custDataLst>
            </p:nvPr>
          </p:nvSpPr>
          <p:spPr bwMode="auto">
            <a:xfrm rot="21244858">
              <a:off x="1592816" y="1799493"/>
              <a:ext cx="79236" cy="52824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8" name="PA-任意多边形 86"/>
            <p:cNvSpPr/>
            <p:nvPr>
              <p:custDataLst>
                <p:tags r:id="rId15"/>
              </p:custDataLst>
            </p:nvPr>
          </p:nvSpPr>
          <p:spPr bwMode="auto">
            <a:xfrm rot="21244858">
              <a:off x="1710599" y="1548184"/>
              <a:ext cx="81438" cy="52824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9" name="PA-任意多边形 87"/>
            <p:cNvSpPr/>
            <p:nvPr>
              <p:custDataLst>
                <p:tags r:id="rId16"/>
              </p:custDataLst>
            </p:nvPr>
          </p:nvSpPr>
          <p:spPr bwMode="auto">
            <a:xfrm rot="21244858">
              <a:off x="1625340" y="1543255"/>
              <a:ext cx="90242" cy="39618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0" name="PA-任意多边形 88"/>
            <p:cNvSpPr/>
            <p:nvPr>
              <p:custDataLst>
                <p:tags r:id="rId17"/>
              </p:custDataLst>
            </p:nvPr>
          </p:nvSpPr>
          <p:spPr bwMode="auto">
            <a:xfrm rot="21244858">
              <a:off x="1714814" y="1534988"/>
              <a:ext cx="70432" cy="33016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1" name="PA-任意多边形 89"/>
            <p:cNvSpPr/>
            <p:nvPr>
              <p:custDataLst>
                <p:tags r:id="rId18"/>
              </p:custDataLst>
            </p:nvPr>
          </p:nvSpPr>
          <p:spPr bwMode="auto">
            <a:xfrm rot="21244858">
              <a:off x="1649627" y="1528566"/>
              <a:ext cx="68232" cy="26412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2" name="PA-任意多边形 90"/>
            <p:cNvSpPr/>
            <p:nvPr>
              <p:custDataLst>
                <p:tags r:id="rId19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3" name="PA-任意多边形 91"/>
            <p:cNvSpPr/>
            <p:nvPr>
              <p:custDataLst>
                <p:tags r:id="rId20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4" name="PA-任意多边形 92"/>
            <p:cNvSpPr/>
            <p:nvPr>
              <p:custDataLst>
                <p:tags r:id="rId21"/>
              </p:custDataLst>
            </p:nvPr>
          </p:nvSpPr>
          <p:spPr bwMode="auto">
            <a:xfrm rot="21244858">
              <a:off x="1668557" y="1603410"/>
              <a:ext cx="132061" cy="195891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5" name="PA-任意多边形 93"/>
            <p:cNvSpPr/>
            <p:nvPr>
              <p:custDataLst>
                <p:tags r:id="rId22"/>
              </p:custDataLst>
            </p:nvPr>
          </p:nvSpPr>
          <p:spPr bwMode="auto">
            <a:xfrm rot="21244858">
              <a:off x="1585970" y="1596596"/>
              <a:ext cx="129860" cy="195891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6" name="PA-矩形 94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 rot="21244858">
              <a:off x="1654398" y="1574615"/>
              <a:ext cx="24212" cy="28614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7" name="PA-任意多边形 95"/>
            <p:cNvSpPr/>
            <p:nvPr>
              <p:custDataLst>
                <p:tags r:id="rId24"/>
              </p:custDataLst>
            </p:nvPr>
          </p:nvSpPr>
          <p:spPr bwMode="auto">
            <a:xfrm rot="21244858">
              <a:off x="1677070" y="1571241"/>
              <a:ext cx="0" cy="440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8" name="PA-任意多边形 96"/>
            <p:cNvSpPr/>
            <p:nvPr>
              <p:custDataLst>
                <p:tags r:id="rId25"/>
              </p:custDataLst>
            </p:nvPr>
          </p:nvSpPr>
          <p:spPr bwMode="auto">
            <a:xfrm rot="21244858">
              <a:off x="1621002" y="1781680"/>
              <a:ext cx="24212" cy="3741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9" name="PA-任意多边形 97"/>
            <p:cNvSpPr/>
            <p:nvPr>
              <p:custDataLst>
                <p:tags r:id="rId26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0" name="PA-任意多边形 98"/>
            <p:cNvSpPr/>
            <p:nvPr>
              <p:custDataLst>
                <p:tags r:id="rId27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1" name="PA-任意多边形 99"/>
            <p:cNvSpPr/>
            <p:nvPr>
              <p:custDataLst>
                <p:tags r:id="rId28"/>
              </p:custDataLst>
            </p:nvPr>
          </p:nvSpPr>
          <p:spPr bwMode="auto">
            <a:xfrm rot="21244858">
              <a:off x="1618872" y="1603205"/>
              <a:ext cx="63830" cy="180483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/>
      <p:bldP spid="199" grpId="0"/>
      <p:bldP spid="20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961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966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967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做好垃圾的分类</a:t>
            </a:r>
          </a:p>
        </p:txBody>
      </p:sp>
      <p:sp>
        <p:nvSpPr>
          <p:cNvPr id="36" name="PA-简单968"/>
          <p:cNvSpPr/>
          <p:nvPr>
            <p:custDataLst>
              <p:tags r:id="rId4"/>
            </p:custDataLst>
          </p:nvPr>
        </p:nvSpPr>
        <p:spPr>
          <a:xfrm flipH="1">
            <a:off x="1178315" y="4706762"/>
            <a:ext cx="4743662" cy="822862"/>
          </a:xfrm>
          <a:prstGeom prst="rect">
            <a:avLst/>
          </a:prstGeom>
          <a:solidFill>
            <a:schemeClr val="accent2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sz="2800" kern="0" dirty="0">
                <a:solidFill>
                  <a:prstClr val="white"/>
                </a:solidFill>
                <a:cs typeface="+mn-ea"/>
                <a:sym typeface="+mn-lt"/>
              </a:rPr>
              <a:t>减量化、资源化、无害化</a:t>
            </a:r>
            <a:endParaRPr lang="en-US" altLang="zh-CN" sz="28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PA-简单969"/>
          <p:cNvSpPr/>
          <p:nvPr>
            <p:custDataLst>
              <p:tags r:id="rId5"/>
            </p:custDataLst>
          </p:nvPr>
        </p:nvSpPr>
        <p:spPr>
          <a:xfrm>
            <a:off x="1178315" y="2527978"/>
            <a:ext cx="4743662" cy="1990288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随着社会经济的迅猛发展，城市规模的扩大及人口的不断增长，使城市的生活垃圾产量与日俱增，给资源环境带来了巨大的压力。生活垃圾管理面临的压力不断增大，日益增长的垃圾将逐步侵占土地，污染环境，损害居民健康。为了让我们身处的环境得到改善，开展垃圾分类是实现生活垃圾“减量化、资源化、无害化” 重要举措</a:t>
            </a:r>
          </a:p>
        </p:txBody>
      </p:sp>
      <p:pic>
        <p:nvPicPr>
          <p:cNvPr id="15" name="PA-简单97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579" y="1806615"/>
            <a:ext cx="3985481" cy="3985481"/>
          </a:xfrm>
          <a:prstGeom prst="rect">
            <a:avLst/>
          </a:prstGeom>
        </p:spPr>
      </p:pic>
      <p:pic>
        <p:nvPicPr>
          <p:cNvPr id="16" name="PA-简单97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9739659" y="2917100"/>
            <a:ext cx="546063" cy="691740"/>
          </a:xfrm>
          <a:prstGeom prst="rect">
            <a:avLst/>
          </a:prstGeom>
        </p:spPr>
      </p:pic>
      <p:pic>
        <p:nvPicPr>
          <p:cNvPr id="17" name="PA-简单97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0601556" y="4051156"/>
            <a:ext cx="412129" cy="5220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3"/>
          <p:cNvPicPr>
            <a:picLocks noChangeAspect="1"/>
          </p:cNvPicPr>
          <p:nvPr/>
        </p:nvPicPr>
        <p:blipFill>
          <a:blip r:embed="rId78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4" name="PA-简单521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27" name="PA-简单526"/>
          <p:cNvSpPr/>
          <p:nvPr>
            <p:custDataLst>
              <p:tags r:id="rId2"/>
            </p:custDataLst>
          </p:nvPr>
        </p:nvSpPr>
        <p:spPr>
          <a:xfrm>
            <a:off x="4152092" y="989258"/>
            <a:ext cx="3887817" cy="85113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PA-简单527"/>
          <p:cNvSpPr txBox="1"/>
          <p:nvPr>
            <p:custDataLst>
              <p:tags r:id="rId3"/>
            </p:custDataLst>
          </p:nvPr>
        </p:nvSpPr>
        <p:spPr>
          <a:xfrm>
            <a:off x="5205372" y="97443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目  录</a:t>
            </a:r>
          </a:p>
        </p:txBody>
      </p:sp>
      <p:sp>
        <p:nvSpPr>
          <p:cNvPr id="17" name="PA-简单528"/>
          <p:cNvSpPr/>
          <p:nvPr>
            <p:custDataLst>
              <p:tags r:id="rId4"/>
            </p:custDataLst>
          </p:nvPr>
        </p:nvSpPr>
        <p:spPr>
          <a:xfrm>
            <a:off x="6065884" y="2295266"/>
            <a:ext cx="648928" cy="648928"/>
          </a:xfrm>
          <a:prstGeom prst="ellipse">
            <a:avLst/>
          </a:prstGeom>
          <a:solidFill>
            <a:schemeClr val="accent4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一</a:t>
            </a:r>
          </a:p>
        </p:txBody>
      </p:sp>
      <p:sp>
        <p:nvSpPr>
          <p:cNvPr id="18" name="PA-简单529"/>
          <p:cNvSpPr/>
          <p:nvPr>
            <p:custDataLst>
              <p:tags r:id="rId5"/>
            </p:custDataLst>
          </p:nvPr>
        </p:nvSpPr>
        <p:spPr>
          <a:xfrm>
            <a:off x="5566261" y="229526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PA-简单530"/>
          <p:cNvSpPr/>
          <p:nvPr>
            <p:custDataLst>
              <p:tags r:id="rId6"/>
            </p:custDataLst>
          </p:nvPr>
        </p:nvSpPr>
        <p:spPr>
          <a:xfrm>
            <a:off x="6565507" y="229526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章</a:t>
            </a:r>
          </a:p>
        </p:txBody>
      </p:sp>
      <p:sp>
        <p:nvSpPr>
          <p:cNvPr id="20" name="PA-简单531"/>
          <p:cNvSpPr/>
          <p:nvPr>
            <p:custDataLst>
              <p:tags r:id="rId7"/>
            </p:custDataLst>
          </p:nvPr>
        </p:nvSpPr>
        <p:spPr>
          <a:xfrm>
            <a:off x="7525422" y="2359401"/>
            <a:ext cx="3424180" cy="50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PA-简单532"/>
          <p:cNvSpPr txBox="1"/>
          <p:nvPr>
            <p:custDataLst>
              <p:tags r:id="rId8"/>
            </p:custDataLst>
          </p:nvPr>
        </p:nvSpPr>
        <p:spPr>
          <a:xfrm>
            <a:off x="8039909" y="2400233"/>
            <a:ext cx="239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垃圾分类的意义</a:t>
            </a:r>
          </a:p>
        </p:txBody>
      </p:sp>
      <p:sp>
        <p:nvSpPr>
          <p:cNvPr id="22" name="PA-简单533"/>
          <p:cNvSpPr/>
          <p:nvPr>
            <p:custDataLst>
              <p:tags r:id="rId9"/>
            </p:custDataLst>
          </p:nvPr>
        </p:nvSpPr>
        <p:spPr>
          <a:xfrm>
            <a:off x="6065884" y="3230416"/>
            <a:ext cx="648928" cy="648928"/>
          </a:xfrm>
          <a:prstGeom prst="ellipse">
            <a:avLst/>
          </a:prstGeom>
          <a:solidFill>
            <a:schemeClr val="accent4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二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PA-简单534"/>
          <p:cNvSpPr/>
          <p:nvPr>
            <p:custDataLst>
              <p:tags r:id="rId10"/>
            </p:custDataLst>
          </p:nvPr>
        </p:nvSpPr>
        <p:spPr>
          <a:xfrm>
            <a:off x="5566261" y="323041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PA-简单535"/>
          <p:cNvSpPr/>
          <p:nvPr>
            <p:custDataLst>
              <p:tags r:id="rId11"/>
            </p:custDataLst>
          </p:nvPr>
        </p:nvSpPr>
        <p:spPr>
          <a:xfrm>
            <a:off x="6565507" y="323041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章</a:t>
            </a:r>
          </a:p>
        </p:txBody>
      </p:sp>
      <p:sp>
        <p:nvSpPr>
          <p:cNvPr id="25" name="PA-简单536"/>
          <p:cNvSpPr/>
          <p:nvPr>
            <p:custDataLst>
              <p:tags r:id="rId12"/>
            </p:custDataLst>
          </p:nvPr>
        </p:nvSpPr>
        <p:spPr>
          <a:xfrm>
            <a:off x="7525422" y="3294551"/>
            <a:ext cx="3424180" cy="50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PA-简单537"/>
          <p:cNvSpPr txBox="1"/>
          <p:nvPr>
            <p:custDataLst>
              <p:tags r:id="rId13"/>
            </p:custDataLst>
          </p:nvPr>
        </p:nvSpPr>
        <p:spPr>
          <a:xfrm>
            <a:off x="8039909" y="3335383"/>
            <a:ext cx="239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垃圾分类的现状</a:t>
            </a:r>
          </a:p>
        </p:txBody>
      </p:sp>
      <p:sp>
        <p:nvSpPr>
          <p:cNvPr id="27" name="PA-简单538"/>
          <p:cNvSpPr/>
          <p:nvPr>
            <p:custDataLst>
              <p:tags r:id="rId14"/>
            </p:custDataLst>
          </p:nvPr>
        </p:nvSpPr>
        <p:spPr>
          <a:xfrm>
            <a:off x="6065884" y="4165566"/>
            <a:ext cx="648928" cy="648928"/>
          </a:xfrm>
          <a:prstGeom prst="ellipse">
            <a:avLst/>
          </a:prstGeom>
          <a:solidFill>
            <a:schemeClr val="accent4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三</a:t>
            </a:r>
          </a:p>
        </p:txBody>
      </p:sp>
      <p:sp>
        <p:nvSpPr>
          <p:cNvPr id="28" name="PA-简单539"/>
          <p:cNvSpPr/>
          <p:nvPr>
            <p:custDataLst>
              <p:tags r:id="rId15"/>
            </p:custDataLst>
          </p:nvPr>
        </p:nvSpPr>
        <p:spPr>
          <a:xfrm>
            <a:off x="5566261" y="416556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PA-简单540"/>
          <p:cNvSpPr/>
          <p:nvPr>
            <p:custDataLst>
              <p:tags r:id="rId16"/>
            </p:custDataLst>
          </p:nvPr>
        </p:nvSpPr>
        <p:spPr>
          <a:xfrm>
            <a:off x="6565507" y="416556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章</a:t>
            </a:r>
          </a:p>
        </p:txBody>
      </p:sp>
      <p:sp>
        <p:nvSpPr>
          <p:cNvPr id="30" name="PA-简单541"/>
          <p:cNvSpPr/>
          <p:nvPr>
            <p:custDataLst>
              <p:tags r:id="rId17"/>
            </p:custDataLst>
          </p:nvPr>
        </p:nvSpPr>
        <p:spPr>
          <a:xfrm>
            <a:off x="7525422" y="4229701"/>
            <a:ext cx="3424180" cy="50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PA-简单542"/>
          <p:cNvSpPr txBox="1"/>
          <p:nvPr>
            <p:custDataLst>
              <p:tags r:id="rId18"/>
            </p:custDataLst>
          </p:nvPr>
        </p:nvSpPr>
        <p:spPr>
          <a:xfrm>
            <a:off x="8056742" y="4260701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垃圾分为哪几类</a:t>
            </a:r>
          </a:p>
        </p:txBody>
      </p:sp>
      <p:sp>
        <p:nvSpPr>
          <p:cNvPr id="32" name="PA-简单543"/>
          <p:cNvSpPr/>
          <p:nvPr>
            <p:custDataLst>
              <p:tags r:id="rId19"/>
            </p:custDataLst>
          </p:nvPr>
        </p:nvSpPr>
        <p:spPr>
          <a:xfrm>
            <a:off x="6065884" y="5100716"/>
            <a:ext cx="648928" cy="648928"/>
          </a:xfrm>
          <a:prstGeom prst="ellipse">
            <a:avLst/>
          </a:prstGeom>
          <a:solidFill>
            <a:schemeClr val="accent4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四</a:t>
            </a:r>
          </a:p>
        </p:txBody>
      </p:sp>
      <p:sp>
        <p:nvSpPr>
          <p:cNvPr id="33" name="PA-简单544"/>
          <p:cNvSpPr/>
          <p:nvPr>
            <p:custDataLst>
              <p:tags r:id="rId20"/>
            </p:custDataLst>
          </p:nvPr>
        </p:nvSpPr>
        <p:spPr>
          <a:xfrm>
            <a:off x="5566261" y="510071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第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PA-简单545"/>
          <p:cNvSpPr/>
          <p:nvPr>
            <p:custDataLst>
              <p:tags r:id="rId21"/>
            </p:custDataLst>
          </p:nvPr>
        </p:nvSpPr>
        <p:spPr>
          <a:xfrm>
            <a:off x="6565507" y="5100716"/>
            <a:ext cx="648928" cy="648928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章</a:t>
            </a:r>
          </a:p>
        </p:txBody>
      </p:sp>
      <p:sp>
        <p:nvSpPr>
          <p:cNvPr id="35" name="PA-简单546"/>
          <p:cNvSpPr/>
          <p:nvPr>
            <p:custDataLst>
              <p:tags r:id="rId22"/>
            </p:custDataLst>
          </p:nvPr>
        </p:nvSpPr>
        <p:spPr>
          <a:xfrm>
            <a:off x="7525422" y="5164851"/>
            <a:ext cx="3424180" cy="504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PA-简单547"/>
          <p:cNvSpPr txBox="1"/>
          <p:nvPr>
            <p:custDataLst>
              <p:tags r:id="rId23"/>
            </p:custDataLst>
          </p:nvPr>
        </p:nvSpPr>
        <p:spPr>
          <a:xfrm>
            <a:off x="8039909" y="5205683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做好垃圾的分类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802765" y="2108200"/>
            <a:ext cx="2495550" cy="3737610"/>
            <a:chOff x="4012" y="3320"/>
            <a:chExt cx="3930" cy="5886"/>
          </a:xfrm>
        </p:grpSpPr>
        <p:sp>
          <p:nvSpPr>
            <p:cNvPr id="41" name="PA-简单550"/>
            <p:cNvSpPr/>
            <p:nvPr>
              <p:custDataLst>
                <p:tags r:id="rId24"/>
              </p:custDataLst>
            </p:nvPr>
          </p:nvSpPr>
          <p:spPr bwMode="auto">
            <a:xfrm flipH="1">
              <a:off x="4841" y="6896"/>
              <a:ext cx="1063" cy="1990"/>
            </a:xfrm>
            <a:custGeom>
              <a:avLst/>
              <a:gdLst>
                <a:gd name="T0" fmla="*/ 358 w 358"/>
                <a:gd name="T1" fmla="*/ 0 h 670"/>
                <a:gd name="T2" fmla="*/ 333 w 358"/>
                <a:gd name="T3" fmla="*/ 663 h 670"/>
                <a:gd name="T4" fmla="*/ 209 w 358"/>
                <a:gd name="T5" fmla="*/ 667 h 670"/>
                <a:gd name="T6" fmla="*/ 172 w 358"/>
                <a:gd name="T7" fmla="*/ 108 h 670"/>
                <a:gd name="T8" fmla="*/ 107 w 358"/>
                <a:gd name="T9" fmla="*/ 659 h 670"/>
                <a:gd name="T10" fmla="*/ 0 w 358"/>
                <a:gd name="T11" fmla="*/ 670 h 670"/>
                <a:gd name="T12" fmla="*/ 3 w 358"/>
                <a:gd name="T13" fmla="*/ 15 h 670"/>
                <a:gd name="T14" fmla="*/ 358 w 358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8" h="670">
                  <a:moveTo>
                    <a:pt x="358" y="0"/>
                  </a:moveTo>
                  <a:lnTo>
                    <a:pt x="333" y="663"/>
                  </a:lnTo>
                  <a:lnTo>
                    <a:pt x="209" y="667"/>
                  </a:lnTo>
                  <a:lnTo>
                    <a:pt x="172" y="108"/>
                  </a:lnTo>
                  <a:lnTo>
                    <a:pt x="107" y="659"/>
                  </a:lnTo>
                  <a:lnTo>
                    <a:pt x="0" y="670"/>
                  </a:lnTo>
                  <a:lnTo>
                    <a:pt x="3" y="15"/>
                  </a:lnTo>
                  <a:lnTo>
                    <a:pt x="358" y="0"/>
                  </a:lnTo>
                  <a:close/>
                </a:path>
              </a:pathLst>
            </a:custGeom>
            <a:solidFill>
              <a:srgbClr val="3B6E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PA-简单551"/>
            <p:cNvSpPr/>
            <p:nvPr>
              <p:custDataLst>
                <p:tags r:id="rId25"/>
              </p:custDataLst>
            </p:nvPr>
          </p:nvSpPr>
          <p:spPr bwMode="auto">
            <a:xfrm flipH="1">
              <a:off x="4841" y="6896"/>
              <a:ext cx="1063" cy="1990"/>
            </a:xfrm>
            <a:custGeom>
              <a:avLst/>
              <a:gdLst>
                <a:gd name="T0" fmla="*/ 358 w 358"/>
                <a:gd name="T1" fmla="*/ 0 h 670"/>
                <a:gd name="T2" fmla="*/ 333 w 358"/>
                <a:gd name="T3" fmla="*/ 663 h 670"/>
                <a:gd name="T4" fmla="*/ 209 w 358"/>
                <a:gd name="T5" fmla="*/ 667 h 670"/>
                <a:gd name="T6" fmla="*/ 172 w 358"/>
                <a:gd name="T7" fmla="*/ 108 h 670"/>
                <a:gd name="T8" fmla="*/ 107 w 358"/>
                <a:gd name="T9" fmla="*/ 659 h 670"/>
                <a:gd name="T10" fmla="*/ 0 w 358"/>
                <a:gd name="T11" fmla="*/ 670 h 670"/>
                <a:gd name="T12" fmla="*/ 3 w 358"/>
                <a:gd name="T13" fmla="*/ 15 h 670"/>
                <a:gd name="T14" fmla="*/ 358 w 358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8" h="670">
                  <a:moveTo>
                    <a:pt x="358" y="0"/>
                  </a:moveTo>
                  <a:lnTo>
                    <a:pt x="333" y="663"/>
                  </a:lnTo>
                  <a:lnTo>
                    <a:pt x="209" y="667"/>
                  </a:lnTo>
                  <a:lnTo>
                    <a:pt x="172" y="108"/>
                  </a:lnTo>
                  <a:lnTo>
                    <a:pt x="107" y="659"/>
                  </a:lnTo>
                  <a:lnTo>
                    <a:pt x="0" y="670"/>
                  </a:lnTo>
                  <a:lnTo>
                    <a:pt x="3" y="15"/>
                  </a:lnTo>
                  <a:lnTo>
                    <a:pt x="3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" name="PA-简单552"/>
            <p:cNvSpPr/>
            <p:nvPr>
              <p:custDataLst>
                <p:tags r:id="rId26"/>
              </p:custDataLst>
            </p:nvPr>
          </p:nvSpPr>
          <p:spPr bwMode="auto">
            <a:xfrm flipH="1">
              <a:off x="5676" y="6736"/>
              <a:ext cx="2266" cy="2471"/>
            </a:xfrm>
            <a:custGeom>
              <a:avLst/>
              <a:gdLst>
                <a:gd name="T0" fmla="*/ 1311 w 1343"/>
                <a:gd name="T1" fmla="*/ 1219 h 1527"/>
                <a:gd name="T2" fmla="*/ 1149 w 1343"/>
                <a:gd name="T3" fmla="*/ 708 h 1527"/>
                <a:gd name="T4" fmla="*/ 895 w 1343"/>
                <a:gd name="T5" fmla="*/ 233 h 1527"/>
                <a:gd name="T6" fmla="*/ 923 w 1343"/>
                <a:gd name="T7" fmla="*/ 218 h 1527"/>
                <a:gd name="T8" fmla="*/ 945 w 1343"/>
                <a:gd name="T9" fmla="*/ 185 h 1527"/>
                <a:gd name="T10" fmla="*/ 990 w 1343"/>
                <a:gd name="T11" fmla="*/ 139 h 1527"/>
                <a:gd name="T12" fmla="*/ 1023 w 1343"/>
                <a:gd name="T13" fmla="*/ 117 h 1527"/>
                <a:gd name="T14" fmla="*/ 1023 w 1343"/>
                <a:gd name="T15" fmla="*/ 36 h 1527"/>
                <a:gd name="T16" fmla="*/ 981 w 1343"/>
                <a:gd name="T17" fmla="*/ 43 h 1527"/>
                <a:gd name="T18" fmla="*/ 962 w 1343"/>
                <a:gd name="T19" fmla="*/ 43 h 1527"/>
                <a:gd name="T20" fmla="*/ 925 w 1343"/>
                <a:gd name="T21" fmla="*/ 51 h 1527"/>
                <a:gd name="T22" fmla="*/ 876 w 1343"/>
                <a:gd name="T23" fmla="*/ 30 h 1527"/>
                <a:gd name="T24" fmla="*/ 846 w 1343"/>
                <a:gd name="T25" fmla="*/ 40 h 1527"/>
                <a:gd name="T26" fmla="*/ 815 w 1343"/>
                <a:gd name="T27" fmla="*/ 42 h 1527"/>
                <a:gd name="T28" fmla="*/ 796 w 1343"/>
                <a:gd name="T29" fmla="*/ 25 h 1527"/>
                <a:gd name="T30" fmla="*/ 769 w 1343"/>
                <a:gd name="T31" fmla="*/ 13 h 1527"/>
                <a:gd name="T32" fmla="*/ 709 w 1343"/>
                <a:gd name="T33" fmla="*/ 14 h 1527"/>
                <a:gd name="T34" fmla="*/ 720 w 1343"/>
                <a:gd name="T35" fmla="*/ 176 h 1527"/>
                <a:gd name="T36" fmla="*/ 754 w 1343"/>
                <a:gd name="T37" fmla="*/ 240 h 1527"/>
                <a:gd name="T38" fmla="*/ 334 w 1343"/>
                <a:gd name="T39" fmla="*/ 680 h 1527"/>
                <a:gd name="T40" fmla="*/ 110 w 1343"/>
                <a:gd name="T41" fmla="*/ 1027 h 1527"/>
                <a:gd name="T42" fmla="*/ 21 w 1343"/>
                <a:gd name="T43" fmla="*/ 1191 h 1527"/>
                <a:gd name="T44" fmla="*/ 257 w 1343"/>
                <a:gd name="T45" fmla="*/ 1455 h 1527"/>
                <a:gd name="T46" fmla="*/ 848 w 1343"/>
                <a:gd name="T47" fmla="*/ 1521 h 1527"/>
                <a:gd name="T48" fmla="*/ 997 w 1343"/>
                <a:gd name="T49" fmla="*/ 1490 h 1527"/>
                <a:gd name="T50" fmla="*/ 1311 w 1343"/>
                <a:gd name="T51" fmla="*/ 1219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43" h="1527">
                  <a:moveTo>
                    <a:pt x="1311" y="1219"/>
                  </a:moveTo>
                  <a:cubicBezTo>
                    <a:pt x="1292" y="1183"/>
                    <a:pt x="1245" y="942"/>
                    <a:pt x="1149" y="708"/>
                  </a:cubicBezTo>
                  <a:cubicBezTo>
                    <a:pt x="1068" y="511"/>
                    <a:pt x="951" y="320"/>
                    <a:pt x="895" y="233"/>
                  </a:cubicBezTo>
                  <a:cubicBezTo>
                    <a:pt x="923" y="218"/>
                    <a:pt x="923" y="218"/>
                    <a:pt x="923" y="218"/>
                  </a:cubicBezTo>
                  <a:cubicBezTo>
                    <a:pt x="945" y="185"/>
                    <a:pt x="945" y="185"/>
                    <a:pt x="945" y="185"/>
                  </a:cubicBezTo>
                  <a:cubicBezTo>
                    <a:pt x="990" y="139"/>
                    <a:pt x="990" y="139"/>
                    <a:pt x="990" y="139"/>
                  </a:cubicBezTo>
                  <a:cubicBezTo>
                    <a:pt x="1023" y="117"/>
                    <a:pt x="1023" y="117"/>
                    <a:pt x="1023" y="117"/>
                  </a:cubicBezTo>
                  <a:cubicBezTo>
                    <a:pt x="1023" y="117"/>
                    <a:pt x="1048" y="49"/>
                    <a:pt x="1023" y="36"/>
                  </a:cubicBezTo>
                  <a:cubicBezTo>
                    <a:pt x="997" y="22"/>
                    <a:pt x="990" y="43"/>
                    <a:pt x="981" y="43"/>
                  </a:cubicBezTo>
                  <a:cubicBezTo>
                    <a:pt x="971" y="43"/>
                    <a:pt x="969" y="41"/>
                    <a:pt x="962" y="43"/>
                  </a:cubicBezTo>
                  <a:cubicBezTo>
                    <a:pt x="955" y="45"/>
                    <a:pt x="925" y="51"/>
                    <a:pt x="925" y="51"/>
                  </a:cubicBezTo>
                  <a:cubicBezTo>
                    <a:pt x="876" y="30"/>
                    <a:pt x="876" y="30"/>
                    <a:pt x="876" y="30"/>
                  </a:cubicBezTo>
                  <a:cubicBezTo>
                    <a:pt x="846" y="40"/>
                    <a:pt x="846" y="40"/>
                    <a:pt x="846" y="40"/>
                  </a:cubicBezTo>
                  <a:cubicBezTo>
                    <a:pt x="836" y="43"/>
                    <a:pt x="825" y="44"/>
                    <a:pt x="815" y="42"/>
                  </a:cubicBezTo>
                  <a:cubicBezTo>
                    <a:pt x="815" y="42"/>
                    <a:pt x="805" y="36"/>
                    <a:pt x="796" y="25"/>
                  </a:cubicBezTo>
                  <a:cubicBezTo>
                    <a:pt x="788" y="14"/>
                    <a:pt x="777" y="16"/>
                    <a:pt x="769" y="13"/>
                  </a:cubicBezTo>
                  <a:cubicBezTo>
                    <a:pt x="743" y="5"/>
                    <a:pt x="718" y="0"/>
                    <a:pt x="709" y="14"/>
                  </a:cubicBezTo>
                  <a:cubicBezTo>
                    <a:pt x="699" y="31"/>
                    <a:pt x="713" y="166"/>
                    <a:pt x="720" y="176"/>
                  </a:cubicBezTo>
                  <a:cubicBezTo>
                    <a:pt x="754" y="240"/>
                    <a:pt x="754" y="240"/>
                    <a:pt x="754" y="240"/>
                  </a:cubicBezTo>
                  <a:cubicBezTo>
                    <a:pt x="334" y="680"/>
                    <a:pt x="334" y="680"/>
                    <a:pt x="334" y="680"/>
                  </a:cubicBezTo>
                  <a:cubicBezTo>
                    <a:pt x="305" y="708"/>
                    <a:pt x="122" y="988"/>
                    <a:pt x="110" y="1027"/>
                  </a:cubicBezTo>
                  <a:cubicBezTo>
                    <a:pt x="110" y="1027"/>
                    <a:pt x="43" y="1118"/>
                    <a:pt x="21" y="1191"/>
                  </a:cubicBezTo>
                  <a:cubicBezTo>
                    <a:pt x="0" y="1263"/>
                    <a:pt x="103" y="1419"/>
                    <a:pt x="257" y="1455"/>
                  </a:cubicBezTo>
                  <a:cubicBezTo>
                    <a:pt x="848" y="1521"/>
                    <a:pt x="848" y="1521"/>
                    <a:pt x="848" y="1521"/>
                  </a:cubicBezTo>
                  <a:cubicBezTo>
                    <a:pt x="900" y="1527"/>
                    <a:pt x="952" y="1516"/>
                    <a:pt x="997" y="1490"/>
                  </a:cubicBezTo>
                  <a:cubicBezTo>
                    <a:pt x="1117" y="1419"/>
                    <a:pt x="1343" y="1277"/>
                    <a:pt x="1311" y="1219"/>
                  </a:cubicBezTo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" name="PA-简单553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 flipH="1">
              <a:off x="6487" y="6745"/>
              <a:ext cx="1426" cy="2403"/>
            </a:xfrm>
            <a:custGeom>
              <a:avLst/>
              <a:gdLst>
                <a:gd name="T0" fmla="*/ 38 w 844"/>
                <a:gd name="T1" fmla="*/ 1299 h 1486"/>
                <a:gd name="T2" fmla="*/ 94 w 844"/>
                <a:gd name="T3" fmla="*/ 1168 h 1486"/>
                <a:gd name="T4" fmla="*/ 256 w 844"/>
                <a:gd name="T5" fmla="*/ 946 h 1486"/>
                <a:gd name="T6" fmla="*/ 439 w 844"/>
                <a:gd name="T7" fmla="*/ 741 h 1486"/>
                <a:gd name="T8" fmla="*/ 329 w 844"/>
                <a:gd name="T9" fmla="*/ 887 h 1486"/>
                <a:gd name="T10" fmla="*/ 221 w 844"/>
                <a:gd name="T11" fmla="*/ 1033 h 1486"/>
                <a:gd name="T12" fmla="*/ 121 w 844"/>
                <a:gd name="T13" fmla="*/ 1184 h 1486"/>
                <a:gd name="T14" fmla="*/ 70 w 844"/>
                <a:gd name="T15" fmla="*/ 1303 h 1486"/>
                <a:gd name="T16" fmla="*/ 66 w 844"/>
                <a:gd name="T17" fmla="*/ 1342 h 1486"/>
                <a:gd name="T18" fmla="*/ 37 w 844"/>
                <a:gd name="T19" fmla="*/ 1307 h 1486"/>
                <a:gd name="T20" fmla="*/ 396 w 844"/>
                <a:gd name="T21" fmla="*/ 1466 h 1486"/>
                <a:gd name="T22" fmla="*/ 388 w 844"/>
                <a:gd name="T23" fmla="*/ 1456 h 1486"/>
                <a:gd name="T24" fmla="*/ 370 w 844"/>
                <a:gd name="T25" fmla="*/ 1419 h 1486"/>
                <a:gd name="T26" fmla="*/ 367 w 844"/>
                <a:gd name="T27" fmla="*/ 1302 h 1486"/>
                <a:gd name="T28" fmla="*/ 407 w 844"/>
                <a:gd name="T29" fmla="*/ 1145 h 1486"/>
                <a:gd name="T30" fmla="*/ 515 w 844"/>
                <a:gd name="T31" fmla="*/ 906 h 1486"/>
                <a:gd name="T32" fmla="*/ 541 w 844"/>
                <a:gd name="T33" fmla="*/ 860 h 1486"/>
                <a:gd name="T34" fmla="*/ 628 w 844"/>
                <a:gd name="T35" fmla="*/ 729 h 1486"/>
                <a:gd name="T36" fmla="*/ 558 w 844"/>
                <a:gd name="T37" fmla="*/ 925 h 1486"/>
                <a:gd name="T38" fmla="*/ 478 w 844"/>
                <a:gd name="T39" fmla="*/ 1167 h 1486"/>
                <a:gd name="T40" fmla="*/ 461 w 844"/>
                <a:gd name="T41" fmla="*/ 1240 h 1486"/>
                <a:gd name="T42" fmla="*/ 448 w 844"/>
                <a:gd name="T43" fmla="*/ 1312 h 1486"/>
                <a:gd name="T44" fmla="*/ 449 w 844"/>
                <a:gd name="T45" fmla="*/ 1402 h 1486"/>
                <a:gd name="T46" fmla="*/ 459 w 844"/>
                <a:gd name="T47" fmla="*/ 1462 h 1486"/>
                <a:gd name="T48" fmla="*/ 399 w 844"/>
                <a:gd name="T49" fmla="*/ 1468 h 1486"/>
                <a:gd name="T50" fmla="*/ 628 w 844"/>
                <a:gd name="T51" fmla="*/ 419 h 1486"/>
                <a:gd name="T52" fmla="*/ 645 w 844"/>
                <a:gd name="T53" fmla="*/ 398 h 1486"/>
                <a:gd name="T54" fmla="*/ 691 w 844"/>
                <a:gd name="T55" fmla="*/ 328 h 1486"/>
                <a:gd name="T56" fmla="*/ 752 w 844"/>
                <a:gd name="T57" fmla="*/ 235 h 1486"/>
                <a:gd name="T58" fmla="*/ 729 w 844"/>
                <a:gd name="T59" fmla="*/ 286 h 1486"/>
                <a:gd name="T60" fmla="*/ 669 w 844"/>
                <a:gd name="T61" fmla="*/ 381 h 1486"/>
                <a:gd name="T62" fmla="*/ 651 w 844"/>
                <a:gd name="T63" fmla="*/ 403 h 1486"/>
                <a:gd name="T64" fmla="*/ 630 w 844"/>
                <a:gd name="T65" fmla="*/ 422 h 1486"/>
                <a:gd name="T66" fmla="*/ 691 w 844"/>
                <a:gd name="T67" fmla="*/ 9 h 1486"/>
                <a:gd name="T68" fmla="*/ 702 w 844"/>
                <a:gd name="T69" fmla="*/ 171 h 1486"/>
                <a:gd name="T70" fmla="*/ 316 w 844"/>
                <a:gd name="T71" fmla="*/ 675 h 1486"/>
                <a:gd name="T72" fmla="*/ 3 w 844"/>
                <a:gd name="T73" fmla="*/ 1186 h 1486"/>
                <a:gd name="T74" fmla="*/ 239 w 844"/>
                <a:gd name="T75" fmla="*/ 1450 h 1486"/>
                <a:gd name="T76" fmla="*/ 559 w 844"/>
                <a:gd name="T77" fmla="*/ 1486 h 1486"/>
                <a:gd name="T78" fmla="*/ 771 w 844"/>
                <a:gd name="T79" fmla="*/ 322 h 1486"/>
                <a:gd name="T80" fmla="*/ 740 w 844"/>
                <a:gd name="T81" fmla="*/ 401 h 1486"/>
                <a:gd name="T82" fmla="*/ 707 w 844"/>
                <a:gd name="T83" fmla="*/ 479 h 1486"/>
                <a:gd name="T84" fmla="*/ 674 w 844"/>
                <a:gd name="T85" fmla="*/ 558 h 1486"/>
                <a:gd name="T86" fmla="*/ 717 w 844"/>
                <a:gd name="T87" fmla="*/ 437 h 1486"/>
                <a:gd name="T88" fmla="*/ 747 w 844"/>
                <a:gd name="T89" fmla="*/ 358 h 1486"/>
                <a:gd name="T90" fmla="*/ 781 w 844"/>
                <a:gd name="T91" fmla="*/ 280 h 1486"/>
                <a:gd name="T92" fmla="*/ 801 w 844"/>
                <a:gd name="T93" fmla="*/ 230 h 1486"/>
                <a:gd name="T94" fmla="*/ 844 w 844"/>
                <a:gd name="T95" fmla="*/ 29 h 1486"/>
                <a:gd name="T96" fmla="*/ 809 w 844"/>
                <a:gd name="T97" fmla="*/ 38 h 1486"/>
                <a:gd name="T98" fmla="*/ 778 w 844"/>
                <a:gd name="T99" fmla="*/ 20 h 1486"/>
                <a:gd name="T100" fmla="*/ 712 w 844"/>
                <a:gd name="T101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4" h="1486">
                  <a:moveTo>
                    <a:pt x="37" y="1307"/>
                  </a:moveTo>
                  <a:cubicBezTo>
                    <a:pt x="37" y="1304"/>
                    <a:pt x="38" y="1302"/>
                    <a:pt x="38" y="1299"/>
                  </a:cubicBezTo>
                  <a:cubicBezTo>
                    <a:pt x="40" y="1282"/>
                    <a:pt x="45" y="1266"/>
                    <a:pt x="51" y="1251"/>
                  </a:cubicBezTo>
                  <a:cubicBezTo>
                    <a:pt x="63" y="1222"/>
                    <a:pt x="78" y="1195"/>
                    <a:pt x="94" y="1168"/>
                  </a:cubicBezTo>
                  <a:cubicBezTo>
                    <a:pt x="126" y="1115"/>
                    <a:pt x="162" y="1066"/>
                    <a:pt x="199" y="1017"/>
                  </a:cubicBezTo>
                  <a:cubicBezTo>
                    <a:pt x="218" y="993"/>
                    <a:pt x="237" y="969"/>
                    <a:pt x="256" y="946"/>
                  </a:cubicBezTo>
                  <a:cubicBezTo>
                    <a:pt x="275" y="922"/>
                    <a:pt x="295" y="899"/>
                    <a:pt x="315" y="876"/>
                  </a:cubicBezTo>
                  <a:cubicBezTo>
                    <a:pt x="355" y="830"/>
                    <a:pt x="396" y="785"/>
                    <a:pt x="439" y="741"/>
                  </a:cubicBezTo>
                  <a:cubicBezTo>
                    <a:pt x="441" y="744"/>
                    <a:pt x="441" y="744"/>
                    <a:pt x="441" y="744"/>
                  </a:cubicBezTo>
                  <a:cubicBezTo>
                    <a:pt x="404" y="791"/>
                    <a:pt x="366" y="839"/>
                    <a:pt x="329" y="887"/>
                  </a:cubicBezTo>
                  <a:cubicBezTo>
                    <a:pt x="311" y="911"/>
                    <a:pt x="292" y="936"/>
                    <a:pt x="274" y="960"/>
                  </a:cubicBezTo>
                  <a:cubicBezTo>
                    <a:pt x="256" y="984"/>
                    <a:pt x="238" y="1009"/>
                    <a:pt x="221" y="1033"/>
                  </a:cubicBezTo>
                  <a:cubicBezTo>
                    <a:pt x="203" y="1058"/>
                    <a:pt x="186" y="1083"/>
                    <a:pt x="169" y="1108"/>
                  </a:cubicBezTo>
                  <a:cubicBezTo>
                    <a:pt x="152" y="1133"/>
                    <a:pt x="136" y="1158"/>
                    <a:pt x="121" y="1184"/>
                  </a:cubicBezTo>
                  <a:cubicBezTo>
                    <a:pt x="106" y="1210"/>
                    <a:pt x="92" y="1236"/>
                    <a:pt x="81" y="1263"/>
                  </a:cubicBezTo>
                  <a:cubicBezTo>
                    <a:pt x="76" y="1277"/>
                    <a:pt x="72" y="1290"/>
                    <a:pt x="70" y="1303"/>
                  </a:cubicBezTo>
                  <a:cubicBezTo>
                    <a:pt x="69" y="1310"/>
                    <a:pt x="68" y="1316"/>
                    <a:pt x="67" y="1321"/>
                  </a:cubicBezTo>
                  <a:cubicBezTo>
                    <a:pt x="66" y="1327"/>
                    <a:pt x="65" y="1333"/>
                    <a:pt x="66" y="1342"/>
                  </a:cubicBezTo>
                  <a:cubicBezTo>
                    <a:pt x="65" y="1343"/>
                    <a:pt x="65" y="1343"/>
                    <a:pt x="65" y="1343"/>
                  </a:cubicBezTo>
                  <a:cubicBezTo>
                    <a:pt x="55" y="1331"/>
                    <a:pt x="46" y="1319"/>
                    <a:pt x="37" y="1307"/>
                  </a:cubicBezTo>
                  <a:moveTo>
                    <a:pt x="399" y="1468"/>
                  </a:moveTo>
                  <a:cubicBezTo>
                    <a:pt x="398" y="1467"/>
                    <a:pt x="397" y="1467"/>
                    <a:pt x="396" y="1466"/>
                  </a:cubicBezTo>
                  <a:cubicBezTo>
                    <a:pt x="393" y="1462"/>
                    <a:pt x="393" y="1462"/>
                    <a:pt x="393" y="1462"/>
                  </a:cubicBezTo>
                  <a:cubicBezTo>
                    <a:pt x="392" y="1460"/>
                    <a:pt x="390" y="1458"/>
                    <a:pt x="388" y="1456"/>
                  </a:cubicBezTo>
                  <a:cubicBezTo>
                    <a:pt x="387" y="1453"/>
                    <a:pt x="385" y="1451"/>
                    <a:pt x="384" y="1449"/>
                  </a:cubicBezTo>
                  <a:cubicBezTo>
                    <a:pt x="378" y="1439"/>
                    <a:pt x="374" y="1429"/>
                    <a:pt x="370" y="1419"/>
                  </a:cubicBezTo>
                  <a:cubicBezTo>
                    <a:pt x="364" y="1399"/>
                    <a:pt x="363" y="1378"/>
                    <a:pt x="363" y="1359"/>
                  </a:cubicBezTo>
                  <a:cubicBezTo>
                    <a:pt x="363" y="1340"/>
                    <a:pt x="365" y="1321"/>
                    <a:pt x="367" y="1302"/>
                  </a:cubicBezTo>
                  <a:cubicBezTo>
                    <a:pt x="372" y="1265"/>
                    <a:pt x="380" y="1230"/>
                    <a:pt x="390" y="1196"/>
                  </a:cubicBezTo>
                  <a:cubicBezTo>
                    <a:pt x="395" y="1179"/>
                    <a:pt x="401" y="1162"/>
                    <a:pt x="407" y="1145"/>
                  </a:cubicBezTo>
                  <a:cubicBezTo>
                    <a:pt x="413" y="1128"/>
                    <a:pt x="419" y="1112"/>
                    <a:pt x="425" y="1095"/>
                  </a:cubicBezTo>
                  <a:cubicBezTo>
                    <a:pt x="451" y="1030"/>
                    <a:pt x="482" y="967"/>
                    <a:pt x="515" y="906"/>
                  </a:cubicBezTo>
                  <a:cubicBezTo>
                    <a:pt x="528" y="883"/>
                    <a:pt x="528" y="883"/>
                    <a:pt x="528" y="883"/>
                  </a:cubicBezTo>
                  <a:cubicBezTo>
                    <a:pt x="541" y="860"/>
                    <a:pt x="541" y="860"/>
                    <a:pt x="541" y="860"/>
                  </a:cubicBezTo>
                  <a:cubicBezTo>
                    <a:pt x="550" y="845"/>
                    <a:pt x="559" y="830"/>
                    <a:pt x="568" y="816"/>
                  </a:cubicBezTo>
                  <a:cubicBezTo>
                    <a:pt x="587" y="786"/>
                    <a:pt x="606" y="757"/>
                    <a:pt x="628" y="729"/>
                  </a:cubicBezTo>
                  <a:cubicBezTo>
                    <a:pt x="630" y="731"/>
                    <a:pt x="630" y="731"/>
                    <a:pt x="630" y="731"/>
                  </a:cubicBezTo>
                  <a:cubicBezTo>
                    <a:pt x="606" y="796"/>
                    <a:pt x="582" y="861"/>
                    <a:pt x="558" y="925"/>
                  </a:cubicBezTo>
                  <a:cubicBezTo>
                    <a:pt x="535" y="990"/>
                    <a:pt x="512" y="1054"/>
                    <a:pt x="493" y="1119"/>
                  </a:cubicBezTo>
                  <a:cubicBezTo>
                    <a:pt x="488" y="1135"/>
                    <a:pt x="483" y="1151"/>
                    <a:pt x="478" y="1167"/>
                  </a:cubicBezTo>
                  <a:cubicBezTo>
                    <a:pt x="474" y="1183"/>
                    <a:pt x="470" y="1200"/>
                    <a:pt x="466" y="1216"/>
                  </a:cubicBezTo>
                  <a:cubicBezTo>
                    <a:pt x="464" y="1224"/>
                    <a:pt x="462" y="1232"/>
                    <a:pt x="461" y="1240"/>
                  </a:cubicBezTo>
                  <a:cubicBezTo>
                    <a:pt x="459" y="1248"/>
                    <a:pt x="457" y="1256"/>
                    <a:pt x="456" y="1264"/>
                  </a:cubicBezTo>
                  <a:cubicBezTo>
                    <a:pt x="453" y="1280"/>
                    <a:pt x="450" y="1296"/>
                    <a:pt x="448" y="1312"/>
                  </a:cubicBezTo>
                  <a:cubicBezTo>
                    <a:pt x="447" y="1328"/>
                    <a:pt x="446" y="1344"/>
                    <a:pt x="446" y="1359"/>
                  </a:cubicBezTo>
                  <a:cubicBezTo>
                    <a:pt x="446" y="1374"/>
                    <a:pt x="448" y="1388"/>
                    <a:pt x="449" y="1402"/>
                  </a:cubicBezTo>
                  <a:cubicBezTo>
                    <a:pt x="450" y="1415"/>
                    <a:pt x="451" y="1427"/>
                    <a:pt x="453" y="1441"/>
                  </a:cubicBezTo>
                  <a:cubicBezTo>
                    <a:pt x="455" y="1447"/>
                    <a:pt x="456" y="1455"/>
                    <a:pt x="459" y="1462"/>
                  </a:cubicBezTo>
                  <a:cubicBezTo>
                    <a:pt x="460" y="1467"/>
                    <a:pt x="462" y="1471"/>
                    <a:pt x="464" y="1476"/>
                  </a:cubicBezTo>
                  <a:cubicBezTo>
                    <a:pt x="399" y="1468"/>
                    <a:pt x="399" y="1468"/>
                    <a:pt x="399" y="1468"/>
                  </a:cubicBezTo>
                  <a:moveTo>
                    <a:pt x="630" y="422"/>
                  </a:moveTo>
                  <a:cubicBezTo>
                    <a:pt x="628" y="419"/>
                    <a:pt x="628" y="419"/>
                    <a:pt x="628" y="419"/>
                  </a:cubicBezTo>
                  <a:cubicBezTo>
                    <a:pt x="631" y="416"/>
                    <a:pt x="634" y="412"/>
                    <a:pt x="637" y="409"/>
                  </a:cubicBezTo>
                  <a:cubicBezTo>
                    <a:pt x="640" y="405"/>
                    <a:pt x="642" y="401"/>
                    <a:pt x="645" y="398"/>
                  </a:cubicBezTo>
                  <a:cubicBezTo>
                    <a:pt x="660" y="375"/>
                    <a:pt x="660" y="375"/>
                    <a:pt x="660" y="375"/>
                  </a:cubicBezTo>
                  <a:cubicBezTo>
                    <a:pt x="691" y="328"/>
                    <a:pt x="691" y="328"/>
                    <a:pt x="691" y="328"/>
                  </a:cubicBezTo>
                  <a:cubicBezTo>
                    <a:pt x="721" y="282"/>
                    <a:pt x="721" y="282"/>
                    <a:pt x="721" y="282"/>
                  </a:cubicBezTo>
                  <a:cubicBezTo>
                    <a:pt x="731" y="266"/>
                    <a:pt x="742" y="251"/>
                    <a:pt x="752" y="235"/>
                  </a:cubicBezTo>
                  <a:cubicBezTo>
                    <a:pt x="755" y="237"/>
                    <a:pt x="755" y="237"/>
                    <a:pt x="755" y="237"/>
                  </a:cubicBezTo>
                  <a:cubicBezTo>
                    <a:pt x="747" y="254"/>
                    <a:pt x="738" y="270"/>
                    <a:pt x="729" y="286"/>
                  </a:cubicBezTo>
                  <a:cubicBezTo>
                    <a:pt x="720" y="302"/>
                    <a:pt x="710" y="318"/>
                    <a:pt x="700" y="334"/>
                  </a:cubicBezTo>
                  <a:cubicBezTo>
                    <a:pt x="690" y="350"/>
                    <a:pt x="680" y="366"/>
                    <a:pt x="669" y="381"/>
                  </a:cubicBezTo>
                  <a:cubicBezTo>
                    <a:pt x="666" y="384"/>
                    <a:pt x="663" y="388"/>
                    <a:pt x="661" y="392"/>
                  </a:cubicBezTo>
                  <a:cubicBezTo>
                    <a:pt x="658" y="396"/>
                    <a:pt x="655" y="399"/>
                    <a:pt x="651" y="403"/>
                  </a:cubicBezTo>
                  <a:cubicBezTo>
                    <a:pt x="648" y="406"/>
                    <a:pt x="645" y="410"/>
                    <a:pt x="642" y="413"/>
                  </a:cubicBezTo>
                  <a:cubicBezTo>
                    <a:pt x="638" y="416"/>
                    <a:pt x="635" y="419"/>
                    <a:pt x="630" y="422"/>
                  </a:cubicBezTo>
                  <a:moveTo>
                    <a:pt x="712" y="0"/>
                  </a:moveTo>
                  <a:cubicBezTo>
                    <a:pt x="702" y="0"/>
                    <a:pt x="695" y="3"/>
                    <a:pt x="691" y="9"/>
                  </a:cubicBezTo>
                  <a:cubicBezTo>
                    <a:pt x="689" y="13"/>
                    <a:pt x="688" y="25"/>
                    <a:pt x="688" y="40"/>
                  </a:cubicBezTo>
                  <a:cubicBezTo>
                    <a:pt x="688" y="85"/>
                    <a:pt x="697" y="164"/>
                    <a:pt x="702" y="171"/>
                  </a:cubicBezTo>
                  <a:cubicBezTo>
                    <a:pt x="736" y="235"/>
                    <a:pt x="736" y="235"/>
                    <a:pt x="736" y="235"/>
                  </a:cubicBezTo>
                  <a:cubicBezTo>
                    <a:pt x="316" y="675"/>
                    <a:pt x="316" y="675"/>
                    <a:pt x="316" y="675"/>
                  </a:cubicBezTo>
                  <a:cubicBezTo>
                    <a:pt x="287" y="703"/>
                    <a:pt x="104" y="983"/>
                    <a:pt x="92" y="1022"/>
                  </a:cubicBezTo>
                  <a:cubicBezTo>
                    <a:pt x="92" y="1022"/>
                    <a:pt x="25" y="1113"/>
                    <a:pt x="3" y="1186"/>
                  </a:cubicBezTo>
                  <a:cubicBezTo>
                    <a:pt x="1" y="1192"/>
                    <a:pt x="0" y="1199"/>
                    <a:pt x="0" y="1207"/>
                  </a:cubicBezTo>
                  <a:cubicBezTo>
                    <a:pt x="0" y="1285"/>
                    <a:pt x="99" y="1417"/>
                    <a:pt x="239" y="1450"/>
                  </a:cubicBezTo>
                  <a:cubicBezTo>
                    <a:pt x="239" y="1450"/>
                    <a:pt x="239" y="1450"/>
                    <a:pt x="239" y="1450"/>
                  </a:cubicBezTo>
                  <a:cubicBezTo>
                    <a:pt x="559" y="1486"/>
                    <a:pt x="559" y="1486"/>
                    <a:pt x="559" y="1486"/>
                  </a:cubicBezTo>
                  <a:cubicBezTo>
                    <a:pt x="539" y="1127"/>
                    <a:pt x="658" y="677"/>
                    <a:pt x="775" y="313"/>
                  </a:cubicBezTo>
                  <a:cubicBezTo>
                    <a:pt x="771" y="322"/>
                    <a:pt x="771" y="322"/>
                    <a:pt x="771" y="322"/>
                  </a:cubicBezTo>
                  <a:cubicBezTo>
                    <a:pt x="756" y="361"/>
                    <a:pt x="756" y="361"/>
                    <a:pt x="756" y="361"/>
                  </a:cubicBezTo>
                  <a:cubicBezTo>
                    <a:pt x="750" y="374"/>
                    <a:pt x="746" y="388"/>
                    <a:pt x="740" y="401"/>
                  </a:cubicBezTo>
                  <a:cubicBezTo>
                    <a:pt x="734" y="414"/>
                    <a:pt x="728" y="427"/>
                    <a:pt x="723" y="440"/>
                  </a:cubicBezTo>
                  <a:cubicBezTo>
                    <a:pt x="707" y="479"/>
                    <a:pt x="707" y="479"/>
                    <a:pt x="707" y="479"/>
                  </a:cubicBezTo>
                  <a:cubicBezTo>
                    <a:pt x="697" y="505"/>
                    <a:pt x="686" y="532"/>
                    <a:pt x="678" y="559"/>
                  </a:cubicBezTo>
                  <a:cubicBezTo>
                    <a:pt x="674" y="558"/>
                    <a:pt x="674" y="558"/>
                    <a:pt x="674" y="558"/>
                  </a:cubicBezTo>
                  <a:cubicBezTo>
                    <a:pt x="683" y="530"/>
                    <a:pt x="692" y="504"/>
                    <a:pt x="702" y="477"/>
                  </a:cubicBezTo>
                  <a:cubicBezTo>
                    <a:pt x="717" y="437"/>
                    <a:pt x="717" y="437"/>
                    <a:pt x="717" y="437"/>
                  </a:cubicBezTo>
                  <a:cubicBezTo>
                    <a:pt x="731" y="397"/>
                    <a:pt x="731" y="397"/>
                    <a:pt x="731" y="397"/>
                  </a:cubicBezTo>
                  <a:cubicBezTo>
                    <a:pt x="736" y="384"/>
                    <a:pt x="742" y="371"/>
                    <a:pt x="747" y="358"/>
                  </a:cubicBezTo>
                  <a:cubicBezTo>
                    <a:pt x="764" y="319"/>
                    <a:pt x="764" y="319"/>
                    <a:pt x="764" y="319"/>
                  </a:cubicBezTo>
                  <a:cubicBezTo>
                    <a:pt x="781" y="280"/>
                    <a:pt x="781" y="280"/>
                    <a:pt x="781" y="280"/>
                  </a:cubicBezTo>
                  <a:cubicBezTo>
                    <a:pt x="786" y="268"/>
                    <a:pt x="791" y="257"/>
                    <a:pt x="796" y="246"/>
                  </a:cubicBezTo>
                  <a:cubicBezTo>
                    <a:pt x="798" y="240"/>
                    <a:pt x="800" y="235"/>
                    <a:pt x="801" y="230"/>
                  </a:cubicBezTo>
                  <a:cubicBezTo>
                    <a:pt x="746" y="209"/>
                    <a:pt x="746" y="209"/>
                    <a:pt x="746" y="209"/>
                  </a:cubicBezTo>
                  <a:cubicBezTo>
                    <a:pt x="844" y="29"/>
                    <a:pt x="844" y="29"/>
                    <a:pt x="844" y="29"/>
                  </a:cubicBezTo>
                  <a:cubicBezTo>
                    <a:pt x="828" y="35"/>
                    <a:pt x="828" y="35"/>
                    <a:pt x="828" y="35"/>
                  </a:cubicBezTo>
                  <a:cubicBezTo>
                    <a:pt x="822" y="37"/>
                    <a:pt x="816" y="38"/>
                    <a:pt x="809" y="38"/>
                  </a:cubicBezTo>
                  <a:cubicBezTo>
                    <a:pt x="805" y="38"/>
                    <a:pt x="801" y="37"/>
                    <a:pt x="797" y="37"/>
                  </a:cubicBezTo>
                  <a:cubicBezTo>
                    <a:pt x="797" y="37"/>
                    <a:pt x="787" y="31"/>
                    <a:pt x="778" y="20"/>
                  </a:cubicBezTo>
                  <a:cubicBezTo>
                    <a:pt x="770" y="9"/>
                    <a:pt x="759" y="11"/>
                    <a:pt x="751" y="8"/>
                  </a:cubicBezTo>
                  <a:cubicBezTo>
                    <a:pt x="737" y="4"/>
                    <a:pt x="723" y="0"/>
                    <a:pt x="712" y="0"/>
                  </a:cubicBezTo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PA-简单554"/>
            <p:cNvSpPr/>
            <p:nvPr>
              <p:custDataLst>
                <p:tags r:id="rId28"/>
              </p:custDataLst>
            </p:nvPr>
          </p:nvSpPr>
          <p:spPr bwMode="auto">
            <a:xfrm flipH="1">
              <a:off x="7167" y="7942"/>
              <a:ext cx="683" cy="974"/>
            </a:xfrm>
            <a:custGeom>
              <a:avLst/>
              <a:gdLst>
                <a:gd name="T0" fmla="*/ 402 w 404"/>
                <a:gd name="T1" fmla="*/ 0 h 602"/>
                <a:gd name="T2" fmla="*/ 278 w 404"/>
                <a:gd name="T3" fmla="*/ 135 h 602"/>
                <a:gd name="T4" fmla="*/ 219 w 404"/>
                <a:gd name="T5" fmla="*/ 205 h 602"/>
                <a:gd name="T6" fmla="*/ 162 w 404"/>
                <a:gd name="T7" fmla="*/ 276 h 602"/>
                <a:gd name="T8" fmla="*/ 57 w 404"/>
                <a:gd name="T9" fmla="*/ 427 h 602"/>
                <a:gd name="T10" fmla="*/ 14 w 404"/>
                <a:gd name="T11" fmla="*/ 510 h 602"/>
                <a:gd name="T12" fmla="*/ 1 w 404"/>
                <a:gd name="T13" fmla="*/ 558 h 602"/>
                <a:gd name="T14" fmla="*/ 0 w 404"/>
                <a:gd name="T15" fmla="*/ 566 h 602"/>
                <a:gd name="T16" fmla="*/ 28 w 404"/>
                <a:gd name="T17" fmla="*/ 602 h 602"/>
                <a:gd name="T18" fmla="*/ 29 w 404"/>
                <a:gd name="T19" fmla="*/ 601 h 602"/>
                <a:gd name="T20" fmla="*/ 30 w 404"/>
                <a:gd name="T21" fmla="*/ 580 h 602"/>
                <a:gd name="T22" fmla="*/ 33 w 404"/>
                <a:gd name="T23" fmla="*/ 562 h 602"/>
                <a:gd name="T24" fmla="*/ 44 w 404"/>
                <a:gd name="T25" fmla="*/ 522 h 602"/>
                <a:gd name="T26" fmla="*/ 84 w 404"/>
                <a:gd name="T27" fmla="*/ 443 h 602"/>
                <a:gd name="T28" fmla="*/ 132 w 404"/>
                <a:gd name="T29" fmla="*/ 367 h 602"/>
                <a:gd name="T30" fmla="*/ 184 w 404"/>
                <a:gd name="T31" fmla="*/ 292 h 602"/>
                <a:gd name="T32" fmla="*/ 237 w 404"/>
                <a:gd name="T33" fmla="*/ 219 h 602"/>
                <a:gd name="T34" fmla="*/ 292 w 404"/>
                <a:gd name="T35" fmla="*/ 146 h 602"/>
                <a:gd name="T36" fmla="*/ 404 w 404"/>
                <a:gd name="T37" fmla="*/ 3 h 602"/>
                <a:gd name="T38" fmla="*/ 402 w 404"/>
                <a:gd name="T3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4" h="602">
                  <a:moveTo>
                    <a:pt x="402" y="0"/>
                  </a:moveTo>
                  <a:cubicBezTo>
                    <a:pt x="359" y="44"/>
                    <a:pt x="318" y="89"/>
                    <a:pt x="278" y="135"/>
                  </a:cubicBezTo>
                  <a:cubicBezTo>
                    <a:pt x="258" y="158"/>
                    <a:pt x="238" y="181"/>
                    <a:pt x="219" y="205"/>
                  </a:cubicBezTo>
                  <a:cubicBezTo>
                    <a:pt x="200" y="228"/>
                    <a:pt x="181" y="252"/>
                    <a:pt x="162" y="276"/>
                  </a:cubicBezTo>
                  <a:cubicBezTo>
                    <a:pt x="125" y="325"/>
                    <a:pt x="89" y="374"/>
                    <a:pt x="57" y="427"/>
                  </a:cubicBezTo>
                  <a:cubicBezTo>
                    <a:pt x="41" y="454"/>
                    <a:pt x="26" y="481"/>
                    <a:pt x="14" y="510"/>
                  </a:cubicBezTo>
                  <a:cubicBezTo>
                    <a:pt x="8" y="525"/>
                    <a:pt x="3" y="541"/>
                    <a:pt x="1" y="558"/>
                  </a:cubicBezTo>
                  <a:cubicBezTo>
                    <a:pt x="1" y="561"/>
                    <a:pt x="0" y="563"/>
                    <a:pt x="0" y="566"/>
                  </a:cubicBezTo>
                  <a:cubicBezTo>
                    <a:pt x="9" y="578"/>
                    <a:pt x="18" y="590"/>
                    <a:pt x="28" y="602"/>
                  </a:cubicBezTo>
                  <a:cubicBezTo>
                    <a:pt x="29" y="601"/>
                    <a:pt x="29" y="601"/>
                    <a:pt x="29" y="601"/>
                  </a:cubicBezTo>
                  <a:cubicBezTo>
                    <a:pt x="28" y="592"/>
                    <a:pt x="29" y="586"/>
                    <a:pt x="30" y="580"/>
                  </a:cubicBezTo>
                  <a:cubicBezTo>
                    <a:pt x="31" y="575"/>
                    <a:pt x="32" y="569"/>
                    <a:pt x="33" y="562"/>
                  </a:cubicBezTo>
                  <a:cubicBezTo>
                    <a:pt x="35" y="549"/>
                    <a:pt x="39" y="536"/>
                    <a:pt x="44" y="522"/>
                  </a:cubicBezTo>
                  <a:cubicBezTo>
                    <a:pt x="55" y="495"/>
                    <a:pt x="69" y="469"/>
                    <a:pt x="84" y="443"/>
                  </a:cubicBezTo>
                  <a:cubicBezTo>
                    <a:pt x="99" y="417"/>
                    <a:pt x="115" y="392"/>
                    <a:pt x="132" y="367"/>
                  </a:cubicBezTo>
                  <a:cubicBezTo>
                    <a:pt x="149" y="342"/>
                    <a:pt x="166" y="317"/>
                    <a:pt x="184" y="292"/>
                  </a:cubicBezTo>
                  <a:cubicBezTo>
                    <a:pt x="201" y="268"/>
                    <a:pt x="219" y="243"/>
                    <a:pt x="237" y="219"/>
                  </a:cubicBezTo>
                  <a:cubicBezTo>
                    <a:pt x="255" y="195"/>
                    <a:pt x="274" y="170"/>
                    <a:pt x="292" y="146"/>
                  </a:cubicBezTo>
                  <a:cubicBezTo>
                    <a:pt x="329" y="98"/>
                    <a:pt x="367" y="50"/>
                    <a:pt x="404" y="3"/>
                  </a:cubicBezTo>
                  <a:cubicBezTo>
                    <a:pt x="402" y="0"/>
                    <a:pt x="402" y="0"/>
                    <a:pt x="402" y="0"/>
                  </a:cubicBezTo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PA-简单555"/>
            <p:cNvSpPr/>
            <p:nvPr>
              <p:custDataLst>
                <p:tags r:id="rId29"/>
              </p:custDataLst>
            </p:nvPr>
          </p:nvSpPr>
          <p:spPr bwMode="auto">
            <a:xfrm flipH="1">
              <a:off x="6849" y="7924"/>
              <a:ext cx="452" cy="1209"/>
            </a:xfrm>
            <a:custGeom>
              <a:avLst/>
              <a:gdLst>
                <a:gd name="T0" fmla="*/ 265 w 267"/>
                <a:gd name="T1" fmla="*/ 0 h 747"/>
                <a:gd name="T2" fmla="*/ 205 w 267"/>
                <a:gd name="T3" fmla="*/ 87 h 747"/>
                <a:gd name="T4" fmla="*/ 178 w 267"/>
                <a:gd name="T5" fmla="*/ 131 h 747"/>
                <a:gd name="T6" fmla="*/ 165 w 267"/>
                <a:gd name="T7" fmla="*/ 154 h 747"/>
                <a:gd name="T8" fmla="*/ 152 w 267"/>
                <a:gd name="T9" fmla="*/ 177 h 747"/>
                <a:gd name="T10" fmla="*/ 62 w 267"/>
                <a:gd name="T11" fmla="*/ 366 h 747"/>
                <a:gd name="T12" fmla="*/ 44 w 267"/>
                <a:gd name="T13" fmla="*/ 416 h 747"/>
                <a:gd name="T14" fmla="*/ 27 w 267"/>
                <a:gd name="T15" fmla="*/ 467 h 747"/>
                <a:gd name="T16" fmla="*/ 4 w 267"/>
                <a:gd name="T17" fmla="*/ 573 h 747"/>
                <a:gd name="T18" fmla="*/ 0 w 267"/>
                <a:gd name="T19" fmla="*/ 630 h 747"/>
                <a:gd name="T20" fmla="*/ 7 w 267"/>
                <a:gd name="T21" fmla="*/ 690 h 747"/>
                <a:gd name="T22" fmla="*/ 21 w 267"/>
                <a:gd name="T23" fmla="*/ 720 h 747"/>
                <a:gd name="T24" fmla="*/ 25 w 267"/>
                <a:gd name="T25" fmla="*/ 727 h 747"/>
                <a:gd name="T26" fmla="*/ 30 w 267"/>
                <a:gd name="T27" fmla="*/ 733 h 747"/>
                <a:gd name="T28" fmla="*/ 33 w 267"/>
                <a:gd name="T29" fmla="*/ 737 h 747"/>
                <a:gd name="T30" fmla="*/ 36 w 267"/>
                <a:gd name="T31" fmla="*/ 739 h 747"/>
                <a:gd name="T32" fmla="*/ 101 w 267"/>
                <a:gd name="T33" fmla="*/ 747 h 747"/>
                <a:gd name="T34" fmla="*/ 96 w 267"/>
                <a:gd name="T35" fmla="*/ 733 h 747"/>
                <a:gd name="T36" fmla="*/ 90 w 267"/>
                <a:gd name="T37" fmla="*/ 712 h 747"/>
                <a:gd name="T38" fmla="*/ 86 w 267"/>
                <a:gd name="T39" fmla="*/ 673 h 747"/>
                <a:gd name="T40" fmla="*/ 83 w 267"/>
                <a:gd name="T41" fmla="*/ 630 h 747"/>
                <a:gd name="T42" fmla="*/ 85 w 267"/>
                <a:gd name="T43" fmla="*/ 583 h 747"/>
                <a:gd name="T44" fmla="*/ 93 w 267"/>
                <a:gd name="T45" fmla="*/ 535 h 747"/>
                <a:gd name="T46" fmla="*/ 98 w 267"/>
                <a:gd name="T47" fmla="*/ 511 h 747"/>
                <a:gd name="T48" fmla="*/ 103 w 267"/>
                <a:gd name="T49" fmla="*/ 487 h 747"/>
                <a:gd name="T50" fmla="*/ 115 w 267"/>
                <a:gd name="T51" fmla="*/ 438 h 747"/>
                <a:gd name="T52" fmla="*/ 130 w 267"/>
                <a:gd name="T53" fmla="*/ 390 h 747"/>
                <a:gd name="T54" fmla="*/ 195 w 267"/>
                <a:gd name="T55" fmla="*/ 196 h 747"/>
                <a:gd name="T56" fmla="*/ 267 w 267"/>
                <a:gd name="T57" fmla="*/ 2 h 747"/>
                <a:gd name="T58" fmla="*/ 265 w 267"/>
                <a:gd name="T59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7" h="747">
                  <a:moveTo>
                    <a:pt x="265" y="0"/>
                  </a:moveTo>
                  <a:cubicBezTo>
                    <a:pt x="243" y="28"/>
                    <a:pt x="224" y="57"/>
                    <a:pt x="205" y="87"/>
                  </a:cubicBezTo>
                  <a:cubicBezTo>
                    <a:pt x="196" y="101"/>
                    <a:pt x="187" y="116"/>
                    <a:pt x="178" y="131"/>
                  </a:cubicBezTo>
                  <a:cubicBezTo>
                    <a:pt x="165" y="154"/>
                    <a:pt x="165" y="154"/>
                    <a:pt x="165" y="154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19" y="238"/>
                    <a:pt x="88" y="301"/>
                    <a:pt x="62" y="366"/>
                  </a:cubicBezTo>
                  <a:cubicBezTo>
                    <a:pt x="56" y="383"/>
                    <a:pt x="50" y="399"/>
                    <a:pt x="44" y="416"/>
                  </a:cubicBezTo>
                  <a:cubicBezTo>
                    <a:pt x="38" y="433"/>
                    <a:pt x="32" y="450"/>
                    <a:pt x="27" y="467"/>
                  </a:cubicBezTo>
                  <a:cubicBezTo>
                    <a:pt x="17" y="501"/>
                    <a:pt x="9" y="536"/>
                    <a:pt x="4" y="573"/>
                  </a:cubicBezTo>
                  <a:cubicBezTo>
                    <a:pt x="2" y="592"/>
                    <a:pt x="0" y="611"/>
                    <a:pt x="0" y="630"/>
                  </a:cubicBezTo>
                  <a:cubicBezTo>
                    <a:pt x="0" y="649"/>
                    <a:pt x="1" y="670"/>
                    <a:pt x="7" y="690"/>
                  </a:cubicBezTo>
                  <a:cubicBezTo>
                    <a:pt x="11" y="700"/>
                    <a:pt x="15" y="710"/>
                    <a:pt x="21" y="720"/>
                  </a:cubicBezTo>
                  <a:cubicBezTo>
                    <a:pt x="22" y="722"/>
                    <a:pt x="24" y="724"/>
                    <a:pt x="25" y="727"/>
                  </a:cubicBezTo>
                  <a:cubicBezTo>
                    <a:pt x="27" y="729"/>
                    <a:pt x="29" y="731"/>
                    <a:pt x="30" y="733"/>
                  </a:cubicBezTo>
                  <a:cubicBezTo>
                    <a:pt x="33" y="737"/>
                    <a:pt x="33" y="737"/>
                    <a:pt x="33" y="737"/>
                  </a:cubicBezTo>
                  <a:cubicBezTo>
                    <a:pt x="34" y="738"/>
                    <a:pt x="35" y="738"/>
                    <a:pt x="36" y="739"/>
                  </a:cubicBezTo>
                  <a:cubicBezTo>
                    <a:pt x="101" y="747"/>
                    <a:pt x="101" y="747"/>
                    <a:pt x="101" y="747"/>
                  </a:cubicBezTo>
                  <a:cubicBezTo>
                    <a:pt x="99" y="742"/>
                    <a:pt x="97" y="738"/>
                    <a:pt x="96" y="733"/>
                  </a:cubicBezTo>
                  <a:cubicBezTo>
                    <a:pt x="93" y="726"/>
                    <a:pt x="92" y="718"/>
                    <a:pt x="90" y="712"/>
                  </a:cubicBezTo>
                  <a:cubicBezTo>
                    <a:pt x="88" y="698"/>
                    <a:pt x="87" y="686"/>
                    <a:pt x="86" y="673"/>
                  </a:cubicBezTo>
                  <a:cubicBezTo>
                    <a:pt x="85" y="659"/>
                    <a:pt x="83" y="645"/>
                    <a:pt x="83" y="630"/>
                  </a:cubicBezTo>
                  <a:cubicBezTo>
                    <a:pt x="83" y="615"/>
                    <a:pt x="84" y="599"/>
                    <a:pt x="85" y="583"/>
                  </a:cubicBezTo>
                  <a:cubicBezTo>
                    <a:pt x="87" y="567"/>
                    <a:pt x="90" y="551"/>
                    <a:pt x="93" y="535"/>
                  </a:cubicBezTo>
                  <a:cubicBezTo>
                    <a:pt x="94" y="527"/>
                    <a:pt x="96" y="519"/>
                    <a:pt x="98" y="511"/>
                  </a:cubicBezTo>
                  <a:cubicBezTo>
                    <a:pt x="99" y="503"/>
                    <a:pt x="101" y="495"/>
                    <a:pt x="103" y="487"/>
                  </a:cubicBezTo>
                  <a:cubicBezTo>
                    <a:pt x="107" y="471"/>
                    <a:pt x="111" y="454"/>
                    <a:pt x="115" y="438"/>
                  </a:cubicBezTo>
                  <a:cubicBezTo>
                    <a:pt x="120" y="422"/>
                    <a:pt x="125" y="406"/>
                    <a:pt x="130" y="390"/>
                  </a:cubicBezTo>
                  <a:cubicBezTo>
                    <a:pt x="149" y="325"/>
                    <a:pt x="172" y="261"/>
                    <a:pt x="195" y="196"/>
                  </a:cubicBezTo>
                  <a:cubicBezTo>
                    <a:pt x="219" y="132"/>
                    <a:pt x="243" y="67"/>
                    <a:pt x="267" y="2"/>
                  </a:cubicBezTo>
                  <a:cubicBezTo>
                    <a:pt x="265" y="0"/>
                    <a:pt x="265" y="0"/>
                    <a:pt x="265" y="0"/>
                  </a:cubicBezTo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PA-简单556"/>
            <p:cNvSpPr/>
            <p:nvPr>
              <p:custDataLst>
                <p:tags r:id="rId30"/>
              </p:custDataLst>
            </p:nvPr>
          </p:nvSpPr>
          <p:spPr bwMode="auto">
            <a:xfrm flipH="1">
              <a:off x="6219" y="7995"/>
              <a:ext cx="291" cy="1203"/>
            </a:xfrm>
            <a:custGeom>
              <a:avLst/>
              <a:gdLst>
                <a:gd name="T0" fmla="*/ 55 w 173"/>
                <a:gd name="T1" fmla="*/ 0 h 744"/>
                <a:gd name="T2" fmla="*/ 52 w 173"/>
                <a:gd name="T3" fmla="*/ 1 h 744"/>
                <a:gd name="T4" fmla="*/ 80 w 173"/>
                <a:gd name="T5" fmla="*/ 203 h 744"/>
                <a:gd name="T6" fmla="*/ 101 w 173"/>
                <a:gd name="T7" fmla="*/ 405 h 744"/>
                <a:gd name="T8" fmla="*/ 104 w 173"/>
                <a:gd name="T9" fmla="*/ 454 h 744"/>
                <a:gd name="T10" fmla="*/ 106 w 173"/>
                <a:gd name="T11" fmla="*/ 504 h 744"/>
                <a:gd name="T12" fmla="*/ 105 w 173"/>
                <a:gd name="T13" fmla="*/ 553 h 744"/>
                <a:gd name="T14" fmla="*/ 101 w 173"/>
                <a:gd name="T15" fmla="*/ 600 h 744"/>
                <a:gd name="T16" fmla="*/ 97 w 173"/>
                <a:gd name="T17" fmla="*/ 622 h 744"/>
                <a:gd name="T18" fmla="*/ 91 w 173"/>
                <a:gd name="T19" fmla="*/ 639 h 744"/>
                <a:gd name="T20" fmla="*/ 88 w 173"/>
                <a:gd name="T21" fmla="*/ 645 h 744"/>
                <a:gd name="T22" fmla="*/ 87 w 173"/>
                <a:gd name="T23" fmla="*/ 646 h 744"/>
                <a:gd name="T24" fmla="*/ 87 w 173"/>
                <a:gd name="T25" fmla="*/ 646 h 744"/>
                <a:gd name="T26" fmla="*/ 87 w 173"/>
                <a:gd name="T27" fmla="*/ 646 h 744"/>
                <a:gd name="T28" fmla="*/ 86 w 173"/>
                <a:gd name="T29" fmla="*/ 646 h 744"/>
                <a:gd name="T30" fmla="*/ 86 w 173"/>
                <a:gd name="T31" fmla="*/ 647 h 744"/>
                <a:gd name="T32" fmla="*/ 86 w 173"/>
                <a:gd name="T33" fmla="*/ 647 h 744"/>
                <a:gd name="T34" fmla="*/ 84 w 173"/>
                <a:gd name="T35" fmla="*/ 649 h 744"/>
                <a:gd name="T36" fmla="*/ 75 w 173"/>
                <a:gd name="T37" fmla="*/ 657 h 744"/>
                <a:gd name="T38" fmla="*/ 67 w 173"/>
                <a:gd name="T39" fmla="*/ 666 h 744"/>
                <a:gd name="T40" fmla="*/ 34 w 173"/>
                <a:gd name="T41" fmla="*/ 701 h 744"/>
                <a:gd name="T42" fmla="*/ 18 w 173"/>
                <a:gd name="T43" fmla="*/ 720 h 744"/>
                <a:gd name="T44" fmla="*/ 0 w 173"/>
                <a:gd name="T45" fmla="*/ 741 h 744"/>
                <a:gd name="T46" fmla="*/ 0 w 173"/>
                <a:gd name="T47" fmla="*/ 742 h 744"/>
                <a:gd name="T48" fmla="*/ 27 w 173"/>
                <a:gd name="T49" fmla="*/ 744 h 744"/>
                <a:gd name="T50" fmla="*/ 56 w 173"/>
                <a:gd name="T51" fmla="*/ 742 h 744"/>
                <a:gd name="T52" fmla="*/ 59 w 173"/>
                <a:gd name="T53" fmla="*/ 741 h 744"/>
                <a:gd name="T54" fmla="*/ 109 w 173"/>
                <a:gd name="T55" fmla="*/ 717 h 744"/>
                <a:gd name="T56" fmla="*/ 120 w 173"/>
                <a:gd name="T57" fmla="*/ 709 h 744"/>
                <a:gd name="T58" fmla="*/ 131 w 173"/>
                <a:gd name="T59" fmla="*/ 700 h 744"/>
                <a:gd name="T60" fmla="*/ 134 w 173"/>
                <a:gd name="T61" fmla="*/ 698 h 744"/>
                <a:gd name="T62" fmla="*/ 134 w 173"/>
                <a:gd name="T63" fmla="*/ 697 h 744"/>
                <a:gd name="T64" fmla="*/ 135 w 173"/>
                <a:gd name="T65" fmla="*/ 696 h 744"/>
                <a:gd name="T66" fmla="*/ 137 w 173"/>
                <a:gd name="T67" fmla="*/ 694 h 744"/>
                <a:gd name="T68" fmla="*/ 139 w 173"/>
                <a:gd name="T69" fmla="*/ 692 h 744"/>
                <a:gd name="T70" fmla="*/ 141 w 173"/>
                <a:gd name="T71" fmla="*/ 690 h 744"/>
                <a:gd name="T72" fmla="*/ 144 w 173"/>
                <a:gd name="T73" fmla="*/ 685 h 744"/>
                <a:gd name="T74" fmla="*/ 154 w 173"/>
                <a:gd name="T75" fmla="*/ 669 h 744"/>
                <a:gd name="T76" fmla="*/ 164 w 173"/>
                <a:gd name="T77" fmla="*/ 638 h 744"/>
                <a:gd name="T78" fmla="*/ 169 w 173"/>
                <a:gd name="T79" fmla="*/ 610 h 744"/>
                <a:gd name="T80" fmla="*/ 173 w 173"/>
                <a:gd name="T81" fmla="*/ 555 h 744"/>
                <a:gd name="T82" fmla="*/ 172 w 173"/>
                <a:gd name="T83" fmla="*/ 502 h 744"/>
                <a:gd name="T84" fmla="*/ 168 w 173"/>
                <a:gd name="T85" fmla="*/ 450 h 744"/>
                <a:gd name="T86" fmla="*/ 161 w 173"/>
                <a:gd name="T87" fmla="*/ 398 h 744"/>
                <a:gd name="T88" fmla="*/ 120 w 173"/>
                <a:gd name="T89" fmla="*/ 196 h 744"/>
                <a:gd name="T90" fmla="*/ 55 w 173"/>
                <a:gd name="T91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3" h="744">
                  <a:moveTo>
                    <a:pt x="55" y="0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61" y="69"/>
                    <a:pt x="71" y="136"/>
                    <a:pt x="80" y="203"/>
                  </a:cubicBezTo>
                  <a:cubicBezTo>
                    <a:pt x="88" y="271"/>
                    <a:pt x="96" y="338"/>
                    <a:pt x="101" y="405"/>
                  </a:cubicBezTo>
                  <a:cubicBezTo>
                    <a:pt x="102" y="421"/>
                    <a:pt x="103" y="438"/>
                    <a:pt x="104" y="454"/>
                  </a:cubicBezTo>
                  <a:cubicBezTo>
                    <a:pt x="105" y="471"/>
                    <a:pt x="105" y="488"/>
                    <a:pt x="106" y="504"/>
                  </a:cubicBezTo>
                  <a:cubicBezTo>
                    <a:pt x="106" y="521"/>
                    <a:pt x="106" y="537"/>
                    <a:pt x="105" y="553"/>
                  </a:cubicBezTo>
                  <a:cubicBezTo>
                    <a:pt x="104" y="569"/>
                    <a:pt x="103" y="585"/>
                    <a:pt x="101" y="600"/>
                  </a:cubicBezTo>
                  <a:cubicBezTo>
                    <a:pt x="100" y="608"/>
                    <a:pt x="98" y="615"/>
                    <a:pt x="97" y="622"/>
                  </a:cubicBezTo>
                  <a:cubicBezTo>
                    <a:pt x="95" y="628"/>
                    <a:pt x="93" y="635"/>
                    <a:pt x="91" y="639"/>
                  </a:cubicBezTo>
                  <a:cubicBezTo>
                    <a:pt x="90" y="642"/>
                    <a:pt x="88" y="644"/>
                    <a:pt x="88" y="645"/>
                  </a:cubicBezTo>
                  <a:cubicBezTo>
                    <a:pt x="87" y="645"/>
                    <a:pt x="87" y="645"/>
                    <a:pt x="87" y="646"/>
                  </a:cubicBezTo>
                  <a:cubicBezTo>
                    <a:pt x="87" y="646"/>
                    <a:pt x="87" y="646"/>
                    <a:pt x="87" y="646"/>
                  </a:cubicBezTo>
                  <a:cubicBezTo>
                    <a:pt x="87" y="646"/>
                    <a:pt x="87" y="646"/>
                    <a:pt x="87" y="646"/>
                  </a:cubicBezTo>
                  <a:cubicBezTo>
                    <a:pt x="86" y="646"/>
                    <a:pt x="86" y="646"/>
                    <a:pt x="86" y="646"/>
                  </a:cubicBezTo>
                  <a:cubicBezTo>
                    <a:pt x="86" y="647"/>
                    <a:pt x="86" y="647"/>
                    <a:pt x="86" y="647"/>
                  </a:cubicBezTo>
                  <a:cubicBezTo>
                    <a:pt x="86" y="647"/>
                    <a:pt x="86" y="647"/>
                    <a:pt x="86" y="647"/>
                  </a:cubicBezTo>
                  <a:cubicBezTo>
                    <a:pt x="84" y="649"/>
                    <a:pt x="84" y="649"/>
                    <a:pt x="84" y="649"/>
                  </a:cubicBezTo>
                  <a:cubicBezTo>
                    <a:pt x="81" y="652"/>
                    <a:pt x="78" y="654"/>
                    <a:pt x="75" y="657"/>
                  </a:cubicBezTo>
                  <a:cubicBezTo>
                    <a:pt x="72" y="660"/>
                    <a:pt x="70" y="663"/>
                    <a:pt x="67" y="666"/>
                  </a:cubicBezTo>
                  <a:cubicBezTo>
                    <a:pt x="56" y="677"/>
                    <a:pt x="45" y="689"/>
                    <a:pt x="34" y="701"/>
                  </a:cubicBezTo>
                  <a:cubicBezTo>
                    <a:pt x="29" y="707"/>
                    <a:pt x="24" y="713"/>
                    <a:pt x="18" y="720"/>
                  </a:cubicBezTo>
                  <a:cubicBezTo>
                    <a:pt x="0" y="741"/>
                    <a:pt x="0" y="741"/>
                    <a:pt x="0" y="741"/>
                  </a:cubicBezTo>
                  <a:cubicBezTo>
                    <a:pt x="0" y="742"/>
                    <a:pt x="0" y="742"/>
                    <a:pt x="0" y="742"/>
                  </a:cubicBezTo>
                  <a:cubicBezTo>
                    <a:pt x="9" y="743"/>
                    <a:pt x="18" y="744"/>
                    <a:pt x="27" y="744"/>
                  </a:cubicBezTo>
                  <a:cubicBezTo>
                    <a:pt x="37" y="744"/>
                    <a:pt x="47" y="743"/>
                    <a:pt x="56" y="742"/>
                  </a:cubicBezTo>
                  <a:cubicBezTo>
                    <a:pt x="57" y="742"/>
                    <a:pt x="58" y="742"/>
                    <a:pt x="59" y="741"/>
                  </a:cubicBezTo>
                  <a:cubicBezTo>
                    <a:pt x="77" y="736"/>
                    <a:pt x="94" y="727"/>
                    <a:pt x="109" y="717"/>
                  </a:cubicBezTo>
                  <a:cubicBezTo>
                    <a:pt x="113" y="714"/>
                    <a:pt x="117" y="712"/>
                    <a:pt x="120" y="709"/>
                  </a:cubicBezTo>
                  <a:cubicBezTo>
                    <a:pt x="124" y="706"/>
                    <a:pt x="128" y="703"/>
                    <a:pt x="131" y="700"/>
                  </a:cubicBezTo>
                  <a:cubicBezTo>
                    <a:pt x="134" y="698"/>
                    <a:pt x="134" y="698"/>
                    <a:pt x="134" y="698"/>
                  </a:cubicBezTo>
                  <a:cubicBezTo>
                    <a:pt x="134" y="697"/>
                    <a:pt x="134" y="697"/>
                    <a:pt x="134" y="697"/>
                  </a:cubicBezTo>
                  <a:cubicBezTo>
                    <a:pt x="135" y="696"/>
                    <a:pt x="135" y="696"/>
                    <a:pt x="135" y="696"/>
                  </a:cubicBezTo>
                  <a:cubicBezTo>
                    <a:pt x="137" y="694"/>
                    <a:pt x="137" y="694"/>
                    <a:pt x="137" y="694"/>
                  </a:cubicBezTo>
                  <a:cubicBezTo>
                    <a:pt x="139" y="692"/>
                    <a:pt x="139" y="692"/>
                    <a:pt x="139" y="692"/>
                  </a:cubicBezTo>
                  <a:cubicBezTo>
                    <a:pt x="141" y="690"/>
                    <a:pt x="141" y="690"/>
                    <a:pt x="141" y="690"/>
                  </a:cubicBezTo>
                  <a:cubicBezTo>
                    <a:pt x="142" y="688"/>
                    <a:pt x="143" y="687"/>
                    <a:pt x="144" y="685"/>
                  </a:cubicBezTo>
                  <a:cubicBezTo>
                    <a:pt x="148" y="680"/>
                    <a:pt x="151" y="674"/>
                    <a:pt x="154" y="669"/>
                  </a:cubicBezTo>
                  <a:cubicBezTo>
                    <a:pt x="159" y="658"/>
                    <a:pt x="162" y="648"/>
                    <a:pt x="164" y="638"/>
                  </a:cubicBezTo>
                  <a:cubicBezTo>
                    <a:pt x="166" y="628"/>
                    <a:pt x="168" y="619"/>
                    <a:pt x="169" y="610"/>
                  </a:cubicBezTo>
                  <a:cubicBezTo>
                    <a:pt x="172" y="591"/>
                    <a:pt x="173" y="573"/>
                    <a:pt x="173" y="555"/>
                  </a:cubicBezTo>
                  <a:cubicBezTo>
                    <a:pt x="173" y="537"/>
                    <a:pt x="173" y="519"/>
                    <a:pt x="172" y="502"/>
                  </a:cubicBezTo>
                  <a:cubicBezTo>
                    <a:pt x="171" y="484"/>
                    <a:pt x="169" y="467"/>
                    <a:pt x="168" y="450"/>
                  </a:cubicBezTo>
                  <a:cubicBezTo>
                    <a:pt x="166" y="432"/>
                    <a:pt x="164" y="415"/>
                    <a:pt x="161" y="398"/>
                  </a:cubicBezTo>
                  <a:cubicBezTo>
                    <a:pt x="151" y="329"/>
                    <a:pt x="137" y="262"/>
                    <a:pt x="120" y="196"/>
                  </a:cubicBezTo>
                  <a:cubicBezTo>
                    <a:pt x="102" y="129"/>
                    <a:pt x="81" y="64"/>
                    <a:pt x="55" y="0"/>
                  </a:cubicBezTo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PA-简单557"/>
            <p:cNvSpPr/>
            <p:nvPr>
              <p:custDataLst>
                <p:tags r:id="rId31"/>
              </p:custDataLst>
            </p:nvPr>
          </p:nvSpPr>
          <p:spPr bwMode="auto">
            <a:xfrm flipH="1">
              <a:off x="5821" y="8289"/>
              <a:ext cx="166" cy="547"/>
            </a:xfrm>
            <a:custGeom>
              <a:avLst/>
              <a:gdLst>
                <a:gd name="T0" fmla="*/ 3 w 100"/>
                <a:gd name="T1" fmla="*/ 0 h 338"/>
                <a:gd name="T2" fmla="*/ 0 w 100"/>
                <a:gd name="T3" fmla="*/ 1 h 338"/>
                <a:gd name="T4" fmla="*/ 9 w 100"/>
                <a:gd name="T5" fmla="*/ 44 h 338"/>
                <a:gd name="T6" fmla="*/ 19 w 100"/>
                <a:gd name="T7" fmla="*/ 87 h 338"/>
                <a:gd name="T8" fmla="*/ 42 w 100"/>
                <a:gd name="T9" fmla="*/ 171 h 338"/>
                <a:gd name="T10" fmla="*/ 67 w 100"/>
                <a:gd name="T11" fmla="*/ 254 h 338"/>
                <a:gd name="T12" fmla="*/ 80 w 100"/>
                <a:gd name="T13" fmla="*/ 295 h 338"/>
                <a:gd name="T14" fmla="*/ 85 w 100"/>
                <a:gd name="T15" fmla="*/ 316 h 338"/>
                <a:gd name="T16" fmla="*/ 87 w 100"/>
                <a:gd name="T17" fmla="*/ 326 h 338"/>
                <a:gd name="T18" fmla="*/ 87 w 100"/>
                <a:gd name="T19" fmla="*/ 336 h 338"/>
                <a:gd name="T20" fmla="*/ 90 w 100"/>
                <a:gd name="T21" fmla="*/ 338 h 338"/>
                <a:gd name="T22" fmla="*/ 96 w 100"/>
                <a:gd name="T23" fmla="*/ 327 h 338"/>
                <a:gd name="T24" fmla="*/ 98 w 100"/>
                <a:gd name="T25" fmla="*/ 315 h 338"/>
                <a:gd name="T26" fmla="*/ 99 w 100"/>
                <a:gd name="T27" fmla="*/ 292 h 338"/>
                <a:gd name="T28" fmla="*/ 95 w 100"/>
                <a:gd name="T29" fmla="*/ 247 h 338"/>
                <a:gd name="T30" fmla="*/ 73 w 100"/>
                <a:gd name="T31" fmla="*/ 162 h 338"/>
                <a:gd name="T32" fmla="*/ 42 w 100"/>
                <a:gd name="T33" fmla="*/ 79 h 338"/>
                <a:gd name="T34" fmla="*/ 24 w 100"/>
                <a:gd name="T35" fmla="*/ 39 h 338"/>
                <a:gd name="T36" fmla="*/ 3 w 100"/>
                <a:gd name="T3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338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15"/>
                    <a:pt x="6" y="30"/>
                    <a:pt x="9" y="44"/>
                  </a:cubicBezTo>
                  <a:cubicBezTo>
                    <a:pt x="12" y="58"/>
                    <a:pt x="16" y="73"/>
                    <a:pt x="19" y="87"/>
                  </a:cubicBezTo>
                  <a:cubicBezTo>
                    <a:pt x="26" y="115"/>
                    <a:pt x="34" y="143"/>
                    <a:pt x="42" y="171"/>
                  </a:cubicBezTo>
                  <a:cubicBezTo>
                    <a:pt x="50" y="199"/>
                    <a:pt x="58" y="227"/>
                    <a:pt x="67" y="254"/>
                  </a:cubicBezTo>
                  <a:cubicBezTo>
                    <a:pt x="80" y="295"/>
                    <a:pt x="80" y="295"/>
                    <a:pt x="80" y="295"/>
                  </a:cubicBezTo>
                  <a:cubicBezTo>
                    <a:pt x="82" y="302"/>
                    <a:pt x="84" y="309"/>
                    <a:pt x="85" y="316"/>
                  </a:cubicBezTo>
                  <a:cubicBezTo>
                    <a:pt x="86" y="319"/>
                    <a:pt x="87" y="323"/>
                    <a:pt x="87" y="326"/>
                  </a:cubicBezTo>
                  <a:cubicBezTo>
                    <a:pt x="88" y="329"/>
                    <a:pt x="88" y="333"/>
                    <a:pt x="87" y="336"/>
                  </a:cubicBezTo>
                  <a:cubicBezTo>
                    <a:pt x="90" y="338"/>
                    <a:pt x="90" y="338"/>
                    <a:pt x="90" y="338"/>
                  </a:cubicBezTo>
                  <a:cubicBezTo>
                    <a:pt x="93" y="335"/>
                    <a:pt x="95" y="331"/>
                    <a:pt x="96" y="327"/>
                  </a:cubicBezTo>
                  <a:cubicBezTo>
                    <a:pt x="97" y="323"/>
                    <a:pt x="98" y="319"/>
                    <a:pt x="98" y="315"/>
                  </a:cubicBezTo>
                  <a:cubicBezTo>
                    <a:pt x="99" y="307"/>
                    <a:pt x="100" y="300"/>
                    <a:pt x="99" y="292"/>
                  </a:cubicBezTo>
                  <a:cubicBezTo>
                    <a:pt x="99" y="277"/>
                    <a:pt x="97" y="262"/>
                    <a:pt x="95" y="247"/>
                  </a:cubicBezTo>
                  <a:cubicBezTo>
                    <a:pt x="90" y="218"/>
                    <a:pt x="82" y="190"/>
                    <a:pt x="73" y="162"/>
                  </a:cubicBezTo>
                  <a:cubicBezTo>
                    <a:pt x="64" y="134"/>
                    <a:pt x="54" y="106"/>
                    <a:pt x="42" y="79"/>
                  </a:cubicBezTo>
                  <a:cubicBezTo>
                    <a:pt x="36" y="66"/>
                    <a:pt x="30" y="52"/>
                    <a:pt x="24" y="39"/>
                  </a:cubicBezTo>
                  <a:cubicBezTo>
                    <a:pt x="17" y="26"/>
                    <a:pt x="11" y="12"/>
                    <a:pt x="3" y="0"/>
                  </a:cubicBezTo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PA-简单558"/>
            <p:cNvSpPr/>
            <p:nvPr>
              <p:custDataLst>
                <p:tags r:id="rId32"/>
              </p:custDataLst>
            </p:nvPr>
          </p:nvSpPr>
          <p:spPr bwMode="auto">
            <a:xfrm flipH="1">
              <a:off x="4790" y="4909"/>
              <a:ext cx="434" cy="336"/>
            </a:xfrm>
            <a:custGeom>
              <a:avLst/>
              <a:gdLst>
                <a:gd name="T0" fmla="*/ 146 w 146"/>
                <a:gd name="T1" fmla="*/ 1 h 113"/>
                <a:gd name="T2" fmla="*/ 117 w 146"/>
                <a:gd name="T3" fmla="*/ 105 h 113"/>
                <a:gd name="T4" fmla="*/ 0 w 146"/>
                <a:gd name="T5" fmla="*/ 113 h 113"/>
                <a:gd name="T6" fmla="*/ 117 w 146"/>
                <a:gd name="T7" fmla="*/ 5 h 113"/>
                <a:gd name="T8" fmla="*/ 135 w 146"/>
                <a:gd name="T9" fmla="*/ 0 h 113"/>
                <a:gd name="T10" fmla="*/ 146 w 146"/>
                <a:gd name="T11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46" y="1"/>
                  </a:moveTo>
                  <a:lnTo>
                    <a:pt x="117" y="105"/>
                  </a:lnTo>
                  <a:lnTo>
                    <a:pt x="0" y="113"/>
                  </a:lnTo>
                  <a:lnTo>
                    <a:pt x="117" y="5"/>
                  </a:lnTo>
                  <a:lnTo>
                    <a:pt x="135" y="0"/>
                  </a:lnTo>
                  <a:lnTo>
                    <a:pt x="146" y="1"/>
                  </a:lnTo>
                  <a:close/>
                </a:path>
              </a:pathLst>
            </a:custGeom>
            <a:solidFill>
              <a:srgbClr val="38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1" name="PA-简单559"/>
            <p:cNvSpPr/>
            <p:nvPr>
              <p:custDataLst>
                <p:tags r:id="rId33"/>
              </p:custDataLst>
            </p:nvPr>
          </p:nvSpPr>
          <p:spPr bwMode="auto">
            <a:xfrm flipH="1">
              <a:off x="4790" y="4909"/>
              <a:ext cx="434" cy="336"/>
            </a:xfrm>
            <a:custGeom>
              <a:avLst/>
              <a:gdLst>
                <a:gd name="T0" fmla="*/ 146 w 146"/>
                <a:gd name="T1" fmla="*/ 1 h 113"/>
                <a:gd name="T2" fmla="*/ 117 w 146"/>
                <a:gd name="T3" fmla="*/ 105 h 113"/>
                <a:gd name="T4" fmla="*/ 0 w 146"/>
                <a:gd name="T5" fmla="*/ 113 h 113"/>
                <a:gd name="T6" fmla="*/ 117 w 146"/>
                <a:gd name="T7" fmla="*/ 5 h 113"/>
                <a:gd name="T8" fmla="*/ 135 w 146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13">
                  <a:moveTo>
                    <a:pt x="146" y="1"/>
                  </a:moveTo>
                  <a:lnTo>
                    <a:pt x="117" y="105"/>
                  </a:lnTo>
                  <a:lnTo>
                    <a:pt x="0" y="113"/>
                  </a:lnTo>
                  <a:lnTo>
                    <a:pt x="117" y="5"/>
                  </a:lnTo>
                  <a:lnTo>
                    <a:pt x="1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2" name="PA-简单560"/>
            <p:cNvSpPr/>
            <p:nvPr>
              <p:custDataLst>
                <p:tags r:id="rId34"/>
              </p:custDataLst>
            </p:nvPr>
          </p:nvSpPr>
          <p:spPr bwMode="auto">
            <a:xfrm flipH="1">
              <a:off x="4796" y="3991"/>
              <a:ext cx="1346" cy="1402"/>
            </a:xfrm>
            <a:custGeom>
              <a:avLst/>
              <a:gdLst>
                <a:gd name="T0" fmla="*/ 787 w 797"/>
                <a:gd name="T1" fmla="*/ 451 h 867"/>
                <a:gd name="T2" fmla="*/ 375 w 797"/>
                <a:gd name="T3" fmla="*/ 857 h 867"/>
                <a:gd name="T4" fmla="*/ 34 w 797"/>
                <a:gd name="T5" fmla="*/ 585 h 867"/>
                <a:gd name="T6" fmla="*/ 3 w 797"/>
                <a:gd name="T7" fmla="*/ 415 h 867"/>
                <a:gd name="T8" fmla="*/ 414 w 797"/>
                <a:gd name="T9" fmla="*/ 10 h 867"/>
                <a:gd name="T10" fmla="*/ 787 w 797"/>
                <a:gd name="T11" fmla="*/ 451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7" h="867">
                  <a:moveTo>
                    <a:pt x="787" y="451"/>
                  </a:moveTo>
                  <a:cubicBezTo>
                    <a:pt x="776" y="685"/>
                    <a:pt x="592" y="867"/>
                    <a:pt x="375" y="857"/>
                  </a:cubicBezTo>
                  <a:cubicBezTo>
                    <a:pt x="210" y="849"/>
                    <a:pt x="48" y="798"/>
                    <a:pt x="34" y="585"/>
                  </a:cubicBezTo>
                  <a:cubicBezTo>
                    <a:pt x="30" y="533"/>
                    <a:pt x="0" y="471"/>
                    <a:pt x="3" y="415"/>
                  </a:cubicBezTo>
                  <a:cubicBezTo>
                    <a:pt x="13" y="182"/>
                    <a:pt x="198" y="0"/>
                    <a:pt x="414" y="10"/>
                  </a:cubicBezTo>
                  <a:cubicBezTo>
                    <a:pt x="631" y="20"/>
                    <a:pt x="797" y="218"/>
                    <a:pt x="787" y="451"/>
                  </a:cubicBez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3" name="PA-简单561"/>
            <p:cNvSpPr/>
            <p:nvPr>
              <p:custDataLst>
                <p:tags r:id="rId35"/>
              </p:custDataLst>
            </p:nvPr>
          </p:nvSpPr>
          <p:spPr bwMode="auto">
            <a:xfrm flipH="1">
              <a:off x="4755" y="3949"/>
              <a:ext cx="1441" cy="903"/>
            </a:xfrm>
            <a:custGeom>
              <a:avLst/>
              <a:gdLst>
                <a:gd name="T0" fmla="*/ 24 w 852"/>
                <a:gd name="T1" fmla="*/ 331 h 557"/>
                <a:gd name="T2" fmla="*/ 272 w 852"/>
                <a:gd name="T3" fmla="*/ 44 h 557"/>
                <a:gd name="T4" fmla="*/ 681 w 852"/>
                <a:gd name="T5" fmla="*/ 78 h 557"/>
                <a:gd name="T6" fmla="*/ 842 w 852"/>
                <a:gd name="T7" fmla="*/ 395 h 557"/>
                <a:gd name="T8" fmla="*/ 781 w 852"/>
                <a:gd name="T9" fmla="*/ 449 h 557"/>
                <a:gd name="T10" fmla="*/ 658 w 852"/>
                <a:gd name="T11" fmla="*/ 325 h 557"/>
                <a:gd name="T12" fmla="*/ 533 w 852"/>
                <a:gd name="T13" fmla="*/ 243 h 557"/>
                <a:gd name="T14" fmla="*/ 304 w 852"/>
                <a:gd name="T15" fmla="*/ 343 h 557"/>
                <a:gd name="T16" fmla="*/ 34 w 852"/>
                <a:gd name="T17" fmla="*/ 557 h 557"/>
                <a:gd name="T18" fmla="*/ 24 w 852"/>
                <a:gd name="T19" fmla="*/ 331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2" h="557">
                  <a:moveTo>
                    <a:pt x="24" y="331"/>
                  </a:moveTo>
                  <a:cubicBezTo>
                    <a:pt x="49" y="220"/>
                    <a:pt x="125" y="88"/>
                    <a:pt x="272" y="44"/>
                  </a:cubicBezTo>
                  <a:cubicBezTo>
                    <a:pt x="419" y="0"/>
                    <a:pt x="581" y="11"/>
                    <a:pt x="681" y="78"/>
                  </a:cubicBezTo>
                  <a:cubicBezTo>
                    <a:pt x="848" y="189"/>
                    <a:pt x="852" y="335"/>
                    <a:pt x="842" y="395"/>
                  </a:cubicBezTo>
                  <a:cubicBezTo>
                    <a:pt x="832" y="454"/>
                    <a:pt x="781" y="449"/>
                    <a:pt x="781" y="449"/>
                  </a:cubicBezTo>
                  <a:cubicBezTo>
                    <a:pt x="781" y="449"/>
                    <a:pt x="764" y="407"/>
                    <a:pt x="658" y="325"/>
                  </a:cubicBezTo>
                  <a:cubicBezTo>
                    <a:pt x="567" y="256"/>
                    <a:pt x="533" y="243"/>
                    <a:pt x="533" y="243"/>
                  </a:cubicBezTo>
                  <a:cubicBezTo>
                    <a:pt x="533" y="243"/>
                    <a:pt x="433" y="263"/>
                    <a:pt x="304" y="343"/>
                  </a:cubicBezTo>
                  <a:cubicBezTo>
                    <a:pt x="142" y="444"/>
                    <a:pt x="34" y="557"/>
                    <a:pt x="34" y="557"/>
                  </a:cubicBezTo>
                  <a:cubicBezTo>
                    <a:pt x="34" y="557"/>
                    <a:pt x="0" y="443"/>
                    <a:pt x="24" y="331"/>
                  </a:cubicBezTo>
                  <a:close/>
                </a:path>
              </a:pathLst>
            </a:custGeom>
            <a:solidFill>
              <a:srgbClr val="38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4" name="PA-简单562"/>
            <p:cNvSpPr/>
            <p:nvPr>
              <p:custDataLst>
                <p:tags r:id="rId36"/>
              </p:custDataLst>
            </p:nvPr>
          </p:nvSpPr>
          <p:spPr bwMode="auto">
            <a:xfrm flipH="1">
              <a:off x="4630" y="4642"/>
              <a:ext cx="291" cy="386"/>
            </a:xfrm>
            <a:custGeom>
              <a:avLst/>
              <a:gdLst>
                <a:gd name="T0" fmla="*/ 168 w 171"/>
                <a:gd name="T1" fmla="*/ 119 h 238"/>
                <a:gd name="T2" fmla="*/ 45 w 171"/>
                <a:gd name="T3" fmla="*/ 236 h 238"/>
                <a:gd name="T4" fmla="*/ 4 w 171"/>
                <a:gd name="T5" fmla="*/ 111 h 238"/>
                <a:gd name="T6" fmla="*/ 91 w 171"/>
                <a:gd name="T7" fmla="*/ 2 h 238"/>
                <a:gd name="T8" fmla="*/ 168 w 171"/>
                <a:gd name="T9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38">
                  <a:moveTo>
                    <a:pt x="168" y="119"/>
                  </a:moveTo>
                  <a:cubicBezTo>
                    <a:pt x="165" y="181"/>
                    <a:pt x="90" y="238"/>
                    <a:pt x="45" y="236"/>
                  </a:cubicBezTo>
                  <a:cubicBezTo>
                    <a:pt x="0" y="234"/>
                    <a:pt x="1" y="174"/>
                    <a:pt x="4" y="111"/>
                  </a:cubicBezTo>
                  <a:cubicBezTo>
                    <a:pt x="7" y="49"/>
                    <a:pt x="46" y="0"/>
                    <a:pt x="91" y="2"/>
                  </a:cubicBezTo>
                  <a:cubicBezTo>
                    <a:pt x="136" y="4"/>
                    <a:pt x="171" y="56"/>
                    <a:pt x="168" y="119"/>
                  </a:cubicBez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5" name="PA-简单563"/>
            <p:cNvSpPr/>
            <p:nvPr>
              <p:custDataLst>
                <p:tags r:id="rId37"/>
              </p:custDataLst>
            </p:nvPr>
          </p:nvSpPr>
          <p:spPr bwMode="auto">
            <a:xfrm flipH="1">
              <a:off x="5768" y="4719"/>
              <a:ext cx="119" cy="143"/>
            </a:xfrm>
            <a:custGeom>
              <a:avLst/>
              <a:gdLst>
                <a:gd name="T0" fmla="*/ 66 w 70"/>
                <a:gd name="T1" fmla="*/ 38 h 88"/>
                <a:gd name="T2" fmla="*/ 42 w 70"/>
                <a:gd name="T3" fmla="*/ 85 h 88"/>
                <a:gd name="T4" fmla="*/ 4 w 70"/>
                <a:gd name="T5" fmla="*/ 49 h 88"/>
                <a:gd name="T6" fmla="*/ 28 w 70"/>
                <a:gd name="T7" fmla="*/ 3 h 88"/>
                <a:gd name="T8" fmla="*/ 66 w 70"/>
                <a:gd name="T9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8">
                  <a:moveTo>
                    <a:pt x="66" y="38"/>
                  </a:moveTo>
                  <a:cubicBezTo>
                    <a:pt x="70" y="61"/>
                    <a:pt x="60" y="82"/>
                    <a:pt x="42" y="85"/>
                  </a:cubicBezTo>
                  <a:cubicBezTo>
                    <a:pt x="25" y="88"/>
                    <a:pt x="8" y="72"/>
                    <a:pt x="4" y="49"/>
                  </a:cubicBezTo>
                  <a:cubicBezTo>
                    <a:pt x="0" y="27"/>
                    <a:pt x="11" y="6"/>
                    <a:pt x="28" y="3"/>
                  </a:cubicBezTo>
                  <a:cubicBezTo>
                    <a:pt x="45" y="0"/>
                    <a:pt x="62" y="16"/>
                    <a:pt x="66" y="38"/>
                  </a:cubicBezTo>
                  <a:close/>
                </a:path>
              </a:pathLst>
            </a:custGeom>
            <a:solidFill>
              <a:srgbClr val="38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6" name="PA-简单564"/>
            <p:cNvSpPr/>
            <p:nvPr>
              <p:custDataLst>
                <p:tags r:id="rId38"/>
              </p:custDataLst>
            </p:nvPr>
          </p:nvSpPr>
          <p:spPr bwMode="auto">
            <a:xfrm flipH="1">
              <a:off x="5203" y="4674"/>
              <a:ext cx="113" cy="140"/>
            </a:xfrm>
            <a:custGeom>
              <a:avLst/>
              <a:gdLst>
                <a:gd name="T0" fmla="*/ 64 w 66"/>
                <a:gd name="T1" fmla="*/ 45 h 86"/>
                <a:gd name="T2" fmla="*/ 30 w 66"/>
                <a:gd name="T3" fmla="*/ 85 h 86"/>
                <a:gd name="T4" fmla="*/ 1 w 66"/>
                <a:gd name="T5" fmla="*/ 41 h 86"/>
                <a:gd name="T6" fmla="*/ 36 w 66"/>
                <a:gd name="T7" fmla="*/ 2 h 86"/>
                <a:gd name="T8" fmla="*/ 64 w 66"/>
                <a:gd name="T9" fmla="*/ 4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6">
                  <a:moveTo>
                    <a:pt x="64" y="45"/>
                  </a:moveTo>
                  <a:cubicBezTo>
                    <a:pt x="63" y="68"/>
                    <a:pt x="47" y="86"/>
                    <a:pt x="30" y="85"/>
                  </a:cubicBezTo>
                  <a:cubicBezTo>
                    <a:pt x="12" y="83"/>
                    <a:pt x="0" y="64"/>
                    <a:pt x="1" y="41"/>
                  </a:cubicBezTo>
                  <a:cubicBezTo>
                    <a:pt x="3" y="18"/>
                    <a:pt x="19" y="0"/>
                    <a:pt x="36" y="2"/>
                  </a:cubicBezTo>
                  <a:cubicBezTo>
                    <a:pt x="53" y="3"/>
                    <a:pt x="66" y="23"/>
                    <a:pt x="64" y="45"/>
                  </a:cubicBezTo>
                  <a:close/>
                </a:path>
              </a:pathLst>
            </a:custGeom>
            <a:solidFill>
              <a:srgbClr val="3828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7" name="PA-简单565"/>
            <p:cNvSpPr/>
            <p:nvPr>
              <p:custDataLst>
                <p:tags r:id="rId39"/>
              </p:custDataLst>
            </p:nvPr>
          </p:nvSpPr>
          <p:spPr bwMode="auto">
            <a:xfrm flipH="1">
              <a:off x="4838" y="3759"/>
              <a:ext cx="1607" cy="698"/>
            </a:xfrm>
            <a:custGeom>
              <a:avLst/>
              <a:gdLst>
                <a:gd name="T0" fmla="*/ 588 w 951"/>
                <a:gd name="T1" fmla="*/ 39 h 432"/>
                <a:gd name="T2" fmla="*/ 587 w 951"/>
                <a:gd name="T3" fmla="*/ 36 h 432"/>
                <a:gd name="T4" fmla="*/ 532 w 951"/>
                <a:gd name="T5" fmla="*/ 5 h 432"/>
                <a:gd name="T6" fmla="*/ 492 w 951"/>
                <a:gd name="T7" fmla="*/ 54 h 432"/>
                <a:gd name="T8" fmla="*/ 492 w 951"/>
                <a:gd name="T9" fmla="*/ 55 h 432"/>
                <a:gd name="T10" fmla="*/ 199 w 951"/>
                <a:gd name="T11" fmla="*/ 340 h 432"/>
                <a:gd name="T12" fmla="*/ 0 w 951"/>
                <a:gd name="T13" fmla="*/ 348 h 432"/>
                <a:gd name="T14" fmla="*/ 3 w 951"/>
                <a:gd name="T15" fmla="*/ 432 h 432"/>
                <a:gd name="T16" fmla="*/ 951 w 951"/>
                <a:gd name="T17" fmla="*/ 317 h 432"/>
                <a:gd name="T18" fmla="*/ 588 w 951"/>
                <a:gd name="T19" fmla="*/ 3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1" h="432">
                  <a:moveTo>
                    <a:pt x="588" y="39"/>
                  </a:moveTo>
                  <a:cubicBezTo>
                    <a:pt x="588" y="38"/>
                    <a:pt x="587" y="37"/>
                    <a:pt x="587" y="36"/>
                  </a:cubicBezTo>
                  <a:cubicBezTo>
                    <a:pt x="583" y="14"/>
                    <a:pt x="559" y="0"/>
                    <a:pt x="532" y="5"/>
                  </a:cubicBezTo>
                  <a:cubicBezTo>
                    <a:pt x="506" y="10"/>
                    <a:pt x="488" y="32"/>
                    <a:pt x="492" y="54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344" y="90"/>
                    <a:pt x="214" y="166"/>
                    <a:pt x="199" y="340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3" y="432"/>
                    <a:pt x="3" y="432"/>
                    <a:pt x="3" y="432"/>
                  </a:cubicBezTo>
                  <a:cubicBezTo>
                    <a:pt x="951" y="317"/>
                    <a:pt x="951" y="317"/>
                    <a:pt x="951" y="317"/>
                  </a:cubicBezTo>
                  <a:cubicBezTo>
                    <a:pt x="947" y="150"/>
                    <a:pt x="765" y="28"/>
                    <a:pt x="588" y="39"/>
                  </a:cubicBezTo>
                  <a:close/>
                </a:path>
              </a:pathLst>
            </a:custGeom>
            <a:solidFill>
              <a:srgbClr val="FFC1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PA-简单566"/>
            <p:cNvSpPr/>
            <p:nvPr>
              <p:custDataLst>
                <p:tags r:id="rId40"/>
              </p:custDataLst>
            </p:nvPr>
          </p:nvSpPr>
          <p:spPr bwMode="auto">
            <a:xfrm flipH="1">
              <a:off x="4859" y="4867"/>
              <a:ext cx="1224" cy="333"/>
            </a:xfrm>
            <a:custGeom>
              <a:avLst/>
              <a:gdLst>
                <a:gd name="T0" fmla="*/ 331 w 725"/>
                <a:gd name="T1" fmla="*/ 197 h 206"/>
                <a:gd name="T2" fmla="*/ 599 w 725"/>
                <a:gd name="T3" fmla="*/ 85 h 206"/>
                <a:gd name="T4" fmla="*/ 723 w 725"/>
                <a:gd name="T5" fmla="*/ 1 h 206"/>
                <a:gd name="T6" fmla="*/ 331 w 725"/>
                <a:gd name="T7" fmla="*/ 54 h 206"/>
                <a:gd name="T8" fmla="*/ 0 w 725"/>
                <a:gd name="T9" fmla="*/ 57 h 206"/>
                <a:gd name="T10" fmla="*/ 91 w 725"/>
                <a:gd name="T11" fmla="*/ 120 h 206"/>
                <a:gd name="T12" fmla="*/ 331 w 725"/>
                <a:gd name="T13" fmla="*/ 19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" h="206">
                  <a:moveTo>
                    <a:pt x="331" y="197"/>
                  </a:moveTo>
                  <a:cubicBezTo>
                    <a:pt x="466" y="188"/>
                    <a:pt x="587" y="44"/>
                    <a:pt x="599" y="85"/>
                  </a:cubicBezTo>
                  <a:cubicBezTo>
                    <a:pt x="599" y="83"/>
                    <a:pt x="725" y="0"/>
                    <a:pt x="723" y="1"/>
                  </a:cubicBezTo>
                  <a:cubicBezTo>
                    <a:pt x="406" y="49"/>
                    <a:pt x="472" y="45"/>
                    <a:pt x="331" y="54"/>
                  </a:cubicBezTo>
                  <a:cubicBezTo>
                    <a:pt x="190" y="64"/>
                    <a:pt x="276" y="58"/>
                    <a:pt x="0" y="57"/>
                  </a:cubicBezTo>
                  <a:cubicBezTo>
                    <a:pt x="0" y="59"/>
                    <a:pt x="91" y="118"/>
                    <a:pt x="91" y="120"/>
                  </a:cubicBezTo>
                  <a:cubicBezTo>
                    <a:pt x="98" y="78"/>
                    <a:pt x="197" y="206"/>
                    <a:pt x="331" y="197"/>
                  </a:cubicBezTo>
                  <a:close/>
                </a:path>
              </a:pathLst>
            </a:custGeom>
            <a:solidFill>
              <a:srgbClr val="FFC7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9" name="PA-简单567"/>
            <p:cNvSpPr/>
            <p:nvPr>
              <p:custDataLst>
                <p:tags r:id="rId41"/>
              </p:custDataLst>
            </p:nvPr>
          </p:nvSpPr>
          <p:spPr bwMode="auto">
            <a:xfrm flipH="1">
              <a:off x="4012" y="4499"/>
              <a:ext cx="579" cy="1218"/>
            </a:xfrm>
            <a:custGeom>
              <a:avLst/>
              <a:gdLst>
                <a:gd name="T0" fmla="*/ 0 w 344"/>
                <a:gd name="T1" fmla="*/ 587 h 753"/>
                <a:gd name="T2" fmla="*/ 145 w 344"/>
                <a:gd name="T3" fmla="*/ 549 h 753"/>
                <a:gd name="T4" fmla="*/ 209 w 344"/>
                <a:gd name="T5" fmla="*/ 454 h 753"/>
                <a:gd name="T6" fmla="*/ 152 w 344"/>
                <a:gd name="T7" fmla="*/ 0 h 753"/>
                <a:gd name="T8" fmla="*/ 245 w 344"/>
                <a:gd name="T9" fmla="*/ 1 h 753"/>
                <a:gd name="T10" fmla="*/ 331 w 344"/>
                <a:gd name="T11" fmla="*/ 493 h 753"/>
                <a:gd name="T12" fmla="*/ 236 w 344"/>
                <a:gd name="T13" fmla="*/ 679 h 753"/>
                <a:gd name="T14" fmla="*/ 20 w 344"/>
                <a:gd name="T15" fmla="*/ 753 h 753"/>
                <a:gd name="T16" fmla="*/ 0 w 344"/>
                <a:gd name="T17" fmla="*/ 587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4" h="753">
                  <a:moveTo>
                    <a:pt x="0" y="587"/>
                  </a:moveTo>
                  <a:cubicBezTo>
                    <a:pt x="145" y="549"/>
                    <a:pt x="145" y="549"/>
                    <a:pt x="145" y="549"/>
                  </a:cubicBezTo>
                  <a:cubicBezTo>
                    <a:pt x="186" y="537"/>
                    <a:pt x="213" y="497"/>
                    <a:pt x="209" y="454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331" y="493"/>
                    <a:pt x="331" y="493"/>
                    <a:pt x="331" y="493"/>
                  </a:cubicBezTo>
                  <a:cubicBezTo>
                    <a:pt x="344" y="569"/>
                    <a:pt x="305" y="645"/>
                    <a:pt x="236" y="679"/>
                  </a:cubicBezTo>
                  <a:cubicBezTo>
                    <a:pt x="20" y="753"/>
                    <a:pt x="20" y="753"/>
                    <a:pt x="20" y="753"/>
                  </a:cubicBezTo>
                  <a:lnTo>
                    <a:pt x="0" y="587"/>
                  </a:ln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0" name="PA-简单568"/>
            <p:cNvSpPr/>
            <p:nvPr>
              <p:custDataLst>
                <p:tags r:id="rId42"/>
              </p:custDataLst>
            </p:nvPr>
          </p:nvSpPr>
          <p:spPr bwMode="auto">
            <a:xfrm flipH="1">
              <a:off x="5895" y="7053"/>
              <a:ext cx="3" cy="65"/>
            </a:xfrm>
            <a:custGeom>
              <a:avLst/>
              <a:gdLst>
                <a:gd name="T0" fmla="*/ 1 w 1"/>
                <a:gd name="T1" fmla="*/ 0 h 22"/>
                <a:gd name="T2" fmla="*/ 0 w 1"/>
                <a:gd name="T3" fmla="*/ 22 h 22"/>
                <a:gd name="T4" fmla="*/ 0 w 1"/>
                <a:gd name="T5" fmla="*/ 22 h 22"/>
                <a:gd name="T6" fmla="*/ 1 w 1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2">
                  <a:moveTo>
                    <a:pt x="1" y="0"/>
                  </a:moveTo>
                  <a:lnTo>
                    <a:pt x="0" y="22"/>
                  </a:lnTo>
                  <a:lnTo>
                    <a:pt x="0" y="2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FCB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1" name="PA-简单569"/>
            <p:cNvSpPr/>
            <p:nvPr>
              <p:custDataLst>
                <p:tags r:id="rId43"/>
              </p:custDataLst>
            </p:nvPr>
          </p:nvSpPr>
          <p:spPr bwMode="auto">
            <a:xfrm flipH="1">
              <a:off x="5895" y="7053"/>
              <a:ext cx="3" cy="65"/>
            </a:xfrm>
            <a:custGeom>
              <a:avLst/>
              <a:gdLst>
                <a:gd name="T0" fmla="*/ 1 w 1"/>
                <a:gd name="T1" fmla="*/ 0 h 22"/>
                <a:gd name="T2" fmla="*/ 0 w 1"/>
                <a:gd name="T3" fmla="*/ 22 h 22"/>
                <a:gd name="T4" fmla="*/ 0 w 1"/>
                <a:gd name="T5" fmla="*/ 22 h 22"/>
                <a:gd name="T6" fmla="*/ 1 w 1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2">
                  <a:moveTo>
                    <a:pt x="1" y="0"/>
                  </a:moveTo>
                  <a:lnTo>
                    <a:pt x="0" y="22"/>
                  </a:lnTo>
                  <a:lnTo>
                    <a:pt x="0" y="22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2" name="PA-简单570"/>
            <p:cNvSpPr/>
            <p:nvPr>
              <p:custDataLst>
                <p:tags r:id="rId44"/>
              </p:custDataLst>
            </p:nvPr>
          </p:nvSpPr>
          <p:spPr bwMode="auto">
            <a:xfrm flipH="1">
              <a:off x="4847" y="6944"/>
              <a:ext cx="1052" cy="175"/>
            </a:xfrm>
            <a:custGeom>
              <a:avLst/>
              <a:gdLst>
                <a:gd name="T0" fmla="*/ 1 w 354"/>
                <a:gd name="T1" fmla="*/ 0 h 59"/>
                <a:gd name="T2" fmla="*/ 1 w 354"/>
                <a:gd name="T3" fmla="*/ 37 h 59"/>
                <a:gd name="T4" fmla="*/ 0 w 354"/>
                <a:gd name="T5" fmla="*/ 59 h 59"/>
                <a:gd name="T6" fmla="*/ 353 w 354"/>
                <a:gd name="T7" fmla="*/ 48 h 59"/>
                <a:gd name="T8" fmla="*/ 354 w 354"/>
                <a:gd name="T9" fmla="*/ 27 h 59"/>
                <a:gd name="T10" fmla="*/ 1 w 35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4" h="59">
                  <a:moveTo>
                    <a:pt x="1" y="0"/>
                  </a:moveTo>
                  <a:lnTo>
                    <a:pt x="1" y="37"/>
                  </a:lnTo>
                  <a:lnTo>
                    <a:pt x="0" y="59"/>
                  </a:lnTo>
                  <a:lnTo>
                    <a:pt x="353" y="48"/>
                  </a:lnTo>
                  <a:lnTo>
                    <a:pt x="354" y="2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666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3" name="PA-简单571"/>
            <p:cNvSpPr/>
            <p:nvPr>
              <p:custDataLst>
                <p:tags r:id="rId45"/>
              </p:custDataLst>
            </p:nvPr>
          </p:nvSpPr>
          <p:spPr bwMode="auto">
            <a:xfrm flipH="1">
              <a:off x="4847" y="6944"/>
              <a:ext cx="1052" cy="175"/>
            </a:xfrm>
            <a:custGeom>
              <a:avLst/>
              <a:gdLst>
                <a:gd name="T0" fmla="*/ 1 w 354"/>
                <a:gd name="T1" fmla="*/ 0 h 59"/>
                <a:gd name="T2" fmla="*/ 1 w 354"/>
                <a:gd name="T3" fmla="*/ 37 h 59"/>
                <a:gd name="T4" fmla="*/ 0 w 354"/>
                <a:gd name="T5" fmla="*/ 59 h 59"/>
                <a:gd name="T6" fmla="*/ 353 w 354"/>
                <a:gd name="T7" fmla="*/ 48 h 59"/>
                <a:gd name="T8" fmla="*/ 354 w 354"/>
                <a:gd name="T9" fmla="*/ 27 h 59"/>
                <a:gd name="T10" fmla="*/ 1 w 354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4" h="59">
                  <a:moveTo>
                    <a:pt x="1" y="0"/>
                  </a:moveTo>
                  <a:lnTo>
                    <a:pt x="1" y="37"/>
                  </a:lnTo>
                  <a:lnTo>
                    <a:pt x="0" y="59"/>
                  </a:lnTo>
                  <a:lnTo>
                    <a:pt x="353" y="48"/>
                  </a:lnTo>
                  <a:lnTo>
                    <a:pt x="354" y="2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PA-简单572"/>
            <p:cNvSpPr/>
            <p:nvPr>
              <p:custDataLst>
                <p:tags r:id="rId46"/>
              </p:custDataLst>
            </p:nvPr>
          </p:nvSpPr>
          <p:spPr bwMode="auto">
            <a:xfrm flipH="1">
              <a:off x="6002" y="6109"/>
              <a:ext cx="651" cy="1028"/>
            </a:xfrm>
            <a:custGeom>
              <a:avLst/>
              <a:gdLst>
                <a:gd name="T0" fmla="*/ 219 w 219"/>
                <a:gd name="T1" fmla="*/ 92 h 346"/>
                <a:gd name="T2" fmla="*/ 50 w 219"/>
                <a:gd name="T3" fmla="*/ 346 h 346"/>
                <a:gd name="T4" fmla="*/ 0 w 219"/>
                <a:gd name="T5" fmla="*/ 328 h 346"/>
                <a:gd name="T6" fmla="*/ 188 w 219"/>
                <a:gd name="T7" fmla="*/ 0 h 346"/>
                <a:gd name="T8" fmla="*/ 219 w 219"/>
                <a:gd name="T9" fmla="*/ 92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46">
                  <a:moveTo>
                    <a:pt x="219" y="92"/>
                  </a:moveTo>
                  <a:lnTo>
                    <a:pt x="50" y="346"/>
                  </a:lnTo>
                  <a:lnTo>
                    <a:pt x="0" y="328"/>
                  </a:lnTo>
                  <a:lnTo>
                    <a:pt x="188" y="0"/>
                  </a:lnTo>
                  <a:lnTo>
                    <a:pt x="219" y="92"/>
                  </a:ln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5" name="PA-简单573"/>
            <p:cNvSpPr/>
            <p:nvPr>
              <p:custDataLst>
                <p:tags r:id="rId47"/>
              </p:custDataLst>
            </p:nvPr>
          </p:nvSpPr>
          <p:spPr bwMode="auto">
            <a:xfrm flipH="1">
              <a:off x="6002" y="6109"/>
              <a:ext cx="651" cy="1028"/>
            </a:xfrm>
            <a:custGeom>
              <a:avLst/>
              <a:gdLst>
                <a:gd name="T0" fmla="*/ 219 w 219"/>
                <a:gd name="T1" fmla="*/ 92 h 346"/>
                <a:gd name="T2" fmla="*/ 50 w 219"/>
                <a:gd name="T3" fmla="*/ 346 h 346"/>
                <a:gd name="T4" fmla="*/ 0 w 219"/>
                <a:gd name="T5" fmla="*/ 328 h 346"/>
                <a:gd name="T6" fmla="*/ 188 w 219"/>
                <a:gd name="T7" fmla="*/ 0 h 346"/>
                <a:gd name="T8" fmla="*/ 219 w 219"/>
                <a:gd name="T9" fmla="*/ 92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46">
                  <a:moveTo>
                    <a:pt x="219" y="92"/>
                  </a:moveTo>
                  <a:lnTo>
                    <a:pt x="50" y="346"/>
                  </a:lnTo>
                  <a:lnTo>
                    <a:pt x="0" y="328"/>
                  </a:lnTo>
                  <a:lnTo>
                    <a:pt x="188" y="0"/>
                  </a:lnTo>
                  <a:lnTo>
                    <a:pt x="219" y="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6" name="PA-简单574"/>
            <p:cNvSpPr/>
            <p:nvPr>
              <p:custDataLst>
                <p:tags r:id="rId48"/>
              </p:custDataLst>
            </p:nvPr>
          </p:nvSpPr>
          <p:spPr bwMode="auto">
            <a:xfrm flipH="1">
              <a:off x="6296" y="7128"/>
              <a:ext cx="205" cy="339"/>
            </a:xfrm>
            <a:custGeom>
              <a:avLst/>
              <a:gdLst>
                <a:gd name="T0" fmla="*/ 3 w 120"/>
                <a:gd name="T1" fmla="*/ 0 h 210"/>
                <a:gd name="T2" fmla="*/ 0 w 120"/>
                <a:gd name="T3" fmla="*/ 1 h 210"/>
                <a:gd name="T4" fmla="*/ 0 w 120"/>
                <a:gd name="T5" fmla="*/ 1 h 210"/>
                <a:gd name="T6" fmla="*/ 29 w 120"/>
                <a:gd name="T7" fmla="*/ 53 h 210"/>
                <a:gd name="T8" fmla="*/ 59 w 120"/>
                <a:gd name="T9" fmla="*/ 105 h 210"/>
                <a:gd name="T10" fmla="*/ 88 w 120"/>
                <a:gd name="T11" fmla="*/ 157 h 210"/>
                <a:gd name="T12" fmla="*/ 117 w 120"/>
                <a:gd name="T13" fmla="*/ 210 h 210"/>
                <a:gd name="T14" fmla="*/ 120 w 120"/>
                <a:gd name="T15" fmla="*/ 209 h 210"/>
                <a:gd name="T16" fmla="*/ 93 w 120"/>
                <a:gd name="T17" fmla="*/ 155 h 210"/>
                <a:gd name="T18" fmla="*/ 64 w 120"/>
                <a:gd name="T19" fmla="*/ 103 h 210"/>
                <a:gd name="T20" fmla="*/ 33 w 120"/>
                <a:gd name="T21" fmla="*/ 51 h 210"/>
                <a:gd name="T22" fmla="*/ 3 w 120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210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0" y="19"/>
                    <a:pt x="19" y="36"/>
                    <a:pt x="29" y="53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88" y="157"/>
                    <a:pt x="88" y="157"/>
                    <a:pt x="88" y="157"/>
                  </a:cubicBezTo>
                  <a:cubicBezTo>
                    <a:pt x="98" y="175"/>
                    <a:pt x="108" y="192"/>
                    <a:pt x="117" y="210"/>
                  </a:cubicBezTo>
                  <a:cubicBezTo>
                    <a:pt x="120" y="209"/>
                    <a:pt x="120" y="209"/>
                    <a:pt x="120" y="209"/>
                  </a:cubicBezTo>
                  <a:cubicBezTo>
                    <a:pt x="112" y="190"/>
                    <a:pt x="102" y="173"/>
                    <a:pt x="93" y="155"/>
                  </a:cubicBezTo>
                  <a:cubicBezTo>
                    <a:pt x="83" y="137"/>
                    <a:pt x="74" y="120"/>
                    <a:pt x="64" y="103"/>
                  </a:cubicBezTo>
                  <a:cubicBezTo>
                    <a:pt x="54" y="85"/>
                    <a:pt x="44" y="68"/>
                    <a:pt x="33" y="51"/>
                  </a:cubicBezTo>
                  <a:cubicBezTo>
                    <a:pt x="23" y="34"/>
                    <a:pt x="13" y="17"/>
                    <a:pt x="3" y="0"/>
                  </a:cubicBezTo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7" name="PA-简单575"/>
            <p:cNvSpPr/>
            <p:nvPr>
              <p:custDataLst>
                <p:tags r:id="rId49"/>
              </p:custDataLst>
            </p:nvPr>
          </p:nvSpPr>
          <p:spPr bwMode="auto">
            <a:xfrm flipH="1">
              <a:off x="6501" y="71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299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8" name="PA-简单576"/>
            <p:cNvSpPr/>
            <p:nvPr>
              <p:custDataLst>
                <p:tags r:id="rId50"/>
              </p:custDataLst>
            </p:nvPr>
          </p:nvSpPr>
          <p:spPr bwMode="auto">
            <a:xfrm flipH="1">
              <a:off x="6558" y="7134"/>
              <a:ext cx="45" cy="116"/>
            </a:xfrm>
            <a:custGeom>
              <a:avLst/>
              <a:gdLst>
                <a:gd name="T0" fmla="*/ 24 w 27"/>
                <a:gd name="T1" fmla="*/ 0 h 72"/>
                <a:gd name="T2" fmla="*/ 21 w 27"/>
                <a:gd name="T3" fmla="*/ 5 h 72"/>
                <a:gd name="T4" fmla="*/ 0 w 27"/>
                <a:gd name="T5" fmla="*/ 72 h 72"/>
                <a:gd name="T6" fmla="*/ 11 w 27"/>
                <a:gd name="T7" fmla="*/ 41 h 72"/>
                <a:gd name="T8" fmla="*/ 27 w 27"/>
                <a:gd name="T9" fmla="*/ 1 h 72"/>
                <a:gd name="T10" fmla="*/ 24 w 27"/>
                <a:gd name="T11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2">
                  <a:moveTo>
                    <a:pt x="24" y="0"/>
                  </a:moveTo>
                  <a:cubicBezTo>
                    <a:pt x="23" y="2"/>
                    <a:pt x="22" y="3"/>
                    <a:pt x="21" y="5"/>
                  </a:cubicBezTo>
                  <a:cubicBezTo>
                    <a:pt x="14" y="27"/>
                    <a:pt x="7" y="49"/>
                    <a:pt x="0" y="72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9" name="PA-简单577"/>
            <p:cNvSpPr/>
            <p:nvPr>
              <p:custDataLst>
                <p:tags r:id="rId51"/>
              </p:custDataLst>
            </p:nvPr>
          </p:nvSpPr>
          <p:spPr bwMode="auto">
            <a:xfrm flipH="1">
              <a:off x="6638" y="7125"/>
              <a:ext cx="214" cy="303"/>
            </a:xfrm>
            <a:custGeom>
              <a:avLst/>
              <a:gdLst>
                <a:gd name="T0" fmla="*/ 124 w 127"/>
                <a:gd name="T1" fmla="*/ 0 h 187"/>
                <a:gd name="T2" fmla="*/ 93 w 127"/>
                <a:gd name="T3" fmla="*/ 47 h 187"/>
                <a:gd name="T4" fmla="*/ 63 w 127"/>
                <a:gd name="T5" fmla="*/ 93 h 187"/>
                <a:gd name="T6" fmla="*/ 32 w 127"/>
                <a:gd name="T7" fmla="*/ 140 h 187"/>
                <a:gd name="T8" fmla="*/ 17 w 127"/>
                <a:gd name="T9" fmla="*/ 163 h 187"/>
                <a:gd name="T10" fmla="*/ 9 w 127"/>
                <a:gd name="T11" fmla="*/ 174 h 187"/>
                <a:gd name="T12" fmla="*/ 0 w 127"/>
                <a:gd name="T13" fmla="*/ 184 h 187"/>
                <a:gd name="T14" fmla="*/ 2 w 127"/>
                <a:gd name="T15" fmla="*/ 187 h 187"/>
                <a:gd name="T16" fmla="*/ 14 w 127"/>
                <a:gd name="T17" fmla="*/ 178 h 187"/>
                <a:gd name="T18" fmla="*/ 23 w 127"/>
                <a:gd name="T19" fmla="*/ 168 h 187"/>
                <a:gd name="T20" fmla="*/ 33 w 127"/>
                <a:gd name="T21" fmla="*/ 157 h 187"/>
                <a:gd name="T22" fmla="*/ 41 w 127"/>
                <a:gd name="T23" fmla="*/ 146 h 187"/>
                <a:gd name="T24" fmla="*/ 72 w 127"/>
                <a:gd name="T25" fmla="*/ 99 h 187"/>
                <a:gd name="T26" fmla="*/ 101 w 127"/>
                <a:gd name="T27" fmla="*/ 51 h 187"/>
                <a:gd name="T28" fmla="*/ 127 w 127"/>
                <a:gd name="T29" fmla="*/ 2 h 187"/>
                <a:gd name="T30" fmla="*/ 124 w 127"/>
                <a:gd name="T3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187">
                  <a:moveTo>
                    <a:pt x="124" y="0"/>
                  </a:moveTo>
                  <a:cubicBezTo>
                    <a:pt x="114" y="16"/>
                    <a:pt x="103" y="31"/>
                    <a:pt x="93" y="47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17" y="163"/>
                    <a:pt x="17" y="163"/>
                    <a:pt x="17" y="163"/>
                  </a:cubicBezTo>
                  <a:cubicBezTo>
                    <a:pt x="14" y="166"/>
                    <a:pt x="12" y="170"/>
                    <a:pt x="9" y="174"/>
                  </a:cubicBezTo>
                  <a:cubicBezTo>
                    <a:pt x="6" y="177"/>
                    <a:pt x="3" y="181"/>
                    <a:pt x="0" y="184"/>
                  </a:cubicBezTo>
                  <a:cubicBezTo>
                    <a:pt x="2" y="187"/>
                    <a:pt x="2" y="187"/>
                    <a:pt x="2" y="187"/>
                  </a:cubicBezTo>
                  <a:cubicBezTo>
                    <a:pt x="7" y="184"/>
                    <a:pt x="10" y="181"/>
                    <a:pt x="14" y="178"/>
                  </a:cubicBezTo>
                  <a:cubicBezTo>
                    <a:pt x="17" y="175"/>
                    <a:pt x="20" y="171"/>
                    <a:pt x="23" y="168"/>
                  </a:cubicBezTo>
                  <a:cubicBezTo>
                    <a:pt x="27" y="164"/>
                    <a:pt x="30" y="161"/>
                    <a:pt x="33" y="157"/>
                  </a:cubicBezTo>
                  <a:cubicBezTo>
                    <a:pt x="35" y="153"/>
                    <a:pt x="38" y="149"/>
                    <a:pt x="41" y="146"/>
                  </a:cubicBezTo>
                  <a:cubicBezTo>
                    <a:pt x="52" y="131"/>
                    <a:pt x="62" y="115"/>
                    <a:pt x="72" y="99"/>
                  </a:cubicBezTo>
                  <a:cubicBezTo>
                    <a:pt x="82" y="83"/>
                    <a:pt x="92" y="67"/>
                    <a:pt x="101" y="51"/>
                  </a:cubicBezTo>
                  <a:cubicBezTo>
                    <a:pt x="110" y="35"/>
                    <a:pt x="119" y="19"/>
                    <a:pt x="127" y="2"/>
                  </a:cubicBezTo>
                  <a:cubicBezTo>
                    <a:pt x="124" y="0"/>
                    <a:pt x="124" y="0"/>
                    <a:pt x="124" y="0"/>
                  </a:cubicBezTo>
                </a:path>
              </a:pathLst>
            </a:custGeom>
            <a:solidFill>
              <a:srgbClr val="8E8E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0" name="PA-简单578"/>
            <p:cNvSpPr/>
            <p:nvPr>
              <p:custDataLst>
                <p:tags r:id="rId52"/>
              </p:custDataLst>
            </p:nvPr>
          </p:nvSpPr>
          <p:spPr bwMode="auto">
            <a:xfrm flipH="1">
              <a:off x="4419" y="5384"/>
              <a:ext cx="1907" cy="1672"/>
            </a:xfrm>
            <a:custGeom>
              <a:avLst/>
              <a:gdLst>
                <a:gd name="T0" fmla="*/ 1128 w 1128"/>
                <a:gd name="T1" fmla="*/ 254 h 1035"/>
                <a:gd name="T2" fmla="*/ 1111 w 1128"/>
                <a:gd name="T3" fmla="*/ 0 h 1035"/>
                <a:gd name="T4" fmla="*/ 735 w 1128"/>
                <a:gd name="T5" fmla="*/ 57 h 1035"/>
                <a:gd name="T6" fmla="*/ 394 w 1128"/>
                <a:gd name="T7" fmla="*/ 113 h 1035"/>
                <a:gd name="T8" fmla="*/ 184 w 1128"/>
                <a:gd name="T9" fmla="*/ 281 h 1035"/>
                <a:gd name="T10" fmla="*/ 0 w 1128"/>
                <a:gd name="T11" fmla="*/ 605 h 1035"/>
                <a:gd name="T12" fmla="*/ 179 w 1128"/>
                <a:gd name="T13" fmla="*/ 742 h 1035"/>
                <a:gd name="T14" fmla="*/ 248 w 1128"/>
                <a:gd name="T15" fmla="*/ 639 h 1035"/>
                <a:gd name="T16" fmla="*/ 215 w 1128"/>
                <a:gd name="T17" fmla="*/ 1035 h 1035"/>
                <a:gd name="T18" fmla="*/ 923 w 1128"/>
                <a:gd name="T19" fmla="*/ 1013 h 1035"/>
                <a:gd name="T20" fmla="*/ 889 w 1128"/>
                <a:gd name="T21" fmla="*/ 418 h 1035"/>
                <a:gd name="T22" fmla="*/ 1128 w 1128"/>
                <a:gd name="T23" fmla="*/ 254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8" h="1035">
                  <a:moveTo>
                    <a:pt x="1128" y="254"/>
                  </a:moveTo>
                  <a:cubicBezTo>
                    <a:pt x="1111" y="0"/>
                    <a:pt x="1111" y="0"/>
                    <a:pt x="1111" y="0"/>
                  </a:cubicBezTo>
                  <a:cubicBezTo>
                    <a:pt x="1111" y="0"/>
                    <a:pt x="755" y="57"/>
                    <a:pt x="735" y="57"/>
                  </a:cubicBezTo>
                  <a:cubicBezTo>
                    <a:pt x="735" y="57"/>
                    <a:pt x="485" y="82"/>
                    <a:pt x="394" y="113"/>
                  </a:cubicBezTo>
                  <a:cubicBezTo>
                    <a:pt x="302" y="144"/>
                    <a:pt x="222" y="226"/>
                    <a:pt x="184" y="281"/>
                  </a:cubicBezTo>
                  <a:cubicBezTo>
                    <a:pt x="147" y="337"/>
                    <a:pt x="0" y="605"/>
                    <a:pt x="0" y="605"/>
                  </a:cubicBezTo>
                  <a:cubicBezTo>
                    <a:pt x="179" y="742"/>
                    <a:pt x="179" y="742"/>
                    <a:pt x="179" y="742"/>
                  </a:cubicBezTo>
                  <a:cubicBezTo>
                    <a:pt x="248" y="639"/>
                    <a:pt x="248" y="639"/>
                    <a:pt x="248" y="639"/>
                  </a:cubicBezTo>
                  <a:cubicBezTo>
                    <a:pt x="215" y="1035"/>
                    <a:pt x="215" y="1035"/>
                    <a:pt x="215" y="1035"/>
                  </a:cubicBezTo>
                  <a:cubicBezTo>
                    <a:pt x="923" y="1013"/>
                    <a:pt x="923" y="1013"/>
                    <a:pt x="923" y="1013"/>
                  </a:cubicBezTo>
                  <a:cubicBezTo>
                    <a:pt x="889" y="418"/>
                    <a:pt x="889" y="418"/>
                    <a:pt x="889" y="418"/>
                  </a:cubicBezTo>
                  <a:lnTo>
                    <a:pt x="1128" y="254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1" name="PA-简单579"/>
            <p:cNvSpPr/>
            <p:nvPr>
              <p:custDataLst>
                <p:tags r:id="rId53"/>
              </p:custDataLst>
            </p:nvPr>
          </p:nvSpPr>
          <p:spPr bwMode="auto">
            <a:xfrm flipH="1">
              <a:off x="5254" y="5277"/>
              <a:ext cx="371" cy="440"/>
            </a:xfrm>
            <a:custGeom>
              <a:avLst/>
              <a:gdLst>
                <a:gd name="T0" fmla="*/ 119 w 220"/>
                <a:gd name="T1" fmla="*/ 267 h 271"/>
                <a:gd name="T2" fmla="*/ 119 w 220"/>
                <a:gd name="T3" fmla="*/ 267 h 271"/>
                <a:gd name="T4" fmla="*/ 8 w 220"/>
                <a:gd name="T5" fmla="*/ 170 h 271"/>
                <a:gd name="T6" fmla="*/ 4 w 220"/>
                <a:gd name="T7" fmla="*/ 115 h 271"/>
                <a:gd name="T8" fmla="*/ 101 w 220"/>
                <a:gd name="T9" fmla="*/ 4 h 271"/>
                <a:gd name="T10" fmla="*/ 101 w 220"/>
                <a:gd name="T11" fmla="*/ 4 h 271"/>
                <a:gd name="T12" fmla="*/ 212 w 220"/>
                <a:gd name="T13" fmla="*/ 100 h 271"/>
                <a:gd name="T14" fmla="*/ 216 w 220"/>
                <a:gd name="T15" fmla="*/ 156 h 271"/>
                <a:gd name="T16" fmla="*/ 119 w 220"/>
                <a:gd name="T17" fmla="*/ 26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271">
                  <a:moveTo>
                    <a:pt x="119" y="267"/>
                  </a:moveTo>
                  <a:cubicBezTo>
                    <a:pt x="119" y="267"/>
                    <a:pt x="119" y="267"/>
                    <a:pt x="119" y="267"/>
                  </a:cubicBezTo>
                  <a:cubicBezTo>
                    <a:pt x="62" y="271"/>
                    <a:pt x="12" y="228"/>
                    <a:pt x="8" y="170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57"/>
                    <a:pt x="43" y="8"/>
                    <a:pt x="101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58" y="0"/>
                    <a:pt x="208" y="43"/>
                    <a:pt x="212" y="100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20" y="213"/>
                    <a:pt x="176" y="263"/>
                    <a:pt x="119" y="267"/>
                  </a:cubicBez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2" name="PA-简单580"/>
            <p:cNvSpPr/>
            <p:nvPr>
              <p:custDataLst>
                <p:tags r:id="rId54"/>
              </p:custDataLst>
            </p:nvPr>
          </p:nvSpPr>
          <p:spPr bwMode="auto">
            <a:xfrm flipH="1">
              <a:off x="6395" y="6982"/>
              <a:ext cx="312" cy="241"/>
            </a:xfrm>
            <a:custGeom>
              <a:avLst/>
              <a:gdLst>
                <a:gd name="T0" fmla="*/ 180 w 184"/>
                <a:gd name="T1" fmla="*/ 64 h 150"/>
                <a:gd name="T2" fmla="*/ 101 w 184"/>
                <a:gd name="T3" fmla="*/ 144 h 150"/>
                <a:gd name="T4" fmla="*/ 4 w 184"/>
                <a:gd name="T5" fmla="*/ 86 h 150"/>
                <a:gd name="T6" fmla="*/ 84 w 184"/>
                <a:gd name="T7" fmla="*/ 6 h 150"/>
                <a:gd name="T8" fmla="*/ 180 w 184"/>
                <a:gd name="T9" fmla="*/ 6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50">
                  <a:moveTo>
                    <a:pt x="180" y="64"/>
                  </a:moveTo>
                  <a:cubicBezTo>
                    <a:pt x="184" y="102"/>
                    <a:pt x="149" y="138"/>
                    <a:pt x="101" y="144"/>
                  </a:cubicBezTo>
                  <a:cubicBezTo>
                    <a:pt x="52" y="150"/>
                    <a:pt x="9" y="124"/>
                    <a:pt x="4" y="86"/>
                  </a:cubicBezTo>
                  <a:cubicBezTo>
                    <a:pt x="0" y="48"/>
                    <a:pt x="35" y="12"/>
                    <a:pt x="84" y="6"/>
                  </a:cubicBezTo>
                  <a:cubicBezTo>
                    <a:pt x="132" y="0"/>
                    <a:pt x="175" y="26"/>
                    <a:pt x="180" y="64"/>
                  </a:cubicBez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3" name="PA-简单581"/>
            <p:cNvSpPr/>
            <p:nvPr>
              <p:custDataLst>
                <p:tags r:id="rId55"/>
              </p:custDataLst>
            </p:nvPr>
          </p:nvSpPr>
          <p:spPr bwMode="auto">
            <a:xfrm flipH="1">
              <a:off x="4205" y="3320"/>
              <a:ext cx="65" cy="1173"/>
            </a:xfrm>
            <a:custGeom>
              <a:avLst/>
              <a:gdLst>
                <a:gd name="T0" fmla="*/ 0 w 40"/>
                <a:gd name="T1" fmla="*/ 0 h 726"/>
                <a:gd name="T2" fmla="*/ 40 w 40"/>
                <a:gd name="T3" fmla="*/ 423 h 726"/>
                <a:gd name="T4" fmla="*/ 8 w 40"/>
                <a:gd name="T5" fmla="*/ 726 h 726"/>
                <a:gd name="T6" fmla="*/ 0 w 40"/>
                <a:gd name="T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726">
                  <a:moveTo>
                    <a:pt x="0" y="0"/>
                  </a:moveTo>
                  <a:cubicBezTo>
                    <a:pt x="17" y="0"/>
                    <a:pt x="40" y="255"/>
                    <a:pt x="40" y="423"/>
                  </a:cubicBezTo>
                  <a:cubicBezTo>
                    <a:pt x="40" y="590"/>
                    <a:pt x="25" y="726"/>
                    <a:pt x="8" y="72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4" name="PA-简单582"/>
            <p:cNvSpPr/>
            <p:nvPr>
              <p:custDataLst>
                <p:tags r:id="rId56"/>
              </p:custDataLst>
            </p:nvPr>
          </p:nvSpPr>
          <p:spPr bwMode="auto">
            <a:xfrm flipH="1">
              <a:off x="4205" y="3320"/>
              <a:ext cx="65" cy="683"/>
            </a:xfrm>
            <a:custGeom>
              <a:avLst/>
              <a:gdLst>
                <a:gd name="T0" fmla="*/ 0 w 40"/>
                <a:gd name="T1" fmla="*/ 0 h 423"/>
                <a:gd name="T2" fmla="*/ 0 w 40"/>
                <a:gd name="T3" fmla="*/ 12 h 423"/>
                <a:gd name="T4" fmla="*/ 0 w 40"/>
                <a:gd name="T5" fmla="*/ 12 h 423"/>
                <a:gd name="T6" fmla="*/ 0 w 40"/>
                <a:gd name="T7" fmla="*/ 0 h 423"/>
                <a:gd name="T8" fmla="*/ 40 w 40"/>
                <a:gd name="T9" fmla="*/ 423 h 423"/>
                <a:gd name="T10" fmla="*/ 40 w 40"/>
                <a:gd name="T11" fmla="*/ 423 h 423"/>
                <a:gd name="T12" fmla="*/ 0 w 40"/>
                <a:gd name="T13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23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40" y="255"/>
                    <a:pt x="40" y="423"/>
                  </a:cubicBezTo>
                  <a:cubicBezTo>
                    <a:pt x="40" y="423"/>
                    <a:pt x="40" y="423"/>
                    <a:pt x="40" y="423"/>
                  </a:cubicBezTo>
                  <a:cubicBezTo>
                    <a:pt x="40" y="255"/>
                    <a:pt x="17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5" name="PA-简单583"/>
            <p:cNvSpPr/>
            <p:nvPr>
              <p:custDataLst>
                <p:tags r:id="rId57"/>
              </p:custDataLst>
            </p:nvPr>
          </p:nvSpPr>
          <p:spPr bwMode="auto">
            <a:xfrm flipH="1">
              <a:off x="4205" y="3320"/>
              <a:ext cx="65" cy="1173"/>
            </a:xfrm>
            <a:custGeom>
              <a:avLst/>
              <a:gdLst>
                <a:gd name="T0" fmla="*/ 0 w 40"/>
                <a:gd name="T1" fmla="*/ 0 h 726"/>
                <a:gd name="T2" fmla="*/ 0 w 40"/>
                <a:gd name="T3" fmla="*/ 12 h 726"/>
                <a:gd name="T4" fmla="*/ 30 w 40"/>
                <a:gd name="T5" fmla="*/ 433 h 726"/>
                <a:gd name="T6" fmla="*/ 8 w 40"/>
                <a:gd name="T7" fmla="*/ 723 h 726"/>
                <a:gd name="T8" fmla="*/ 8 w 40"/>
                <a:gd name="T9" fmla="*/ 726 h 726"/>
                <a:gd name="T10" fmla="*/ 40 w 40"/>
                <a:gd name="T11" fmla="*/ 423 h 726"/>
                <a:gd name="T12" fmla="*/ 0 w 40"/>
                <a:gd name="T13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26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3" y="52"/>
                    <a:pt x="30" y="298"/>
                    <a:pt x="30" y="433"/>
                  </a:cubicBezTo>
                  <a:cubicBezTo>
                    <a:pt x="30" y="570"/>
                    <a:pt x="21" y="685"/>
                    <a:pt x="8" y="723"/>
                  </a:cubicBezTo>
                  <a:cubicBezTo>
                    <a:pt x="8" y="726"/>
                    <a:pt x="8" y="726"/>
                    <a:pt x="8" y="726"/>
                  </a:cubicBezTo>
                  <a:cubicBezTo>
                    <a:pt x="25" y="726"/>
                    <a:pt x="40" y="590"/>
                    <a:pt x="40" y="423"/>
                  </a:cubicBezTo>
                  <a:cubicBezTo>
                    <a:pt x="40" y="255"/>
                    <a:pt x="17" y="0"/>
                    <a:pt x="0" y="0"/>
                  </a:cubicBezTo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6" name="PA-简单584"/>
            <p:cNvSpPr/>
            <p:nvPr>
              <p:custDataLst>
                <p:tags r:id="rId58"/>
              </p:custDataLst>
            </p:nvPr>
          </p:nvSpPr>
          <p:spPr bwMode="auto">
            <a:xfrm flipH="1">
              <a:off x="4271" y="3326"/>
              <a:ext cx="181" cy="1167"/>
            </a:xfrm>
            <a:custGeom>
              <a:avLst/>
              <a:gdLst>
                <a:gd name="T0" fmla="*/ 18 w 106"/>
                <a:gd name="T1" fmla="*/ 0 h 722"/>
                <a:gd name="T2" fmla="*/ 34 w 106"/>
                <a:gd name="T3" fmla="*/ 424 h 722"/>
                <a:gd name="T4" fmla="*/ 106 w 106"/>
                <a:gd name="T5" fmla="*/ 720 h 722"/>
                <a:gd name="T6" fmla="*/ 18 w 106"/>
                <a:gd name="T7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722">
                  <a:moveTo>
                    <a:pt x="18" y="0"/>
                  </a:moveTo>
                  <a:cubicBezTo>
                    <a:pt x="0" y="2"/>
                    <a:pt x="12" y="258"/>
                    <a:pt x="34" y="424"/>
                  </a:cubicBezTo>
                  <a:cubicBezTo>
                    <a:pt x="56" y="590"/>
                    <a:pt x="88" y="722"/>
                    <a:pt x="106" y="72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7" name="PA-简单585"/>
            <p:cNvSpPr/>
            <p:nvPr>
              <p:custDataLst>
                <p:tags r:id="rId59"/>
              </p:custDataLst>
            </p:nvPr>
          </p:nvSpPr>
          <p:spPr bwMode="auto">
            <a:xfrm flipH="1">
              <a:off x="4271" y="3326"/>
              <a:ext cx="157" cy="1164"/>
            </a:xfrm>
            <a:custGeom>
              <a:avLst/>
              <a:gdLst>
                <a:gd name="T0" fmla="*/ 5 w 93"/>
                <a:gd name="T1" fmla="*/ 0 h 720"/>
                <a:gd name="T2" fmla="*/ 0 w 93"/>
                <a:gd name="T3" fmla="*/ 5 h 720"/>
                <a:gd name="T4" fmla="*/ 0 w 93"/>
                <a:gd name="T5" fmla="*/ 8 h 720"/>
                <a:gd name="T6" fmla="*/ 5 w 93"/>
                <a:gd name="T7" fmla="*/ 0 h 720"/>
                <a:gd name="T8" fmla="*/ 93 w 93"/>
                <a:gd name="T9" fmla="*/ 720 h 720"/>
                <a:gd name="T10" fmla="*/ 93 w 93"/>
                <a:gd name="T11" fmla="*/ 720 h 720"/>
                <a:gd name="T12" fmla="*/ 5 w 93"/>
                <a:gd name="T13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20">
                  <a:moveTo>
                    <a:pt x="5" y="0"/>
                  </a:moveTo>
                  <a:cubicBezTo>
                    <a:pt x="3" y="0"/>
                    <a:pt x="1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3"/>
                    <a:pt x="3" y="0"/>
                    <a:pt x="5" y="0"/>
                  </a:cubicBezTo>
                  <a:cubicBezTo>
                    <a:pt x="93" y="720"/>
                    <a:pt x="93" y="720"/>
                    <a:pt x="93" y="720"/>
                  </a:cubicBezTo>
                  <a:cubicBezTo>
                    <a:pt x="93" y="720"/>
                    <a:pt x="93" y="720"/>
                    <a:pt x="93" y="72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8" name="PA-简单586"/>
            <p:cNvSpPr/>
            <p:nvPr>
              <p:custDataLst>
                <p:tags r:id="rId60"/>
              </p:custDataLst>
            </p:nvPr>
          </p:nvSpPr>
          <p:spPr bwMode="auto">
            <a:xfrm flipH="1">
              <a:off x="4271" y="3326"/>
              <a:ext cx="157" cy="1164"/>
            </a:xfrm>
            <a:custGeom>
              <a:avLst/>
              <a:gdLst>
                <a:gd name="T0" fmla="*/ 5 w 93"/>
                <a:gd name="T1" fmla="*/ 0 h 720"/>
                <a:gd name="T2" fmla="*/ 0 w 93"/>
                <a:gd name="T3" fmla="*/ 8 h 720"/>
                <a:gd name="T4" fmla="*/ 87 w 93"/>
                <a:gd name="T5" fmla="*/ 716 h 720"/>
                <a:gd name="T6" fmla="*/ 92 w 93"/>
                <a:gd name="T7" fmla="*/ 720 h 720"/>
                <a:gd name="T8" fmla="*/ 93 w 93"/>
                <a:gd name="T9" fmla="*/ 720 h 720"/>
                <a:gd name="T10" fmla="*/ 5 w 93"/>
                <a:gd name="T11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720">
                  <a:moveTo>
                    <a:pt x="5" y="0"/>
                  </a:moveTo>
                  <a:cubicBezTo>
                    <a:pt x="3" y="0"/>
                    <a:pt x="1" y="3"/>
                    <a:pt x="0" y="8"/>
                  </a:cubicBezTo>
                  <a:cubicBezTo>
                    <a:pt x="87" y="716"/>
                    <a:pt x="87" y="716"/>
                    <a:pt x="87" y="716"/>
                  </a:cubicBezTo>
                  <a:cubicBezTo>
                    <a:pt x="89" y="719"/>
                    <a:pt x="91" y="720"/>
                    <a:pt x="92" y="720"/>
                  </a:cubicBezTo>
                  <a:cubicBezTo>
                    <a:pt x="93" y="720"/>
                    <a:pt x="93" y="720"/>
                    <a:pt x="93" y="72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9" name="PA-简单587"/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 flipH="1">
              <a:off x="6377" y="7033"/>
              <a:ext cx="89" cy="107"/>
            </a:xfrm>
            <a:prstGeom prst="ellipse">
              <a:avLst/>
            </a:pr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0" name="PA-简单588"/>
            <p:cNvSpPr/>
            <p:nvPr>
              <p:custDataLst>
                <p:tags r:id="rId62"/>
              </p:custDataLst>
            </p:nvPr>
          </p:nvSpPr>
          <p:spPr bwMode="auto">
            <a:xfrm flipH="1">
              <a:off x="4110" y="4318"/>
              <a:ext cx="261" cy="297"/>
            </a:xfrm>
            <a:custGeom>
              <a:avLst/>
              <a:gdLst>
                <a:gd name="T0" fmla="*/ 71 w 154"/>
                <a:gd name="T1" fmla="*/ 3 h 182"/>
                <a:gd name="T2" fmla="*/ 151 w 154"/>
                <a:gd name="T3" fmla="*/ 86 h 182"/>
                <a:gd name="T4" fmla="*/ 83 w 154"/>
                <a:gd name="T5" fmla="*/ 179 h 182"/>
                <a:gd name="T6" fmla="*/ 4 w 154"/>
                <a:gd name="T7" fmla="*/ 96 h 182"/>
                <a:gd name="T8" fmla="*/ 71 w 154"/>
                <a:gd name="T9" fmla="*/ 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82">
                  <a:moveTo>
                    <a:pt x="71" y="3"/>
                  </a:moveTo>
                  <a:cubicBezTo>
                    <a:pt x="112" y="0"/>
                    <a:pt x="148" y="37"/>
                    <a:pt x="151" y="86"/>
                  </a:cubicBezTo>
                  <a:cubicBezTo>
                    <a:pt x="154" y="134"/>
                    <a:pt x="124" y="176"/>
                    <a:pt x="83" y="179"/>
                  </a:cubicBezTo>
                  <a:cubicBezTo>
                    <a:pt x="43" y="182"/>
                    <a:pt x="7" y="145"/>
                    <a:pt x="4" y="96"/>
                  </a:cubicBezTo>
                  <a:cubicBezTo>
                    <a:pt x="0" y="47"/>
                    <a:pt x="31" y="6"/>
                    <a:pt x="71" y="3"/>
                  </a:cubicBez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1" name="PA-简单589"/>
            <p:cNvSpPr/>
            <p:nvPr>
              <p:custDataLst>
                <p:tags r:id="rId63"/>
              </p:custDataLst>
            </p:nvPr>
          </p:nvSpPr>
          <p:spPr bwMode="auto">
            <a:xfrm flipH="1">
              <a:off x="5266" y="5227"/>
              <a:ext cx="362" cy="282"/>
            </a:xfrm>
            <a:custGeom>
              <a:avLst/>
              <a:gdLst>
                <a:gd name="T0" fmla="*/ 212 w 215"/>
                <a:gd name="T1" fmla="*/ 100 h 173"/>
                <a:gd name="T2" fmla="*/ 101 w 215"/>
                <a:gd name="T3" fmla="*/ 4 h 173"/>
                <a:gd name="T4" fmla="*/ 4 w 215"/>
                <a:gd name="T5" fmla="*/ 114 h 173"/>
                <a:gd name="T6" fmla="*/ 8 w 215"/>
                <a:gd name="T7" fmla="*/ 164 h 173"/>
                <a:gd name="T8" fmla="*/ 110 w 215"/>
                <a:gd name="T9" fmla="*/ 170 h 173"/>
                <a:gd name="T10" fmla="*/ 215 w 215"/>
                <a:gd name="T11" fmla="*/ 148 h 173"/>
                <a:gd name="T12" fmla="*/ 212 w 215"/>
                <a:gd name="T13" fmla="*/ 10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73">
                  <a:moveTo>
                    <a:pt x="212" y="100"/>
                  </a:moveTo>
                  <a:cubicBezTo>
                    <a:pt x="208" y="43"/>
                    <a:pt x="158" y="0"/>
                    <a:pt x="101" y="4"/>
                  </a:cubicBezTo>
                  <a:cubicBezTo>
                    <a:pt x="44" y="7"/>
                    <a:pt x="0" y="57"/>
                    <a:pt x="4" y="114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40" y="170"/>
                    <a:pt x="74" y="173"/>
                    <a:pt x="110" y="170"/>
                  </a:cubicBezTo>
                  <a:cubicBezTo>
                    <a:pt x="146" y="168"/>
                    <a:pt x="182" y="160"/>
                    <a:pt x="215" y="148"/>
                  </a:cubicBezTo>
                  <a:lnTo>
                    <a:pt x="212" y="100"/>
                  </a:lnTo>
                  <a:close/>
                </a:path>
              </a:pathLst>
            </a:custGeom>
            <a:solidFill>
              <a:srgbClr val="FFC7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2" name="PA-简单590"/>
            <p:cNvSpPr/>
            <p:nvPr>
              <p:custDataLst>
                <p:tags r:id="rId64"/>
              </p:custDataLst>
            </p:nvPr>
          </p:nvSpPr>
          <p:spPr bwMode="auto">
            <a:xfrm flipH="1">
              <a:off x="4312" y="4425"/>
              <a:ext cx="104" cy="137"/>
            </a:xfrm>
            <a:custGeom>
              <a:avLst/>
              <a:gdLst>
                <a:gd name="T0" fmla="*/ 21 w 62"/>
                <a:gd name="T1" fmla="*/ 4 h 85"/>
                <a:gd name="T2" fmla="*/ 57 w 62"/>
                <a:gd name="T3" fmla="*/ 37 h 85"/>
                <a:gd name="T4" fmla="*/ 40 w 62"/>
                <a:gd name="T5" fmla="*/ 82 h 85"/>
                <a:gd name="T6" fmla="*/ 5 w 62"/>
                <a:gd name="T7" fmla="*/ 49 h 85"/>
                <a:gd name="T8" fmla="*/ 21 w 62"/>
                <a:gd name="T9" fmla="*/ 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85">
                  <a:moveTo>
                    <a:pt x="21" y="4"/>
                  </a:moveTo>
                  <a:cubicBezTo>
                    <a:pt x="36" y="0"/>
                    <a:pt x="52" y="15"/>
                    <a:pt x="57" y="37"/>
                  </a:cubicBezTo>
                  <a:cubicBezTo>
                    <a:pt x="62" y="58"/>
                    <a:pt x="54" y="79"/>
                    <a:pt x="40" y="82"/>
                  </a:cubicBezTo>
                  <a:cubicBezTo>
                    <a:pt x="26" y="85"/>
                    <a:pt x="10" y="70"/>
                    <a:pt x="5" y="49"/>
                  </a:cubicBezTo>
                  <a:cubicBezTo>
                    <a:pt x="0" y="27"/>
                    <a:pt x="7" y="7"/>
                    <a:pt x="21" y="4"/>
                  </a:cubicBezTo>
                  <a:close/>
                </a:path>
              </a:pathLst>
            </a:custGeom>
            <a:solidFill>
              <a:srgbClr val="FFE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PA-简单591"/>
            <p:cNvSpPr/>
            <p:nvPr>
              <p:custDataLst>
                <p:tags r:id="rId65"/>
              </p:custDataLst>
            </p:nvPr>
          </p:nvSpPr>
          <p:spPr bwMode="auto">
            <a:xfrm flipH="1">
              <a:off x="4841" y="4870"/>
              <a:ext cx="1254" cy="606"/>
            </a:xfrm>
            <a:custGeom>
              <a:avLst/>
              <a:gdLst>
                <a:gd name="T0" fmla="*/ 729 w 742"/>
                <a:gd name="T1" fmla="*/ 0 h 376"/>
                <a:gd name="T2" fmla="*/ 381 w 742"/>
                <a:gd name="T3" fmla="*/ 363 h 376"/>
                <a:gd name="T4" fmla="*/ 0 w 742"/>
                <a:gd name="T5" fmla="*/ 50 h 376"/>
                <a:gd name="T6" fmla="*/ 0 w 742"/>
                <a:gd name="T7" fmla="*/ 50 h 376"/>
                <a:gd name="T8" fmla="*/ 560 w 742"/>
                <a:gd name="T9" fmla="*/ 37 h 376"/>
                <a:gd name="T10" fmla="*/ 729 w 742"/>
                <a:gd name="T11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2" h="376">
                  <a:moveTo>
                    <a:pt x="729" y="0"/>
                  </a:moveTo>
                  <a:cubicBezTo>
                    <a:pt x="742" y="186"/>
                    <a:pt x="578" y="349"/>
                    <a:pt x="381" y="363"/>
                  </a:cubicBezTo>
                  <a:cubicBezTo>
                    <a:pt x="183" y="376"/>
                    <a:pt x="12" y="236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85" y="83"/>
                    <a:pt x="376" y="79"/>
                    <a:pt x="560" y="37"/>
                  </a:cubicBezTo>
                  <a:lnTo>
                    <a:pt x="729" y="0"/>
                  </a:lnTo>
                  <a:close/>
                </a:path>
              </a:pathLst>
            </a:custGeom>
            <a:solidFill>
              <a:srgbClr val="FFFA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4" name="PA-简单592"/>
            <p:cNvSpPr/>
            <p:nvPr>
              <p:custDataLst>
                <p:tags r:id="rId66"/>
              </p:custDataLst>
            </p:nvPr>
          </p:nvSpPr>
          <p:spPr bwMode="auto">
            <a:xfrm flipH="1">
              <a:off x="5147" y="5045"/>
              <a:ext cx="674" cy="255"/>
            </a:xfrm>
            <a:custGeom>
              <a:avLst/>
              <a:gdLst>
                <a:gd name="T0" fmla="*/ 14 w 400"/>
                <a:gd name="T1" fmla="*/ 154 h 158"/>
                <a:gd name="T2" fmla="*/ 344 w 400"/>
                <a:gd name="T3" fmla="*/ 36 h 158"/>
                <a:gd name="T4" fmla="*/ 391 w 400"/>
                <a:gd name="T5" fmla="*/ 19 h 158"/>
                <a:gd name="T6" fmla="*/ 386 w 400"/>
                <a:gd name="T7" fmla="*/ 3 h 158"/>
                <a:gd name="T8" fmla="*/ 57 w 400"/>
                <a:gd name="T9" fmla="*/ 122 h 158"/>
                <a:gd name="T10" fmla="*/ 10 w 400"/>
                <a:gd name="T11" fmla="*/ 139 h 158"/>
                <a:gd name="T12" fmla="*/ 14 w 400"/>
                <a:gd name="T13" fmla="*/ 15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158">
                  <a:moveTo>
                    <a:pt x="14" y="154"/>
                  </a:moveTo>
                  <a:cubicBezTo>
                    <a:pt x="124" y="115"/>
                    <a:pt x="234" y="75"/>
                    <a:pt x="344" y="36"/>
                  </a:cubicBezTo>
                  <a:cubicBezTo>
                    <a:pt x="359" y="30"/>
                    <a:pt x="375" y="24"/>
                    <a:pt x="391" y="19"/>
                  </a:cubicBezTo>
                  <a:cubicBezTo>
                    <a:pt x="400" y="15"/>
                    <a:pt x="396" y="0"/>
                    <a:pt x="386" y="3"/>
                  </a:cubicBezTo>
                  <a:cubicBezTo>
                    <a:pt x="276" y="43"/>
                    <a:pt x="167" y="82"/>
                    <a:pt x="57" y="122"/>
                  </a:cubicBezTo>
                  <a:cubicBezTo>
                    <a:pt x="41" y="127"/>
                    <a:pt x="25" y="133"/>
                    <a:pt x="10" y="139"/>
                  </a:cubicBezTo>
                  <a:cubicBezTo>
                    <a:pt x="0" y="142"/>
                    <a:pt x="4" y="158"/>
                    <a:pt x="14" y="154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5" name="PA-简单593"/>
            <p:cNvSpPr/>
            <p:nvPr>
              <p:custDataLst>
                <p:tags r:id="rId67"/>
              </p:custDataLst>
            </p:nvPr>
          </p:nvSpPr>
          <p:spPr bwMode="auto">
            <a:xfrm flipH="1">
              <a:off x="5186" y="5093"/>
              <a:ext cx="624" cy="184"/>
            </a:xfrm>
            <a:custGeom>
              <a:avLst/>
              <a:gdLst>
                <a:gd name="T0" fmla="*/ 10 w 369"/>
                <a:gd name="T1" fmla="*/ 18 h 113"/>
                <a:gd name="T2" fmla="*/ 220 w 369"/>
                <a:gd name="T3" fmla="*/ 70 h 113"/>
                <a:gd name="T4" fmla="*/ 354 w 369"/>
                <a:gd name="T5" fmla="*/ 110 h 113"/>
                <a:gd name="T6" fmla="*/ 359 w 369"/>
                <a:gd name="T7" fmla="*/ 95 h 113"/>
                <a:gd name="T8" fmla="*/ 224 w 369"/>
                <a:gd name="T9" fmla="*/ 55 h 113"/>
                <a:gd name="T10" fmla="*/ 14 w 369"/>
                <a:gd name="T11" fmla="*/ 2 h 113"/>
                <a:gd name="T12" fmla="*/ 10 w 369"/>
                <a:gd name="T13" fmla="*/ 1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113">
                  <a:moveTo>
                    <a:pt x="10" y="18"/>
                  </a:moveTo>
                  <a:cubicBezTo>
                    <a:pt x="81" y="30"/>
                    <a:pt x="151" y="51"/>
                    <a:pt x="220" y="70"/>
                  </a:cubicBezTo>
                  <a:cubicBezTo>
                    <a:pt x="265" y="83"/>
                    <a:pt x="310" y="96"/>
                    <a:pt x="354" y="110"/>
                  </a:cubicBezTo>
                  <a:cubicBezTo>
                    <a:pt x="364" y="113"/>
                    <a:pt x="369" y="98"/>
                    <a:pt x="359" y="95"/>
                  </a:cubicBezTo>
                  <a:cubicBezTo>
                    <a:pt x="314" y="81"/>
                    <a:pt x="269" y="68"/>
                    <a:pt x="224" y="55"/>
                  </a:cubicBezTo>
                  <a:cubicBezTo>
                    <a:pt x="155" y="35"/>
                    <a:pt x="85" y="15"/>
                    <a:pt x="14" y="2"/>
                  </a:cubicBezTo>
                  <a:cubicBezTo>
                    <a:pt x="4" y="0"/>
                    <a:pt x="0" y="16"/>
                    <a:pt x="10" y="18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6" name="PA-简单594"/>
            <p:cNvSpPr/>
            <p:nvPr>
              <p:custDataLst>
                <p:tags r:id="rId68"/>
              </p:custDataLst>
            </p:nvPr>
          </p:nvSpPr>
          <p:spPr bwMode="auto">
            <a:xfrm flipH="1">
              <a:off x="5420" y="5990"/>
              <a:ext cx="146" cy="157"/>
            </a:xfrm>
            <a:custGeom>
              <a:avLst/>
              <a:gdLst>
                <a:gd name="T0" fmla="*/ 58 w 86"/>
                <a:gd name="T1" fmla="*/ 97 h 97"/>
                <a:gd name="T2" fmla="*/ 0 w 86"/>
                <a:gd name="T3" fmla="*/ 67 h 97"/>
                <a:gd name="T4" fmla="*/ 20 w 86"/>
                <a:gd name="T5" fmla="*/ 27 h 97"/>
                <a:gd name="T6" fmla="*/ 75 w 86"/>
                <a:gd name="T7" fmla="*/ 28 h 97"/>
                <a:gd name="T8" fmla="*/ 86 w 86"/>
                <a:gd name="T9" fmla="*/ 44 h 97"/>
                <a:gd name="T10" fmla="*/ 58 w 86"/>
                <a:gd name="T11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97">
                  <a:moveTo>
                    <a:pt x="58" y="97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2" y="3"/>
                    <a:pt x="57" y="0"/>
                    <a:pt x="75" y="28"/>
                  </a:cubicBezTo>
                  <a:cubicBezTo>
                    <a:pt x="78" y="32"/>
                    <a:pt x="86" y="44"/>
                    <a:pt x="86" y="44"/>
                  </a:cubicBezTo>
                  <a:lnTo>
                    <a:pt x="58" y="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7" name="PA-简单595"/>
            <p:cNvSpPr/>
            <p:nvPr>
              <p:custDataLst>
                <p:tags r:id="rId69"/>
              </p:custDataLst>
            </p:nvPr>
          </p:nvSpPr>
          <p:spPr bwMode="auto">
            <a:xfrm flipH="1">
              <a:off x="5171" y="6130"/>
              <a:ext cx="160" cy="140"/>
            </a:xfrm>
            <a:custGeom>
              <a:avLst/>
              <a:gdLst>
                <a:gd name="T0" fmla="*/ 0 w 95"/>
                <a:gd name="T1" fmla="*/ 35 h 86"/>
                <a:gd name="T2" fmla="*/ 55 w 95"/>
                <a:gd name="T3" fmla="*/ 0 h 86"/>
                <a:gd name="T4" fmla="*/ 80 w 95"/>
                <a:gd name="T5" fmla="*/ 37 h 86"/>
                <a:gd name="T6" fmla="*/ 51 w 95"/>
                <a:gd name="T7" fmla="*/ 84 h 86"/>
                <a:gd name="T8" fmla="*/ 32 w 95"/>
                <a:gd name="T9" fmla="*/ 86 h 86"/>
                <a:gd name="T10" fmla="*/ 0 w 95"/>
                <a:gd name="T11" fmla="*/ 3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86">
                  <a:moveTo>
                    <a:pt x="0" y="35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95" y="59"/>
                    <a:pt x="85" y="82"/>
                    <a:pt x="51" y="84"/>
                  </a:cubicBezTo>
                  <a:cubicBezTo>
                    <a:pt x="47" y="85"/>
                    <a:pt x="32" y="86"/>
                    <a:pt x="32" y="86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8" name="PA-简单596"/>
            <p:cNvSpPr/>
            <p:nvPr>
              <p:custDataLst>
                <p:tags r:id="rId70"/>
              </p:custDataLst>
            </p:nvPr>
          </p:nvSpPr>
          <p:spPr bwMode="auto">
            <a:xfrm flipH="1">
              <a:off x="5251" y="5987"/>
              <a:ext cx="229" cy="143"/>
            </a:xfrm>
            <a:custGeom>
              <a:avLst/>
              <a:gdLst>
                <a:gd name="T0" fmla="*/ 43 w 136"/>
                <a:gd name="T1" fmla="*/ 87 h 87"/>
                <a:gd name="T2" fmla="*/ 109 w 136"/>
                <a:gd name="T3" fmla="*/ 86 h 87"/>
                <a:gd name="T4" fmla="*/ 136 w 136"/>
                <a:gd name="T5" fmla="*/ 30 h 87"/>
                <a:gd name="T6" fmla="*/ 117 w 136"/>
                <a:gd name="T7" fmla="*/ 41 h 87"/>
                <a:gd name="T8" fmla="*/ 100 w 136"/>
                <a:gd name="T9" fmla="*/ 15 h 87"/>
                <a:gd name="T10" fmla="*/ 49 w 136"/>
                <a:gd name="T11" fmla="*/ 3 h 87"/>
                <a:gd name="T12" fmla="*/ 0 w 136"/>
                <a:gd name="T13" fmla="*/ 6 h 87"/>
                <a:gd name="T14" fmla="*/ 0 w 136"/>
                <a:gd name="T15" fmla="*/ 6 h 87"/>
                <a:gd name="T16" fmla="*/ 28 w 136"/>
                <a:gd name="T17" fmla="*/ 24 h 87"/>
                <a:gd name="T18" fmla="*/ 61 w 136"/>
                <a:gd name="T19" fmla="*/ 76 h 87"/>
                <a:gd name="T20" fmla="*/ 43 w 136"/>
                <a:gd name="T2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6" h="87">
                  <a:moveTo>
                    <a:pt x="43" y="87"/>
                  </a:moveTo>
                  <a:cubicBezTo>
                    <a:pt x="109" y="86"/>
                    <a:pt x="109" y="86"/>
                    <a:pt x="109" y="86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1" y="5"/>
                    <a:pt x="89" y="0"/>
                    <a:pt x="49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6" y="8"/>
                    <a:pt x="25" y="19"/>
                    <a:pt x="28" y="24"/>
                  </a:cubicBezTo>
                  <a:cubicBezTo>
                    <a:pt x="61" y="76"/>
                    <a:pt x="61" y="76"/>
                    <a:pt x="61" y="76"/>
                  </a:cubicBezTo>
                  <a:lnTo>
                    <a:pt x="43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9" name="PA-简单597"/>
            <p:cNvSpPr/>
            <p:nvPr>
              <p:custDataLst>
                <p:tags r:id="rId71"/>
              </p:custDataLst>
            </p:nvPr>
          </p:nvSpPr>
          <p:spPr bwMode="auto">
            <a:xfrm flipH="1">
              <a:off x="5191" y="6243"/>
              <a:ext cx="208" cy="178"/>
            </a:xfrm>
            <a:custGeom>
              <a:avLst/>
              <a:gdLst>
                <a:gd name="T0" fmla="*/ 32 w 124"/>
                <a:gd name="T1" fmla="*/ 0 h 110"/>
                <a:gd name="T2" fmla="*/ 0 w 124"/>
                <a:gd name="T3" fmla="*/ 58 h 110"/>
                <a:gd name="T4" fmla="*/ 35 w 124"/>
                <a:gd name="T5" fmla="*/ 110 h 110"/>
                <a:gd name="T6" fmla="*/ 35 w 124"/>
                <a:gd name="T7" fmla="*/ 88 h 110"/>
                <a:gd name="T8" fmla="*/ 66 w 124"/>
                <a:gd name="T9" fmla="*/ 86 h 110"/>
                <a:gd name="T10" fmla="*/ 103 w 124"/>
                <a:gd name="T11" fmla="*/ 48 h 110"/>
                <a:gd name="T12" fmla="*/ 124 w 124"/>
                <a:gd name="T13" fmla="*/ 4 h 110"/>
                <a:gd name="T14" fmla="*/ 124 w 124"/>
                <a:gd name="T15" fmla="*/ 4 h 110"/>
                <a:gd name="T16" fmla="*/ 95 w 124"/>
                <a:gd name="T17" fmla="*/ 18 h 110"/>
                <a:gd name="T18" fmla="*/ 34 w 124"/>
                <a:gd name="T19" fmla="*/ 22 h 110"/>
                <a:gd name="T20" fmla="*/ 32 w 124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0">
                  <a:moveTo>
                    <a:pt x="32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80" y="84"/>
                    <a:pt x="84" y="84"/>
                    <a:pt x="103" y="4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14" y="17"/>
                    <a:pt x="101" y="18"/>
                    <a:pt x="95" y="18"/>
                  </a:cubicBezTo>
                  <a:cubicBezTo>
                    <a:pt x="34" y="22"/>
                    <a:pt x="34" y="22"/>
                    <a:pt x="34" y="2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0" name="PA-简单598"/>
            <p:cNvSpPr/>
            <p:nvPr>
              <p:custDataLst>
                <p:tags r:id="rId72"/>
              </p:custDataLst>
            </p:nvPr>
          </p:nvSpPr>
          <p:spPr bwMode="auto">
            <a:xfrm flipH="1">
              <a:off x="5477" y="6145"/>
              <a:ext cx="178" cy="146"/>
            </a:xfrm>
            <a:custGeom>
              <a:avLst/>
              <a:gdLst>
                <a:gd name="T0" fmla="*/ 105 w 105"/>
                <a:gd name="T1" fmla="*/ 56 h 89"/>
                <a:gd name="T2" fmla="*/ 71 w 105"/>
                <a:gd name="T3" fmla="*/ 0 h 89"/>
                <a:gd name="T4" fmla="*/ 9 w 105"/>
                <a:gd name="T5" fmla="*/ 4 h 89"/>
                <a:gd name="T6" fmla="*/ 28 w 105"/>
                <a:gd name="T7" fmla="*/ 14 h 89"/>
                <a:gd name="T8" fmla="*/ 14 w 105"/>
                <a:gd name="T9" fmla="*/ 42 h 89"/>
                <a:gd name="T10" fmla="*/ 52 w 105"/>
                <a:gd name="T11" fmla="*/ 88 h 89"/>
                <a:gd name="T12" fmla="*/ 64 w 105"/>
                <a:gd name="T13" fmla="*/ 87 h 89"/>
                <a:gd name="T14" fmla="*/ 86 w 105"/>
                <a:gd name="T15" fmla="*/ 46 h 89"/>
                <a:gd name="T16" fmla="*/ 105 w 105"/>
                <a:gd name="T17" fmla="*/ 5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89">
                  <a:moveTo>
                    <a:pt x="105" y="5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0" y="71"/>
                    <a:pt x="25" y="89"/>
                    <a:pt x="52" y="88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86" y="46"/>
                    <a:pt x="86" y="46"/>
                    <a:pt x="86" y="46"/>
                  </a:cubicBezTo>
                  <a:lnTo>
                    <a:pt x="105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1" name="PA-简单599"/>
            <p:cNvSpPr/>
            <p:nvPr>
              <p:custDataLst>
                <p:tags r:id="rId73"/>
              </p:custDataLst>
            </p:nvPr>
          </p:nvSpPr>
          <p:spPr bwMode="auto">
            <a:xfrm flipH="1">
              <a:off x="5423" y="6275"/>
              <a:ext cx="205" cy="125"/>
            </a:xfrm>
            <a:custGeom>
              <a:avLst/>
              <a:gdLst>
                <a:gd name="T0" fmla="*/ 118 w 121"/>
                <a:gd name="T1" fmla="*/ 6 h 78"/>
                <a:gd name="T2" fmla="*/ 121 w 121"/>
                <a:gd name="T3" fmla="*/ 73 h 78"/>
                <a:gd name="T4" fmla="*/ 66 w 121"/>
                <a:gd name="T5" fmla="*/ 77 h 78"/>
                <a:gd name="T6" fmla="*/ 37 w 121"/>
                <a:gd name="T7" fmla="*/ 61 h 78"/>
                <a:gd name="T8" fmla="*/ 0 w 121"/>
                <a:gd name="T9" fmla="*/ 0 h 78"/>
                <a:gd name="T10" fmla="*/ 30 w 121"/>
                <a:gd name="T11" fmla="*/ 12 h 78"/>
                <a:gd name="T12" fmla="*/ 118 w 121"/>
                <a:gd name="T13" fmla="*/ 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78">
                  <a:moveTo>
                    <a:pt x="118" y="6"/>
                  </a:moveTo>
                  <a:cubicBezTo>
                    <a:pt x="121" y="73"/>
                    <a:pt x="121" y="73"/>
                    <a:pt x="121" y="73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7"/>
                    <a:pt x="47" y="78"/>
                    <a:pt x="37" y="61"/>
                  </a:cubicBezTo>
                  <a:cubicBezTo>
                    <a:pt x="28" y="46"/>
                    <a:pt x="0" y="0"/>
                    <a:pt x="0" y="0"/>
                  </a:cubicBezTo>
                  <a:cubicBezTo>
                    <a:pt x="0" y="0"/>
                    <a:pt x="10" y="13"/>
                    <a:pt x="30" y="12"/>
                  </a:cubicBezTo>
                  <a:cubicBezTo>
                    <a:pt x="66" y="11"/>
                    <a:pt x="118" y="6"/>
                    <a:pt x="11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PA-简单600"/>
            <p:cNvSpPr/>
            <p:nvPr>
              <p:custDataLst>
                <p:tags r:id="rId74"/>
              </p:custDataLst>
            </p:nvPr>
          </p:nvSpPr>
          <p:spPr bwMode="auto">
            <a:xfrm flipH="1">
              <a:off x="6537" y="5393"/>
              <a:ext cx="258" cy="321"/>
            </a:xfrm>
            <a:custGeom>
              <a:avLst/>
              <a:gdLst>
                <a:gd name="T0" fmla="*/ 85 w 152"/>
                <a:gd name="T1" fmla="*/ 10 h 198"/>
                <a:gd name="T2" fmla="*/ 81 w 152"/>
                <a:gd name="T3" fmla="*/ 78 h 198"/>
                <a:gd name="T4" fmla="*/ 2 w 152"/>
                <a:gd name="T5" fmla="*/ 83 h 198"/>
                <a:gd name="T6" fmla="*/ 145 w 152"/>
                <a:gd name="T7" fmla="*/ 170 h 198"/>
                <a:gd name="T8" fmla="*/ 85 w 152"/>
                <a:gd name="T9" fmla="*/ 1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98">
                  <a:moveTo>
                    <a:pt x="85" y="10"/>
                  </a:moveTo>
                  <a:cubicBezTo>
                    <a:pt x="30" y="0"/>
                    <a:pt x="81" y="78"/>
                    <a:pt x="81" y="78"/>
                  </a:cubicBezTo>
                  <a:cubicBezTo>
                    <a:pt x="81" y="78"/>
                    <a:pt x="0" y="27"/>
                    <a:pt x="2" y="83"/>
                  </a:cubicBezTo>
                  <a:cubicBezTo>
                    <a:pt x="5" y="141"/>
                    <a:pt x="137" y="143"/>
                    <a:pt x="145" y="170"/>
                  </a:cubicBezTo>
                  <a:cubicBezTo>
                    <a:pt x="152" y="198"/>
                    <a:pt x="143" y="21"/>
                    <a:pt x="85" y="10"/>
                  </a:cubicBezTo>
                  <a:close/>
                </a:path>
              </a:pathLst>
            </a:custGeom>
            <a:solidFill>
              <a:srgbClr val="FF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3" name="PA-简单601"/>
            <p:cNvSpPr/>
            <p:nvPr>
              <p:custDataLst>
                <p:tags r:id="rId75"/>
              </p:custDataLst>
            </p:nvPr>
          </p:nvSpPr>
          <p:spPr bwMode="auto">
            <a:xfrm flipH="1">
              <a:off x="6255" y="5393"/>
              <a:ext cx="220" cy="252"/>
            </a:xfrm>
            <a:custGeom>
              <a:avLst/>
              <a:gdLst>
                <a:gd name="T0" fmla="*/ 94 w 131"/>
                <a:gd name="T1" fmla="*/ 28 h 156"/>
                <a:gd name="T2" fmla="*/ 70 w 131"/>
                <a:gd name="T3" fmla="*/ 72 h 156"/>
                <a:gd name="T4" fmla="*/ 15 w 131"/>
                <a:gd name="T5" fmla="*/ 53 h 156"/>
                <a:gd name="T6" fmla="*/ 85 w 131"/>
                <a:gd name="T7" fmla="*/ 139 h 156"/>
                <a:gd name="T8" fmla="*/ 94 w 131"/>
                <a:gd name="T9" fmla="*/ 2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56">
                  <a:moveTo>
                    <a:pt x="94" y="28"/>
                  </a:moveTo>
                  <a:cubicBezTo>
                    <a:pt x="58" y="0"/>
                    <a:pt x="70" y="63"/>
                    <a:pt x="70" y="72"/>
                  </a:cubicBezTo>
                  <a:cubicBezTo>
                    <a:pt x="65" y="64"/>
                    <a:pt x="29" y="9"/>
                    <a:pt x="15" y="53"/>
                  </a:cubicBezTo>
                  <a:cubicBezTo>
                    <a:pt x="0" y="98"/>
                    <a:pt x="88" y="121"/>
                    <a:pt x="85" y="139"/>
                  </a:cubicBezTo>
                  <a:cubicBezTo>
                    <a:pt x="82" y="156"/>
                    <a:pt x="131" y="57"/>
                    <a:pt x="94" y="28"/>
                  </a:cubicBezTo>
                  <a:close/>
                </a:path>
              </a:pathLst>
            </a:custGeom>
            <a:solidFill>
              <a:srgbClr val="FF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33491" y="1251751"/>
            <a:ext cx="1814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8" grpId="0" bldLvl="0" animBg="1"/>
      <p:bldP spid="19" grpId="0" bldLvl="0" animBg="1"/>
      <p:bldP spid="20" grpId="0" bldLvl="0" animBg="1"/>
      <p:bldP spid="21" grpId="0" bldLvl="0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/>
      <p:bldP spid="32" grpId="0" bldLvl="0" animBg="1"/>
      <p:bldP spid="33" grpId="0" bldLvl="0" animBg="1"/>
      <p:bldP spid="34" grpId="0" bldLvl="0" animBg="1"/>
      <p:bldP spid="35" grpId="0" bldLvl="0" animBg="1"/>
      <p:bldP spid="37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图片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973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978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979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做好垃圾的分类</a:t>
            </a:r>
          </a:p>
        </p:txBody>
      </p:sp>
      <p:sp>
        <p:nvSpPr>
          <p:cNvPr id="38" name="PA-简单980"/>
          <p:cNvSpPr/>
          <p:nvPr>
            <p:custDataLst>
              <p:tags r:id="rId4"/>
            </p:custDataLst>
          </p:nvPr>
        </p:nvSpPr>
        <p:spPr>
          <a:xfrm>
            <a:off x="1524226" y="4098985"/>
            <a:ext cx="1998337" cy="191573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28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PA-简单981"/>
          <p:cNvSpPr/>
          <p:nvPr>
            <p:custDataLst>
              <p:tags r:id="rId5"/>
            </p:custDataLst>
          </p:nvPr>
        </p:nvSpPr>
        <p:spPr>
          <a:xfrm>
            <a:off x="3905964" y="1860248"/>
            <a:ext cx="1998337" cy="191573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PA-简单982"/>
          <p:cNvSpPr/>
          <p:nvPr>
            <p:custDataLst>
              <p:tags r:id="rId6"/>
            </p:custDataLst>
          </p:nvPr>
        </p:nvSpPr>
        <p:spPr>
          <a:xfrm>
            <a:off x="6287702" y="4098985"/>
            <a:ext cx="1998337" cy="191573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28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PA-简单983"/>
          <p:cNvSpPr/>
          <p:nvPr>
            <p:custDataLst>
              <p:tags r:id="rId7"/>
            </p:custDataLst>
          </p:nvPr>
        </p:nvSpPr>
        <p:spPr>
          <a:xfrm>
            <a:off x="8669438" y="1860247"/>
            <a:ext cx="1998337" cy="191573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PA-简单984"/>
          <p:cNvSpPr/>
          <p:nvPr>
            <p:custDataLst>
              <p:tags r:id="rId8"/>
            </p:custDataLst>
          </p:nvPr>
        </p:nvSpPr>
        <p:spPr>
          <a:xfrm flipH="1">
            <a:off x="1650426" y="4721377"/>
            <a:ext cx="1745937" cy="6832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prstClr val="white"/>
                </a:solidFill>
                <a:cs typeface="+mn-ea"/>
                <a:sym typeface="+mn-lt"/>
              </a:rPr>
              <a:t>多一点节俭，少一点铺张浪费</a:t>
            </a:r>
          </a:p>
        </p:txBody>
      </p:sp>
      <p:sp>
        <p:nvSpPr>
          <p:cNvPr id="43" name="PA-简单985"/>
          <p:cNvSpPr/>
          <p:nvPr>
            <p:custDataLst>
              <p:tags r:id="rId9"/>
            </p:custDataLst>
          </p:nvPr>
        </p:nvSpPr>
        <p:spPr>
          <a:xfrm flipH="1">
            <a:off x="4032164" y="2482640"/>
            <a:ext cx="1745937" cy="6832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prstClr val="white"/>
                </a:solidFill>
                <a:cs typeface="+mn-ea"/>
                <a:sym typeface="+mn-lt"/>
              </a:rPr>
              <a:t>减少或不使用一次性用品</a:t>
            </a:r>
          </a:p>
        </p:txBody>
      </p:sp>
      <p:sp>
        <p:nvSpPr>
          <p:cNvPr id="54" name="PA-简单986"/>
          <p:cNvSpPr/>
          <p:nvPr>
            <p:custDataLst>
              <p:tags r:id="rId10"/>
            </p:custDataLst>
          </p:nvPr>
        </p:nvSpPr>
        <p:spPr>
          <a:xfrm flipH="1">
            <a:off x="8795638" y="2334906"/>
            <a:ext cx="1745937" cy="9787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prstClr val="white"/>
                </a:solidFill>
                <a:cs typeface="+mn-ea"/>
                <a:sym typeface="+mn-lt"/>
              </a:rPr>
              <a:t>物品进行多次利用，增加物品的利用效率</a:t>
            </a:r>
          </a:p>
        </p:txBody>
      </p:sp>
      <p:sp>
        <p:nvSpPr>
          <p:cNvPr id="66" name="PA-简单987"/>
          <p:cNvSpPr/>
          <p:nvPr>
            <p:custDataLst>
              <p:tags r:id="rId11"/>
            </p:custDataLst>
          </p:nvPr>
        </p:nvSpPr>
        <p:spPr>
          <a:xfrm flipH="1">
            <a:off x="6413902" y="4721377"/>
            <a:ext cx="1745937" cy="6832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prstClr val="white"/>
                </a:solidFill>
                <a:cs typeface="+mn-ea"/>
                <a:sym typeface="+mn-lt"/>
              </a:rPr>
              <a:t>将垃圾分类，尽可能的回收利用</a:t>
            </a:r>
          </a:p>
        </p:txBody>
      </p:sp>
      <p:sp>
        <p:nvSpPr>
          <p:cNvPr id="67" name="PA-简单988"/>
          <p:cNvSpPr/>
          <p:nvPr>
            <p:custDataLst>
              <p:tags r:id="rId12"/>
            </p:custDataLst>
          </p:nvPr>
        </p:nvSpPr>
        <p:spPr>
          <a:xfrm>
            <a:off x="1524226" y="1860247"/>
            <a:ext cx="1998337" cy="191573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8" name="PA-简单989"/>
          <p:cNvSpPr/>
          <p:nvPr>
            <p:custDataLst>
              <p:tags r:id="rId13"/>
            </p:custDataLst>
          </p:nvPr>
        </p:nvSpPr>
        <p:spPr>
          <a:xfrm>
            <a:off x="6287702" y="1860247"/>
            <a:ext cx="1998337" cy="191573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9" name="PA-简单990"/>
          <p:cNvSpPr/>
          <p:nvPr>
            <p:custDataLst>
              <p:tags r:id="rId14"/>
            </p:custDataLst>
          </p:nvPr>
        </p:nvSpPr>
        <p:spPr>
          <a:xfrm>
            <a:off x="3905962" y="4098985"/>
            <a:ext cx="1998337" cy="191573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PA-简单991"/>
          <p:cNvSpPr/>
          <p:nvPr>
            <p:custDataLst>
              <p:tags r:id="rId15"/>
            </p:custDataLst>
          </p:nvPr>
        </p:nvSpPr>
        <p:spPr>
          <a:xfrm>
            <a:off x="8669436" y="4098985"/>
            <a:ext cx="1998337" cy="1915736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71" name="PA-简单992" descr="下降趋势条形图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846648" y="2141372"/>
            <a:ext cx="1353491" cy="1353487"/>
          </a:xfrm>
          <a:prstGeom prst="rect">
            <a:avLst/>
          </a:prstGeom>
        </p:spPr>
      </p:pic>
      <p:pic>
        <p:nvPicPr>
          <p:cNvPr id="72" name="PA-简单993" descr="汉堡和饮料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228385" y="4380108"/>
            <a:ext cx="1353491" cy="1353491"/>
          </a:xfrm>
          <a:prstGeom prst="rect">
            <a:avLst/>
          </a:prstGeom>
        </p:spPr>
      </p:pic>
      <p:pic>
        <p:nvPicPr>
          <p:cNvPr id="73" name="PA-简单994" descr="重复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610125" y="2127001"/>
            <a:ext cx="1353491" cy="1382228"/>
          </a:xfrm>
          <a:prstGeom prst="rect">
            <a:avLst/>
          </a:prstGeom>
        </p:spPr>
      </p:pic>
      <p:pic>
        <p:nvPicPr>
          <p:cNvPr id="74" name="PA-简单995" descr="数据库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8991859" y="4380109"/>
            <a:ext cx="1353491" cy="13534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svg="http://schemas.microsoft.com/office/drawing/2016/SVG/main"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9" grpId="0" bldLvl="0" animBg="1"/>
      <p:bldP spid="40" grpId="0" bldLvl="0" animBg="1"/>
      <p:bldP spid="41" grpId="0" bldLvl="0" animBg="1"/>
      <p:bldP spid="42" grpId="0"/>
      <p:bldP spid="43" grpId="0"/>
      <p:bldP spid="54" grpId="0"/>
      <p:bldP spid="66" grpId="0"/>
      <p:bldP spid="67" grpId="0" bldLvl="0" animBg="1"/>
      <p:bldP spid="68" grpId="0" bldLvl="0" animBg="1"/>
      <p:bldP spid="69" grpId="0" bldLvl="0" animBg="1"/>
      <p:bldP spid="7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996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1001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1002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做好垃圾的分类</a:t>
            </a:r>
          </a:p>
        </p:txBody>
      </p:sp>
      <p:sp>
        <p:nvSpPr>
          <p:cNvPr id="29" name="PA-简单1003"/>
          <p:cNvSpPr/>
          <p:nvPr>
            <p:custDataLst>
              <p:tags r:id="rId4"/>
            </p:custDataLst>
          </p:nvPr>
        </p:nvSpPr>
        <p:spPr>
          <a:xfrm>
            <a:off x="8470880" y="3995454"/>
            <a:ext cx="489052" cy="489051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0" name="PA-简单1004"/>
          <p:cNvSpPr/>
          <p:nvPr>
            <p:custDataLst>
              <p:tags r:id="rId5"/>
            </p:custDataLst>
          </p:nvPr>
        </p:nvSpPr>
        <p:spPr>
          <a:xfrm>
            <a:off x="7295170" y="3798418"/>
            <a:ext cx="658967" cy="658966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PA-简单1005"/>
          <p:cNvSpPr/>
          <p:nvPr>
            <p:custDataLst>
              <p:tags r:id="rId6"/>
            </p:custDataLst>
          </p:nvPr>
        </p:nvSpPr>
        <p:spPr>
          <a:xfrm>
            <a:off x="4255635" y="4253047"/>
            <a:ext cx="523774" cy="523773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2" name="PA-简单1006"/>
          <p:cNvSpPr/>
          <p:nvPr>
            <p:custDataLst>
              <p:tags r:id="rId7"/>
            </p:custDataLst>
          </p:nvPr>
        </p:nvSpPr>
        <p:spPr>
          <a:xfrm>
            <a:off x="4560168" y="2224889"/>
            <a:ext cx="939364" cy="939364"/>
          </a:xfrm>
          <a:prstGeom prst="ellipse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PA-简单1007"/>
          <p:cNvSpPr/>
          <p:nvPr>
            <p:custDataLst>
              <p:tags r:id="rId8"/>
            </p:custDataLst>
          </p:nvPr>
        </p:nvSpPr>
        <p:spPr>
          <a:xfrm>
            <a:off x="8102210" y="2564958"/>
            <a:ext cx="284983" cy="284981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PA-简单1008"/>
          <p:cNvSpPr/>
          <p:nvPr>
            <p:custDataLst>
              <p:tags r:id="rId9"/>
            </p:custDataLst>
          </p:nvPr>
        </p:nvSpPr>
        <p:spPr>
          <a:xfrm>
            <a:off x="4116852" y="5270073"/>
            <a:ext cx="263095" cy="263093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PA-简单1009"/>
          <p:cNvSpPr/>
          <p:nvPr>
            <p:custDataLst>
              <p:tags r:id="rId10"/>
            </p:custDataLst>
          </p:nvPr>
        </p:nvSpPr>
        <p:spPr>
          <a:xfrm>
            <a:off x="7954138" y="4874672"/>
            <a:ext cx="201652" cy="201650"/>
          </a:xfrm>
          <a:prstGeom prst="ellipse">
            <a:avLst/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07" tIns="45703" rIns="91407" bIns="45703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7" name="PA-简单1010"/>
          <p:cNvSpPr/>
          <p:nvPr>
            <p:custDataLst>
              <p:tags r:id="rId11"/>
            </p:custDataLst>
          </p:nvPr>
        </p:nvSpPr>
        <p:spPr>
          <a:xfrm>
            <a:off x="3160392" y="2887324"/>
            <a:ext cx="1292070" cy="1292069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5" name="PA-简单1011"/>
          <p:cNvSpPr/>
          <p:nvPr>
            <p:custDataLst>
              <p:tags r:id="rId12"/>
            </p:custDataLst>
          </p:nvPr>
        </p:nvSpPr>
        <p:spPr>
          <a:xfrm>
            <a:off x="6173833" y="2076948"/>
            <a:ext cx="1507416" cy="1507414"/>
          </a:xfrm>
          <a:prstGeom prst="ellipse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6" name="PA-简单1012"/>
          <p:cNvSpPr/>
          <p:nvPr>
            <p:custDataLst>
              <p:tags r:id="rId13"/>
            </p:custDataLst>
          </p:nvPr>
        </p:nvSpPr>
        <p:spPr>
          <a:xfrm>
            <a:off x="4960973" y="4489658"/>
            <a:ext cx="1037157" cy="1037157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7" name="PA-简单1013"/>
          <p:cNvSpPr/>
          <p:nvPr>
            <p:custDataLst>
              <p:tags r:id="rId14"/>
            </p:custDataLst>
          </p:nvPr>
        </p:nvSpPr>
        <p:spPr>
          <a:xfrm>
            <a:off x="6567641" y="4588386"/>
            <a:ext cx="1037157" cy="1037157"/>
          </a:xfrm>
          <a:prstGeom prst="ellipse">
            <a:avLst/>
          </a:prstGeom>
          <a:solidFill>
            <a:schemeClr val="accent4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8" name="PA-简单1014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1517" y="2224889"/>
            <a:ext cx="2116022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当你买菜时，如果可能，拎上你的菜篮子，千万不用塑料袋</a:t>
            </a:r>
          </a:p>
        </p:txBody>
      </p:sp>
      <p:sp>
        <p:nvSpPr>
          <p:cNvPr id="59" name="PA-简单1015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01517" y="4588386"/>
            <a:ext cx="2116022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当你日常外出时，常备一个购物纸袋，购物时尽量不用塑料袋</a:t>
            </a:r>
          </a:p>
        </p:txBody>
      </p:sp>
      <p:sp>
        <p:nvSpPr>
          <p:cNvPr id="60" name="PA-简单1016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283517" y="2224889"/>
            <a:ext cx="2116022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当你在外用餐时，请带上一个饭盒，不要用泡沫饭盒来盛餐</a:t>
            </a:r>
          </a:p>
        </p:txBody>
      </p:sp>
      <p:sp>
        <p:nvSpPr>
          <p:cNvPr id="61" name="PA-简单1017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9283517" y="4588386"/>
            <a:ext cx="2116022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节约每一张纸，节约每一支笔，减少垃圾产生</a:t>
            </a:r>
          </a:p>
        </p:txBody>
      </p:sp>
      <p:sp>
        <p:nvSpPr>
          <p:cNvPr id="62" name="PA-简单1018"/>
          <p:cNvSpPr/>
          <p:nvPr>
            <p:custDataLst>
              <p:tags r:id="rId19"/>
            </p:custDataLst>
          </p:nvPr>
        </p:nvSpPr>
        <p:spPr>
          <a:xfrm>
            <a:off x="4813042" y="3627469"/>
            <a:ext cx="2260676" cy="453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lnSpc>
                <a:spcPct val="130000"/>
              </a:lnSpc>
            </a:pPr>
            <a:r>
              <a:rPr lang="zh-CN" altLang="en-US" sz="2000" dirty="0">
                <a:solidFill>
                  <a:schemeClr val="accent4">
                    <a:lumMod val="100000"/>
                  </a:schemeClr>
                </a:solidFill>
                <a:cs typeface="+mn-ea"/>
                <a:sym typeface="+mn-lt"/>
              </a:rPr>
              <a:t>自觉做好垃圾分类</a:t>
            </a:r>
          </a:p>
        </p:txBody>
      </p:sp>
      <p:sp>
        <p:nvSpPr>
          <p:cNvPr id="63" name="PA-简单1019"/>
          <p:cNvSpPr>
            <a:spLocks noChangeAspect="1"/>
          </p:cNvSpPr>
          <p:nvPr>
            <p:custDataLst>
              <p:tags r:id="rId20"/>
            </p:custDataLst>
          </p:nvPr>
        </p:nvSpPr>
        <p:spPr bwMode="auto">
          <a:xfrm>
            <a:off x="3484011" y="3249701"/>
            <a:ext cx="609685" cy="548717"/>
          </a:xfrm>
          <a:custGeom>
            <a:avLst/>
            <a:gdLst>
              <a:gd name="connsiteX0" fmla="*/ 300635 w 608979"/>
              <a:gd name="connsiteY0" fmla="*/ 272793 h 548082"/>
              <a:gd name="connsiteX1" fmla="*/ 223376 w 608979"/>
              <a:gd name="connsiteY1" fmla="*/ 365161 h 548082"/>
              <a:gd name="connsiteX2" fmla="*/ 265903 w 608979"/>
              <a:gd name="connsiteY2" fmla="*/ 364556 h 548082"/>
              <a:gd name="connsiteX3" fmla="*/ 376076 w 608979"/>
              <a:gd name="connsiteY3" fmla="*/ 520666 h 548082"/>
              <a:gd name="connsiteX4" fmla="*/ 340391 w 608979"/>
              <a:gd name="connsiteY4" fmla="*/ 362221 h 548082"/>
              <a:gd name="connsiteX5" fmla="*/ 381359 w 608979"/>
              <a:gd name="connsiteY5" fmla="*/ 362480 h 548082"/>
              <a:gd name="connsiteX6" fmla="*/ 0 w 608979"/>
              <a:gd name="connsiteY6" fmla="*/ 241052 h 548082"/>
              <a:gd name="connsiteX7" fmla="*/ 62535 w 608979"/>
              <a:gd name="connsiteY7" fmla="*/ 241052 h 548082"/>
              <a:gd name="connsiteX8" fmla="*/ 138148 w 608979"/>
              <a:gd name="connsiteY8" fmla="*/ 241052 h 548082"/>
              <a:gd name="connsiteX9" fmla="*/ 470917 w 608979"/>
              <a:gd name="connsiteY9" fmla="*/ 241052 h 548082"/>
              <a:gd name="connsiteX10" fmla="*/ 546444 w 608979"/>
              <a:gd name="connsiteY10" fmla="*/ 241052 h 548082"/>
              <a:gd name="connsiteX11" fmla="*/ 608979 w 608979"/>
              <a:gd name="connsiteY11" fmla="*/ 241052 h 548082"/>
              <a:gd name="connsiteX12" fmla="*/ 528862 w 608979"/>
              <a:gd name="connsiteY12" fmla="*/ 548082 h 548082"/>
              <a:gd name="connsiteX13" fmla="*/ 80117 w 608979"/>
              <a:gd name="connsiteY13" fmla="*/ 548082 h 548082"/>
              <a:gd name="connsiteX14" fmla="*/ 415457 w 608979"/>
              <a:gd name="connsiteY14" fmla="*/ 69366 h 548082"/>
              <a:gd name="connsiteX15" fmla="*/ 532909 w 608979"/>
              <a:gd name="connsiteY15" fmla="*/ 223410 h 548082"/>
              <a:gd name="connsiteX16" fmla="*/ 457380 w 608979"/>
              <a:gd name="connsiteY16" fmla="*/ 223410 h 548082"/>
              <a:gd name="connsiteX17" fmla="*/ 367645 w 608979"/>
              <a:gd name="connsiteY17" fmla="*/ 105779 h 548082"/>
              <a:gd name="connsiteX18" fmla="*/ 415457 w 608979"/>
              <a:gd name="connsiteY18" fmla="*/ 69366 h 548082"/>
              <a:gd name="connsiteX19" fmla="*/ 193521 w 608979"/>
              <a:gd name="connsiteY19" fmla="*/ 69366 h 548082"/>
              <a:gd name="connsiteX20" fmla="*/ 241333 w 608979"/>
              <a:gd name="connsiteY20" fmla="*/ 105779 h 548082"/>
              <a:gd name="connsiteX21" fmla="*/ 151598 w 608979"/>
              <a:gd name="connsiteY21" fmla="*/ 223410 h 548082"/>
              <a:gd name="connsiteX22" fmla="*/ 76069 w 608979"/>
              <a:gd name="connsiteY22" fmla="*/ 223410 h 548082"/>
              <a:gd name="connsiteX23" fmla="*/ 357740 w 608979"/>
              <a:gd name="connsiteY23" fmla="*/ 0 h 548082"/>
              <a:gd name="connsiteX24" fmla="*/ 367613 w 608979"/>
              <a:gd name="connsiteY24" fmla="*/ 1211 h 548082"/>
              <a:gd name="connsiteX25" fmla="*/ 400609 w 608979"/>
              <a:gd name="connsiteY25" fmla="*/ 49822 h 548082"/>
              <a:gd name="connsiteX26" fmla="*/ 400002 w 608979"/>
              <a:gd name="connsiteY26" fmla="*/ 53109 h 548082"/>
              <a:gd name="connsiteX27" fmla="*/ 357827 w 608979"/>
              <a:gd name="connsiteY27" fmla="*/ 86584 h 548082"/>
              <a:gd name="connsiteX28" fmla="*/ 352804 w 608979"/>
              <a:gd name="connsiteY28" fmla="*/ 86238 h 548082"/>
              <a:gd name="connsiteX29" fmla="*/ 347954 w 608979"/>
              <a:gd name="connsiteY29" fmla="*/ 85459 h 548082"/>
              <a:gd name="connsiteX30" fmla="*/ 314526 w 608979"/>
              <a:gd name="connsiteY30" fmla="*/ 43076 h 548082"/>
              <a:gd name="connsiteX31" fmla="*/ 314526 w 608979"/>
              <a:gd name="connsiteY31" fmla="*/ 41519 h 548082"/>
              <a:gd name="connsiteX32" fmla="*/ 315651 w 608979"/>
              <a:gd name="connsiteY32" fmla="*/ 33474 h 548082"/>
              <a:gd name="connsiteX33" fmla="*/ 357740 w 608979"/>
              <a:gd name="connsiteY33" fmla="*/ 0 h 548082"/>
              <a:gd name="connsiteX34" fmla="*/ 251238 w 608979"/>
              <a:gd name="connsiteY34" fmla="*/ 0 h 548082"/>
              <a:gd name="connsiteX35" fmla="*/ 293327 w 608979"/>
              <a:gd name="connsiteY35" fmla="*/ 33474 h 548082"/>
              <a:gd name="connsiteX36" fmla="*/ 294452 w 608979"/>
              <a:gd name="connsiteY36" fmla="*/ 41519 h 548082"/>
              <a:gd name="connsiteX37" fmla="*/ 294452 w 608979"/>
              <a:gd name="connsiteY37" fmla="*/ 43076 h 548082"/>
              <a:gd name="connsiteX38" fmla="*/ 261024 w 608979"/>
              <a:gd name="connsiteY38" fmla="*/ 85459 h 548082"/>
              <a:gd name="connsiteX39" fmla="*/ 256174 w 608979"/>
              <a:gd name="connsiteY39" fmla="*/ 86238 h 548082"/>
              <a:gd name="connsiteX40" fmla="*/ 251151 w 608979"/>
              <a:gd name="connsiteY40" fmla="*/ 86584 h 548082"/>
              <a:gd name="connsiteX41" fmla="*/ 208976 w 608979"/>
              <a:gd name="connsiteY41" fmla="*/ 53109 h 548082"/>
              <a:gd name="connsiteX42" fmla="*/ 208456 w 608979"/>
              <a:gd name="connsiteY42" fmla="*/ 49822 h 548082"/>
              <a:gd name="connsiteX43" fmla="*/ 241365 w 608979"/>
              <a:gd name="connsiteY43" fmla="*/ 1211 h 548082"/>
              <a:gd name="connsiteX44" fmla="*/ 251238 w 608979"/>
              <a:gd name="connsiteY44" fmla="*/ 0 h 54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08979" h="548082">
                <a:moveTo>
                  <a:pt x="300635" y="272793"/>
                </a:moveTo>
                <a:lnTo>
                  <a:pt x="223376" y="365161"/>
                </a:lnTo>
                <a:lnTo>
                  <a:pt x="265903" y="364556"/>
                </a:lnTo>
                <a:cubicBezTo>
                  <a:pt x="272226" y="461941"/>
                  <a:pt x="376076" y="520666"/>
                  <a:pt x="376076" y="520666"/>
                </a:cubicBezTo>
                <a:cubicBezTo>
                  <a:pt x="339092" y="470935"/>
                  <a:pt x="340391" y="362221"/>
                  <a:pt x="340391" y="362221"/>
                </a:cubicBezTo>
                <a:lnTo>
                  <a:pt x="381359" y="362480"/>
                </a:lnTo>
                <a:close/>
                <a:moveTo>
                  <a:pt x="0" y="241052"/>
                </a:moveTo>
                <a:lnTo>
                  <a:pt x="62535" y="241052"/>
                </a:lnTo>
                <a:lnTo>
                  <a:pt x="138148" y="241052"/>
                </a:lnTo>
                <a:lnTo>
                  <a:pt x="470917" y="241052"/>
                </a:lnTo>
                <a:lnTo>
                  <a:pt x="546444" y="241052"/>
                </a:lnTo>
                <a:lnTo>
                  <a:pt x="608979" y="241052"/>
                </a:lnTo>
                <a:lnTo>
                  <a:pt x="528862" y="548082"/>
                </a:lnTo>
                <a:lnTo>
                  <a:pt x="80117" y="548082"/>
                </a:lnTo>
                <a:close/>
                <a:moveTo>
                  <a:pt x="415457" y="69366"/>
                </a:moveTo>
                <a:lnTo>
                  <a:pt x="532909" y="223410"/>
                </a:lnTo>
                <a:lnTo>
                  <a:pt x="457380" y="223410"/>
                </a:lnTo>
                <a:lnTo>
                  <a:pt x="367645" y="105779"/>
                </a:lnTo>
                <a:cubicBezTo>
                  <a:pt x="388779" y="102493"/>
                  <a:pt x="406709" y="88827"/>
                  <a:pt x="415457" y="69366"/>
                </a:cubicBezTo>
                <a:close/>
                <a:moveTo>
                  <a:pt x="193521" y="69366"/>
                </a:moveTo>
                <a:cubicBezTo>
                  <a:pt x="202269" y="88827"/>
                  <a:pt x="220199" y="102493"/>
                  <a:pt x="241333" y="105779"/>
                </a:cubicBezTo>
                <a:lnTo>
                  <a:pt x="151598" y="223410"/>
                </a:lnTo>
                <a:lnTo>
                  <a:pt x="76069" y="223410"/>
                </a:lnTo>
                <a:close/>
                <a:moveTo>
                  <a:pt x="357740" y="0"/>
                </a:moveTo>
                <a:cubicBezTo>
                  <a:pt x="361031" y="0"/>
                  <a:pt x="364322" y="432"/>
                  <a:pt x="367613" y="1211"/>
                </a:cubicBezTo>
                <a:cubicBezTo>
                  <a:pt x="389870" y="6314"/>
                  <a:pt x="403986" y="27679"/>
                  <a:pt x="400609" y="49822"/>
                </a:cubicBezTo>
                <a:cubicBezTo>
                  <a:pt x="400435" y="50947"/>
                  <a:pt x="400262" y="51985"/>
                  <a:pt x="400002" y="53109"/>
                </a:cubicBezTo>
                <a:cubicBezTo>
                  <a:pt x="395326" y="73090"/>
                  <a:pt x="377486" y="86584"/>
                  <a:pt x="357827" y="86584"/>
                </a:cubicBezTo>
                <a:cubicBezTo>
                  <a:pt x="356181" y="86584"/>
                  <a:pt x="354536" y="86411"/>
                  <a:pt x="352804" y="86238"/>
                </a:cubicBezTo>
                <a:cubicBezTo>
                  <a:pt x="351245" y="86065"/>
                  <a:pt x="349600" y="85805"/>
                  <a:pt x="347954" y="85459"/>
                </a:cubicBezTo>
                <a:cubicBezTo>
                  <a:pt x="327862" y="80702"/>
                  <a:pt x="314439" y="62797"/>
                  <a:pt x="314526" y="43076"/>
                </a:cubicBezTo>
                <a:cubicBezTo>
                  <a:pt x="314526" y="42557"/>
                  <a:pt x="314612" y="42038"/>
                  <a:pt x="314526" y="41519"/>
                </a:cubicBezTo>
                <a:cubicBezTo>
                  <a:pt x="314699" y="38837"/>
                  <a:pt x="315045" y="36156"/>
                  <a:pt x="315651" y="33474"/>
                </a:cubicBezTo>
                <a:cubicBezTo>
                  <a:pt x="320328" y="13493"/>
                  <a:pt x="338082" y="0"/>
                  <a:pt x="357740" y="0"/>
                </a:cubicBezTo>
                <a:close/>
                <a:moveTo>
                  <a:pt x="251238" y="0"/>
                </a:moveTo>
                <a:cubicBezTo>
                  <a:pt x="270897" y="0"/>
                  <a:pt x="288737" y="13493"/>
                  <a:pt x="293327" y="33474"/>
                </a:cubicBezTo>
                <a:cubicBezTo>
                  <a:pt x="294019" y="36156"/>
                  <a:pt x="294366" y="38837"/>
                  <a:pt x="294452" y="41519"/>
                </a:cubicBezTo>
                <a:cubicBezTo>
                  <a:pt x="294452" y="42038"/>
                  <a:pt x="294452" y="42557"/>
                  <a:pt x="294452" y="43076"/>
                </a:cubicBezTo>
                <a:cubicBezTo>
                  <a:pt x="294539" y="62797"/>
                  <a:pt x="281116" y="80702"/>
                  <a:pt x="261024" y="85459"/>
                </a:cubicBezTo>
                <a:cubicBezTo>
                  <a:pt x="259378" y="85805"/>
                  <a:pt x="257820" y="86065"/>
                  <a:pt x="256174" y="86238"/>
                </a:cubicBezTo>
                <a:cubicBezTo>
                  <a:pt x="254529" y="86411"/>
                  <a:pt x="252797" y="86584"/>
                  <a:pt x="251151" y="86584"/>
                </a:cubicBezTo>
                <a:cubicBezTo>
                  <a:pt x="231492" y="86584"/>
                  <a:pt x="213652" y="73090"/>
                  <a:pt x="208976" y="53109"/>
                </a:cubicBezTo>
                <a:cubicBezTo>
                  <a:pt x="208716" y="52071"/>
                  <a:pt x="208629" y="50947"/>
                  <a:pt x="208456" y="49822"/>
                </a:cubicBezTo>
                <a:cubicBezTo>
                  <a:pt x="204992" y="27679"/>
                  <a:pt x="219195" y="6314"/>
                  <a:pt x="241365" y="1211"/>
                </a:cubicBezTo>
                <a:cubicBezTo>
                  <a:pt x="244656" y="432"/>
                  <a:pt x="247947" y="0"/>
                  <a:pt x="251238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PA-简单1020"/>
          <p:cNvSpPr>
            <a:spLocks noChangeAspect="1"/>
          </p:cNvSpPr>
          <p:nvPr>
            <p:custDataLst>
              <p:tags r:id="rId21"/>
            </p:custDataLst>
          </p:nvPr>
        </p:nvSpPr>
        <p:spPr bwMode="auto">
          <a:xfrm>
            <a:off x="5275215" y="4726254"/>
            <a:ext cx="408673" cy="563965"/>
          </a:xfrm>
          <a:custGeom>
            <a:avLst/>
            <a:gdLst>
              <a:gd name="T0" fmla="*/ 4758 w 4996"/>
              <a:gd name="T1" fmla="*/ 1472 h 6906"/>
              <a:gd name="T2" fmla="*/ 3463 w 4996"/>
              <a:gd name="T3" fmla="*/ 1472 h 6906"/>
              <a:gd name="T4" fmla="*/ 3463 w 4996"/>
              <a:gd name="T5" fmla="*/ 964 h 6906"/>
              <a:gd name="T6" fmla="*/ 2499 w 4996"/>
              <a:gd name="T7" fmla="*/ 0 h 6906"/>
              <a:gd name="T8" fmla="*/ 1534 w 4996"/>
              <a:gd name="T9" fmla="*/ 964 h 6906"/>
              <a:gd name="T10" fmla="*/ 1534 w 4996"/>
              <a:gd name="T11" fmla="*/ 1472 h 6906"/>
              <a:gd name="T12" fmla="*/ 237 w 4996"/>
              <a:gd name="T13" fmla="*/ 1472 h 6906"/>
              <a:gd name="T14" fmla="*/ 0 w 4996"/>
              <a:gd name="T15" fmla="*/ 6906 h 6906"/>
              <a:gd name="T16" fmla="*/ 4996 w 4996"/>
              <a:gd name="T17" fmla="*/ 6906 h 6906"/>
              <a:gd name="T18" fmla="*/ 4758 w 4996"/>
              <a:gd name="T19" fmla="*/ 1472 h 6906"/>
              <a:gd name="T20" fmla="*/ 1751 w 4996"/>
              <a:gd name="T21" fmla="*/ 964 h 6906"/>
              <a:gd name="T22" fmla="*/ 2499 w 4996"/>
              <a:gd name="T23" fmla="*/ 217 h 6906"/>
              <a:gd name="T24" fmla="*/ 3245 w 4996"/>
              <a:gd name="T25" fmla="*/ 964 h 6906"/>
              <a:gd name="T26" fmla="*/ 3245 w 4996"/>
              <a:gd name="T27" fmla="*/ 1472 h 6906"/>
              <a:gd name="T28" fmla="*/ 1751 w 4996"/>
              <a:gd name="T29" fmla="*/ 1472 h 6906"/>
              <a:gd name="T30" fmla="*/ 1751 w 4996"/>
              <a:gd name="T31" fmla="*/ 964 h 6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96" h="6906">
                <a:moveTo>
                  <a:pt x="4758" y="1472"/>
                </a:moveTo>
                <a:lnTo>
                  <a:pt x="3463" y="1472"/>
                </a:lnTo>
                <a:lnTo>
                  <a:pt x="3463" y="964"/>
                </a:lnTo>
                <a:cubicBezTo>
                  <a:pt x="3463" y="433"/>
                  <a:pt x="3030" y="0"/>
                  <a:pt x="2499" y="0"/>
                </a:cubicBezTo>
                <a:cubicBezTo>
                  <a:pt x="1967" y="0"/>
                  <a:pt x="1534" y="433"/>
                  <a:pt x="1534" y="964"/>
                </a:cubicBezTo>
                <a:lnTo>
                  <a:pt x="1534" y="1472"/>
                </a:lnTo>
                <a:lnTo>
                  <a:pt x="237" y="1472"/>
                </a:lnTo>
                <a:lnTo>
                  <a:pt x="0" y="6906"/>
                </a:lnTo>
                <a:lnTo>
                  <a:pt x="4996" y="6906"/>
                </a:lnTo>
                <a:lnTo>
                  <a:pt x="4758" y="1472"/>
                </a:lnTo>
                <a:close/>
                <a:moveTo>
                  <a:pt x="1751" y="964"/>
                </a:moveTo>
                <a:cubicBezTo>
                  <a:pt x="1751" y="552"/>
                  <a:pt x="2087" y="217"/>
                  <a:pt x="2499" y="217"/>
                </a:cubicBezTo>
                <a:cubicBezTo>
                  <a:pt x="2910" y="217"/>
                  <a:pt x="3245" y="552"/>
                  <a:pt x="3245" y="964"/>
                </a:cubicBezTo>
                <a:lnTo>
                  <a:pt x="3245" y="1472"/>
                </a:lnTo>
                <a:lnTo>
                  <a:pt x="1751" y="1472"/>
                </a:lnTo>
                <a:lnTo>
                  <a:pt x="1751" y="96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PA-简单1021"/>
          <p:cNvSpPr>
            <a:spLocks noChangeAspect="1"/>
          </p:cNvSpPr>
          <p:nvPr>
            <p:custDataLst>
              <p:tags r:id="rId22"/>
            </p:custDataLst>
          </p:nvPr>
        </p:nvSpPr>
        <p:spPr bwMode="auto">
          <a:xfrm>
            <a:off x="6428606" y="2501757"/>
            <a:ext cx="777280" cy="657796"/>
          </a:xfrm>
          <a:custGeom>
            <a:avLst/>
            <a:gdLst>
              <a:gd name="connsiteX0" fmla="*/ 117291 w 607612"/>
              <a:gd name="connsiteY0" fmla="*/ 215577 h 514210"/>
              <a:gd name="connsiteX1" fmla="*/ 145412 w 607612"/>
              <a:gd name="connsiteY1" fmla="*/ 295479 h 514210"/>
              <a:gd name="connsiteX2" fmla="*/ 150929 w 607612"/>
              <a:gd name="connsiteY2" fmla="*/ 294501 h 514210"/>
              <a:gd name="connsiteX3" fmla="*/ 215268 w 607612"/>
              <a:gd name="connsiteY3" fmla="*/ 302767 h 514210"/>
              <a:gd name="connsiteX4" fmla="*/ 248995 w 607612"/>
              <a:gd name="connsiteY4" fmla="*/ 395557 h 514210"/>
              <a:gd name="connsiteX5" fmla="*/ 228082 w 607612"/>
              <a:gd name="connsiteY5" fmla="*/ 461594 h 514210"/>
              <a:gd name="connsiteX6" fmla="*/ 179494 w 607612"/>
              <a:gd name="connsiteY6" fmla="*/ 506922 h 514210"/>
              <a:gd name="connsiteX7" fmla="*/ 124856 w 607612"/>
              <a:gd name="connsiteY7" fmla="*/ 514210 h 514210"/>
              <a:gd name="connsiteX8" fmla="*/ 112486 w 607612"/>
              <a:gd name="connsiteY8" fmla="*/ 513943 h 514210"/>
              <a:gd name="connsiteX9" fmla="*/ 70483 w 607612"/>
              <a:gd name="connsiteY9" fmla="*/ 506922 h 514210"/>
              <a:gd name="connsiteX10" fmla="*/ 21807 w 607612"/>
              <a:gd name="connsiteY10" fmla="*/ 461594 h 514210"/>
              <a:gd name="connsiteX11" fmla="*/ 894 w 607612"/>
              <a:gd name="connsiteY11" fmla="*/ 395557 h 514210"/>
              <a:gd name="connsiteX12" fmla="*/ 34621 w 607612"/>
              <a:gd name="connsiteY12" fmla="*/ 302767 h 514210"/>
              <a:gd name="connsiteX13" fmla="*/ 98960 w 607612"/>
              <a:gd name="connsiteY13" fmla="*/ 294501 h 514210"/>
              <a:gd name="connsiteX14" fmla="*/ 105723 w 607612"/>
              <a:gd name="connsiteY14" fmla="*/ 295746 h 514210"/>
              <a:gd name="connsiteX15" fmla="*/ 84544 w 607612"/>
              <a:gd name="connsiteY15" fmla="*/ 237797 h 514210"/>
              <a:gd name="connsiteX16" fmla="*/ 389556 w 607612"/>
              <a:gd name="connsiteY16" fmla="*/ 39548 h 514210"/>
              <a:gd name="connsiteX17" fmla="*/ 332149 w 607612"/>
              <a:gd name="connsiteY17" fmla="*/ 88249 h 514210"/>
              <a:gd name="connsiteX18" fmla="*/ 446962 w 607612"/>
              <a:gd name="connsiteY18" fmla="*/ 88249 h 514210"/>
              <a:gd name="connsiteX19" fmla="*/ 389556 w 607612"/>
              <a:gd name="connsiteY19" fmla="*/ 39548 h 514210"/>
              <a:gd name="connsiteX20" fmla="*/ 389556 w 607612"/>
              <a:gd name="connsiteY20" fmla="*/ 0 h 514210"/>
              <a:gd name="connsiteX21" fmla="*/ 486924 w 607612"/>
              <a:gd name="connsiteY21" fmla="*/ 88249 h 514210"/>
              <a:gd name="connsiteX22" fmla="*/ 607612 w 607612"/>
              <a:gd name="connsiteY22" fmla="*/ 88249 h 514210"/>
              <a:gd name="connsiteX23" fmla="*/ 607612 w 607612"/>
              <a:gd name="connsiteY23" fmla="*/ 455641 h 514210"/>
              <a:gd name="connsiteX24" fmla="*/ 274742 w 607612"/>
              <a:gd name="connsiteY24" fmla="*/ 455641 h 514210"/>
              <a:gd name="connsiteX25" fmla="*/ 288448 w 607612"/>
              <a:gd name="connsiteY25" fmla="*/ 399741 h 514210"/>
              <a:gd name="connsiteX26" fmla="*/ 280794 w 607612"/>
              <a:gd name="connsiteY26" fmla="*/ 325978 h 514210"/>
              <a:gd name="connsiteX27" fmla="*/ 236649 w 607612"/>
              <a:gd name="connsiteY27" fmla="*/ 269457 h 514210"/>
              <a:gd name="connsiteX28" fmla="*/ 177106 w 607612"/>
              <a:gd name="connsiteY28" fmla="*/ 251949 h 514210"/>
              <a:gd name="connsiteX29" fmla="*/ 171588 w 607612"/>
              <a:gd name="connsiteY29" fmla="*/ 252127 h 514210"/>
              <a:gd name="connsiteX30" fmla="*/ 171588 w 607612"/>
              <a:gd name="connsiteY30" fmla="*/ 88249 h 514210"/>
              <a:gd name="connsiteX31" fmla="*/ 292187 w 607612"/>
              <a:gd name="connsiteY31" fmla="*/ 88249 h 514210"/>
              <a:gd name="connsiteX32" fmla="*/ 389556 w 607612"/>
              <a:gd name="connsiteY32" fmla="*/ 0 h 514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7612" h="514210">
                <a:moveTo>
                  <a:pt x="117291" y="215577"/>
                </a:moveTo>
                <a:cubicBezTo>
                  <a:pt x="118537" y="217355"/>
                  <a:pt x="142475" y="253084"/>
                  <a:pt x="145412" y="295479"/>
                </a:cubicBezTo>
                <a:cubicBezTo>
                  <a:pt x="147281" y="295212"/>
                  <a:pt x="149060" y="294857"/>
                  <a:pt x="150929" y="294501"/>
                </a:cubicBezTo>
                <a:cubicBezTo>
                  <a:pt x="169706" y="291124"/>
                  <a:pt x="191063" y="287302"/>
                  <a:pt x="215268" y="302767"/>
                </a:cubicBezTo>
                <a:cubicBezTo>
                  <a:pt x="241164" y="319210"/>
                  <a:pt x="253444" y="353073"/>
                  <a:pt x="248995" y="395557"/>
                </a:cubicBezTo>
                <a:cubicBezTo>
                  <a:pt x="246592" y="418754"/>
                  <a:pt x="239117" y="442218"/>
                  <a:pt x="228082" y="461594"/>
                </a:cubicBezTo>
                <a:cubicBezTo>
                  <a:pt x="215268" y="484169"/>
                  <a:pt x="198449" y="499812"/>
                  <a:pt x="179494" y="506922"/>
                </a:cubicBezTo>
                <a:cubicBezTo>
                  <a:pt x="165078" y="512344"/>
                  <a:pt x="143543" y="514210"/>
                  <a:pt x="124856" y="514210"/>
                </a:cubicBezTo>
                <a:cubicBezTo>
                  <a:pt x="120584" y="514210"/>
                  <a:pt x="116402" y="514121"/>
                  <a:pt x="112486" y="513943"/>
                </a:cubicBezTo>
                <a:cubicBezTo>
                  <a:pt x="100295" y="513410"/>
                  <a:pt x="83120" y="511721"/>
                  <a:pt x="70483" y="506922"/>
                </a:cubicBezTo>
                <a:cubicBezTo>
                  <a:pt x="51440" y="499812"/>
                  <a:pt x="34621" y="484169"/>
                  <a:pt x="21807" y="461594"/>
                </a:cubicBezTo>
                <a:cubicBezTo>
                  <a:pt x="10772" y="442218"/>
                  <a:pt x="3297" y="418754"/>
                  <a:pt x="894" y="395557"/>
                </a:cubicBezTo>
                <a:cubicBezTo>
                  <a:pt x="-3555" y="353073"/>
                  <a:pt x="8725" y="319210"/>
                  <a:pt x="34621" y="302767"/>
                </a:cubicBezTo>
                <a:cubicBezTo>
                  <a:pt x="58826" y="287302"/>
                  <a:pt x="80183" y="291124"/>
                  <a:pt x="98960" y="294501"/>
                </a:cubicBezTo>
                <a:cubicBezTo>
                  <a:pt x="101274" y="294946"/>
                  <a:pt x="103498" y="295390"/>
                  <a:pt x="105723" y="295746"/>
                </a:cubicBezTo>
                <a:cubicBezTo>
                  <a:pt x="102786" y="265527"/>
                  <a:pt x="84722" y="238152"/>
                  <a:pt x="84544" y="237797"/>
                </a:cubicBezTo>
                <a:close/>
                <a:moveTo>
                  <a:pt x="389556" y="39548"/>
                </a:moveTo>
                <a:cubicBezTo>
                  <a:pt x="360719" y="39548"/>
                  <a:pt x="336688" y="60699"/>
                  <a:pt x="332149" y="88249"/>
                </a:cubicBezTo>
                <a:lnTo>
                  <a:pt x="446962" y="88249"/>
                </a:lnTo>
                <a:cubicBezTo>
                  <a:pt x="442423" y="60699"/>
                  <a:pt x="418392" y="39548"/>
                  <a:pt x="389556" y="39548"/>
                </a:cubicBezTo>
                <a:close/>
                <a:moveTo>
                  <a:pt x="389556" y="0"/>
                </a:moveTo>
                <a:cubicBezTo>
                  <a:pt x="440287" y="0"/>
                  <a:pt x="482118" y="38837"/>
                  <a:pt x="486924" y="88249"/>
                </a:cubicBezTo>
                <a:lnTo>
                  <a:pt x="607612" y="88249"/>
                </a:lnTo>
                <a:lnTo>
                  <a:pt x="607612" y="455641"/>
                </a:lnTo>
                <a:lnTo>
                  <a:pt x="274742" y="455641"/>
                </a:lnTo>
                <a:cubicBezTo>
                  <a:pt x="281684" y="437867"/>
                  <a:pt x="286490" y="418671"/>
                  <a:pt x="288448" y="399741"/>
                </a:cubicBezTo>
                <a:cubicBezTo>
                  <a:pt x="291297" y="372547"/>
                  <a:pt x="288715" y="347752"/>
                  <a:pt x="280794" y="325978"/>
                </a:cubicBezTo>
                <a:cubicBezTo>
                  <a:pt x="272072" y="301806"/>
                  <a:pt x="256764" y="282254"/>
                  <a:pt x="236649" y="269457"/>
                </a:cubicBezTo>
                <a:cubicBezTo>
                  <a:pt x="218136" y="257637"/>
                  <a:pt x="198734" y="251949"/>
                  <a:pt x="177106" y="251949"/>
                </a:cubicBezTo>
                <a:cubicBezTo>
                  <a:pt x="175237" y="251949"/>
                  <a:pt x="173368" y="252038"/>
                  <a:pt x="171588" y="252127"/>
                </a:cubicBezTo>
                <a:lnTo>
                  <a:pt x="171588" y="88249"/>
                </a:lnTo>
                <a:lnTo>
                  <a:pt x="292187" y="88249"/>
                </a:lnTo>
                <a:cubicBezTo>
                  <a:pt x="296993" y="38837"/>
                  <a:pt x="338824" y="0"/>
                  <a:pt x="389556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PA-简单1022"/>
          <p:cNvSpPr>
            <a:spLocks noChangeAspect="1"/>
          </p:cNvSpPr>
          <p:nvPr>
            <p:custDataLst>
              <p:tags r:id="rId23"/>
            </p:custDataLst>
          </p:nvPr>
        </p:nvSpPr>
        <p:spPr bwMode="auto">
          <a:xfrm>
            <a:off x="6963613" y="4831796"/>
            <a:ext cx="242273" cy="489052"/>
          </a:xfrm>
          <a:custGeom>
            <a:avLst/>
            <a:gdLst>
              <a:gd name="T0" fmla="*/ 590 w 688"/>
              <a:gd name="T1" fmla="*/ 1389 h 1391"/>
              <a:gd name="T2" fmla="*/ 98 w 688"/>
              <a:gd name="T3" fmla="*/ 1391 h 1391"/>
              <a:gd name="T4" fmla="*/ 101 w 688"/>
              <a:gd name="T5" fmla="*/ 506 h 1391"/>
              <a:gd name="T6" fmla="*/ 162 w 688"/>
              <a:gd name="T7" fmla="*/ 207 h 1391"/>
              <a:gd name="T8" fmla="*/ 264 w 688"/>
              <a:gd name="T9" fmla="*/ 506 h 1391"/>
              <a:gd name="T10" fmla="*/ 347 w 688"/>
              <a:gd name="T11" fmla="*/ 306 h 1391"/>
              <a:gd name="T12" fmla="*/ 439 w 688"/>
              <a:gd name="T13" fmla="*/ 506 h 1391"/>
              <a:gd name="T14" fmla="*/ 541 w 688"/>
              <a:gd name="T15" fmla="*/ 162 h 1391"/>
              <a:gd name="T16" fmla="*/ 630 w 688"/>
              <a:gd name="T17" fmla="*/ 257 h 1391"/>
              <a:gd name="T18" fmla="*/ 611 w 688"/>
              <a:gd name="T19" fmla="*/ 418 h 1391"/>
              <a:gd name="T20" fmla="*/ 582 w 688"/>
              <a:gd name="T21" fmla="*/ 393 h 1391"/>
              <a:gd name="T22" fmla="*/ 562 w 688"/>
              <a:gd name="T23" fmla="*/ 221 h 1391"/>
              <a:gd name="T24" fmla="*/ 536 w 688"/>
              <a:gd name="T25" fmla="*/ 505 h 1391"/>
              <a:gd name="T26" fmla="*/ 60 w 688"/>
              <a:gd name="T27" fmla="*/ 194 h 1391"/>
              <a:gd name="T28" fmla="*/ 154 w 688"/>
              <a:gd name="T29" fmla="*/ 157 h 1391"/>
              <a:gd name="T30" fmla="*/ 60 w 688"/>
              <a:gd name="T31" fmla="*/ 194 h 1391"/>
              <a:gd name="T32" fmla="*/ 150 w 688"/>
              <a:gd name="T33" fmla="*/ 132 h 1391"/>
              <a:gd name="T34" fmla="*/ 50 w 688"/>
              <a:gd name="T35" fmla="*/ 121 h 1391"/>
              <a:gd name="T36" fmla="*/ 46 w 688"/>
              <a:gd name="T37" fmla="*/ 96 h 1391"/>
              <a:gd name="T38" fmla="*/ 141 w 688"/>
              <a:gd name="T39" fmla="*/ 59 h 1391"/>
              <a:gd name="T40" fmla="*/ 44 w 688"/>
              <a:gd name="T41" fmla="*/ 72 h 1391"/>
              <a:gd name="T42" fmla="*/ 247 w 688"/>
              <a:gd name="T43" fmla="*/ 288 h 1391"/>
              <a:gd name="T44" fmla="*/ 342 w 688"/>
              <a:gd name="T45" fmla="*/ 256 h 1391"/>
              <a:gd name="T46" fmla="*/ 247 w 688"/>
              <a:gd name="T47" fmla="*/ 288 h 1391"/>
              <a:gd name="T48" fmla="*/ 340 w 688"/>
              <a:gd name="T49" fmla="*/ 231 h 1391"/>
              <a:gd name="T50" fmla="*/ 240 w 688"/>
              <a:gd name="T51" fmla="*/ 215 h 1391"/>
              <a:gd name="T52" fmla="*/ 238 w 688"/>
              <a:gd name="T53" fmla="*/ 190 h 1391"/>
              <a:gd name="T54" fmla="*/ 333 w 688"/>
              <a:gd name="T55" fmla="*/ 157 h 1391"/>
              <a:gd name="T56" fmla="*/ 235 w 688"/>
              <a:gd name="T57" fmla="*/ 164 h 1391"/>
              <a:gd name="T58" fmla="*/ 537 w 688"/>
              <a:gd name="T59" fmla="*/ 112 h 1391"/>
              <a:gd name="T60" fmla="*/ 515 w 688"/>
              <a:gd name="T61" fmla="*/ 37 h 1391"/>
              <a:gd name="T62" fmla="*/ 466 w 688"/>
              <a:gd name="T63" fmla="*/ 112 h 1391"/>
              <a:gd name="T64" fmla="*/ 439 w 688"/>
              <a:gd name="T65" fmla="*/ 136 h 1391"/>
              <a:gd name="T66" fmla="*/ 537 w 688"/>
              <a:gd name="T67" fmla="*/ 112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8" h="1391">
                <a:moveTo>
                  <a:pt x="688" y="505"/>
                </a:moveTo>
                <a:lnTo>
                  <a:pt x="590" y="1389"/>
                </a:lnTo>
                <a:lnTo>
                  <a:pt x="590" y="1391"/>
                </a:lnTo>
                <a:lnTo>
                  <a:pt x="98" y="1391"/>
                </a:lnTo>
                <a:lnTo>
                  <a:pt x="0" y="506"/>
                </a:lnTo>
                <a:lnTo>
                  <a:pt x="101" y="506"/>
                </a:lnTo>
                <a:lnTo>
                  <a:pt x="64" y="220"/>
                </a:lnTo>
                <a:lnTo>
                  <a:pt x="162" y="207"/>
                </a:lnTo>
                <a:lnTo>
                  <a:pt x="200" y="506"/>
                </a:lnTo>
                <a:lnTo>
                  <a:pt x="264" y="506"/>
                </a:lnTo>
                <a:lnTo>
                  <a:pt x="249" y="315"/>
                </a:lnTo>
                <a:lnTo>
                  <a:pt x="347" y="306"/>
                </a:lnTo>
                <a:lnTo>
                  <a:pt x="364" y="506"/>
                </a:lnTo>
                <a:lnTo>
                  <a:pt x="439" y="506"/>
                </a:lnTo>
                <a:lnTo>
                  <a:pt x="442" y="162"/>
                </a:lnTo>
                <a:lnTo>
                  <a:pt x="541" y="162"/>
                </a:lnTo>
                <a:cubicBezTo>
                  <a:pt x="541" y="162"/>
                  <a:pt x="567" y="164"/>
                  <a:pt x="592" y="183"/>
                </a:cubicBezTo>
                <a:cubicBezTo>
                  <a:pt x="614" y="199"/>
                  <a:pt x="627" y="225"/>
                  <a:pt x="630" y="257"/>
                </a:cubicBezTo>
                <a:cubicBezTo>
                  <a:pt x="633" y="317"/>
                  <a:pt x="632" y="392"/>
                  <a:pt x="632" y="395"/>
                </a:cubicBezTo>
                <a:cubicBezTo>
                  <a:pt x="631" y="407"/>
                  <a:pt x="623" y="416"/>
                  <a:pt x="611" y="418"/>
                </a:cubicBezTo>
                <a:lnTo>
                  <a:pt x="606" y="418"/>
                </a:lnTo>
                <a:cubicBezTo>
                  <a:pt x="592" y="417"/>
                  <a:pt x="582" y="407"/>
                  <a:pt x="582" y="393"/>
                </a:cubicBezTo>
                <a:cubicBezTo>
                  <a:pt x="582" y="392"/>
                  <a:pt x="584" y="316"/>
                  <a:pt x="579" y="260"/>
                </a:cubicBezTo>
                <a:cubicBezTo>
                  <a:pt x="578" y="242"/>
                  <a:pt x="572" y="229"/>
                  <a:pt x="562" y="221"/>
                </a:cubicBezTo>
                <a:cubicBezTo>
                  <a:pt x="555" y="215"/>
                  <a:pt x="546" y="213"/>
                  <a:pt x="537" y="212"/>
                </a:cubicBezTo>
                <a:lnTo>
                  <a:pt x="536" y="505"/>
                </a:lnTo>
                <a:lnTo>
                  <a:pt x="688" y="505"/>
                </a:lnTo>
                <a:close/>
                <a:moveTo>
                  <a:pt x="60" y="194"/>
                </a:moveTo>
                <a:lnTo>
                  <a:pt x="157" y="181"/>
                </a:lnTo>
                <a:lnTo>
                  <a:pt x="154" y="157"/>
                </a:lnTo>
                <a:lnTo>
                  <a:pt x="57" y="169"/>
                </a:lnTo>
                <a:lnTo>
                  <a:pt x="60" y="194"/>
                </a:lnTo>
                <a:close/>
                <a:moveTo>
                  <a:pt x="53" y="145"/>
                </a:moveTo>
                <a:lnTo>
                  <a:pt x="150" y="132"/>
                </a:lnTo>
                <a:lnTo>
                  <a:pt x="147" y="108"/>
                </a:lnTo>
                <a:lnTo>
                  <a:pt x="50" y="121"/>
                </a:lnTo>
                <a:lnTo>
                  <a:pt x="53" y="145"/>
                </a:lnTo>
                <a:close/>
                <a:moveTo>
                  <a:pt x="46" y="96"/>
                </a:moveTo>
                <a:lnTo>
                  <a:pt x="144" y="84"/>
                </a:lnTo>
                <a:lnTo>
                  <a:pt x="141" y="59"/>
                </a:lnTo>
                <a:cubicBezTo>
                  <a:pt x="141" y="59"/>
                  <a:pt x="136" y="0"/>
                  <a:pt x="85" y="7"/>
                </a:cubicBezTo>
                <a:cubicBezTo>
                  <a:pt x="33" y="14"/>
                  <a:pt x="44" y="72"/>
                  <a:pt x="44" y="72"/>
                </a:cubicBezTo>
                <a:lnTo>
                  <a:pt x="46" y="96"/>
                </a:lnTo>
                <a:close/>
                <a:moveTo>
                  <a:pt x="247" y="288"/>
                </a:moveTo>
                <a:lnTo>
                  <a:pt x="344" y="280"/>
                </a:lnTo>
                <a:lnTo>
                  <a:pt x="342" y="256"/>
                </a:lnTo>
                <a:lnTo>
                  <a:pt x="245" y="263"/>
                </a:lnTo>
                <a:lnTo>
                  <a:pt x="247" y="288"/>
                </a:lnTo>
                <a:close/>
                <a:moveTo>
                  <a:pt x="242" y="239"/>
                </a:moveTo>
                <a:lnTo>
                  <a:pt x="340" y="231"/>
                </a:lnTo>
                <a:lnTo>
                  <a:pt x="338" y="207"/>
                </a:lnTo>
                <a:lnTo>
                  <a:pt x="240" y="215"/>
                </a:lnTo>
                <a:lnTo>
                  <a:pt x="242" y="239"/>
                </a:lnTo>
                <a:close/>
                <a:moveTo>
                  <a:pt x="238" y="190"/>
                </a:moveTo>
                <a:lnTo>
                  <a:pt x="336" y="182"/>
                </a:lnTo>
                <a:lnTo>
                  <a:pt x="333" y="157"/>
                </a:lnTo>
                <a:cubicBezTo>
                  <a:pt x="333" y="157"/>
                  <a:pt x="331" y="98"/>
                  <a:pt x="280" y="101"/>
                </a:cubicBezTo>
                <a:cubicBezTo>
                  <a:pt x="226" y="106"/>
                  <a:pt x="235" y="164"/>
                  <a:pt x="235" y="164"/>
                </a:cubicBezTo>
                <a:lnTo>
                  <a:pt x="238" y="190"/>
                </a:lnTo>
                <a:close/>
                <a:moveTo>
                  <a:pt x="537" y="112"/>
                </a:moveTo>
                <a:lnTo>
                  <a:pt x="515" y="112"/>
                </a:lnTo>
                <a:lnTo>
                  <a:pt x="515" y="37"/>
                </a:lnTo>
                <a:lnTo>
                  <a:pt x="466" y="37"/>
                </a:lnTo>
                <a:lnTo>
                  <a:pt x="466" y="112"/>
                </a:lnTo>
                <a:lnTo>
                  <a:pt x="439" y="112"/>
                </a:lnTo>
                <a:lnTo>
                  <a:pt x="439" y="136"/>
                </a:lnTo>
                <a:lnTo>
                  <a:pt x="537" y="136"/>
                </a:lnTo>
                <a:lnTo>
                  <a:pt x="537" y="11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"/>
                            </p:stCondLst>
                            <p:childTnLst>
                              <p:par>
                                <p:cTn id="5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"/>
                            </p:stCondLst>
                            <p:childTnLst>
                              <p:par>
                                <p:cTn id="6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00"/>
                            </p:stCondLst>
                            <p:childTnLst>
                              <p:par>
                                <p:cTn id="7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30" grpId="0" bldLvl="0" animBg="1"/>
      <p:bldP spid="31" grpId="0" bldLvl="0" animBg="1"/>
      <p:bldP spid="32" grpId="0" bldLvl="0" animBg="1"/>
      <p:bldP spid="34" grpId="0" bldLvl="0" animBg="1"/>
      <p:bldP spid="35" grpId="0" bldLvl="0" animBg="1"/>
      <p:bldP spid="36" grpId="0" bldLvl="0" animBg="1"/>
      <p:bldP spid="58" grpId="0"/>
      <p:bldP spid="59" grpId="0"/>
      <p:bldP spid="60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 descr="图片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1035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1040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1041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做好垃圾的分类</a:t>
            </a:r>
          </a:p>
        </p:txBody>
      </p:sp>
      <p:grpSp>
        <p:nvGrpSpPr>
          <p:cNvPr id="2" name="PA-简单1042"/>
          <p:cNvGrpSpPr/>
          <p:nvPr>
            <p:custDataLst>
              <p:tags r:id="rId4"/>
            </p:custDataLst>
          </p:nvPr>
        </p:nvGrpSpPr>
        <p:grpSpPr>
          <a:xfrm>
            <a:off x="4119007" y="2679995"/>
            <a:ext cx="3953986" cy="4253251"/>
            <a:chOff x="3747294" y="1989116"/>
            <a:chExt cx="4697412" cy="4868884"/>
          </a:xfrm>
        </p:grpSpPr>
        <p:sp>
          <p:nvSpPr>
            <p:cNvPr id="123" name="PA-任意多边形 20"/>
            <p:cNvSpPr/>
            <p:nvPr>
              <p:custDataLst>
                <p:tags r:id="rId15"/>
              </p:custDataLst>
            </p:nvPr>
          </p:nvSpPr>
          <p:spPr bwMode="auto">
            <a:xfrm>
              <a:off x="5440484" y="1989116"/>
              <a:ext cx="690502" cy="4868884"/>
            </a:xfrm>
            <a:custGeom>
              <a:avLst/>
              <a:gdLst>
                <a:gd name="T0" fmla="*/ 225 w 449"/>
                <a:gd name="T1" fmla="*/ 0 h 3166"/>
                <a:gd name="T2" fmla="*/ 0 w 449"/>
                <a:gd name="T3" fmla="*/ 242 h 3166"/>
                <a:gd name="T4" fmla="*/ 127 w 449"/>
                <a:gd name="T5" fmla="*/ 242 h 3166"/>
                <a:gd name="T6" fmla="*/ 127 w 449"/>
                <a:gd name="T7" fmla="*/ 3166 h 3166"/>
                <a:gd name="T8" fmla="*/ 318 w 449"/>
                <a:gd name="T9" fmla="*/ 3166 h 3166"/>
                <a:gd name="T10" fmla="*/ 318 w 449"/>
                <a:gd name="T11" fmla="*/ 242 h 3166"/>
                <a:gd name="T12" fmla="*/ 449 w 449"/>
                <a:gd name="T13" fmla="*/ 242 h 3166"/>
                <a:gd name="T14" fmla="*/ 225 w 449"/>
                <a:gd name="T15" fmla="*/ 0 h 3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3166">
                  <a:moveTo>
                    <a:pt x="225" y="0"/>
                  </a:moveTo>
                  <a:lnTo>
                    <a:pt x="0" y="242"/>
                  </a:lnTo>
                  <a:lnTo>
                    <a:pt x="127" y="242"/>
                  </a:lnTo>
                  <a:lnTo>
                    <a:pt x="127" y="3166"/>
                  </a:lnTo>
                  <a:lnTo>
                    <a:pt x="318" y="3166"/>
                  </a:lnTo>
                  <a:lnTo>
                    <a:pt x="318" y="242"/>
                  </a:lnTo>
                  <a:lnTo>
                    <a:pt x="449" y="242"/>
                  </a:lnTo>
                  <a:lnTo>
                    <a:pt x="225" y="0"/>
                  </a:lnTo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PA-任意多边形 21"/>
            <p:cNvSpPr/>
            <p:nvPr>
              <p:custDataLst>
                <p:tags r:id="rId16"/>
              </p:custDataLst>
            </p:nvPr>
          </p:nvSpPr>
          <p:spPr bwMode="auto">
            <a:xfrm>
              <a:off x="5258248" y="3174810"/>
              <a:ext cx="3186458" cy="3683190"/>
            </a:xfrm>
            <a:custGeom>
              <a:avLst/>
              <a:gdLst>
                <a:gd name="T0" fmla="*/ 1380 w 1562"/>
                <a:gd name="T1" fmla="*/ 0 h 1805"/>
                <a:gd name="T2" fmla="*/ 1380 w 1562"/>
                <a:gd name="T3" fmla="*/ 93 h 1805"/>
                <a:gd name="T4" fmla="*/ 865 w 1562"/>
                <a:gd name="T5" fmla="*/ 93 h 1805"/>
                <a:gd name="T6" fmla="*/ 120 w 1562"/>
                <a:gd name="T7" fmla="*/ 468 h 1805"/>
                <a:gd name="T8" fmla="*/ 0 w 1562"/>
                <a:gd name="T9" fmla="*/ 843 h 1805"/>
                <a:gd name="T10" fmla="*/ 0 w 1562"/>
                <a:gd name="T11" fmla="*/ 844 h 1805"/>
                <a:gd name="T12" fmla="*/ 0 w 1562"/>
                <a:gd name="T13" fmla="*/ 1805 h 1805"/>
                <a:gd name="T14" fmla="*/ 144 w 1562"/>
                <a:gd name="T15" fmla="*/ 1805 h 1805"/>
                <a:gd name="T16" fmla="*/ 144 w 1562"/>
                <a:gd name="T17" fmla="*/ 848 h 1805"/>
                <a:gd name="T18" fmla="*/ 246 w 1562"/>
                <a:gd name="T19" fmla="*/ 538 h 1805"/>
                <a:gd name="T20" fmla="*/ 865 w 1562"/>
                <a:gd name="T21" fmla="*/ 237 h 1805"/>
                <a:gd name="T22" fmla="*/ 1380 w 1562"/>
                <a:gd name="T23" fmla="*/ 237 h 1805"/>
                <a:gd name="T24" fmla="*/ 1380 w 1562"/>
                <a:gd name="T25" fmla="*/ 338 h 1805"/>
                <a:gd name="T26" fmla="*/ 1562 w 1562"/>
                <a:gd name="T27" fmla="*/ 169 h 1805"/>
                <a:gd name="T28" fmla="*/ 1380 w 1562"/>
                <a:gd name="T29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62" h="1805">
                  <a:moveTo>
                    <a:pt x="1380" y="0"/>
                  </a:moveTo>
                  <a:cubicBezTo>
                    <a:pt x="1380" y="93"/>
                    <a:pt x="1380" y="93"/>
                    <a:pt x="1380" y="93"/>
                  </a:cubicBezTo>
                  <a:cubicBezTo>
                    <a:pt x="865" y="93"/>
                    <a:pt x="865" y="93"/>
                    <a:pt x="865" y="93"/>
                  </a:cubicBezTo>
                  <a:cubicBezTo>
                    <a:pt x="437" y="93"/>
                    <a:pt x="224" y="298"/>
                    <a:pt x="120" y="468"/>
                  </a:cubicBezTo>
                  <a:cubicBezTo>
                    <a:pt x="9" y="652"/>
                    <a:pt x="0" y="835"/>
                    <a:pt x="0" y="843"/>
                  </a:cubicBezTo>
                  <a:cubicBezTo>
                    <a:pt x="0" y="844"/>
                    <a:pt x="0" y="844"/>
                    <a:pt x="0" y="844"/>
                  </a:cubicBezTo>
                  <a:cubicBezTo>
                    <a:pt x="0" y="1805"/>
                    <a:pt x="0" y="1805"/>
                    <a:pt x="0" y="1805"/>
                  </a:cubicBezTo>
                  <a:cubicBezTo>
                    <a:pt x="144" y="1805"/>
                    <a:pt x="144" y="1805"/>
                    <a:pt x="144" y="1805"/>
                  </a:cubicBezTo>
                  <a:cubicBezTo>
                    <a:pt x="144" y="848"/>
                    <a:pt x="144" y="848"/>
                    <a:pt x="144" y="848"/>
                  </a:cubicBezTo>
                  <a:cubicBezTo>
                    <a:pt x="144" y="833"/>
                    <a:pt x="157" y="683"/>
                    <a:pt x="246" y="538"/>
                  </a:cubicBezTo>
                  <a:cubicBezTo>
                    <a:pt x="369" y="339"/>
                    <a:pt x="577" y="237"/>
                    <a:pt x="865" y="237"/>
                  </a:cubicBezTo>
                  <a:cubicBezTo>
                    <a:pt x="1380" y="237"/>
                    <a:pt x="1380" y="237"/>
                    <a:pt x="1380" y="237"/>
                  </a:cubicBezTo>
                  <a:cubicBezTo>
                    <a:pt x="1380" y="338"/>
                    <a:pt x="1380" y="338"/>
                    <a:pt x="1380" y="338"/>
                  </a:cubicBezTo>
                  <a:cubicBezTo>
                    <a:pt x="1562" y="169"/>
                    <a:pt x="1562" y="169"/>
                    <a:pt x="1562" y="169"/>
                  </a:cubicBezTo>
                  <a:cubicBezTo>
                    <a:pt x="1380" y="0"/>
                    <a:pt x="1380" y="0"/>
                    <a:pt x="138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PA-任意多边形 22"/>
            <p:cNvSpPr/>
            <p:nvPr>
              <p:custDataLst>
                <p:tags r:id="rId17"/>
              </p:custDataLst>
            </p:nvPr>
          </p:nvSpPr>
          <p:spPr bwMode="auto">
            <a:xfrm>
              <a:off x="6130986" y="3992955"/>
              <a:ext cx="1376391" cy="2865045"/>
            </a:xfrm>
            <a:custGeom>
              <a:avLst/>
              <a:gdLst>
                <a:gd name="T0" fmla="*/ 492 w 675"/>
                <a:gd name="T1" fmla="*/ 0 h 1404"/>
                <a:gd name="T2" fmla="*/ 492 w 675"/>
                <a:gd name="T3" fmla="*/ 88 h 1404"/>
                <a:gd name="T4" fmla="*/ 100 w 675"/>
                <a:gd name="T5" fmla="*/ 234 h 1404"/>
                <a:gd name="T6" fmla="*/ 2 w 675"/>
                <a:gd name="T7" fmla="*/ 394 h 1404"/>
                <a:gd name="T8" fmla="*/ 0 w 675"/>
                <a:gd name="T9" fmla="*/ 402 h 1404"/>
                <a:gd name="T10" fmla="*/ 0 w 675"/>
                <a:gd name="T11" fmla="*/ 1404 h 1404"/>
                <a:gd name="T12" fmla="*/ 144 w 675"/>
                <a:gd name="T13" fmla="*/ 1404 h 1404"/>
                <a:gd name="T14" fmla="*/ 144 w 675"/>
                <a:gd name="T15" fmla="*/ 421 h 1404"/>
                <a:gd name="T16" fmla="*/ 492 w 675"/>
                <a:gd name="T17" fmla="*/ 233 h 1404"/>
                <a:gd name="T18" fmla="*/ 492 w 675"/>
                <a:gd name="T19" fmla="*/ 339 h 1404"/>
                <a:gd name="T20" fmla="*/ 675 w 675"/>
                <a:gd name="T21" fmla="*/ 169 h 1404"/>
                <a:gd name="T22" fmla="*/ 492 w 675"/>
                <a:gd name="T23" fmla="*/ 0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5" h="1404">
                  <a:moveTo>
                    <a:pt x="492" y="0"/>
                  </a:moveTo>
                  <a:cubicBezTo>
                    <a:pt x="492" y="88"/>
                    <a:pt x="492" y="88"/>
                    <a:pt x="492" y="88"/>
                  </a:cubicBezTo>
                  <a:cubicBezTo>
                    <a:pt x="284" y="95"/>
                    <a:pt x="165" y="170"/>
                    <a:pt x="100" y="234"/>
                  </a:cubicBezTo>
                  <a:cubicBezTo>
                    <a:pt x="23" y="309"/>
                    <a:pt x="4" y="385"/>
                    <a:pt x="2" y="394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1404"/>
                    <a:pt x="0" y="1404"/>
                    <a:pt x="0" y="1404"/>
                  </a:cubicBezTo>
                  <a:cubicBezTo>
                    <a:pt x="144" y="1404"/>
                    <a:pt x="144" y="1404"/>
                    <a:pt x="144" y="1404"/>
                  </a:cubicBezTo>
                  <a:cubicBezTo>
                    <a:pt x="144" y="421"/>
                    <a:pt x="144" y="421"/>
                    <a:pt x="144" y="421"/>
                  </a:cubicBezTo>
                  <a:cubicBezTo>
                    <a:pt x="156" y="387"/>
                    <a:pt x="224" y="242"/>
                    <a:pt x="492" y="233"/>
                  </a:cubicBezTo>
                  <a:cubicBezTo>
                    <a:pt x="492" y="339"/>
                    <a:pt x="492" y="339"/>
                    <a:pt x="492" y="339"/>
                  </a:cubicBezTo>
                  <a:cubicBezTo>
                    <a:pt x="675" y="169"/>
                    <a:pt x="675" y="169"/>
                    <a:pt x="675" y="169"/>
                  </a:cubicBezTo>
                  <a:cubicBezTo>
                    <a:pt x="492" y="0"/>
                    <a:pt x="492" y="0"/>
                    <a:pt x="49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PA-任意多边形 23"/>
            <p:cNvSpPr/>
            <p:nvPr>
              <p:custDataLst>
                <p:tags r:id="rId18"/>
              </p:custDataLst>
            </p:nvPr>
          </p:nvSpPr>
          <p:spPr bwMode="auto">
            <a:xfrm>
              <a:off x="4087931" y="3942206"/>
              <a:ext cx="2763546" cy="2915794"/>
            </a:xfrm>
            <a:custGeom>
              <a:avLst/>
              <a:gdLst>
                <a:gd name="T0" fmla="*/ 183 w 1355"/>
                <a:gd name="T1" fmla="*/ 0 h 1429"/>
                <a:gd name="T2" fmla="*/ 0 w 1355"/>
                <a:gd name="T3" fmla="*/ 169 h 1429"/>
                <a:gd name="T4" fmla="*/ 183 w 1355"/>
                <a:gd name="T5" fmla="*/ 339 h 1429"/>
                <a:gd name="T6" fmla="*/ 183 w 1355"/>
                <a:gd name="T7" fmla="*/ 245 h 1429"/>
                <a:gd name="T8" fmla="*/ 628 w 1355"/>
                <a:gd name="T9" fmla="*/ 245 h 1429"/>
                <a:gd name="T10" fmla="*/ 1135 w 1355"/>
                <a:gd name="T11" fmla="*/ 526 h 1429"/>
                <a:gd name="T12" fmla="*/ 1211 w 1355"/>
                <a:gd name="T13" fmla="*/ 822 h 1429"/>
                <a:gd name="T14" fmla="*/ 1211 w 1355"/>
                <a:gd name="T15" fmla="*/ 1429 h 1429"/>
                <a:gd name="T16" fmla="*/ 1355 w 1355"/>
                <a:gd name="T17" fmla="*/ 1429 h 1429"/>
                <a:gd name="T18" fmla="*/ 1355 w 1355"/>
                <a:gd name="T19" fmla="*/ 822 h 1429"/>
                <a:gd name="T20" fmla="*/ 1266 w 1355"/>
                <a:gd name="T21" fmla="*/ 465 h 1429"/>
                <a:gd name="T22" fmla="*/ 628 w 1355"/>
                <a:gd name="T23" fmla="*/ 101 h 1429"/>
                <a:gd name="T24" fmla="*/ 183 w 1355"/>
                <a:gd name="T25" fmla="*/ 101 h 1429"/>
                <a:gd name="T26" fmla="*/ 183 w 1355"/>
                <a:gd name="T27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5" h="1429">
                  <a:moveTo>
                    <a:pt x="183" y="0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183" y="245"/>
                    <a:pt x="183" y="245"/>
                    <a:pt x="183" y="245"/>
                  </a:cubicBezTo>
                  <a:cubicBezTo>
                    <a:pt x="628" y="245"/>
                    <a:pt x="628" y="245"/>
                    <a:pt x="628" y="245"/>
                  </a:cubicBezTo>
                  <a:cubicBezTo>
                    <a:pt x="869" y="245"/>
                    <a:pt x="1039" y="340"/>
                    <a:pt x="1135" y="526"/>
                  </a:cubicBezTo>
                  <a:cubicBezTo>
                    <a:pt x="1210" y="671"/>
                    <a:pt x="1211" y="821"/>
                    <a:pt x="1211" y="822"/>
                  </a:cubicBezTo>
                  <a:cubicBezTo>
                    <a:pt x="1211" y="1429"/>
                    <a:pt x="1211" y="1429"/>
                    <a:pt x="1211" y="1429"/>
                  </a:cubicBezTo>
                  <a:cubicBezTo>
                    <a:pt x="1355" y="1429"/>
                    <a:pt x="1355" y="1429"/>
                    <a:pt x="1355" y="1429"/>
                  </a:cubicBezTo>
                  <a:cubicBezTo>
                    <a:pt x="1355" y="822"/>
                    <a:pt x="1355" y="822"/>
                    <a:pt x="1355" y="822"/>
                  </a:cubicBezTo>
                  <a:cubicBezTo>
                    <a:pt x="1355" y="815"/>
                    <a:pt x="1354" y="641"/>
                    <a:pt x="1266" y="465"/>
                  </a:cubicBezTo>
                  <a:cubicBezTo>
                    <a:pt x="1182" y="299"/>
                    <a:pt x="1004" y="101"/>
                    <a:pt x="628" y="101"/>
                  </a:cubicBezTo>
                  <a:cubicBezTo>
                    <a:pt x="183" y="101"/>
                    <a:pt x="183" y="101"/>
                    <a:pt x="183" y="101"/>
                  </a:cubicBezTo>
                  <a:cubicBezTo>
                    <a:pt x="183" y="0"/>
                    <a:pt x="183" y="0"/>
                    <a:pt x="18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PA-任意多边形 24"/>
            <p:cNvSpPr/>
            <p:nvPr>
              <p:custDataLst>
                <p:tags r:id="rId19"/>
              </p:custDataLst>
            </p:nvPr>
          </p:nvSpPr>
          <p:spPr bwMode="auto">
            <a:xfrm>
              <a:off x="3747294" y="5024864"/>
              <a:ext cx="1414837" cy="1833136"/>
            </a:xfrm>
            <a:custGeom>
              <a:avLst/>
              <a:gdLst>
                <a:gd name="T0" fmla="*/ 182 w 694"/>
                <a:gd name="T1" fmla="*/ 0 h 898"/>
                <a:gd name="T2" fmla="*/ 0 w 694"/>
                <a:gd name="T3" fmla="*/ 169 h 898"/>
                <a:gd name="T4" fmla="*/ 182 w 694"/>
                <a:gd name="T5" fmla="*/ 338 h 898"/>
                <a:gd name="T6" fmla="*/ 182 w 694"/>
                <a:gd name="T7" fmla="*/ 250 h 898"/>
                <a:gd name="T8" fmla="*/ 477 w 694"/>
                <a:gd name="T9" fmla="*/ 250 h 898"/>
                <a:gd name="T10" fmla="*/ 530 w 694"/>
                <a:gd name="T11" fmla="*/ 266 h 898"/>
                <a:gd name="T12" fmla="*/ 547 w 694"/>
                <a:gd name="T13" fmla="*/ 331 h 898"/>
                <a:gd name="T14" fmla="*/ 546 w 694"/>
                <a:gd name="T15" fmla="*/ 333 h 898"/>
                <a:gd name="T16" fmla="*/ 546 w 694"/>
                <a:gd name="T17" fmla="*/ 898 h 898"/>
                <a:gd name="T18" fmla="*/ 690 w 694"/>
                <a:gd name="T19" fmla="*/ 898 h 898"/>
                <a:gd name="T20" fmla="*/ 690 w 694"/>
                <a:gd name="T21" fmla="*/ 341 h 898"/>
                <a:gd name="T22" fmla="*/ 637 w 694"/>
                <a:gd name="T23" fmla="*/ 170 h 898"/>
                <a:gd name="T24" fmla="*/ 477 w 694"/>
                <a:gd name="T25" fmla="*/ 106 h 898"/>
                <a:gd name="T26" fmla="*/ 182 w 694"/>
                <a:gd name="T27" fmla="*/ 106 h 898"/>
                <a:gd name="T28" fmla="*/ 182 w 694"/>
                <a:gd name="T2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4" h="898">
                  <a:moveTo>
                    <a:pt x="182" y="0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182" y="338"/>
                    <a:pt x="182" y="338"/>
                    <a:pt x="182" y="338"/>
                  </a:cubicBezTo>
                  <a:cubicBezTo>
                    <a:pt x="182" y="250"/>
                    <a:pt x="182" y="250"/>
                    <a:pt x="182" y="250"/>
                  </a:cubicBezTo>
                  <a:cubicBezTo>
                    <a:pt x="477" y="250"/>
                    <a:pt x="477" y="250"/>
                    <a:pt x="477" y="250"/>
                  </a:cubicBezTo>
                  <a:cubicBezTo>
                    <a:pt x="515" y="250"/>
                    <a:pt x="526" y="262"/>
                    <a:pt x="530" y="266"/>
                  </a:cubicBezTo>
                  <a:cubicBezTo>
                    <a:pt x="547" y="284"/>
                    <a:pt x="548" y="319"/>
                    <a:pt x="547" y="331"/>
                  </a:cubicBezTo>
                  <a:cubicBezTo>
                    <a:pt x="546" y="333"/>
                    <a:pt x="546" y="333"/>
                    <a:pt x="546" y="333"/>
                  </a:cubicBezTo>
                  <a:cubicBezTo>
                    <a:pt x="546" y="898"/>
                    <a:pt x="546" y="898"/>
                    <a:pt x="546" y="898"/>
                  </a:cubicBezTo>
                  <a:cubicBezTo>
                    <a:pt x="690" y="898"/>
                    <a:pt x="690" y="898"/>
                    <a:pt x="690" y="898"/>
                  </a:cubicBezTo>
                  <a:cubicBezTo>
                    <a:pt x="690" y="341"/>
                    <a:pt x="690" y="341"/>
                    <a:pt x="690" y="341"/>
                  </a:cubicBezTo>
                  <a:cubicBezTo>
                    <a:pt x="690" y="318"/>
                    <a:pt x="694" y="234"/>
                    <a:pt x="637" y="170"/>
                  </a:cubicBezTo>
                  <a:cubicBezTo>
                    <a:pt x="610" y="140"/>
                    <a:pt x="561" y="106"/>
                    <a:pt x="477" y="106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182" y="0"/>
                    <a:pt x="182" y="0"/>
                    <a:pt x="18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28" name="PA-简单104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83551" y="5107679"/>
            <a:ext cx="2044846" cy="7774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sym typeface="+mn-lt"/>
              </a:rPr>
              <a:t>垃圾扔前分一分，绿色生活一百分</a:t>
            </a:r>
          </a:p>
        </p:txBody>
      </p:sp>
      <p:sp>
        <p:nvSpPr>
          <p:cNvPr id="129" name="PA-简单104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83551" y="3300789"/>
            <a:ext cx="2304557" cy="11726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sym typeface="+mn-lt"/>
              </a:rPr>
              <a:t>做好垃圾分类，让我们一起来为地球多添一抹绿色</a:t>
            </a:r>
            <a:endParaRPr lang="en-US" altLang="zh-CN" sz="1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30" name="PA-简单1045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25544" y="2197035"/>
            <a:ext cx="4247449" cy="4173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sym typeface="+mn-lt"/>
              </a:rPr>
              <a:t>适量点菜，餐后打包，倡导绿色消费</a:t>
            </a:r>
          </a:p>
        </p:txBody>
      </p:sp>
      <p:sp>
        <p:nvSpPr>
          <p:cNvPr id="131" name="PA-简单1046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266048" y="3180204"/>
            <a:ext cx="2142402" cy="7774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sym typeface="+mn-lt"/>
              </a:rPr>
              <a:t>世界变成大花园，垃圾分类是关键</a:t>
            </a:r>
          </a:p>
        </p:txBody>
      </p:sp>
      <p:sp>
        <p:nvSpPr>
          <p:cNvPr id="132" name="PA-简单104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266048" y="4323984"/>
            <a:ext cx="2142402" cy="11726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algn="ctr" defTabSz="4572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0" i="0" u="none" strike="noStrike" cap="none" spc="0" normalizeH="0" baseline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algn="just"/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sym typeface="+mn-lt"/>
              </a:rPr>
              <a:t>仍掉，成为“白色污染”回收，变成“白色资源”</a:t>
            </a:r>
          </a:p>
        </p:txBody>
      </p:sp>
      <p:sp>
        <p:nvSpPr>
          <p:cNvPr id="3" name="PA-简单1048"/>
          <p:cNvSpPr/>
          <p:nvPr>
            <p:custDataLst>
              <p:tags r:id="rId10"/>
            </p:custDataLst>
          </p:nvPr>
        </p:nvSpPr>
        <p:spPr>
          <a:xfrm>
            <a:off x="3198189" y="2147284"/>
            <a:ext cx="550658" cy="5506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2" name="PA-简单1049"/>
          <p:cNvSpPr/>
          <p:nvPr>
            <p:custDataLst>
              <p:tags r:id="rId11"/>
            </p:custDataLst>
          </p:nvPr>
        </p:nvSpPr>
        <p:spPr>
          <a:xfrm>
            <a:off x="1005557" y="3429000"/>
            <a:ext cx="550658" cy="5506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3" name="PA-简单1050"/>
          <p:cNvSpPr/>
          <p:nvPr>
            <p:custDataLst>
              <p:tags r:id="rId12"/>
            </p:custDataLst>
          </p:nvPr>
        </p:nvSpPr>
        <p:spPr>
          <a:xfrm>
            <a:off x="1050017" y="4832350"/>
            <a:ext cx="550658" cy="5506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4" name="PA-简单1051"/>
          <p:cNvSpPr/>
          <p:nvPr>
            <p:custDataLst>
              <p:tags r:id="rId13"/>
            </p:custDataLst>
          </p:nvPr>
        </p:nvSpPr>
        <p:spPr>
          <a:xfrm>
            <a:off x="10580778" y="3429000"/>
            <a:ext cx="550658" cy="5506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5" name="PA-简单1052"/>
          <p:cNvSpPr/>
          <p:nvPr>
            <p:custDataLst>
              <p:tags r:id="rId14"/>
            </p:custDataLst>
          </p:nvPr>
        </p:nvSpPr>
        <p:spPr>
          <a:xfrm>
            <a:off x="10580778" y="4832350"/>
            <a:ext cx="550658" cy="5506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5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29" grpId="0"/>
      <p:bldP spid="130" grpId="0"/>
      <p:bldP spid="131" grpId="0"/>
      <p:bldP spid="1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 descr="图片1"/>
          <p:cNvPicPr>
            <a:picLocks noChangeAspect="1"/>
          </p:cNvPicPr>
          <p:nvPr/>
        </p:nvPicPr>
        <p:blipFill>
          <a:blip r:embed="rId420"/>
          <a:stretch>
            <a:fillRect/>
          </a:stretch>
        </p:blipFill>
        <p:spPr>
          <a:xfrm>
            <a:off x="-29845" y="-33020"/>
            <a:ext cx="12230100" cy="6911340"/>
          </a:xfrm>
          <a:prstGeom prst="rect">
            <a:avLst/>
          </a:prstGeom>
        </p:spPr>
      </p:pic>
      <p:sp>
        <p:nvSpPr>
          <p:cNvPr id="1132" name="PA-简单27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10158" y="2368753"/>
            <a:ext cx="131540" cy="2792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1701435" y="2441962"/>
            <a:ext cx="8918487" cy="3564300"/>
            <a:chOff x="3678" y="4558"/>
            <a:chExt cx="11556" cy="4619"/>
          </a:xfrm>
        </p:grpSpPr>
        <p:sp>
          <p:nvSpPr>
            <p:cNvPr id="1174" name="PA-简单301"/>
            <p:cNvSpPr/>
            <p:nvPr>
              <p:custDataLst>
                <p:tags r:id="rId44"/>
              </p:custDataLst>
            </p:nvPr>
          </p:nvSpPr>
          <p:spPr bwMode="auto">
            <a:xfrm>
              <a:off x="14867" y="9105"/>
              <a:ext cx="125" cy="53"/>
            </a:xfrm>
            <a:custGeom>
              <a:avLst/>
              <a:gdLst>
                <a:gd name="T0" fmla="*/ 33 w 33"/>
                <a:gd name="T1" fmla="*/ 0 h 15"/>
                <a:gd name="T2" fmla="*/ 0 w 33"/>
                <a:gd name="T3" fmla="*/ 0 h 15"/>
                <a:gd name="T4" fmla="*/ 0 w 33"/>
                <a:gd name="T5" fmla="*/ 5 h 15"/>
                <a:gd name="T6" fmla="*/ 0 w 33"/>
                <a:gd name="T7" fmla="*/ 15 h 15"/>
                <a:gd name="T8" fmla="*/ 7 w 33"/>
                <a:gd name="T9" fmla="*/ 5 h 15"/>
                <a:gd name="T10" fmla="*/ 13 w 33"/>
                <a:gd name="T11" fmla="*/ 5 h 15"/>
                <a:gd name="T12" fmla="*/ 33 w 33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5">
                  <a:moveTo>
                    <a:pt x="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2"/>
                    <a:pt x="0" y="15"/>
                  </a:cubicBezTo>
                  <a:cubicBezTo>
                    <a:pt x="3" y="12"/>
                    <a:pt x="5" y="9"/>
                    <a:pt x="7" y="5"/>
                  </a:cubicBezTo>
                  <a:cubicBezTo>
                    <a:pt x="9" y="5"/>
                    <a:pt x="11" y="5"/>
                    <a:pt x="13" y="5"/>
                  </a:cubicBezTo>
                  <a:cubicBezTo>
                    <a:pt x="21" y="5"/>
                    <a:pt x="28" y="3"/>
                    <a:pt x="33" y="0"/>
                  </a:cubicBezTo>
                </a:path>
              </a:pathLst>
            </a:custGeom>
            <a:solidFill>
              <a:srgbClr val="836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77" name="PA-简单304"/>
            <p:cNvSpPr/>
            <p:nvPr>
              <p:custDataLst>
                <p:tags r:id="rId45"/>
              </p:custDataLst>
            </p:nvPr>
          </p:nvSpPr>
          <p:spPr bwMode="auto">
            <a:xfrm>
              <a:off x="8987" y="8780"/>
              <a:ext cx="137" cy="270"/>
            </a:xfrm>
            <a:custGeom>
              <a:avLst/>
              <a:gdLst>
                <a:gd name="T0" fmla="*/ 0 w 36"/>
                <a:gd name="T1" fmla="*/ 0 h 76"/>
                <a:gd name="T2" fmla="*/ 2 w 36"/>
                <a:gd name="T3" fmla="*/ 46 h 76"/>
                <a:gd name="T4" fmla="*/ 2 w 36"/>
                <a:gd name="T5" fmla="*/ 65 h 76"/>
                <a:gd name="T6" fmla="*/ 6 w 36"/>
                <a:gd name="T7" fmla="*/ 76 h 76"/>
                <a:gd name="T8" fmla="*/ 0 w 3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6">
                  <a:moveTo>
                    <a:pt x="0" y="0"/>
                  </a:moveTo>
                  <a:cubicBezTo>
                    <a:pt x="1" y="15"/>
                    <a:pt x="2" y="30"/>
                    <a:pt x="2" y="46"/>
                  </a:cubicBezTo>
                  <a:cubicBezTo>
                    <a:pt x="2" y="52"/>
                    <a:pt x="2" y="58"/>
                    <a:pt x="2" y="65"/>
                  </a:cubicBezTo>
                  <a:cubicBezTo>
                    <a:pt x="3" y="68"/>
                    <a:pt x="5" y="72"/>
                    <a:pt x="6" y="76"/>
                  </a:cubicBezTo>
                  <a:cubicBezTo>
                    <a:pt x="36" y="60"/>
                    <a:pt x="34" y="10"/>
                    <a:pt x="0" y="0"/>
                  </a:cubicBezTo>
                </a:path>
              </a:pathLst>
            </a:custGeom>
            <a:solidFill>
              <a:srgbClr val="285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78" name="PA-简单305"/>
            <p:cNvSpPr/>
            <p:nvPr>
              <p:custDataLst>
                <p:tags r:id="rId46"/>
              </p:custDataLst>
            </p:nvPr>
          </p:nvSpPr>
          <p:spPr bwMode="auto">
            <a:xfrm>
              <a:off x="8859" y="8773"/>
              <a:ext cx="135" cy="238"/>
            </a:xfrm>
            <a:custGeom>
              <a:avLst/>
              <a:gdLst>
                <a:gd name="T0" fmla="*/ 0 w 36"/>
                <a:gd name="T1" fmla="*/ 0 h 67"/>
                <a:gd name="T2" fmla="*/ 36 w 36"/>
                <a:gd name="T3" fmla="*/ 67 h 67"/>
                <a:gd name="T4" fmla="*/ 36 w 36"/>
                <a:gd name="T5" fmla="*/ 48 h 67"/>
                <a:gd name="T6" fmla="*/ 34 w 36"/>
                <a:gd name="T7" fmla="*/ 2 h 67"/>
                <a:gd name="T8" fmla="*/ 21 w 36"/>
                <a:gd name="T9" fmla="*/ 0 h 67"/>
                <a:gd name="T10" fmla="*/ 0 w 36"/>
                <a:gd name="T1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7">
                  <a:moveTo>
                    <a:pt x="0" y="0"/>
                  </a:moveTo>
                  <a:cubicBezTo>
                    <a:pt x="14" y="20"/>
                    <a:pt x="26" y="43"/>
                    <a:pt x="36" y="67"/>
                  </a:cubicBezTo>
                  <a:cubicBezTo>
                    <a:pt x="36" y="60"/>
                    <a:pt x="36" y="54"/>
                    <a:pt x="36" y="48"/>
                  </a:cubicBezTo>
                  <a:cubicBezTo>
                    <a:pt x="36" y="32"/>
                    <a:pt x="35" y="17"/>
                    <a:pt x="34" y="2"/>
                  </a:cubicBezTo>
                  <a:cubicBezTo>
                    <a:pt x="30" y="0"/>
                    <a:pt x="25" y="0"/>
                    <a:pt x="21" y="0"/>
                  </a:cubicBezTo>
                  <a:cubicBezTo>
                    <a:pt x="14" y="0"/>
                    <a:pt x="7" y="0"/>
                    <a:pt x="0" y="0"/>
                  </a:cubicBezTo>
                </a:path>
              </a:pathLst>
            </a:custGeom>
            <a:solidFill>
              <a:srgbClr val="285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89" name="PA-简单316"/>
            <p:cNvSpPr/>
            <p:nvPr>
              <p:custDataLst>
                <p:tags r:id="rId47"/>
              </p:custDataLst>
            </p:nvPr>
          </p:nvSpPr>
          <p:spPr bwMode="auto">
            <a:xfrm>
              <a:off x="3946" y="5001"/>
              <a:ext cx="253" cy="157"/>
            </a:xfrm>
            <a:custGeom>
              <a:avLst/>
              <a:gdLst>
                <a:gd name="T0" fmla="*/ 67 w 67"/>
                <a:gd name="T1" fmla="*/ 7 h 44"/>
                <a:gd name="T2" fmla="*/ 63 w 67"/>
                <a:gd name="T3" fmla="*/ 0 h 44"/>
                <a:gd name="T4" fmla="*/ 52 w 67"/>
                <a:gd name="T5" fmla="*/ 5 h 44"/>
                <a:gd name="T6" fmla="*/ 0 w 67"/>
                <a:gd name="T7" fmla="*/ 38 h 44"/>
                <a:gd name="T8" fmla="*/ 7 w 67"/>
                <a:gd name="T9" fmla="*/ 44 h 44"/>
                <a:gd name="T10" fmla="*/ 67 w 67"/>
                <a:gd name="T1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44">
                  <a:moveTo>
                    <a:pt x="67" y="7"/>
                  </a:moveTo>
                  <a:cubicBezTo>
                    <a:pt x="66" y="5"/>
                    <a:pt x="64" y="2"/>
                    <a:pt x="63" y="0"/>
                  </a:cubicBezTo>
                  <a:cubicBezTo>
                    <a:pt x="59" y="1"/>
                    <a:pt x="55" y="3"/>
                    <a:pt x="52" y="5"/>
                  </a:cubicBezTo>
                  <a:cubicBezTo>
                    <a:pt x="33" y="13"/>
                    <a:pt x="15" y="24"/>
                    <a:pt x="0" y="38"/>
                  </a:cubicBezTo>
                  <a:cubicBezTo>
                    <a:pt x="3" y="40"/>
                    <a:pt x="5" y="42"/>
                    <a:pt x="7" y="44"/>
                  </a:cubicBezTo>
                  <a:cubicBezTo>
                    <a:pt x="24" y="28"/>
                    <a:pt x="45" y="16"/>
                    <a:pt x="67" y="7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0" name="PA-简单317"/>
            <p:cNvSpPr/>
            <p:nvPr>
              <p:custDataLst>
                <p:tags r:id="rId48"/>
              </p:custDataLst>
            </p:nvPr>
          </p:nvSpPr>
          <p:spPr bwMode="auto">
            <a:xfrm>
              <a:off x="3907" y="5136"/>
              <a:ext cx="65" cy="58"/>
            </a:xfrm>
            <a:custGeom>
              <a:avLst/>
              <a:gdLst>
                <a:gd name="T0" fmla="*/ 11 w 17"/>
                <a:gd name="T1" fmla="*/ 12 h 16"/>
                <a:gd name="T2" fmla="*/ 17 w 17"/>
                <a:gd name="T3" fmla="*/ 6 h 16"/>
                <a:gd name="T4" fmla="*/ 10 w 17"/>
                <a:gd name="T5" fmla="*/ 0 h 16"/>
                <a:gd name="T6" fmla="*/ 0 w 17"/>
                <a:gd name="T7" fmla="*/ 11 h 16"/>
                <a:gd name="T8" fmla="*/ 8 w 17"/>
                <a:gd name="T9" fmla="*/ 16 h 16"/>
                <a:gd name="T10" fmla="*/ 11 w 17"/>
                <a:gd name="T11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6">
                  <a:moveTo>
                    <a:pt x="11" y="12"/>
                  </a:moveTo>
                  <a:cubicBezTo>
                    <a:pt x="13" y="10"/>
                    <a:pt x="15" y="8"/>
                    <a:pt x="17" y="6"/>
                  </a:cubicBezTo>
                  <a:cubicBezTo>
                    <a:pt x="15" y="4"/>
                    <a:pt x="13" y="2"/>
                    <a:pt x="10" y="0"/>
                  </a:cubicBezTo>
                  <a:cubicBezTo>
                    <a:pt x="7" y="4"/>
                    <a:pt x="3" y="7"/>
                    <a:pt x="0" y="11"/>
                  </a:cubicBezTo>
                  <a:cubicBezTo>
                    <a:pt x="3" y="13"/>
                    <a:pt x="5" y="14"/>
                    <a:pt x="8" y="16"/>
                  </a:cubicBezTo>
                  <a:cubicBezTo>
                    <a:pt x="9" y="15"/>
                    <a:pt x="10" y="13"/>
                    <a:pt x="11" y="12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1" name="PA-简单318"/>
            <p:cNvSpPr/>
            <p:nvPr>
              <p:custDataLst>
                <p:tags r:id="rId49"/>
              </p:custDataLst>
            </p:nvPr>
          </p:nvSpPr>
          <p:spPr bwMode="auto">
            <a:xfrm>
              <a:off x="5087" y="4885"/>
              <a:ext cx="323" cy="39"/>
            </a:xfrm>
            <a:custGeom>
              <a:avLst/>
              <a:gdLst>
                <a:gd name="T0" fmla="*/ 85 w 85"/>
                <a:gd name="T1" fmla="*/ 2 h 11"/>
                <a:gd name="T2" fmla="*/ 43 w 85"/>
                <a:gd name="T3" fmla="*/ 0 h 11"/>
                <a:gd name="T4" fmla="*/ 2 w 85"/>
                <a:gd name="T5" fmla="*/ 0 h 11"/>
                <a:gd name="T6" fmla="*/ 0 w 85"/>
                <a:gd name="T7" fmla="*/ 9 h 11"/>
                <a:gd name="T8" fmla="*/ 85 w 85"/>
                <a:gd name="T9" fmla="*/ 11 h 11"/>
                <a:gd name="T10" fmla="*/ 85 w 8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">
                  <a:moveTo>
                    <a:pt x="85" y="2"/>
                  </a:moveTo>
                  <a:cubicBezTo>
                    <a:pt x="71" y="1"/>
                    <a:pt x="57" y="1"/>
                    <a:pt x="43" y="0"/>
                  </a:cubicBezTo>
                  <a:cubicBezTo>
                    <a:pt x="29" y="0"/>
                    <a:pt x="15" y="0"/>
                    <a:pt x="2" y="0"/>
                  </a:cubicBezTo>
                  <a:cubicBezTo>
                    <a:pt x="1" y="3"/>
                    <a:pt x="0" y="6"/>
                    <a:pt x="0" y="9"/>
                  </a:cubicBezTo>
                  <a:cubicBezTo>
                    <a:pt x="28" y="9"/>
                    <a:pt x="56" y="10"/>
                    <a:pt x="85" y="11"/>
                  </a:cubicBezTo>
                  <a:cubicBezTo>
                    <a:pt x="85" y="8"/>
                    <a:pt x="85" y="5"/>
                    <a:pt x="85" y="2"/>
                  </a:cubicBezTo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2" name="PA-简单319"/>
            <p:cNvSpPr/>
            <p:nvPr>
              <p:custDataLst>
                <p:tags r:id="rId50"/>
              </p:custDataLst>
            </p:nvPr>
          </p:nvSpPr>
          <p:spPr bwMode="auto">
            <a:xfrm>
              <a:off x="5519" y="4895"/>
              <a:ext cx="335" cy="51"/>
            </a:xfrm>
            <a:custGeom>
              <a:avLst/>
              <a:gdLst>
                <a:gd name="T0" fmla="*/ 89 w 89"/>
                <a:gd name="T1" fmla="*/ 5 h 14"/>
                <a:gd name="T2" fmla="*/ 0 w 89"/>
                <a:gd name="T3" fmla="*/ 0 h 14"/>
                <a:gd name="T4" fmla="*/ 0 w 89"/>
                <a:gd name="T5" fmla="*/ 9 h 14"/>
                <a:gd name="T6" fmla="*/ 86 w 89"/>
                <a:gd name="T7" fmla="*/ 14 h 14"/>
                <a:gd name="T8" fmla="*/ 89 w 89"/>
                <a:gd name="T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">
                  <a:moveTo>
                    <a:pt x="89" y="5"/>
                  </a:moveTo>
                  <a:cubicBezTo>
                    <a:pt x="59" y="3"/>
                    <a:pt x="30" y="1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29" y="10"/>
                    <a:pt x="57" y="12"/>
                    <a:pt x="86" y="14"/>
                  </a:cubicBezTo>
                  <a:cubicBezTo>
                    <a:pt x="87" y="11"/>
                    <a:pt x="88" y="8"/>
                    <a:pt x="89" y="5"/>
                  </a:cubicBezTo>
                  <a:close/>
                </a:path>
              </a:pathLst>
            </a:custGeom>
            <a:solidFill>
              <a:srgbClr val="DBD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3" name="PA-简单320"/>
            <p:cNvSpPr/>
            <p:nvPr>
              <p:custDataLst>
                <p:tags r:id="rId51"/>
              </p:custDataLst>
            </p:nvPr>
          </p:nvSpPr>
          <p:spPr bwMode="auto">
            <a:xfrm>
              <a:off x="3777" y="4902"/>
              <a:ext cx="870" cy="1029"/>
            </a:xfrm>
            <a:custGeom>
              <a:avLst/>
              <a:gdLst>
                <a:gd name="T0" fmla="*/ 45 w 231"/>
                <a:gd name="T1" fmla="*/ 13 h 290"/>
                <a:gd name="T2" fmla="*/ 231 w 231"/>
                <a:gd name="T3" fmla="*/ 262 h 290"/>
                <a:gd name="T4" fmla="*/ 225 w 231"/>
                <a:gd name="T5" fmla="*/ 266 h 290"/>
                <a:gd name="T6" fmla="*/ 54 w 231"/>
                <a:gd name="T7" fmla="*/ 37 h 290"/>
                <a:gd name="T8" fmla="*/ 30 w 231"/>
                <a:gd name="T9" fmla="*/ 34 h 290"/>
                <a:gd name="T10" fmla="*/ 26 w 231"/>
                <a:gd name="T11" fmla="*/ 58 h 290"/>
                <a:gd name="T12" fmla="*/ 197 w 231"/>
                <a:gd name="T13" fmla="*/ 287 h 290"/>
                <a:gd name="T14" fmla="*/ 193 w 231"/>
                <a:gd name="T15" fmla="*/ 290 h 290"/>
                <a:gd name="T16" fmla="*/ 8 w 231"/>
                <a:gd name="T17" fmla="*/ 41 h 290"/>
                <a:gd name="T18" fmla="*/ 12 w 231"/>
                <a:gd name="T19" fmla="*/ 8 h 290"/>
                <a:gd name="T20" fmla="*/ 45 w 231"/>
                <a:gd name="T21" fmla="*/ 1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290">
                  <a:moveTo>
                    <a:pt x="45" y="13"/>
                  </a:moveTo>
                  <a:cubicBezTo>
                    <a:pt x="231" y="262"/>
                    <a:pt x="231" y="262"/>
                    <a:pt x="231" y="26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49" y="30"/>
                    <a:pt x="38" y="28"/>
                    <a:pt x="30" y="34"/>
                  </a:cubicBezTo>
                  <a:cubicBezTo>
                    <a:pt x="22" y="39"/>
                    <a:pt x="21" y="50"/>
                    <a:pt x="26" y="58"/>
                  </a:cubicBezTo>
                  <a:cubicBezTo>
                    <a:pt x="197" y="287"/>
                    <a:pt x="197" y="287"/>
                    <a:pt x="197" y="287"/>
                  </a:cubicBezTo>
                  <a:cubicBezTo>
                    <a:pt x="193" y="290"/>
                    <a:pt x="193" y="290"/>
                    <a:pt x="193" y="29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0" y="31"/>
                    <a:pt x="2" y="16"/>
                    <a:pt x="12" y="8"/>
                  </a:cubicBezTo>
                  <a:cubicBezTo>
                    <a:pt x="23" y="0"/>
                    <a:pt x="37" y="3"/>
                    <a:pt x="45" y="13"/>
                  </a:cubicBezTo>
                </a:path>
              </a:pathLst>
            </a:custGeom>
            <a:solidFill>
              <a:srgbClr val="BF1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4" name="PA-简单321"/>
            <p:cNvSpPr/>
            <p:nvPr>
              <p:custDataLst>
                <p:tags r:id="rId52"/>
              </p:custDataLst>
            </p:nvPr>
          </p:nvSpPr>
          <p:spPr bwMode="auto">
            <a:xfrm>
              <a:off x="3857" y="5001"/>
              <a:ext cx="768" cy="918"/>
            </a:xfrm>
            <a:custGeom>
              <a:avLst/>
              <a:gdLst>
                <a:gd name="T0" fmla="*/ 33 w 204"/>
                <a:gd name="T1" fmla="*/ 9 h 259"/>
                <a:gd name="T2" fmla="*/ 204 w 204"/>
                <a:gd name="T3" fmla="*/ 238 h 259"/>
                <a:gd name="T4" fmla="*/ 176 w 204"/>
                <a:gd name="T5" fmla="*/ 259 h 259"/>
                <a:gd name="T6" fmla="*/ 5 w 204"/>
                <a:gd name="T7" fmla="*/ 30 h 259"/>
                <a:gd name="T8" fmla="*/ 9 w 204"/>
                <a:gd name="T9" fmla="*/ 6 h 259"/>
                <a:gd name="T10" fmla="*/ 33 w 204"/>
                <a:gd name="T11" fmla="*/ 9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4" h="259">
                  <a:moveTo>
                    <a:pt x="33" y="9"/>
                  </a:moveTo>
                  <a:cubicBezTo>
                    <a:pt x="204" y="238"/>
                    <a:pt x="204" y="238"/>
                    <a:pt x="204" y="238"/>
                  </a:cubicBezTo>
                  <a:cubicBezTo>
                    <a:pt x="176" y="259"/>
                    <a:pt x="176" y="259"/>
                    <a:pt x="176" y="25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0" y="22"/>
                    <a:pt x="1" y="11"/>
                    <a:pt x="9" y="6"/>
                  </a:cubicBezTo>
                  <a:cubicBezTo>
                    <a:pt x="17" y="0"/>
                    <a:pt x="28" y="2"/>
                    <a:pt x="33" y="9"/>
                  </a:cubicBezTo>
                </a:path>
              </a:pathLst>
            </a:custGeom>
            <a:solidFill>
              <a:srgbClr val="E0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5" name="PA-简单322"/>
            <p:cNvSpPr/>
            <p:nvPr>
              <p:custDataLst>
                <p:tags r:id="rId53"/>
              </p:custDataLst>
            </p:nvPr>
          </p:nvSpPr>
          <p:spPr bwMode="auto">
            <a:xfrm>
              <a:off x="3866" y="5008"/>
              <a:ext cx="752" cy="908"/>
            </a:xfrm>
            <a:custGeom>
              <a:avLst/>
              <a:gdLst>
                <a:gd name="T0" fmla="*/ 29 w 199"/>
                <a:gd name="T1" fmla="*/ 10 h 256"/>
                <a:gd name="T2" fmla="*/ 199 w 199"/>
                <a:gd name="T3" fmla="*/ 239 h 256"/>
                <a:gd name="T4" fmla="*/ 176 w 199"/>
                <a:gd name="T5" fmla="*/ 256 h 256"/>
                <a:gd name="T6" fmla="*/ 6 w 199"/>
                <a:gd name="T7" fmla="*/ 28 h 256"/>
                <a:gd name="T8" fmla="*/ 7 w 199"/>
                <a:gd name="T9" fmla="*/ 5 h 256"/>
                <a:gd name="T10" fmla="*/ 29 w 199"/>
                <a:gd name="T11" fmla="*/ 1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56">
                  <a:moveTo>
                    <a:pt x="29" y="10"/>
                  </a:moveTo>
                  <a:cubicBezTo>
                    <a:pt x="199" y="239"/>
                    <a:pt x="199" y="239"/>
                    <a:pt x="199" y="239"/>
                  </a:cubicBezTo>
                  <a:cubicBezTo>
                    <a:pt x="176" y="256"/>
                    <a:pt x="176" y="256"/>
                    <a:pt x="176" y="25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0" y="20"/>
                    <a:pt x="1" y="10"/>
                    <a:pt x="7" y="5"/>
                  </a:cubicBezTo>
                  <a:cubicBezTo>
                    <a:pt x="14" y="0"/>
                    <a:pt x="23" y="3"/>
                    <a:pt x="29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6" name="PA-简单323"/>
            <p:cNvSpPr/>
            <p:nvPr>
              <p:custDataLst>
                <p:tags r:id="rId54"/>
              </p:custDataLst>
            </p:nvPr>
          </p:nvSpPr>
          <p:spPr bwMode="auto">
            <a:xfrm>
              <a:off x="3794" y="4931"/>
              <a:ext cx="190" cy="164"/>
            </a:xfrm>
            <a:custGeom>
              <a:avLst/>
              <a:gdLst>
                <a:gd name="T0" fmla="*/ 46 w 50"/>
                <a:gd name="T1" fmla="*/ 12 h 46"/>
                <a:gd name="T2" fmla="*/ 50 w 50"/>
                <a:gd name="T3" fmla="*/ 18 h 46"/>
                <a:gd name="T4" fmla="*/ 17 w 50"/>
                <a:gd name="T5" fmla="*/ 14 h 46"/>
                <a:gd name="T6" fmla="*/ 13 w 50"/>
                <a:gd name="T7" fmla="*/ 46 h 46"/>
                <a:gd name="T8" fmla="*/ 8 w 50"/>
                <a:gd name="T9" fmla="*/ 40 h 46"/>
                <a:gd name="T10" fmla="*/ 13 w 50"/>
                <a:gd name="T11" fmla="*/ 8 h 46"/>
                <a:gd name="T12" fmla="*/ 46 w 50"/>
                <a:gd name="T13" fmla="*/ 1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6">
                  <a:moveTo>
                    <a:pt x="46" y="12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2" y="8"/>
                    <a:pt x="28" y="6"/>
                    <a:pt x="17" y="14"/>
                  </a:cubicBezTo>
                  <a:cubicBezTo>
                    <a:pt x="7" y="21"/>
                    <a:pt x="5" y="36"/>
                    <a:pt x="13" y="4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30"/>
                    <a:pt x="2" y="15"/>
                    <a:pt x="13" y="8"/>
                  </a:cubicBezTo>
                  <a:cubicBezTo>
                    <a:pt x="23" y="0"/>
                    <a:pt x="38" y="2"/>
                    <a:pt x="46" y="12"/>
                  </a:cubicBezTo>
                  <a:close/>
                </a:path>
              </a:pathLst>
            </a:custGeom>
            <a:solidFill>
              <a:srgbClr val="9E1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7" name="PA-简单324"/>
            <p:cNvSpPr/>
            <p:nvPr>
              <p:custDataLst>
                <p:tags r:id="rId55"/>
              </p:custDataLst>
            </p:nvPr>
          </p:nvSpPr>
          <p:spPr bwMode="auto">
            <a:xfrm>
              <a:off x="3965" y="4878"/>
              <a:ext cx="792" cy="925"/>
            </a:xfrm>
            <a:custGeom>
              <a:avLst/>
              <a:gdLst>
                <a:gd name="T0" fmla="*/ 202 w 210"/>
                <a:gd name="T1" fmla="*/ 221 h 261"/>
                <a:gd name="T2" fmla="*/ 38 w 210"/>
                <a:gd name="T3" fmla="*/ 0 h 261"/>
                <a:gd name="T4" fmla="*/ 32 w 210"/>
                <a:gd name="T5" fmla="*/ 4 h 261"/>
                <a:gd name="T6" fmla="*/ 182 w 210"/>
                <a:gd name="T7" fmla="*/ 205 h 261"/>
                <a:gd name="T8" fmla="*/ 178 w 210"/>
                <a:gd name="T9" fmla="*/ 229 h 261"/>
                <a:gd name="T10" fmla="*/ 154 w 210"/>
                <a:gd name="T11" fmla="*/ 226 h 261"/>
                <a:gd name="T12" fmla="*/ 4 w 210"/>
                <a:gd name="T13" fmla="*/ 25 h 261"/>
                <a:gd name="T14" fmla="*/ 0 w 210"/>
                <a:gd name="T15" fmla="*/ 28 h 261"/>
                <a:gd name="T16" fmla="*/ 165 w 210"/>
                <a:gd name="T17" fmla="*/ 249 h 261"/>
                <a:gd name="T18" fmla="*/ 197 w 210"/>
                <a:gd name="T19" fmla="*/ 253 h 261"/>
                <a:gd name="T20" fmla="*/ 202 w 210"/>
                <a:gd name="T21" fmla="*/ 22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0" h="261">
                  <a:moveTo>
                    <a:pt x="202" y="221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182" y="205"/>
                    <a:pt x="182" y="205"/>
                    <a:pt x="182" y="205"/>
                  </a:cubicBezTo>
                  <a:cubicBezTo>
                    <a:pt x="187" y="212"/>
                    <a:pt x="186" y="223"/>
                    <a:pt x="178" y="229"/>
                  </a:cubicBezTo>
                  <a:cubicBezTo>
                    <a:pt x="170" y="235"/>
                    <a:pt x="159" y="233"/>
                    <a:pt x="154" y="2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65" y="249"/>
                    <a:pt x="165" y="249"/>
                    <a:pt x="165" y="249"/>
                  </a:cubicBezTo>
                  <a:cubicBezTo>
                    <a:pt x="172" y="259"/>
                    <a:pt x="187" y="261"/>
                    <a:pt x="197" y="253"/>
                  </a:cubicBezTo>
                  <a:cubicBezTo>
                    <a:pt x="208" y="246"/>
                    <a:pt x="210" y="231"/>
                    <a:pt x="202" y="221"/>
                  </a:cubicBezTo>
                </a:path>
              </a:pathLst>
            </a:custGeom>
            <a:solidFill>
              <a:srgbClr val="009F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8" name="PA-简单325"/>
            <p:cNvSpPr/>
            <p:nvPr>
              <p:custDataLst>
                <p:tags r:id="rId56"/>
              </p:custDataLst>
            </p:nvPr>
          </p:nvSpPr>
          <p:spPr bwMode="auto">
            <a:xfrm>
              <a:off x="3979" y="4892"/>
              <a:ext cx="691" cy="819"/>
            </a:xfrm>
            <a:custGeom>
              <a:avLst/>
              <a:gdLst>
                <a:gd name="T0" fmla="*/ 178 w 183"/>
                <a:gd name="T1" fmla="*/ 201 h 231"/>
                <a:gd name="T2" fmla="*/ 28 w 183"/>
                <a:gd name="T3" fmla="*/ 0 h 231"/>
                <a:gd name="T4" fmla="*/ 0 w 183"/>
                <a:gd name="T5" fmla="*/ 21 h 231"/>
                <a:gd name="T6" fmla="*/ 150 w 183"/>
                <a:gd name="T7" fmla="*/ 222 h 231"/>
                <a:gd name="T8" fmla="*/ 174 w 183"/>
                <a:gd name="T9" fmla="*/ 225 h 231"/>
                <a:gd name="T10" fmla="*/ 178 w 183"/>
                <a:gd name="T11" fmla="*/ 20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231">
                  <a:moveTo>
                    <a:pt x="178" y="20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5" y="229"/>
                    <a:pt x="166" y="231"/>
                    <a:pt x="174" y="225"/>
                  </a:cubicBezTo>
                  <a:cubicBezTo>
                    <a:pt x="182" y="219"/>
                    <a:pt x="183" y="208"/>
                    <a:pt x="178" y="201"/>
                  </a:cubicBezTo>
                  <a:close/>
                </a:path>
              </a:pathLst>
            </a:custGeom>
            <a:solidFill>
              <a:srgbClr val="15C1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99" name="PA-简单326"/>
            <p:cNvSpPr/>
            <p:nvPr>
              <p:custDataLst>
                <p:tags r:id="rId57"/>
              </p:custDataLst>
            </p:nvPr>
          </p:nvSpPr>
          <p:spPr bwMode="auto">
            <a:xfrm>
              <a:off x="3987" y="4895"/>
              <a:ext cx="672" cy="805"/>
            </a:xfrm>
            <a:custGeom>
              <a:avLst/>
              <a:gdLst>
                <a:gd name="T0" fmla="*/ 172 w 178"/>
                <a:gd name="T1" fmla="*/ 200 h 227"/>
                <a:gd name="T2" fmla="*/ 23 w 178"/>
                <a:gd name="T3" fmla="*/ 0 h 227"/>
                <a:gd name="T4" fmla="*/ 0 w 178"/>
                <a:gd name="T5" fmla="*/ 17 h 227"/>
                <a:gd name="T6" fmla="*/ 149 w 178"/>
                <a:gd name="T7" fmla="*/ 217 h 227"/>
                <a:gd name="T8" fmla="*/ 171 w 178"/>
                <a:gd name="T9" fmla="*/ 223 h 227"/>
                <a:gd name="T10" fmla="*/ 172 w 178"/>
                <a:gd name="T11" fmla="*/ 20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227">
                  <a:moveTo>
                    <a:pt x="172" y="20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49" y="217"/>
                    <a:pt x="149" y="217"/>
                    <a:pt x="149" y="217"/>
                  </a:cubicBezTo>
                  <a:cubicBezTo>
                    <a:pt x="155" y="225"/>
                    <a:pt x="164" y="227"/>
                    <a:pt x="171" y="223"/>
                  </a:cubicBezTo>
                  <a:cubicBezTo>
                    <a:pt x="177" y="218"/>
                    <a:pt x="178" y="208"/>
                    <a:pt x="172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0" name="PA-简单327"/>
            <p:cNvSpPr/>
            <p:nvPr>
              <p:custDataLst>
                <p:tags r:id="rId58"/>
              </p:custDataLst>
            </p:nvPr>
          </p:nvSpPr>
          <p:spPr bwMode="auto">
            <a:xfrm>
              <a:off x="4550" y="5610"/>
              <a:ext cx="183" cy="169"/>
            </a:xfrm>
            <a:custGeom>
              <a:avLst/>
              <a:gdLst>
                <a:gd name="T0" fmla="*/ 42 w 49"/>
                <a:gd name="T1" fmla="*/ 6 h 47"/>
                <a:gd name="T2" fmla="*/ 37 w 49"/>
                <a:gd name="T3" fmla="*/ 0 h 47"/>
                <a:gd name="T4" fmla="*/ 32 w 49"/>
                <a:gd name="T5" fmla="*/ 33 h 47"/>
                <a:gd name="T6" fmla="*/ 0 w 49"/>
                <a:gd name="T7" fmla="*/ 28 h 47"/>
                <a:gd name="T8" fmla="*/ 4 w 49"/>
                <a:gd name="T9" fmla="*/ 34 h 47"/>
                <a:gd name="T10" fmla="*/ 37 w 49"/>
                <a:gd name="T11" fmla="*/ 39 h 47"/>
                <a:gd name="T12" fmla="*/ 42 w 49"/>
                <a:gd name="T13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7">
                  <a:moveTo>
                    <a:pt x="42" y="6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5" y="10"/>
                    <a:pt x="43" y="25"/>
                    <a:pt x="32" y="33"/>
                  </a:cubicBezTo>
                  <a:cubicBezTo>
                    <a:pt x="22" y="40"/>
                    <a:pt x="7" y="38"/>
                    <a:pt x="0" y="28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2" y="45"/>
                    <a:pt x="27" y="47"/>
                    <a:pt x="37" y="39"/>
                  </a:cubicBezTo>
                  <a:cubicBezTo>
                    <a:pt x="47" y="31"/>
                    <a:pt x="49" y="17"/>
                    <a:pt x="42" y="6"/>
                  </a:cubicBezTo>
                  <a:close/>
                </a:path>
              </a:pathLst>
            </a:custGeom>
            <a:solidFill>
              <a:srgbClr val="087E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1" name="PA-简单328"/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4254" y="4926"/>
              <a:ext cx="843" cy="79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2" name="PA-简单329"/>
            <p:cNvSpPr/>
            <p:nvPr>
              <p:custDataLst>
                <p:tags r:id="rId60"/>
              </p:custDataLst>
            </p:nvPr>
          </p:nvSpPr>
          <p:spPr bwMode="auto">
            <a:xfrm>
              <a:off x="4586" y="4926"/>
              <a:ext cx="438" cy="231"/>
            </a:xfrm>
            <a:custGeom>
              <a:avLst/>
              <a:gdLst>
                <a:gd name="T0" fmla="*/ 23 w 116"/>
                <a:gd name="T1" fmla="*/ 0 h 65"/>
                <a:gd name="T2" fmla="*/ 21 w 116"/>
                <a:gd name="T3" fmla="*/ 0 h 65"/>
                <a:gd name="T4" fmla="*/ 0 w 116"/>
                <a:gd name="T5" fmla="*/ 43 h 65"/>
                <a:gd name="T6" fmla="*/ 12 w 116"/>
                <a:gd name="T7" fmla="*/ 63 h 65"/>
                <a:gd name="T8" fmla="*/ 116 w 116"/>
                <a:gd name="T9" fmla="*/ 49 h 65"/>
                <a:gd name="T10" fmla="*/ 23 w 116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65">
                  <a:moveTo>
                    <a:pt x="23" y="0"/>
                  </a:moveTo>
                  <a:cubicBezTo>
                    <a:pt x="22" y="0"/>
                    <a:pt x="22" y="0"/>
                    <a:pt x="21" y="0"/>
                  </a:cubicBezTo>
                  <a:cubicBezTo>
                    <a:pt x="13" y="9"/>
                    <a:pt x="0" y="27"/>
                    <a:pt x="0" y="43"/>
                  </a:cubicBezTo>
                  <a:cubicBezTo>
                    <a:pt x="0" y="65"/>
                    <a:pt x="12" y="63"/>
                    <a:pt x="12" y="63"/>
                  </a:cubicBezTo>
                  <a:cubicBezTo>
                    <a:pt x="12" y="63"/>
                    <a:pt x="88" y="53"/>
                    <a:pt x="116" y="49"/>
                  </a:cubicBezTo>
                  <a:cubicBezTo>
                    <a:pt x="96" y="20"/>
                    <a:pt x="62" y="0"/>
                    <a:pt x="23" y="0"/>
                  </a:cubicBezTo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3" name="PA-简单330"/>
            <p:cNvSpPr/>
            <p:nvPr>
              <p:custDataLst>
                <p:tags r:id="rId61"/>
              </p:custDataLst>
            </p:nvPr>
          </p:nvSpPr>
          <p:spPr bwMode="auto">
            <a:xfrm>
              <a:off x="4254" y="5121"/>
              <a:ext cx="299" cy="359"/>
            </a:xfrm>
            <a:custGeom>
              <a:avLst/>
              <a:gdLst>
                <a:gd name="T0" fmla="*/ 65 w 79"/>
                <a:gd name="T1" fmla="*/ 2 h 101"/>
                <a:gd name="T2" fmla="*/ 15 w 79"/>
                <a:gd name="T3" fmla="*/ 1 h 101"/>
                <a:gd name="T4" fmla="*/ 0 w 79"/>
                <a:gd name="T5" fmla="*/ 56 h 101"/>
                <a:gd name="T6" fmla="*/ 9 w 79"/>
                <a:gd name="T7" fmla="*/ 101 h 101"/>
                <a:gd name="T8" fmla="*/ 70 w 79"/>
                <a:gd name="T9" fmla="*/ 19 h 101"/>
                <a:gd name="T10" fmla="*/ 65 w 79"/>
                <a:gd name="T1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01">
                  <a:moveTo>
                    <a:pt x="65" y="2"/>
                  </a:moveTo>
                  <a:cubicBezTo>
                    <a:pt x="65" y="2"/>
                    <a:pt x="31" y="0"/>
                    <a:pt x="15" y="1"/>
                  </a:cubicBezTo>
                  <a:cubicBezTo>
                    <a:pt x="5" y="17"/>
                    <a:pt x="0" y="36"/>
                    <a:pt x="0" y="56"/>
                  </a:cubicBezTo>
                  <a:cubicBezTo>
                    <a:pt x="0" y="72"/>
                    <a:pt x="3" y="88"/>
                    <a:pt x="9" y="101"/>
                  </a:cubicBezTo>
                  <a:cubicBezTo>
                    <a:pt x="18" y="88"/>
                    <a:pt x="62" y="22"/>
                    <a:pt x="70" y="19"/>
                  </a:cubicBezTo>
                  <a:cubicBezTo>
                    <a:pt x="79" y="16"/>
                    <a:pt x="65" y="2"/>
                    <a:pt x="65" y="2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4" name="PA-简单331"/>
            <p:cNvSpPr/>
            <p:nvPr>
              <p:custDataLst>
                <p:tags r:id="rId62"/>
              </p:custDataLst>
            </p:nvPr>
          </p:nvSpPr>
          <p:spPr bwMode="auto">
            <a:xfrm>
              <a:off x="4538" y="5196"/>
              <a:ext cx="515" cy="523"/>
            </a:xfrm>
            <a:custGeom>
              <a:avLst/>
              <a:gdLst>
                <a:gd name="T0" fmla="*/ 137 w 137"/>
                <a:gd name="T1" fmla="*/ 83 h 147"/>
                <a:gd name="T2" fmla="*/ 29 w 137"/>
                <a:gd name="T3" fmla="*/ 0 h 147"/>
                <a:gd name="T4" fmla="*/ 10 w 137"/>
                <a:gd name="T5" fmla="*/ 13 h 147"/>
                <a:gd name="T6" fmla="*/ 38 w 137"/>
                <a:gd name="T7" fmla="*/ 147 h 147"/>
                <a:gd name="T8" fmla="*/ 137 w 137"/>
                <a:gd name="T9" fmla="*/ 8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47">
                  <a:moveTo>
                    <a:pt x="137" y="83"/>
                  </a:moveTo>
                  <a:cubicBezTo>
                    <a:pt x="125" y="54"/>
                    <a:pt x="42" y="0"/>
                    <a:pt x="29" y="0"/>
                  </a:cubicBezTo>
                  <a:cubicBezTo>
                    <a:pt x="16" y="0"/>
                    <a:pt x="10" y="13"/>
                    <a:pt x="10" y="13"/>
                  </a:cubicBezTo>
                  <a:cubicBezTo>
                    <a:pt x="0" y="38"/>
                    <a:pt x="23" y="128"/>
                    <a:pt x="38" y="147"/>
                  </a:cubicBezTo>
                  <a:cubicBezTo>
                    <a:pt x="81" y="146"/>
                    <a:pt x="119" y="120"/>
                    <a:pt x="137" y="83"/>
                  </a:cubicBezTo>
                </a:path>
              </a:pathLst>
            </a:custGeom>
            <a:solidFill>
              <a:srgbClr val="4FC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5" name="PA-简单332"/>
            <p:cNvSpPr>
              <a:spLocks noChangeArrowheads="1"/>
            </p:cNvSpPr>
            <p:nvPr>
              <p:custDataLst>
                <p:tags r:id="rId63"/>
              </p:custDataLst>
            </p:nvPr>
          </p:nvSpPr>
          <p:spPr bwMode="auto">
            <a:xfrm>
              <a:off x="4466" y="5061"/>
              <a:ext cx="219" cy="207"/>
            </a:xfrm>
            <a:prstGeom prst="ellipse">
              <a:avLst/>
            </a:prstGeom>
            <a:solidFill>
              <a:srgbClr val="E8F1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6" name="PA-简单333"/>
            <p:cNvSpPr/>
            <p:nvPr>
              <p:custDataLst>
                <p:tags r:id="rId64"/>
              </p:custDataLst>
            </p:nvPr>
          </p:nvSpPr>
          <p:spPr bwMode="auto">
            <a:xfrm>
              <a:off x="4827" y="4608"/>
              <a:ext cx="658" cy="1180"/>
            </a:xfrm>
            <a:custGeom>
              <a:avLst/>
              <a:gdLst>
                <a:gd name="T0" fmla="*/ 137 w 174"/>
                <a:gd name="T1" fmla="*/ 43 h 333"/>
                <a:gd name="T2" fmla="*/ 140 w 174"/>
                <a:gd name="T3" fmla="*/ 8 h 333"/>
                <a:gd name="T4" fmla="*/ 121 w 174"/>
                <a:gd name="T5" fmla="*/ 4 h 333"/>
                <a:gd name="T6" fmla="*/ 114 w 174"/>
                <a:gd name="T7" fmla="*/ 3 h 333"/>
                <a:gd name="T8" fmla="*/ 94 w 174"/>
                <a:gd name="T9" fmla="*/ 0 h 333"/>
                <a:gd name="T10" fmla="*/ 86 w 174"/>
                <a:gd name="T11" fmla="*/ 35 h 333"/>
                <a:gd name="T12" fmla="*/ 40 w 174"/>
                <a:gd name="T13" fmla="*/ 68 h 333"/>
                <a:gd name="T14" fmla="*/ 36 w 174"/>
                <a:gd name="T15" fmla="*/ 89 h 333"/>
                <a:gd name="T16" fmla="*/ 29 w 174"/>
                <a:gd name="T17" fmla="*/ 134 h 333"/>
                <a:gd name="T18" fmla="*/ 2 w 174"/>
                <a:gd name="T19" fmla="*/ 295 h 333"/>
                <a:gd name="T20" fmla="*/ 16 w 174"/>
                <a:gd name="T21" fmla="*/ 315 h 333"/>
                <a:gd name="T22" fmla="*/ 25 w 174"/>
                <a:gd name="T23" fmla="*/ 316 h 333"/>
                <a:gd name="T24" fmla="*/ 25 w 174"/>
                <a:gd name="T25" fmla="*/ 311 h 333"/>
                <a:gd name="T26" fmla="*/ 41 w 174"/>
                <a:gd name="T27" fmla="*/ 300 h 333"/>
                <a:gd name="T28" fmla="*/ 52 w 174"/>
                <a:gd name="T29" fmla="*/ 316 h 333"/>
                <a:gd name="T30" fmla="*/ 52 w 174"/>
                <a:gd name="T31" fmla="*/ 321 h 333"/>
                <a:gd name="T32" fmla="*/ 74 w 174"/>
                <a:gd name="T33" fmla="*/ 325 h 333"/>
                <a:gd name="T34" fmla="*/ 75 w 174"/>
                <a:gd name="T35" fmla="*/ 320 h 333"/>
                <a:gd name="T36" fmla="*/ 91 w 174"/>
                <a:gd name="T37" fmla="*/ 309 h 333"/>
                <a:gd name="T38" fmla="*/ 102 w 174"/>
                <a:gd name="T39" fmla="*/ 324 h 333"/>
                <a:gd name="T40" fmla="*/ 101 w 174"/>
                <a:gd name="T41" fmla="*/ 329 h 333"/>
                <a:gd name="T42" fmla="*/ 111 w 174"/>
                <a:gd name="T43" fmla="*/ 331 h 333"/>
                <a:gd name="T44" fmla="*/ 131 w 174"/>
                <a:gd name="T45" fmla="*/ 317 h 333"/>
                <a:gd name="T46" fmla="*/ 158 w 174"/>
                <a:gd name="T47" fmla="*/ 155 h 333"/>
                <a:gd name="T48" fmla="*/ 166 w 174"/>
                <a:gd name="T49" fmla="*/ 110 h 333"/>
                <a:gd name="T50" fmla="*/ 170 w 174"/>
                <a:gd name="T51" fmla="*/ 89 h 333"/>
                <a:gd name="T52" fmla="*/ 137 w 174"/>
                <a:gd name="T53" fmla="*/ 4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333">
                  <a:moveTo>
                    <a:pt x="137" y="43"/>
                  </a:moveTo>
                  <a:cubicBezTo>
                    <a:pt x="133" y="40"/>
                    <a:pt x="140" y="8"/>
                    <a:pt x="140" y="8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1" y="33"/>
                    <a:pt x="86" y="35"/>
                  </a:cubicBezTo>
                  <a:cubicBezTo>
                    <a:pt x="81" y="36"/>
                    <a:pt x="44" y="41"/>
                    <a:pt x="40" y="68"/>
                  </a:cubicBezTo>
                  <a:cubicBezTo>
                    <a:pt x="39" y="74"/>
                    <a:pt x="38" y="81"/>
                    <a:pt x="36" y="89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" y="295"/>
                    <a:pt x="2" y="295"/>
                    <a:pt x="2" y="295"/>
                  </a:cubicBezTo>
                  <a:cubicBezTo>
                    <a:pt x="0" y="304"/>
                    <a:pt x="7" y="313"/>
                    <a:pt x="16" y="315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1"/>
                    <a:pt x="25" y="311"/>
                    <a:pt x="25" y="311"/>
                  </a:cubicBezTo>
                  <a:cubicBezTo>
                    <a:pt x="27" y="304"/>
                    <a:pt x="34" y="299"/>
                    <a:pt x="41" y="300"/>
                  </a:cubicBezTo>
                  <a:cubicBezTo>
                    <a:pt x="49" y="301"/>
                    <a:pt x="54" y="308"/>
                    <a:pt x="52" y="316"/>
                  </a:cubicBezTo>
                  <a:cubicBezTo>
                    <a:pt x="52" y="321"/>
                    <a:pt x="52" y="321"/>
                    <a:pt x="52" y="321"/>
                  </a:cubicBezTo>
                  <a:cubicBezTo>
                    <a:pt x="74" y="325"/>
                    <a:pt x="74" y="325"/>
                    <a:pt x="74" y="325"/>
                  </a:cubicBezTo>
                  <a:cubicBezTo>
                    <a:pt x="75" y="320"/>
                    <a:pt x="75" y="320"/>
                    <a:pt x="75" y="320"/>
                  </a:cubicBezTo>
                  <a:cubicBezTo>
                    <a:pt x="76" y="312"/>
                    <a:pt x="84" y="307"/>
                    <a:pt x="91" y="309"/>
                  </a:cubicBezTo>
                  <a:cubicBezTo>
                    <a:pt x="98" y="310"/>
                    <a:pt x="103" y="317"/>
                    <a:pt x="102" y="324"/>
                  </a:cubicBezTo>
                  <a:cubicBezTo>
                    <a:pt x="101" y="329"/>
                    <a:pt x="101" y="329"/>
                    <a:pt x="101" y="329"/>
                  </a:cubicBezTo>
                  <a:cubicBezTo>
                    <a:pt x="111" y="331"/>
                    <a:pt x="111" y="331"/>
                    <a:pt x="111" y="331"/>
                  </a:cubicBezTo>
                  <a:cubicBezTo>
                    <a:pt x="121" y="333"/>
                    <a:pt x="130" y="326"/>
                    <a:pt x="131" y="317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03"/>
                    <a:pt x="168" y="96"/>
                    <a:pt x="170" y="89"/>
                  </a:cubicBezTo>
                  <a:cubicBezTo>
                    <a:pt x="174" y="63"/>
                    <a:pt x="141" y="46"/>
                    <a:pt x="137" y="43"/>
                  </a:cubicBezTo>
                </a:path>
              </a:pathLst>
            </a:custGeom>
            <a:solidFill>
              <a:srgbClr val="ABD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7" name="PA-简单334"/>
            <p:cNvSpPr/>
            <p:nvPr>
              <p:custDataLst>
                <p:tags r:id="rId65"/>
              </p:custDataLst>
            </p:nvPr>
          </p:nvSpPr>
          <p:spPr bwMode="auto">
            <a:xfrm>
              <a:off x="5172" y="4558"/>
              <a:ext cx="195" cy="135"/>
            </a:xfrm>
            <a:custGeom>
              <a:avLst/>
              <a:gdLst>
                <a:gd name="T0" fmla="*/ 73 w 81"/>
                <a:gd name="T1" fmla="*/ 56 h 56"/>
                <a:gd name="T2" fmla="*/ 0 w 81"/>
                <a:gd name="T3" fmla="*/ 45 h 56"/>
                <a:gd name="T4" fmla="*/ 8 w 81"/>
                <a:gd name="T5" fmla="*/ 0 h 56"/>
                <a:gd name="T6" fmla="*/ 81 w 81"/>
                <a:gd name="T7" fmla="*/ 12 h 56"/>
                <a:gd name="T8" fmla="*/ 73 w 81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56">
                  <a:moveTo>
                    <a:pt x="73" y="56"/>
                  </a:moveTo>
                  <a:lnTo>
                    <a:pt x="0" y="45"/>
                  </a:lnTo>
                  <a:lnTo>
                    <a:pt x="8" y="0"/>
                  </a:lnTo>
                  <a:lnTo>
                    <a:pt x="81" y="12"/>
                  </a:lnTo>
                  <a:lnTo>
                    <a:pt x="73" y="56"/>
                  </a:lnTo>
                  <a:close/>
                </a:path>
              </a:pathLst>
            </a:custGeom>
            <a:solidFill>
              <a:srgbClr val="457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8" name="PA-简单335"/>
            <p:cNvSpPr>
              <a:spLocks noChangeArrowheads="1"/>
            </p:cNvSpPr>
            <p:nvPr>
              <p:custDataLst>
                <p:tags r:id="rId66"/>
              </p:custDataLst>
            </p:nvPr>
          </p:nvSpPr>
          <p:spPr bwMode="auto">
            <a:xfrm>
              <a:off x="4914" y="4803"/>
              <a:ext cx="193" cy="814"/>
            </a:xfrm>
            <a:prstGeom prst="rect">
              <a:avLst/>
            </a:prstGeom>
            <a:solidFill>
              <a:srgbClr val="CEEB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09" name="PA-简单336"/>
            <p:cNvSpPr/>
            <p:nvPr>
              <p:custDataLst>
                <p:tags r:id="rId67"/>
              </p:custDataLst>
            </p:nvPr>
          </p:nvSpPr>
          <p:spPr bwMode="auto">
            <a:xfrm>
              <a:off x="4888" y="5083"/>
              <a:ext cx="537" cy="340"/>
            </a:xfrm>
            <a:custGeom>
              <a:avLst/>
              <a:gdLst>
                <a:gd name="T0" fmla="*/ 204 w 223"/>
                <a:gd name="T1" fmla="*/ 141 h 141"/>
                <a:gd name="T2" fmla="*/ 0 w 223"/>
                <a:gd name="T3" fmla="*/ 109 h 141"/>
                <a:gd name="T4" fmla="*/ 21 w 223"/>
                <a:gd name="T5" fmla="*/ 0 h 141"/>
                <a:gd name="T6" fmla="*/ 223 w 223"/>
                <a:gd name="T7" fmla="*/ 33 h 141"/>
                <a:gd name="T8" fmla="*/ 204 w 223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41">
                  <a:moveTo>
                    <a:pt x="204" y="141"/>
                  </a:moveTo>
                  <a:lnTo>
                    <a:pt x="0" y="109"/>
                  </a:lnTo>
                  <a:lnTo>
                    <a:pt x="21" y="0"/>
                  </a:lnTo>
                  <a:lnTo>
                    <a:pt x="223" y="33"/>
                  </a:lnTo>
                  <a:lnTo>
                    <a:pt x="204" y="141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0" name="PA-简单337"/>
            <p:cNvSpPr/>
            <p:nvPr>
              <p:custDataLst>
                <p:tags r:id="rId68"/>
              </p:custDataLst>
            </p:nvPr>
          </p:nvSpPr>
          <p:spPr bwMode="auto">
            <a:xfrm>
              <a:off x="5651" y="4941"/>
              <a:ext cx="263" cy="699"/>
            </a:xfrm>
            <a:custGeom>
              <a:avLst/>
              <a:gdLst>
                <a:gd name="T0" fmla="*/ 0 w 109"/>
                <a:gd name="T1" fmla="*/ 8 h 290"/>
                <a:gd name="T2" fmla="*/ 29 w 109"/>
                <a:gd name="T3" fmla="*/ 290 h 290"/>
                <a:gd name="T4" fmla="*/ 109 w 109"/>
                <a:gd name="T5" fmla="*/ 283 h 290"/>
                <a:gd name="T6" fmla="*/ 78 w 109"/>
                <a:gd name="T7" fmla="*/ 0 h 290"/>
                <a:gd name="T8" fmla="*/ 0 w 109"/>
                <a:gd name="T9" fmla="*/ 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290">
                  <a:moveTo>
                    <a:pt x="0" y="8"/>
                  </a:moveTo>
                  <a:lnTo>
                    <a:pt x="29" y="290"/>
                  </a:lnTo>
                  <a:lnTo>
                    <a:pt x="109" y="283"/>
                  </a:lnTo>
                  <a:lnTo>
                    <a:pt x="7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4B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1" name="PA-简单338"/>
            <p:cNvSpPr/>
            <p:nvPr>
              <p:custDataLst>
                <p:tags r:id="rId69"/>
              </p:custDataLst>
            </p:nvPr>
          </p:nvSpPr>
          <p:spPr bwMode="auto">
            <a:xfrm>
              <a:off x="5246" y="4960"/>
              <a:ext cx="479" cy="715"/>
            </a:xfrm>
            <a:custGeom>
              <a:avLst/>
              <a:gdLst>
                <a:gd name="T0" fmla="*/ 0 w 127"/>
                <a:gd name="T1" fmla="*/ 10 h 202"/>
                <a:gd name="T2" fmla="*/ 18 w 127"/>
                <a:gd name="T3" fmla="*/ 189 h 202"/>
                <a:gd name="T4" fmla="*/ 33 w 127"/>
                <a:gd name="T5" fmla="*/ 201 h 202"/>
                <a:gd name="T6" fmla="*/ 127 w 127"/>
                <a:gd name="T7" fmla="*/ 192 h 202"/>
                <a:gd name="T8" fmla="*/ 108 w 127"/>
                <a:gd name="T9" fmla="*/ 0 h 202"/>
                <a:gd name="T10" fmla="*/ 0 w 127"/>
                <a:gd name="T11" fmla="*/ 1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02">
                  <a:moveTo>
                    <a:pt x="0" y="10"/>
                  </a:moveTo>
                  <a:cubicBezTo>
                    <a:pt x="18" y="189"/>
                    <a:pt x="18" y="189"/>
                    <a:pt x="18" y="189"/>
                  </a:cubicBezTo>
                  <a:cubicBezTo>
                    <a:pt x="19" y="197"/>
                    <a:pt x="26" y="202"/>
                    <a:pt x="33" y="201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BDDD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2" name="PA-简单339"/>
            <p:cNvSpPr/>
            <p:nvPr>
              <p:custDataLst>
                <p:tags r:id="rId70"/>
              </p:custDataLst>
            </p:nvPr>
          </p:nvSpPr>
          <p:spPr bwMode="auto">
            <a:xfrm>
              <a:off x="5251" y="4787"/>
              <a:ext cx="446" cy="212"/>
            </a:xfrm>
            <a:custGeom>
              <a:avLst/>
              <a:gdLst>
                <a:gd name="T0" fmla="*/ 167 w 185"/>
                <a:gd name="T1" fmla="*/ 72 h 88"/>
                <a:gd name="T2" fmla="*/ 0 w 185"/>
                <a:gd name="T3" fmla="*/ 88 h 88"/>
                <a:gd name="T4" fmla="*/ 17 w 185"/>
                <a:gd name="T5" fmla="*/ 16 h 88"/>
                <a:gd name="T6" fmla="*/ 185 w 185"/>
                <a:gd name="T7" fmla="*/ 0 h 88"/>
                <a:gd name="T8" fmla="*/ 167 w 185"/>
                <a:gd name="T9" fmla="*/ 7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88">
                  <a:moveTo>
                    <a:pt x="167" y="72"/>
                  </a:moveTo>
                  <a:lnTo>
                    <a:pt x="0" y="88"/>
                  </a:lnTo>
                  <a:lnTo>
                    <a:pt x="17" y="16"/>
                  </a:lnTo>
                  <a:lnTo>
                    <a:pt x="185" y="0"/>
                  </a:lnTo>
                  <a:lnTo>
                    <a:pt x="167" y="72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3" name="PA-简单340"/>
            <p:cNvSpPr/>
            <p:nvPr>
              <p:custDataLst>
                <p:tags r:id="rId71"/>
              </p:custDataLst>
            </p:nvPr>
          </p:nvSpPr>
          <p:spPr bwMode="auto">
            <a:xfrm>
              <a:off x="5653" y="4787"/>
              <a:ext cx="185" cy="173"/>
            </a:xfrm>
            <a:custGeom>
              <a:avLst/>
              <a:gdLst>
                <a:gd name="T0" fmla="*/ 0 w 77"/>
                <a:gd name="T1" fmla="*/ 72 h 72"/>
                <a:gd name="T2" fmla="*/ 18 w 77"/>
                <a:gd name="T3" fmla="*/ 0 h 72"/>
                <a:gd name="T4" fmla="*/ 77 w 77"/>
                <a:gd name="T5" fmla="*/ 64 h 72"/>
                <a:gd name="T6" fmla="*/ 0 w 7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72">
                  <a:moveTo>
                    <a:pt x="0" y="72"/>
                  </a:moveTo>
                  <a:lnTo>
                    <a:pt x="18" y="0"/>
                  </a:lnTo>
                  <a:lnTo>
                    <a:pt x="77" y="64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4" name="PA-简单341"/>
            <p:cNvSpPr/>
            <p:nvPr>
              <p:custDataLst>
                <p:tags r:id="rId72"/>
              </p:custDataLst>
            </p:nvPr>
          </p:nvSpPr>
          <p:spPr bwMode="auto">
            <a:xfrm>
              <a:off x="5678" y="4820"/>
              <a:ext cx="132" cy="120"/>
            </a:xfrm>
            <a:custGeom>
              <a:avLst/>
              <a:gdLst>
                <a:gd name="T0" fmla="*/ 11 w 55"/>
                <a:gd name="T1" fmla="*/ 0 h 50"/>
                <a:gd name="T2" fmla="*/ 0 w 55"/>
                <a:gd name="T3" fmla="*/ 50 h 50"/>
                <a:gd name="T4" fmla="*/ 55 w 55"/>
                <a:gd name="T5" fmla="*/ 46 h 50"/>
                <a:gd name="T6" fmla="*/ 11 w 5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0">
                  <a:moveTo>
                    <a:pt x="11" y="0"/>
                  </a:moveTo>
                  <a:lnTo>
                    <a:pt x="0" y="50"/>
                  </a:lnTo>
                  <a:lnTo>
                    <a:pt x="55" y="4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7D2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5" name="PA-简单342"/>
            <p:cNvSpPr/>
            <p:nvPr>
              <p:custDataLst>
                <p:tags r:id="rId73"/>
              </p:custDataLst>
            </p:nvPr>
          </p:nvSpPr>
          <p:spPr bwMode="auto">
            <a:xfrm>
              <a:off x="5285" y="4726"/>
              <a:ext cx="412" cy="99"/>
            </a:xfrm>
            <a:custGeom>
              <a:avLst/>
              <a:gdLst>
                <a:gd name="T0" fmla="*/ 171 w 171"/>
                <a:gd name="T1" fmla="*/ 25 h 41"/>
                <a:gd name="T2" fmla="*/ 3 w 171"/>
                <a:gd name="T3" fmla="*/ 41 h 41"/>
                <a:gd name="T4" fmla="*/ 0 w 171"/>
                <a:gd name="T5" fmla="*/ 16 h 41"/>
                <a:gd name="T6" fmla="*/ 169 w 171"/>
                <a:gd name="T7" fmla="*/ 0 h 41"/>
                <a:gd name="T8" fmla="*/ 171 w 171"/>
                <a:gd name="T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41">
                  <a:moveTo>
                    <a:pt x="171" y="25"/>
                  </a:moveTo>
                  <a:lnTo>
                    <a:pt x="3" y="41"/>
                  </a:lnTo>
                  <a:lnTo>
                    <a:pt x="0" y="16"/>
                  </a:lnTo>
                  <a:lnTo>
                    <a:pt x="169" y="0"/>
                  </a:lnTo>
                  <a:lnTo>
                    <a:pt x="171" y="25"/>
                  </a:lnTo>
                  <a:close/>
                </a:path>
              </a:pathLst>
            </a:custGeom>
            <a:solidFill>
              <a:srgbClr val="FC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6" name="PA-简单343"/>
            <p:cNvSpPr/>
            <p:nvPr>
              <p:custDataLst>
                <p:tags r:id="rId74"/>
              </p:custDataLst>
            </p:nvPr>
          </p:nvSpPr>
          <p:spPr bwMode="auto">
            <a:xfrm>
              <a:off x="5246" y="4960"/>
              <a:ext cx="450" cy="443"/>
            </a:xfrm>
            <a:custGeom>
              <a:avLst/>
              <a:gdLst>
                <a:gd name="T0" fmla="*/ 10 w 119"/>
                <a:gd name="T1" fmla="*/ 107 h 125"/>
                <a:gd name="T2" fmla="*/ 27 w 119"/>
                <a:gd name="T3" fmla="*/ 93 h 125"/>
                <a:gd name="T4" fmla="*/ 55 w 119"/>
                <a:gd name="T5" fmla="*/ 115 h 125"/>
                <a:gd name="T6" fmla="*/ 75 w 119"/>
                <a:gd name="T7" fmla="*/ 84 h 125"/>
                <a:gd name="T8" fmla="*/ 91 w 119"/>
                <a:gd name="T9" fmla="*/ 112 h 125"/>
                <a:gd name="T10" fmla="*/ 107 w 119"/>
                <a:gd name="T11" fmla="*/ 89 h 125"/>
                <a:gd name="T12" fmla="*/ 119 w 119"/>
                <a:gd name="T13" fmla="*/ 109 h 125"/>
                <a:gd name="T14" fmla="*/ 108 w 119"/>
                <a:gd name="T15" fmla="*/ 0 h 125"/>
                <a:gd name="T16" fmla="*/ 0 w 119"/>
                <a:gd name="T17" fmla="*/ 10 h 125"/>
                <a:gd name="T18" fmla="*/ 10 w 119"/>
                <a:gd name="T1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125">
                  <a:moveTo>
                    <a:pt x="10" y="107"/>
                  </a:moveTo>
                  <a:cubicBezTo>
                    <a:pt x="17" y="99"/>
                    <a:pt x="21" y="89"/>
                    <a:pt x="27" y="93"/>
                  </a:cubicBezTo>
                  <a:cubicBezTo>
                    <a:pt x="34" y="98"/>
                    <a:pt x="38" y="125"/>
                    <a:pt x="55" y="115"/>
                  </a:cubicBezTo>
                  <a:cubicBezTo>
                    <a:pt x="72" y="105"/>
                    <a:pt x="70" y="81"/>
                    <a:pt x="75" y="84"/>
                  </a:cubicBezTo>
                  <a:cubicBezTo>
                    <a:pt x="79" y="86"/>
                    <a:pt x="77" y="119"/>
                    <a:pt x="91" y="112"/>
                  </a:cubicBezTo>
                  <a:cubicBezTo>
                    <a:pt x="105" y="105"/>
                    <a:pt x="101" y="90"/>
                    <a:pt x="107" y="89"/>
                  </a:cubicBezTo>
                  <a:cubicBezTo>
                    <a:pt x="112" y="89"/>
                    <a:pt x="113" y="103"/>
                    <a:pt x="119" y="10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10" y="107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7" name="PA-简单344"/>
            <p:cNvSpPr/>
            <p:nvPr>
              <p:custDataLst>
                <p:tags r:id="rId75"/>
              </p:custDataLst>
            </p:nvPr>
          </p:nvSpPr>
          <p:spPr bwMode="auto">
            <a:xfrm>
              <a:off x="5653" y="4941"/>
              <a:ext cx="226" cy="414"/>
            </a:xfrm>
            <a:custGeom>
              <a:avLst/>
              <a:gdLst>
                <a:gd name="T0" fmla="*/ 11 w 60"/>
                <a:gd name="T1" fmla="*/ 114 h 117"/>
                <a:gd name="T2" fmla="*/ 17 w 60"/>
                <a:gd name="T3" fmla="*/ 117 h 117"/>
                <a:gd name="T4" fmla="*/ 36 w 60"/>
                <a:gd name="T5" fmla="*/ 95 h 117"/>
                <a:gd name="T6" fmla="*/ 54 w 60"/>
                <a:gd name="T7" fmla="*/ 113 h 117"/>
                <a:gd name="T8" fmla="*/ 60 w 60"/>
                <a:gd name="T9" fmla="*/ 112 h 117"/>
                <a:gd name="T10" fmla="*/ 49 w 60"/>
                <a:gd name="T11" fmla="*/ 0 h 117"/>
                <a:gd name="T12" fmla="*/ 0 w 60"/>
                <a:gd name="T13" fmla="*/ 5 h 117"/>
                <a:gd name="T14" fmla="*/ 11 w 60"/>
                <a:gd name="T15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117">
                  <a:moveTo>
                    <a:pt x="11" y="114"/>
                  </a:moveTo>
                  <a:cubicBezTo>
                    <a:pt x="13" y="116"/>
                    <a:pt x="15" y="117"/>
                    <a:pt x="17" y="117"/>
                  </a:cubicBezTo>
                  <a:cubicBezTo>
                    <a:pt x="29" y="117"/>
                    <a:pt x="36" y="95"/>
                    <a:pt x="36" y="95"/>
                  </a:cubicBezTo>
                  <a:cubicBezTo>
                    <a:pt x="36" y="95"/>
                    <a:pt x="39" y="111"/>
                    <a:pt x="54" y="113"/>
                  </a:cubicBezTo>
                  <a:cubicBezTo>
                    <a:pt x="56" y="113"/>
                    <a:pt x="58" y="113"/>
                    <a:pt x="60" y="112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11" y="11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8" name="PA-简单345"/>
            <p:cNvSpPr/>
            <p:nvPr>
              <p:custDataLst>
                <p:tags r:id="rId76"/>
              </p:custDataLst>
            </p:nvPr>
          </p:nvSpPr>
          <p:spPr bwMode="auto">
            <a:xfrm>
              <a:off x="3953" y="5786"/>
              <a:ext cx="2187" cy="3220"/>
            </a:xfrm>
            <a:custGeom>
              <a:avLst/>
              <a:gdLst>
                <a:gd name="T0" fmla="*/ 800 w 908"/>
                <a:gd name="T1" fmla="*/ 1337 h 1337"/>
                <a:gd name="T2" fmla="*/ 99 w 908"/>
                <a:gd name="T3" fmla="*/ 1337 h 1337"/>
                <a:gd name="T4" fmla="*/ 0 w 908"/>
                <a:gd name="T5" fmla="*/ 0 h 1337"/>
                <a:gd name="T6" fmla="*/ 908 w 908"/>
                <a:gd name="T7" fmla="*/ 0 h 1337"/>
                <a:gd name="T8" fmla="*/ 800 w 908"/>
                <a:gd name="T9" fmla="*/ 1337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1337">
                  <a:moveTo>
                    <a:pt x="800" y="1337"/>
                  </a:moveTo>
                  <a:lnTo>
                    <a:pt x="99" y="1337"/>
                  </a:lnTo>
                  <a:lnTo>
                    <a:pt x="0" y="0"/>
                  </a:lnTo>
                  <a:lnTo>
                    <a:pt x="908" y="0"/>
                  </a:lnTo>
                  <a:lnTo>
                    <a:pt x="800" y="1337"/>
                  </a:lnTo>
                  <a:close/>
                </a:path>
              </a:pathLst>
            </a:custGeom>
            <a:solidFill>
              <a:srgbClr val="4FC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19" name="PA-简单346"/>
            <p:cNvSpPr/>
            <p:nvPr>
              <p:custDataLst>
                <p:tags r:id="rId77"/>
              </p:custDataLst>
            </p:nvPr>
          </p:nvSpPr>
          <p:spPr bwMode="auto">
            <a:xfrm>
              <a:off x="3953" y="5786"/>
              <a:ext cx="2187" cy="3220"/>
            </a:xfrm>
            <a:custGeom>
              <a:avLst/>
              <a:gdLst>
                <a:gd name="T0" fmla="*/ 800 w 908"/>
                <a:gd name="T1" fmla="*/ 1337 h 1337"/>
                <a:gd name="T2" fmla="*/ 99 w 908"/>
                <a:gd name="T3" fmla="*/ 1337 h 1337"/>
                <a:gd name="T4" fmla="*/ 0 w 908"/>
                <a:gd name="T5" fmla="*/ 0 h 1337"/>
                <a:gd name="T6" fmla="*/ 908 w 908"/>
                <a:gd name="T7" fmla="*/ 0 h 1337"/>
                <a:gd name="T8" fmla="*/ 800 w 908"/>
                <a:gd name="T9" fmla="*/ 1337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8" h="1337">
                  <a:moveTo>
                    <a:pt x="800" y="1337"/>
                  </a:moveTo>
                  <a:lnTo>
                    <a:pt x="99" y="1337"/>
                  </a:lnTo>
                  <a:lnTo>
                    <a:pt x="0" y="0"/>
                  </a:lnTo>
                  <a:lnTo>
                    <a:pt x="908" y="0"/>
                  </a:lnTo>
                  <a:lnTo>
                    <a:pt x="800" y="13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0" name="PA-简单347"/>
            <p:cNvSpPr/>
            <p:nvPr>
              <p:custDataLst>
                <p:tags r:id="rId78"/>
              </p:custDataLst>
            </p:nvPr>
          </p:nvSpPr>
          <p:spPr bwMode="auto">
            <a:xfrm>
              <a:off x="5885" y="5781"/>
              <a:ext cx="67" cy="5"/>
            </a:xfrm>
            <a:custGeom>
              <a:avLst/>
              <a:gdLst>
                <a:gd name="T0" fmla="*/ 18 w 18"/>
                <a:gd name="T1" fmla="*/ 0 h 1"/>
                <a:gd name="T2" fmla="*/ 0 w 18"/>
                <a:gd name="T3" fmla="*/ 0 h 1"/>
                <a:gd name="T4" fmla="*/ 0 w 18"/>
                <a:gd name="T5" fmla="*/ 1 h 1"/>
                <a:gd name="T6" fmla="*/ 18 w 18"/>
                <a:gd name="T7" fmla="*/ 1 h 1"/>
                <a:gd name="T8" fmla="*/ 18 w 1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1" name="PA-简单348"/>
            <p:cNvSpPr/>
            <p:nvPr>
              <p:custDataLst>
                <p:tags r:id="rId79"/>
              </p:custDataLst>
            </p:nvPr>
          </p:nvSpPr>
          <p:spPr bwMode="auto">
            <a:xfrm>
              <a:off x="5952" y="5781"/>
              <a:ext cx="193" cy="5"/>
            </a:xfrm>
            <a:custGeom>
              <a:avLst/>
              <a:gdLst>
                <a:gd name="T0" fmla="*/ 51 w 51"/>
                <a:gd name="T1" fmla="*/ 0 h 1"/>
                <a:gd name="T2" fmla="*/ 0 w 51"/>
                <a:gd name="T3" fmla="*/ 0 h 1"/>
                <a:gd name="T4" fmla="*/ 0 w 51"/>
                <a:gd name="T5" fmla="*/ 1 h 1"/>
                <a:gd name="T6" fmla="*/ 50 w 51"/>
                <a:gd name="T7" fmla="*/ 1 h 1"/>
                <a:gd name="T8" fmla="*/ 50 w 51"/>
                <a:gd name="T9" fmla="*/ 1 h 1"/>
                <a:gd name="T10" fmla="*/ 51 w 5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">
                  <a:moveTo>
                    <a:pt x="51" y="0"/>
                  </a:moveTo>
                  <a:cubicBezTo>
                    <a:pt x="51" y="0"/>
                    <a:pt x="3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1" y="1"/>
                    <a:pt x="51" y="1"/>
                    <a:pt x="51" y="0"/>
                  </a:cubicBezTo>
                </a:path>
              </a:pathLst>
            </a:custGeom>
            <a:solidFill>
              <a:srgbClr val="563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2" name="PA-简单349"/>
            <p:cNvSpPr>
              <a:spLocks noEditPoints="1"/>
            </p:cNvSpPr>
            <p:nvPr>
              <p:custDataLst>
                <p:tags r:id="rId80"/>
              </p:custDataLst>
            </p:nvPr>
          </p:nvSpPr>
          <p:spPr bwMode="auto">
            <a:xfrm>
              <a:off x="3953" y="5781"/>
              <a:ext cx="1932" cy="5"/>
            </a:xfrm>
            <a:custGeom>
              <a:avLst/>
              <a:gdLst>
                <a:gd name="T0" fmla="*/ 176 w 512"/>
                <a:gd name="T1" fmla="*/ 1 h 1"/>
                <a:gd name="T2" fmla="*/ 174 w 512"/>
                <a:gd name="T3" fmla="*/ 1 h 1"/>
                <a:gd name="T4" fmla="*/ 174 w 512"/>
                <a:gd name="T5" fmla="*/ 1 h 1"/>
                <a:gd name="T6" fmla="*/ 177 w 512"/>
                <a:gd name="T7" fmla="*/ 1 h 1"/>
                <a:gd name="T8" fmla="*/ 176 w 512"/>
                <a:gd name="T9" fmla="*/ 1 h 1"/>
                <a:gd name="T10" fmla="*/ 512 w 512"/>
                <a:gd name="T11" fmla="*/ 0 h 1"/>
                <a:gd name="T12" fmla="*/ 197 w 512"/>
                <a:gd name="T13" fmla="*/ 1 h 1"/>
                <a:gd name="T14" fmla="*/ 196 w 512"/>
                <a:gd name="T15" fmla="*/ 1 h 1"/>
                <a:gd name="T16" fmla="*/ 512 w 512"/>
                <a:gd name="T17" fmla="*/ 1 h 1"/>
                <a:gd name="T18" fmla="*/ 512 w 512"/>
                <a:gd name="T19" fmla="*/ 0 h 1"/>
                <a:gd name="T20" fmla="*/ 0 w 512"/>
                <a:gd name="T21" fmla="*/ 0 h 1"/>
                <a:gd name="T22" fmla="*/ 0 w 512"/>
                <a:gd name="T23" fmla="*/ 1 h 1"/>
                <a:gd name="T24" fmla="*/ 115 w 512"/>
                <a:gd name="T25" fmla="*/ 1 h 1"/>
                <a:gd name="T26" fmla="*/ 115 w 512"/>
                <a:gd name="T27" fmla="*/ 1 h 1"/>
                <a:gd name="T28" fmla="*/ 0 w 512"/>
                <a:gd name="T29" fmla="*/ 0 h 1"/>
                <a:gd name="T30" fmla="*/ 0 w 512"/>
                <a:gd name="T3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2" h="1">
                  <a:moveTo>
                    <a:pt x="176" y="1"/>
                  </a:moveTo>
                  <a:cubicBezTo>
                    <a:pt x="176" y="1"/>
                    <a:pt x="175" y="1"/>
                    <a:pt x="174" y="1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6" y="1"/>
                  </a:cubicBezTo>
                  <a:moveTo>
                    <a:pt x="512" y="0"/>
                  </a:moveTo>
                  <a:cubicBezTo>
                    <a:pt x="435" y="0"/>
                    <a:pt x="306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512" y="1"/>
                    <a:pt x="512" y="1"/>
                    <a:pt x="512" y="1"/>
                  </a:cubicBezTo>
                  <a:cubicBezTo>
                    <a:pt x="512" y="1"/>
                    <a:pt x="512" y="0"/>
                    <a:pt x="512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49" y="1"/>
                    <a:pt x="3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3" name="PA-简单350"/>
            <p:cNvSpPr>
              <a:spLocks noEditPoints="1"/>
            </p:cNvSpPr>
            <p:nvPr>
              <p:custDataLst>
                <p:tags r:id="rId81"/>
              </p:custDataLst>
            </p:nvPr>
          </p:nvSpPr>
          <p:spPr bwMode="auto">
            <a:xfrm>
              <a:off x="4387" y="5786"/>
              <a:ext cx="224" cy="0"/>
            </a:xfrm>
            <a:custGeom>
              <a:avLst/>
              <a:gdLst>
                <a:gd name="T0" fmla="*/ 59 w 59"/>
                <a:gd name="T1" fmla="*/ 50 w 59"/>
                <a:gd name="T2" fmla="*/ 50 w 59"/>
                <a:gd name="T3" fmla="*/ 59 w 59"/>
                <a:gd name="T4" fmla="*/ 59 w 59"/>
                <a:gd name="T5" fmla="*/ 0 w 59"/>
                <a:gd name="T6" fmla="*/ 0 w 59"/>
                <a:gd name="T7" fmla="*/ 7 w 59"/>
                <a:gd name="T8" fmla="*/ 6 w 59"/>
                <a:gd name="T9" fmla="*/ 0 w 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59">
                  <a:moveTo>
                    <a:pt x="59" y="0"/>
                  </a:moveTo>
                  <a:cubicBezTo>
                    <a:pt x="56" y="0"/>
                    <a:pt x="53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AC1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4" name="PA-简单351"/>
            <p:cNvSpPr>
              <a:spLocks noEditPoints="1"/>
            </p:cNvSpPr>
            <p:nvPr>
              <p:custDataLst>
                <p:tags r:id="rId82"/>
              </p:custDataLst>
            </p:nvPr>
          </p:nvSpPr>
          <p:spPr bwMode="auto">
            <a:xfrm>
              <a:off x="4411" y="5786"/>
              <a:ext cx="166" cy="0"/>
            </a:xfrm>
            <a:custGeom>
              <a:avLst/>
              <a:gdLst>
                <a:gd name="T0" fmla="*/ 44 w 44"/>
                <a:gd name="T1" fmla="*/ 40 w 44"/>
                <a:gd name="T2" fmla="*/ 40 w 44"/>
                <a:gd name="T3" fmla="*/ 44 w 44"/>
                <a:gd name="T4" fmla="*/ 44 w 44"/>
                <a:gd name="T5" fmla="*/ 0 w 44"/>
                <a:gd name="T6" fmla="*/ 1 w 44"/>
                <a:gd name="T7" fmla="*/ 4 w 44"/>
                <a:gd name="T8" fmla="*/ 4 w 44"/>
                <a:gd name="T9" fmla="*/ 0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cubicBezTo>
                    <a:pt x="43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C939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5" name="PA-简单352"/>
            <p:cNvSpPr/>
            <p:nvPr>
              <p:custDataLst>
                <p:tags r:id="rId83"/>
              </p:custDataLst>
            </p:nvPr>
          </p:nvSpPr>
          <p:spPr bwMode="auto">
            <a:xfrm>
              <a:off x="4425" y="5786"/>
              <a:ext cx="135" cy="0"/>
            </a:xfrm>
            <a:custGeom>
              <a:avLst/>
              <a:gdLst>
                <a:gd name="T0" fmla="*/ 0 w 36"/>
                <a:gd name="T1" fmla="*/ 0 w 36"/>
                <a:gd name="T2" fmla="*/ 36 w 36"/>
                <a:gd name="T3" fmla="*/ 36 w 36"/>
                <a:gd name="T4" fmla="*/ 30 w 36"/>
                <a:gd name="T5" fmla="*/ 0 w 3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3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2" y="0"/>
                    <a:pt x="30" y="0"/>
                  </a:cubicBezTo>
                  <a:cubicBezTo>
                    <a:pt x="20" y="0"/>
                    <a:pt x="1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6" name="PA-简单353"/>
            <p:cNvSpPr/>
            <p:nvPr>
              <p:custDataLst>
                <p:tags r:id="rId84"/>
              </p:custDataLst>
            </p:nvPr>
          </p:nvSpPr>
          <p:spPr bwMode="auto">
            <a:xfrm>
              <a:off x="4618" y="5786"/>
              <a:ext cx="79" cy="0"/>
            </a:xfrm>
            <a:custGeom>
              <a:avLst/>
              <a:gdLst>
                <a:gd name="T0" fmla="*/ 21 w 21"/>
                <a:gd name="T1" fmla="*/ 0 w 21"/>
                <a:gd name="T2" fmla="*/ 1 w 21"/>
                <a:gd name="T3" fmla="*/ 2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cubicBezTo>
                    <a:pt x="14" y="0"/>
                    <a:pt x="7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1" y="0"/>
                  </a:cubicBezTo>
                </a:path>
              </a:pathLst>
            </a:custGeom>
            <a:solidFill>
              <a:srgbClr val="008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7" name="PA-简单354"/>
            <p:cNvSpPr/>
            <p:nvPr>
              <p:custDataLst>
                <p:tags r:id="rId85"/>
              </p:custDataLst>
            </p:nvPr>
          </p:nvSpPr>
          <p:spPr bwMode="auto">
            <a:xfrm>
              <a:off x="3951" y="5789"/>
              <a:ext cx="7" cy="89"/>
            </a:xfrm>
            <a:custGeom>
              <a:avLst/>
              <a:gdLst>
                <a:gd name="T0" fmla="*/ 1 w 2"/>
                <a:gd name="T1" fmla="*/ 0 h 25"/>
                <a:gd name="T2" fmla="*/ 1 w 2"/>
                <a:gd name="T3" fmla="*/ 24 h 25"/>
                <a:gd name="T4" fmla="*/ 2 w 2"/>
                <a:gd name="T5" fmla="*/ 25 h 25"/>
                <a:gd name="T6" fmla="*/ 1 w 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5">
                  <a:moveTo>
                    <a:pt x="1" y="0"/>
                  </a:moveTo>
                  <a:cubicBezTo>
                    <a:pt x="0" y="4"/>
                    <a:pt x="0" y="12"/>
                    <a:pt x="1" y="24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8" name="PA-简单355"/>
            <p:cNvSpPr/>
            <p:nvPr>
              <p:custDataLst>
                <p:tags r:id="rId86"/>
              </p:custDataLst>
            </p:nvPr>
          </p:nvSpPr>
          <p:spPr bwMode="auto">
            <a:xfrm>
              <a:off x="4064" y="7390"/>
              <a:ext cx="70" cy="833"/>
            </a:xfrm>
            <a:custGeom>
              <a:avLst/>
              <a:gdLst>
                <a:gd name="T0" fmla="*/ 2 w 19"/>
                <a:gd name="T1" fmla="*/ 0 h 235"/>
                <a:gd name="T2" fmla="*/ 0 w 19"/>
                <a:gd name="T3" fmla="*/ 2 h 235"/>
                <a:gd name="T4" fmla="*/ 18 w 19"/>
                <a:gd name="T5" fmla="*/ 235 h 235"/>
                <a:gd name="T6" fmla="*/ 19 w 19"/>
                <a:gd name="T7" fmla="*/ 234 h 235"/>
                <a:gd name="T8" fmla="*/ 2 w 19"/>
                <a:gd name="T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35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6" y="83"/>
                    <a:pt x="13" y="164"/>
                    <a:pt x="18" y="235"/>
                  </a:cubicBezTo>
                  <a:cubicBezTo>
                    <a:pt x="18" y="235"/>
                    <a:pt x="19" y="234"/>
                    <a:pt x="19" y="23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29" name="PA-简单356"/>
            <p:cNvSpPr/>
            <p:nvPr>
              <p:custDataLst>
                <p:tags r:id="rId87"/>
              </p:custDataLst>
            </p:nvPr>
          </p:nvSpPr>
          <p:spPr bwMode="auto">
            <a:xfrm>
              <a:off x="4131" y="8219"/>
              <a:ext cx="26" cy="308"/>
            </a:xfrm>
            <a:custGeom>
              <a:avLst/>
              <a:gdLst>
                <a:gd name="T0" fmla="*/ 1 w 7"/>
                <a:gd name="T1" fmla="*/ 0 h 87"/>
                <a:gd name="T2" fmla="*/ 0 w 7"/>
                <a:gd name="T3" fmla="*/ 1 h 87"/>
                <a:gd name="T4" fmla="*/ 7 w 7"/>
                <a:gd name="T5" fmla="*/ 87 h 87"/>
                <a:gd name="T6" fmla="*/ 1 w 7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7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3" y="32"/>
                    <a:pt x="5" y="61"/>
                    <a:pt x="7" y="87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0" name="PA-简单357"/>
            <p:cNvSpPr/>
            <p:nvPr>
              <p:custDataLst>
                <p:tags r:id="rId88"/>
              </p:custDataLst>
            </p:nvPr>
          </p:nvSpPr>
          <p:spPr bwMode="auto">
            <a:xfrm>
              <a:off x="3953" y="5873"/>
              <a:ext cx="118" cy="1525"/>
            </a:xfrm>
            <a:custGeom>
              <a:avLst/>
              <a:gdLst>
                <a:gd name="T0" fmla="*/ 0 w 31"/>
                <a:gd name="T1" fmla="*/ 0 h 430"/>
                <a:gd name="T2" fmla="*/ 29 w 31"/>
                <a:gd name="T3" fmla="*/ 430 h 430"/>
                <a:gd name="T4" fmla="*/ 31 w 31"/>
                <a:gd name="T5" fmla="*/ 428 h 430"/>
                <a:gd name="T6" fmla="*/ 1 w 31"/>
                <a:gd name="T7" fmla="*/ 1 h 430"/>
                <a:gd name="T8" fmla="*/ 0 w 31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30">
                  <a:moveTo>
                    <a:pt x="0" y="0"/>
                  </a:moveTo>
                  <a:cubicBezTo>
                    <a:pt x="2" y="66"/>
                    <a:pt x="15" y="248"/>
                    <a:pt x="29" y="430"/>
                  </a:cubicBezTo>
                  <a:cubicBezTo>
                    <a:pt x="30" y="430"/>
                    <a:pt x="31" y="429"/>
                    <a:pt x="31" y="428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1" name="PA-简单358"/>
            <p:cNvSpPr/>
            <p:nvPr>
              <p:custDataLst>
                <p:tags r:id="rId89"/>
              </p:custDataLst>
            </p:nvPr>
          </p:nvSpPr>
          <p:spPr bwMode="auto">
            <a:xfrm>
              <a:off x="3953" y="5786"/>
              <a:ext cx="2187" cy="3220"/>
            </a:xfrm>
            <a:custGeom>
              <a:avLst/>
              <a:gdLst>
                <a:gd name="T0" fmla="*/ 580 w 580"/>
                <a:gd name="T1" fmla="*/ 0 h 909"/>
                <a:gd name="T2" fmla="*/ 530 w 580"/>
                <a:gd name="T3" fmla="*/ 0 h 909"/>
                <a:gd name="T4" fmla="*/ 512 w 580"/>
                <a:gd name="T5" fmla="*/ 0 h 909"/>
                <a:gd name="T6" fmla="*/ 196 w 580"/>
                <a:gd name="T7" fmla="*/ 0 h 909"/>
                <a:gd name="T8" fmla="*/ 177 w 580"/>
                <a:gd name="T9" fmla="*/ 0 h 909"/>
                <a:gd name="T10" fmla="*/ 174 w 580"/>
                <a:gd name="T11" fmla="*/ 0 h 909"/>
                <a:gd name="T12" fmla="*/ 165 w 580"/>
                <a:gd name="T13" fmla="*/ 0 h 909"/>
                <a:gd name="T14" fmla="*/ 161 w 580"/>
                <a:gd name="T15" fmla="*/ 0 h 909"/>
                <a:gd name="T16" fmla="*/ 125 w 580"/>
                <a:gd name="T17" fmla="*/ 0 h 909"/>
                <a:gd name="T18" fmla="*/ 122 w 580"/>
                <a:gd name="T19" fmla="*/ 0 h 909"/>
                <a:gd name="T20" fmla="*/ 115 w 580"/>
                <a:gd name="T21" fmla="*/ 0 h 909"/>
                <a:gd name="T22" fmla="*/ 0 w 580"/>
                <a:gd name="T23" fmla="*/ 0 h 909"/>
                <a:gd name="T24" fmla="*/ 0 w 580"/>
                <a:gd name="T25" fmla="*/ 1 h 909"/>
                <a:gd name="T26" fmla="*/ 1 w 580"/>
                <a:gd name="T27" fmla="*/ 26 h 909"/>
                <a:gd name="T28" fmla="*/ 31 w 580"/>
                <a:gd name="T29" fmla="*/ 453 h 909"/>
                <a:gd name="T30" fmla="*/ 48 w 580"/>
                <a:gd name="T31" fmla="*/ 687 h 909"/>
                <a:gd name="T32" fmla="*/ 54 w 580"/>
                <a:gd name="T33" fmla="*/ 774 h 909"/>
                <a:gd name="T34" fmla="*/ 65 w 580"/>
                <a:gd name="T35" fmla="*/ 909 h 909"/>
                <a:gd name="T36" fmla="*/ 109 w 580"/>
                <a:gd name="T37" fmla="*/ 67 h 909"/>
                <a:gd name="T38" fmla="*/ 580 w 580"/>
                <a:gd name="T39" fmla="*/ 0 h 909"/>
                <a:gd name="T40" fmla="*/ 580 w 580"/>
                <a:gd name="T41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0" h="909">
                  <a:moveTo>
                    <a:pt x="580" y="0"/>
                  </a:moveTo>
                  <a:cubicBezTo>
                    <a:pt x="530" y="0"/>
                    <a:pt x="530" y="0"/>
                    <a:pt x="530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31" y="453"/>
                    <a:pt x="31" y="453"/>
                    <a:pt x="31" y="453"/>
                  </a:cubicBezTo>
                  <a:cubicBezTo>
                    <a:pt x="48" y="687"/>
                    <a:pt x="48" y="687"/>
                    <a:pt x="48" y="687"/>
                  </a:cubicBezTo>
                  <a:cubicBezTo>
                    <a:pt x="54" y="774"/>
                    <a:pt x="54" y="774"/>
                    <a:pt x="54" y="774"/>
                  </a:cubicBezTo>
                  <a:cubicBezTo>
                    <a:pt x="60" y="855"/>
                    <a:pt x="65" y="909"/>
                    <a:pt x="65" y="909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7"/>
                    <a:pt x="560" y="19"/>
                    <a:pt x="580" y="0"/>
                  </a:cubicBezTo>
                  <a:cubicBezTo>
                    <a:pt x="580" y="0"/>
                    <a:pt x="580" y="0"/>
                    <a:pt x="580" y="0"/>
                  </a:cubicBezTo>
                </a:path>
              </a:pathLst>
            </a:custGeom>
            <a:solidFill>
              <a:srgbClr val="47B7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2" name="PA-简单359"/>
            <p:cNvSpPr/>
            <p:nvPr>
              <p:custDataLst>
                <p:tags r:id="rId90"/>
              </p:custDataLst>
            </p:nvPr>
          </p:nvSpPr>
          <p:spPr bwMode="auto">
            <a:xfrm>
              <a:off x="3678" y="5591"/>
              <a:ext cx="2739" cy="207"/>
            </a:xfrm>
            <a:custGeom>
              <a:avLst/>
              <a:gdLst>
                <a:gd name="T0" fmla="*/ 700 w 726"/>
                <a:gd name="T1" fmla="*/ 59 h 59"/>
                <a:gd name="T2" fmla="*/ 26 w 726"/>
                <a:gd name="T3" fmla="*/ 59 h 59"/>
                <a:gd name="T4" fmla="*/ 0 w 726"/>
                <a:gd name="T5" fmla="*/ 34 h 59"/>
                <a:gd name="T6" fmla="*/ 0 w 726"/>
                <a:gd name="T7" fmla="*/ 26 h 59"/>
                <a:gd name="T8" fmla="*/ 26 w 726"/>
                <a:gd name="T9" fmla="*/ 0 h 59"/>
                <a:gd name="T10" fmla="*/ 700 w 726"/>
                <a:gd name="T11" fmla="*/ 0 h 59"/>
                <a:gd name="T12" fmla="*/ 726 w 726"/>
                <a:gd name="T13" fmla="*/ 26 h 59"/>
                <a:gd name="T14" fmla="*/ 726 w 726"/>
                <a:gd name="T15" fmla="*/ 34 h 59"/>
                <a:gd name="T16" fmla="*/ 700 w 726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6" h="59">
                  <a:moveTo>
                    <a:pt x="700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12" y="59"/>
                    <a:pt x="0" y="48"/>
                    <a:pt x="0" y="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4" y="0"/>
                    <a:pt x="726" y="11"/>
                    <a:pt x="726" y="26"/>
                  </a:cubicBezTo>
                  <a:cubicBezTo>
                    <a:pt x="726" y="34"/>
                    <a:pt x="726" y="34"/>
                    <a:pt x="726" y="34"/>
                  </a:cubicBezTo>
                  <a:cubicBezTo>
                    <a:pt x="726" y="48"/>
                    <a:pt x="714" y="59"/>
                    <a:pt x="700" y="59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3" name="PA-简单360"/>
            <p:cNvSpPr/>
            <p:nvPr>
              <p:custDataLst>
                <p:tags r:id="rId91"/>
              </p:custDataLst>
            </p:nvPr>
          </p:nvSpPr>
          <p:spPr bwMode="auto">
            <a:xfrm>
              <a:off x="3760" y="5654"/>
              <a:ext cx="2539" cy="84"/>
            </a:xfrm>
            <a:custGeom>
              <a:avLst/>
              <a:gdLst>
                <a:gd name="T0" fmla="*/ 12 w 673"/>
                <a:gd name="T1" fmla="*/ 24 h 24"/>
                <a:gd name="T2" fmla="*/ 661 w 673"/>
                <a:gd name="T3" fmla="*/ 24 h 24"/>
                <a:gd name="T4" fmla="*/ 673 w 673"/>
                <a:gd name="T5" fmla="*/ 12 h 24"/>
                <a:gd name="T6" fmla="*/ 661 w 673"/>
                <a:gd name="T7" fmla="*/ 0 h 24"/>
                <a:gd name="T8" fmla="*/ 12 w 673"/>
                <a:gd name="T9" fmla="*/ 0 h 24"/>
                <a:gd name="T10" fmla="*/ 0 w 673"/>
                <a:gd name="T11" fmla="*/ 12 h 24"/>
                <a:gd name="T12" fmla="*/ 12 w 67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3" h="24">
                  <a:moveTo>
                    <a:pt x="12" y="24"/>
                  </a:moveTo>
                  <a:cubicBezTo>
                    <a:pt x="661" y="24"/>
                    <a:pt x="661" y="24"/>
                    <a:pt x="661" y="24"/>
                  </a:cubicBezTo>
                  <a:cubicBezTo>
                    <a:pt x="668" y="24"/>
                    <a:pt x="673" y="19"/>
                    <a:pt x="673" y="12"/>
                  </a:cubicBezTo>
                  <a:cubicBezTo>
                    <a:pt x="673" y="6"/>
                    <a:pt x="668" y="0"/>
                    <a:pt x="66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4" name="PA-简单361"/>
            <p:cNvSpPr/>
            <p:nvPr>
              <p:custDataLst>
                <p:tags r:id="rId92"/>
              </p:custDataLst>
            </p:nvPr>
          </p:nvSpPr>
          <p:spPr bwMode="auto">
            <a:xfrm>
              <a:off x="3837" y="5483"/>
              <a:ext cx="2382" cy="108"/>
            </a:xfrm>
            <a:custGeom>
              <a:avLst/>
              <a:gdLst>
                <a:gd name="T0" fmla="*/ 619 w 632"/>
                <a:gd name="T1" fmla="*/ 30 h 30"/>
                <a:gd name="T2" fmla="*/ 13 w 632"/>
                <a:gd name="T3" fmla="*/ 30 h 30"/>
                <a:gd name="T4" fmla="*/ 0 w 632"/>
                <a:gd name="T5" fmla="*/ 17 h 30"/>
                <a:gd name="T6" fmla="*/ 0 w 632"/>
                <a:gd name="T7" fmla="*/ 13 h 30"/>
                <a:gd name="T8" fmla="*/ 13 w 632"/>
                <a:gd name="T9" fmla="*/ 0 h 30"/>
                <a:gd name="T10" fmla="*/ 619 w 632"/>
                <a:gd name="T11" fmla="*/ 0 h 30"/>
                <a:gd name="T12" fmla="*/ 632 w 632"/>
                <a:gd name="T13" fmla="*/ 13 h 30"/>
                <a:gd name="T14" fmla="*/ 632 w 632"/>
                <a:gd name="T15" fmla="*/ 17 h 30"/>
                <a:gd name="T16" fmla="*/ 619 w 632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30">
                  <a:moveTo>
                    <a:pt x="619" y="30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6" y="30"/>
                    <a:pt x="0" y="24"/>
                    <a:pt x="0" y="1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619" y="0"/>
                    <a:pt x="619" y="0"/>
                    <a:pt x="619" y="0"/>
                  </a:cubicBezTo>
                  <a:cubicBezTo>
                    <a:pt x="626" y="0"/>
                    <a:pt x="632" y="5"/>
                    <a:pt x="632" y="13"/>
                  </a:cubicBezTo>
                  <a:cubicBezTo>
                    <a:pt x="632" y="17"/>
                    <a:pt x="632" y="17"/>
                    <a:pt x="632" y="17"/>
                  </a:cubicBezTo>
                  <a:cubicBezTo>
                    <a:pt x="632" y="24"/>
                    <a:pt x="626" y="30"/>
                    <a:pt x="619" y="30"/>
                  </a:cubicBezTo>
                  <a:close/>
                </a:path>
              </a:pathLst>
            </a:custGeom>
            <a:solidFill>
              <a:srgbClr val="419E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5" name="PA-简单362"/>
            <p:cNvSpPr/>
            <p:nvPr>
              <p:custDataLst>
                <p:tags r:id="rId93"/>
              </p:custDataLst>
            </p:nvPr>
          </p:nvSpPr>
          <p:spPr bwMode="auto">
            <a:xfrm>
              <a:off x="4037" y="5410"/>
              <a:ext cx="1987" cy="72"/>
            </a:xfrm>
            <a:custGeom>
              <a:avLst/>
              <a:gdLst>
                <a:gd name="T0" fmla="*/ 519 w 527"/>
                <a:gd name="T1" fmla="*/ 21 h 21"/>
                <a:gd name="T2" fmla="*/ 8 w 527"/>
                <a:gd name="T3" fmla="*/ 21 h 21"/>
                <a:gd name="T4" fmla="*/ 0 w 527"/>
                <a:gd name="T5" fmla="*/ 12 h 21"/>
                <a:gd name="T6" fmla="*/ 0 w 527"/>
                <a:gd name="T7" fmla="*/ 9 h 21"/>
                <a:gd name="T8" fmla="*/ 8 w 527"/>
                <a:gd name="T9" fmla="*/ 0 h 21"/>
                <a:gd name="T10" fmla="*/ 519 w 527"/>
                <a:gd name="T11" fmla="*/ 0 h 21"/>
                <a:gd name="T12" fmla="*/ 527 w 527"/>
                <a:gd name="T13" fmla="*/ 9 h 21"/>
                <a:gd name="T14" fmla="*/ 527 w 527"/>
                <a:gd name="T15" fmla="*/ 12 h 21"/>
                <a:gd name="T16" fmla="*/ 519 w 527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21">
                  <a:moveTo>
                    <a:pt x="51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7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3" y="0"/>
                    <a:pt x="527" y="4"/>
                    <a:pt x="527" y="9"/>
                  </a:cubicBezTo>
                  <a:cubicBezTo>
                    <a:pt x="527" y="12"/>
                    <a:pt x="527" y="12"/>
                    <a:pt x="527" y="12"/>
                  </a:cubicBezTo>
                  <a:cubicBezTo>
                    <a:pt x="527" y="17"/>
                    <a:pt x="523" y="21"/>
                    <a:pt x="519" y="21"/>
                  </a:cubicBezTo>
                  <a:close/>
                </a:path>
              </a:pathLst>
            </a:custGeom>
            <a:solidFill>
              <a:srgbClr val="368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6" name="PA-简单363"/>
            <p:cNvSpPr/>
            <p:nvPr>
              <p:custDataLst>
                <p:tags r:id="rId94"/>
              </p:custDataLst>
            </p:nvPr>
          </p:nvSpPr>
          <p:spPr bwMode="auto">
            <a:xfrm>
              <a:off x="4081" y="8674"/>
              <a:ext cx="137" cy="414"/>
            </a:xfrm>
            <a:custGeom>
              <a:avLst/>
              <a:gdLst>
                <a:gd name="T0" fmla="*/ 20 w 36"/>
                <a:gd name="T1" fmla="*/ 117 h 117"/>
                <a:gd name="T2" fmla="*/ 16 w 36"/>
                <a:gd name="T3" fmla="*/ 117 h 117"/>
                <a:gd name="T4" fmla="*/ 0 w 36"/>
                <a:gd name="T5" fmla="*/ 102 h 117"/>
                <a:gd name="T6" fmla="*/ 0 w 36"/>
                <a:gd name="T7" fmla="*/ 15 h 117"/>
                <a:gd name="T8" fmla="*/ 16 w 36"/>
                <a:gd name="T9" fmla="*/ 0 h 117"/>
                <a:gd name="T10" fmla="*/ 20 w 36"/>
                <a:gd name="T11" fmla="*/ 0 h 117"/>
                <a:gd name="T12" fmla="*/ 36 w 36"/>
                <a:gd name="T13" fmla="*/ 15 h 117"/>
                <a:gd name="T14" fmla="*/ 36 w 36"/>
                <a:gd name="T15" fmla="*/ 102 h 117"/>
                <a:gd name="T16" fmla="*/ 20 w 36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7">
                  <a:moveTo>
                    <a:pt x="20" y="117"/>
                  </a:moveTo>
                  <a:cubicBezTo>
                    <a:pt x="16" y="117"/>
                    <a:pt x="16" y="117"/>
                    <a:pt x="16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5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0"/>
                    <a:pt x="29" y="117"/>
                    <a:pt x="20" y="1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7" name="PA-简单364"/>
            <p:cNvSpPr/>
            <p:nvPr>
              <p:custDataLst>
                <p:tags r:id="rId95"/>
              </p:custDataLst>
            </p:nvPr>
          </p:nvSpPr>
          <p:spPr bwMode="auto">
            <a:xfrm>
              <a:off x="5861" y="8674"/>
              <a:ext cx="137" cy="414"/>
            </a:xfrm>
            <a:custGeom>
              <a:avLst/>
              <a:gdLst>
                <a:gd name="T0" fmla="*/ 20 w 36"/>
                <a:gd name="T1" fmla="*/ 117 h 117"/>
                <a:gd name="T2" fmla="*/ 16 w 36"/>
                <a:gd name="T3" fmla="*/ 117 h 117"/>
                <a:gd name="T4" fmla="*/ 0 w 36"/>
                <a:gd name="T5" fmla="*/ 102 h 117"/>
                <a:gd name="T6" fmla="*/ 0 w 36"/>
                <a:gd name="T7" fmla="*/ 15 h 117"/>
                <a:gd name="T8" fmla="*/ 16 w 36"/>
                <a:gd name="T9" fmla="*/ 0 h 117"/>
                <a:gd name="T10" fmla="*/ 20 w 36"/>
                <a:gd name="T11" fmla="*/ 0 h 117"/>
                <a:gd name="T12" fmla="*/ 36 w 36"/>
                <a:gd name="T13" fmla="*/ 15 h 117"/>
                <a:gd name="T14" fmla="*/ 36 w 36"/>
                <a:gd name="T15" fmla="*/ 102 h 117"/>
                <a:gd name="T16" fmla="*/ 20 w 36"/>
                <a:gd name="T1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17">
                  <a:moveTo>
                    <a:pt x="20" y="117"/>
                  </a:moveTo>
                  <a:cubicBezTo>
                    <a:pt x="16" y="117"/>
                    <a:pt x="16" y="117"/>
                    <a:pt x="16" y="117"/>
                  </a:cubicBezTo>
                  <a:cubicBezTo>
                    <a:pt x="7" y="117"/>
                    <a:pt x="0" y="110"/>
                    <a:pt x="0" y="10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6" y="7"/>
                    <a:pt x="36" y="15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10"/>
                    <a:pt x="29" y="117"/>
                    <a:pt x="20" y="1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8" name="PA-简单365"/>
            <p:cNvSpPr/>
            <p:nvPr>
              <p:custDataLst>
                <p:tags r:id="rId96"/>
              </p:custDataLst>
            </p:nvPr>
          </p:nvSpPr>
          <p:spPr bwMode="auto">
            <a:xfrm>
              <a:off x="4806" y="7166"/>
              <a:ext cx="260" cy="275"/>
            </a:xfrm>
            <a:custGeom>
              <a:avLst/>
              <a:gdLst>
                <a:gd name="T0" fmla="*/ 3 w 69"/>
                <a:gd name="T1" fmla="*/ 50 h 77"/>
                <a:gd name="T2" fmla="*/ 35 w 69"/>
                <a:gd name="T3" fmla="*/ 69 h 77"/>
                <a:gd name="T4" fmla="*/ 50 w 69"/>
                <a:gd name="T5" fmla="*/ 56 h 77"/>
                <a:gd name="T6" fmla="*/ 61 w 69"/>
                <a:gd name="T7" fmla="*/ 36 h 77"/>
                <a:gd name="T8" fmla="*/ 67 w 69"/>
                <a:gd name="T9" fmla="*/ 29 h 77"/>
                <a:gd name="T10" fmla="*/ 61 w 69"/>
                <a:gd name="T11" fmla="*/ 13 h 77"/>
                <a:gd name="T12" fmla="*/ 50 w 69"/>
                <a:gd name="T13" fmla="*/ 4 h 77"/>
                <a:gd name="T14" fmla="*/ 32 w 69"/>
                <a:gd name="T15" fmla="*/ 4 h 77"/>
                <a:gd name="T16" fmla="*/ 18 w 69"/>
                <a:gd name="T17" fmla="*/ 17 h 77"/>
                <a:gd name="T18" fmla="*/ 9 w 69"/>
                <a:gd name="T19" fmla="*/ 30 h 77"/>
                <a:gd name="T20" fmla="*/ 3 w 69"/>
                <a:gd name="T21" fmla="*/ 41 h 77"/>
                <a:gd name="T22" fmla="*/ 3 w 69"/>
                <a:gd name="T23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9" h="77">
                  <a:moveTo>
                    <a:pt x="3" y="50"/>
                  </a:moveTo>
                  <a:cubicBezTo>
                    <a:pt x="35" y="69"/>
                    <a:pt x="35" y="69"/>
                    <a:pt x="35" y="69"/>
                  </a:cubicBezTo>
                  <a:cubicBezTo>
                    <a:pt x="35" y="69"/>
                    <a:pt x="40" y="77"/>
                    <a:pt x="50" y="5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7" y="29"/>
                    <a:pt x="69" y="22"/>
                    <a:pt x="61" y="13"/>
                  </a:cubicBezTo>
                  <a:cubicBezTo>
                    <a:pt x="61" y="13"/>
                    <a:pt x="55" y="6"/>
                    <a:pt x="50" y="4"/>
                  </a:cubicBezTo>
                  <a:cubicBezTo>
                    <a:pt x="50" y="4"/>
                    <a:pt x="40" y="0"/>
                    <a:pt x="32" y="4"/>
                  </a:cubicBezTo>
                  <a:cubicBezTo>
                    <a:pt x="32" y="4"/>
                    <a:pt x="24" y="10"/>
                    <a:pt x="18" y="17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0" y="47"/>
                    <a:pt x="3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39" name="PA-简单366"/>
            <p:cNvSpPr/>
            <p:nvPr>
              <p:custDataLst>
                <p:tags r:id="rId97"/>
              </p:custDataLst>
            </p:nvPr>
          </p:nvSpPr>
          <p:spPr bwMode="auto">
            <a:xfrm>
              <a:off x="4986" y="7159"/>
              <a:ext cx="371" cy="214"/>
            </a:xfrm>
            <a:custGeom>
              <a:avLst/>
              <a:gdLst>
                <a:gd name="T0" fmla="*/ 19 w 98"/>
                <a:gd name="T1" fmla="*/ 58 h 60"/>
                <a:gd name="T2" fmla="*/ 71 w 98"/>
                <a:gd name="T3" fmla="*/ 60 h 60"/>
                <a:gd name="T4" fmla="*/ 98 w 98"/>
                <a:gd name="T5" fmla="*/ 12 h 60"/>
                <a:gd name="T6" fmla="*/ 78 w 98"/>
                <a:gd name="T7" fmla="*/ 23 h 60"/>
                <a:gd name="T8" fmla="*/ 55 w 98"/>
                <a:gd name="T9" fmla="*/ 0 h 60"/>
                <a:gd name="T10" fmla="*/ 0 w 98"/>
                <a:gd name="T11" fmla="*/ 0 h 60"/>
                <a:gd name="T12" fmla="*/ 19 w 98"/>
                <a:gd name="T13" fmla="*/ 18 h 60"/>
                <a:gd name="T14" fmla="*/ 31 w 98"/>
                <a:gd name="T15" fmla="*/ 39 h 60"/>
                <a:gd name="T16" fmla="*/ 30 w 98"/>
                <a:gd name="T17" fmla="*/ 50 h 60"/>
                <a:gd name="T18" fmla="*/ 28 w 98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60">
                  <a:moveTo>
                    <a:pt x="19" y="58"/>
                  </a:moveTo>
                  <a:cubicBezTo>
                    <a:pt x="71" y="60"/>
                    <a:pt x="71" y="60"/>
                    <a:pt x="71" y="60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8" y="23"/>
                    <a:pt x="67" y="4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3"/>
                    <a:pt x="19" y="18"/>
                  </a:cubicBezTo>
                  <a:cubicBezTo>
                    <a:pt x="19" y="18"/>
                    <a:pt x="30" y="36"/>
                    <a:pt x="31" y="39"/>
                  </a:cubicBezTo>
                  <a:cubicBezTo>
                    <a:pt x="31" y="39"/>
                    <a:pt x="38" y="46"/>
                    <a:pt x="30" y="50"/>
                  </a:cubicBezTo>
                  <a:cubicBezTo>
                    <a:pt x="30" y="50"/>
                    <a:pt x="29" y="51"/>
                    <a:pt x="28" y="5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0" name="PA-简单367"/>
            <p:cNvSpPr/>
            <p:nvPr>
              <p:custDataLst>
                <p:tags r:id="rId98"/>
              </p:custDataLst>
            </p:nvPr>
          </p:nvSpPr>
          <p:spPr bwMode="auto">
            <a:xfrm>
              <a:off x="5152" y="7345"/>
              <a:ext cx="279" cy="301"/>
            </a:xfrm>
            <a:custGeom>
              <a:avLst/>
              <a:gdLst>
                <a:gd name="T0" fmla="*/ 42 w 74"/>
                <a:gd name="T1" fmla="*/ 3 h 85"/>
                <a:gd name="T2" fmla="*/ 10 w 74"/>
                <a:gd name="T3" fmla="*/ 21 h 85"/>
                <a:gd name="T4" fmla="*/ 16 w 74"/>
                <a:gd name="T5" fmla="*/ 43 h 85"/>
                <a:gd name="T6" fmla="*/ 28 w 74"/>
                <a:gd name="T7" fmla="*/ 64 h 85"/>
                <a:gd name="T8" fmla="*/ 65 w 74"/>
                <a:gd name="T9" fmla="*/ 60 h 85"/>
                <a:gd name="T10" fmla="*/ 65 w 74"/>
                <a:gd name="T11" fmla="*/ 36 h 85"/>
                <a:gd name="T12" fmla="*/ 51 w 74"/>
                <a:gd name="T13" fmla="*/ 10 h 85"/>
                <a:gd name="T14" fmla="*/ 42 w 74"/>
                <a:gd name="T15" fmla="*/ 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85">
                  <a:moveTo>
                    <a:pt x="42" y="3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0" y="20"/>
                    <a:pt x="16" y="43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44" y="85"/>
                    <a:pt x="65" y="60"/>
                  </a:cubicBezTo>
                  <a:cubicBezTo>
                    <a:pt x="65" y="60"/>
                    <a:pt x="74" y="58"/>
                    <a:pt x="65" y="36"/>
                  </a:cubicBezTo>
                  <a:cubicBezTo>
                    <a:pt x="65" y="36"/>
                    <a:pt x="56" y="15"/>
                    <a:pt x="51" y="10"/>
                  </a:cubicBezTo>
                  <a:cubicBezTo>
                    <a:pt x="51" y="10"/>
                    <a:pt x="48" y="0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1" name="PA-简单368"/>
            <p:cNvSpPr/>
            <p:nvPr>
              <p:custDataLst>
                <p:tags r:id="rId99"/>
              </p:custDataLst>
            </p:nvPr>
          </p:nvSpPr>
          <p:spPr bwMode="auto">
            <a:xfrm>
              <a:off x="5066" y="7528"/>
              <a:ext cx="325" cy="320"/>
            </a:xfrm>
            <a:custGeom>
              <a:avLst/>
              <a:gdLst>
                <a:gd name="T0" fmla="*/ 86 w 86"/>
                <a:gd name="T1" fmla="*/ 14 h 90"/>
                <a:gd name="T2" fmla="*/ 57 w 86"/>
                <a:gd name="T3" fmla="*/ 20 h 90"/>
                <a:gd name="T4" fmla="*/ 30 w 86"/>
                <a:gd name="T5" fmla="*/ 20 h 90"/>
                <a:gd name="T6" fmla="*/ 30 w 86"/>
                <a:gd name="T7" fmla="*/ 0 h 90"/>
                <a:gd name="T8" fmla="*/ 0 w 86"/>
                <a:gd name="T9" fmla="*/ 45 h 90"/>
                <a:gd name="T10" fmla="*/ 28 w 86"/>
                <a:gd name="T11" fmla="*/ 90 h 90"/>
                <a:gd name="T12" fmla="*/ 30 w 86"/>
                <a:gd name="T13" fmla="*/ 68 h 90"/>
                <a:gd name="T14" fmla="*/ 63 w 86"/>
                <a:gd name="T15" fmla="*/ 57 h 90"/>
                <a:gd name="T16" fmla="*/ 82 w 86"/>
                <a:gd name="T17" fmla="*/ 26 h 90"/>
                <a:gd name="T18" fmla="*/ 86 w 86"/>
                <a:gd name="T19" fmla="*/ 1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90">
                  <a:moveTo>
                    <a:pt x="86" y="14"/>
                  </a:moveTo>
                  <a:cubicBezTo>
                    <a:pt x="86" y="14"/>
                    <a:pt x="78" y="26"/>
                    <a:pt x="57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56" y="72"/>
                    <a:pt x="63" y="57"/>
                  </a:cubicBezTo>
                  <a:cubicBezTo>
                    <a:pt x="82" y="26"/>
                    <a:pt x="82" y="26"/>
                    <a:pt x="82" y="26"/>
                  </a:cubicBezTo>
                  <a:lnTo>
                    <a:pt x="86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2" name="PA-简单369"/>
            <p:cNvSpPr/>
            <p:nvPr>
              <p:custDataLst>
                <p:tags r:id="rId100"/>
              </p:custDataLst>
            </p:nvPr>
          </p:nvSpPr>
          <p:spPr bwMode="auto">
            <a:xfrm>
              <a:off x="4818" y="7585"/>
              <a:ext cx="241" cy="166"/>
            </a:xfrm>
            <a:custGeom>
              <a:avLst/>
              <a:gdLst>
                <a:gd name="T0" fmla="*/ 64 w 64"/>
                <a:gd name="T1" fmla="*/ 47 h 47"/>
                <a:gd name="T2" fmla="*/ 64 w 64"/>
                <a:gd name="T3" fmla="*/ 2 h 47"/>
                <a:gd name="T4" fmla="*/ 11 w 64"/>
                <a:gd name="T5" fmla="*/ 0 h 47"/>
                <a:gd name="T6" fmla="*/ 2 w 64"/>
                <a:gd name="T7" fmla="*/ 15 h 47"/>
                <a:gd name="T8" fmla="*/ 4 w 64"/>
                <a:gd name="T9" fmla="*/ 38 h 47"/>
                <a:gd name="T10" fmla="*/ 14 w 64"/>
                <a:gd name="T11" fmla="*/ 47 h 47"/>
                <a:gd name="T12" fmla="*/ 64 w 64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7">
                  <a:moveTo>
                    <a:pt x="64" y="47"/>
                  </a:moveTo>
                  <a:cubicBezTo>
                    <a:pt x="64" y="2"/>
                    <a:pt x="64" y="2"/>
                    <a:pt x="64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3" y="11"/>
                    <a:pt x="2" y="15"/>
                  </a:cubicBezTo>
                  <a:cubicBezTo>
                    <a:pt x="2" y="15"/>
                    <a:pt x="0" y="34"/>
                    <a:pt x="4" y="38"/>
                  </a:cubicBezTo>
                  <a:cubicBezTo>
                    <a:pt x="4" y="38"/>
                    <a:pt x="9" y="46"/>
                    <a:pt x="14" y="47"/>
                  </a:cubicBezTo>
                  <a:lnTo>
                    <a:pt x="64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3" name="PA-简单370"/>
            <p:cNvSpPr/>
            <p:nvPr>
              <p:custDataLst>
                <p:tags r:id="rId101"/>
              </p:custDataLst>
            </p:nvPr>
          </p:nvSpPr>
          <p:spPr bwMode="auto">
            <a:xfrm>
              <a:off x="4654" y="7373"/>
              <a:ext cx="306" cy="325"/>
            </a:xfrm>
            <a:custGeom>
              <a:avLst/>
              <a:gdLst>
                <a:gd name="T0" fmla="*/ 42 w 81"/>
                <a:gd name="T1" fmla="*/ 92 h 92"/>
                <a:gd name="T2" fmla="*/ 49 w 81"/>
                <a:gd name="T3" fmla="*/ 60 h 92"/>
                <a:gd name="T4" fmla="*/ 61 w 81"/>
                <a:gd name="T5" fmla="*/ 44 h 92"/>
                <a:gd name="T6" fmla="*/ 64 w 81"/>
                <a:gd name="T7" fmla="*/ 39 h 92"/>
                <a:gd name="T8" fmla="*/ 81 w 81"/>
                <a:gd name="T9" fmla="*/ 46 h 92"/>
                <a:gd name="T10" fmla="*/ 53 w 81"/>
                <a:gd name="T11" fmla="*/ 0 h 92"/>
                <a:gd name="T12" fmla="*/ 0 w 81"/>
                <a:gd name="T13" fmla="*/ 3 h 92"/>
                <a:gd name="T14" fmla="*/ 20 w 81"/>
                <a:gd name="T15" fmla="*/ 16 h 92"/>
                <a:gd name="T16" fmla="*/ 10 w 81"/>
                <a:gd name="T17" fmla="*/ 37 h 92"/>
                <a:gd name="T18" fmla="*/ 19 w 81"/>
                <a:gd name="T19" fmla="*/ 58 h 92"/>
                <a:gd name="T20" fmla="*/ 42 w 81"/>
                <a:gd name="T2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92">
                  <a:moveTo>
                    <a:pt x="42" y="92"/>
                  </a:moveTo>
                  <a:cubicBezTo>
                    <a:pt x="42" y="92"/>
                    <a:pt x="37" y="70"/>
                    <a:pt x="49" y="60"/>
                  </a:cubicBezTo>
                  <a:cubicBezTo>
                    <a:pt x="49" y="60"/>
                    <a:pt x="53" y="51"/>
                    <a:pt x="61" y="4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10" y="28"/>
                    <a:pt x="10" y="37"/>
                  </a:cubicBezTo>
                  <a:cubicBezTo>
                    <a:pt x="10" y="37"/>
                    <a:pt x="10" y="45"/>
                    <a:pt x="19" y="58"/>
                  </a:cubicBezTo>
                  <a:lnTo>
                    <a:pt x="42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4" name="PA-简单371"/>
            <p:cNvSpPr>
              <a:spLocks noEditPoints="1"/>
            </p:cNvSpPr>
            <p:nvPr>
              <p:custDataLst>
                <p:tags r:id="rId102"/>
              </p:custDataLst>
            </p:nvPr>
          </p:nvSpPr>
          <p:spPr bwMode="auto">
            <a:xfrm>
              <a:off x="4671" y="7884"/>
              <a:ext cx="147" cy="128"/>
            </a:xfrm>
            <a:custGeom>
              <a:avLst/>
              <a:gdLst>
                <a:gd name="T0" fmla="*/ 0 w 39"/>
                <a:gd name="T1" fmla="*/ 0 h 36"/>
                <a:gd name="T2" fmla="*/ 39 w 39"/>
                <a:gd name="T3" fmla="*/ 0 h 36"/>
                <a:gd name="T4" fmla="*/ 39 w 39"/>
                <a:gd name="T5" fmla="*/ 5 h 36"/>
                <a:gd name="T6" fmla="*/ 34 w 39"/>
                <a:gd name="T7" fmla="*/ 5 h 36"/>
                <a:gd name="T8" fmla="*/ 34 w 39"/>
                <a:gd name="T9" fmla="*/ 29 h 36"/>
                <a:gd name="T10" fmla="*/ 33 w 39"/>
                <a:gd name="T11" fmla="*/ 33 h 36"/>
                <a:gd name="T12" fmla="*/ 30 w 39"/>
                <a:gd name="T13" fmla="*/ 35 h 36"/>
                <a:gd name="T14" fmla="*/ 20 w 39"/>
                <a:gd name="T15" fmla="*/ 36 h 36"/>
                <a:gd name="T16" fmla="*/ 18 w 39"/>
                <a:gd name="T17" fmla="*/ 30 h 36"/>
                <a:gd name="T18" fmla="*/ 25 w 39"/>
                <a:gd name="T19" fmla="*/ 30 h 36"/>
                <a:gd name="T20" fmla="*/ 28 w 39"/>
                <a:gd name="T21" fmla="*/ 27 h 36"/>
                <a:gd name="T22" fmla="*/ 28 w 39"/>
                <a:gd name="T23" fmla="*/ 5 h 36"/>
                <a:gd name="T24" fmla="*/ 0 w 39"/>
                <a:gd name="T25" fmla="*/ 5 h 36"/>
                <a:gd name="T26" fmla="*/ 0 w 39"/>
                <a:gd name="T27" fmla="*/ 0 h 36"/>
                <a:gd name="T28" fmla="*/ 4 w 39"/>
                <a:gd name="T29" fmla="*/ 9 h 36"/>
                <a:gd name="T30" fmla="*/ 23 w 39"/>
                <a:gd name="T31" fmla="*/ 9 h 36"/>
                <a:gd name="T32" fmla="*/ 23 w 39"/>
                <a:gd name="T33" fmla="*/ 26 h 36"/>
                <a:gd name="T34" fmla="*/ 10 w 39"/>
                <a:gd name="T35" fmla="*/ 26 h 36"/>
                <a:gd name="T36" fmla="*/ 10 w 39"/>
                <a:gd name="T37" fmla="*/ 28 h 36"/>
                <a:gd name="T38" fmla="*/ 4 w 39"/>
                <a:gd name="T39" fmla="*/ 28 h 36"/>
                <a:gd name="T40" fmla="*/ 4 w 39"/>
                <a:gd name="T41" fmla="*/ 9 h 36"/>
                <a:gd name="T42" fmla="*/ 17 w 39"/>
                <a:gd name="T43" fmla="*/ 21 h 36"/>
                <a:gd name="T44" fmla="*/ 17 w 39"/>
                <a:gd name="T45" fmla="*/ 14 h 36"/>
                <a:gd name="T46" fmla="*/ 10 w 39"/>
                <a:gd name="T47" fmla="*/ 14 h 36"/>
                <a:gd name="T48" fmla="*/ 10 w 39"/>
                <a:gd name="T49" fmla="*/ 21 h 36"/>
                <a:gd name="T50" fmla="*/ 17 w 39"/>
                <a:gd name="T51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6">
                  <a:moveTo>
                    <a:pt x="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1"/>
                    <a:pt x="34" y="32"/>
                    <a:pt x="33" y="33"/>
                  </a:cubicBezTo>
                  <a:cubicBezTo>
                    <a:pt x="32" y="34"/>
                    <a:pt x="31" y="35"/>
                    <a:pt x="30" y="35"/>
                  </a:cubicBezTo>
                  <a:cubicBezTo>
                    <a:pt x="28" y="35"/>
                    <a:pt x="25" y="36"/>
                    <a:pt x="20" y="36"/>
                  </a:cubicBezTo>
                  <a:cubicBezTo>
                    <a:pt x="20" y="34"/>
                    <a:pt x="19" y="32"/>
                    <a:pt x="18" y="30"/>
                  </a:cubicBezTo>
                  <a:cubicBezTo>
                    <a:pt x="21" y="30"/>
                    <a:pt x="24" y="30"/>
                    <a:pt x="25" y="30"/>
                  </a:cubicBezTo>
                  <a:cubicBezTo>
                    <a:pt x="27" y="30"/>
                    <a:pt x="28" y="29"/>
                    <a:pt x="28" y="2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  <a:moveTo>
                    <a:pt x="4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4" y="28"/>
                    <a:pt x="4" y="28"/>
                    <a:pt x="4" y="28"/>
                  </a:cubicBezTo>
                  <a:lnTo>
                    <a:pt x="4" y="9"/>
                  </a:lnTo>
                  <a:close/>
                  <a:moveTo>
                    <a:pt x="17" y="21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1"/>
                    <a:pt x="10" y="21"/>
                    <a:pt x="10" y="21"/>
                  </a:cubicBezTo>
                  <a:lnTo>
                    <a:pt x="17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5" name="PA-简单372"/>
            <p:cNvSpPr>
              <a:spLocks noEditPoints="1"/>
            </p:cNvSpPr>
            <p:nvPr>
              <p:custDataLst>
                <p:tags r:id="rId103"/>
              </p:custDataLst>
            </p:nvPr>
          </p:nvSpPr>
          <p:spPr bwMode="auto">
            <a:xfrm>
              <a:off x="4827" y="7879"/>
              <a:ext cx="137" cy="132"/>
            </a:xfrm>
            <a:custGeom>
              <a:avLst/>
              <a:gdLst>
                <a:gd name="T0" fmla="*/ 0 w 57"/>
                <a:gd name="T1" fmla="*/ 55 h 55"/>
                <a:gd name="T2" fmla="*/ 0 w 57"/>
                <a:gd name="T3" fmla="*/ 0 h 55"/>
                <a:gd name="T4" fmla="*/ 57 w 57"/>
                <a:gd name="T5" fmla="*/ 0 h 55"/>
                <a:gd name="T6" fmla="*/ 57 w 57"/>
                <a:gd name="T7" fmla="*/ 55 h 55"/>
                <a:gd name="T8" fmla="*/ 47 w 57"/>
                <a:gd name="T9" fmla="*/ 55 h 55"/>
                <a:gd name="T10" fmla="*/ 47 w 57"/>
                <a:gd name="T11" fmla="*/ 52 h 55"/>
                <a:gd name="T12" fmla="*/ 10 w 57"/>
                <a:gd name="T13" fmla="*/ 52 h 55"/>
                <a:gd name="T14" fmla="*/ 10 w 57"/>
                <a:gd name="T15" fmla="*/ 55 h 55"/>
                <a:gd name="T16" fmla="*/ 0 w 57"/>
                <a:gd name="T17" fmla="*/ 55 h 55"/>
                <a:gd name="T18" fmla="*/ 47 w 57"/>
                <a:gd name="T19" fmla="*/ 44 h 55"/>
                <a:gd name="T20" fmla="*/ 47 w 57"/>
                <a:gd name="T21" fmla="*/ 8 h 55"/>
                <a:gd name="T22" fmla="*/ 10 w 57"/>
                <a:gd name="T23" fmla="*/ 8 h 55"/>
                <a:gd name="T24" fmla="*/ 10 w 57"/>
                <a:gd name="T25" fmla="*/ 44 h 55"/>
                <a:gd name="T26" fmla="*/ 47 w 57"/>
                <a:gd name="T27" fmla="*/ 44 h 55"/>
                <a:gd name="T28" fmla="*/ 15 w 57"/>
                <a:gd name="T29" fmla="*/ 13 h 55"/>
                <a:gd name="T30" fmla="*/ 43 w 57"/>
                <a:gd name="T31" fmla="*/ 13 h 55"/>
                <a:gd name="T32" fmla="*/ 43 w 57"/>
                <a:gd name="T33" fmla="*/ 38 h 55"/>
                <a:gd name="T34" fmla="*/ 15 w 57"/>
                <a:gd name="T35" fmla="*/ 38 h 55"/>
                <a:gd name="T36" fmla="*/ 15 w 57"/>
                <a:gd name="T37" fmla="*/ 13 h 55"/>
                <a:gd name="T38" fmla="*/ 33 w 57"/>
                <a:gd name="T39" fmla="*/ 31 h 55"/>
                <a:gd name="T40" fmla="*/ 33 w 57"/>
                <a:gd name="T41" fmla="*/ 21 h 55"/>
                <a:gd name="T42" fmla="*/ 22 w 57"/>
                <a:gd name="T43" fmla="*/ 21 h 55"/>
                <a:gd name="T44" fmla="*/ 22 w 57"/>
                <a:gd name="T45" fmla="*/ 31 h 55"/>
                <a:gd name="T46" fmla="*/ 33 w 57"/>
                <a:gd name="T47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7" h="55">
                  <a:moveTo>
                    <a:pt x="0" y="55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57" y="55"/>
                  </a:lnTo>
                  <a:lnTo>
                    <a:pt x="47" y="55"/>
                  </a:lnTo>
                  <a:lnTo>
                    <a:pt x="47" y="52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0" y="55"/>
                  </a:lnTo>
                  <a:close/>
                  <a:moveTo>
                    <a:pt x="47" y="44"/>
                  </a:moveTo>
                  <a:lnTo>
                    <a:pt x="47" y="8"/>
                  </a:lnTo>
                  <a:lnTo>
                    <a:pt x="10" y="8"/>
                  </a:lnTo>
                  <a:lnTo>
                    <a:pt x="10" y="44"/>
                  </a:lnTo>
                  <a:lnTo>
                    <a:pt x="47" y="44"/>
                  </a:lnTo>
                  <a:close/>
                  <a:moveTo>
                    <a:pt x="15" y="13"/>
                  </a:moveTo>
                  <a:lnTo>
                    <a:pt x="43" y="13"/>
                  </a:lnTo>
                  <a:lnTo>
                    <a:pt x="43" y="38"/>
                  </a:lnTo>
                  <a:lnTo>
                    <a:pt x="15" y="38"/>
                  </a:lnTo>
                  <a:lnTo>
                    <a:pt x="15" y="13"/>
                  </a:lnTo>
                  <a:close/>
                  <a:moveTo>
                    <a:pt x="33" y="31"/>
                  </a:moveTo>
                  <a:lnTo>
                    <a:pt x="33" y="21"/>
                  </a:lnTo>
                  <a:lnTo>
                    <a:pt x="22" y="21"/>
                  </a:lnTo>
                  <a:lnTo>
                    <a:pt x="22" y="31"/>
                  </a:lnTo>
                  <a:lnTo>
                    <a:pt x="33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6" name="PA-简单373"/>
            <p:cNvSpPr>
              <a:spLocks noEditPoints="1"/>
            </p:cNvSpPr>
            <p:nvPr>
              <p:custDataLst>
                <p:tags r:id="rId104"/>
              </p:custDataLst>
            </p:nvPr>
          </p:nvSpPr>
          <p:spPr bwMode="auto">
            <a:xfrm>
              <a:off x="4974" y="7877"/>
              <a:ext cx="149" cy="135"/>
            </a:xfrm>
            <a:custGeom>
              <a:avLst/>
              <a:gdLst>
                <a:gd name="T0" fmla="*/ 15 w 39"/>
                <a:gd name="T1" fmla="*/ 0 h 38"/>
                <a:gd name="T2" fmla="*/ 15 w 39"/>
                <a:gd name="T3" fmla="*/ 14 h 38"/>
                <a:gd name="T4" fmla="*/ 21 w 39"/>
                <a:gd name="T5" fmla="*/ 0 h 38"/>
                <a:gd name="T6" fmla="*/ 27 w 39"/>
                <a:gd name="T7" fmla="*/ 1 h 38"/>
                <a:gd name="T8" fmla="*/ 25 w 39"/>
                <a:gd name="T9" fmla="*/ 6 h 38"/>
                <a:gd name="T10" fmla="*/ 39 w 39"/>
                <a:gd name="T11" fmla="*/ 6 h 38"/>
                <a:gd name="T12" fmla="*/ 39 w 39"/>
                <a:gd name="T13" fmla="*/ 11 h 38"/>
                <a:gd name="T14" fmla="*/ 36 w 39"/>
                <a:gd name="T15" fmla="*/ 11 h 38"/>
                <a:gd name="T16" fmla="*/ 30 w 39"/>
                <a:gd name="T17" fmla="*/ 27 h 38"/>
                <a:gd name="T18" fmla="*/ 39 w 39"/>
                <a:gd name="T19" fmla="*/ 33 h 38"/>
                <a:gd name="T20" fmla="*/ 35 w 39"/>
                <a:gd name="T21" fmla="*/ 38 h 38"/>
                <a:gd name="T22" fmla="*/ 27 w 39"/>
                <a:gd name="T23" fmla="*/ 32 h 38"/>
                <a:gd name="T24" fmla="*/ 18 w 39"/>
                <a:gd name="T25" fmla="*/ 38 h 38"/>
                <a:gd name="T26" fmla="*/ 15 w 39"/>
                <a:gd name="T27" fmla="*/ 33 h 38"/>
                <a:gd name="T28" fmla="*/ 23 w 39"/>
                <a:gd name="T29" fmla="*/ 27 h 38"/>
                <a:gd name="T30" fmla="*/ 19 w 39"/>
                <a:gd name="T31" fmla="*/ 18 h 38"/>
                <a:gd name="T32" fmla="*/ 18 w 39"/>
                <a:gd name="T33" fmla="*/ 20 h 38"/>
                <a:gd name="T34" fmla="*/ 15 w 39"/>
                <a:gd name="T35" fmla="*/ 15 h 38"/>
                <a:gd name="T36" fmla="*/ 15 w 39"/>
                <a:gd name="T37" fmla="*/ 38 h 38"/>
                <a:gd name="T38" fmla="*/ 10 w 39"/>
                <a:gd name="T39" fmla="*/ 38 h 38"/>
                <a:gd name="T40" fmla="*/ 10 w 39"/>
                <a:gd name="T41" fmla="*/ 27 h 38"/>
                <a:gd name="T42" fmla="*/ 2 w 39"/>
                <a:gd name="T43" fmla="*/ 31 h 38"/>
                <a:gd name="T44" fmla="*/ 0 w 39"/>
                <a:gd name="T45" fmla="*/ 26 h 38"/>
                <a:gd name="T46" fmla="*/ 1 w 39"/>
                <a:gd name="T47" fmla="*/ 23 h 38"/>
                <a:gd name="T48" fmla="*/ 1 w 39"/>
                <a:gd name="T49" fmla="*/ 4 h 38"/>
                <a:gd name="T50" fmla="*/ 6 w 39"/>
                <a:gd name="T51" fmla="*/ 4 h 38"/>
                <a:gd name="T52" fmla="*/ 6 w 39"/>
                <a:gd name="T53" fmla="*/ 23 h 38"/>
                <a:gd name="T54" fmla="*/ 10 w 39"/>
                <a:gd name="T55" fmla="*/ 21 h 38"/>
                <a:gd name="T56" fmla="*/ 10 w 39"/>
                <a:gd name="T57" fmla="*/ 0 h 38"/>
                <a:gd name="T58" fmla="*/ 15 w 39"/>
                <a:gd name="T59" fmla="*/ 0 h 38"/>
                <a:gd name="T60" fmla="*/ 27 w 39"/>
                <a:gd name="T61" fmla="*/ 23 h 38"/>
                <a:gd name="T62" fmla="*/ 31 w 39"/>
                <a:gd name="T63" fmla="*/ 11 h 38"/>
                <a:gd name="T64" fmla="*/ 23 w 39"/>
                <a:gd name="T65" fmla="*/ 11 h 38"/>
                <a:gd name="T66" fmla="*/ 23 w 39"/>
                <a:gd name="T67" fmla="*/ 12 h 38"/>
                <a:gd name="T68" fmla="*/ 27 w 39"/>
                <a:gd name="T6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8">
                  <a:moveTo>
                    <a:pt x="15" y="0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8" y="10"/>
                    <a:pt x="20" y="5"/>
                    <a:pt x="21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2"/>
                    <a:pt x="26" y="4"/>
                    <a:pt x="25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7"/>
                    <a:pt x="33" y="23"/>
                    <a:pt x="30" y="27"/>
                  </a:cubicBezTo>
                  <a:cubicBezTo>
                    <a:pt x="33" y="30"/>
                    <a:pt x="36" y="31"/>
                    <a:pt x="39" y="33"/>
                  </a:cubicBezTo>
                  <a:cubicBezTo>
                    <a:pt x="38" y="34"/>
                    <a:pt x="37" y="36"/>
                    <a:pt x="35" y="38"/>
                  </a:cubicBezTo>
                  <a:cubicBezTo>
                    <a:pt x="32" y="36"/>
                    <a:pt x="29" y="34"/>
                    <a:pt x="27" y="32"/>
                  </a:cubicBezTo>
                  <a:cubicBezTo>
                    <a:pt x="24" y="34"/>
                    <a:pt x="21" y="36"/>
                    <a:pt x="18" y="38"/>
                  </a:cubicBezTo>
                  <a:cubicBezTo>
                    <a:pt x="17" y="36"/>
                    <a:pt x="16" y="35"/>
                    <a:pt x="15" y="33"/>
                  </a:cubicBezTo>
                  <a:cubicBezTo>
                    <a:pt x="18" y="31"/>
                    <a:pt x="21" y="29"/>
                    <a:pt x="23" y="27"/>
                  </a:cubicBezTo>
                  <a:cubicBezTo>
                    <a:pt x="22" y="24"/>
                    <a:pt x="20" y="21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7" y="18"/>
                    <a:pt x="16" y="17"/>
                    <a:pt x="15" y="15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6" y="28"/>
                    <a:pt x="4" y="30"/>
                    <a:pt x="2" y="3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5"/>
                    <a:pt x="1" y="24"/>
                    <a:pt x="1" y="2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5" y="0"/>
                  </a:lnTo>
                  <a:close/>
                  <a:moveTo>
                    <a:pt x="27" y="23"/>
                  </a:moveTo>
                  <a:cubicBezTo>
                    <a:pt x="29" y="20"/>
                    <a:pt x="30" y="16"/>
                    <a:pt x="31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6"/>
                    <a:pt x="25" y="20"/>
                    <a:pt x="2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7" name="PA-简单374"/>
            <p:cNvSpPr>
              <a:spLocks noEditPoints="1"/>
            </p:cNvSpPr>
            <p:nvPr>
              <p:custDataLst>
                <p:tags r:id="rId105"/>
              </p:custDataLst>
            </p:nvPr>
          </p:nvSpPr>
          <p:spPr bwMode="auto">
            <a:xfrm>
              <a:off x="5126" y="7872"/>
              <a:ext cx="147" cy="132"/>
            </a:xfrm>
            <a:custGeom>
              <a:avLst/>
              <a:gdLst>
                <a:gd name="T0" fmla="*/ 1 w 39"/>
                <a:gd name="T1" fmla="*/ 34 h 37"/>
                <a:gd name="T2" fmla="*/ 0 w 39"/>
                <a:gd name="T3" fmla="*/ 29 h 37"/>
                <a:gd name="T4" fmla="*/ 5 w 39"/>
                <a:gd name="T5" fmla="*/ 28 h 37"/>
                <a:gd name="T6" fmla="*/ 5 w 39"/>
                <a:gd name="T7" fmla="*/ 15 h 37"/>
                <a:gd name="T8" fmla="*/ 1 w 39"/>
                <a:gd name="T9" fmla="*/ 15 h 37"/>
                <a:gd name="T10" fmla="*/ 1 w 39"/>
                <a:gd name="T11" fmla="*/ 10 h 37"/>
                <a:gd name="T12" fmla="*/ 5 w 39"/>
                <a:gd name="T13" fmla="*/ 10 h 37"/>
                <a:gd name="T14" fmla="*/ 5 w 39"/>
                <a:gd name="T15" fmla="*/ 1 h 37"/>
                <a:gd name="T16" fmla="*/ 10 w 39"/>
                <a:gd name="T17" fmla="*/ 1 h 37"/>
                <a:gd name="T18" fmla="*/ 10 w 39"/>
                <a:gd name="T19" fmla="*/ 10 h 37"/>
                <a:gd name="T20" fmla="*/ 14 w 39"/>
                <a:gd name="T21" fmla="*/ 10 h 37"/>
                <a:gd name="T22" fmla="*/ 14 w 39"/>
                <a:gd name="T23" fmla="*/ 15 h 37"/>
                <a:gd name="T24" fmla="*/ 10 w 39"/>
                <a:gd name="T25" fmla="*/ 15 h 37"/>
                <a:gd name="T26" fmla="*/ 10 w 39"/>
                <a:gd name="T27" fmla="*/ 26 h 37"/>
                <a:gd name="T28" fmla="*/ 15 w 39"/>
                <a:gd name="T29" fmla="*/ 25 h 37"/>
                <a:gd name="T30" fmla="*/ 15 w 39"/>
                <a:gd name="T31" fmla="*/ 31 h 37"/>
                <a:gd name="T32" fmla="*/ 1 w 39"/>
                <a:gd name="T33" fmla="*/ 34 h 37"/>
                <a:gd name="T34" fmla="*/ 13 w 39"/>
                <a:gd name="T35" fmla="*/ 32 h 37"/>
                <a:gd name="T36" fmla="*/ 27 w 39"/>
                <a:gd name="T37" fmla="*/ 32 h 37"/>
                <a:gd name="T38" fmla="*/ 31 w 39"/>
                <a:gd name="T39" fmla="*/ 13 h 37"/>
                <a:gd name="T40" fmla="*/ 37 w 39"/>
                <a:gd name="T41" fmla="*/ 15 h 37"/>
                <a:gd name="T42" fmla="*/ 32 w 39"/>
                <a:gd name="T43" fmla="*/ 32 h 37"/>
                <a:gd name="T44" fmla="*/ 39 w 39"/>
                <a:gd name="T45" fmla="*/ 32 h 37"/>
                <a:gd name="T46" fmla="*/ 39 w 39"/>
                <a:gd name="T47" fmla="*/ 37 h 37"/>
                <a:gd name="T48" fmla="*/ 13 w 39"/>
                <a:gd name="T49" fmla="*/ 37 h 37"/>
                <a:gd name="T50" fmla="*/ 13 w 39"/>
                <a:gd name="T51" fmla="*/ 32 h 37"/>
                <a:gd name="T52" fmla="*/ 15 w 39"/>
                <a:gd name="T53" fmla="*/ 7 h 37"/>
                <a:gd name="T54" fmla="*/ 24 w 39"/>
                <a:gd name="T55" fmla="*/ 7 h 37"/>
                <a:gd name="T56" fmla="*/ 22 w 39"/>
                <a:gd name="T57" fmla="*/ 2 h 37"/>
                <a:gd name="T58" fmla="*/ 28 w 39"/>
                <a:gd name="T59" fmla="*/ 0 h 37"/>
                <a:gd name="T60" fmla="*/ 30 w 39"/>
                <a:gd name="T61" fmla="*/ 6 h 37"/>
                <a:gd name="T62" fmla="*/ 27 w 39"/>
                <a:gd name="T63" fmla="*/ 7 h 37"/>
                <a:gd name="T64" fmla="*/ 38 w 39"/>
                <a:gd name="T65" fmla="*/ 7 h 37"/>
                <a:gd name="T66" fmla="*/ 38 w 39"/>
                <a:gd name="T67" fmla="*/ 12 h 37"/>
                <a:gd name="T68" fmla="*/ 15 w 39"/>
                <a:gd name="T69" fmla="*/ 12 h 37"/>
                <a:gd name="T70" fmla="*/ 15 w 39"/>
                <a:gd name="T71" fmla="*/ 7 h 37"/>
                <a:gd name="T72" fmla="*/ 21 w 39"/>
                <a:gd name="T73" fmla="*/ 14 h 37"/>
                <a:gd name="T74" fmla="*/ 25 w 39"/>
                <a:gd name="T75" fmla="*/ 29 h 37"/>
                <a:gd name="T76" fmla="*/ 19 w 39"/>
                <a:gd name="T77" fmla="*/ 30 h 37"/>
                <a:gd name="T78" fmla="*/ 16 w 39"/>
                <a:gd name="T79" fmla="*/ 15 h 37"/>
                <a:gd name="T80" fmla="*/ 21 w 39"/>
                <a:gd name="T81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37">
                  <a:moveTo>
                    <a:pt x="1" y="34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7"/>
                    <a:pt x="15" y="29"/>
                    <a:pt x="15" y="31"/>
                  </a:cubicBezTo>
                  <a:cubicBezTo>
                    <a:pt x="10" y="32"/>
                    <a:pt x="6" y="33"/>
                    <a:pt x="1" y="34"/>
                  </a:cubicBezTo>
                  <a:close/>
                  <a:moveTo>
                    <a:pt x="13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9" y="26"/>
                    <a:pt x="30" y="20"/>
                    <a:pt x="31" y="1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13" y="37"/>
                    <a:pt x="13" y="37"/>
                    <a:pt x="13" y="37"/>
                  </a:cubicBezTo>
                  <a:lnTo>
                    <a:pt x="13" y="32"/>
                  </a:lnTo>
                  <a:close/>
                  <a:moveTo>
                    <a:pt x="15" y="7"/>
                  </a:move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3" y="4"/>
                    <a:pt x="22" y="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2"/>
                    <a:pt x="30" y="4"/>
                    <a:pt x="30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15" y="12"/>
                    <a:pt x="15" y="12"/>
                    <a:pt x="15" y="12"/>
                  </a:cubicBezTo>
                  <a:lnTo>
                    <a:pt x="15" y="7"/>
                  </a:lnTo>
                  <a:close/>
                  <a:moveTo>
                    <a:pt x="21" y="14"/>
                  </a:moveTo>
                  <a:cubicBezTo>
                    <a:pt x="22" y="19"/>
                    <a:pt x="24" y="24"/>
                    <a:pt x="25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6"/>
                    <a:pt x="17" y="20"/>
                    <a:pt x="16" y="15"/>
                  </a:cubicBezTo>
                  <a:lnTo>
                    <a:pt x="2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8" name="PA-简单375"/>
            <p:cNvSpPr>
              <a:spLocks noEditPoints="1"/>
            </p:cNvSpPr>
            <p:nvPr>
              <p:custDataLst>
                <p:tags r:id="rId106"/>
              </p:custDataLst>
            </p:nvPr>
          </p:nvSpPr>
          <p:spPr bwMode="auto">
            <a:xfrm>
              <a:off x="5280" y="7877"/>
              <a:ext cx="147" cy="135"/>
            </a:xfrm>
            <a:custGeom>
              <a:avLst/>
              <a:gdLst>
                <a:gd name="T0" fmla="*/ 1 w 39"/>
                <a:gd name="T1" fmla="*/ 33 h 38"/>
                <a:gd name="T2" fmla="*/ 0 w 39"/>
                <a:gd name="T3" fmla="*/ 27 h 38"/>
                <a:gd name="T4" fmla="*/ 4 w 39"/>
                <a:gd name="T5" fmla="*/ 26 h 38"/>
                <a:gd name="T6" fmla="*/ 4 w 39"/>
                <a:gd name="T7" fmla="*/ 14 h 38"/>
                <a:gd name="T8" fmla="*/ 0 w 39"/>
                <a:gd name="T9" fmla="*/ 14 h 38"/>
                <a:gd name="T10" fmla="*/ 0 w 39"/>
                <a:gd name="T11" fmla="*/ 9 h 38"/>
                <a:gd name="T12" fmla="*/ 4 w 39"/>
                <a:gd name="T13" fmla="*/ 9 h 38"/>
                <a:gd name="T14" fmla="*/ 4 w 39"/>
                <a:gd name="T15" fmla="*/ 0 h 38"/>
                <a:gd name="T16" fmla="*/ 10 w 39"/>
                <a:gd name="T17" fmla="*/ 0 h 38"/>
                <a:gd name="T18" fmla="*/ 10 w 39"/>
                <a:gd name="T19" fmla="*/ 9 h 38"/>
                <a:gd name="T20" fmla="*/ 13 w 39"/>
                <a:gd name="T21" fmla="*/ 9 h 38"/>
                <a:gd name="T22" fmla="*/ 13 w 39"/>
                <a:gd name="T23" fmla="*/ 14 h 38"/>
                <a:gd name="T24" fmla="*/ 10 w 39"/>
                <a:gd name="T25" fmla="*/ 14 h 38"/>
                <a:gd name="T26" fmla="*/ 10 w 39"/>
                <a:gd name="T27" fmla="*/ 25 h 38"/>
                <a:gd name="T28" fmla="*/ 13 w 39"/>
                <a:gd name="T29" fmla="*/ 24 h 38"/>
                <a:gd name="T30" fmla="*/ 13 w 39"/>
                <a:gd name="T31" fmla="*/ 27 h 38"/>
                <a:gd name="T32" fmla="*/ 15 w 39"/>
                <a:gd name="T33" fmla="*/ 21 h 38"/>
                <a:gd name="T34" fmla="*/ 16 w 39"/>
                <a:gd name="T35" fmla="*/ 7 h 38"/>
                <a:gd name="T36" fmla="*/ 13 w 39"/>
                <a:gd name="T37" fmla="*/ 7 h 38"/>
                <a:gd name="T38" fmla="*/ 13 w 39"/>
                <a:gd name="T39" fmla="*/ 2 h 38"/>
                <a:gd name="T40" fmla="*/ 35 w 39"/>
                <a:gd name="T41" fmla="*/ 2 h 38"/>
                <a:gd name="T42" fmla="*/ 35 w 39"/>
                <a:gd name="T43" fmla="*/ 6 h 38"/>
                <a:gd name="T44" fmla="*/ 32 w 39"/>
                <a:gd name="T45" fmla="*/ 12 h 38"/>
                <a:gd name="T46" fmla="*/ 37 w 39"/>
                <a:gd name="T47" fmla="*/ 12 h 38"/>
                <a:gd name="T48" fmla="*/ 37 w 39"/>
                <a:gd name="T49" fmla="*/ 17 h 38"/>
                <a:gd name="T50" fmla="*/ 32 w 39"/>
                <a:gd name="T51" fmla="*/ 28 h 38"/>
                <a:gd name="T52" fmla="*/ 39 w 39"/>
                <a:gd name="T53" fmla="*/ 33 h 38"/>
                <a:gd name="T54" fmla="*/ 35 w 39"/>
                <a:gd name="T55" fmla="*/ 38 h 38"/>
                <a:gd name="T56" fmla="*/ 28 w 39"/>
                <a:gd name="T57" fmla="*/ 32 h 38"/>
                <a:gd name="T58" fmla="*/ 20 w 39"/>
                <a:gd name="T59" fmla="*/ 38 h 38"/>
                <a:gd name="T60" fmla="*/ 16 w 39"/>
                <a:gd name="T61" fmla="*/ 33 h 38"/>
                <a:gd name="T62" fmla="*/ 25 w 39"/>
                <a:gd name="T63" fmla="*/ 28 h 38"/>
                <a:gd name="T64" fmla="*/ 20 w 39"/>
                <a:gd name="T65" fmla="*/ 20 h 38"/>
                <a:gd name="T66" fmla="*/ 13 w 39"/>
                <a:gd name="T67" fmla="*/ 38 h 38"/>
                <a:gd name="T68" fmla="*/ 9 w 39"/>
                <a:gd name="T69" fmla="*/ 34 h 38"/>
                <a:gd name="T70" fmla="*/ 12 w 39"/>
                <a:gd name="T71" fmla="*/ 30 h 38"/>
                <a:gd name="T72" fmla="*/ 1 w 39"/>
                <a:gd name="T73" fmla="*/ 33 h 38"/>
                <a:gd name="T74" fmla="*/ 21 w 39"/>
                <a:gd name="T75" fmla="*/ 8 h 38"/>
                <a:gd name="T76" fmla="*/ 28 w 39"/>
                <a:gd name="T77" fmla="*/ 24 h 38"/>
                <a:gd name="T78" fmla="*/ 32 w 39"/>
                <a:gd name="T79" fmla="*/ 17 h 38"/>
                <a:gd name="T80" fmla="*/ 26 w 39"/>
                <a:gd name="T81" fmla="*/ 17 h 38"/>
                <a:gd name="T82" fmla="*/ 26 w 39"/>
                <a:gd name="T83" fmla="*/ 12 h 38"/>
                <a:gd name="T84" fmla="*/ 29 w 39"/>
                <a:gd name="T85" fmla="*/ 7 h 38"/>
                <a:gd name="T86" fmla="*/ 21 w 39"/>
                <a:gd name="T87" fmla="*/ 7 h 38"/>
                <a:gd name="T88" fmla="*/ 21 w 39"/>
                <a:gd name="T89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" h="38">
                  <a:moveTo>
                    <a:pt x="1" y="33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3" y="27"/>
                    <a:pt x="4" y="26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7"/>
                  </a:cubicBezTo>
                  <a:cubicBezTo>
                    <a:pt x="14" y="26"/>
                    <a:pt x="15" y="24"/>
                    <a:pt x="15" y="21"/>
                  </a:cubicBezTo>
                  <a:cubicBezTo>
                    <a:pt x="16" y="19"/>
                    <a:pt x="16" y="14"/>
                    <a:pt x="16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21"/>
                    <a:pt x="34" y="25"/>
                    <a:pt x="32" y="28"/>
                  </a:cubicBezTo>
                  <a:cubicBezTo>
                    <a:pt x="34" y="30"/>
                    <a:pt x="36" y="32"/>
                    <a:pt x="39" y="33"/>
                  </a:cubicBezTo>
                  <a:cubicBezTo>
                    <a:pt x="37" y="35"/>
                    <a:pt x="36" y="36"/>
                    <a:pt x="35" y="38"/>
                  </a:cubicBezTo>
                  <a:cubicBezTo>
                    <a:pt x="33" y="36"/>
                    <a:pt x="30" y="34"/>
                    <a:pt x="28" y="32"/>
                  </a:cubicBezTo>
                  <a:cubicBezTo>
                    <a:pt x="26" y="34"/>
                    <a:pt x="23" y="36"/>
                    <a:pt x="20" y="38"/>
                  </a:cubicBezTo>
                  <a:cubicBezTo>
                    <a:pt x="18" y="36"/>
                    <a:pt x="17" y="35"/>
                    <a:pt x="16" y="33"/>
                  </a:cubicBezTo>
                  <a:cubicBezTo>
                    <a:pt x="20" y="32"/>
                    <a:pt x="22" y="30"/>
                    <a:pt x="25" y="28"/>
                  </a:cubicBezTo>
                  <a:cubicBezTo>
                    <a:pt x="23" y="26"/>
                    <a:pt x="21" y="23"/>
                    <a:pt x="20" y="20"/>
                  </a:cubicBezTo>
                  <a:cubicBezTo>
                    <a:pt x="19" y="27"/>
                    <a:pt x="17" y="33"/>
                    <a:pt x="13" y="38"/>
                  </a:cubicBezTo>
                  <a:cubicBezTo>
                    <a:pt x="11" y="36"/>
                    <a:pt x="10" y="35"/>
                    <a:pt x="9" y="34"/>
                  </a:cubicBezTo>
                  <a:cubicBezTo>
                    <a:pt x="10" y="32"/>
                    <a:pt x="11" y="31"/>
                    <a:pt x="12" y="30"/>
                  </a:cubicBezTo>
                  <a:cubicBezTo>
                    <a:pt x="9" y="31"/>
                    <a:pt x="5" y="32"/>
                    <a:pt x="1" y="33"/>
                  </a:cubicBezTo>
                  <a:close/>
                  <a:moveTo>
                    <a:pt x="21" y="8"/>
                  </a:moveTo>
                  <a:cubicBezTo>
                    <a:pt x="23" y="15"/>
                    <a:pt x="25" y="20"/>
                    <a:pt x="28" y="24"/>
                  </a:cubicBezTo>
                  <a:cubicBezTo>
                    <a:pt x="30" y="22"/>
                    <a:pt x="31" y="20"/>
                    <a:pt x="3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1" y="7"/>
                    <a:pt x="21" y="7"/>
                    <a:pt x="21" y="7"/>
                  </a:cubicBezTo>
                  <a:lnTo>
                    <a:pt x="21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9" name="PA-简单376"/>
            <p:cNvSpPr>
              <a:spLocks noEditPoints="1"/>
            </p:cNvSpPr>
            <p:nvPr>
              <p:custDataLst>
                <p:tags r:id="rId107"/>
              </p:custDataLst>
            </p:nvPr>
          </p:nvSpPr>
          <p:spPr bwMode="auto">
            <a:xfrm>
              <a:off x="4707" y="8038"/>
              <a:ext cx="58" cy="53"/>
            </a:xfrm>
            <a:custGeom>
              <a:avLst/>
              <a:gdLst>
                <a:gd name="T0" fmla="*/ 15 w 15"/>
                <a:gd name="T1" fmla="*/ 15 h 15"/>
                <a:gd name="T2" fmla="*/ 11 w 15"/>
                <a:gd name="T3" fmla="*/ 15 h 15"/>
                <a:gd name="T4" fmla="*/ 8 w 15"/>
                <a:gd name="T5" fmla="*/ 11 h 15"/>
                <a:gd name="T6" fmla="*/ 6 w 15"/>
                <a:gd name="T7" fmla="*/ 9 h 15"/>
                <a:gd name="T8" fmla="*/ 5 w 15"/>
                <a:gd name="T9" fmla="*/ 9 h 15"/>
                <a:gd name="T10" fmla="*/ 4 w 15"/>
                <a:gd name="T11" fmla="*/ 9 h 15"/>
                <a:gd name="T12" fmla="*/ 4 w 15"/>
                <a:gd name="T13" fmla="*/ 15 h 15"/>
                <a:gd name="T14" fmla="*/ 0 w 15"/>
                <a:gd name="T15" fmla="*/ 15 h 15"/>
                <a:gd name="T16" fmla="*/ 0 w 15"/>
                <a:gd name="T17" fmla="*/ 0 h 15"/>
                <a:gd name="T18" fmla="*/ 6 w 15"/>
                <a:gd name="T19" fmla="*/ 0 h 15"/>
                <a:gd name="T20" fmla="*/ 13 w 15"/>
                <a:gd name="T21" fmla="*/ 4 h 15"/>
                <a:gd name="T22" fmla="*/ 12 w 15"/>
                <a:gd name="T23" fmla="*/ 6 h 15"/>
                <a:gd name="T24" fmla="*/ 9 w 15"/>
                <a:gd name="T25" fmla="*/ 8 h 15"/>
                <a:gd name="T26" fmla="*/ 9 w 15"/>
                <a:gd name="T27" fmla="*/ 8 h 15"/>
                <a:gd name="T28" fmla="*/ 12 w 15"/>
                <a:gd name="T29" fmla="*/ 10 h 15"/>
                <a:gd name="T30" fmla="*/ 15 w 15"/>
                <a:gd name="T31" fmla="*/ 15 h 15"/>
                <a:gd name="T32" fmla="*/ 4 w 15"/>
                <a:gd name="T33" fmla="*/ 2 h 15"/>
                <a:gd name="T34" fmla="*/ 4 w 15"/>
                <a:gd name="T35" fmla="*/ 6 h 15"/>
                <a:gd name="T36" fmla="*/ 6 w 15"/>
                <a:gd name="T37" fmla="*/ 6 h 15"/>
                <a:gd name="T38" fmla="*/ 8 w 15"/>
                <a:gd name="T39" fmla="*/ 6 h 15"/>
                <a:gd name="T40" fmla="*/ 9 w 15"/>
                <a:gd name="T41" fmla="*/ 4 h 15"/>
                <a:gd name="T42" fmla="*/ 6 w 15"/>
                <a:gd name="T43" fmla="*/ 2 h 15"/>
                <a:gd name="T44" fmla="*/ 4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15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7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0"/>
                    <a:pt x="13" y="1"/>
                    <a:pt x="13" y="4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2" y="10"/>
                  </a:cubicBezTo>
                  <a:lnTo>
                    <a:pt x="15" y="15"/>
                  </a:lnTo>
                  <a:close/>
                  <a:moveTo>
                    <a:pt x="4" y="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3"/>
                    <a:pt x="8" y="2"/>
                    <a:pt x="6" y="2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0" name="PA-简单377"/>
            <p:cNvSpPr>
              <a:spLocks noEditPoints="1"/>
            </p:cNvSpPr>
            <p:nvPr>
              <p:custDataLst>
                <p:tags r:id="rId108"/>
              </p:custDataLst>
            </p:nvPr>
          </p:nvSpPr>
          <p:spPr bwMode="auto">
            <a:xfrm>
              <a:off x="4760" y="8053"/>
              <a:ext cx="46" cy="39"/>
            </a:xfrm>
            <a:custGeom>
              <a:avLst/>
              <a:gdLst>
                <a:gd name="T0" fmla="*/ 12 w 12"/>
                <a:gd name="T1" fmla="*/ 6 h 11"/>
                <a:gd name="T2" fmla="*/ 3 w 12"/>
                <a:gd name="T3" fmla="*/ 6 h 11"/>
                <a:gd name="T4" fmla="*/ 7 w 12"/>
                <a:gd name="T5" fmla="*/ 9 h 11"/>
                <a:gd name="T6" fmla="*/ 10 w 12"/>
                <a:gd name="T7" fmla="*/ 8 h 11"/>
                <a:gd name="T8" fmla="*/ 10 w 12"/>
                <a:gd name="T9" fmla="*/ 10 h 11"/>
                <a:gd name="T10" fmla="*/ 6 w 12"/>
                <a:gd name="T11" fmla="*/ 11 h 11"/>
                <a:gd name="T12" fmla="*/ 1 w 12"/>
                <a:gd name="T13" fmla="*/ 10 h 11"/>
                <a:gd name="T14" fmla="*/ 0 w 12"/>
                <a:gd name="T15" fmla="*/ 5 h 11"/>
                <a:gd name="T16" fmla="*/ 1 w 12"/>
                <a:gd name="T17" fmla="*/ 1 h 11"/>
                <a:gd name="T18" fmla="*/ 6 w 12"/>
                <a:gd name="T19" fmla="*/ 0 h 11"/>
                <a:gd name="T20" fmla="*/ 10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8 w 12"/>
                <a:gd name="T27" fmla="*/ 4 h 11"/>
                <a:gd name="T28" fmla="*/ 6 w 12"/>
                <a:gd name="T29" fmla="*/ 2 h 11"/>
                <a:gd name="T30" fmla="*/ 4 w 12"/>
                <a:gd name="T31" fmla="*/ 2 h 11"/>
                <a:gd name="T32" fmla="*/ 3 w 12"/>
                <a:gd name="T33" fmla="*/ 4 h 11"/>
                <a:gd name="T34" fmla="*/ 8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5" y="9"/>
                    <a:pt x="7" y="9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2" y="11"/>
                    <a:pt x="1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8" y="4"/>
                  </a:move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3" y="3"/>
                    <a:pt x="3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1" name="PA-简单378"/>
            <p:cNvSpPr/>
            <p:nvPr>
              <p:custDataLst>
                <p:tags r:id="rId109"/>
              </p:custDataLst>
            </p:nvPr>
          </p:nvSpPr>
          <p:spPr bwMode="auto">
            <a:xfrm>
              <a:off x="4806" y="8053"/>
              <a:ext cx="39" cy="39"/>
            </a:xfrm>
            <a:custGeom>
              <a:avLst/>
              <a:gdLst>
                <a:gd name="T0" fmla="*/ 10 w 10"/>
                <a:gd name="T1" fmla="*/ 10 h 11"/>
                <a:gd name="T2" fmla="*/ 6 w 10"/>
                <a:gd name="T3" fmla="*/ 11 h 11"/>
                <a:gd name="T4" fmla="*/ 2 w 10"/>
                <a:gd name="T5" fmla="*/ 9 h 11"/>
                <a:gd name="T6" fmla="*/ 0 w 10"/>
                <a:gd name="T7" fmla="*/ 6 h 11"/>
                <a:gd name="T8" fmla="*/ 2 w 10"/>
                <a:gd name="T9" fmla="*/ 1 h 11"/>
                <a:gd name="T10" fmla="*/ 7 w 10"/>
                <a:gd name="T11" fmla="*/ 0 h 11"/>
                <a:gd name="T12" fmla="*/ 10 w 10"/>
                <a:gd name="T13" fmla="*/ 0 h 11"/>
                <a:gd name="T14" fmla="*/ 10 w 10"/>
                <a:gd name="T15" fmla="*/ 3 h 11"/>
                <a:gd name="T16" fmla="*/ 7 w 10"/>
                <a:gd name="T17" fmla="*/ 2 h 11"/>
                <a:gd name="T18" fmla="*/ 5 w 10"/>
                <a:gd name="T19" fmla="*/ 3 h 11"/>
                <a:gd name="T20" fmla="*/ 4 w 10"/>
                <a:gd name="T21" fmla="*/ 5 h 11"/>
                <a:gd name="T22" fmla="*/ 5 w 10"/>
                <a:gd name="T23" fmla="*/ 8 h 11"/>
                <a:gd name="T24" fmla="*/ 7 w 10"/>
                <a:gd name="T25" fmla="*/ 9 h 11"/>
                <a:gd name="T26" fmla="*/ 10 w 10"/>
                <a:gd name="T27" fmla="*/ 8 h 11"/>
                <a:gd name="T28" fmla="*/ 10 w 10"/>
                <a:gd name="T2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1">
                  <a:moveTo>
                    <a:pt x="10" y="10"/>
                  </a:move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3" y="10"/>
                    <a:pt x="2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6"/>
                    <a:pt x="4" y="7"/>
                    <a:pt x="5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9" y="8"/>
                    <a:pt x="10" y="8"/>
                  </a:cubicBezTo>
                  <a:lnTo>
                    <a:pt x="1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2" name="PA-简单379"/>
            <p:cNvSpPr/>
            <p:nvPr>
              <p:custDataLst>
                <p:tags r:id="rId110"/>
              </p:custDataLst>
            </p:nvPr>
          </p:nvSpPr>
          <p:spPr bwMode="auto">
            <a:xfrm>
              <a:off x="4844" y="8053"/>
              <a:ext cx="48" cy="58"/>
            </a:xfrm>
            <a:custGeom>
              <a:avLst/>
              <a:gdLst>
                <a:gd name="T0" fmla="*/ 13 w 13"/>
                <a:gd name="T1" fmla="*/ 0 h 16"/>
                <a:gd name="T2" fmla="*/ 8 w 13"/>
                <a:gd name="T3" fmla="*/ 12 h 16"/>
                <a:gd name="T4" fmla="*/ 3 w 13"/>
                <a:gd name="T5" fmla="*/ 16 h 16"/>
                <a:gd name="T6" fmla="*/ 0 w 13"/>
                <a:gd name="T7" fmla="*/ 16 h 16"/>
                <a:gd name="T8" fmla="*/ 0 w 13"/>
                <a:gd name="T9" fmla="*/ 13 h 16"/>
                <a:gd name="T10" fmla="*/ 2 w 13"/>
                <a:gd name="T11" fmla="*/ 13 h 16"/>
                <a:gd name="T12" fmla="*/ 4 w 13"/>
                <a:gd name="T13" fmla="*/ 12 h 16"/>
                <a:gd name="T14" fmla="*/ 5 w 13"/>
                <a:gd name="T15" fmla="*/ 11 h 16"/>
                <a:gd name="T16" fmla="*/ 0 w 13"/>
                <a:gd name="T17" fmla="*/ 0 h 16"/>
                <a:gd name="T18" fmla="*/ 4 w 13"/>
                <a:gd name="T19" fmla="*/ 0 h 16"/>
                <a:gd name="T20" fmla="*/ 6 w 13"/>
                <a:gd name="T21" fmla="*/ 7 h 16"/>
                <a:gd name="T22" fmla="*/ 7 w 13"/>
                <a:gd name="T23" fmla="*/ 8 h 16"/>
                <a:gd name="T24" fmla="*/ 7 w 13"/>
                <a:gd name="T25" fmla="*/ 8 h 16"/>
                <a:gd name="T26" fmla="*/ 7 w 13"/>
                <a:gd name="T27" fmla="*/ 7 h 16"/>
                <a:gd name="T28" fmla="*/ 10 w 13"/>
                <a:gd name="T29" fmla="*/ 0 h 16"/>
                <a:gd name="T30" fmla="*/ 13 w 13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6">
                  <a:moveTo>
                    <a:pt x="13" y="0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7" y="14"/>
                    <a:pt x="5" y="16"/>
                    <a:pt x="3" y="16"/>
                  </a:cubicBezTo>
                  <a:cubicBezTo>
                    <a:pt x="2" y="16"/>
                    <a:pt x="1" y="16"/>
                    <a:pt x="0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3" name="PA-简单380"/>
            <p:cNvSpPr/>
            <p:nvPr>
              <p:custDataLst>
                <p:tags r:id="rId111"/>
              </p:custDataLst>
            </p:nvPr>
          </p:nvSpPr>
          <p:spPr bwMode="auto">
            <a:xfrm>
              <a:off x="4892" y="8053"/>
              <a:ext cx="39" cy="39"/>
            </a:xfrm>
            <a:custGeom>
              <a:avLst/>
              <a:gdLst>
                <a:gd name="T0" fmla="*/ 10 w 10"/>
                <a:gd name="T1" fmla="*/ 10 h 11"/>
                <a:gd name="T2" fmla="*/ 6 w 10"/>
                <a:gd name="T3" fmla="*/ 11 h 11"/>
                <a:gd name="T4" fmla="*/ 1 w 10"/>
                <a:gd name="T5" fmla="*/ 9 h 11"/>
                <a:gd name="T6" fmla="*/ 0 w 10"/>
                <a:gd name="T7" fmla="*/ 6 h 11"/>
                <a:gd name="T8" fmla="*/ 1 w 10"/>
                <a:gd name="T9" fmla="*/ 1 h 11"/>
                <a:gd name="T10" fmla="*/ 7 w 10"/>
                <a:gd name="T11" fmla="*/ 0 h 11"/>
                <a:gd name="T12" fmla="*/ 10 w 10"/>
                <a:gd name="T13" fmla="*/ 0 h 11"/>
                <a:gd name="T14" fmla="*/ 10 w 10"/>
                <a:gd name="T15" fmla="*/ 3 h 11"/>
                <a:gd name="T16" fmla="*/ 7 w 10"/>
                <a:gd name="T17" fmla="*/ 2 h 11"/>
                <a:gd name="T18" fmla="*/ 4 w 10"/>
                <a:gd name="T19" fmla="*/ 3 h 11"/>
                <a:gd name="T20" fmla="*/ 3 w 10"/>
                <a:gd name="T21" fmla="*/ 5 h 11"/>
                <a:gd name="T22" fmla="*/ 4 w 10"/>
                <a:gd name="T23" fmla="*/ 8 h 11"/>
                <a:gd name="T24" fmla="*/ 7 w 10"/>
                <a:gd name="T25" fmla="*/ 9 h 11"/>
                <a:gd name="T26" fmla="*/ 10 w 10"/>
                <a:gd name="T27" fmla="*/ 8 h 11"/>
                <a:gd name="T28" fmla="*/ 10 w 10"/>
                <a:gd name="T2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1">
                  <a:moveTo>
                    <a:pt x="10" y="10"/>
                  </a:moveTo>
                  <a:cubicBezTo>
                    <a:pt x="9" y="11"/>
                    <a:pt x="8" y="11"/>
                    <a:pt x="6" y="11"/>
                  </a:cubicBezTo>
                  <a:cubicBezTo>
                    <a:pt x="4" y="11"/>
                    <a:pt x="3" y="10"/>
                    <a:pt x="1" y="9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0"/>
                    <a:pt x="7" y="0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5" y="8"/>
                    <a:pt x="6" y="9"/>
                    <a:pt x="7" y="9"/>
                  </a:cubicBezTo>
                  <a:cubicBezTo>
                    <a:pt x="8" y="9"/>
                    <a:pt x="9" y="8"/>
                    <a:pt x="10" y="8"/>
                  </a:cubicBezTo>
                  <a:lnTo>
                    <a:pt x="1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4" name="PA-简单381"/>
            <p:cNvSpPr>
              <a:spLocks noChangeArrowheads="1"/>
            </p:cNvSpPr>
            <p:nvPr>
              <p:custDataLst>
                <p:tags r:id="rId112"/>
              </p:custDataLst>
            </p:nvPr>
          </p:nvSpPr>
          <p:spPr bwMode="auto">
            <a:xfrm>
              <a:off x="4933" y="8036"/>
              <a:ext cx="17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5" name="PA-简单382"/>
            <p:cNvSpPr>
              <a:spLocks noEditPoints="1"/>
            </p:cNvSpPr>
            <p:nvPr>
              <p:custDataLst>
                <p:tags r:id="rId113"/>
              </p:custDataLst>
            </p:nvPr>
          </p:nvSpPr>
          <p:spPr bwMode="auto">
            <a:xfrm>
              <a:off x="4953" y="8053"/>
              <a:ext cx="41" cy="39"/>
            </a:xfrm>
            <a:custGeom>
              <a:avLst/>
              <a:gdLst>
                <a:gd name="T0" fmla="*/ 1 w 11"/>
                <a:gd name="T1" fmla="*/ 1 h 11"/>
                <a:gd name="T2" fmla="*/ 3 w 11"/>
                <a:gd name="T3" fmla="*/ 0 h 11"/>
                <a:gd name="T4" fmla="*/ 6 w 11"/>
                <a:gd name="T5" fmla="*/ 0 h 11"/>
                <a:gd name="T6" fmla="*/ 11 w 11"/>
                <a:gd name="T7" fmla="*/ 4 h 11"/>
                <a:gd name="T8" fmla="*/ 11 w 11"/>
                <a:gd name="T9" fmla="*/ 11 h 11"/>
                <a:gd name="T10" fmla="*/ 8 w 11"/>
                <a:gd name="T11" fmla="*/ 11 h 11"/>
                <a:gd name="T12" fmla="*/ 8 w 11"/>
                <a:gd name="T13" fmla="*/ 9 h 11"/>
                <a:gd name="T14" fmla="*/ 8 w 11"/>
                <a:gd name="T15" fmla="*/ 9 h 11"/>
                <a:gd name="T16" fmla="*/ 4 w 11"/>
                <a:gd name="T17" fmla="*/ 11 h 11"/>
                <a:gd name="T18" fmla="*/ 1 w 11"/>
                <a:gd name="T19" fmla="*/ 10 h 11"/>
                <a:gd name="T20" fmla="*/ 0 w 11"/>
                <a:gd name="T21" fmla="*/ 8 h 11"/>
                <a:gd name="T22" fmla="*/ 4 w 11"/>
                <a:gd name="T23" fmla="*/ 4 h 11"/>
                <a:gd name="T24" fmla="*/ 8 w 11"/>
                <a:gd name="T25" fmla="*/ 4 h 11"/>
                <a:gd name="T26" fmla="*/ 5 w 11"/>
                <a:gd name="T27" fmla="*/ 2 h 11"/>
                <a:gd name="T28" fmla="*/ 1 w 11"/>
                <a:gd name="T29" fmla="*/ 3 h 11"/>
                <a:gd name="T30" fmla="*/ 1 w 11"/>
                <a:gd name="T31" fmla="*/ 1 h 11"/>
                <a:gd name="T32" fmla="*/ 5 w 11"/>
                <a:gd name="T33" fmla="*/ 6 h 11"/>
                <a:gd name="T34" fmla="*/ 3 w 11"/>
                <a:gd name="T35" fmla="*/ 7 h 11"/>
                <a:gd name="T36" fmla="*/ 4 w 11"/>
                <a:gd name="T37" fmla="*/ 8 h 11"/>
                <a:gd name="T38" fmla="*/ 5 w 11"/>
                <a:gd name="T39" fmla="*/ 9 h 11"/>
                <a:gd name="T40" fmla="*/ 7 w 11"/>
                <a:gd name="T41" fmla="*/ 8 h 11"/>
                <a:gd name="T42" fmla="*/ 8 w 11"/>
                <a:gd name="T43" fmla="*/ 6 h 11"/>
                <a:gd name="T44" fmla="*/ 8 w 11"/>
                <a:gd name="T45" fmla="*/ 6 h 11"/>
                <a:gd name="T46" fmla="*/ 5 w 11"/>
                <a:gd name="T4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1"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5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4" y="2"/>
                    <a:pt x="2" y="2"/>
                    <a:pt x="1" y="3"/>
                  </a:cubicBezTo>
                  <a:lnTo>
                    <a:pt x="1" y="1"/>
                  </a:ln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7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9"/>
                    <a:pt x="4" y="9"/>
                    <a:pt x="5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6" name="PA-简单383"/>
            <p:cNvSpPr>
              <a:spLocks noEditPoints="1"/>
            </p:cNvSpPr>
            <p:nvPr>
              <p:custDataLst>
                <p:tags r:id="rId114"/>
              </p:custDataLst>
            </p:nvPr>
          </p:nvSpPr>
          <p:spPr bwMode="auto">
            <a:xfrm>
              <a:off x="5001" y="8036"/>
              <a:ext cx="51" cy="55"/>
            </a:xfrm>
            <a:custGeom>
              <a:avLst/>
              <a:gdLst>
                <a:gd name="T0" fmla="*/ 4 w 13"/>
                <a:gd name="T1" fmla="*/ 14 h 16"/>
                <a:gd name="T2" fmla="*/ 4 w 13"/>
                <a:gd name="T3" fmla="*/ 16 h 16"/>
                <a:gd name="T4" fmla="*/ 0 w 13"/>
                <a:gd name="T5" fmla="*/ 16 h 16"/>
                <a:gd name="T6" fmla="*/ 0 w 13"/>
                <a:gd name="T7" fmla="*/ 0 h 16"/>
                <a:gd name="T8" fmla="*/ 4 w 13"/>
                <a:gd name="T9" fmla="*/ 0 h 16"/>
                <a:gd name="T10" fmla="*/ 4 w 13"/>
                <a:gd name="T11" fmla="*/ 7 h 16"/>
                <a:gd name="T12" fmla="*/ 4 w 13"/>
                <a:gd name="T13" fmla="*/ 7 h 16"/>
                <a:gd name="T14" fmla="*/ 8 w 13"/>
                <a:gd name="T15" fmla="*/ 5 h 16"/>
                <a:gd name="T16" fmla="*/ 12 w 13"/>
                <a:gd name="T17" fmla="*/ 6 h 16"/>
                <a:gd name="T18" fmla="*/ 13 w 13"/>
                <a:gd name="T19" fmla="*/ 10 h 16"/>
                <a:gd name="T20" fmla="*/ 11 w 13"/>
                <a:gd name="T21" fmla="*/ 14 h 16"/>
                <a:gd name="T22" fmla="*/ 7 w 13"/>
                <a:gd name="T23" fmla="*/ 16 h 16"/>
                <a:gd name="T24" fmla="*/ 4 w 13"/>
                <a:gd name="T25" fmla="*/ 14 h 16"/>
                <a:gd name="T26" fmla="*/ 4 w 13"/>
                <a:gd name="T27" fmla="*/ 11 h 16"/>
                <a:gd name="T28" fmla="*/ 4 w 13"/>
                <a:gd name="T29" fmla="*/ 13 h 16"/>
                <a:gd name="T30" fmla="*/ 6 w 13"/>
                <a:gd name="T31" fmla="*/ 14 h 16"/>
                <a:gd name="T32" fmla="*/ 8 w 13"/>
                <a:gd name="T33" fmla="*/ 13 h 16"/>
                <a:gd name="T34" fmla="*/ 9 w 13"/>
                <a:gd name="T35" fmla="*/ 10 h 16"/>
                <a:gd name="T36" fmla="*/ 8 w 13"/>
                <a:gd name="T37" fmla="*/ 8 h 16"/>
                <a:gd name="T38" fmla="*/ 6 w 13"/>
                <a:gd name="T39" fmla="*/ 7 h 16"/>
                <a:gd name="T40" fmla="*/ 4 w 13"/>
                <a:gd name="T41" fmla="*/ 8 h 16"/>
                <a:gd name="T42" fmla="*/ 4 w 13"/>
                <a:gd name="T43" fmla="*/ 10 h 16"/>
                <a:gd name="T44" fmla="*/ 4 w 13"/>
                <a:gd name="T45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" h="16">
                  <a:moveTo>
                    <a:pt x="4" y="14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5"/>
                    <a:pt x="6" y="5"/>
                    <a:pt x="8" y="5"/>
                  </a:cubicBezTo>
                  <a:cubicBezTo>
                    <a:pt x="9" y="5"/>
                    <a:pt x="11" y="5"/>
                    <a:pt x="12" y="6"/>
                  </a:cubicBezTo>
                  <a:cubicBezTo>
                    <a:pt x="13" y="7"/>
                    <a:pt x="13" y="8"/>
                    <a:pt x="13" y="10"/>
                  </a:cubicBezTo>
                  <a:cubicBezTo>
                    <a:pt x="13" y="12"/>
                    <a:pt x="12" y="13"/>
                    <a:pt x="11" y="14"/>
                  </a:cubicBezTo>
                  <a:cubicBezTo>
                    <a:pt x="10" y="15"/>
                    <a:pt x="9" y="16"/>
                    <a:pt x="7" y="16"/>
                  </a:cubicBezTo>
                  <a:cubicBezTo>
                    <a:pt x="6" y="16"/>
                    <a:pt x="4" y="15"/>
                    <a:pt x="4" y="14"/>
                  </a:cubicBezTo>
                  <a:close/>
                  <a:moveTo>
                    <a:pt x="4" y="11"/>
                  </a:moveTo>
                  <a:cubicBezTo>
                    <a:pt x="4" y="12"/>
                    <a:pt x="4" y="12"/>
                    <a:pt x="4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7" y="14"/>
                    <a:pt x="8" y="13"/>
                    <a:pt x="8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9"/>
                    <a:pt x="9" y="8"/>
                    <a:pt x="8" y="8"/>
                  </a:cubicBezTo>
                  <a:cubicBezTo>
                    <a:pt x="8" y="7"/>
                    <a:pt x="7" y="7"/>
                    <a:pt x="6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lnTo>
                    <a:pt x="4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7" name="PA-简单384"/>
            <p:cNvSpPr>
              <a:spLocks noChangeArrowheads="1"/>
            </p:cNvSpPr>
            <p:nvPr>
              <p:custDataLst>
                <p:tags r:id="rId115"/>
              </p:custDataLst>
            </p:nvPr>
          </p:nvSpPr>
          <p:spPr bwMode="auto">
            <a:xfrm>
              <a:off x="5054" y="8036"/>
              <a:ext cx="17" cy="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8" name="PA-简单385"/>
            <p:cNvSpPr>
              <a:spLocks noEditPoints="1"/>
            </p:cNvSpPr>
            <p:nvPr>
              <p:custDataLst>
                <p:tags r:id="rId116"/>
              </p:custDataLst>
            </p:nvPr>
          </p:nvSpPr>
          <p:spPr bwMode="auto">
            <a:xfrm>
              <a:off x="5073" y="8053"/>
              <a:ext cx="46" cy="39"/>
            </a:xfrm>
            <a:custGeom>
              <a:avLst/>
              <a:gdLst>
                <a:gd name="T0" fmla="*/ 12 w 12"/>
                <a:gd name="T1" fmla="*/ 6 h 11"/>
                <a:gd name="T2" fmla="*/ 4 w 12"/>
                <a:gd name="T3" fmla="*/ 6 h 11"/>
                <a:gd name="T4" fmla="*/ 7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6 w 12"/>
                <a:gd name="T11" fmla="*/ 11 h 11"/>
                <a:gd name="T12" fmla="*/ 2 w 12"/>
                <a:gd name="T13" fmla="*/ 10 h 11"/>
                <a:gd name="T14" fmla="*/ 0 w 12"/>
                <a:gd name="T15" fmla="*/ 5 h 11"/>
                <a:gd name="T16" fmla="*/ 2 w 12"/>
                <a:gd name="T17" fmla="*/ 1 h 11"/>
                <a:gd name="T18" fmla="*/ 6 w 12"/>
                <a:gd name="T19" fmla="*/ 0 h 11"/>
                <a:gd name="T20" fmla="*/ 11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9 w 12"/>
                <a:gd name="T27" fmla="*/ 4 h 11"/>
                <a:gd name="T28" fmla="*/ 6 w 12"/>
                <a:gd name="T29" fmla="*/ 2 h 11"/>
                <a:gd name="T30" fmla="*/ 5 w 12"/>
                <a:gd name="T31" fmla="*/ 2 h 11"/>
                <a:gd name="T32" fmla="*/ 4 w 12"/>
                <a:gd name="T33" fmla="*/ 4 h 11"/>
                <a:gd name="T34" fmla="*/ 9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9" y="9"/>
                    <a:pt x="10" y="8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1"/>
                    <a:pt x="6" y="11"/>
                  </a:cubicBezTo>
                  <a:cubicBezTo>
                    <a:pt x="4" y="11"/>
                    <a:pt x="3" y="11"/>
                    <a:pt x="2" y="10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2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9" y="4"/>
                  </a:moveTo>
                  <a:cubicBezTo>
                    <a:pt x="9" y="3"/>
                    <a:pt x="8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59" name="PA-简单386"/>
            <p:cNvSpPr/>
            <p:nvPr>
              <p:custDataLst>
                <p:tags r:id="rId117"/>
              </p:custDataLst>
            </p:nvPr>
          </p:nvSpPr>
          <p:spPr bwMode="auto">
            <a:xfrm>
              <a:off x="5138" y="8038"/>
              <a:ext cx="94" cy="53"/>
            </a:xfrm>
            <a:custGeom>
              <a:avLst/>
              <a:gdLst>
                <a:gd name="T0" fmla="*/ 25 w 25"/>
                <a:gd name="T1" fmla="*/ 0 h 15"/>
                <a:gd name="T2" fmla="*/ 20 w 25"/>
                <a:gd name="T3" fmla="*/ 15 h 15"/>
                <a:gd name="T4" fmla="*/ 16 w 25"/>
                <a:gd name="T5" fmla="*/ 15 h 15"/>
                <a:gd name="T6" fmla="*/ 13 w 25"/>
                <a:gd name="T7" fmla="*/ 5 h 15"/>
                <a:gd name="T8" fmla="*/ 13 w 25"/>
                <a:gd name="T9" fmla="*/ 3 h 15"/>
                <a:gd name="T10" fmla="*/ 13 w 25"/>
                <a:gd name="T11" fmla="*/ 3 h 15"/>
                <a:gd name="T12" fmla="*/ 13 w 25"/>
                <a:gd name="T13" fmla="*/ 5 h 15"/>
                <a:gd name="T14" fmla="*/ 9 w 25"/>
                <a:gd name="T15" fmla="*/ 15 h 15"/>
                <a:gd name="T16" fmla="*/ 5 w 25"/>
                <a:gd name="T17" fmla="*/ 15 h 15"/>
                <a:gd name="T18" fmla="*/ 0 w 25"/>
                <a:gd name="T19" fmla="*/ 0 h 15"/>
                <a:gd name="T20" fmla="*/ 5 w 25"/>
                <a:gd name="T21" fmla="*/ 0 h 15"/>
                <a:gd name="T22" fmla="*/ 7 w 25"/>
                <a:gd name="T23" fmla="*/ 10 h 15"/>
                <a:gd name="T24" fmla="*/ 7 w 25"/>
                <a:gd name="T25" fmla="*/ 12 h 15"/>
                <a:gd name="T26" fmla="*/ 7 w 25"/>
                <a:gd name="T27" fmla="*/ 12 h 15"/>
                <a:gd name="T28" fmla="*/ 8 w 25"/>
                <a:gd name="T29" fmla="*/ 10 h 15"/>
                <a:gd name="T30" fmla="*/ 11 w 25"/>
                <a:gd name="T31" fmla="*/ 0 h 15"/>
                <a:gd name="T32" fmla="*/ 15 w 25"/>
                <a:gd name="T33" fmla="*/ 0 h 15"/>
                <a:gd name="T34" fmla="*/ 18 w 25"/>
                <a:gd name="T35" fmla="*/ 10 h 15"/>
                <a:gd name="T36" fmla="*/ 18 w 25"/>
                <a:gd name="T37" fmla="*/ 12 h 15"/>
                <a:gd name="T38" fmla="*/ 19 w 25"/>
                <a:gd name="T39" fmla="*/ 12 h 15"/>
                <a:gd name="T40" fmla="*/ 19 w 25"/>
                <a:gd name="T41" fmla="*/ 10 h 15"/>
                <a:gd name="T42" fmla="*/ 21 w 25"/>
                <a:gd name="T43" fmla="*/ 0 h 15"/>
                <a:gd name="T44" fmla="*/ 25 w 25"/>
                <a:gd name="T4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" h="15">
                  <a:moveTo>
                    <a:pt x="25" y="0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0"/>
                    <a:pt x="19" y="10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0" name="PA-简单387"/>
            <p:cNvSpPr>
              <a:spLocks noEditPoints="1"/>
            </p:cNvSpPr>
            <p:nvPr>
              <p:custDataLst>
                <p:tags r:id="rId118"/>
              </p:custDataLst>
            </p:nvPr>
          </p:nvSpPr>
          <p:spPr bwMode="auto">
            <a:xfrm>
              <a:off x="5227" y="8053"/>
              <a:ext cx="43" cy="39"/>
            </a:xfrm>
            <a:custGeom>
              <a:avLst/>
              <a:gdLst>
                <a:gd name="T0" fmla="*/ 1 w 11"/>
                <a:gd name="T1" fmla="*/ 1 h 11"/>
                <a:gd name="T2" fmla="*/ 3 w 11"/>
                <a:gd name="T3" fmla="*/ 0 h 11"/>
                <a:gd name="T4" fmla="*/ 6 w 11"/>
                <a:gd name="T5" fmla="*/ 0 h 11"/>
                <a:gd name="T6" fmla="*/ 11 w 11"/>
                <a:gd name="T7" fmla="*/ 4 h 11"/>
                <a:gd name="T8" fmla="*/ 11 w 11"/>
                <a:gd name="T9" fmla="*/ 11 h 11"/>
                <a:gd name="T10" fmla="*/ 8 w 11"/>
                <a:gd name="T11" fmla="*/ 11 h 11"/>
                <a:gd name="T12" fmla="*/ 8 w 11"/>
                <a:gd name="T13" fmla="*/ 9 h 11"/>
                <a:gd name="T14" fmla="*/ 8 w 11"/>
                <a:gd name="T15" fmla="*/ 9 h 11"/>
                <a:gd name="T16" fmla="*/ 4 w 11"/>
                <a:gd name="T17" fmla="*/ 11 h 11"/>
                <a:gd name="T18" fmla="*/ 1 w 11"/>
                <a:gd name="T19" fmla="*/ 10 h 11"/>
                <a:gd name="T20" fmla="*/ 0 w 11"/>
                <a:gd name="T21" fmla="*/ 8 h 11"/>
                <a:gd name="T22" fmla="*/ 4 w 11"/>
                <a:gd name="T23" fmla="*/ 4 h 11"/>
                <a:gd name="T24" fmla="*/ 8 w 11"/>
                <a:gd name="T25" fmla="*/ 4 h 11"/>
                <a:gd name="T26" fmla="*/ 5 w 11"/>
                <a:gd name="T27" fmla="*/ 2 h 11"/>
                <a:gd name="T28" fmla="*/ 1 w 11"/>
                <a:gd name="T29" fmla="*/ 3 h 11"/>
                <a:gd name="T30" fmla="*/ 1 w 11"/>
                <a:gd name="T31" fmla="*/ 1 h 11"/>
                <a:gd name="T32" fmla="*/ 5 w 11"/>
                <a:gd name="T33" fmla="*/ 6 h 11"/>
                <a:gd name="T34" fmla="*/ 3 w 11"/>
                <a:gd name="T35" fmla="*/ 7 h 11"/>
                <a:gd name="T36" fmla="*/ 4 w 11"/>
                <a:gd name="T37" fmla="*/ 8 h 11"/>
                <a:gd name="T38" fmla="*/ 5 w 11"/>
                <a:gd name="T39" fmla="*/ 9 h 11"/>
                <a:gd name="T40" fmla="*/ 7 w 11"/>
                <a:gd name="T41" fmla="*/ 8 h 11"/>
                <a:gd name="T42" fmla="*/ 8 w 11"/>
                <a:gd name="T43" fmla="*/ 6 h 11"/>
                <a:gd name="T44" fmla="*/ 8 w 11"/>
                <a:gd name="T45" fmla="*/ 6 h 11"/>
                <a:gd name="T46" fmla="*/ 5 w 11"/>
                <a:gd name="T4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11">
                  <a:moveTo>
                    <a:pt x="1" y="1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5" y="11"/>
                    <a:pt x="4" y="11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6"/>
                    <a:pt x="1" y="4"/>
                    <a:pt x="4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2"/>
                    <a:pt x="5" y="2"/>
                  </a:cubicBezTo>
                  <a:cubicBezTo>
                    <a:pt x="4" y="2"/>
                    <a:pt x="2" y="2"/>
                    <a:pt x="1" y="3"/>
                  </a:cubicBezTo>
                  <a:lnTo>
                    <a:pt x="1" y="1"/>
                  </a:ln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7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1" name="PA-简单388"/>
            <p:cNvSpPr/>
            <p:nvPr>
              <p:custDataLst>
                <p:tags r:id="rId119"/>
              </p:custDataLst>
            </p:nvPr>
          </p:nvSpPr>
          <p:spPr bwMode="auto">
            <a:xfrm>
              <a:off x="5278" y="8053"/>
              <a:ext cx="34" cy="39"/>
            </a:xfrm>
            <a:custGeom>
              <a:avLst/>
              <a:gdLst>
                <a:gd name="T0" fmla="*/ 0 w 9"/>
                <a:gd name="T1" fmla="*/ 8 h 11"/>
                <a:gd name="T2" fmla="*/ 3 w 9"/>
                <a:gd name="T3" fmla="*/ 9 h 11"/>
                <a:gd name="T4" fmla="*/ 6 w 9"/>
                <a:gd name="T5" fmla="*/ 8 h 11"/>
                <a:gd name="T6" fmla="*/ 4 w 9"/>
                <a:gd name="T7" fmla="*/ 7 h 11"/>
                <a:gd name="T8" fmla="*/ 1 w 9"/>
                <a:gd name="T9" fmla="*/ 5 h 11"/>
                <a:gd name="T10" fmla="*/ 0 w 9"/>
                <a:gd name="T11" fmla="*/ 3 h 11"/>
                <a:gd name="T12" fmla="*/ 1 w 9"/>
                <a:gd name="T13" fmla="*/ 1 h 11"/>
                <a:gd name="T14" fmla="*/ 5 w 9"/>
                <a:gd name="T15" fmla="*/ 0 h 11"/>
                <a:gd name="T16" fmla="*/ 9 w 9"/>
                <a:gd name="T17" fmla="*/ 0 h 11"/>
                <a:gd name="T18" fmla="*/ 9 w 9"/>
                <a:gd name="T19" fmla="*/ 3 h 11"/>
                <a:gd name="T20" fmla="*/ 5 w 9"/>
                <a:gd name="T21" fmla="*/ 2 h 11"/>
                <a:gd name="T22" fmla="*/ 4 w 9"/>
                <a:gd name="T23" fmla="*/ 2 h 11"/>
                <a:gd name="T24" fmla="*/ 3 w 9"/>
                <a:gd name="T25" fmla="*/ 3 h 11"/>
                <a:gd name="T26" fmla="*/ 5 w 9"/>
                <a:gd name="T27" fmla="*/ 4 h 11"/>
                <a:gd name="T28" fmla="*/ 8 w 9"/>
                <a:gd name="T29" fmla="*/ 5 h 11"/>
                <a:gd name="T30" fmla="*/ 9 w 9"/>
                <a:gd name="T31" fmla="*/ 6 h 11"/>
                <a:gd name="T32" fmla="*/ 9 w 9"/>
                <a:gd name="T33" fmla="*/ 7 h 11"/>
                <a:gd name="T34" fmla="*/ 8 w 9"/>
                <a:gd name="T35" fmla="*/ 10 h 11"/>
                <a:gd name="T36" fmla="*/ 4 w 9"/>
                <a:gd name="T37" fmla="*/ 11 h 11"/>
                <a:gd name="T38" fmla="*/ 0 w 9"/>
                <a:gd name="T39" fmla="*/ 10 h 11"/>
                <a:gd name="T40" fmla="*/ 0 w 9"/>
                <a:gd name="T41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1">
                  <a:moveTo>
                    <a:pt x="0" y="8"/>
                  </a:moveTo>
                  <a:cubicBezTo>
                    <a:pt x="1" y="8"/>
                    <a:pt x="2" y="9"/>
                    <a:pt x="3" y="9"/>
                  </a:cubicBezTo>
                  <a:cubicBezTo>
                    <a:pt x="5" y="9"/>
                    <a:pt x="6" y="8"/>
                    <a:pt x="6" y="8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4" y="4"/>
                    <a:pt x="5" y="4"/>
                  </a:cubicBezTo>
                  <a:cubicBezTo>
                    <a:pt x="6" y="4"/>
                    <a:pt x="7" y="5"/>
                    <a:pt x="8" y="5"/>
                  </a:cubicBezTo>
                  <a:cubicBezTo>
                    <a:pt x="8" y="5"/>
                    <a:pt x="9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7" y="11"/>
                    <a:pt x="5" y="11"/>
                    <a:pt x="4" y="11"/>
                  </a:cubicBezTo>
                  <a:cubicBezTo>
                    <a:pt x="2" y="11"/>
                    <a:pt x="1" y="11"/>
                    <a:pt x="0" y="1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2" name="PA-简单389"/>
            <p:cNvSpPr/>
            <p:nvPr>
              <p:custDataLst>
                <p:tags r:id="rId120"/>
              </p:custDataLst>
            </p:nvPr>
          </p:nvSpPr>
          <p:spPr bwMode="auto">
            <a:xfrm>
              <a:off x="5311" y="8043"/>
              <a:ext cx="34" cy="48"/>
            </a:xfrm>
            <a:custGeom>
              <a:avLst/>
              <a:gdLst>
                <a:gd name="T0" fmla="*/ 9 w 9"/>
                <a:gd name="T1" fmla="*/ 14 h 14"/>
                <a:gd name="T2" fmla="*/ 6 w 9"/>
                <a:gd name="T3" fmla="*/ 14 h 14"/>
                <a:gd name="T4" fmla="*/ 2 w 9"/>
                <a:gd name="T5" fmla="*/ 10 h 14"/>
                <a:gd name="T6" fmla="*/ 2 w 9"/>
                <a:gd name="T7" fmla="*/ 5 h 14"/>
                <a:gd name="T8" fmla="*/ 0 w 9"/>
                <a:gd name="T9" fmla="*/ 5 h 14"/>
                <a:gd name="T10" fmla="*/ 0 w 9"/>
                <a:gd name="T11" fmla="*/ 3 h 14"/>
                <a:gd name="T12" fmla="*/ 2 w 9"/>
                <a:gd name="T13" fmla="*/ 3 h 14"/>
                <a:gd name="T14" fmla="*/ 2 w 9"/>
                <a:gd name="T15" fmla="*/ 0 h 14"/>
                <a:gd name="T16" fmla="*/ 6 w 9"/>
                <a:gd name="T17" fmla="*/ 0 h 14"/>
                <a:gd name="T18" fmla="*/ 6 w 9"/>
                <a:gd name="T19" fmla="*/ 3 h 14"/>
                <a:gd name="T20" fmla="*/ 9 w 9"/>
                <a:gd name="T21" fmla="*/ 3 h 14"/>
                <a:gd name="T22" fmla="*/ 9 w 9"/>
                <a:gd name="T23" fmla="*/ 5 h 14"/>
                <a:gd name="T24" fmla="*/ 6 w 9"/>
                <a:gd name="T25" fmla="*/ 5 h 14"/>
                <a:gd name="T26" fmla="*/ 6 w 9"/>
                <a:gd name="T27" fmla="*/ 10 h 14"/>
                <a:gd name="T28" fmla="*/ 7 w 9"/>
                <a:gd name="T29" fmla="*/ 12 h 14"/>
                <a:gd name="T30" fmla="*/ 9 w 9"/>
                <a:gd name="T31" fmla="*/ 11 h 14"/>
                <a:gd name="T32" fmla="*/ 9 w 9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4">
                  <a:moveTo>
                    <a:pt x="9" y="14"/>
                  </a:moveTo>
                  <a:cubicBezTo>
                    <a:pt x="8" y="14"/>
                    <a:pt x="7" y="14"/>
                    <a:pt x="6" y="14"/>
                  </a:cubicBezTo>
                  <a:cubicBezTo>
                    <a:pt x="4" y="14"/>
                    <a:pt x="2" y="13"/>
                    <a:pt x="2" y="1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1"/>
                    <a:pt x="6" y="12"/>
                    <a:pt x="7" y="12"/>
                  </a:cubicBezTo>
                  <a:cubicBezTo>
                    <a:pt x="8" y="12"/>
                    <a:pt x="8" y="11"/>
                    <a:pt x="9" y="11"/>
                  </a:cubicBezTo>
                  <a:lnTo>
                    <a:pt x="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3" name="PA-简单390"/>
            <p:cNvSpPr>
              <a:spLocks noEditPoints="1"/>
            </p:cNvSpPr>
            <p:nvPr>
              <p:custDataLst>
                <p:tags r:id="rId121"/>
              </p:custDataLst>
            </p:nvPr>
          </p:nvSpPr>
          <p:spPr bwMode="auto">
            <a:xfrm>
              <a:off x="5345" y="8053"/>
              <a:ext cx="46" cy="39"/>
            </a:xfrm>
            <a:custGeom>
              <a:avLst/>
              <a:gdLst>
                <a:gd name="T0" fmla="*/ 12 w 12"/>
                <a:gd name="T1" fmla="*/ 6 h 11"/>
                <a:gd name="T2" fmla="*/ 3 w 12"/>
                <a:gd name="T3" fmla="*/ 6 h 11"/>
                <a:gd name="T4" fmla="*/ 7 w 12"/>
                <a:gd name="T5" fmla="*/ 9 h 11"/>
                <a:gd name="T6" fmla="*/ 11 w 12"/>
                <a:gd name="T7" fmla="*/ 8 h 11"/>
                <a:gd name="T8" fmla="*/ 11 w 12"/>
                <a:gd name="T9" fmla="*/ 10 h 11"/>
                <a:gd name="T10" fmla="*/ 6 w 12"/>
                <a:gd name="T11" fmla="*/ 11 h 11"/>
                <a:gd name="T12" fmla="*/ 1 w 12"/>
                <a:gd name="T13" fmla="*/ 10 h 11"/>
                <a:gd name="T14" fmla="*/ 0 w 12"/>
                <a:gd name="T15" fmla="*/ 5 h 11"/>
                <a:gd name="T16" fmla="*/ 2 w 12"/>
                <a:gd name="T17" fmla="*/ 1 h 11"/>
                <a:gd name="T18" fmla="*/ 6 w 12"/>
                <a:gd name="T19" fmla="*/ 0 h 11"/>
                <a:gd name="T20" fmla="*/ 10 w 12"/>
                <a:gd name="T21" fmla="*/ 1 h 11"/>
                <a:gd name="T22" fmla="*/ 12 w 12"/>
                <a:gd name="T23" fmla="*/ 5 h 11"/>
                <a:gd name="T24" fmla="*/ 12 w 12"/>
                <a:gd name="T25" fmla="*/ 6 h 11"/>
                <a:gd name="T26" fmla="*/ 8 w 12"/>
                <a:gd name="T27" fmla="*/ 4 h 11"/>
                <a:gd name="T28" fmla="*/ 6 w 12"/>
                <a:gd name="T29" fmla="*/ 2 h 11"/>
                <a:gd name="T30" fmla="*/ 4 w 12"/>
                <a:gd name="T31" fmla="*/ 2 h 11"/>
                <a:gd name="T32" fmla="*/ 3 w 12"/>
                <a:gd name="T33" fmla="*/ 4 h 11"/>
                <a:gd name="T34" fmla="*/ 8 w 12"/>
                <a:gd name="T3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1">
                  <a:moveTo>
                    <a:pt x="1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8"/>
                    <a:pt x="5" y="9"/>
                    <a:pt x="7" y="9"/>
                  </a:cubicBezTo>
                  <a:cubicBezTo>
                    <a:pt x="8" y="9"/>
                    <a:pt x="10" y="8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8" y="11"/>
                    <a:pt x="6" y="11"/>
                  </a:cubicBezTo>
                  <a:cubicBezTo>
                    <a:pt x="4" y="11"/>
                    <a:pt x="3" y="11"/>
                    <a:pt x="1" y="10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1" y="2"/>
                    <a:pt x="12" y="3"/>
                    <a:pt x="12" y="5"/>
                  </a:cubicBezTo>
                  <a:lnTo>
                    <a:pt x="12" y="6"/>
                  </a:lnTo>
                  <a:close/>
                  <a:moveTo>
                    <a:pt x="8" y="4"/>
                  </a:moveTo>
                  <a:cubicBezTo>
                    <a:pt x="8" y="3"/>
                    <a:pt x="8" y="2"/>
                    <a:pt x="6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3"/>
                    <a:pt x="4" y="3"/>
                    <a:pt x="3" y="4"/>
                  </a:cubicBez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4" name="PA-简单391"/>
            <p:cNvSpPr/>
            <p:nvPr>
              <p:custDataLst>
                <p:tags r:id="rId122"/>
              </p:custDataLst>
            </p:nvPr>
          </p:nvSpPr>
          <p:spPr bwMode="auto">
            <a:xfrm>
              <a:off x="4025" y="8780"/>
              <a:ext cx="55" cy="202"/>
            </a:xfrm>
            <a:custGeom>
              <a:avLst/>
              <a:gdLst>
                <a:gd name="T0" fmla="*/ 9 w 15"/>
                <a:gd name="T1" fmla="*/ 57 h 57"/>
                <a:gd name="T2" fmla="*/ 7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7 w 15"/>
                <a:gd name="T9" fmla="*/ 0 h 57"/>
                <a:gd name="T10" fmla="*/ 9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9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9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5" name="PA-简单392"/>
            <p:cNvSpPr/>
            <p:nvPr>
              <p:custDataLst>
                <p:tags r:id="rId123"/>
              </p:custDataLst>
            </p:nvPr>
          </p:nvSpPr>
          <p:spPr bwMode="auto">
            <a:xfrm>
              <a:off x="5998" y="8780"/>
              <a:ext cx="55" cy="202"/>
            </a:xfrm>
            <a:custGeom>
              <a:avLst/>
              <a:gdLst>
                <a:gd name="T0" fmla="*/ 8 w 15"/>
                <a:gd name="T1" fmla="*/ 57 h 57"/>
                <a:gd name="T2" fmla="*/ 6 w 15"/>
                <a:gd name="T3" fmla="*/ 57 h 57"/>
                <a:gd name="T4" fmla="*/ 0 w 15"/>
                <a:gd name="T5" fmla="*/ 50 h 57"/>
                <a:gd name="T6" fmla="*/ 0 w 15"/>
                <a:gd name="T7" fmla="*/ 6 h 57"/>
                <a:gd name="T8" fmla="*/ 6 w 15"/>
                <a:gd name="T9" fmla="*/ 0 h 57"/>
                <a:gd name="T10" fmla="*/ 8 w 15"/>
                <a:gd name="T11" fmla="*/ 0 h 57"/>
                <a:gd name="T12" fmla="*/ 15 w 15"/>
                <a:gd name="T13" fmla="*/ 6 h 57"/>
                <a:gd name="T14" fmla="*/ 15 w 15"/>
                <a:gd name="T15" fmla="*/ 50 h 57"/>
                <a:gd name="T16" fmla="*/ 8 w 15"/>
                <a:gd name="T1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7">
                  <a:moveTo>
                    <a:pt x="8" y="57"/>
                  </a:moveTo>
                  <a:cubicBezTo>
                    <a:pt x="6" y="57"/>
                    <a:pt x="6" y="57"/>
                    <a:pt x="6" y="57"/>
                  </a:cubicBezTo>
                  <a:cubicBezTo>
                    <a:pt x="3" y="57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7"/>
                    <a:pt x="8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6" name="PA-简单393"/>
            <p:cNvSpPr/>
            <p:nvPr>
              <p:custDataLst>
                <p:tags r:id="rId124"/>
              </p:custDataLst>
            </p:nvPr>
          </p:nvSpPr>
          <p:spPr bwMode="auto">
            <a:xfrm>
              <a:off x="6981" y="5097"/>
              <a:ext cx="607" cy="520"/>
            </a:xfrm>
            <a:custGeom>
              <a:avLst/>
              <a:gdLst>
                <a:gd name="T0" fmla="*/ 0 w 161"/>
                <a:gd name="T1" fmla="*/ 54 h 147"/>
                <a:gd name="T2" fmla="*/ 66 w 161"/>
                <a:gd name="T3" fmla="*/ 15 h 147"/>
                <a:gd name="T4" fmla="*/ 144 w 161"/>
                <a:gd name="T5" fmla="*/ 11 h 147"/>
                <a:gd name="T6" fmla="*/ 116 w 161"/>
                <a:gd name="T7" fmla="*/ 41 h 147"/>
                <a:gd name="T8" fmla="*/ 132 w 161"/>
                <a:gd name="T9" fmla="*/ 92 h 147"/>
                <a:gd name="T10" fmla="*/ 161 w 161"/>
                <a:gd name="T11" fmla="*/ 98 h 147"/>
                <a:gd name="T12" fmla="*/ 154 w 161"/>
                <a:gd name="T13" fmla="*/ 117 h 147"/>
                <a:gd name="T14" fmla="*/ 119 w 161"/>
                <a:gd name="T15" fmla="*/ 140 h 147"/>
                <a:gd name="T16" fmla="*/ 94 w 161"/>
                <a:gd name="T17" fmla="*/ 146 h 147"/>
                <a:gd name="T18" fmla="*/ 67 w 161"/>
                <a:gd name="T19" fmla="*/ 147 h 147"/>
                <a:gd name="T20" fmla="*/ 44 w 161"/>
                <a:gd name="T21" fmla="*/ 141 h 147"/>
                <a:gd name="T22" fmla="*/ 74 w 161"/>
                <a:gd name="T23" fmla="*/ 91 h 147"/>
                <a:gd name="T24" fmla="*/ 0 w 161"/>
                <a:gd name="T2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7">
                  <a:moveTo>
                    <a:pt x="0" y="54"/>
                  </a:moveTo>
                  <a:cubicBezTo>
                    <a:pt x="0" y="54"/>
                    <a:pt x="12" y="30"/>
                    <a:pt x="66" y="15"/>
                  </a:cubicBezTo>
                  <a:cubicBezTo>
                    <a:pt x="120" y="0"/>
                    <a:pt x="144" y="11"/>
                    <a:pt x="144" y="11"/>
                  </a:cubicBezTo>
                  <a:cubicBezTo>
                    <a:pt x="144" y="11"/>
                    <a:pt x="119" y="28"/>
                    <a:pt x="116" y="41"/>
                  </a:cubicBezTo>
                  <a:cubicBezTo>
                    <a:pt x="114" y="53"/>
                    <a:pt x="113" y="87"/>
                    <a:pt x="132" y="92"/>
                  </a:cubicBezTo>
                  <a:cubicBezTo>
                    <a:pt x="150" y="97"/>
                    <a:pt x="161" y="98"/>
                    <a:pt x="161" y="98"/>
                  </a:cubicBezTo>
                  <a:cubicBezTo>
                    <a:pt x="161" y="98"/>
                    <a:pt x="157" y="111"/>
                    <a:pt x="154" y="117"/>
                  </a:cubicBezTo>
                  <a:cubicBezTo>
                    <a:pt x="150" y="122"/>
                    <a:pt x="126" y="140"/>
                    <a:pt x="119" y="140"/>
                  </a:cubicBezTo>
                  <a:cubicBezTo>
                    <a:pt x="112" y="140"/>
                    <a:pt x="94" y="146"/>
                    <a:pt x="94" y="146"/>
                  </a:cubicBezTo>
                  <a:cubicBezTo>
                    <a:pt x="94" y="146"/>
                    <a:pt x="72" y="147"/>
                    <a:pt x="67" y="147"/>
                  </a:cubicBezTo>
                  <a:cubicBezTo>
                    <a:pt x="63" y="147"/>
                    <a:pt x="44" y="141"/>
                    <a:pt x="44" y="141"/>
                  </a:cubicBezTo>
                  <a:cubicBezTo>
                    <a:pt x="44" y="141"/>
                    <a:pt x="86" y="115"/>
                    <a:pt x="74" y="91"/>
                  </a:cubicBezTo>
                  <a:cubicBezTo>
                    <a:pt x="63" y="66"/>
                    <a:pt x="26" y="45"/>
                    <a:pt x="0" y="54"/>
                  </a:cubicBezTo>
                  <a:close/>
                </a:path>
              </a:pathLst>
            </a:custGeom>
            <a:solidFill>
              <a:srgbClr val="A5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7" name="PA-简单394"/>
            <p:cNvSpPr/>
            <p:nvPr>
              <p:custDataLst>
                <p:tags r:id="rId125"/>
              </p:custDataLst>
            </p:nvPr>
          </p:nvSpPr>
          <p:spPr bwMode="auto">
            <a:xfrm>
              <a:off x="6981" y="5203"/>
              <a:ext cx="390" cy="414"/>
            </a:xfrm>
            <a:custGeom>
              <a:avLst/>
              <a:gdLst>
                <a:gd name="T0" fmla="*/ 96 w 103"/>
                <a:gd name="T1" fmla="*/ 61 h 117"/>
                <a:gd name="T2" fmla="*/ 68 w 103"/>
                <a:gd name="T3" fmla="*/ 18 h 117"/>
                <a:gd name="T4" fmla="*/ 29 w 103"/>
                <a:gd name="T5" fmla="*/ 0 h 117"/>
                <a:gd name="T6" fmla="*/ 0 w 103"/>
                <a:gd name="T7" fmla="*/ 24 h 117"/>
                <a:gd name="T8" fmla="*/ 74 w 103"/>
                <a:gd name="T9" fmla="*/ 61 h 117"/>
                <a:gd name="T10" fmla="*/ 44 w 103"/>
                <a:gd name="T11" fmla="*/ 111 h 117"/>
                <a:gd name="T12" fmla="*/ 67 w 103"/>
                <a:gd name="T13" fmla="*/ 117 h 117"/>
                <a:gd name="T14" fmla="*/ 94 w 103"/>
                <a:gd name="T15" fmla="*/ 116 h 117"/>
                <a:gd name="T16" fmla="*/ 99 w 103"/>
                <a:gd name="T17" fmla="*/ 114 h 117"/>
                <a:gd name="T18" fmla="*/ 96 w 103"/>
                <a:gd name="T1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17">
                  <a:moveTo>
                    <a:pt x="96" y="61"/>
                  </a:moveTo>
                  <a:cubicBezTo>
                    <a:pt x="90" y="47"/>
                    <a:pt x="81" y="34"/>
                    <a:pt x="68" y="18"/>
                  </a:cubicBezTo>
                  <a:cubicBezTo>
                    <a:pt x="63" y="10"/>
                    <a:pt x="46" y="4"/>
                    <a:pt x="29" y="0"/>
                  </a:cubicBezTo>
                  <a:cubicBezTo>
                    <a:pt x="6" y="12"/>
                    <a:pt x="0" y="24"/>
                    <a:pt x="0" y="24"/>
                  </a:cubicBezTo>
                  <a:cubicBezTo>
                    <a:pt x="26" y="15"/>
                    <a:pt x="63" y="36"/>
                    <a:pt x="74" y="61"/>
                  </a:cubicBezTo>
                  <a:cubicBezTo>
                    <a:pt x="86" y="85"/>
                    <a:pt x="44" y="111"/>
                    <a:pt x="44" y="111"/>
                  </a:cubicBezTo>
                  <a:cubicBezTo>
                    <a:pt x="44" y="111"/>
                    <a:pt x="63" y="117"/>
                    <a:pt x="67" y="117"/>
                  </a:cubicBezTo>
                  <a:cubicBezTo>
                    <a:pt x="72" y="117"/>
                    <a:pt x="94" y="116"/>
                    <a:pt x="94" y="116"/>
                  </a:cubicBezTo>
                  <a:cubicBezTo>
                    <a:pt x="94" y="116"/>
                    <a:pt x="96" y="115"/>
                    <a:pt x="99" y="114"/>
                  </a:cubicBezTo>
                  <a:cubicBezTo>
                    <a:pt x="103" y="95"/>
                    <a:pt x="99" y="71"/>
                    <a:pt x="96" y="61"/>
                  </a:cubicBezTo>
                  <a:close/>
                </a:path>
              </a:pathLst>
            </a:custGeom>
            <a:solidFill>
              <a:srgbClr val="EA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8" name="PA-简单395"/>
            <p:cNvSpPr/>
            <p:nvPr>
              <p:custDataLst>
                <p:tags r:id="rId126"/>
              </p:custDataLst>
            </p:nvPr>
          </p:nvSpPr>
          <p:spPr bwMode="auto">
            <a:xfrm>
              <a:off x="6981" y="5051"/>
              <a:ext cx="547" cy="234"/>
            </a:xfrm>
            <a:custGeom>
              <a:avLst/>
              <a:gdLst>
                <a:gd name="T0" fmla="*/ 0 w 145"/>
                <a:gd name="T1" fmla="*/ 66 h 66"/>
                <a:gd name="T2" fmla="*/ 38 w 145"/>
                <a:gd name="T3" fmla="*/ 21 h 66"/>
                <a:gd name="T4" fmla="*/ 124 w 145"/>
                <a:gd name="T5" fmla="*/ 8 h 66"/>
                <a:gd name="T6" fmla="*/ 145 w 145"/>
                <a:gd name="T7" fmla="*/ 24 h 66"/>
                <a:gd name="T8" fmla="*/ 69 w 145"/>
                <a:gd name="T9" fmla="*/ 46 h 66"/>
                <a:gd name="T10" fmla="*/ 56 w 145"/>
                <a:gd name="T11" fmla="*/ 57 h 66"/>
                <a:gd name="T12" fmla="*/ 33 w 145"/>
                <a:gd name="T13" fmla="*/ 52 h 66"/>
                <a:gd name="T14" fmla="*/ 0 w 145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6">
                  <a:moveTo>
                    <a:pt x="0" y="66"/>
                  </a:moveTo>
                  <a:cubicBezTo>
                    <a:pt x="0" y="66"/>
                    <a:pt x="0" y="42"/>
                    <a:pt x="38" y="21"/>
                  </a:cubicBezTo>
                  <a:cubicBezTo>
                    <a:pt x="75" y="0"/>
                    <a:pt x="114" y="2"/>
                    <a:pt x="124" y="8"/>
                  </a:cubicBezTo>
                  <a:cubicBezTo>
                    <a:pt x="135" y="14"/>
                    <a:pt x="145" y="24"/>
                    <a:pt x="145" y="24"/>
                  </a:cubicBezTo>
                  <a:cubicBezTo>
                    <a:pt x="145" y="24"/>
                    <a:pt x="76" y="38"/>
                    <a:pt x="69" y="46"/>
                  </a:cubicBezTo>
                  <a:cubicBezTo>
                    <a:pt x="62" y="54"/>
                    <a:pt x="64" y="58"/>
                    <a:pt x="56" y="57"/>
                  </a:cubicBezTo>
                  <a:cubicBezTo>
                    <a:pt x="48" y="56"/>
                    <a:pt x="45" y="52"/>
                    <a:pt x="33" y="52"/>
                  </a:cubicBezTo>
                  <a:cubicBezTo>
                    <a:pt x="21" y="52"/>
                    <a:pt x="9" y="66"/>
                    <a:pt x="0" y="66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69" name="PA-简单396"/>
            <p:cNvSpPr/>
            <p:nvPr>
              <p:custDataLst>
                <p:tags r:id="rId127"/>
              </p:custDataLst>
            </p:nvPr>
          </p:nvSpPr>
          <p:spPr bwMode="auto">
            <a:xfrm>
              <a:off x="7113" y="5430"/>
              <a:ext cx="487" cy="229"/>
            </a:xfrm>
            <a:custGeom>
              <a:avLst/>
              <a:gdLst>
                <a:gd name="T0" fmla="*/ 5 w 129"/>
                <a:gd name="T1" fmla="*/ 41 h 64"/>
                <a:gd name="T2" fmla="*/ 42 w 129"/>
                <a:gd name="T3" fmla="*/ 43 h 64"/>
                <a:gd name="T4" fmla="*/ 57 w 129"/>
                <a:gd name="T5" fmla="*/ 37 h 64"/>
                <a:gd name="T6" fmla="*/ 66 w 129"/>
                <a:gd name="T7" fmla="*/ 41 h 64"/>
                <a:gd name="T8" fmla="*/ 75 w 129"/>
                <a:gd name="T9" fmla="*/ 34 h 64"/>
                <a:gd name="T10" fmla="*/ 83 w 129"/>
                <a:gd name="T11" fmla="*/ 27 h 64"/>
                <a:gd name="T12" fmla="*/ 94 w 129"/>
                <a:gd name="T13" fmla="*/ 21 h 64"/>
                <a:gd name="T14" fmla="*/ 107 w 129"/>
                <a:gd name="T15" fmla="*/ 18 h 64"/>
                <a:gd name="T16" fmla="*/ 116 w 129"/>
                <a:gd name="T17" fmla="*/ 11 h 64"/>
                <a:gd name="T18" fmla="*/ 129 w 129"/>
                <a:gd name="T19" fmla="*/ 0 h 64"/>
                <a:gd name="T20" fmla="*/ 102 w 129"/>
                <a:gd name="T21" fmla="*/ 42 h 64"/>
                <a:gd name="T22" fmla="*/ 40 w 129"/>
                <a:gd name="T23" fmla="*/ 60 h 64"/>
                <a:gd name="T24" fmla="*/ 2 w 129"/>
                <a:gd name="T25" fmla="*/ 45 h 64"/>
                <a:gd name="T26" fmla="*/ 5 w 129"/>
                <a:gd name="T27" fmla="*/ 4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64">
                  <a:moveTo>
                    <a:pt x="5" y="41"/>
                  </a:moveTo>
                  <a:cubicBezTo>
                    <a:pt x="5" y="41"/>
                    <a:pt x="33" y="44"/>
                    <a:pt x="42" y="43"/>
                  </a:cubicBezTo>
                  <a:cubicBezTo>
                    <a:pt x="50" y="41"/>
                    <a:pt x="53" y="36"/>
                    <a:pt x="57" y="37"/>
                  </a:cubicBezTo>
                  <a:cubicBezTo>
                    <a:pt x="60" y="38"/>
                    <a:pt x="59" y="43"/>
                    <a:pt x="66" y="41"/>
                  </a:cubicBezTo>
                  <a:cubicBezTo>
                    <a:pt x="72" y="38"/>
                    <a:pt x="72" y="39"/>
                    <a:pt x="75" y="34"/>
                  </a:cubicBezTo>
                  <a:cubicBezTo>
                    <a:pt x="77" y="29"/>
                    <a:pt x="79" y="27"/>
                    <a:pt x="83" y="27"/>
                  </a:cubicBezTo>
                  <a:cubicBezTo>
                    <a:pt x="87" y="27"/>
                    <a:pt x="92" y="22"/>
                    <a:pt x="94" y="21"/>
                  </a:cubicBezTo>
                  <a:cubicBezTo>
                    <a:pt x="96" y="20"/>
                    <a:pt x="103" y="19"/>
                    <a:pt x="107" y="18"/>
                  </a:cubicBezTo>
                  <a:cubicBezTo>
                    <a:pt x="110" y="18"/>
                    <a:pt x="113" y="13"/>
                    <a:pt x="116" y="11"/>
                  </a:cubicBezTo>
                  <a:cubicBezTo>
                    <a:pt x="119" y="8"/>
                    <a:pt x="129" y="0"/>
                    <a:pt x="129" y="0"/>
                  </a:cubicBezTo>
                  <a:cubicBezTo>
                    <a:pt x="129" y="0"/>
                    <a:pt x="124" y="28"/>
                    <a:pt x="102" y="42"/>
                  </a:cubicBezTo>
                  <a:cubicBezTo>
                    <a:pt x="80" y="55"/>
                    <a:pt x="64" y="64"/>
                    <a:pt x="40" y="60"/>
                  </a:cubicBezTo>
                  <a:cubicBezTo>
                    <a:pt x="15" y="56"/>
                    <a:pt x="4" y="46"/>
                    <a:pt x="2" y="45"/>
                  </a:cubicBezTo>
                  <a:cubicBezTo>
                    <a:pt x="0" y="43"/>
                    <a:pt x="5" y="41"/>
                    <a:pt x="5" y="41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0" name="PA-简单397"/>
            <p:cNvSpPr/>
            <p:nvPr>
              <p:custDataLst>
                <p:tags r:id="rId128"/>
              </p:custDataLst>
            </p:nvPr>
          </p:nvSpPr>
          <p:spPr bwMode="auto">
            <a:xfrm>
              <a:off x="7125" y="4933"/>
              <a:ext cx="106" cy="202"/>
            </a:xfrm>
            <a:custGeom>
              <a:avLst/>
              <a:gdLst>
                <a:gd name="T0" fmla="*/ 14 w 28"/>
                <a:gd name="T1" fmla="*/ 54 h 57"/>
                <a:gd name="T2" fmla="*/ 7 w 28"/>
                <a:gd name="T3" fmla="*/ 28 h 57"/>
                <a:gd name="T4" fmla="*/ 9 w 28"/>
                <a:gd name="T5" fmla="*/ 3 h 57"/>
                <a:gd name="T6" fmla="*/ 23 w 28"/>
                <a:gd name="T7" fmla="*/ 12 h 57"/>
                <a:gd name="T8" fmla="*/ 22 w 28"/>
                <a:gd name="T9" fmla="*/ 47 h 57"/>
                <a:gd name="T10" fmla="*/ 14 w 28"/>
                <a:gd name="T11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7">
                  <a:moveTo>
                    <a:pt x="14" y="54"/>
                  </a:moveTo>
                  <a:cubicBezTo>
                    <a:pt x="14" y="54"/>
                    <a:pt x="9" y="38"/>
                    <a:pt x="7" y="28"/>
                  </a:cubicBezTo>
                  <a:cubicBezTo>
                    <a:pt x="5" y="18"/>
                    <a:pt x="0" y="6"/>
                    <a:pt x="9" y="3"/>
                  </a:cubicBezTo>
                  <a:cubicBezTo>
                    <a:pt x="18" y="0"/>
                    <a:pt x="28" y="5"/>
                    <a:pt x="23" y="12"/>
                  </a:cubicBezTo>
                  <a:cubicBezTo>
                    <a:pt x="19" y="20"/>
                    <a:pt x="22" y="37"/>
                    <a:pt x="22" y="47"/>
                  </a:cubicBezTo>
                  <a:cubicBezTo>
                    <a:pt x="21" y="57"/>
                    <a:pt x="14" y="54"/>
                    <a:pt x="14" y="54"/>
                  </a:cubicBezTo>
                  <a:close/>
                </a:path>
              </a:pathLst>
            </a:custGeom>
            <a:solidFill>
              <a:srgbClr val="674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1" name="PA-简单398"/>
            <p:cNvSpPr/>
            <p:nvPr>
              <p:custDataLst>
                <p:tags r:id="rId129"/>
              </p:custDataLst>
            </p:nvPr>
          </p:nvSpPr>
          <p:spPr bwMode="auto">
            <a:xfrm>
              <a:off x="7378" y="4962"/>
              <a:ext cx="607" cy="520"/>
            </a:xfrm>
            <a:custGeom>
              <a:avLst/>
              <a:gdLst>
                <a:gd name="T0" fmla="*/ 0 w 161"/>
                <a:gd name="T1" fmla="*/ 54 h 147"/>
                <a:gd name="T2" fmla="*/ 66 w 161"/>
                <a:gd name="T3" fmla="*/ 15 h 147"/>
                <a:gd name="T4" fmla="*/ 144 w 161"/>
                <a:gd name="T5" fmla="*/ 11 h 147"/>
                <a:gd name="T6" fmla="*/ 117 w 161"/>
                <a:gd name="T7" fmla="*/ 41 h 147"/>
                <a:gd name="T8" fmla="*/ 132 w 161"/>
                <a:gd name="T9" fmla="*/ 92 h 147"/>
                <a:gd name="T10" fmla="*/ 161 w 161"/>
                <a:gd name="T11" fmla="*/ 98 h 147"/>
                <a:gd name="T12" fmla="*/ 154 w 161"/>
                <a:gd name="T13" fmla="*/ 117 h 147"/>
                <a:gd name="T14" fmla="*/ 119 w 161"/>
                <a:gd name="T15" fmla="*/ 140 h 147"/>
                <a:gd name="T16" fmla="*/ 95 w 161"/>
                <a:gd name="T17" fmla="*/ 146 h 147"/>
                <a:gd name="T18" fmla="*/ 68 w 161"/>
                <a:gd name="T19" fmla="*/ 147 h 147"/>
                <a:gd name="T20" fmla="*/ 44 w 161"/>
                <a:gd name="T21" fmla="*/ 141 h 147"/>
                <a:gd name="T22" fmla="*/ 75 w 161"/>
                <a:gd name="T23" fmla="*/ 91 h 147"/>
                <a:gd name="T24" fmla="*/ 0 w 161"/>
                <a:gd name="T2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47">
                  <a:moveTo>
                    <a:pt x="0" y="54"/>
                  </a:moveTo>
                  <a:cubicBezTo>
                    <a:pt x="0" y="54"/>
                    <a:pt x="13" y="30"/>
                    <a:pt x="66" y="15"/>
                  </a:cubicBezTo>
                  <a:cubicBezTo>
                    <a:pt x="120" y="0"/>
                    <a:pt x="144" y="11"/>
                    <a:pt x="144" y="11"/>
                  </a:cubicBezTo>
                  <a:cubicBezTo>
                    <a:pt x="144" y="11"/>
                    <a:pt x="119" y="28"/>
                    <a:pt x="117" y="41"/>
                  </a:cubicBezTo>
                  <a:cubicBezTo>
                    <a:pt x="114" y="54"/>
                    <a:pt x="113" y="87"/>
                    <a:pt x="132" y="92"/>
                  </a:cubicBezTo>
                  <a:cubicBezTo>
                    <a:pt x="151" y="97"/>
                    <a:pt x="161" y="98"/>
                    <a:pt x="161" y="98"/>
                  </a:cubicBezTo>
                  <a:cubicBezTo>
                    <a:pt x="161" y="98"/>
                    <a:pt x="158" y="111"/>
                    <a:pt x="154" y="117"/>
                  </a:cubicBezTo>
                  <a:cubicBezTo>
                    <a:pt x="151" y="123"/>
                    <a:pt x="126" y="140"/>
                    <a:pt x="119" y="140"/>
                  </a:cubicBezTo>
                  <a:cubicBezTo>
                    <a:pt x="112" y="140"/>
                    <a:pt x="95" y="146"/>
                    <a:pt x="95" y="146"/>
                  </a:cubicBezTo>
                  <a:cubicBezTo>
                    <a:pt x="95" y="146"/>
                    <a:pt x="72" y="147"/>
                    <a:pt x="68" y="147"/>
                  </a:cubicBezTo>
                  <a:cubicBezTo>
                    <a:pt x="63" y="147"/>
                    <a:pt x="44" y="141"/>
                    <a:pt x="44" y="141"/>
                  </a:cubicBezTo>
                  <a:cubicBezTo>
                    <a:pt x="44" y="141"/>
                    <a:pt x="86" y="116"/>
                    <a:pt x="75" y="91"/>
                  </a:cubicBezTo>
                  <a:cubicBezTo>
                    <a:pt x="63" y="66"/>
                    <a:pt x="26" y="45"/>
                    <a:pt x="0" y="54"/>
                  </a:cubicBezTo>
                  <a:close/>
                </a:path>
              </a:pathLst>
            </a:custGeom>
            <a:solidFill>
              <a:srgbClr val="A5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2" name="PA-简单399"/>
            <p:cNvSpPr/>
            <p:nvPr>
              <p:custDataLst>
                <p:tags r:id="rId130"/>
              </p:custDataLst>
            </p:nvPr>
          </p:nvSpPr>
          <p:spPr bwMode="auto">
            <a:xfrm>
              <a:off x="7378" y="5068"/>
              <a:ext cx="388" cy="414"/>
            </a:xfrm>
            <a:custGeom>
              <a:avLst/>
              <a:gdLst>
                <a:gd name="T0" fmla="*/ 96 w 103"/>
                <a:gd name="T1" fmla="*/ 61 h 117"/>
                <a:gd name="T2" fmla="*/ 69 w 103"/>
                <a:gd name="T3" fmla="*/ 18 h 117"/>
                <a:gd name="T4" fmla="*/ 29 w 103"/>
                <a:gd name="T5" fmla="*/ 0 h 117"/>
                <a:gd name="T6" fmla="*/ 0 w 103"/>
                <a:gd name="T7" fmla="*/ 24 h 117"/>
                <a:gd name="T8" fmla="*/ 75 w 103"/>
                <a:gd name="T9" fmla="*/ 61 h 117"/>
                <a:gd name="T10" fmla="*/ 44 w 103"/>
                <a:gd name="T11" fmla="*/ 111 h 117"/>
                <a:gd name="T12" fmla="*/ 68 w 103"/>
                <a:gd name="T13" fmla="*/ 117 h 117"/>
                <a:gd name="T14" fmla="*/ 95 w 103"/>
                <a:gd name="T15" fmla="*/ 116 h 117"/>
                <a:gd name="T16" fmla="*/ 100 w 103"/>
                <a:gd name="T17" fmla="*/ 114 h 117"/>
                <a:gd name="T18" fmla="*/ 96 w 103"/>
                <a:gd name="T19" fmla="*/ 6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17">
                  <a:moveTo>
                    <a:pt x="96" y="61"/>
                  </a:moveTo>
                  <a:cubicBezTo>
                    <a:pt x="91" y="47"/>
                    <a:pt x="81" y="34"/>
                    <a:pt x="69" y="18"/>
                  </a:cubicBezTo>
                  <a:cubicBezTo>
                    <a:pt x="63" y="10"/>
                    <a:pt x="46" y="4"/>
                    <a:pt x="29" y="0"/>
                  </a:cubicBezTo>
                  <a:cubicBezTo>
                    <a:pt x="6" y="12"/>
                    <a:pt x="0" y="24"/>
                    <a:pt x="0" y="24"/>
                  </a:cubicBezTo>
                  <a:cubicBezTo>
                    <a:pt x="26" y="15"/>
                    <a:pt x="63" y="36"/>
                    <a:pt x="75" y="61"/>
                  </a:cubicBezTo>
                  <a:cubicBezTo>
                    <a:pt x="86" y="86"/>
                    <a:pt x="44" y="111"/>
                    <a:pt x="44" y="111"/>
                  </a:cubicBezTo>
                  <a:cubicBezTo>
                    <a:pt x="44" y="111"/>
                    <a:pt x="63" y="117"/>
                    <a:pt x="68" y="117"/>
                  </a:cubicBezTo>
                  <a:cubicBezTo>
                    <a:pt x="72" y="117"/>
                    <a:pt x="95" y="116"/>
                    <a:pt x="95" y="116"/>
                  </a:cubicBezTo>
                  <a:cubicBezTo>
                    <a:pt x="95" y="116"/>
                    <a:pt x="97" y="115"/>
                    <a:pt x="100" y="114"/>
                  </a:cubicBezTo>
                  <a:cubicBezTo>
                    <a:pt x="103" y="95"/>
                    <a:pt x="100" y="71"/>
                    <a:pt x="96" y="61"/>
                  </a:cubicBezTo>
                  <a:close/>
                </a:path>
              </a:pathLst>
            </a:custGeom>
            <a:solidFill>
              <a:srgbClr val="EAE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3" name="PA-简单400"/>
            <p:cNvSpPr/>
            <p:nvPr>
              <p:custDataLst>
                <p:tags r:id="rId131"/>
              </p:custDataLst>
            </p:nvPr>
          </p:nvSpPr>
          <p:spPr bwMode="auto">
            <a:xfrm>
              <a:off x="7378" y="4917"/>
              <a:ext cx="547" cy="234"/>
            </a:xfrm>
            <a:custGeom>
              <a:avLst/>
              <a:gdLst>
                <a:gd name="T0" fmla="*/ 0 w 145"/>
                <a:gd name="T1" fmla="*/ 66 h 66"/>
                <a:gd name="T2" fmla="*/ 38 w 145"/>
                <a:gd name="T3" fmla="*/ 21 h 66"/>
                <a:gd name="T4" fmla="*/ 124 w 145"/>
                <a:gd name="T5" fmla="*/ 8 h 66"/>
                <a:gd name="T6" fmla="*/ 145 w 145"/>
                <a:gd name="T7" fmla="*/ 24 h 66"/>
                <a:gd name="T8" fmla="*/ 69 w 145"/>
                <a:gd name="T9" fmla="*/ 46 h 66"/>
                <a:gd name="T10" fmla="*/ 57 w 145"/>
                <a:gd name="T11" fmla="*/ 57 h 66"/>
                <a:gd name="T12" fmla="*/ 33 w 145"/>
                <a:gd name="T13" fmla="*/ 52 h 66"/>
                <a:gd name="T14" fmla="*/ 0 w 145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66">
                  <a:moveTo>
                    <a:pt x="0" y="66"/>
                  </a:moveTo>
                  <a:cubicBezTo>
                    <a:pt x="0" y="66"/>
                    <a:pt x="0" y="42"/>
                    <a:pt x="38" y="21"/>
                  </a:cubicBezTo>
                  <a:cubicBezTo>
                    <a:pt x="75" y="0"/>
                    <a:pt x="114" y="2"/>
                    <a:pt x="124" y="8"/>
                  </a:cubicBezTo>
                  <a:cubicBezTo>
                    <a:pt x="135" y="14"/>
                    <a:pt x="145" y="24"/>
                    <a:pt x="145" y="24"/>
                  </a:cubicBezTo>
                  <a:cubicBezTo>
                    <a:pt x="145" y="24"/>
                    <a:pt x="76" y="38"/>
                    <a:pt x="69" y="46"/>
                  </a:cubicBezTo>
                  <a:cubicBezTo>
                    <a:pt x="62" y="55"/>
                    <a:pt x="65" y="58"/>
                    <a:pt x="57" y="57"/>
                  </a:cubicBezTo>
                  <a:cubicBezTo>
                    <a:pt x="48" y="56"/>
                    <a:pt x="45" y="52"/>
                    <a:pt x="33" y="52"/>
                  </a:cubicBezTo>
                  <a:cubicBezTo>
                    <a:pt x="21" y="52"/>
                    <a:pt x="10" y="66"/>
                    <a:pt x="0" y="66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4" name="PA-简单401"/>
            <p:cNvSpPr/>
            <p:nvPr>
              <p:custDataLst>
                <p:tags r:id="rId132"/>
              </p:custDataLst>
            </p:nvPr>
          </p:nvSpPr>
          <p:spPr bwMode="auto">
            <a:xfrm>
              <a:off x="7513" y="5300"/>
              <a:ext cx="484" cy="224"/>
            </a:xfrm>
            <a:custGeom>
              <a:avLst/>
              <a:gdLst>
                <a:gd name="T0" fmla="*/ 4 w 128"/>
                <a:gd name="T1" fmla="*/ 40 h 63"/>
                <a:gd name="T2" fmla="*/ 41 w 128"/>
                <a:gd name="T3" fmla="*/ 42 h 63"/>
                <a:gd name="T4" fmla="*/ 56 w 128"/>
                <a:gd name="T5" fmla="*/ 36 h 63"/>
                <a:gd name="T6" fmla="*/ 65 w 128"/>
                <a:gd name="T7" fmla="*/ 40 h 63"/>
                <a:gd name="T8" fmla="*/ 74 w 128"/>
                <a:gd name="T9" fmla="*/ 33 h 63"/>
                <a:gd name="T10" fmla="*/ 83 w 128"/>
                <a:gd name="T11" fmla="*/ 26 h 63"/>
                <a:gd name="T12" fmla="*/ 93 w 128"/>
                <a:gd name="T13" fmla="*/ 20 h 63"/>
                <a:gd name="T14" fmla="*/ 106 w 128"/>
                <a:gd name="T15" fmla="*/ 17 h 63"/>
                <a:gd name="T16" fmla="*/ 115 w 128"/>
                <a:gd name="T17" fmla="*/ 10 h 63"/>
                <a:gd name="T18" fmla="*/ 128 w 128"/>
                <a:gd name="T19" fmla="*/ 0 h 63"/>
                <a:gd name="T20" fmla="*/ 101 w 128"/>
                <a:gd name="T21" fmla="*/ 41 h 63"/>
                <a:gd name="T22" fmla="*/ 39 w 128"/>
                <a:gd name="T23" fmla="*/ 59 h 63"/>
                <a:gd name="T24" fmla="*/ 1 w 128"/>
                <a:gd name="T25" fmla="*/ 44 h 63"/>
                <a:gd name="T26" fmla="*/ 4 w 128"/>
                <a:gd name="T27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63">
                  <a:moveTo>
                    <a:pt x="4" y="40"/>
                  </a:moveTo>
                  <a:cubicBezTo>
                    <a:pt x="4" y="40"/>
                    <a:pt x="32" y="43"/>
                    <a:pt x="41" y="42"/>
                  </a:cubicBezTo>
                  <a:cubicBezTo>
                    <a:pt x="50" y="40"/>
                    <a:pt x="52" y="35"/>
                    <a:pt x="56" y="36"/>
                  </a:cubicBezTo>
                  <a:cubicBezTo>
                    <a:pt x="60" y="37"/>
                    <a:pt x="59" y="43"/>
                    <a:pt x="65" y="40"/>
                  </a:cubicBezTo>
                  <a:cubicBezTo>
                    <a:pt x="72" y="37"/>
                    <a:pt x="71" y="38"/>
                    <a:pt x="74" y="33"/>
                  </a:cubicBezTo>
                  <a:cubicBezTo>
                    <a:pt x="77" y="28"/>
                    <a:pt x="78" y="26"/>
                    <a:pt x="83" y="26"/>
                  </a:cubicBezTo>
                  <a:cubicBezTo>
                    <a:pt x="87" y="26"/>
                    <a:pt x="92" y="21"/>
                    <a:pt x="93" y="20"/>
                  </a:cubicBezTo>
                  <a:cubicBezTo>
                    <a:pt x="95" y="19"/>
                    <a:pt x="102" y="18"/>
                    <a:pt x="106" y="17"/>
                  </a:cubicBezTo>
                  <a:cubicBezTo>
                    <a:pt x="110" y="17"/>
                    <a:pt x="112" y="12"/>
                    <a:pt x="115" y="10"/>
                  </a:cubicBezTo>
                  <a:cubicBezTo>
                    <a:pt x="118" y="7"/>
                    <a:pt x="128" y="0"/>
                    <a:pt x="128" y="0"/>
                  </a:cubicBezTo>
                  <a:cubicBezTo>
                    <a:pt x="128" y="0"/>
                    <a:pt x="123" y="28"/>
                    <a:pt x="101" y="41"/>
                  </a:cubicBezTo>
                  <a:cubicBezTo>
                    <a:pt x="80" y="54"/>
                    <a:pt x="63" y="63"/>
                    <a:pt x="39" y="59"/>
                  </a:cubicBezTo>
                  <a:cubicBezTo>
                    <a:pt x="15" y="55"/>
                    <a:pt x="3" y="46"/>
                    <a:pt x="1" y="44"/>
                  </a:cubicBezTo>
                  <a:cubicBezTo>
                    <a:pt x="0" y="42"/>
                    <a:pt x="4" y="40"/>
                    <a:pt x="4" y="40"/>
                  </a:cubicBezTo>
                  <a:close/>
                </a:path>
              </a:pathLst>
            </a:custGeom>
            <a:solidFill>
              <a:srgbClr val="FC05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5" name="PA-简单402"/>
            <p:cNvSpPr/>
            <p:nvPr>
              <p:custDataLst>
                <p:tags r:id="rId133"/>
              </p:custDataLst>
            </p:nvPr>
          </p:nvSpPr>
          <p:spPr bwMode="auto">
            <a:xfrm>
              <a:off x="7520" y="4799"/>
              <a:ext cx="106" cy="202"/>
            </a:xfrm>
            <a:custGeom>
              <a:avLst/>
              <a:gdLst>
                <a:gd name="T0" fmla="*/ 14 w 28"/>
                <a:gd name="T1" fmla="*/ 54 h 57"/>
                <a:gd name="T2" fmla="*/ 7 w 28"/>
                <a:gd name="T3" fmla="*/ 28 h 57"/>
                <a:gd name="T4" fmla="*/ 9 w 28"/>
                <a:gd name="T5" fmla="*/ 3 h 57"/>
                <a:gd name="T6" fmla="*/ 23 w 28"/>
                <a:gd name="T7" fmla="*/ 12 h 57"/>
                <a:gd name="T8" fmla="*/ 22 w 28"/>
                <a:gd name="T9" fmla="*/ 47 h 57"/>
                <a:gd name="T10" fmla="*/ 14 w 28"/>
                <a:gd name="T11" fmla="*/ 5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57">
                  <a:moveTo>
                    <a:pt x="14" y="54"/>
                  </a:moveTo>
                  <a:cubicBezTo>
                    <a:pt x="14" y="54"/>
                    <a:pt x="9" y="38"/>
                    <a:pt x="7" y="28"/>
                  </a:cubicBezTo>
                  <a:cubicBezTo>
                    <a:pt x="5" y="18"/>
                    <a:pt x="0" y="7"/>
                    <a:pt x="9" y="3"/>
                  </a:cubicBezTo>
                  <a:cubicBezTo>
                    <a:pt x="18" y="0"/>
                    <a:pt x="28" y="5"/>
                    <a:pt x="23" y="12"/>
                  </a:cubicBezTo>
                  <a:cubicBezTo>
                    <a:pt x="19" y="20"/>
                    <a:pt x="23" y="37"/>
                    <a:pt x="22" y="47"/>
                  </a:cubicBezTo>
                  <a:cubicBezTo>
                    <a:pt x="21" y="57"/>
                    <a:pt x="14" y="54"/>
                    <a:pt x="14" y="54"/>
                  </a:cubicBezTo>
                  <a:close/>
                </a:path>
              </a:pathLst>
            </a:custGeom>
            <a:solidFill>
              <a:srgbClr val="674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6" name="PA-简单403"/>
            <p:cNvSpPr/>
            <p:nvPr>
              <p:custDataLst>
                <p:tags r:id="rId134"/>
              </p:custDataLst>
            </p:nvPr>
          </p:nvSpPr>
          <p:spPr bwMode="auto">
            <a:xfrm>
              <a:off x="7754" y="4758"/>
              <a:ext cx="431" cy="371"/>
            </a:xfrm>
            <a:custGeom>
              <a:avLst/>
              <a:gdLst>
                <a:gd name="T0" fmla="*/ 86 w 114"/>
                <a:gd name="T1" fmla="*/ 92 h 105"/>
                <a:gd name="T2" fmla="*/ 47 w 114"/>
                <a:gd name="T3" fmla="*/ 104 h 105"/>
                <a:gd name="T4" fmla="*/ 6 w 114"/>
                <a:gd name="T5" fmla="*/ 70 h 105"/>
                <a:gd name="T6" fmla="*/ 58 w 114"/>
                <a:gd name="T7" fmla="*/ 0 h 105"/>
                <a:gd name="T8" fmla="*/ 77 w 114"/>
                <a:gd name="T9" fmla="*/ 21 h 105"/>
                <a:gd name="T10" fmla="*/ 109 w 114"/>
                <a:gd name="T11" fmla="*/ 23 h 105"/>
                <a:gd name="T12" fmla="*/ 86 w 114"/>
                <a:gd name="T13" fmla="*/ 9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05">
                  <a:moveTo>
                    <a:pt x="86" y="92"/>
                  </a:moveTo>
                  <a:cubicBezTo>
                    <a:pt x="86" y="92"/>
                    <a:pt x="66" y="105"/>
                    <a:pt x="47" y="104"/>
                  </a:cubicBezTo>
                  <a:cubicBezTo>
                    <a:pt x="29" y="103"/>
                    <a:pt x="0" y="94"/>
                    <a:pt x="6" y="70"/>
                  </a:cubicBezTo>
                  <a:cubicBezTo>
                    <a:pt x="11" y="46"/>
                    <a:pt x="58" y="0"/>
                    <a:pt x="58" y="0"/>
                  </a:cubicBezTo>
                  <a:cubicBezTo>
                    <a:pt x="58" y="0"/>
                    <a:pt x="65" y="25"/>
                    <a:pt x="77" y="21"/>
                  </a:cubicBezTo>
                  <a:cubicBezTo>
                    <a:pt x="90" y="17"/>
                    <a:pt x="104" y="17"/>
                    <a:pt x="109" y="23"/>
                  </a:cubicBezTo>
                  <a:cubicBezTo>
                    <a:pt x="114" y="29"/>
                    <a:pt x="104" y="76"/>
                    <a:pt x="86" y="9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7" name="PA-简单404"/>
            <p:cNvSpPr/>
            <p:nvPr>
              <p:custDataLst>
                <p:tags r:id="rId135"/>
              </p:custDataLst>
            </p:nvPr>
          </p:nvSpPr>
          <p:spPr bwMode="auto">
            <a:xfrm>
              <a:off x="7393" y="5020"/>
              <a:ext cx="573" cy="785"/>
            </a:xfrm>
            <a:custGeom>
              <a:avLst/>
              <a:gdLst>
                <a:gd name="T0" fmla="*/ 129 w 152"/>
                <a:gd name="T1" fmla="*/ 13 h 222"/>
                <a:gd name="T2" fmla="*/ 81 w 152"/>
                <a:gd name="T3" fmla="*/ 123 h 222"/>
                <a:gd name="T4" fmla="*/ 0 w 152"/>
                <a:gd name="T5" fmla="*/ 158 h 222"/>
                <a:gd name="T6" fmla="*/ 56 w 152"/>
                <a:gd name="T7" fmla="*/ 171 h 222"/>
                <a:gd name="T8" fmla="*/ 100 w 152"/>
                <a:gd name="T9" fmla="*/ 222 h 222"/>
                <a:gd name="T10" fmla="*/ 98 w 152"/>
                <a:gd name="T11" fmla="*/ 129 h 222"/>
                <a:gd name="T12" fmla="*/ 147 w 152"/>
                <a:gd name="T13" fmla="*/ 11 h 222"/>
                <a:gd name="T14" fmla="*/ 129 w 152"/>
                <a:gd name="T15" fmla="*/ 13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222">
                  <a:moveTo>
                    <a:pt x="129" y="13"/>
                  </a:moveTo>
                  <a:cubicBezTo>
                    <a:pt x="129" y="13"/>
                    <a:pt x="89" y="119"/>
                    <a:pt x="81" y="123"/>
                  </a:cubicBezTo>
                  <a:cubicBezTo>
                    <a:pt x="74" y="126"/>
                    <a:pt x="17" y="137"/>
                    <a:pt x="0" y="158"/>
                  </a:cubicBezTo>
                  <a:cubicBezTo>
                    <a:pt x="0" y="158"/>
                    <a:pt x="41" y="166"/>
                    <a:pt x="56" y="171"/>
                  </a:cubicBezTo>
                  <a:cubicBezTo>
                    <a:pt x="71" y="176"/>
                    <a:pt x="91" y="221"/>
                    <a:pt x="100" y="222"/>
                  </a:cubicBezTo>
                  <a:cubicBezTo>
                    <a:pt x="110" y="222"/>
                    <a:pt x="88" y="140"/>
                    <a:pt x="98" y="129"/>
                  </a:cubicBezTo>
                  <a:cubicBezTo>
                    <a:pt x="107" y="117"/>
                    <a:pt x="152" y="22"/>
                    <a:pt x="147" y="11"/>
                  </a:cubicBezTo>
                  <a:cubicBezTo>
                    <a:pt x="142" y="0"/>
                    <a:pt x="129" y="13"/>
                    <a:pt x="129" y="13"/>
                  </a:cubicBezTo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8" name="PA-简单405"/>
            <p:cNvSpPr/>
            <p:nvPr>
              <p:custDataLst>
                <p:tags r:id="rId136"/>
              </p:custDataLst>
            </p:nvPr>
          </p:nvSpPr>
          <p:spPr bwMode="auto">
            <a:xfrm>
              <a:off x="7658" y="5133"/>
              <a:ext cx="369" cy="205"/>
            </a:xfrm>
            <a:custGeom>
              <a:avLst/>
              <a:gdLst>
                <a:gd name="T0" fmla="*/ 0 w 98"/>
                <a:gd name="T1" fmla="*/ 2 h 58"/>
                <a:gd name="T2" fmla="*/ 82 w 98"/>
                <a:gd name="T3" fmla="*/ 36 h 58"/>
                <a:gd name="T4" fmla="*/ 89 w 98"/>
                <a:gd name="T5" fmla="*/ 31 h 58"/>
                <a:gd name="T6" fmla="*/ 25 w 98"/>
                <a:gd name="T7" fmla="*/ 1 h 58"/>
                <a:gd name="T8" fmla="*/ 0 w 9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8">
                  <a:moveTo>
                    <a:pt x="0" y="2"/>
                  </a:moveTo>
                  <a:cubicBezTo>
                    <a:pt x="0" y="2"/>
                    <a:pt x="67" y="14"/>
                    <a:pt x="82" y="36"/>
                  </a:cubicBezTo>
                  <a:cubicBezTo>
                    <a:pt x="98" y="58"/>
                    <a:pt x="95" y="37"/>
                    <a:pt x="89" y="31"/>
                  </a:cubicBezTo>
                  <a:cubicBezTo>
                    <a:pt x="83" y="25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79" name="PA-简单406"/>
            <p:cNvSpPr/>
            <p:nvPr>
              <p:custDataLst>
                <p:tags r:id="rId137"/>
              </p:custDataLst>
            </p:nvPr>
          </p:nvSpPr>
          <p:spPr bwMode="auto">
            <a:xfrm>
              <a:off x="7619" y="5196"/>
              <a:ext cx="369" cy="210"/>
            </a:xfrm>
            <a:custGeom>
              <a:avLst/>
              <a:gdLst>
                <a:gd name="T0" fmla="*/ 0 w 98"/>
                <a:gd name="T1" fmla="*/ 2 h 59"/>
                <a:gd name="T2" fmla="*/ 82 w 98"/>
                <a:gd name="T3" fmla="*/ 36 h 59"/>
                <a:gd name="T4" fmla="*/ 89 w 98"/>
                <a:gd name="T5" fmla="*/ 31 h 59"/>
                <a:gd name="T6" fmla="*/ 25 w 98"/>
                <a:gd name="T7" fmla="*/ 1 h 59"/>
                <a:gd name="T8" fmla="*/ 0 w 98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9">
                  <a:moveTo>
                    <a:pt x="0" y="2"/>
                  </a:moveTo>
                  <a:cubicBezTo>
                    <a:pt x="0" y="2"/>
                    <a:pt x="67" y="14"/>
                    <a:pt x="82" y="36"/>
                  </a:cubicBezTo>
                  <a:cubicBezTo>
                    <a:pt x="98" y="59"/>
                    <a:pt x="95" y="37"/>
                    <a:pt x="89" y="31"/>
                  </a:cubicBezTo>
                  <a:cubicBezTo>
                    <a:pt x="83" y="25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0" name="PA-简单407"/>
            <p:cNvSpPr/>
            <p:nvPr>
              <p:custDataLst>
                <p:tags r:id="rId138"/>
              </p:custDataLst>
            </p:nvPr>
          </p:nvSpPr>
          <p:spPr bwMode="auto">
            <a:xfrm>
              <a:off x="7585" y="5268"/>
              <a:ext cx="369" cy="205"/>
            </a:xfrm>
            <a:custGeom>
              <a:avLst/>
              <a:gdLst>
                <a:gd name="T0" fmla="*/ 0 w 98"/>
                <a:gd name="T1" fmla="*/ 2 h 58"/>
                <a:gd name="T2" fmla="*/ 82 w 98"/>
                <a:gd name="T3" fmla="*/ 36 h 58"/>
                <a:gd name="T4" fmla="*/ 89 w 98"/>
                <a:gd name="T5" fmla="*/ 31 h 58"/>
                <a:gd name="T6" fmla="*/ 25 w 98"/>
                <a:gd name="T7" fmla="*/ 1 h 58"/>
                <a:gd name="T8" fmla="*/ 0 w 98"/>
                <a:gd name="T9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8">
                  <a:moveTo>
                    <a:pt x="0" y="2"/>
                  </a:moveTo>
                  <a:cubicBezTo>
                    <a:pt x="0" y="2"/>
                    <a:pt x="67" y="14"/>
                    <a:pt x="82" y="36"/>
                  </a:cubicBezTo>
                  <a:cubicBezTo>
                    <a:pt x="98" y="58"/>
                    <a:pt x="95" y="37"/>
                    <a:pt x="89" y="31"/>
                  </a:cubicBezTo>
                  <a:cubicBezTo>
                    <a:pt x="83" y="24"/>
                    <a:pt x="42" y="3"/>
                    <a:pt x="25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1" name="PA-简单408"/>
            <p:cNvSpPr/>
            <p:nvPr>
              <p:custDataLst>
                <p:tags r:id="rId139"/>
              </p:custDataLst>
            </p:nvPr>
          </p:nvSpPr>
          <p:spPr bwMode="auto">
            <a:xfrm>
              <a:off x="7554" y="5353"/>
              <a:ext cx="356" cy="195"/>
            </a:xfrm>
            <a:custGeom>
              <a:avLst/>
              <a:gdLst>
                <a:gd name="T0" fmla="*/ 0 w 94"/>
                <a:gd name="T1" fmla="*/ 2 h 55"/>
                <a:gd name="T2" fmla="*/ 79 w 94"/>
                <a:gd name="T3" fmla="*/ 33 h 55"/>
                <a:gd name="T4" fmla="*/ 86 w 94"/>
                <a:gd name="T5" fmla="*/ 28 h 55"/>
                <a:gd name="T6" fmla="*/ 24 w 94"/>
                <a:gd name="T7" fmla="*/ 1 h 55"/>
                <a:gd name="T8" fmla="*/ 0 w 94"/>
                <a:gd name="T9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5">
                  <a:moveTo>
                    <a:pt x="0" y="2"/>
                  </a:moveTo>
                  <a:cubicBezTo>
                    <a:pt x="0" y="2"/>
                    <a:pt x="65" y="12"/>
                    <a:pt x="79" y="33"/>
                  </a:cubicBezTo>
                  <a:cubicBezTo>
                    <a:pt x="94" y="55"/>
                    <a:pt x="92" y="34"/>
                    <a:pt x="86" y="28"/>
                  </a:cubicBezTo>
                  <a:cubicBezTo>
                    <a:pt x="80" y="22"/>
                    <a:pt x="41" y="1"/>
                    <a:pt x="24" y="1"/>
                  </a:cubicBezTo>
                  <a:cubicBezTo>
                    <a:pt x="8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A89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2" name="PA-简单409"/>
            <p:cNvSpPr/>
            <p:nvPr>
              <p:custDataLst>
                <p:tags r:id="rId140"/>
              </p:custDataLst>
            </p:nvPr>
          </p:nvSpPr>
          <p:spPr bwMode="auto">
            <a:xfrm>
              <a:off x="7937" y="4888"/>
              <a:ext cx="82" cy="82"/>
            </a:xfrm>
            <a:custGeom>
              <a:avLst/>
              <a:gdLst>
                <a:gd name="T0" fmla="*/ 18 w 22"/>
                <a:gd name="T1" fmla="*/ 4 h 23"/>
                <a:gd name="T2" fmla="*/ 19 w 22"/>
                <a:gd name="T3" fmla="*/ 18 h 23"/>
                <a:gd name="T4" fmla="*/ 5 w 22"/>
                <a:gd name="T5" fmla="*/ 19 h 23"/>
                <a:gd name="T6" fmla="*/ 4 w 22"/>
                <a:gd name="T7" fmla="*/ 5 h 23"/>
                <a:gd name="T8" fmla="*/ 18 w 22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18" y="4"/>
                  </a:moveTo>
                  <a:cubicBezTo>
                    <a:pt x="22" y="7"/>
                    <a:pt x="22" y="13"/>
                    <a:pt x="19" y="18"/>
                  </a:cubicBezTo>
                  <a:cubicBezTo>
                    <a:pt x="15" y="22"/>
                    <a:pt x="9" y="23"/>
                    <a:pt x="5" y="19"/>
                  </a:cubicBezTo>
                  <a:cubicBezTo>
                    <a:pt x="1" y="16"/>
                    <a:pt x="0" y="9"/>
                    <a:pt x="4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solidFill>
              <a:srgbClr val="514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3" name="PA-简单410"/>
            <p:cNvSpPr/>
            <p:nvPr>
              <p:custDataLst>
                <p:tags r:id="rId141"/>
              </p:custDataLst>
            </p:nvPr>
          </p:nvSpPr>
          <p:spPr bwMode="auto">
            <a:xfrm>
              <a:off x="8065" y="4917"/>
              <a:ext cx="814" cy="662"/>
            </a:xfrm>
            <a:custGeom>
              <a:avLst/>
              <a:gdLst>
                <a:gd name="T0" fmla="*/ 46 w 216"/>
                <a:gd name="T1" fmla="*/ 112 h 187"/>
                <a:gd name="T2" fmla="*/ 51 w 216"/>
                <a:gd name="T3" fmla="*/ 70 h 187"/>
                <a:gd name="T4" fmla="*/ 67 w 216"/>
                <a:gd name="T5" fmla="*/ 13 h 187"/>
                <a:gd name="T6" fmla="*/ 97 w 216"/>
                <a:gd name="T7" fmla="*/ 11 h 187"/>
                <a:gd name="T8" fmla="*/ 109 w 216"/>
                <a:gd name="T9" fmla="*/ 75 h 187"/>
                <a:gd name="T10" fmla="*/ 124 w 216"/>
                <a:gd name="T11" fmla="*/ 87 h 187"/>
                <a:gd name="T12" fmla="*/ 131 w 216"/>
                <a:gd name="T13" fmla="*/ 65 h 187"/>
                <a:gd name="T14" fmla="*/ 120 w 216"/>
                <a:gd name="T15" fmla="*/ 49 h 187"/>
                <a:gd name="T16" fmla="*/ 143 w 216"/>
                <a:gd name="T17" fmla="*/ 46 h 187"/>
                <a:gd name="T18" fmla="*/ 170 w 216"/>
                <a:gd name="T19" fmla="*/ 73 h 187"/>
                <a:gd name="T20" fmla="*/ 153 w 216"/>
                <a:gd name="T21" fmla="*/ 110 h 187"/>
                <a:gd name="T22" fmla="*/ 186 w 216"/>
                <a:gd name="T23" fmla="*/ 108 h 187"/>
                <a:gd name="T24" fmla="*/ 196 w 216"/>
                <a:gd name="T25" fmla="*/ 77 h 187"/>
                <a:gd name="T26" fmla="*/ 215 w 216"/>
                <a:gd name="T27" fmla="*/ 95 h 187"/>
                <a:gd name="T28" fmla="*/ 193 w 216"/>
                <a:gd name="T29" fmla="*/ 135 h 187"/>
                <a:gd name="T30" fmla="*/ 133 w 216"/>
                <a:gd name="T31" fmla="*/ 146 h 187"/>
                <a:gd name="T32" fmla="*/ 95 w 216"/>
                <a:gd name="T33" fmla="*/ 129 h 187"/>
                <a:gd name="T34" fmla="*/ 72 w 216"/>
                <a:gd name="T35" fmla="*/ 179 h 187"/>
                <a:gd name="T36" fmla="*/ 14 w 216"/>
                <a:gd name="T37" fmla="*/ 165 h 187"/>
                <a:gd name="T38" fmla="*/ 9 w 216"/>
                <a:gd name="T39" fmla="*/ 129 h 187"/>
                <a:gd name="T40" fmla="*/ 18 w 216"/>
                <a:gd name="T41" fmla="*/ 75 h 187"/>
                <a:gd name="T42" fmla="*/ 39 w 216"/>
                <a:gd name="T43" fmla="*/ 68 h 187"/>
                <a:gd name="T44" fmla="*/ 46 w 216"/>
                <a:gd name="T45" fmla="*/ 1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187">
                  <a:moveTo>
                    <a:pt x="46" y="112"/>
                  </a:moveTo>
                  <a:cubicBezTo>
                    <a:pt x="53" y="113"/>
                    <a:pt x="51" y="78"/>
                    <a:pt x="51" y="70"/>
                  </a:cubicBezTo>
                  <a:cubicBezTo>
                    <a:pt x="51" y="62"/>
                    <a:pt x="51" y="21"/>
                    <a:pt x="67" y="13"/>
                  </a:cubicBezTo>
                  <a:cubicBezTo>
                    <a:pt x="83" y="4"/>
                    <a:pt x="93" y="0"/>
                    <a:pt x="97" y="11"/>
                  </a:cubicBezTo>
                  <a:cubicBezTo>
                    <a:pt x="101" y="23"/>
                    <a:pt x="102" y="63"/>
                    <a:pt x="109" y="75"/>
                  </a:cubicBezTo>
                  <a:cubicBezTo>
                    <a:pt x="116" y="86"/>
                    <a:pt x="115" y="91"/>
                    <a:pt x="124" y="87"/>
                  </a:cubicBezTo>
                  <a:cubicBezTo>
                    <a:pt x="132" y="83"/>
                    <a:pt x="134" y="71"/>
                    <a:pt x="131" y="65"/>
                  </a:cubicBezTo>
                  <a:cubicBezTo>
                    <a:pt x="127" y="59"/>
                    <a:pt x="118" y="54"/>
                    <a:pt x="120" y="49"/>
                  </a:cubicBezTo>
                  <a:cubicBezTo>
                    <a:pt x="121" y="43"/>
                    <a:pt x="131" y="40"/>
                    <a:pt x="143" y="46"/>
                  </a:cubicBezTo>
                  <a:cubicBezTo>
                    <a:pt x="155" y="52"/>
                    <a:pt x="168" y="59"/>
                    <a:pt x="170" y="73"/>
                  </a:cubicBezTo>
                  <a:cubicBezTo>
                    <a:pt x="173" y="87"/>
                    <a:pt x="158" y="106"/>
                    <a:pt x="153" y="110"/>
                  </a:cubicBezTo>
                  <a:cubicBezTo>
                    <a:pt x="149" y="113"/>
                    <a:pt x="181" y="115"/>
                    <a:pt x="186" y="108"/>
                  </a:cubicBezTo>
                  <a:cubicBezTo>
                    <a:pt x="192" y="101"/>
                    <a:pt x="186" y="81"/>
                    <a:pt x="196" y="77"/>
                  </a:cubicBezTo>
                  <a:cubicBezTo>
                    <a:pt x="207" y="73"/>
                    <a:pt x="214" y="80"/>
                    <a:pt x="215" y="95"/>
                  </a:cubicBezTo>
                  <a:cubicBezTo>
                    <a:pt x="216" y="110"/>
                    <a:pt x="208" y="128"/>
                    <a:pt x="193" y="135"/>
                  </a:cubicBezTo>
                  <a:cubicBezTo>
                    <a:pt x="178" y="142"/>
                    <a:pt x="152" y="151"/>
                    <a:pt x="133" y="146"/>
                  </a:cubicBezTo>
                  <a:cubicBezTo>
                    <a:pt x="115" y="141"/>
                    <a:pt x="95" y="129"/>
                    <a:pt x="95" y="129"/>
                  </a:cubicBezTo>
                  <a:cubicBezTo>
                    <a:pt x="95" y="129"/>
                    <a:pt x="94" y="171"/>
                    <a:pt x="72" y="179"/>
                  </a:cubicBezTo>
                  <a:cubicBezTo>
                    <a:pt x="51" y="187"/>
                    <a:pt x="23" y="184"/>
                    <a:pt x="14" y="165"/>
                  </a:cubicBezTo>
                  <a:cubicBezTo>
                    <a:pt x="5" y="147"/>
                    <a:pt x="9" y="129"/>
                    <a:pt x="9" y="129"/>
                  </a:cubicBezTo>
                  <a:cubicBezTo>
                    <a:pt x="9" y="129"/>
                    <a:pt x="0" y="95"/>
                    <a:pt x="18" y="75"/>
                  </a:cubicBezTo>
                  <a:cubicBezTo>
                    <a:pt x="31" y="61"/>
                    <a:pt x="37" y="63"/>
                    <a:pt x="39" y="68"/>
                  </a:cubicBezTo>
                  <a:cubicBezTo>
                    <a:pt x="41" y="73"/>
                    <a:pt x="40" y="111"/>
                    <a:pt x="46" y="112"/>
                  </a:cubicBezTo>
                  <a:close/>
                </a:path>
              </a:pathLst>
            </a:custGeom>
            <a:solidFill>
              <a:srgbClr val="FEC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4" name="PA-简单411"/>
            <p:cNvSpPr/>
            <p:nvPr>
              <p:custDataLst>
                <p:tags r:id="rId142"/>
              </p:custDataLst>
            </p:nvPr>
          </p:nvSpPr>
          <p:spPr bwMode="auto">
            <a:xfrm>
              <a:off x="8084" y="5324"/>
              <a:ext cx="320" cy="255"/>
            </a:xfrm>
            <a:custGeom>
              <a:avLst/>
              <a:gdLst>
                <a:gd name="T0" fmla="*/ 57 w 85"/>
                <a:gd name="T1" fmla="*/ 46 h 72"/>
                <a:gd name="T2" fmla="*/ 21 w 85"/>
                <a:gd name="T3" fmla="*/ 4 h 72"/>
                <a:gd name="T4" fmla="*/ 3 w 85"/>
                <a:gd name="T5" fmla="*/ 9 h 72"/>
                <a:gd name="T6" fmla="*/ 4 w 85"/>
                <a:gd name="T7" fmla="*/ 14 h 72"/>
                <a:gd name="T8" fmla="*/ 9 w 85"/>
                <a:gd name="T9" fmla="*/ 50 h 72"/>
                <a:gd name="T10" fmla="*/ 67 w 85"/>
                <a:gd name="T11" fmla="*/ 64 h 72"/>
                <a:gd name="T12" fmla="*/ 85 w 85"/>
                <a:gd name="T13" fmla="*/ 40 h 72"/>
                <a:gd name="T14" fmla="*/ 57 w 85"/>
                <a:gd name="T15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2">
                  <a:moveTo>
                    <a:pt x="57" y="46"/>
                  </a:moveTo>
                  <a:cubicBezTo>
                    <a:pt x="38" y="45"/>
                    <a:pt x="34" y="12"/>
                    <a:pt x="21" y="4"/>
                  </a:cubicBezTo>
                  <a:cubicBezTo>
                    <a:pt x="13" y="0"/>
                    <a:pt x="7" y="4"/>
                    <a:pt x="3" y="9"/>
                  </a:cubicBezTo>
                  <a:cubicBezTo>
                    <a:pt x="4" y="12"/>
                    <a:pt x="4" y="14"/>
                    <a:pt x="4" y="14"/>
                  </a:cubicBezTo>
                  <a:cubicBezTo>
                    <a:pt x="4" y="14"/>
                    <a:pt x="0" y="32"/>
                    <a:pt x="9" y="50"/>
                  </a:cubicBezTo>
                  <a:cubicBezTo>
                    <a:pt x="18" y="69"/>
                    <a:pt x="46" y="72"/>
                    <a:pt x="67" y="64"/>
                  </a:cubicBezTo>
                  <a:cubicBezTo>
                    <a:pt x="77" y="61"/>
                    <a:pt x="82" y="51"/>
                    <a:pt x="85" y="40"/>
                  </a:cubicBezTo>
                  <a:cubicBezTo>
                    <a:pt x="79" y="43"/>
                    <a:pt x="69" y="47"/>
                    <a:pt x="57" y="46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5" name="PA-简单412"/>
            <p:cNvSpPr/>
            <p:nvPr>
              <p:custDataLst>
                <p:tags r:id="rId143"/>
              </p:custDataLst>
            </p:nvPr>
          </p:nvSpPr>
          <p:spPr bwMode="auto">
            <a:xfrm>
              <a:off x="8421" y="5174"/>
              <a:ext cx="458" cy="277"/>
            </a:xfrm>
            <a:custGeom>
              <a:avLst/>
              <a:gdLst>
                <a:gd name="T0" fmla="*/ 101 w 121"/>
                <a:gd name="T1" fmla="*/ 4 h 78"/>
                <a:gd name="T2" fmla="*/ 91 w 121"/>
                <a:gd name="T3" fmla="*/ 35 h 78"/>
                <a:gd name="T4" fmla="*/ 88 w 121"/>
                <a:gd name="T5" fmla="*/ 38 h 78"/>
                <a:gd name="T6" fmla="*/ 62 w 121"/>
                <a:gd name="T7" fmla="*/ 55 h 78"/>
                <a:gd name="T8" fmla="*/ 0 w 121"/>
                <a:gd name="T9" fmla="*/ 56 h 78"/>
                <a:gd name="T10" fmla="*/ 38 w 121"/>
                <a:gd name="T11" fmla="*/ 73 h 78"/>
                <a:gd name="T12" fmla="*/ 98 w 121"/>
                <a:gd name="T13" fmla="*/ 62 h 78"/>
                <a:gd name="T14" fmla="*/ 120 w 121"/>
                <a:gd name="T15" fmla="*/ 22 h 78"/>
                <a:gd name="T16" fmla="*/ 101 w 121"/>
                <a:gd name="T17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01" y="4"/>
                  </a:moveTo>
                  <a:cubicBezTo>
                    <a:pt x="91" y="8"/>
                    <a:pt x="97" y="28"/>
                    <a:pt x="91" y="35"/>
                  </a:cubicBezTo>
                  <a:cubicBezTo>
                    <a:pt x="91" y="36"/>
                    <a:pt x="89" y="37"/>
                    <a:pt x="88" y="38"/>
                  </a:cubicBezTo>
                  <a:cubicBezTo>
                    <a:pt x="83" y="43"/>
                    <a:pt x="75" y="49"/>
                    <a:pt x="62" y="55"/>
                  </a:cubicBezTo>
                  <a:cubicBezTo>
                    <a:pt x="38" y="65"/>
                    <a:pt x="0" y="52"/>
                    <a:pt x="0" y="56"/>
                  </a:cubicBezTo>
                  <a:cubicBezTo>
                    <a:pt x="0" y="56"/>
                    <a:pt x="20" y="68"/>
                    <a:pt x="38" y="73"/>
                  </a:cubicBezTo>
                  <a:cubicBezTo>
                    <a:pt x="57" y="78"/>
                    <a:pt x="83" y="69"/>
                    <a:pt x="98" y="62"/>
                  </a:cubicBezTo>
                  <a:cubicBezTo>
                    <a:pt x="113" y="55"/>
                    <a:pt x="121" y="37"/>
                    <a:pt x="120" y="22"/>
                  </a:cubicBezTo>
                  <a:cubicBezTo>
                    <a:pt x="119" y="7"/>
                    <a:pt x="112" y="0"/>
                    <a:pt x="101" y="4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6" name="PA-简单413"/>
            <p:cNvSpPr/>
            <p:nvPr>
              <p:custDataLst>
                <p:tags r:id="rId144"/>
              </p:custDataLst>
            </p:nvPr>
          </p:nvSpPr>
          <p:spPr bwMode="auto">
            <a:xfrm>
              <a:off x="8313" y="4866"/>
              <a:ext cx="106" cy="104"/>
            </a:xfrm>
            <a:custGeom>
              <a:avLst/>
              <a:gdLst>
                <a:gd name="T0" fmla="*/ 0 w 28"/>
                <a:gd name="T1" fmla="*/ 27 h 29"/>
                <a:gd name="T2" fmla="*/ 11 w 28"/>
                <a:gd name="T3" fmla="*/ 4 h 29"/>
                <a:gd name="T4" fmla="*/ 26 w 28"/>
                <a:gd name="T5" fmla="*/ 8 h 29"/>
                <a:gd name="T6" fmla="*/ 8 w 28"/>
                <a:gd name="T7" fmla="*/ 28 h 29"/>
                <a:gd name="T8" fmla="*/ 0 w 28"/>
                <a:gd name="T9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0" y="27"/>
                  </a:moveTo>
                  <a:cubicBezTo>
                    <a:pt x="0" y="27"/>
                    <a:pt x="2" y="8"/>
                    <a:pt x="11" y="4"/>
                  </a:cubicBezTo>
                  <a:cubicBezTo>
                    <a:pt x="19" y="0"/>
                    <a:pt x="25" y="2"/>
                    <a:pt x="26" y="8"/>
                  </a:cubicBezTo>
                  <a:cubicBezTo>
                    <a:pt x="28" y="14"/>
                    <a:pt x="12" y="28"/>
                    <a:pt x="8" y="28"/>
                  </a:cubicBezTo>
                  <a:cubicBezTo>
                    <a:pt x="5" y="29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4C3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7" name="PA-简单414"/>
            <p:cNvSpPr/>
            <p:nvPr>
              <p:custDataLst>
                <p:tags r:id="rId145"/>
              </p:custDataLst>
            </p:nvPr>
          </p:nvSpPr>
          <p:spPr bwMode="auto">
            <a:xfrm>
              <a:off x="7826" y="5148"/>
              <a:ext cx="814" cy="662"/>
            </a:xfrm>
            <a:custGeom>
              <a:avLst/>
              <a:gdLst>
                <a:gd name="T0" fmla="*/ 46 w 216"/>
                <a:gd name="T1" fmla="*/ 112 h 187"/>
                <a:gd name="T2" fmla="*/ 51 w 216"/>
                <a:gd name="T3" fmla="*/ 70 h 187"/>
                <a:gd name="T4" fmla="*/ 67 w 216"/>
                <a:gd name="T5" fmla="*/ 12 h 187"/>
                <a:gd name="T6" fmla="*/ 97 w 216"/>
                <a:gd name="T7" fmla="*/ 11 h 187"/>
                <a:gd name="T8" fmla="*/ 109 w 216"/>
                <a:gd name="T9" fmla="*/ 74 h 187"/>
                <a:gd name="T10" fmla="*/ 124 w 216"/>
                <a:gd name="T11" fmla="*/ 86 h 187"/>
                <a:gd name="T12" fmla="*/ 130 w 216"/>
                <a:gd name="T13" fmla="*/ 65 h 187"/>
                <a:gd name="T14" fmla="*/ 119 w 216"/>
                <a:gd name="T15" fmla="*/ 48 h 187"/>
                <a:gd name="T16" fmla="*/ 143 w 216"/>
                <a:gd name="T17" fmla="*/ 46 h 187"/>
                <a:gd name="T18" fmla="*/ 170 w 216"/>
                <a:gd name="T19" fmla="*/ 73 h 187"/>
                <a:gd name="T20" fmla="*/ 153 w 216"/>
                <a:gd name="T21" fmla="*/ 109 h 187"/>
                <a:gd name="T22" fmla="*/ 186 w 216"/>
                <a:gd name="T23" fmla="*/ 108 h 187"/>
                <a:gd name="T24" fmla="*/ 196 w 216"/>
                <a:gd name="T25" fmla="*/ 77 h 187"/>
                <a:gd name="T26" fmla="*/ 215 w 216"/>
                <a:gd name="T27" fmla="*/ 95 h 187"/>
                <a:gd name="T28" fmla="*/ 193 w 216"/>
                <a:gd name="T29" fmla="*/ 135 h 187"/>
                <a:gd name="T30" fmla="*/ 133 w 216"/>
                <a:gd name="T31" fmla="*/ 145 h 187"/>
                <a:gd name="T32" fmla="*/ 95 w 216"/>
                <a:gd name="T33" fmla="*/ 129 h 187"/>
                <a:gd name="T34" fmla="*/ 72 w 216"/>
                <a:gd name="T35" fmla="*/ 179 h 187"/>
                <a:gd name="T36" fmla="*/ 14 w 216"/>
                <a:gd name="T37" fmla="*/ 165 h 187"/>
                <a:gd name="T38" fmla="*/ 9 w 216"/>
                <a:gd name="T39" fmla="*/ 129 h 187"/>
                <a:gd name="T40" fmla="*/ 18 w 216"/>
                <a:gd name="T41" fmla="*/ 75 h 187"/>
                <a:gd name="T42" fmla="*/ 39 w 216"/>
                <a:gd name="T43" fmla="*/ 67 h 187"/>
                <a:gd name="T44" fmla="*/ 46 w 216"/>
                <a:gd name="T45" fmla="*/ 11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187">
                  <a:moveTo>
                    <a:pt x="46" y="112"/>
                  </a:moveTo>
                  <a:cubicBezTo>
                    <a:pt x="52" y="113"/>
                    <a:pt x="51" y="78"/>
                    <a:pt x="51" y="70"/>
                  </a:cubicBezTo>
                  <a:cubicBezTo>
                    <a:pt x="51" y="62"/>
                    <a:pt x="51" y="21"/>
                    <a:pt x="67" y="12"/>
                  </a:cubicBezTo>
                  <a:cubicBezTo>
                    <a:pt x="83" y="3"/>
                    <a:pt x="92" y="0"/>
                    <a:pt x="97" y="11"/>
                  </a:cubicBezTo>
                  <a:cubicBezTo>
                    <a:pt x="101" y="22"/>
                    <a:pt x="102" y="63"/>
                    <a:pt x="109" y="74"/>
                  </a:cubicBezTo>
                  <a:cubicBezTo>
                    <a:pt x="116" y="86"/>
                    <a:pt x="115" y="90"/>
                    <a:pt x="124" y="86"/>
                  </a:cubicBezTo>
                  <a:cubicBezTo>
                    <a:pt x="132" y="83"/>
                    <a:pt x="134" y="71"/>
                    <a:pt x="130" y="65"/>
                  </a:cubicBezTo>
                  <a:cubicBezTo>
                    <a:pt x="127" y="58"/>
                    <a:pt x="118" y="53"/>
                    <a:pt x="119" y="48"/>
                  </a:cubicBezTo>
                  <a:cubicBezTo>
                    <a:pt x="121" y="43"/>
                    <a:pt x="130" y="40"/>
                    <a:pt x="143" y="46"/>
                  </a:cubicBezTo>
                  <a:cubicBezTo>
                    <a:pt x="155" y="52"/>
                    <a:pt x="168" y="58"/>
                    <a:pt x="170" y="73"/>
                  </a:cubicBezTo>
                  <a:cubicBezTo>
                    <a:pt x="173" y="87"/>
                    <a:pt x="158" y="106"/>
                    <a:pt x="153" y="109"/>
                  </a:cubicBezTo>
                  <a:cubicBezTo>
                    <a:pt x="149" y="112"/>
                    <a:pt x="181" y="115"/>
                    <a:pt x="186" y="108"/>
                  </a:cubicBezTo>
                  <a:cubicBezTo>
                    <a:pt x="192" y="100"/>
                    <a:pt x="185" y="81"/>
                    <a:pt x="196" y="77"/>
                  </a:cubicBezTo>
                  <a:cubicBezTo>
                    <a:pt x="207" y="72"/>
                    <a:pt x="214" y="80"/>
                    <a:pt x="215" y="95"/>
                  </a:cubicBezTo>
                  <a:cubicBezTo>
                    <a:pt x="216" y="110"/>
                    <a:pt x="208" y="128"/>
                    <a:pt x="193" y="135"/>
                  </a:cubicBezTo>
                  <a:cubicBezTo>
                    <a:pt x="178" y="142"/>
                    <a:pt x="151" y="150"/>
                    <a:pt x="133" y="145"/>
                  </a:cubicBezTo>
                  <a:cubicBezTo>
                    <a:pt x="115" y="141"/>
                    <a:pt x="95" y="129"/>
                    <a:pt x="95" y="129"/>
                  </a:cubicBezTo>
                  <a:cubicBezTo>
                    <a:pt x="95" y="129"/>
                    <a:pt x="94" y="171"/>
                    <a:pt x="72" y="179"/>
                  </a:cubicBezTo>
                  <a:cubicBezTo>
                    <a:pt x="51" y="187"/>
                    <a:pt x="22" y="183"/>
                    <a:pt x="14" y="165"/>
                  </a:cubicBezTo>
                  <a:cubicBezTo>
                    <a:pt x="5" y="147"/>
                    <a:pt x="9" y="129"/>
                    <a:pt x="9" y="129"/>
                  </a:cubicBezTo>
                  <a:cubicBezTo>
                    <a:pt x="9" y="129"/>
                    <a:pt x="0" y="95"/>
                    <a:pt x="18" y="75"/>
                  </a:cubicBezTo>
                  <a:cubicBezTo>
                    <a:pt x="31" y="61"/>
                    <a:pt x="37" y="63"/>
                    <a:pt x="39" y="67"/>
                  </a:cubicBezTo>
                  <a:cubicBezTo>
                    <a:pt x="41" y="72"/>
                    <a:pt x="40" y="111"/>
                    <a:pt x="46" y="112"/>
                  </a:cubicBezTo>
                </a:path>
              </a:pathLst>
            </a:custGeom>
            <a:solidFill>
              <a:srgbClr val="FECC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8" name="PA-简单415"/>
            <p:cNvSpPr/>
            <p:nvPr>
              <p:custDataLst>
                <p:tags r:id="rId146"/>
              </p:custDataLst>
            </p:nvPr>
          </p:nvSpPr>
          <p:spPr bwMode="auto">
            <a:xfrm>
              <a:off x="7845" y="5555"/>
              <a:ext cx="320" cy="255"/>
            </a:xfrm>
            <a:custGeom>
              <a:avLst/>
              <a:gdLst>
                <a:gd name="T0" fmla="*/ 57 w 85"/>
                <a:gd name="T1" fmla="*/ 46 h 72"/>
                <a:gd name="T2" fmla="*/ 20 w 85"/>
                <a:gd name="T3" fmla="*/ 4 h 72"/>
                <a:gd name="T4" fmla="*/ 3 w 85"/>
                <a:gd name="T5" fmla="*/ 9 h 72"/>
                <a:gd name="T6" fmla="*/ 4 w 85"/>
                <a:gd name="T7" fmla="*/ 14 h 72"/>
                <a:gd name="T8" fmla="*/ 9 w 85"/>
                <a:gd name="T9" fmla="*/ 50 h 72"/>
                <a:gd name="T10" fmla="*/ 67 w 85"/>
                <a:gd name="T11" fmla="*/ 64 h 72"/>
                <a:gd name="T12" fmla="*/ 85 w 85"/>
                <a:gd name="T13" fmla="*/ 40 h 72"/>
                <a:gd name="T14" fmla="*/ 57 w 85"/>
                <a:gd name="T15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72">
                  <a:moveTo>
                    <a:pt x="57" y="46"/>
                  </a:moveTo>
                  <a:cubicBezTo>
                    <a:pt x="37" y="44"/>
                    <a:pt x="34" y="11"/>
                    <a:pt x="20" y="4"/>
                  </a:cubicBezTo>
                  <a:cubicBezTo>
                    <a:pt x="13" y="0"/>
                    <a:pt x="7" y="3"/>
                    <a:pt x="3" y="9"/>
                  </a:cubicBezTo>
                  <a:cubicBezTo>
                    <a:pt x="4" y="12"/>
                    <a:pt x="4" y="14"/>
                    <a:pt x="4" y="14"/>
                  </a:cubicBezTo>
                  <a:cubicBezTo>
                    <a:pt x="4" y="14"/>
                    <a:pt x="0" y="32"/>
                    <a:pt x="9" y="50"/>
                  </a:cubicBezTo>
                  <a:cubicBezTo>
                    <a:pt x="17" y="68"/>
                    <a:pt x="46" y="72"/>
                    <a:pt x="67" y="64"/>
                  </a:cubicBezTo>
                  <a:cubicBezTo>
                    <a:pt x="77" y="60"/>
                    <a:pt x="82" y="50"/>
                    <a:pt x="85" y="40"/>
                  </a:cubicBezTo>
                  <a:cubicBezTo>
                    <a:pt x="79" y="43"/>
                    <a:pt x="68" y="46"/>
                    <a:pt x="57" y="46"/>
                  </a:cubicBezTo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89" name="PA-简单416"/>
            <p:cNvSpPr/>
            <p:nvPr>
              <p:custDataLst>
                <p:tags r:id="rId147"/>
              </p:custDataLst>
            </p:nvPr>
          </p:nvSpPr>
          <p:spPr bwMode="auto">
            <a:xfrm>
              <a:off x="8185" y="5403"/>
              <a:ext cx="455" cy="275"/>
            </a:xfrm>
            <a:custGeom>
              <a:avLst/>
              <a:gdLst>
                <a:gd name="T0" fmla="*/ 101 w 121"/>
                <a:gd name="T1" fmla="*/ 5 h 78"/>
                <a:gd name="T2" fmla="*/ 91 w 121"/>
                <a:gd name="T3" fmla="*/ 36 h 78"/>
                <a:gd name="T4" fmla="*/ 87 w 121"/>
                <a:gd name="T5" fmla="*/ 38 h 78"/>
                <a:gd name="T6" fmla="*/ 62 w 121"/>
                <a:gd name="T7" fmla="*/ 55 h 78"/>
                <a:gd name="T8" fmla="*/ 0 w 121"/>
                <a:gd name="T9" fmla="*/ 57 h 78"/>
                <a:gd name="T10" fmla="*/ 38 w 121"/>
                <a:gd name="T11" fmla="*/ 73 h 78"/>
                <a:gd name="T12" fmla="*/ 98 w 121"/>
                <a:gd name="T13" fmla="*/ 63 h 78"/>
                <a:gd name="T14" fmla="*/ 120 w 121"/>
                <a:gd name="T15" fmla="*/ 23 h 78"/>
                <a:gd name="T16" fmla="*/ 101 w 121"/>
                <a:gd name="T17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78">
                  <a:moveTo>
                    <a:pt x="101" y="5"/>
                  </a:moveTo>
                  <a:cubicBezTo>
                    <a:pt x="90" y="9"/>
                    <a:pt x="97" y="28"/>
                    <a:pt x="91" y="36"/>
                  </a:cubicBezTo>
                  <a:cubicBezTo>
                    <a:pt x="90" y="37"/>
                    <a:pt x="89" y="38"/>
                    <a:pt x="87" y="38"/>
                  </a:cubicBezTo>
                  <a:cubicBezTo>
                    <a:pt x="83" y="44"/>
                    <a:pt x="75" y="50"/>
                    <a:pt x="62" y="55"/>
                  </a:cubicBezTo>
                  <a:cubicBezTo>
                    <a:pt x="38" y="66"/>
                    <a:pt x="0" y="53"/>
                    <a:pt x="0" y="57"/>
                  </a:cubicBezTo>
                  <a:cubicBezTo>
                    <a:pt x="0" y="57"/>
                    <a:pt x="20" y="69"/>
                    <a:pt x="38" y="73"/>
                  </a:cubicBezTo>
                  <a:cubicBezTo>
                    <a:pt x="56" y="78"/>
                    <a:pt x="83" y="70"/>
                    <a:pt x="98" y="63"/>
                  </a:cubicBezTo>
                  <a:cubicBezTo>
                    <a:pt x="113" y="56"/>
                    <a:pt x="121" y="38"/>
                    <a:pt x="120" y="23"/>
                  </a:cubicBezTo>
                  <a:cubicBezTo>
                    <a:pt x="119" y="8"/>
                    <a:pt x="112" y="0"/>
                    <a:pt x="101" y="5"/>
                  </a:cubicBezTo>
                  <a:close/>
                </a:path>
              </a:pathLst>
            </a:custGeom>
            <a:solidFill>
              <a:srgbClr val="FFFE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0" name="PA-简单417"/>
            <p:cNvSpPr/>
            <p:nvPr>
              <p:custDataLst>
                <p:tags r:id="rId148"/>
              </p:custDataLst>
            </p:nvPr>
          </p:nvSpPr>
          <p:spPr bwMode="auto">
            <a:xfrm>
              <a:off x="8074" y="5097"/>
              <a:ext cx="104" cy="104"/>
            </a:xfrm>
            <a:custGeom>
              <a:avLst/>
              <a:gdLst>
                <a:gd name="T0" fmla="*/ 0 w 27"/>
                <a:gd name="T1" fmla="*/ 26 h 29"/>
                <a:gd name="T2" fmla="*/ 11 w 27"/>
                <a:gd name="T3" fmla="*/ 4 h 29"/>
                <a:gd name="T4" fmla="*/ 26 w 27"/>
                <a:gd name="T5" fmla="*/ 8 h 29"/>
                <a:gd name="T6" fmla="*/ 8 w 27"/>
                <a:gd name="T7" fmla="*/ 28 h 29"/>
                <a:gd name="T8" fmla="*/ 0 w 27"/>
                <a:gd name="T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9">
                  <a:moveTo>
                    <a:pt x="0" y="26"/>
                  </a:moveTo>
                  <a:cubicBezTo>
                    <a:pt x="0" y="26"/>
                    <a:pt x="2" y="7"/>
                    <a:pt x="11" y="4"/>
                  </a:cubicBezTo>
                  <a:cubicBezTo>
                    <a:pt x="19" y="0"/>
                    <a:pt x="24" y="2"/>
                    <a:pt x="26" y="8"/>
                  </a:cubicBezTo>
                  <a:cubicBezTo>
                    <a:pt x="27" y="14"/>
                    <a:pt x="12" y="27"/>
                    <a:pt x="8" y="28"/>
                  </a:cubicBezTo>
                  <a:cubicBezTo>
                    <a:pt x="5" y="29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4C3F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1" name="PA-简单418"/>
            <p:cNvSpPr/>
            <p:nvPr>
              <p:custDataLst>
                <p:tags r:id="rId149"/>
              </p:custDataLst>
            </p:nvPr>
          </p:nvSpPr>
          <p:spPr bwMode="auto">
            <a:xfrm>
              <a:off x="6899" y="5781"/>
              <a:ext cx="2192" cy="3223"/>
            </a:xfrm>
            <a:custGeom>
              <a:avLst/>
              <a:gdLst>
                <a:gd name="T0" fmla="*/ 802 w 910"/>
                <a:gd name="T1" fmla="*/ 1338 h 1338"/>
                <a:gd name="T2" fmla="*/ 100 w 910"/>
                <a:gd name="T3" fmla="*/ 1338 h 1338"/>
                <a:gd name="T4" fmla="*/ 0 w 910"/>
                <a:gd name="T5" fmla="*/ 0 h 1338"/>
                <a:gd name="T6" fmla="*/ 910 w 910"/>
                <a:gd name="T7" fmla="*/ 0 h 1338"/>
                <a:gd name="T8" fmla="*/ 802 w 910"/>
                <a:gd name="T9" fmla="*/ 1338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338">
                  <a:moveTo>
                    <a:pt x="802" y="1338"/>
                  </a:moveTo>
                  <a:lnTo>
                    <a:pt x="100" y="1338"/>
                  </a:lnTo>
                  <a:lnTo>
                    <a:pt x="0" y="0"/>
                  </a:lnTo>
                  <a:lnTo>
                    <a:pt x="910" y="0"/>
                  </a:lnTo>
                  <a:lnTo>
                    <a:pt x="802" y="1338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3" name="PA-简单420"/>
            <p:cNvSpPr>
              <a:spLocks noEditPoints="1"/>
            </p:cNvSpPr>
            <p:nvPr>
              <p:custDataLst>
                <p:tags r:id="rId150"/>
              </p:custDataLst>
            </p:nvPr>
          </p:nvSpPr>
          <p:spPr bwMode="auto">
            <a:xfrm>
              <a:off x="6899" y="5779"/>
              <a:ext cx="1000" cy="2"/>
            </a:xfrm>
            <a:custGeom>
              <a:avLst/>
              <a:gdLst>
                <a:gd name="T0" fmla="*/ 265 w 265"/>
                <a:gd name="T1" fmla="*/ 0 h 1"/>
                <a:gd name="T2" fmla="*/ 234 w 265"/>
                <a:gd name="T3" fmla="*/ 0 h 1"/>
                <a:gd name="T4" fmla="*/ 234 w 265"/>
                <a:gd name="T5" fmla="*/ 1 h 1"/>
                <a:gd name="T6" fmla="*/ 265 w 265"/>
                <a:gd name="T7" fmla="*/ 1 h 1"/>
                <a:gd name="T8" fmla="*/ 265 w 265"/>
                <a:gd name="T9" fmla="*/ 0 h 1"/>
                <a:gd name="T10" fmla="*/ 1 w 265"/>
                <a:gd name="T11" fmla="*/ 0 h 1"/>
                <a:gd name="T12" fmla="*/ 0 w 265"/>
                <a:gd name="T13" fmla="*/ 1 h 1"/>
                <a:gd name="T14" fmla="*/ 223 w 265"/>
                <a:gd name="T15" fmla="*/ 1 h 1"/>
                <a:gd name="T16" fmla="*/ 223 w 265"/>
                <a:gd name="T17" fmla="*/ 0 h 1"/>
                <a:gd name="T18" fmla="*/ 155 w 265"/>
                <a:gd name="T19" fmla="*/ 0 h 1"/>
                <a:gd name="T20" fmla="*/ 1 w 265"/>
                <a:gd name="T21" fmla="*/ 0 h 1"/>
                <a:gd name="T22" fmla="*/ 1 w 265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1">
                  <a:moveTo>
                    <a:pt x="265" y="0"/>
                  </a:moveTo>
                  <a:cubicBezTo>
                    <a:pt x="255" y="0"/>
                    <a:pt x="244" y="0"/>
                    <a:pt x="234" y="0"/>
                  </a:cubicBezTo>
                  <a:cubicBezTo>
                    <a:pt x="234" y="0"/>
                    <a:pt x="234" y="0"/>
                    <a:pt x="234" y="1"/>
                  </a:cubicBezTo>
                  <a:cubicBezTo>
                    <a:pt x="265" y="1"/>
                    <a:pt x="265" y="1"/>
                    <a:pt x="265" y="1"/>
                  </a:cubicBezTo>
                  <a:cubicBezTo>
                    <a:pt x="265" y="0"/>
                    <a:pt x="265" y="0"/>
                    <a:pt x="265" y="0"/>
                  </a:cubicBezTo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223" y="1"/>
                    <a:pt x="223" y="1"/>
                    <a:pt x="223" y="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99" y="0"/>
                    <a:pt x="177" y="0"/>
                    <a:pt x="155" y="0"/>
                  </a:cubicBezTo>
                  <a:cubicBezTo>
                    <a:pt x="69" y="0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4" name="PA-简单421"/>
            <p:cNvSpPr/>
            <p:nvPr>
              <p:custDataLst>
                <p:tags r:id="rId151"/>
              </p:custDataLst>
            </p:nvPr>
          </p:nvSpPr>
          <p:spPr bwMode="auto">
            <a:xfrm>
              <a:off x="7898" y="5779"/>
              <a:ext cx="34" cy="2"/>
            </a:xfrm>
            <a:custGeom>
              <a:avLst/>
              <a:gdLst>
                <a:gd name="T0" fmla="*/ 9 w 9"/>
                <a:gd name="T1" fmla="*/ 0 h 1"/>
                <a:gd name="T2" fmla="*/ 0 w 9"/>
                <a:gd name="T3" fmla="*/ 0 h 1"/>
                <a:gd name="T4" fmla="*/ 0 w 9"/>
                <a:gd name="T5" fmla="*/ 1 h 1"/>
                <a:gd name="T6" fmla="*/ 9 w 9"/>
                <a:gd name="T7" fmla="*/ 1 h 1"/>
                <a:gd name="T8" fmla="*/ 9 w 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cubicBezTo>
                    <a:pt x="6" y="0"/>
                    <a:pt x="3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5" name="PA-简单422"/>
            <p:cNvSpPr/>
            <p:nvPr>
              <p:custDataLst>
                <p:tags r:id="rId152"/>
              </p:custDataLst>
            </p:nvPr>
          </p:nvSpPr>
          <p:spPr bwMode="auto">
            <a:xfrm>
              <a:off x="7739" y="5779"/>
              <a:ext cx="41" cy="2"/>
            </a:xfrm>
            <a:custGeom>
              <a:avLst/>
              <a:gdLst>
                <a:gd name="T0" fmla="*/ 11 w 11"/>
                <a:gd name="T1" fmla="*/ 0 h 1"/>
                <a:gd name="T2" fmla="*/ 0 w 11"/>
                <a:gd name="T3" fmla="*/ 0 h 1"/>
                <a:gd name="T4" fmla="*/ 0 w 11"/>
                <a:gd name="T5" fmla="*/ 1 h 1"/>
                <a:gd name="T6" fmla="*/ 11 w 11"/>
                <a:gd name="T7" fmla="*/ 1 h 1"/>
                <a:gd name="T8" fmla="*/ 11 w 1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">
                  <a:moveTo>
                    <a:pt x="11" y="0"/>
                  </a:moveTo>
                  <a:cubicBezTo>
                    <a:pt x="7" y="0"/>
                    <a:pt x="3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978A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6" name="PA-简单423"/>
            <p:cNvSpPr/>
            <p:nvPr>
              <p:custDataLst>
                <p:tags r:id="rId153"/>
              </p:custDataLst>
            </p:nvPr>
          </p:nvSpPr>
          <p:spPr bwMode="auto">
            <a:xfrm>
              <a:off x="7932" y="5779"/>
              <a:ext cx="0" cy="2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7" name="PA-简单424"/>
            <p:cNvSpPr/>
            <p:nvPr>
              <p:custDataLst>
                <p:tags r:id="rId154"/>
              </p:custDataLst>
            </p:nvPr>
          </p:nvSpPr>
          <p:spPr bwMode="auto">
            <a:xfrm>
              <a:off x="8101" y="5779"/>
              <a:ext cx="990" cy="2"/>
            </a:xfrm>
            <a:custGeom>
              <a:avLst/>
              <a:gdLst>
                <a:gd name="T0" fmla="*/ 262 w 262"/>
                <a:gd name="T1" fmla="*/ 0 h 1"/>
                <a:gd name="T2" fmla="*/ 0 w 262"/>
                <a:gd name="T3" fmla="*/ 0 h 1"/>
                <a:gd name="T4" fmla="*/ 0 w 262"/>
                <a:gd name="T5" fmla="*/ 0 h 1"/>
                <a:gd name="T6" fmla="*/ 0 w 262"/>
                <a:gd name="T7" fmla="*/ 0 h 1"/>
                <a:gd name="T8" fmla="*/ 0 w 262"/>
                <a:gd name="T9" fmla="*/ 0 h 1"/>
                <a:gd name="T10" fmla="*/ 0 w 262"/>
                <a:gd name="T11" fmla="*/ 1 h 1"/>
                <a:gd name="T12" fmla="*/ 0 w 262"/>
                <a:gd name="T13" fmla="*/ 1 h 1"/>
                <a:gd name="T14" fmla="*/ 262 w 262"/>
                <a:gd name="T15" fmla="*/ 1 h 1"/>
                <a:gd name="T16" fmla="*/ 262 w 262"/>
                <a:gd name="T17" fmla="*/ 1 h 1"/>
                <a:gd name="T18" fmla="*/ 262 w 26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1">
                  <a:moveTo>
                    <a:pt x="262" y="0"/>
                  </a:moveTo>
                  <a:cubicBezTo>
                    <a:pt x="262" y="0"/>
                    <a:pt x="13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1"/>
                    <a:pt x="262" y="1"/>
                  </a:cubicBezTo>
                  <a:cubicBezTo>
                    <a:pt x="262" y="1"/>
                    <a:pt x="262" y="0"/>
                    <a:pt x="262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8" name="PA-简单425"/>
            <p:cNvSpPr>
              <a:spLocks noEditPoints="1"/>
            </p:cNvSpPr>
            <p:nvPr>
              <p:custDataLst>
                <p:tags r:id="rId155"/>
              </p:custDataLst>
            </p:nvPr>
          </p:nvSpPr>
          <p:spPr bwMode="auto">
            <a:xfrm>
              <a:off x="8101" y="5779"/>
              <a:ext cx="0" cy="2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7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99" name="PA-简单426"/>
            <p:cNvSpPr/>
            <p:nvPr>
              <p:custDataLst>
                <p:tags r:id="rId156"/>
              </p:custDataLst>
            </p:nvPr>
          </p:nvSpPr>
          <p:spPr bwMode="auto">
            <a:xfrm>
              <a:off x="7932" y="5779"/>
              <a:ext cx="169" cy="2"/>
            </a:xfrm>
            <a:custGeom>
              <a:avLst/>
              <a:gdLst>
                <a:gd name="T0" fmla="*/ 45 w 45"/>
                <a:gd name="T1" fmla="*/ 0 h 1"/>
                <a:gd name="T2" fmla="*/ 0 w 45"/>
                <a:gd name="T3" fmla="*/ 0 h 1"/>
                <a:gd name="T4" fmla="*/ 0 w 45"/>
                <a:gd name="T5" fmla="*/ 1 h 1"/>
                <a:gd name="T6" fmla="*/ 45 w 45"/>
                <a:gd name="T7" fmla="*/ 1 h 1"/>
                <a:gd name="T8" fmla="*/ 45 w 45"/>
                <a:gd name="T9" fmla="*/ 1 h 1"/>
                <a:gd name="T10" fmla="*/ 45 w 45"/>
                <a:gd name="T11" fmla="*/ 0 h 1"/>
                <a:gd name="T12" fmla="*/ 45 w 45"/>
                <a:gd name="T13" fmla="*/ 0 h 1"/>
                <a:gd name="T14" fmla="*/ 45 w 45"/>
                <a:gd name="T15" fmla="*/ 0 h 1"/>
                <a:gd name="T16" fmla="*/ 45 w 45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">
                  <a:moveTo>
                    <a:pt x="45" y="0"/>
                  </a:moveTo>
                  <a:cubicBezTo>
                    <a:pt x="30" y="0"/>
                    <a:pt x="15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E5E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0" name="PA-简单427"/>
            <p:cNvSpPr/>
            <p:nvPr>
              <p:custDataLst>
                <p:tags r:id="rId157"/>
              </p:custDataLst>
            </p:nvPr>
          </p:nvSpPr>
          <p:spPr bwMode="auto">
            <a:xfrm>
              <a:off x="6894" y="5786"/>
              <a:ext cx="31" cy="328"/>
            </a:xfrm>
            <a:custGeom>
              <a:avLst/>
              <a:gdLst>
                <a:gd name="T0" fmla="*/ 1 w 8"/>
                <a:gd name="T1" fmla="*/ 0 h 93"/>
                <a:gd name="T2" fmla="*/ 5 w 8"/>
                <a:gd name="T3" fmla="*/ 92 h 93"/>
                <a:gd name="T4" fmla="*/ 8 w 8"/>
                <a:gd name="T5" fmla="*/ 93 h 93"/>
                <a:gd name="T6" fmla="*/ 1 w 8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3">
                  <a:moveTo>
                    <a:pt x="1" y="0"/>
                  </a:moveTo>
                  <a:cubicBezTo>
                    <a:pt x="0" y="8"/>
                    <a:pt x="2" y="42"/>
                    <a:pt x="5" y="92"/>
                  </a:cubicBezTo>
                  <a:cubicBezTo>
                    <a:pt x="6" y="93"/>
                    <a:pt x="7" y="93"/>
                    <a:pt x="8" y="9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1" name="PA-简单428"/>
            <p:cNvSpPr/>
            <p:nvPr>
              <p:custDataLst>
                <p:tags r:id="rId158"/>
              </p:custDataLst>
            </p:nvPr>
          </p:nvSpPr>
          <p:spPr bwMode="auto">
            <a:xfrm>
              <a:off x="6913" y="6111"/>
              <a:ext cx="65" cy="730"/>
            </a:xfrm>
            <a:custGeom>
              <a:avLst/>
              <a:gdLst>
                <a:gd name="T0" fmla="*/ 0 w 17"/>
                <a:gd name="T1" fmla="*/ 0 h 206"/>
                <a:gd name="T2" fmla="*/ 14 w 17"/>
                <a:gd name="T3" fmla="*/ 206 h 206"/>
                <a:gd name="T4" fmla="*/ 17 w 17"/>
                <a:gd name="T5" fmla="*/ 201 h 206"/>
                <a:gd name="T6" fmla="*/ 3 w 17"/>
                <a:gd name="T7" fmla="*/ 1 h 206"/>
                <a:gd name="T8" fmla="*/ 0 w 17"/>
                <a:gd name="T9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6">
                  <a:moveTo>
                    <a:pt x="0" y="0"/>
                  </a:moveTo>
                  <a:cubicBezTo>
                    <a:pt x="3" y="54"/>
                    <a:pt x="8" y="127"/>
                    <a:pt x="14" y="206"/>
                  </a:cubicBezTo>
                  <a:cubicBezTo>
                    <a:pt x="15" y="205"/>
                    <a:pt x="16" y="203"/>
                    <a:pt x="17" y="20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2" name="PA-简单429"/>
            <p:cNvSpPr/>
            <p:nvPr>
              <p:custDataLst>
                <p:tags r:id="rId159"/>
              </p:custDataLst>
            </p:nvPr>
          </p:nvSpPr>
          <p:spPr bwMode="auto">
            <a:xfrm>
              <a:off x="6966" y="6824"/>
              <a:ext cx="65" cy="725"/>
            </a:xfrm>
            <a:custGeom>
              <a:avLst/>
              <a:gdLst>
                <a:gd name="T0" fmla="*/ 3 w 17"/>
                <a:gd name="T1" fmla="*/ 0 h 205"/>
                <a:gd name="T2" fmla="*/ 0 w 17"/>
                <a:gd name="T3" fmla="*/ 5 h 205"/>
                <a:gd name="T4" fmla="*/ 15 w 17"/>
                <a:gd name="T5" fmla="*/ 202 h 205"/>
                <a:gd name="T6" fmla="*/ 17 w 17"/>
                <a:gd name="T7" fmla="*/ 205 h 205"/>
                <a:gd name="T8" fmla="*/ 3 w 17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5">
                  <a:moveTo>
                    <a:pt x="3" y="0"/>
                  </a:moveTo>
                  <a:cubicBezTo>
                    <a:pt x="2" y="2"/>
                    <a:pt x="1" y="4"/>
                    <a:pt x="0" y="5"/>
                  </a:cubicBezTo>
                  <a:cubicBezTo>
                    <a:pt x="5" y="69"/>
                    <a:pt x="10" y="136"/>
                    <a:pt x="15" y="202"/>
                  </a:cubicBezTo>
                  <a:cubicBezTo>
                    <a:pt x="16" y="203"/>
                    <a:pt x="16" y="204"/>
                    <a:pt x="17" y="20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3470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3" name="PA-简单430"/>
            <p:cNvSpPr>
              <a:spLocks noEditPoints="1"/>
            </p:cNvSpPr>
            <p:nvPr>
              <p:custDataLst>
                <p:tags r:id="rId160"/>
              </p:custDataLst>
            </p:nvPr>
          </p:nvSpPr>
          <p:spPr bwMode="auto">
            <a:xfrm>
              <a:off x="6899" y="5781"/>
              <a:ext cx="2192" cy="2134"/>
            </a:xfrm>
            <a:custGeom>
              <a:avLst/>
              <a:gdLst>
                <a:gd name="T0" fmla="*/ 83 w 581"/>
                <a:gd name="T1" fmla="*/ 574 h 602"/>
                <a:gd name="T2" fmla="*/ 64 w 581"/>
                <a:gd name="T3" fmla="*/ 583 h 602"/>
                <a:gd name="T4" fmla="*/ 68 w 581"/>
                <a:gd name="T5" fmla="*/ 591 h 602"/>
                <a:gd name="T6" fmla="*/ 65 w 581"/>
                <a:gd name="T7" fmla="*/ 599 h 602"/>
                <a:gd name="T8" fmla="*/ 81 w 581"/>
                <a:gd name="T9" fmla="*/ 602 h 602"/>
                <a:gd name="T10" fmla="*/ 83 w 581"/>
                <a:gd name="T11" fmla="*/ 574 h 602"/>
                <a:gd name="T12" fmla="*/ 581 w 581"/>
                <a:gd name="T13" fmla="*/ 0 h 602"/>
                <a:gd name="T14" fmla="*/ 319 w 581"/>
                <a:gd name="T15" fmla="*/ 0 h 602"/>
                <a:gd name="T16" fmla="*/ 274 w 581"/>
                <a:gd name="T17" fmla="*/ 0 h 602"/>
                <a:gd name="T18" fmla="*/ 274 w 581"/>
                <a:gd name="T19" fmla="*/ 0 h 602"/>
                <a:gd name="T20" fmla="*/ 265 w 581"/>
                <a:gd name="T21" fmla="*/ 0 h 602"/>
                <a:gd name="T22" fmla="*/ 234 w 581"/>
                <a:gd name="T23" fmla="*/ 0 h 602"/>
                <a:gd name="T24" fmla="*/ 223 w 581"/>
                <a:gd name="T25" fmla="*/ 0 h 602"/>
                <a:gd name="T26" fmla="*/ 0 w 581"/>
                <a:gd name="T27" fmla="*/ 0 h 602"/>
                <a:gd name="T28" fmla="*/ 0 w 581"/>
                <a:gd name="T29" fmla="*/ 1 h 602"/>
                <a:gd name="T30" fmla="*/ 7 w 581"/>
                <a:gd name="T31" fmla="*/ 94 h 602"/>
                <a:gd name="T32" fmla="*/ 21 w 581"/>
                <a:gd name="T33" fmla="*/ 294 h 602"/>
                <a:gd name="T34" fmla="*/ 35 w 581"/>
                <a:gd name="T35" fmla="*/ 499 h 602"/>
                <a:gd name="T36" fmla="*/ 43 w 581"/>
                <a:gd name="T37" fmla="*/ 509 h 602"/>
                <a:gd name="T38" fmla="*/ 43 w 581"/>
                <a:gd name="T39" fmla="*/ 509 h 602"/>
                <a:gd name="T40" fmla="*/ 43 w 581"/>
                <a:gd name="T41" fmla="*/ 509 h 602"/>
                <a:gd name="T42" fmla="*/ 62 w 581"/>
                <a:gd name="T43" fmla="*/ 491 h 602"/>
                <a:gd name="T44" fmla="*/ 62 w 581"/>
                <a:gd name="T45" fmla="*/ 491 h 602"/>
                <a:gd name="T46" fmla="*/ 62 w 581"/>
                <a:gd name="T47" fmla="*/ 491 h 602"/>
                <a:gd name="T48" fmla="*/ 64 w 581"/>
                <a:gd name="T49" fmla="*/ 491 h 602"/>
                <a:gd name="T50" fmla="*/ 87 w 581"/>
                <a:gd name="T51" fmla="*/ 494 h 602"/>
                <a:gd name="T52" fmla="*/ 109 w 581"/>
                <a:gd name="T53" fmla="*/ 67 h 602"/>
                <a:gd name="T54" fmla="*/ 581 w 581"/>
                <a:gd name="T55" fmla="*/ 0 h 602"/>
                <a:gd name="T56" fmla="*/ 581 w 581"/>
                <a:gd name="T57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1" h="602">
                  <a:moveTo>
                    <a:pt x="83" y="574"/>
                  </a:moveTo>
                  <a:cubicBezTo>
                    <a:pt x="75" y="577"/>
                    <a:pt x="69" y="580"/>
                    <a:pt x="64" y="583"/>
                  </a:cubicBezTo>
                  <a:cubicBezTo>
                    <a:pt x="66" y="586"/>
                    <a:pt x="68" y="588"/>
                    <a:pt x="68" y="591"/>
                  </a:cubicBezTo>
                  <a:cubicBezTo>
                    <a:pt x="68" y="594"/>
                    <a:pt x="67" y="597"/>
                    <a:pt x="65" y="599"/>
                  </a:cubicBezTo>
                  <a:cubicBezTo>
                    <a:pt x="70" y="600"/>
                    <a:pt x="76" y="601"/>
                    <a:pt x="81" y="602"/>
                  </a:cubicBezTo>
                  <a:cubicBezTo>
                    <a:pt x="83" y="574"/>
                    <a:pt x="83" y="574"/>
                    <a:pt x="83" y="574"/>
                  </a:cubicBezTo>
                  <a:moveTo>
                    <a:pt x="581" y="0"/>
                  </a:moveTo>
                  <a:cubicBezTo>
                    <a:pt x="319" y="0"/>
                    <a:pt x="319" y="0"/>
                    <a:pt x="319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21" y="294"/>
                    <a:pt x="21" y="294"/>
                    <a:pt x="21" y="294"/>
                  </a:cubicBezTo>
                  <a:cubicBezTo>
                    <a:pt x="35" y="499"/>
                    <a:pt x="35" y="499"/>
                    <a:pt x="35" y="499"/>
                  </a:cubicBezTo>
                  <a:cubicBezTo>
                    <a:pt x="39" y="504"/>
                    <a:pt x="42" y="508"/>
                    <a:pt x="43" y="509"/>
                  </a:cubicBezTo>
                  <a:cubicBezTo>
                    <a:pt x="43" y="509"/>
                    <a:pt x="43" y="509"/>
                    <a:pt x="43" y="509"/>
                  </a:cubicBezTo>
                  <a:cubicBezTo>
                    <a:pt x="43" y="509"/>
                    <a:pt x="43" y="509"/>
                    <a:pt x="43" y="509"/>
                  </a:cubicBezTo>
                  <a:cubicBezTo>
                    <a:pt x="62" y="491"/>
                    <a:pt x="62" y="491"/>
                    <a:pt x="62" y="491"/>
                  </a:cubicBezTo>
                  <a:cubicBezTo>
                    <a:pt x="62" y="491"/>
                    <a:pt x="62" y="491"/>
                    <a:pt x="62" y="491"/>
                  </a:cubicBezTo>
                  <a:cubicBezTo>
                    <a:pt x="62" y="491"/>
                    <a:pt x="62" y="491"/>
                    <a:pt x="62" y="491"/>
                  </a:cubicBezTo>
                  <a:cubicBezTo>
                    <a:pt x="62" y="491"/>
                    <a:pt x="63" y="491"/>
                    <a:pt x="64" y="491"/>
                  </a:cubicBezTo>
                  <a:cubicBezTo>
                    <a:pt x="69" y="491"/>
                    <a:pt x="78" y="492"/>
                    <a:pt x="87" y="494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7"/>
                    <a:pt x="561" y="19"/>
                    <a:pt x="581" y="0"/>
                  </a:cubicBezTo>
                  <a:cubicBezTo>
                    <a:pt x="581" y="0"/>
                    <a:pt x="581" y="0"/>
                    <a:pt x="581" y="0"/>
                  </a:cubicBezTo>
                </a:path>
              </a:pathLst>
            </a:custGeom>
            <a:solidFill>
              <a:srgbClr val="399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4" name="PA-简单431"/>
            <p:cNvSpPr/>
            <p:nvPr>
              <p:custDataLst>
                <p:tags r:id="rId161"/>
              </p:custDataLst>
            </p:nvPr>
          </p:nvSpPr>
          <p:spPr bwMode="auto">
            <a:xfrm>
              <a:off x="6627" y="5586"/>
              <a:ext cx="2734" cy="210"/>
            </a:xfrm>
            <a:custGeom>
              <a:avLst/>
              <a:gdLst>
                <a:gd name="T0" fmla="*/ 700 w 725"/>
                <a:gd name="T1" fmla="*/ 59 h 59"/>
                <a:gd name="T2" fmla="*/ 25 w 725"/>
                <a:gd name="T3" fmla="*/ 59 h 59"/>
                <a:gd name="T4" fmla="*/ 0 w 725"/>
                <a:gd name="T5" fmla="*/ 33 h 59"/>
                <a:gd name="T6" fmla="*/ 0 w 725"/>
                <a:gd name="T7" fmla="*/ 25 h 59"/>
                <a:gd name="T8" fmla="*/ 25 w 725"/>
                <a:gd name="T9" fmla="*/ 0 h 59"/>
                <a:gd name="T10" fmla="*/ 700 w 725"/>
                <a:gd name="T11" fmla="*/ 0 h 59"/>
                <a:gd name="T12" fmla="*/ 725 w 725"/>
                <a:gd name="T13" fmla="*/ 25 h 59"/>
                <a:gd name="T14" fmla="*/ 725 w 725"/>
                <a:gd name="T15" fmla="*/ 33 h 59"/>
                <a:gd name="T16" fmla="*/ 700 w 725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5" h="59">
                  <a:moveTo>
                    <a:pt x="700" y="59"/>
                  </a:moveTo>
                  <a:cubicBezTo>
                    <a:pt x="25" y="59"/>
                    <a:pt x="25" y="59"/>
                    <a:pt x="25" y="59"/>
                  </a:cubicBezTo>
                  <a:cubicBezTo>
                    <a:pt x="11" y="59"/>
                    <a:pt x="0" y="47"/>
                    <a:pt x="0" y="3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700" y="0"/>
                    <a:pt x="700" y="0"/>
                    <a:pt x="700" y="0"/>
                  </a:cubicBezTo>
                  <a:cubicBezTo>
                    <a:pt x="714" y="0"/>
                    <a:pt x="725" y="11"/>
                    <a:pt x="725" y="25"/>
                  </a:cubicBezTo>
                  <a:cubicBezTo>
                    <a:pt x="725" y="33"/>
                    <a:pt x="725" y="33"/>
                    <a:pt x="725" y="33"/>
                  </a:cubicBezTo>
                  <a:cubicBezTo>
                    <a:pt x="725" y="47"/>
                    <a:pt x="714" y="59"/>
                    <a:pt x="700" y="59"/>
                  </a:cubicBezTo>
                  <a:close/>
                </a:path>
              </a:pathLst>
            </a:custGeom>
            <a:solidFill>
              <a:srgbClr val="097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5" name="PA-简单432"/>
            <p:cNvSpPr/>
            <p:nvPr>
              <p:custDataLst>
                <p:tags r:id="rId162"/>
              </p:custDataLst>
            </p:nvPr>
          </p:nvSpPr>
          <p:spPr bwMode="auto">
            <a:xfrm>
              <a:off x="6711" y="5651"/>
              <a:ext cx="2534" cy="84"/>
            </a:xfrm>
            <a:custGeom>
              <a:avLst/>
              <a:gdLst>
                <a:gd name="T0" fmla="*/ 12 w 672"/>
                <a:gd name="T1" fmla="*/ 24 h 24"/>
                <a:gd name="T2" fmla="*/ 660 w 672"/>
                <a:gd name="T3" fmla="*/ 24 h 24"/>
                <a:gd name="T4" fmla="*/ 672 w 672"/>
                <a:gd name="T5" fmla="*/ 12 h 24"/>
                <a:gd name="T6" fmla="*/ 660 w 672"/>
                <a:gd name="T7" fmla="*/ 0 h 24"/>
                <a:gd name="T8" fmla="*/ 12 w 672"/>
                <a:gd name="T9" fmla="*/ 0 h 24"/>
                <a:gd name="T10" fmla="*/ 0 w 672"/>
                <a:gd name="T11" fmla="*/ 12 h 24"/>
                <a:gd name="T12" fmla="*/ 12 w 67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2" h="24">
                  <a:moveTo>
                    <a:pt x="12" y="24"/>
                  </a:moveTo>
                  <a:cubicBezTo>
                    <a:pt x="660" y="24"/>
                    <a:pt x="660" y="24"/>
                    <a:pt x="660" y="24"/>
                  </a:cubicBezTo>
                  <a:cubicBezTo>
                    <a:pt x="667" y="24"/>
                    <a:pt x="672" y="19"/>
                    <a:pt x="672" y="12"/>
                  </a:cubicBezTo>
                  <a:cubicBezTo>
                    <a:pt x="672" y="5"/>
                    <a:pt x="667" y="0"/>
                    <a:pt x="66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6" name="PA-简单433"/>
            <p:cNvSpPr/>
            <p:nvPr>
              <p:custDataLst>
                <p:tags r:id="rId163"/>
              </p:custDataLst>
            </p:nvPr>
          </p:nvSpPr>
          <p:spPr bwMode="auto">
            <a:xfrm>
              <a:off x="6781" y="5478"/>
              <a:ext cx="2387" cy="108"/>
            </a:xfrm>
            <a:custGeom>
              <a:avLst/>
              <a:gdLst>
                <a:gd name="T0" fmla="*/ 620 w 633"/>
                <a:gd name="T1" fmla="*/ 31 h 31"/>
                <a:gd name="T2" fmla="*/ 13 w 633"/>
                <a:gd name="T3" fmla="*/ 31 h 31"/>
                <a:gd name="T4" fmla="*/ 0 w 633"/>
                <a:gd name="T5" fmla="*/ 18 h 31"/>
                <a:gd name="T6" fmla="*/ 0 w 633"/>
                <a:gd name="T7" fmla="*/ 13 h 31"/>
                <a:gd name="T8" fmla="*/ 13 w 633"/>
                <a:gd name="T9" fmla="*/ 0 h 31"/>
                <a:gd name="T10" fmla="*/ 620 w 633"/>
                <a:gd name="T11" fmla="*/ 0 h 31"/>
                <a:gd name="T12" fmla="*/ 633 w 633"/>
                <a:gd name="T13" fmla="*/ 13 h 31"/>
                <a:gd name="T14" fmla="*/ 633 w 633"/>
                <a:gd name="T15" fmla="*/ 18 h 31"/>
                <a:gd name="T16" fmla="*/ 620 w 633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3" h="31">
                  <a:moveTo>
                    <a:pt x="620" y="31"/>
                  </a:move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25"/>
                    <a:pt x="0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20" y="0"/>
                    <a:pt x="620" y="0"/>
                    <a:pt x="620" y="0"/>
                  </a:cubicBezTo>
                  <a:cubicBezTo>
                    <a:pt x="627" y="0"/>
                    <a:pt x="633" y="6"/>
                    <a:pt x="633" y="13"/>
                  </a:cubicBezTo>
                  <a:cubicBezTo>
                    <a:pt x="633" y="18"/>
                    <a:pt x="633" y="18"/>
                    <a:pt x="633" y="18"/>
                  </a:cubicBezTo>
                  <a:cubicBezTo>
                    <a:pt x="633" y="25"/>
                    <a:pt x="627" y="31"/>
                    <a:pt x="620" y="31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7" name="PA-简单434"/>
            <p:cNvSpPr/>
            <p:nvPr>
              <p:custDataLst>
                <p:tags r:id="rId164"/>
              </p:custDataLst>
            </p:nvPr>
          </p:nvSpPr>
          <p:spPr bwMode="auto">
            <a:xfrm>
              <a:off x="6981" y="5406"/>
              <a:ext cx="1992" cy="72"/>
            </a:xfrm>
            <a:custGeom>
              <a:avLst/>
              <a:gdLst>
                <a:gd name="T0" fmla="*/ 519 w 528"/>
                <a:gd name="T1" fmla="*/ 20 h 20"/>
                <a:gd name="T2" fmla="*/ 9 w 528"/>
                <a:gd name="T3" fmla="*/ 20 h 20"/>
                <a:gd name="T4" fmla="*/ 0 w 528"/>
                <a:gd name="T5" fmla="*/ 12 h 20"/>
                <a:gd name="T6" fmla="*/ 0 w 528"/>
                <a:gd name="T7" fmla="*/ 9 h 20"/>
                <a:gd name="T8" fmla="*/ 9 w 528"/>
                <a:gd name="T9" fmla="*/ 0 h 20"/>
                <a:gd name="T10" fmla="*/ 519 w 528"/>
                <a:gd name="T11" fmla="*/ 0 h 20"/>
                <a:gd name="T12" fmla="*/ 528 w 528"/>
                <a:gd name="T13" fmla="*/ 9 h 20"/>
                <a:gd name="T14" fmla="*/ 528 w 528"/>
                <a:gd name="T15" fmla="*/ 12 h 20"/>
                <a:gd name="T16" fmla="*/ 519 w 528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8" h="20">
                  <a:moveTo>
                    <a:pt x="519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6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524" y="0"/>
                    <a:pt x="528" y="4"/>
                    <a:pt x="528" y="9"/>
                  </a:cubicBezTo>
                  <a:cubicBezTo>
                    <a:pt x="528" y="12"/>
                    <a:pt x="528" y="12"/>
                    <a:pt x="528" y="12"/>
                  </a:cubicBezTo>
                  <a:cubicBezTo>
                    <a:pt x="528" y="16"/>
                    <a:pt x="524" y="20"/>
                    <a:pt x="519" y="20"/>
                  </a:cubicBezTo>
                  <a:close/>
                </a:path>
              </a:pathLst>
            </a:custGeom>
            <a:solidFill>
              <a:srgbClr val="0972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8" name="PA-简单435"/>
            <p:cNvSpPr/>
            <p:nvPr>
              <p:custDataLst>
                <p:tags r:id="rId165"/>
              </p:custDataLst>
            </p:nvPr>
          </p:nvSpPr>
          <p:spPr bwMode="auto">
            <a:xfrm>
              <a:off x="7031" y="8667"/>
              <a:ext cx="132" cy="417"/>
            </a:xfrm>
            <a:custGeom>
              <a:avLst/>
              <a:gdLst>
                <a:gd name="T0" fmla="*/ 20 w 35"/>
                <a:gd name="T1" fmla="*/ 118 h 118"/>
                <a:gd name="T2" fmla="*/ 15 w 35"/>
                <a:gd name="T3" fmla="*/ 118 h 118"/>
                <a:gd name="T4" fmla="*/ 0 w 35"/>
                <a:gd name="T5" fmla="*/ 102 h 118"/>
                <a:gd name="T6" fmla="*/ 0 w 35"/>
                <a:gd name="T7" fmla="*/ 16 h 118"/>
                <a:gd name="T8" fmla="*/ 15 w 35"/>
                <a:gd name="T9" fmla="*/ 0 h 118"/>
                <a:gd name="T10" fmla="*/ 20 w 35"/>
                <a:gd name="T11" fmla="*/ 0 h 118"/>
                <a:gd name="T12" fmla="*/ 35 w 35"/>
                <a:gd name="T13" fmla="*/ 16 h 118"/>
                <a:gd name="T14" fmla="*/ 35 w 35"/>
                <a:gd name="T15" fmla="*/ 102 h 118"/>
                <a:gd name="T16" fmla="*/ 20 w 35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18">
                  <a:moveTo>
                    <a:pt x="20" y="118"/>
                  </a:moveTo>
                  <a:cubicBezTo>
                    <a:pt x="15" y="118"/>
                    <a:pt x="15" y="118"/>
                    <a:pt x="15" y="118"/>
                  </a:cubicBezTo>
                  <a:cubicBezTo>
                    <a:pt x="7" y="118"/>
                    <a:pt x="0" y="111"/>
                    <a:pt x="0" y="10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35" y="7"/>
                    <a:pt x="35" y="16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5" y="111"/>
                    <a:pt x="28" y="118"/>
                    <a:pt x="20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09" name="PA-简单436"/>
            <p:cNvSpPr/>
            <p:nvPr>
              <p:custDataLst>
                <p:tags r:id="rId166"/>
              </p:custDataLst>
            </p:nvPr>
          </p:nvSpPr>
          <p:spPr bwMode="auto">
            <a:xfrm>
              <a:off x="8811" y="8667"/>
              <a:ext cx="132" cy="417"/>
            </a:xfrm>
            <a:custGeom>
              <a:avLst/>
              <a:gdLst>
                <a:gd name="T0" fmla="*/ 20 w 35"/>
                <a:gd name="T1" fmla="*/ 118 h 118"/>
                <a:gd name="T2" fmla="*/ 15 w 35"/>
                <a:gd name="T3" fmla="*/ 118 h 118"/>
                <a:gd name="T4" fmla="*/ 0 w 35"/>
                <a:gd name="T5" fmla="*/ 102 h 118"/>
                <a:gd name="T6" fmla="*/ 0 w 35"/>
                <a:gd name="T7" fmla="*/ 16 h 118"/>
                <a:gd name="T8" fmla="*/ 15 w 35"/>
                <a:gd name="T9" fmla="*/ 0 h 118"/>
                <a:gd name="T10" fmla="*/ 20 w 35"/>
                <a:gd name="T11" fmla="*/ 0 h 118"/>
                <a:gd name="T12" fmla="*/ 35 w 35"/>
                <a:gd name="T13" fmla="*/ 16 h 118"/>
                <a:gd name="T14" fmla="*/ 35 w 35"/>
                <a:gd name="T15" fmla="*/ 102 h 118"/>
                <a:gd name="T16" fmla="*/ 20 w 35"/>
                <a:gd name="T1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18">
                  <a:moveTo>
                    <a:pt x="20" y="118"/>
                  </a:moveTo>
                  <a:cubicBezTo>
                    <a:pt x="15" y="118"/>
                    <a:pt x="15" y="118"/>
                    <a:pt x="15" y="118"/>
                  </a:cubicBezTo>
                  <a:cubicBezTo>
                    <a:pt x="7" y="118"/>
                    <a:pt x="0" y="111"/>
                    <a:pt x="0" y="10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8" y="0"/>
                    <a:pt x="35" y="7"/>
                    <a:pt x="35" y="16"/>
                  </a:cubicBezTo>
                  <a:cubicBezTo>
                    <a:pt x="35" y="102"/>
                    <a:pt x="35" y="102"/>
                    <a:pt x="35" y="102"/>
                  </a:cubicBezTo>
                  <a:cubicBezTo>
                    <a:pt x="35" y="111"/>
                    <a:pt x="28" y="118"/>
                    <a:pt x="20" y="1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0" name="PA-简单437"/>
            <p:cNvSpPr/>
            <p:nvPr>
              <p:custDataLst>
                <p:tags r:id="rId167"/>
              </p:custDataLst>
            </p:nvPr>
          </p:nvSpPr>
          <p:spPr bwMode="auto">
            <a:xfrm>
              <a:off x="6973" y="8775"/>
              <a:ext cx="58" cy="200"/>
            </a:xfrm>
            <a:custGeom>
              <a:avLst/>
              <a:gdLst>
                <a:gd name="T0" fmla="*/ 8 w 15"/>
                <a:gd name="T1" fmla="*/ 56 h 56"/>
                <a:gd name="T2" fmla="*/ 6 w 15"/>
                <a:gd name="T3" fmla="*/ 56 h 56"/>
                <a:gd name="T4" fmla="*/ 0 w 15"/>
                <a:gd name="T5" fmla="*/ 50 h 56"/>
                <a:gd name="T6" fmla="*/ 0 w 15"/>
                <a:gd name="T7" fmla="*/ 6 h 56"/>
                <a:gd name="T8" fmla="*/ 6 w 15"/>
                <a:gd name="T9" fmla="*/ 0 h 56"/>
                <a:gd name="T10" fmla="*/ 8 w 15"/>
                <a:gd name="T11" fmla="*/ 0 h 56"/>
                <a:gd name="T12" fmla="*/ 15 w 15"/>
                <a:gd name="T13" fmla="*/ 6 h 56"/>
                <a:gd name="T14" fmla="*/ 15 w 15"/>
                <a:gd name="T15" fmla="*/ 50 h 56"/>
                <a:gd name="T16" fmla="*/ 8 w 15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6">
                  <a:moveTo>
                    <a:pt x="8" y="56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3" y="56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6"/>
                    <a:pt x="8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1" name="PA-简单438"/>
            <p:cNvSpPr/>
            <p:nvPr>
              <p:custDataLst>
                <p:tags r:id="rId168"/>
              </p:custDataLst>
            </p:nvPr>
          </p:nvSpPr>
          <p:spPr bwMode="auto">
            <a:xfrm>
              <a:off x="8944" y="8775"/>
              <a:ext cx="55" cy="200"/>
            </a:xfrm>
            <a:custGeom>
              <a:avLst/>
              <a:gdLst>
                <a:gd name="T0" fmla="*/ 9 w 15"/>
                <a:gd name="T1" fmla="*/ 56 h 56"/>
                <a:gd name="T2" fmla="*/ 7 w 15"/>
                <a:gd name="T3" fmla="*/ 56 h 56"/>
                <a:gd name="T4" fmla="*/ 0 w 15"/>
                <a:gd name="T5" fmla="*/ 50 h 56"/>
                <a:gd name="T6" fmla="*/ 0 w 15"/>
                <a:gd name="T7" fmla="*/ 6 h 56"/>
                <a:gd name="T8" fmla="*/ 7 w 15"/>
                <a:gd name="T9" fmla="*/ 0 h 56"/>
                <a:gd name="T10" fmla="*/ 9 w 15"/>
                <a:gd name="T11" fmla="*/ 0 h 56"/>
                <a:gd name="T12" fmla="*/ 15 w 15"/>
                <a:gd name="T13" fmla="*/ 6 h 56"/>
                <a:gd name="T14" fmla="*/ 15 w 15"/>
                <a:gd name="T15" fmla="*/ 50 h 56"/>
                <a:gd name="T16" fmla="*/ 9 w 15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56">
                  <a:moveTo>
                    <a:pt x="9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3" y="56"/>
                    <a:pt x="0" y="54"/>
                    <a:pt x="0" y="5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5" y="3"/>
                    <a:pt x="15" y="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4"/>
                    <a:pt x="12" y="56"/>
                    <a:pt x="9" y="5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2" name="PA-简单439"/>
            <p:cNvSpPr/>
            <p:nvPr>
              <p:custDataLst>
                <p:tags r:id="rId169"/>
              </p:custDataLst>
            </p:nvPr>
          </p:nvSpPr>
          <p:spPr bwMode="auto">
            <a:xfrm>
              <a:off x="7612" y="7142"/>
              <a:ext cx="800" cy="715"/>
            </a:xfrm>
            <a:custGeom>
              <a:avLst/>
              <a:gdLst>
                <a:gd name="T0" fmla="*/ 206 w 212"/>
                <a:gd name="T1" fmla="*/ 99 h 202"/>
                <a:gd name="T2" fmla="*/ 173 w 212"/>
                <a:gd name="T3" fmla="*/ 83 h 202"/>
                <a:gd name="T4" fmla="*/ 153 w 212"/>
                <a:gd name="T5" fmla="*/ 102 h 202"/>
                <a:gd name="T6" fmla="*/ 133 w 212"/>
                <a:gd name="T7" fmla="*/ 81 h 202"/>
                <a:gd name="T8" fmla="*/ 136 w 212"/>
                <a:gd name="T9" fmla="*/ 109 h 202"/>
                <a:gd name="T10" fmla="*/ 125 w 212"/>
                <a:gd name="T11" fmla="*/ 92 h 202"/>
                <a:gd name="T12" fmla="*/ 116 w 212"/>
                <a:gd name="T13" fmla="*/ 95 h 202"/>
                <a:gd name="T14" fmla="*/ 106 w 212"/>
                <a:gd name="T15" fmla="*/ 65 h 202"/>
                <a:gd name="T16" fmla="*/ 124 w 212"/>
                <a:gd name="T17" fmla="*/ 34 h 202"/>
                <a:gd name="T18" fmla="*/ 82 w 212"/>
                <a:gd name="T19" fmla="*/ 37 h 202"/>
                <a:gd name="T20" fmla="*/ 80 w 212"/>
                <a:gd name="T21" fmla="*/ 14 h 202"/>
                <a:gd name="T22" fmla="*/ 53 w 212"/>
                <a:gd name="T23" fmla="*/ 8 h 202"/>
                <a:gd name="T24" fmla="*/ 64 w 212"/>
                <a:gd name="T25" fmla="*/ 48 h 202"/>
                <a:gd name="T26" fmla="*/ 47 w 212"/>
                <a:gd name="T27" fmla="*/ 83 h 202"/>
                <a:gd name="T28" fmla="*/ 80 w 212"/>
                <a:gd name="T29" fmla="*/ 83 h 202"/>
                <a:gd name="T30" fmla="*/ 93 w 212"/>
                <a:gd name="T31" fmla="*/ 106 h 202"/>
                <a:gd name="T32" fmla="*/ 91 w 212"/>
                <a:gd name="T33" fmla="*/ 109 h 202"/>
                <a:gd name="T34" fmla="*/ 86 w 212"/>
                <a:gd name="T35" fmla="*/ 99 h 202"/>
                <a:gd name="T36" fmla="*/ 81 w 212"/>
                <a:gd name="T37" fmla="*/ 93 h 202"/>
                <a:gd name="T38" fmla="*/ 76 w 212"/>
                <a:gd name="T39" fmla="*/ 93 h 202"/>
                <a:gd name="T40" fmla="*/ 77 w 212"/>
                <a:gd name="T41" fmla="*/ 103 h 202"/>
                <a:gd name="T42" fmla="*/ 79 w 212"/>
                <a:gd name="T43" fmla="*/ 107 h 202"/>
                <a:gd name="T44" fmla="*/ 78 w 212"/>
                <a:gd name="T45" fmla="*/ 113 h 202"/>
                <a:gd name="T46" fmla="*/ 76 w 212"/>
                <a:gd name="T47" fmla="*/ 112 h 202"/>
                <a:gd name="T48" fmla="*/ 67 w 212"/>
                <a:gd name="T49" fmla="*/ 93 h 202"/>
                <a:gd name="T50" fmla="*/ 62 w 212"/>
                <a:gd name="T51" fmla="*/ 95 h 202"/>
                <a:gd name="T52" fmla="*/ 59 w 212"/>
                <a:gd name="T53" fmla="*/ 103 h 202"/>
                <a:gd name="T54" fmla="*/ 57 w 212"/>
                <a:gd name="T55" fmla="*/ 105 h 202"/>
                <a:gd name="T56" fmla="*/ 54 w 212"/>
                <a:gd name="T57" fmla="*/ 107 h 202"/>
                <a:gd name="T58" fmla="*/ 53 w 212"/>
                <a:gd name="T59" fmla="*/ 107 h 202"/>
                <a:gd name="T60" fmla="*/ 52 w 212"/>
                <a:gd name="T61" fmla="*/ 103 h 202"/>
                <a:gd name="T62" fmla="*/ 50 w 212"/>
                <a:gd name="T63" fmla="*/ 97 h 202"/>
                <a:gd name="T64" fmla="*/ 49 w 212"/>
                <a:gd name="T65" fmla="*/ 94 h 202"/>
                <a:gd name="T66" fmla="*/ 46 w 212"/>
                <a:gd name="T67" fmla="*/ 93 h 202"/>
                <a:gd name="T68" fmla="*/ 44 w 212"/>
                <a:gd name="T69" fmla="*/ 95 h 202"/>
                <a:gd name="T70" fmla="*/ 42 w 212"/>
                <a:gd name="T71" fmla="*/ 103 h 202"/>
                <a:gd name="T72" fmla="*/ 41 w 212"/>
                <a:gd name="T73" fmla="*/ 103 h 202"/>
                <a:gd name="T74" fmla="*/ 38 w 212"/>
                <a:gd name="T75" fmla="*/ 94 h 202"/>
                <a:gd name="T76" fmla="*/ 33 w 212"/>
                <a:gd name="T77" fmla="*/ 95 h 202"/>
                <a:gd name="T78" fmla="*/ 29 w 212"/>
                <a:gd name="T79" fmla="*/ 95 h 202"/>
                <a:gd name="T80" fmla="*/ 27 w 212"/>
                <a:gd name="T81" fmla="*/ 89 h 202"/>
                <a:gd name="T82" fmla="*/ 6 w 212"/>
                <a:gd name="T83" fmla="*/ 90 h 202"/>
                <a:gd name="T84" fmla="*/ 0 w 212"/>
                <a:gd name="T85" fmla="*/ 99 h 202"/>
                <a:gd name="T86" fmla="*/ 9 w 212"/>
                <a:gd name="T87" fmla="*/ 106 h 202"/>
                <a:gd name="T88" fmla="*/ 13 w 212"/>
                <a:gd name="T89" fmla="*/ 107 h 202"/>
                <a:gd name="T90" fmla="*/ 24 w 212"/>
                <a:gd name="T91" fmla="*/ 108 h 202"/>
                <a:gd name="T92" fmla="*/ 24 w 212"/>
                <a:gd name="T93" fmla="*/ 113 h 202"/>
                <a:gd name="T94" fmla="*/ 26 w 212"/>
                <a:gd name="T95" fmla="*/ 112 h 202"/>
                <a:gd name="T96" fmla="*/ 35 w 212"/>
                <a:gd name="T97" fmla="*/ 106 h 202"/>
                <a:gd name="T98" fmla="*/ 40 w 212"/>
                <a:gd name="T99" fmla="*/ 111 h 202"/>
                <a:gd name="T100" fmla="*/ 39 w 212"/>
                <a:gd name="T101" fmla="*/ 114 h 202"/>
                <a:gd name="T102" fmla="*/ 53 w 212"/>
                <a:gd name="T103" fmla="*/ 117 h 202"/>
                <a:gd name="T104" fmla="*/ 47 w 212"/>
                <a:gd name="T105" fmla="*/ 163 h 202"/>
                <a:gd name="T106" fmla="*/ 90 w 212"/>
                <a:gd name="T107" fmla="*/ 182 h 202"/>
                <a:gd name="T108" fmla="*/ 152 w 212"/>
                <a:gd name="T109" fmla="*/ 193 h 202"/>
                <a:gd name="T110" fmla="*/ 171 w 212"/>
                <a:gd name="T111" fmla="*/ 146 h 202"/>
                <a:gd name="T112" fmla="*/ 159 w 212"/>
                <a:gd name="T113" fmla="*/ 128 h 202"/>
                <a:gd name="T114" fmla="*/ 206 w 212"/>
                <a:gd name="T115" fmla="*/ 12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2" h="202">
                  <a:moveTo>
                    <a:pt x="209" y="106"/>
                  </a:moveTo>
                  <a:cubicBezTo>
                    <a:pt x="200" y="107"/>
                    <a:pt x="200" y="104"/>
                    <a:pt x="200" y="104"/>
                  </a:cubicBezTo>
                  <a:cubicBezTo>
                    <a:pt x="209" y="101"/>
                    <a:pt x="206" y="99"/>
                    <a:pt x="206" y="99"/>
                  </a:cubicBezTo>
                  <a:cubicBezTo>
                    <a:pt x="205" y="97"/>
                    <a:pt x="199" y="93"/>
                    <a:pt x="199" y="93"/>
                  </a:cubicBezTo>
                  <a:cubicBezTo>
                    <a:pt x="196" y="90"/>
                    <a:pt x="185" y="84"/>
                    <a:pt x="185" y="84"/>
                  </a:cubicBezTo>
                  <a:cubicBezTo>
                    <a:pt x="173" y="83"/>
                    <a:pt x="173" y="83"/>
                    <a:pt x="173" y="83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55" y="85"/>
                    <a:pt x="153" y="94"/>
                    <a:pt x="153" y="94"/>
                  </a:cubicBezTo>
                  <a:cubicBezTo>
                    <a:pt x="165" y="117"/>
                    <a:pt x="153" y="102"/>
                    <a:pt x="153" y="102"/>
                  </a:cubicBezTo>
                  <a:cubicBezTo>
                    <a:pt x="147" y="92"/>
                    <a:pt x="147" y="92"/>
                    <a:pt x="147" y="92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33" y="74"/>
                    <a:pt x="133" y="81"/>
                    <a:pt x="133" y="81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5" y="116"/>
                    <a:pt x="136" y="109"/>
                    <a:pt x="136" y="109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18" y="84"/>
                    <a:pt x="118" y="84"/>
                    <a:pt x="118" y="84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16" y="92"/>
                    <a:pt x="116" y="95"/>
                    <a:pt x="116" y="95"/>
                  </a:cubicBezTo>
                  <a:cubicBezTo>
                    <a:pt x="110" y="89"/>
                    <a:pt x="108" y="83"/>
                    <a:pt x="108" y="83"/>
                  </a:cubicBezTo>
                  <a:cubicBezTo>
                    <a:pt x="107" y="82"/>
                    <a:pt x="105" y="74"/>
                    <a:pt x="105" y="74"/>
                  </a:cubicBezTo>
                  <a:cubicBezTo>
                    <a:pt x="105" y="69"/>
                    <a:pt x="106" y="65"/>
                    <a:pt x="106" y="65"/>
                  </a:cubicBezTo>
                  <a:cubicBezTo>
                    <a:pt x="106" y="59"/>
                    <a:pt x="110" y="50"/>
                    <a:pt x="110" y="50"/>
                  </a:cubicBezTo>
                  <a:cubicBezTo>
                    <a:pt x="115" y="45"/>
                    <a:pt x="120" y="41"/>
                    <a:pt x="120" y="41"/>
                  </a:cubicBezTo>
                  <a:cubicBezTo>
                    <a:pt x="129" y="36"/>
                    <a:pt x="124" y="34"/>
                    <a:pt x="124" y="34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09" y="32"/>
                    <a:pt x="97" y="34"/>
                    <a:pt x="97" y="34"/>
                  </a:cubicBezTo>
                  <a:cubicBezTo>
                    <a:pt x="93" y="34"/>
                    <a:pt x="82" y="37"/>
                    <a:pt x="82" y="37"/>
                  </a:cubicBezTo>
                  <a:cubicBezTo>
                    <a:pt x="71" y="47"/>
                    <a:pt x="75" y="35"/>
                    <a:pt x="75" y="35"/>
                  </a:cubicBezTo>
                  <a:cubicBezTo>
                    <a:pt x="74" y="31"/>
                    <a:pt x="76" y="28"/>
                    <a:pt x="77" y="24"/>
                  </a:cubicBezTo>
                  <a:cubicBezTo>
                    <a:pt x="78" y="20"/>
                    <a:pt x="80" y="14"/>
                    <a:pt x="80" y="14"/>
                  </a:cubicBezTo>
                  <a:cubicBezTo>
                    <a:pt x="81" y="5"/>
                    <a:pt x="75" y="7"/>
                    <a:pt x="75" y="5"/>
                  </a:cubicBezTo>
                  <a:cubicBezTo>
                    <a:pt x="74" y="3"/>
                    <a:pt x="61" y="0"/>
                    <a:pt x="61" y="0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38" y="87"/>
                    <a:pt x="47" y="83"/>
                    <a:pt x="47" y="83"/>
                  </a:cubicBezTo>
                  <a:cubicBezTo>
                    <a:pt x="53" y="81"/>
                    <a:pt x="58" y="75"/>
                    <a:pt x="58" y="75"/>
                  </a:cubicBezTo>
                  <a:cubicBezTo>
                    <a:pt x="63" y="73"/>
                    <a:pt x="69" y="77"/>
                    <a:pt x="69" y="77"/>
                  </a:cubicBezTo>
                  <a:cubicBezTo>
                    <a:pt x="75" y="80"/>
                    <a:pt x="80" y="83"/>
                    <a:pt x="80" y="83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8"/>
                    <a:pt x="93" y="110"/>
                    <a:pt x="92" y="110"/>
                  </a:cubicBezTo>
                  <a:cubicBezTo>
                    <a:pt x="91" y="110"/>
                    <a:pt x="91" y="109"/>
                    <a:pt x="91" y="109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89" y="107"/>
                    <a:pt x="89" y="105"/>
                    <a:pt x="88" y="103"/>
                  </a:cubicBezTo>
                  <a:cubicBezTo>
                    <a:pt x="87" y="102"/>
                    <a:pt x="87" y="101"/>
                    <a:pt x="86" y="9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82" y="94"/>
                    <a:pt x="81" y="93"/>
                    <a:pt x="81" y="93"/>
                  </a:cubicBezTo>
                  <a:cubicBezTo>
                    <a:pt x="80" y="92"/>
                    <a:pt x="80" y="91"/>
                    <a:pt x="79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5" y="96"/>
                    <a:pt x="76" y="99"/>
                    <a:pt x="77" y="102"/>
                  </a:cubicBezTo>
                  <a:cubicBezTo>
                    <a:pt x="77" y="102"/>
                    <a:pt x="77" y="103"/>
                    <a:pt x="77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8" y="105"/>
                    <a:pt x="78" y="106"/>
                    <a:pt x="79" y="107"/>
                  </a:cubicBezTo>
                  <a:cubicBezTo>
                    <a:pt x="79" y="108"/>
                    <a:pt x="79" y="109"/>
                    <a:pt x="79" y="111"/>
                  </a:cubicBezTo>
                  <a:cubicBezTo>
                    <a:pt x="79" y="111"/>
                    <a:pt x="79" y="112"/>
                    <a:pt x="78" y="113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6" y="112"/>
                    <a:pt x="76" y="112"/>
                  </a:cubicBezTo>
                  <a:cubicBezTo>
                    <a:pt x="76" y="112"/>
                    <a:pt x="76" y="111"/>
                    <a:pt x="76" y="111"/>
                  </a:cubicBezTo>
                  <a:cubicBezTo>
                    <a:pt x="76" y="110"/>
                    <a:pt x="76" y="110"/>
                    <a:pt x="76" y="109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6" y="93"/>
                    <a:pt x="65" y="92"/>
                    <a:pt x="63" y="93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2" y="93"/>
                    <a:pt x="62" y="94"/>
                    <a:pt x="62" y="95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59" y="102"/>
                    <a:pt x="59" y="103"/>
                  </a:cubicBezTo>
                  <a:cubicBezTo>
                    <a:pt x="59" y="103"/>
                    <a:pt x="58" y="103"/>
                    <a:pt x="58" y="104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6"/>
                    <a:pt x="56" y="108"/>
                    <a:pt x="55" y="108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7"/>
                    <a:pt x="54" y="107"/>
                    <a:pt x="54" y="107"/>
                  </a:cubicBezTo>
                  <a:cubicBezTo>
                    <a:pt x="54" y="107"/>
                    <a:pt x="53" y="107"/>
                    <a:pt x="53" y="107"/>
                  </a:cubicBezTo>
                  <a:cubicBezTo>
                    <a:pt x="52" y="106"/>
                    <a:pt x="52" y="104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1" y="102"/>
                    <a:pt x="51" y="101"/>
                    <a:pt x="51" y="101"/>
                  </a:cubicBezTo>
                  <a:cubicBezTo>
                    <a:pt x="51" y="101"/>
                    <a:pt x="51" y="100"/>
                    <a:pt x="51" y="100"/>
                  </a:cubicBezTo>
                  <a:cubicBezTo>
                    <a:pt x="51" y="99"/>
                    <a:pt x="50" y="98"/>
                    <a:pt x="50" y="97"/>
                  </a:cubicBezTo>
                  <a:cubicBezTo>
                    <a:pt x="50" y="96"/>
                    <a:pt x="50" y="96"/>
                    <a:pt x="50" y="95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8" y="94"/>
                    <a:pt x="48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5" y="93"/>
                    <a:pt x="45" y="94"/>
                    <a:pt x="45" y="94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97"/>
                    <a:pt x="44" y="99"/>
                    <a:pt x="43" y="101"/>
                  </a:cubicBezTo>
                  <a:cubicBezTo>
                    <a:pt x="43" y="102"/>
                    <a:pt x="43" y="103"/>
                    <a:pt x="42" y="103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1" y="103"/>
                    <a:pt x="41" y="103"/>
                    <a:pt x="41" y="103"/>
                  </a:cubicBezTo>
                  <a:cubicBezTo>
                    <a:pt x="40" y="102"/>
                    <a:pt x="40" y="101"/>
                    <a:pt x="40" y="100"/>
                  </a:cubicBezTo>
                  <a:cubicBezTo>
                    <a:pt x="40" y="100"/>
                    <a:pt x="39" y="100"/>
                    <a:pt x="39" y="99"/>
                  </a:cubicBezTo>
                  <a:cubicBezTo>
                    <a:pt x="39" y="97"/>
                    <a:pt x="38" y="96"/>
                    <a:pt x="38" y="94"/>
                  </a:cubicBezTo>
                  <a:cubicBezTo>
                    <a:pt x="37" y="93"/>
                    <a:pt x="37" y="91"/>
                    <a:pt x="35" y="91"/>
                  </a:cubicBezTo>
                  <a:cubicBezTo>
                    <a:pt x="35" y="92"/>
                    <a:pt x="34" y="94"/>
                    <a:pt x="33" y="94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1" y="98"/>
                    <a:pt x="29" y="97"/>
                    <a:pt x="29" y="96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3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6" y="89"/>
                    <a:pt x="26" y="88"/>
                    <a:pt x="26" y="88"/>
                  </a:cubicBezTo>
                  <a:cubicBezTo>
                    <a:pt x="20" y="81"/>
                    <a:pt x="13" y="85"/>
                    <a:pt x="13" y="85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0" y="93"/>
                    <a:pt x="0" y="97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6" y="104"/>
                    <a:pt x="7" y="104"/>
                    <a:pt x="8" y="105"/>
                  </a:cubicBezTo>
                  <a:cubicBezTo>
                    <a:pt x="9" y="105"/>
                    <a:pt x="9" y="105"/>
                    <a:pt x="9" y="106"/>
                  </a:cubicBezTo>
                  <a:cubicBezTo>
                    <a:pt x="10" y="106"/>
                    <a:pt x="11" y="107"/>
                    <a:pt x="12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15" y="107"/>
                    <a:pt x="16" y="107"/>
                    <a:pt x="18" y="107"/>
                  </a:cubicBezTo>
                  <a:cubicBezTo>
                    <a:pt x="18" y="107"/>
                    <a:pt x="19" y="107"/>
                    <a:pt x="19" y="108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4" y="113"/>
                    <a:pt x="24" y="113"/>
                    <a:pt x="24" y="113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9" y="108"/>
                    <a:pt x="31" y="107"/>
                    <a:pt x="32" y="106"/>
                  </a:cubicBezTo>
                  <a:cubicBezTo>
                    <a:pt x="32" y="106"/>
                    <a:pt x="32" y="106"/>
                    <a:pt x="33" y="106"/>
                  </a:cubicBezTo>
                  <a:cubicBezTo>
                    <a:pt x="34" y="106"/>
                    <a:pt x="34" y="106"/>
                    <a:pt x="35" y="106"/>
                  </a:cubicBezTo>
                  <a:cubicBezTo>
                    <a:pt x="36" y="106"/>
                    <a:pt x="36" y="107"/>
                    <a:pt x="37" y="107"/>
                  </a:cubicBezTo>
                  <a:cubicBezTo>
                    <a:pt x="37" y="108"/>
                    <a:pt x="37" y="108"/>
                    <a:pt x="38" y="109"/>
                  </a:cubicBezTo>
                  <a:cubicBezTo>
                    <a:pt x="38" y="109"/>
                    <a:pt x="39" y="110"/>
                    <a:pt x="40" y="111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41" y="113"/>
                    <a:pt x="40" y="114"/>
                    <a:pt x="39" y="114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2" y="131"/>
                    <a:pt x="41" y="125"/>
                    <a:pt x="41" y="125"/>
                  </a:cubicBezTo>
                  <a:cubicBezTo>
                    <a:pt x="53" y="113"/>
                    <a:pt x="53" y="117"/>
                    <a:pt x="53" y="117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7" y="163"/>
                    <a:pt x="48" y="164"/>
                    <a:pt x="48" y="166"/>
                  </a:cubicBezTo>
                  <a:cubicBezTo>
                    <a:pt x="54" y="176"/>
                    <a:pt x="69" y="183"/>
                    <a:pt x="69" y="183"/>
                  </a:cubicBezTo>
                  <a:cubicBezTo>
                    <a:pt x="90" y="182"/>
                    <a:pt x="90" y="182"/>
                    <a:pt x="90" y="182"/>
                  </a:cubicBezTo>
                  <a:cubicBezTo>
                    <a:pt x="79" y="188"/>
                    <a:pt x="79" y="188"/>
                    <a:pt x="79" y="188"/>
                  </a:cubicBezTo>
                  <a:cubicBezTo>
                    <a:pt x="77" y="199"/>
                    <a:pt x="115" y="202"/>
                    <a:pt x="115" y="202"/>
                  </a:cubicBezTo>
                  <a:cubicBezTo>
                    <a:pt x="133" y="202"/>
                    <a:pt x="152" y="193"/>
                    <a:pt x="152" y="193"/>
                  </a:cubicBezTo>
                  <a:cubicBezTo>
                    <a:pt x="166" y="187"/>
                    <a:pt x="181" y="171"/>
                    <a:pt x="181" y="171"/>
                  </a:cubicBezTo>
                  <a:cubicBezTo>
                    <a:pt x="190" y="154"/>
                    <a:pt x="190" y="149"/>
                    <a:pt x="190" y="149"/>
                  </a:cubicBezTo>
                  <a:cubicBezTo>
                    <a:pt x="180" y="151"/>
                    <a:pt x="171" y="146"/>
                    <a:pt x="171" y="146"/>
                  </a:cubicBezTo>
                  <a:cubicBezTo>
                    <a:pt x="162" y="144"/>
                    <a:pt x="157" y="134"/>
                    <a:pt x="157" y="134"/>
                  </a:cubicBezTo>
                  <a:cubicBezTo>
                    <a:pt x="156" y="112"/>
                    <a:pt x="159" y="115"/>
                    <a:pt x="159" y="115"/>
                  </a:cubicBezTo>
                  <a:cubicBezTo>
                    <a:pt x="159" y="124"/>
                    <a:pt x="159" y="128"/>
                    <a:pt x="159" y="128"/>
                  </a:cubicBezTo>
                  <a:cubicBezTo>
                    <a:pt x="159" y="135"/>
                    <a:pt x="171" y="137"/>
                    <a:pt x="171" y="137"/>
                  </a:cubicBezTo>
                  <a:cubicBezTo>
                    <a:pt x="177" y="143"/>
                    <a:pt x="191" y="137"/>
                    <a:pt x="191" y="137"/>
                  </a:cubicBezTo>
                  <a:cubicBezTo>
                    <a:pt x="203" y="130"/>
                    <a:pt x="206" y="120"/>
                    <a:pt x="206" y="120"/>
                  </a:cubicBezTo>
                  <a:cubicBezTo>
                    <a:pt x="212" y="113"/>
                    <a:pt x="209" y="106"/>
                    <a:pt x="209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3" name="PA-简单440"/>
            <p:cNvSpPr/>
            <p:nvPr>
              <p:custDataLst>
                <p:tags r:id="rId170"/>
              </p:custDataLst>
            </p:nvPr>
          </p:nvSpPr>
          <p:spPr bwMode="auto">
            <a:xfrm>
              <a:off x="7879" y="7270"/>
              <a:ext cx="108" cy="99"/>
            </a:xfrm>
            <a:custGeom>
              <a:avLst/>
              <a:gdLst>
                <a:gd name="T0" fmla="*/ 0 w 29"/>
                <a:gd name="T1" fmla="*/ 16 h 28"/>
                <a:gd name="T2" fmla="*/ 9 w 29"/>
                <a:gd name="T3" fmla="*/ 24 h 28"/>
                <a:gd name="T4" fmla="*/ 11 w 29"/>
                <a:gd name="T5" fmla="*/ 16 h 28"/>
                <a:gd name="T6" fmla="*/ 19 w 29"/>
                <a:gd name="T7" fmla="*/ 15 h 28"/>
                <a:gd name="T8" fmla="*/ 27 w 29"/>
                <a:gd name="T9" fmla="*/ 16 h 28"/>
                <a:gd name="T10" fmla="*/ 29 w 29"/>
                <a:gd name="T11" fmla="*/ 5 h 28"/>
                <a:gd name="T12" fmla="*/ 23 w 29"/>
                <a:gd name="T13" fmla="*/ 5 h 28"/>
                <a:gd name="T14" fmla="*/ 15 w 29"/>
                <a:gd name="T15" fmla="*/ 8 h 28"/>
                <a:gd name="T16" fmla="*/ 8 w 29"/>
                <a:gd name="T17" fmla="*/ 11 h 28"/>
                <a:gd name="T18" fmla="*/ 0 w 29"/>
                <a:gd name="T1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8">
                  <a:moveTo>
                    <a:pt x="0" y="16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2" y="28"/>
                    <a:pt x="11" y="16"/>
                  </a:cubicBezTo>
                  <a:cubicBezTo>
                    <a:pt x="11" y="16"/>
                    <a:pt x="11" y="12"/>
                    <a:pt x="19" y="15"/>
                  </a:cubicBezTo>
                  <a:cubicBezTo>
                    <a:pt x="19" y="15"/>
                    <a:pt x="24" y="22"/>
                    <a:pt x="27" y="1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0"/>
                    <a:pt x="23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8" y="11"/>
                    <a:pt x="8" y="11"/>
                    <a:pt x="8" y="11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4" name="PA-简单441"/>
            <p:cNvSpPr/>
            <p:nvPr>
              <p:custDataLst>
                <p:tags r:id="rId171"/>
              </p:custDataLst>
            </p:nvPr>
          </p:nvSpPr>
          <p:spPr bwMode="auto">
            <a:xfrm>
              <a:off x="7954" y="7373"/>
              <a:ext cx="337" cy="311"/>
            </a:xfrm>
            <a:custGeom>
              <a:avLst/>
              <a:gdLst>
                <a:gd name="T0" fmla="*/ 0 w 89"/>
                <a:gd name="T1" fmla="*/ 6 h 88"/>
                <a:gd name="T2" fmla="*/ 8 w 89"/>
                <a:gd name="T3" fmla="*/ 24 h 88"/>
                <a:gd name="T4" fmla="*/ 13 w 89"/>
                <a:gd name="T5" fmla="*/ 44 h 88"/>
                <a:gd name="T6" fmla="*/ 13 w 89"/>
                <a:gd name="T7" fmla="*/ 70 h 88"/>
                <a:gd name="T8" fmla="*/ 12 w 89"/>
                <a:gd name="T9" fmla="*/ 85 h 88"/>
                <a:gd name="T10" fmla="*/ 29 w 89"/>
                <a:gd name="T11" fmla="*/ 80 h 88"/>
                <a:gd name="T12" fmla="*/ 39 w 89"/>
                <a:gd name="T13" fmla="*/ 76 h 88"/>
                <a:gd name="T14" fmla="*/ 69 w 89"/>
                <a:gd name="T15" fmla="*/ 77 h 88"/>
                <a:gd name="T16" fmla="*/ 66 w 89"/>
                <a:gd name="T17" fmla="*/ 68 h 88"/>
                <a:gd name="T18" fmla="*/ 55 w 89"/>
                <a:gd name="T19" fmla="*/ 59 h 88"/>
                <a:gd name="T20" fmla="*/ 47 w 89"/>
                <a:gd name="T21" fmla="*/ 50 h 88"/>
                <a:gd name="T22" fmla="*/ 33 w 89"/>
                <a:gd name="T23" fmla="*/ 40 h 88"/>
                <a:gd name="T24" fmla="*/ 28 w 89"/>
                <a:gd name="T25" fmla="*/ 43 h 88"/>
                <a:gd name="T26" fmla="*/ 34 w 89"/>
                <a:gd name="T27" fmla="*/ 48 h 88"/>
                <a:gd name="T28" fmla="*/ 47 w 89"/>
                <a:gd name="T29" fmla="*/ 57 h 88"/>
                <a:gd name="T30" fmla="*/ 47 w 89"/>
                <a:gd name="T31" fmla="*/ 62 h 88"/>
                <a:gd name="T32" fmla="*/ 27 w 89"/>
                <a:gd name="T33" fmla="*/ 68 h 88"/>
                <a:gd name="T34" fmla="*/ 18 w 89"/>
                <a:gd name="T35" fmla="*/ 41 h 88"/>
                <a:gd name="T36" fmla="*/ 24 w 89"/>
                <a:gd name="T37" fmla="*/ 28 h 88"/>
                <a:gd name="T38" fmla="*/ 10 w 89"/>
                <a:gd name="T39" fmla="*/ 9 h 88"/>
                <a:gd name="T40" fmla="*/ 9 w 89"/>
                <a:gd name="T41" fmla="*/ 4 h 88"/>
                <a:gd name="T42" fmla="*/ 8 w 89"/>
                <a:gd name="T43" fmla="*/ 2 h 88"/>
                <a:gd name="T44" fmla="*/ 7 w 89"/>
                <a:gd name="T45" fmla="*/ 5 h 88"/>
                <a:gd name="T46" fmla="*/ 6 w 89"/>
                <a:gd name="T47" fmla="*/ 8 h 88"/>
                <a:gd name="T48" fmla="*/ 3 w 89"/>
                <a:gd name="T49" fmla="*/ 5 h 88"/>
                <a:gd name="T50" fmla="*/ 0 w 89"/>
                <a:gd name="T51" fmla="*/ 5 h 88"/>
                <a:gd name="T52" fmla="*/ 0 w 89"/>
                <a:gd name="T53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9" h="88">
                  <a:moveTo>
                    <a:pt x="0" y="6"/>
                  </a:moveTo>
                  <a:cubicBezTo>
                    <a:pt x="0" y="6"/>
                    <a:pt x="8" y="15"/>
                    <a:pt x="8" y="24"/>
                  </a:cubicBezTo>
                  <a:cubicBezTo>
                    <a:pt x="8" y="24"/>
                    <a:pt x="12" y="32"/>
                    <a:pt x="13" y="44"/>
                  </a:cubicBezTo>
                  <a:cubicBezTo>
                    <a:pt x="13" y="44"/>
                    <a:pt x="17" y="58"/>
                    <a:pt x="13" y="70"/>
                  </a:cubicBezTo>
                  <a:cubicBezTo>
                    <a:pt x="13" y="70"/>
                    <a:pt x="13" y="79"/>
                    <a:pt x="12" y="85"/>
                  </a:cubicBezTo>
                  <a:cubicBezTo>
                    <a:pt x="12" y="85"/>
                    <a:pt x="25" y="88"/>
                    <a:pt x="29" y="80"/>
                  </a:cubicBezTo>
                  <a:cubicBezTo>
                    <a:pt x="29" y="80"/>
                    <a:pt x="31" y="76"/>
                    <a:pt x="39" y="76"/>
                  </a:cubicBezTo>
                  <a:cubicBezTo>
                    <a:pt x="39" y="76"/>
                    <a:pt x="62" y="73"/>
                    <a:pt x="69" y="77"/>
                  </a:cubicBezTo>
                  <a:cubicBezTo>
                    <a:pt x="69" y="77"/>
                    <a:pt x="89" y="80"/>
                    <a:pt x="66" y="68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7" y="45"/>
                    <a:pt x="34" y="48"/>
                  </a:cubicBezTo>
                  <a:cubicBezTo>
                    <a:pt x="34" y="48"/>
                    <a:pt x="43" y="54"/>
                    <a:pt x="47" y="57"/>
                  </a:cubicBezTo>
                  <a:cubicBezTo>
                    <a:pt x="47" y="57"/>
                    <a:pt x="49" y="62"/>
                    <a:pt x="47" y="62"/>
                  </a:cubicBezTo>
                  <a:cubicBezTo>
                    <a:pt x="47" y="62"/>
                    <a:pt x="30" y="77"/>
                    <a:pt x="27" y="68"/>
                  </a:cubicBezTo>
                  <a:cubicBezTo>
                    <a:pt x="27" y="68"/>
                    <a:pt x="13" y="60"/>
                    <a:pt x="18" y="41"/>
                  </a:cubicBezTo>
                  <a:cubicBezTo>
                    <a:pt x="18" y="41"/>
                    <a:pt x="21" y="32"/>
                    <a:pt x="24" y="28"/>
                  </a:cubicBezTo>
                  <a:cubicBezTo>
                    <a:pt x="24" y="28"/>
                    <a:pt x="10" y="13"/>
                    <a:pt x="10" y="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0"/>
                    <a:pt x="7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9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5" name="PA-简单442"/>
            <p:cNvSpPr/>
            <p:nvPr>
              <p:custDataLst>
                <p:tags r:id="rId172"/>
              </p:custDataLst>
            </p:nvPr>
          </p:nvSpPr>
          <p:spPr bwMode="auto">
            <a:xfrm>
              <a:off x="7865" y="7511"/>
              <a:ext cx="120" cy="142"/>
            </a:xfrm>
            <a:custGeom>
              <a:avLst/>
              <a:gdLst>
                <a:gd name="T0" fmla="*/ 5 w 32"/>
                <a:gd name="T1" fmla="*/ 5 h 40"/>
                <a:gd name="T2" fmla="*/ 10 w 32"/>
                <a:gd name="T3" fmla="*/ 2 h 40"/>
                <a:gd name="T4" fmla="*/ 12 w 32"/>
                <a:gd name="T5" fmla="*/ 7 h 40"/>
                <a:gd name="T6" fmla="*/ 9 w 32"/>
                <a:gd name="T7" fmla="*/ 15 h 40"/>
                <a:gd name="T8" fmla="*/ 19 w 32"/>
                <a:gd name="T9" fmla="*/ 18 h 40"/>
                <a:gd name="T10" fmla="*/ 23 w 32"/>
                <a:gd name="T11" fmla="*/ 8 h 40"/>
                <a:gd name="T12" fmla="*/ 27 w 32"/>
                <a:gd name="T13" fmla="*/ 9 h 40"/>
                <a:gd name="T14" fmla="*/ 27 w 32"/>
                <a:gd name="T15" fmla="*/ 18 h 40"/>
                <a:gd name="T16" fmla="*/ 27 w 32"/>
                <a:gd name="T17" fmla="*/ 24 h 40"/>
                <a:gd name="T18" fmla="*/ 21 w 32"/>
                <a:gd name="T19" fmla="*/ 26 h 40"/>
                <a:gd name="T20" fmla="*/ 17 w 32"/>
                <a:gd name="T21" fmla="*/ 29 h 40"/>
                <a:gd name="T22" fmla="*/ 15 w 32"/>
                <a:gd name="T23" fmla="*/ 36 h 40"/>
                <a:gd name="T24" fmla="*/ 9 w 32"/>
                <a:gd name="T25" fmla="*/ 25 h 40"/>
                <a:gd name="T26" fmla="*/ 2 w 32"/>
                <a:gd name="T27" fmla="*/ 19 h 40"/>
                <a:gd name="T28" fmla="*/ 2 w 32"/>
                <a:gd name="T29" fmla="*/ 13 h 40"/>
                <a:gd name="T30" fmla="*/ 5 w 32"/>
                <a:gd name="T3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40">
                  <a:moveTo>
                    <a:pt x="5" y="5"/>
                  </a:moveTo>
                  <a:cubicBezTo>
                    <a:pt x="5" y="5"/>
                    <a:pt x="6" y="0"/>
                    <a:pt x="10" y="2"/>
                  </a:cubicBezTo>
                  <a:cubicBezTo>
                    <a:pt x="10" y="2"/>
                    <a:pt x="15" y="4"/>
                    <a:pt x="12" y="7"/>
                  </a:cubicBezTo>
                  <a:cubicBezTo>
                    <a:pt x="12" y="7"/>
                    <a:pt x="8" y="13"/>
                    <a:pt x="9" y="15"/>
                  </a:cubicBezTo>
                  <a:cubicBezTo>
                    <a:pt x="9" y="15"/>
                    <a:pt x="13" y="24"/>
                    <a:pt x="19" y="18"/>
                  </a:cubicBezTo>
                  <a:cubicBezTo>
                    <a:pt x="19" y="18"/>
                    <a:pt x="23" y="11"/>
                    <a:pt x="23" y="8"/>
                  </a:cubicBezTo>
                  <a:cubicBezTo>
                    <a:pt x="23" y="8"/>
                    <a:pt x="28" y="0"/>
                    <a:pt x="27" y="9"/>
                  </a:cubicBezTo>
                  <a:cubicBezTo>
                    <a:pt x="27" y="9"/>
                    <a:pt x="27" y="13"/>
                    <a:pt x="27" y="18"/>
                  </a:cubicBezTo>
                  <a:cubicBezTo>
                    <a:pt x="27" y="18"/>
                    <a:pt x="26" y="21"/>
                    <a:pt x="27" y="24"/>
                  </a:cubicBezTo>
                  <a:cubicBezTo>
                    <a:pt x="27" y="24"/>
                    <a:pt x="32" y="34"/>
                    <a:pt x="21" y="26"/>
                  </a:cubicBezTo>
                  <a:cubicBezTo>
                    <a:pt x="21" y="26"/>
                    <a:pt x="17" y="23"/>
                    <a:pt x="17" y="29"/>
                  </a:cubicBezTo>
                  <a:cubicBezTo>
                    <a:pt x="17" y="29"/>
                    <a:pt x="17" y="35"/>
                    <a:pt x="15" y="36"/>
                  </a:cubicBezTo>
                  <a:cubicBezTo>
                    <a:pt x="15" y="36"/>
                    <a:pt x="13" y="40"/>
                    <a:pt x="9" y="25"/>
                  </a:cubicBezTo>
                  <a:cubicBezTo>
                    <a:pt x="9" y="25"/>
                    <a:pt x="5" y="20"/>
                    <a:pt x="2" y="19"/>
                  </a:cubicBezTo>
                  <a:cubicBezTo>
                    <a:pt x="2" y="19"/>
                    <a:pt x="0" y="16"/>
                    <a:pt x="2" y="13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6" name="PA-简单443"/>
            <p:cNvSpPr/>
            <p:nvPr>
              <p:custDataLst>
                <p:tags r:id="rId173"/>
              </p:custDataLst>
            </p:nvPr>
          </p:nvSpPr>
          <p:spPr bwMode="auto">
            <a:xfrm>
              <a:off x="7819" y="7508"/>
              <a:ext cx="79" cy="169"/>
            </a:xfrm>
            <a:custGeom>
              <a:avLst/>
              <a:gdLst>
                <a:gd name="T0" fmla="*/ 5 w 21"/>
                <a:gd name="T1" fmla="*/ 6 h 48"/>
                <a:gd name="T2" fmla="*/ 3 w 21"/>
                <a:gd name="T3" fmla="*/ 9 h 48"/>
                <a:gd name="T4" fmla="*/ 1 w 21"/>
                <a:gd name="T5" fmla="*/ 23 h 48"/>
                <a:gd name="T6" fmla="*/ 5 w 21"/>
                <a:gd name="T7" fmla="*/ 34 h 48"/>
                <a:gd name="T8" fmla="*/ 14 w 21"/>
                <a:gd name="T9" fmla="*/ 46 h 48"/>
                <a:gd name="T10" fmla="*/ 21 w 21"/>
                <a:gd name="T11" fmla="*/ 48 h 48"/>
                <a:gd name="T12" fmla="*/ 15 w 21"/>
                <a:gd name="T13" fmla="*/ 36 h 48"/>
                <a:gd name="T14" fmla="*/ 8 w 21"/>
                <a:gd name="T15" fmla="*/ 24 h 48"/>
                <a:gd name="T16" fmla="*/ 5 w 21"/>
                <a:gd name="T17" fmla="*/ 13 h 48"/>
                <a:gd name="T18" fmla="*/ 7 w 21"/>
                <a:gd name="T19" fmla="*/ 6 h 48"/>
                <a:gd name="T20" fmla="*/ 5 w 21"/>
                <a:gd name="T21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8">
                  <a:moveTo>
                    <a:pt x="5" y="6"/>
                  </a:moveTo>
                  <a:cubicBezTo>
                    <a:pt x="5" y="6"/>
                    <a:pt x="4" y="7"/>
                    <a:pt x="3" y="9"/>
                  </a:cubicBezTo>
                  <a:cubicBezTo>
                    <a:pt x="2" y="13"/>
                    <a:pt x="0" y="18"/>
                    <a:pt x="1" y="23"/>
                  </a:cubicBezTo>
                  <a:cubicBezTo>
                    <a:pt x="1" y="23"/>
                    <a:pt x="1" y="29"/>
                    <a:pt x="5" y="34"/>
                  </a:cubicBezTo>
                  <a:cubicBezTo>
                    <a:pt x="5" y="34"/>
                    <a:pt x="11" y="45"/>
                    <a:pt x="14" y="46"/>
                  </a:cubicBezTo>
                  <a:cubicBezTo>
                    <a:pt x="14" y="46"/>
                    <a:pt x="18" y="48"/>
                    <a:pt x="21" y="48"/>
                  </a:cubicBezTo>
                  <a:cubicBezTo>
                    <a:pt x="21" y="48"/>
                    <a:pt x="20" y="44"/>
                    <a:pt x="15" y="36"/>
                  </a:cubicBezTo>
                  <a:cubicBezTo>
                    <a:pt x="15" y="36"/>
                    <a:pt x="10" y="28"/>
                    <a:pt x="8" y="24"/>
                  </a:cubicBezTo>
                  <a:cubicBezTo>
                    <a:pt x="8" y="24"/>
                    <a:pt x="4" y="17"/>
                    <a:pt x="5" y="13"/>
                  </a:cubicBezTo>
                  <a:cubicBezTo>
                    <a:pt x="6" y="9"/>
                    <a:pt x="6" y="8"/>
                    <a:pt x="7" y="6"/>
                  </a:cubicBezTo>
                  <a:cubicBezTo>
                    <a:pt x="7" y="6"/>
                    <a:pt x="7" y="0"/>
                    <a:pt x="5" y="6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7" name="PA-简单444"/>
            <p:cNvSpPr>
              <a:spLocks noChangeArrowheads="1"/>
            </p:cNvSpPr>
            <p:nvPr>
              <p:custDataLst>
                <p:tags r:id="rId174"/>
              </p:custDataLst>
            </p:nvPr>
          </p:nvSpPr>
          <p:spPr bwMode="auto">
            <a:xfrm>
              <a:off x="8226" y="7419"/>
              <a:ext cx="26" cy="14"/>
            </a:xfrm>
            <a:prstGeom prst="ellipse">
              <a:avLst/>
            </a:pr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8" name="PA-简单445"/>
            <p:cNvSpPr/>
            <p:nvPr>
              <p:custDataLst>
                <p:tags r:id="rId175"/>
              </p:custDataLst>
            </p:nvPr>
          </p:nvSpPr>
          <p:spPr bwMode="auto">
            <a:xfrm>
              <a:off x="7913" y="7622"/>
              <a:ext cx="67" cy="70"/>
            </a:xfrm>
            <a:custGeom>
              <a:avLst/>
              <a:gdLst>
                <a:gd name="T0" fmla="*/ 1 w 18"/>
                <a:gd name="T1" fmla="*/ 16 h 20"/>
                <a:gd name="T2" fmla="*/ 9 w 18"/>
                <a:gd name="T3" fmla="*/ 11 h 20"/>
                <a:gd name="T4" fmla="*/ 12 w 18"/>
                <a:gd name="T5" fmla="*/ 4 h 20"/>
                <a:gd name="T6" fmla="*/ 15 w 18"/>
                <a:gd name="T7" fmla="*/ 9 h 20"/>
                <a:gd name="T8" fmla="*/ 8 w 18"/>
                <a:gd name="T9" fmla="*/ 14 h 20"/>
                <a:gd name="T10" fmla="*/ 4 w 18"/>
                <a:gd name="T11" fmla="*/ 16 h 20"/>
                <a:gd name="T12" fmla="*/ 1 w 18"/>
                <a:gd name="T13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">
                  <a:moveTo>
                    <a:pt x="1" y="16"/>
                  </a:moveTo>
                  <a:cubicBezTo>
                    <a:pt x="1" y="16"/>
                    <a:pt x="8" y="13"/>
                    <a:pt x="9" y="11"/>
                  </a:cubicBezTo>
                  <a:cubicBezTo>
                    <a:pt x="9" y="11"/>
                    <a:pt x="12" y="7"/>
                    <a:pt x="12" y="4"/>
                  </a:cubicBezTo>
                  <a:cubicBezTo>
                    <a:pt x="12" y="4"/>
                    <a:pt x="18" y="0"/>
                    <a:pt x="15" y="9"/>
                  </a:cubicBezTo>
                  <a:cubicBezTo>
                    <a:pt x="15" y="9"/>
                    <a:pt x="13" y="13"/>
                    <a:pt x="8" y="14"/>
                  </a:cubicBezTo>
                  <a:cubicBezTo>
                    <a:pt x="8" y="14"/>
                    <a:pt x="8" y="15"/>
                    <a:pt x="4" y="16"/>
                  </a:cubicBezTo>
                  <a:cubicBezTo>
                    <a:pt x="4" y="16"/>
                    <a:pt x="0" y="20"/>
                    <a:pt x="1" y="16"/>
                  </a:cubicBez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19" name="PA-简单446"/>
            <p:cNvSpPr/>
            <p:nvPr>
              <p:custDataLst>
                <p:tags r:id="rId176"/>
              </p:custDataLst>
            </p:nvPr>
          </p:nvSpPr>
          <p:spPr bwMode="auto">
            <a:xfrm>
              <a:off x="8134" y="7504"/>
              <a:ext cx="51" cy="36"/>
            </a:xfrm>
            <a:custGeom>
              <a:avLst/>
              <a:gdLst>
                <a:gd name="T0" fmla="*/ 5 w 13"/>
                <a:gd name="T1" fmla="*/ 0 h 10"/>
                <a:gd name="T2" fmla="*/ 11 w 13"/>
                <a:gd name="T3" fmla="*/ 10 h 10"/>
                <a:gd name="T4" fmla="*/ 11 w 13"/>
                <a:gd name="T5" fmla="*/ 3 h 10"/>
                <a:gd name="T6" fmla="*/ 8 w 13"/>
                <a:gd name="T7" fmla="*/ 0 h 10"/>
                <a:gd name="T8" fmla="*/ 5 w 13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5" y="0"/>
                  </a:moveTo>
                  <a:cubicBezTo>
                    <a:pt x="5" y="0"/>
                    <a:pt x="0" y="5"/>
                    <a:pt x="11" y="10"/>
                  </a:cubicBezTo>
                  <a:cubicBezTo>
                    <a:pt x="11" y="10"/>
                    <a:pt x="13" y="9"/>
                    <a:pt x="11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20" name="PA-简单447"/>
            <p:cNvSpPr/>
            <p:nvPr>
              <p:custDataLst>
                <p:tags r:id="rId177"/>
              </p:custDataLst>
            </p:nvPr>
          </p:nvSpPr>
          <p:spPr bwMode="auto">
            <a:xfrm>
              <a:off x="7971" y="7684"/>
              <a:ext cx="190" cy="89"/>
            </a:xfrm>
            <a:custGeom>
              <a:avLst/>
              <a:gdLst>
                <a:gd name="T0" fmla="*/ 0 w 51"/>
                <a:gd name="T1" fmla="*/ 18 h 25"/>
                <a:gd name="T2" fmla="*/ 25 w 51"/>
                <a:gd name="T3" fmla="*/ 5 h 25"/>
                <a:gd name="T4" fmla="*/ 42 w 51"/>
                <a:gd name="T5" fmla="*/ 11 h 25"/>
                <a:gd name="T6" fmla="*/ 40 w 51"/>
                <a:gd name="T7" fmla="*/ 18 h 25"/>
                <a:gd name="T8" fmla="*/ 13 w 51"/>
                <a:gd name="T9" fmla="*/ 23 h 25"/>
                <a:gd name="T10" fmla="*/ 0 w 51"/>
                <a:gd name="T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25">
                  <a:moveTo>
                    <a:pt x="0" y="18"/>
                  </a:moveTo>
                  <a:cubicBezTo>
                    <a:pt x="0" y="18"/>
                    <a:pt x="16" y="4"/>
                    <a:pt x="25" y="5"/>
                  </a:cubicBezTo>
                  <a:cubicBezTo>
                    <a:pt x="25" y="5"/>
                    <a:pt x="37" y="0"/>
                    <a:pt x="42" y="11"/>
                  </a:cubicBezTo>
                  <a:cubicBezTo>
                    <a:pt x="42" y="11"/>
                    <a:pt x="51" y="21"/>
                    <a:pt x="40" y="18"/>
                  </a:cubicBezTo>
                  <a:cubicBezTo>
                    <a:pt x="40" y="18"/>
                    <a:pt x="31" y="25"/>
                    <a:pt x="13" y="23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21" name="PA-简单448"/>
            <p:cNvSpPr/>
            <p:nvPr>
              <p:custDataLst>
                <p:tags r:id="rId178"/>
              </p:custDataLst>
            </p:nvPr>
          </p:nvSpPr>
          <p:spPr bwMode="auto">
            <a:xfrm>
              <a:off x="8014" y="7723"/>
              <a:ext cx="46" cy="34"/>
            </a:xfrm>
            <a:custGeom>
              <a:avLst/>
              <a:gdLst>
                <a:gd name="T0" fmla="*/ 6 w 12"/>
                <a:gd name="T1" fmla="*/ 2 h 9"/>
                <a:gd name="T2" fmla="*/ 11 w 12"/>
                <a:gd name="T3" fmla="*/ 5 h 9"/>
                <a:gd name="T4" fmla="*/ 8 w 12"/>
                <a:gd name="T5" fmla="*/ 9 h 9"/>
                <a:gd name="T6" fmla="*/ 3 w 12"/>
                <a:gd name="T7" fmla="*/ 5 h 9"/>
                <a:gd name="T8" fmla="*/ 6 w 12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6" y="2"/>
                  </a:moveTo>
                  <a:cubicBezTo>
                    <a:pt x="6" y="2"/>
                    <a:pt x="10" y="0"/>
                    <a:pt x="11" y="5"/>
                  </a:cubicBezTo>
                  <a:cubicBezTo>
                    <a:pt x="11" y="5"/>
                    <a:pt x="12" y="9"/>
                    <a:pt x="8" y="9"/>
                  </a:cubicBezTo>
                  <a:cubicBezTo>
                    <a:pt x="8" y="9"/>
                    <a:pt x="0" y="8"/>
                    <a:pt x="3" y="5"/>
                  </a:cubicBezTo>
                  <a:cubicBezTo>
                    <a:pt x="3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22" name="PA-简单449"/>
            <p:cNvSpPr/>
            <p:nvPr>
              <p:custDataLst>
                <p:tags r:id="rId179"/>
              </p:custDataLst>
            </p:nvPr>
          </p:nvSpPr>
          <p:spPr bwMode="auto">
            <a:xfrm>
              <a:off x="8065" y="7706"/>
              <a:ext cx="63" cy="39"/>
            </a:xfrm>
            <a:custGeom>
              <a:avLst/>
              <a:gdLst>
                <a:gd name="T0" fmla="*/ 8 w 17"/>
                <a:gd name="T1" fmla="*/ 0 h 11"/>
                <a:gd name="T2" fmla="*/ 4 w 17"/>
                <a:gd name="T3" fmla="*/ 9 h 11"/>
                <a:gd name="T4" fmla="*/ 13 w 17"/>
                <a:gd name="T5" fmla="*/ 9 h 11"/>
                <a:gd name="T6" fmla="*/ 13 w 17"/>
                <a:gd name="T7" fmla="*/ 6 h 11"/>
                <a:gd name="T8" fmla="*/ 11 w 17"/>
                <a:gd name="T9" fmla="*/ 5 h 11"/>
                <a:gd name="T10" fmla="*/ 11 w 17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0"/>
                  </a:moveTo>
                  <a:cubicBezTo>
                    <a:pt x="8" y="0"/>
                    <a:pt x="0" y="6"/>
                    <a:pt x="4" y="9"/>
                  </a:cubicBezTo>
                  <a:cubicBezTo>
                    <a:pt x="4" y="9"/>
                    <a:pt x="7" y="11"/>
                    <a:pt x="13" y="9"/>
                  </a:cubicBezTo>
                  <a:cubicBezTo>
                    <a:pt x="13" y="9"/>
                    <a:pt x="17" y="7"/>
                    <a:pt x="13" y="6"/>
                  </a:cubicBezTo>
                  <a:cubicBezTo>
                    <a:pt x="13" y="6"/>
                    <a:pt x="15" y="7"/>
                    <a:pt x="11" y="5"/>
                  </a:cubicBezTo>
                  <a:cubicBezTo>
                    <a:pt x="11" y="5"/>
                    <a:pt x="14" y="0"/>
                    <a:pt x="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23" name="PA-简单450"/>
            <p:cNvSpPr/>
            <p:nvPr>
              <p:custDataLst>
                <p:tags r:id="rId180"/>
              </p:custDataLst>
            </p:nvPr>
          </p:nvSpPr>
          <p:spPr bwMode="auto">
            <a:xfrm>
              <a:off x="8147" y="7663"/>
              <a:ext cx="58" cy="72"/>
            </a:xfrm>
            <a:custGeom>
              <a:avLst/>
              <a:gdLst>
                <a:gd name="T0" fmla="*/ 2 w 15"/>
                <a:gd name="T1" fmla="*/ 8 h 20"/>
                <a:gd name="T2" fmla="*/ 4 w 15"/>
                <a:gd name="T3" fmla="*/ 20 h 20"/>
                <a:gd name="T4" fmla="*/ 15 w 15"/>
                <a:gd name="T5" fmla="*/ 14 h 20"/>
                <a:gd name="T6" fmla="*/ 7 w 15"/>
                <a:gd name="T7" fmla="*/ 13 h 20"/>
                <a:gd name="T8" fmla="*/ 1 w 15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0">
                  <a:moveTo>
                    <a:pt x="2" y="8"/>
                  </a:moveTo>
                  <a:cubicBezTo>
                    <a:pt x="2" y="8"/>
                    <a:pt x="0" y="17"/>
                    <a:pt x="4" y="20"/>
                  </a:cubicBezTo>
                  <a:cubicBezTo>
                    <a:pt x="4" y="20"/>
                    <a:pt x="12" y="16"/>
                    <a:pt x="15" y="14"/>
                  </a:cubicBezTo>
                  <a:cubicBezTo>
                    <a:pt x="15" y="14"/>
                    <a:pt x="3" y="15"/>
                    <a:pt x="7" y="13"/>
                  </a:cubicBezTo>
                  <a:cubicBezTo>
                    <a:pt x="7" y="13"/>
                    <a:pt x="4" y="0"/>
                    <a:pt x="1" y="6"/>
                  </a:cubicBezTo>
                </a:path>
              </a:pathLst>
            </a:custGeom>
            <a:solidFill>
              <a:srgbClr val="40A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PA-简单451"/>
            <p:cNvGrpSpPr/>
            <p:nvPr>
              <p:custDataLst>
                <p:tags r:id="rId181"/>
              </p:custDataLst>
            </p:nvPr>
          </p:nvGrpSpPr>
          <p:grpSpPr bwMode="auto">
            <a:xfrm>
              <a:off x="4402" y="4668"/>
              <a:ext cx="10832" cy="4509"/>
              <a:chOff x="1606" y="2474"/>
              <a:chExt cx="4497" cy="1872"/>
            </a:xfrm>
          </p:grpSpPr>
          <p:sp>
            <p:nvSpPr>
              <p:cNvPr id="73" name="PA-任意多边形 207"/>
              <p:cNvSpPr/>
              <p:nvPr>
                <p:custDataLst>
                  <p:tags r:id="rId221"/>
                </p:custDataLst>
              </p:nvPr>
            </p:nvSpPr>
            <p:spPr bwMode="auto">
              <a:xfrm>
                <a:off x="3172" y="3722"/>
                <a:ext cx="36" cy="25"/>
              </a:xfrm>
              <a:custGeom>
                <a:avLst/>
                <a:gdLst>
                  <a:gd name="T0" fmla="*/ 1 w 23"/>
                  <a:gd name="T1" fmla="*/ 11 h 17"/>
                  <a:gd name="T2" fmla="*/ 1 w 23"/>
                  <a:gd name="T3" fmla="*/ 15 h 17"/>
                  <a:gd name="T4" fmla="*/ 4 w 23"/>
                  <a:gd name="T5" fmla="*/ 17 h 17"/>
                  <a:gd name="T6" fmla="*/ 12 w 23"/>
                  <a:gd name="T7" fmla="*/ 11 h 17"/>
                  <a:gd name="T8" fmla="*/ 12 w 23"/>
                  <a:gd name="T9" fmla="*/ 6 h 17"/>
                  <a:gd name="T10" fmla="*/ 5 w 23"/>
                  <a:gd name="T11" fmla="*/ 10 h 17"/>
                  <a:gd name="T12" fmla="*/ 1 w 23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7">
                    <a:moveTo>
                      <a:pt x="1" y="11"/>
                    </a:moveTo>
                    <a:cubicBezTo>
                      <a:pt x="1" y="11"/>
                      <a:pt x="0" y="14"/>
                      <a:pt x="1" y="15"/>
                    </a:cubicBezTo>
                    <a:cubicBezTo>
                      <a:pt x="2" y="16"/>
                      <a:pt x="3" y="16"/>
                      <a:pt x="4" y="17"/>
                    </a:cubicBezTo>
                    <a:cubicBezTo>
                      <a:pt x="4" y="17"/>
                      <a:pt x="6" y="13"/>
                      <a:pt x="12" y="11"/>
                    </a:cubicBezTo>
                    <a:cubicBezTo>
                      <a:pt x="12" y="11"/>
                      <a:pt x="23" y="0"/>
                      <a:pt x="12" y="6"/>
                    </a:cubicBezTo>
                    <a:cubicBezTo>
                      <a:pt x="12" y="6"/>
                      <a:pt x="10" y="7"/>
                      <a:pt x="5" y="10"/>
                    </a:cubicBezTo>
                    <a:cubicBezTo>
                      <a:pt x="5" y="10"/>
                      <a:pt x="1" y="9"/>
                      <a:pt x="1" y="11"/>
                    </a:cubicBezTo>
                    <a:close/>
                  </a:path>
                </a:pathLst>
              </a:custGeom>
              <a:solidFill>
                <a:srgbClr val="40AA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PA-任意多边形 208"/>
              <p:cNvSpPr>
                <a:spLocks noEditPoints="1"/>
              </p:cNvSpPr>
              <p:nvPr>
                <p:custDataLst>
                  <p:tags r:id="rId222"/>
                </p:custDataLst>
              </p:nvPr>
            </p:nvSpPr>
            <p:spPr bwMode="auto">
              <a:xfrm>
                <a:off x="2938" y="3828"/>
                <a:ext cx="74" cy="57"/>
              </a:xfrm>
              <a:custGeom>
                <a:avLst/>
                <a:gdLst>
                  <a:gd name="T0" fmla="*/ 10 w 47"/>
                  <a:gd name="T1" fmla="*/ 17 h 39"/>
                  <a:gd name="T2" fmla="*/ 5 w 47"/>
                  <a:gd name="T3" fmla="*/ 39 h 39"/>
                  <a:gd name="T4" fmla="*/ 0 w 47"/>
                  <a:gd name="T5" fmla="*/ 35 h 39"/>
                  <a:gd name="T6" fmla="*/ 4 w 47"/>
                  <a:gd name="T7" fmla="*/ 16 h 39"/>
                  <a:gd name="T8" fmla="*/ 4 w 47"/>
                  <a:gd name="T9" fmla="*/ 0 h 39"/>
                  <a:gd name="T10" fmla="*/ 46 w 47"/>
                  <a:gd name="T11" fmla="*/ 0 h 39"/>
                  <a:gd name="T12" fmla="*/ 46 w 47"/>
                  <a:gd name="T13" fmla="*/ 5 h 39"/>
                  <a:gd name="T14" fmla="*/ 10 w 47"/>
                  <a:gd name="T15" fmla="*/ 5 h 39"/>
                  <a:gd name="T16" fmla="*/ 10 w 47"/>
                  <a:gd name="T17" fmla="*/ 17 h 39"/>
                  <a:gd name="T18" fmla="*/ 11 w 47"/>
                  <a:gd name="T19" fmla="*/ 38 h 39"/>
                  <a:gd name="T20" fmla="*/ 10 w 47"/>
                  <a:gd name="T21" fmla="*/ 33 h 39"/>
                  <a:gd name="T22" fmla="*/ 19 w 47"/>
                  <a:gd name="T23" fmla="*/ 32 h 39"/>
                  <a:gd name="T24" fmla="*/ 23 w 47"/>
                  <a:gd name="T25" fmla="*/ 25 h 39"/>
                  <a:gd name="T26" fmla="*/ 28 w 47"/>
                  <a:gd name="T27" fmla="*/ 27 h 39"/>
                  <a:gd name="T28" fmla="*/ 26 w 47"/>
                  <a:gd name="T29" fmla="*/ 32 h 39"/>
                  <a:gd name="T30" fmla="*/ 30 w 47"/>
                  <a:gd name="T31" fmla="*/ 31 h 39"/>
                  <a:gd name="T32" fmla="*/ 29 w 47"/>
                  <a:gd name="T33" fmla="*/ 36 h 39"/>
                  <a:gd name="T34" fmla="*/ 11 w 47"/>
                  <a:gd name="T35" fmla="*/ 38 h 39"/>
                  <a:gd name="T36" fmla="*/ 11 w 47"/>
                  <a:gd name="T37" fmla="*/ 7 h 39"/>
                  <a:gd name="T38" fmla="*/ 29 w 47"/>
                  <a:gd name="T39" fmla="*/ 7 h 39"/>
                  <a:gd name="T40" fmla="*/ 29 w 47"/>
                  <a:gd name="T41" fmla="*/ 11 h 39"/>
                  <a:gd name="T42" fmla="*/ 11 w 47"/>
                  <a:gd name="T43" fmla="*/ 11 h 39"/>
                  <a:gd name="T44" fmla="*/ 11 w 47"/>
                  <a:gd name="T45" fmla="*/ 7 h 39"/>
                  <a:gd name="T46" fmla="*/ 16 w 47"/>
                  <a:gd name="T47" fmla="*/ 25 h 39"/>
                  <a:gd name="T48" fmla="*/ 19 w 47"/>
                  <a:gd name="T49" fmla="*/ 31 h 39"/>
                  <a:gd name="T50" fmla="*/ 14 w 47"/>
                  <a:gd name="T51" fmla="*/ 32 h 39"/>
                  <a:gd name="T52" fmla="*/ 11 w 47"/>
                  <a:gd name="T53" fmla="*/ 27 h 39"/>
                  <a:gd name="T54" fmla="*/ 16 w 47"/>
                  <a:gd name="T55" fmla="*/ 25 h 39"/>
                  <a:gd name="T56" fmla="*/ 12 w 47"/>
                  <a:gd name="T57" fmla="*/ 13 h 39"/>
                  <a:gd name="T58" fmla="*/ 28 w 47"/>
                  <a:gd name="T59" fmla="*/ 13 h 39"/>
                  <a:gd name="T60" fmla="*/ 28 w 47"/>
                  <a:gd name="T61" fmla="*/ 24 h 39"/>
                  <a:gd name="T62" fmla="*/ 12 w 47"/>
                  <a:gd name="T63" fmla="*/ 24 h 39"/>
                  <a:gd name="T64" fmla="*/ 12 w 47"/>
                  <a:gd name="T65" fmla="*/ 13 h 39"/>
                  <a:gd name="T66" fmla="*/ 23 w 47"/>
                  <a:gd name="T67" fmla="*/ 17 h 39"/>
                  <a:gd name="T68" fmla="*/ 17 w 47"/>
                  <a:gd name="T69" fmla="*/ 17 h 39"/>
                  <a:gd name="T70" fmla="*/ 17 w 47"/>
                  <a:gd name="T71" fmla="*/ 20 h 39"/>
                  <a:gd name="T72" fmla="*/ 23 w 47"/>
                  <a:gd name="T73" fmla="*/ 20 h 39"/>
                  <a:gd name="T74" fmla="*/ 23 w 47"/>
                  <a:gd name="T75" fmla="*/ 17 h 39"/>
                  <a:gd name="T76" fmla="*/ 29 w 47"/>
                  <a:gd name="T77" fmla="*/ 19 h 39"/>
                  <a:gd name="T78" fmla="*/ 34 w 47"/>
                  <a:gd name="T79" fmla="*/ 18 h 39"/>
                  <a:gd name="T80" fmla="*/ 38 w 47"/>
                  <a:gd name="T81" fmla="*/ 27 h 39"/>
                  <a:gd name="T82" fmla="*/ 33 w 47"/>
                  <a:gd name="T83" fmla="*/ 28 h 39"/>
                  <a:gd name="T84" fmla="*/ 29 w 47"/>
                  <a:gd name="T85" fmla="*/ 19 h 39"/>
                  <a:gd name="T86" fmla="*/ 30 w 47"/>
                  <a:gd name="T87" fmla="*/ 11 h 39"/>
                  <a:gd name="T88" fmla="*/ 39 w 47"/>
                  <a:gd name="T89" fmla="*/ 11 h 39"/>
                  <a:gd name="T90" fmla="*/ 39 w 47"/>
                  <a:gd name="T91" fmla="*/ 6 h 39"/>
                  <a:gd name="T92" fmla="*/ 44 w 47"/>
                  <a:gd name="T93" fmla="*/ 6 h 39"/>
                  <a:gd name="T94" fmla="*/ 44 w 47"/>
                  <a:gd name="T95" fmla="*/ 11 h 39"/>
                  <a:gd name="T96" fmla="*/ 47 w 47"/>
                  <a:gd name="T97" fmla="*/ 11 h 39"/>
                  <a:gd name="T98" fmla="*/ 47 w 47"/>
                  <a:gd name="T99" fmla="*/ 16 h 39"/>
                  <a:gd name="T100" fmla="*/ 44 w 47"/>
                  <a:gd name="T101" fmla="*/ 16 h 39"/>
                  <a:gd name="T102" fmla="*/ 44 w 47"/>
                  <a:gd name="T103" fmla="*/ 32 h 39"/>
                  <a:gd name="T104" fmla="*/ 39 w 47"/>
                  <a:gd name="T105" fmla="*/ 38 h 39"/>
                  <a:gd name="T106" fmla="*/ 32 w 47"/>
                  <a:gd name="T107" fmla="*/ 38 h 39"/>
                  <a:gd name="T108" fmla="*/ 31 w 47"/>
                  <a:gd name="T109" fmla="*/ 33 h 39"/>
                  <a:gd name="T110" fmla="*/ 36 w 47"/>
                  <a:gd name="T111" fmla="*/ 33 h 39"/>
                  <a:gd name="T112" fmla="*/ 39 w 47"/>
                  <a:gd name="T113" fmla="*/ 31 h 39"/>
                  <a:gd name="T114" fmla="*/ 39 w 47"/>
                  <a:gd name="T115" fmla="*/ 16 h 39"/>
                  <a:gd name="T116" fmla="*/ 30 w 47"/>
                  <a:gd name="T117" fmla="*/ 16 h 39"/>
                  <a:gd name="T118" fmla="*/ 30 w 47"/>
                  <a:gd name="T119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39">
                    <a:moveTo>
                      <a:pt x="10" y="17"/>
                    </a:moveTo>
                    <a:cubicBezTo>
                      <a:pt x="10" y="27"/>
                      <a:pt x="8" y="34"/>
                      <a:pt x="5" y="39"/>
                    </a:cubicBezTo>
                    <a:cubicBezTo>
                      <a:pt x="4" y="38"/>
                      <a:pt x="2" y="36"/>
                      <a:pt x="0" y="35"/>
                    </a:cubicBezTo>
                    <a:cubicBezTo>
                      <a:pt x="3" y="31"/>
                      <a:pt x="4" y="24"/>
                      <a:pt x="4" y="16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10" y="17"/>
                    </a:lnTo>
                    <a:close/>
                    <a:moveTo>
                      <a:pt x="11" y="38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13" y="33"/>
                      <a:pt x="16" y="32"/>
                      <a:pt x="19" y="32"/>
                    </a:cubicBezTo>
                    <a:cubicBezTo>
                      <a:pt x="21" y="30"/>
                      <a:pt x="22" y="28"/>
                      <a:pt x="23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8"/>
                      <a:pt x="27" y="30"/>
                      <a:pt x="26" y="32"/>
                    </a:cubicBezTo>
                    <a:cubicBezTo>
                      <a:pt x="27" y="32"/>
                      <a:pt x="29" y="31"/>
                      <a:pt x="30" y="31"/>
                    </a:cubicBezTo>
                    <a:cubicBezTo>
                      <a:pt x="30" y="33"/>
                      <a:pt x="29" y="35"/>
                      <a:pt x="29" y="36"/>
                    </a:cubicBezTo>
                    <a:cubicBezTo>
                      <a:pt x="23" y="37"/>
                      <a:pt x="17" y="37"/>
                      <a:pt x="11" y="38"/>
                    </a:cubicBezTo>
                    <a:close/>
                    <a:moveTo>
                      <a:pt x="11" y="7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11" y="11"/>
                      <a:pt x="11" y="11"/>
                      <a:pt x="11" y="11"/>
                    </a:cubicBezTo>
                    <a:lnTo>
                      <a:pt x="11" y="7"/>
                    </a:lnTo>
                    <a:close/>
                    <a:moveTo>
                      <a:pt x="16" y="25"/>
                    </a:moveTo>
                    <a:cubicBezTo>
                      <a:pt x="17" y="27"/>
                      <a:pt x="18" y="29"/>
                      <a:pt x="19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3" y="29"/>
                      <a:pt x="11" y="27"/>
                    </a:cubicBezTo>
                    <a:lnTo>
                      <a:pt x="16" y="25"/>
                    </a:lnTo>
                    <a:close/>
                    <a:moveTo>
                      <a:pt x="12" y="13"/>
                    </a:move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12" y="24"/>
                      <a:pt x="12" y="24"/>
                      <a:pt x="12" y="24"/>
                    </a:cubicBezTo>
                    <a:lnTo>
                      <a:pt x="12" y="13"/>
                    </a:lnTo>
                    <a:close/>
                    <a:moveTo>
                      <a:pt x="23" y="17"/>
                    </a:move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3" y="20"/>
                      <a:pt x="23" y="20"/>
                      <a:pt x="23" y="20"/>
                    </a:cubicBezTo>
                    <a:lnTo>
                      <a:pt x="23" y="17"/>
                    </a:lnTo>
                    <a:close/>
                    <a:moveTo>
                      <a:pt x="29" y="19"/>
                    </a:move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21"/>
                      <a:pt x="36" y="24"/>
                      <a:pt x="38" y="2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2" y="25"/>
                      <a:pt x="30" y="22"/>
                      <a:pt x="29" y="19"/>
                    </a:cubicBezTo>
                    <a:close/>
                    <a:moveTo>
                      <a:pt x="30" y="11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2" y="38"/>
                      <a:pt x="39" y="38"/>
                    </a:cubicBezTo>
                    <a:cubicBezTo>
                      <a:pt x="38" y="38"/>
                      <a:pt x="35" y="38"/>
                      <a:pt x="32" y="38"/>
                    </a:cubicBezTo>
                    <a:cubicBezTo>
                      <a:pt x="32" y="36"/>
                      <a:pt x="31" y="35"/>
                      <a:pt x="31" y="33"/>
                    </a:cubicBezTo>
                    <a:cubicBezTo>
                      <a:pt x="32" y="33"/>
                      <a:pt x="34" y="33"/>
                      <a:pt x="36" y="33"/>
                    </a:cubicBezTo>
                    <a:cubicBezTo>
                      <a:pt x="38" y="33"/>
                      <a:pt x="39" y="32"/>
                      <a:pt x="39" y="31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PA-任意多边形 209"/>
              <p:cNvSpPr>
                <a:spLocks noEditPoints="1"/>
              </p:cNvSpPr>
              <p:nvPr>
                <p:custDataLst>
                  <p:tags r:id="rId223"/>
                </p:custDataLst>
              </p:nvPr>
            </p:nvSpPr>
            <p:spPr bwMode="auto">
              <a:xfrm>
                <a:off x="3017" y="3825"/>
                <a:ext cx="73" cy="60"/>
              </a:xfrm>
              <a:custGeom>
                <a:avLst/>
                <a:gdLst>
                  <a:gd name="T0" fmla="*/ 47 w 47"/>
                  <a:gd name="T1" fmla="*/ 23 h 41"/>
                  <a:gd name="T2" fmla="*/ 24 w 47"/>
                  <a:gd name="T3" fmla="*/ 23 h 41"/>
                  <a:gd name="T4" fmla="*/ 24 w 47"/>
                  <a:gd name="T5" fmla="*/ 26 h 41"/>
                  <a:gd name="T6" fmla="*/ 42 w 47"/>
                  <a:gd name="T7" fmla="*/ 26 h 41"/>
                  <a:gd name="T8" fmla="*/ 42 w 47"/>
                  <a:gd name="T9" fmla="*/ 33 h 41"/>
                  <a:gd name="T10" fmla="*/ 40 w 47"/>
                  <a:gd name="T11" fmla="*/ 38 h 41"/>
                  <a:gd name="T12" fmla="*/ 36 w 47"/>
                  <a:gd name="T13" fmla="*/ 40 h 41"/>
                  <a:gd name="T14" fmla="*/ 27 w 47"/>
                  <a:gd name="T15" fmla="*/ 40 h 41"/>
                  <a:gd name="T16" fmla="*/ 25 w 47"/>
                  <a:gd name="T17" fmla="*/ 35 h 41"/>
                  <a:gd name="T18" fmla="*/ 31 w 47"/>
                  <a:gd name="T19" fmla="*/ 35 h 41"/>
                  <a:gd name="T20" fmla="*/ 34 w 47"/>
                  <a:gd name="T21" fmla="*/ 35 h 41"/>
                  <a:gd name="T22" fmla="*/ 35 w 47"/>
                  <a:gd name="T23" fmla="*/ 33 h 41"/>
                  <a:gd name="T24" fmla="*/ 35 w 47"/>
                  <a:gd name="T25" fmla="*/ 30 h 41"/>
                  <a:gd name="T26" fmla="*/ 23 w 47"/>
                  <a:gd name="T27" fmla="*/ 30 h 41"/>
                  <a:gd name="T28" fmla="*/ 14 w 47"/>
                  <a:gd name="T29" fmla="*/ 41 h 41"/>
                  <a:gd name="T30" fmla="*/ 9 w 47"/>
                  <a:gd name="T31" fmla="*/ 37 h 41"/>
                  <a:gd name="T32" fmla="*/ 18 w 47"/>
                  <a:gd name="T33" fmla="*/ 23 h 41"/>
                  <a:gd name="T34" fmla="*/ 11 w 47"/>
                  <a:gd name="T35" fmla="*/ 23 h 41"/>
                  <a:gd name="T36" fmla="*/ 5 w 47"/>
                  <a:gd name="T37" fmla="*/ 40 h 41"/>
                  <a:gd name="T38" fmla="*/ 0 w 47"/>
                  <a:gd name="T39" fmla="*/ 36 h 41"/>
                  <a:gd name="T40" fmla="*/ 4 w 47"/>
                  <a:gd name="T41" fmla="*/ 19 h 41"/>
                  <a:gd name="T42" fmla="*/ 4 w 47"/>
                  <a:gd name="T43" fmla="*/ 4 h 41"/>
                  <a:gd name="T44" fmla="*/ 21 w 47"/>
                  <a:gd name="T45" fmla="*/ 4 h 41"/>
                  <a:gd name="T46" fmla="*/ 19 w 47"/>
                  <a:gd name="T47" fmla="*/ 1 h 41"/>
                  <a:gd name="T48" fmla="*/ 27 w 47"/>
                  <a:gd name="T49" fmla="*/ 0 h 41"/>
                  <a:gd name="T50" fmla="*/ 29 w 47"/>
                  <a:gd name="T51" fmla="*/ 4 h 41"/>
                  <a:gd name="T52" fmla="*/ 44 w 47"/>
                  <a:gd name="T53" fmla="*/ 4 h 41"/>
                  <a:gd name="T54" fmla="*/ 44 w 47"/>
                  <a:gd name="T55" fmla="*/ 16 h 41"/>
                  <a:gd name="T56" fmla="*/ 30 w 47"/>
                  <a:gd name="T57" fmla="*/ 16 h 41"/>
                  <a:gd name="T58" fmla="*/ 32 w 47"/>
                  <a:gd name="T59" fmla="*/ 19 h 41"/>
                  <a:gd name="T60" fmla="*/ 47 w 47"/>
                  <a:gd name="T61" fmla="*/ 19 h 41"/>
                  <a:gd name="T62" fmla="*/ 47 w 47"/>
                  <a:gd name="T63" fmla="*/ 23 h 41"/>
                  <a:gd name="T64" fmla="*/ 38 w 47"/>
                  <a:gd name="T65" fmla="*/ 11 h 41"/>
                  <a:gd name="T66" fmla="*/ 38 w 47"/>
                  <a:gd name="T67" fmla="*/ 8 h 41"/>
                  <a:gd name="T68" fmla="*/ 11 w 47"/>
                  <a:gd name="T69" fmla="*/ 8 h 41"/>
                  <a:gd name="T70" fmla="*/ 11 w 47"/>
                  <a:gd name="T71" fmla="*/ 11 h 41"/>
                  <a:gd name="T72" fmla="*/ 38 w 47"/>
                  <a:gd name="T73" fmla="*/ 11 h 41"/>
                  <a:gd name="T74" fmla="*/ 22 w 47"/>
                  <a:gd name="T75" fmla="*/ 17 h 41"/>
                  <a:gd name="T76" fmla="*/ 28 w 47"/>
                  <a:gd name="T77" fmla="*/ 16 h 41"/>
                  <a:gd name="T78" fmla="*/ 11 w 47"/>
                  <a:gd name="T79" fmla="*/ 16 h 41"/>
                  <a:gd name="T80" fmla="*/ 11 w 47"/>
                  <a:gd name="T81" fmla="*/ 19 h 41"/>
                  <a:gd name="T82" fmla="*/ 24 w 47"/>
                  <a:gd name="T83" fmla="*/ 19 h 41"/>
                  <a:gd name="T84" fmla="*/ 22 w 47"/>
                  <a:gd name="T85" fmla="*/ 1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" h="41">
                    <a:moveTo>
                      <a:pt x="47" y="23"/>
                    </a:move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4"/>
                      <a:pt x="24" y="25"/>
                      <a:pt x="24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8"/>
                      <a:pt x="42" y="30"/>
                      <a:pt x="42" y="33"/>
                    </a:cubicBezTo>
                    <a:cubicBezTo>
                      <a:pt x="42" y="36"/>
                      <a:pt x="41" y="37"/>
                      <a:pt x="40" y="38"/>
                    </a:cubicBezTo>
                    <a:cubicBezTo>
                      <a:pt x="39" y="39"/>
                      <a:pt x="38" y="40"/>
                      <a:pt x="36" y="40"/>
                    </a:cubicBezTo>
                    <a:cubicBezTo>
                      <a:pt x="35" y="40"/>
                      <a:pt x="32" y="40"/>
                      <a:pt x="27" y="40"/>
                    </a:cubicBezTo>
                    <a:cubicBezTo>
                      <a:pt x="27" y="39"/>
                      <a:pt x="26" y="37"/>
                      <a:pt x="25" y="35"/>
                    </a:cubicBezTo>
                    <a:cubicBezTo>
                      <a:pt x="27" y="35"/>
                      <a:pt x="29" y="35"/>
                      <a:pt x="31" y="35"/>
                    </a:cubicBezTo>
                    <a:cubicBezTo>
                      <a:pt x="32" y="35"/>
                      <a:pt x="33" y="35"/>
                      <a:pt x="34" y="35"/>
                    </a:cubicBezTo>
                    <a:cubicBezTo>
                      <a:pt x="34" y="34"/>
                      <a:pt x="34" y="34"/>
                      <a:pt x="35" y="33"/>
                    </a:cubicBezTo>
                    <a:cubicBezTo>
                      <a:pt x="35" y="33"/>
                      <a:pt x="35" y="32"/>
                      <a:pt x="35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5"/>
                      <a:pt x="18" y="38"/>
                      <a:pt x="14" y="41"/>
                    </a:cubicBezTo>
                    <a:cubicBezTo>
                      <a:pt x="13" y="40"/>
                      <a:pt x="11" y="39"/>
                      <a:pt x="9" y="37"/>
                    </a:cubicBezTo>
                    <a:cubicBezTo>
                      <a:pt x="14" y="34"/>
                      <a:pt x="17" y="30"/>
                      <a:pt x="18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0" y="31"/>
                      <a:pt x="8" y="36"/>
                      <a:pt x="5" y="4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" y="32"/>
                      <a:pt x="4" y="26"/>
                      <a:pt x="4" y="19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2"/>
                      <a:pt x="19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8" y="1"/>
                      <a:pt x="28" y="2"/>
                      <a:pt x="29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7"/>
                      <a:pt x="31" y="18"/>
                      <a:pt x="32" y="19"/>
                    </a:cubicBezTo>
                    <a:cubicBezTo>
                      <a:pt x="47" y="19"/>
                      <a:pt x="47" y="19"/>
                      <a:pt x="47" y="19"/>
                    </a:cubicBezTo>
                    <a:lnTo>
                      <a:pt x="47" y="23"/>
                    </a:lnTo>
                    <a:close/>
                    <a:moveTo>
                      <a:pt x="38" y="11"/>
                    </a:moveTo>
                    <a:cubicBezTo>
                      <a:pt x="38" y="8"/>
                      <a:pt x="38" y="8"/>
                      <a:pt x="3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11"/>
                      <a:pt x="11" y="11"/>
                      <a:pt x="11" y="11"/>
                    </a:cubicBezTo>
                    <a:lnTo>
                      <a:pt x="38" y="11"/>
                    </a:lnTo>
                    <a:close/>
                    <a:moveTo>
                      <a:pt x="22" y="17"/>
                    </a:moveTo>
                    <a:cubicBezTo>
                      <a:pt x="28" y="16"/>
                      <a:pt x="28" y="16"/>
                      <a:pt x="28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3" y="18"/>
                      <a:pt x="23" y="17"/>
                      <a:pt x="2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PA-任意多边形 210"/>
              <p:cNvSpPr>
                <a:spLocks noEditPoints="1"/>
              </p:cNvSpPr>
              <p:nvPr>
                <p:custDataLst>
                  <p:tags r:id="rId224"/>
                </p:custDataLst>
              </p:nvPr>
            </p:nvSpPr>
            <p:spPr bwMode="auto">
              <a:xfrm>
                <a:off x="3093" y="3825"/>
                <a:ext cx="74" cy="57"/>
              </a:xfrm>
              <a:custGeom>
                <a:avLst/>
                <a:gdLst>
                  <a:gd name="T0" fmla="*/ 1 w 47"/>
                  <a:gd name="T1" fmla="*/ 36 h 39"/>
                  <a:gd name="T2" fmla="*/ 0 w 47"/>
                  <a:gd name="T3" fmla="*/ 30 h 39"/>
                  <a:gd name="T4" fmla="*/ 5 w 47"/>
                  <a:gd name="T5" fmla="*/ 29 h 39"/>
                  <a:gd name="T6" fmla="*/ 5 w 47"/>
                  <a:gd name="T7" fmla="*/ 16 h 39"/>
                  <a:gd name="T8" fmla="*/ 0 w 47"/>
                  <a:gd name="T9" fmla="*/ 16 h 39"/>
                  <a:gd name="T10" fmla="*/ 0 w 47"/>
                  <a:gd name="T11" fmla="*/ 10 h 39"/>
                  <a:gd name="T12" fmla="*/ 5 w 47"/>
                  <a:gd name="T13" fmla="*/ 10 h 39"/>
                  <a:gd name="T14" fmla="*/ 5 w 47"/>
                  <a:gd name="T15" fmla="*/ 0 h 39"/>
                  <a:gd name="T16" fmla="*/ 12 w 47"/>
                  <a:gd name="T17" fmla="*/ 0 h 39"/>
                  <a:gd name="T18" fmla="*/ 12 w 47"/>
                  <a:gd name="T19" fmla="*/ 10 h 39"/>
                  <a:gd name="T20" fmla="*/ 17 w 47"/>
                  <a:gd name="T21" fmla="*/ 10 h 39"/>
                  <a:gd name="T22" fmla="*/ 17 w 47"/>
                  <a:gd name="T23" fmla="*/ 16 h 39"/>
                  <a:gd name="T24" fmla="*/ 12 w 47"/>
                  <a:gd name="T25" fmla="*/ 16 h 39"/>
                  <a:gd name="T26" fmla="*/ 12 w 47"/>
                  <a:gd name="T27" fmla="*/ 28 h 39"/>
                  <a:gd name="T28" fmla="*/ 17 w 47"/>
                  <a:gd name="T29" fmla="*/ 26 h 39"/>
                  <a:gd name="T30" fmla="*/ 17 w 47"/>
                  <a:gd name="T31" fmla="*/ 32 h 39"/>
                  <a:gd name="T32" fmla="*/ 1 w 47"/>
                  <a:gd name="T33" fmla="*/ 36 h 39"/>
                  <a:gd name="T34" fmla="*/ 15 w 47"/>
                  <a:gd name="T35" fmla="*/ 34 h 39"/>
                  <a:gd name="T36" fmla="*/ 32 w 47"/>
                  <a:gd name="T37" fmla="*/ 34 h 39"/>
                  <a:gd name="T38" fmla="*/ 37 w 47"/>
                  <a:gd name="T39" fmla="*/ 14 h 39"/>
                  <a:gd name="T40" fmla="*/ 44 w 47"/>
                  <a:gd name="T41" fmla="*/ 15 h 39"/>
                  <a:gd name="T42" fmla="*/ 38 w 47"/>
                  <a:gd name="T43" fmla="*/ 34 h 39"/>
                  <a:gd name="T44" fmla="*/ 47 w 47"/>
                  <a:gd name="T45" fmla="*/ 34 h 39"/>
                  <a:gd name="T46" fmla="*/ 47 w 47"/>
                  <a:gd name="T47" fmla="*/ 39 h 39"/>
                  <a:gd name="T48" fmla="*/ 15 w 47"/>
                  <a:gd name="T49" fmla="*/ 39 h 39"/>
                  <a:gd name="T50" fmla="*/ 15 w 47"/>
                  <a:gd name="T51" fmla="*/ 34 h 39"/>
                  <a:gd name="T52" fmla="*/ 18 w 47"/>
                  <a:gd name="T53" fmla="*/ 7 h 39"/>
                  <a:gd name="T54" fmla="*/ 29 w 47"/>
                  <a:gd name="T55" fmla="*/ 7 h 39"/>
                  <a:gd name="T56" fmla="*/ 26 w 47"/>
                  <a:gd name="T57" fmla="*/ 2 h 39"/>
                  <a:gd name="T58" fmla="*/ 33 w 47"/>
                  <a:gd name="T59" fmla="*/ 0 h 39"/>
                  <a:gd name="T60" fmla="*/ 36 w 47"/>
                  <a:gd name="T61" fmla="*/ 6 h 39"/>
                  <a:gd name="T62" fmla="*/ 32 w 47"/>
                  <a:gd name="T63" fmla="*/ 7 h 39"/>
                  <a:gd name="T64" fmla="*/ 46 w 47"/>
                  <a:gd name="T65" fmla="*/ 7 h 39"/>
                  <a:gd name="T66" fmla="*/ 46 w 47"/>
                  <a:gd name="T67" fmla="*/ 12 h 39"/>
                  <a:gd name="T68" fmla="*/ 18 w 47"/>
                  <a:gd name="T69" fmla="*/ 12 h 39"/>
                  <a:gd name="T70" fmla="*/ 18 w 47"/>
                  <a:gd name="T71" fmla="*/ 7 h 39"/>
                  <a:gd name="T72" fmla="*/ 25 w 47"/>
                  <a:gd name="T73" fmla="*/ 14 h 39"/>
                  <a:gd name="T74" fmla="*/ 30 w 47"/>
                  <a:gd name="T75" fmla="*/ 30 h 39"/>
                  <a:gd name="T76" fmla="*/ 23 w 47"/>
                  <a:gd name="T77" fmla="*/ 32 h 39"/>
                  <a:gd name="T78" fmla="*/ 19 w 47"/>
                  <a:gd name="T79" fmla="*/ 16 h 39"/>
                  <a:gd name="T80" fmla="*/ 25 w 47"/>
                  <a:gd name="T8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" h="39">
                    <a:moveTo>
                      <a:pt x="1" y="36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8"/>
                      <a:pt x="17" y="30"/>
                      <a:pt x="17" y="32"/>
                    </a:cubicBezTo>
                    <a:cubicBezTo>
                      <a:pt x="11" y="33"/>
                      <a:pt x="6" y="35"/>
                      <a:pt x="1" y="36"/>
                    </a:cubicBezTo>
                    <a:close/>
                    <a:moveTo>
                      <a:pt x="15" y="34"/>
                    </a:moveTo>
                    <a:cubicBezTo>
                      <a:pt x="32" y="34"/>
                      <a:pt x="32" y="34"/>
                      <a:pt x="32" y="34"/>
                    </a:cubicBezTo>
                    <a:cubicBezTo>
                      <a:pt x="34" y="27"/>
                      <a:pt x="36" y="20"/>
                      <a:pt x="37" y="14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15" y="39"/>
                      <a:pt x="15" y="39"/>
                      <a:pt x="15" y="39"/>
                    </a:cubicBezTo>
                    <a:lnTo>
                      <a:pt x="15" y="34"/>
                    </a:lnTo>
                    <a:close/>
                    <a:moveTo>
                      <a:pt x="18" y="7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28" y="5"/>
                      <a:pt x="27" y="4"/>
                      <a:pt x="26" y="2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2"/>
                      <a:pt x="35" y="4"/>
                      <a:pt x="36" y="6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8" y="7"/>
                    </a:lnTo>
                    <a:close/>
                    <a:moveTo>
                      <a:pt x="25" y="14"/>
                    </a:moveTo>
                    <a:cubicBezTo>
                      <a:pt x="27" y="19"/>
                      <a:pt x="28" y="25"/>
                      <a:pt x="30" y="30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27"/>
                      <a:pt x="20" y="21"/>
                      <a:pt x="19" y="16"/>
                    </a:cubicBez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PA-任意多边形 211"/>
              <p:cNvSpPr>
                <a:spLocks noEditPoints="1"/>
              </p:cNvSpPr>
              <p:nvPr>
                <p:custDataLst>
                  <p:tags r:id="rId225"/>
                </p:custDataLst>
              </p:nvPr>
            </p:nvSpPr>
            <p:spPr bwMode="auto">
              <a:xfrm>
                <a:off x="3170" y="3825"/>
                <a:ext cx="74" cy="60"/>
              </a:xfrm>
              <a:custGeom>
                <a:avLst/>
                <a:gdLst>
                  <a:gd name="T0" fmla="*/ 1 w 47"/>
                  <a:gd name="T1" fmla="*/ 35 h 41"/>
                  <a:gd name="T2" fmla="*/ 0 w 47"/>
                  <a:gd name="T3" fmla="*/ 29 h 41"/>
                  <a:gd name="T4" fmla="*/ 6 w 47"/>
                  <a:gd name="T5" fmla="*/ 28 h 41"/>
                  <a:gd name="T6" fmla="*/ 6 w 47"/>
                  <a:gd name="T7" fmla="*/ 16 h 41"/>
                  <a:gd name="T8" fmla="*/ 0 w 47"/>
                  <a:gd name="T9" fmla="*/ 16 h 41"/>
                  <a:gd name="T10" fmla="*/ 0 w 47"/>
                  <a:gd name="T11" fmla="*/ 10 h 41"/>
                  <a:gd name="T12" fmla="*/ 6 w 47"/>
                  <a:gd name="T13" fmla="*/ 10 h 41"/>
                  <a:gd name="T14" fmla="*/ 6 w 47"/>
                  <a:gd name="T15" fmla="*/ 0 h 41"/>
                  <a:gd name="T16" fmla="*/ 12 w 47"/>
                  <a:gd name="T17" fmla="*/ 0 h 41"/>
                  <a:gd name="T18" fmla="*/ 12 w 47"/>
                  <a:gd name="T19" fmla="*/ 10 h 41"/>
                  <a:gd name="T20" fmla="*/ 17 w 47"/>
                  <a:gd name="T21" fmla="*/ 10 h 41"/>
                  <a:gd name="T22" fmla="*/ 17 w 47"/>
                  <a:gd name="T23" fmla="*/ 16 h 41"/>
                  <a:gd name="T24" fmla="*/ 12 w 47"/>
                  <a:gd name="T25" fmla="*/ 16 h 41"/>
                  <a:gd name="T26" fmla="*/ 12 w 47"/>
                  <a:gd name="T27" fmla="*/ 27 h 41"/>
                  <a:gd name="T28" fmla="*/ 16 w 47"/>
                  <a:gd name="T29" fmla="*/ 26 h 41"/>
                  <a:gd name="T30" fmla="*/ 16 w 47"/>
                  <a:gd name="T31" fmla="*/ 29 h 41"/>
                  <a:gd name="T32" fmla="*/ 19 w 47"/>
                  <a:gd name="T33" fmla="*/ 23 h 41"/>
                  <a:gd name="T34" fmla="*/ 20 w 47"/>
                  <a:gd name="T35" fmla="*/ 8 h 41"/>
                  <a:gd name="T36" fmla="*/ 16 w 47"/>
                  <a:gd name="T37" fmla="*/ 8 h 41"/>
                  <a:gd name="T38" fmla="*/ 16 w 47"/>
                  <a:gd name="T39" fmla="*/ 3 h 41"/>
                  <a:gd name="T40" fmla="*/ 43 w 47"/>
                  <a:gd name="T41" fmla="*/ 3 h 41"/>
                  <a:gd name="T42" fmla="*/ 43 w 47"/>
                  <a:gd name="T43" fmla="*/ 7 h 41"/>
                  <a:gd name="T44" fmla="*/ 39 w 47"/>
                  <a:gd name="T45" fmla="*/ 14 h 41"/>
                  <a:gd name="T46" fmla="*/ 46 w 47"/>
                  <a:gd name="T47" fmla="*/ 14 h 41"/>
                  <a:gd name="T48" fmla="*/ 46 w 47"/>
                  <a:gd name="T49" fmla="*/ 18 h 41"/>
                  <a:gd name="T50" fmla="*/ 39 w 47"/>
                  <a:gd name="T51" fmla="*/ 30 h 41"/>
                  <a:gd name="T52" fmla="*/ 47 w 47"/>
                  <a:gd name="T53" fmla="*/ 35 h 41"/>
                  <a:gd name="T54" fmla="*/ 43 w 47"/>
                  <a:gd name="T55" fmla="*/ 40 h 41"/>
                  <a:gd name="T56" fmla="*/ 34 w 47"/>
                  <a:gd name="T57" fmla="*/ 35 h 41"/>
                  <a:gd name="T58" fmla="*/ 24 w 47"/>
                  <a:gd name="T59" fmla="*/ 41 h 41"/>
                  <a:gd name="T60" fmla="*/ 20 w 47"/>
                  <a:gd name="T61" fmla="*/ 36 h 41"/>
                  <a:gd name="T62" fmla="*/ 30 w 47"/>
                  <a:gd name="T63" fmla="*/ 30 h 41"/>
                  <a:gd name="T64" fmla="*/ 25 w 47"/>
                  <a:gd name="T65" fmla="*/ 21 h 41"/>
                  <a:gd name="T66" fmla="*/ 16 w 47"/>
                  <a:gd name="T67" fmla="*/ 41 h 41"/>
                  <a:gd name="T68" fmla="*/ 11 w 47"/>
                  <a:gd name="T69" fmla="*/ 36 h 41"/>
                  <a:gd name="T70" fmla="*/ 15 w 47"/>
                  <a:gd name="T71" fmla="*/ 32 h 41"/>
                  <a:gd name="T72" fmla="*/ 1 w 47"/>
                  <a:gd name="T73" fmla="*/ 35 h 41"/>
                  <a:gd name="T74" fmla="*/ 26 w 47"/>
                  <a:gd name="T75" fmla="*/ 10 h 41"/>
                  <a:gd name="T76" fmla="*/ 34 w 47"/>
                  <a:gd name="T77" fmla="*/ 26 h 41"/>
                  <a:gd name="T78" fmla="*/ 39 w 47"/>
                  <a:gd name="T79" fmla="*/ 19 h 41"/>
                  <a:gd name="T80" fmla="*/ 32 w 47"/>
                  <a:gd name="T81" fmla="*/ 19 h 41"/>
                  <a:gd name="T82" fmla="*/ 32 w 47"/>
                  <a:gd name="T83" fmla="*/ 14 h 41"/>
                  <a:gd name="T84" fmla="*/ 35 w 47"/>
                  <a:gd name="T85" fmla="*/ 8 h 41"/>
                  <a:gd name="T86" fmla="*/ 26 w 47"/>
                  <a:gd name="T87" fmla="*/ 8 h 41"/>
                  <a:gd name="T88" fmla="*/ 26 w 47"/>
                  <a:gd name="T8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7" h="41">
                    <a:moveTo>
                      <a:pt x="1" y="35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3" y="29"/>
                      <a:pt x="6" y="28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8"/>
                      <a:pt x="16" y="29"/>
                    </a:cubicBezTo>
                    <a:cubicBezTo>
                      <a:pt x="17" y="28"/>
                      <a:pt x="18" y="25"/>
                      <a:pt x="19" y="23"/>
                    </a:cubicBezTo>
                    <a:cubicBezTo>
                      <a:pt x="19" y="21"/>
                      <a:pt x="19" y="15"/>
                      <a:pt x="20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4" y="23"/>
                      <a:pt x="42" y="27"/>
                      <a:pt x="39" y="30"/>
                    </a:cubicBezTo>
                    <a:cubicBezTo>
                      <a:pt x="41" y="32"/>
                      <a:pt x="44" y="34"/>
                      <a:pt x="47" y="35"/>
                    </a:cubicBezTo>
                    <a:cubicBezTo>
                      <a:pt x="46" y="37"/>
                      <a:pt x="44" y="39"/>
                      <a:pt x="43" y="40"/>
                    </a:cubicBezTo>
                    <a:cubicBezTo>
                      <a:pt x="40" y="39"/>
                      <a:pt x="37" y="37"/>
                      <a:pt x="34" y="35"/>
                    </a:cubicBezTo>
                    <a:cubicBezTo>
                      <a:pt x="31" y="37"/>
                      <a:pt x="28" y="39"/>
                      <a:pt x="24" y="41"/>
                    </a:cubicBezTo>
                    <a:cubicBezTo>
                      <a:pt x="23" y="39"/>
                      <a:pt x="21" y="37"/>
                      <a:pt x="20" y="36"/>
                    </a:cubicBezTo>
                    <a:cubicBezTo>
                      <a:pt x="24" y="34"/>
                      <a:pt x="27" y="32"/>
                      <a:pt x="30" y="30"/>
                    </a:cubicBezTo>
                    <a:cubicBezTo>
                      <a:pt x="28" y="28"/>
                      <a:pt x="26" y="25"/>
                      <a:pt x="25" y="21"/>
                    </a:cubicBezTo>
                    <a:cubicBezTo>
                      <a:pt x="24" y="30"/>
                      <a:pt x="21" y="36"/>
                      <a:pt x="16" y="41"/>
                    </a:cubicBezTo>
                    <a:cubicBezTo>
                      <a:pt x="14" y="39"/>
                      <a:pt x="13" y="37"/>
                      <a:pt x="11" y="36"/>
                    </a:cubicBezTo>
                    <a:cubicBezTo>
                      <a:pt x="13" y="35"/>
                      <a:pt x="14" y="33"/>
                      <a:pt x="15" y="32"/>
                    </a:cubicBezTo>
                    <a:cubicBezTo>
                      <a:pt x="11" y="33"/>
                      <a:pt x="6" y="34"/>
                      <a:pt x="1" y="35"/>
                    </a:cubicBezTo>
                    <a:close/>
                    <a:moveTo>
                      <a:pt x="26" y="10"/>
                    </a:moveTo>
                    <a:cubicBezTo>
                      <a:pt x="28" y="16"/>
                      <a:pt x="31" y="22"/>
                      <a:pt x="34" y="26"/>
                    </a:cubicBezTo>
                    <a:cubicBezTo>
                      <a:pt x="37" y="24"/>
                      <a:pt x="38" y="21"/>
                      <a:pt x="39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8" name="PA-任意多边形 212"/>
              <p:cNvSpPr/>
              <p:nvPr>
                <p:custDataLst>
                  <p:tags r:id="rId226"/>
                </p:custDataLst>
              </p:nvPr>
            </p:nvSpPr>
            <p:spPr bwMode="auto">
              <a:xfrm>
                <a:off x="2990" y="3899"/>
                <a:ext cx="20" cy="23"/>
              </a:xfrm>
              <a:custGeom>
                <a:avLst/>
                <a:gdLst>
                  <a:gd name="T0" fmla="*/ 13 w 13"/>
                  <a:gd name="T1" fmla="*/ 16 h 16"/>
                  <a:gd name="T2" fmla="*/ 9 w 13"/>
                  <a:gd name="T3" fmla="*/ 16 h 16"/>
                  <a:gd name="T4" fmla="*/ 4 w 13"/>
                  <a:gd name="T5" fmla="*/ 9 h 16"/>
                  <a:gd name="T6" fmla="*/ 3 w 13"/>
                  <a:gd name="T7" fmla="*/ 8 h 16"/>
                  <a:gd name="T8" fmla="*/ 3 w 13"/>
                  <a:gd name="T9" fmla="*/ 8 h 16"/>
                  <a:gd name="T10" fmla="*/ 3 w 13"/>
                  <a:gd name="T11" fmla="*/ 16 h 16"/>
                  <a:gd name="T12" fmla="*/ 0 w 13"/>
                  <a:gd name="T13" fmla="*/ 16 h 16"/>
                  <a:gd name="T14" fmla="*/ 0 w 13"/>
                  <a:gd name="T15" fmla="*/ 0 h 16"/>
                  <a:gd name="T16" fmla="*/ 3 w 13"/>
                  <a:gd name="T17" fmla="*/ 0 h 16"/>
                  <a:gd name="T18" fmla="*/ 3 w 13"/>
                  <a:gd name="T19" fmla="*/ 8 h 16"/>
                  <a:gd name="T20" fmla="*/ 3 w 13"/>
                  <a:gd name="T21" fmla="*/ 8 h 16"/>
                  <a:gd name="T22" fmla="*/ 4 w 13"/>
                  <a:gd name="T23" fmla="*/ 7 h 16"/>
                  <a:gd name="T24" fmla="*/ 9 w 13"/>
                  <a:gd name="T25" fmla="*/ 0 h 16"/>
                  <a:gd name="T26" fmla="*/ 13 w 13"/>
                  <a:gd name="T27" fmla="*/ 0 h 16"/>
                  <a:gd name="T28" fmla="*/ 7 w 13"/>
                  <a:gd name="T29" fmla="*/ 8 h 16"/>
                  <a:gd name="T30" fmla="*/ 13 w 13"/>
                  <a:gd name="T3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16">
                    <a:moveTo>
                      <a:pt x="13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13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PA-任意多边形 213"/>
              <p:cNvSpPr>
                <a:spLocks noEditPoints="1"/>
              </p:cNvSpPr>
              <p:nvPr>
                <p:custDataLst>
                  <p:tags r:id="rId227"/>
                </p:custDataLst>
              </p:nvPr>
            </p:nvSpPr>
            <p:spPr bwMode="auto">
              <a:xfrm>
                <a:off x="3010" y="3897"/>
                <a:ext cx="7" cy="25"/>
              </a:xfrm>
              <a:custGeom>
                <a:avLst/>
                <a:gdLst>
                  <a:gd name="T0" fmla="*/ 0 w 4"/>
                  <a:gd name="T1" fmla="*/ 2 h 17"/>
                  <a:gd name="T2" fmla="*/ 0 w 4"/>
                  <a:gd name="T3" fmla="*/ 1 h 17"/>
                  <a:gd name="T4" fmla="*/ 2 w 4"/>
                  <a:gd name="T5" fmla="*/ 0 h 17"/>
                  <a:gd name="T6" fmla="*/ 3 w 4"/>
                  <a:gd name="T7" fmla="*/ 1 h 17"/>
                  <a:gd name="T8" fmla="*/ 4 w 4"/>
                  <a:gd name="T9" fmla="*/ 2 h 17"/>
                  <a:gd name="T10" fmla="*/ 3 w 4"/>
                  <a:gd name="T11" fmla="*/ 3 h 17"/>
                  <a:gd name="T12" fmla="*/ 2 w 4"/>
                  <a:gd name="T13" fmla="*/ 4 h 17"/>
                  <a:gd name="T14" fmla="*/ 0 w 4"/>
                  <a:gd name="T15" fmla="*/ 3 h 17"/>
                  <a:gd name="T16" fmla="*/ 0 w 4"/>
                  <a:gd name="T17" fmla="*/ 2 h 17"/>
                  <a:gd name="T18" fmla="*/ 0 w 4"/>
                  <a:gd name="T19" fmla="*/ 17 h 17"/>
                  <a:gd name="T20" fmla="*/ 0 w 4"/>
                  <a:gd name="T21" fmla="*/ 6 h 17"/>
                  <a:gd name="T22" fmla="*/ 3 w 4"/>
                  <a:gd name="T23" fmla="*/ 6 h 17"/>
                  <a:gd name="T24" fmla="*/ 3 w 4"/>
                  <a:gd name="T25" fmla="*/ 17 h 17"/>
                  <a:gd name="T26" fmla="*/ 0 w 4"/>
                  <a:gd name="T2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7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  <a:moveTo>
                      <a:pt x="0" y="17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17"/>
                      <a:pt x="3" y="17"/>
                      <a:pt x="3" y="17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PA-任意多边形 214"/>
              <p:cNvSpPr/>
              <p:nvPr>
                <p:custDataLst>
                  <p:tags r:id="rId228"/>
                </p:custDataLst>
              </p:nvPr>
            </p:nvSpPr>
            <p:spPr bwMode="auto">
              <a:xfrm>
                <a:off x="3017" y="3900"/>
                <a:ext cx="12" cy="22"/>
              </a:xfrm>
              <a:custGeom>
                <a:avLst/>
                <a:gdLst>
                  <a:gd name="T0" fmla="*/ 8 w 8"/>
                  <a:gd name="T1" fmla="*/ 15 h 15"/>
                  <a:gd name="T2" fmla="*/ 6 w 8"/>
                  <a:gd name="T3" fmla="*/ 15 h 15"/>
                  <a:gd name="T4" fmla="*/ 2 w 8"/>
                  <a:gd name="T5" fmla="*/ 11 h 15"/>
                  <a:gd name="T6" fmla="*/ 2 w 8"/>
                  <a:gd name="T7" fmla="*/ 6 h 15"/>
                  <a:gd name="T8" fmla="*/ 0 w 8"/>
                  <a:gd name="T9" fmla="*/ 6 h 15"/>
                  <a:gd name="T10" fmla="*/ 0 w 8"/>
                  <a:gd name="T11" fmla="*/ 4 h 15"/>
                  <a:gd name="T12" fmla="*/ 2 w 8"/>
                  <a:gd name="T13" fmla="*/ 4 h 15"/>
                  <a:gd name="T14" fmla="*/ 2 w 8"/>
                  <a:gd name="T15" fmla="*/ 1 h 15"/>
                  <a:gd name="T16" fmla="*/ 5 w 8"/>
                  <a:gd name="T17" fmla="*/ 0 h 15"/>
                  <a:gd name="T18" fmla="*/ 5 w 8"/>
                  <a:gd name="T19" fmla="*/ 4 h 15"/>
                  <a:gd name="T20" fmla="*/ 8 w 8"/>
                  <a:gd name="T21" fmla="*/ 4 h 15"/>
                  <a:gd name="T22" fmla="*/ 8 w 8"/>
                  <a:gd name="T23" fmla="*/ 6 h 15"/>
                  <a:gd name="T24" fmla="*/ 5 w 8"/>
                  <a:gd name="T25" fmla="*/ 6 h 15"/>
                  <a:gd name="T26" fmla="*/ 5 w 8"/>
                  <a:gd name="T27" fmla="*/ 11 h 15"/>
                  <a:gd name="T28" fmla="*/ 7 w 8"/>
                  <a:gd name="T29" fmla="*/ 13 h 15"/>
                  <a:gd name="T30" fmla="*/ 8 w 8"/>
                  <a:gd name="T31" fmla="*/ 12 h 15"/>
                  <a:gd name="T32" fmla="*/ 8 w 8"/>
                  <a:gd name="T3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5">
                    <a:moveTo>
                      <a:pt x="8" y="15"/>
                    </a:moveTo>
                    <a:cubicBezTo>
                      <a:pt x="7" y="15"/>
                      <a:pt x="7" y="15"/>
                      <a:pt x="6" y="15"/>
                    </a:cubicBezTo>
                    <a:cubicBezTo>
                      <a:pt x="3" y="15"/>
                      <a:pt x="2" y="14"/>
                      <a:pt x="2" y="1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6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PA-任意多边形 215"/>
              <p:cNvSpPr/>
              <p:nvPr>
                <p:custDataLst>
                  <p:tags r:id="rId229"/>
                </p:custDataLst>
              </p:nvPr>
            </p:nvSpPr>
            <p:spPr bwMode="auto">
              <a:xfrm>
                <a:off x="3029" y="3905"/>
                <a:ext cx="14" cy="17"/>
              </a:xfrm>
              <a:custGeom>
                <a:avLst/>
                <a:gdLst>
                  <a:gd name="T0" fmla="*/ 9 w 9"/>
                  <a:gd name="T1" fmla="*/ 12 h 12"/>
                  <a:gd name="T2" fmla="*/ 6 w 9"/>
                  <a:gd name="T3" fmla="*/ 12 h 12"/>
                  <a:gd name="T4" fmla="*/ 2 w 9"/>
                  <a:gd name="T5" fmla="*/ 11 h 12"/>
                  <a:gd name="T6" fmla="*/ 0 w 9"/>
                  <a:gd name="T7" fmla="*/ 7 h 12"/>
                  <a:gd name="T8" fmla="*/ 2 w 9"/>
                  <a:gd name="T9" fmla="*/ 2 h 12"/>
                  <a:gd name="T10" fmla="*/ 6 w 9"/>
                  <a:gd name="T11" fmla="*/ 0 h 12"/>
                  <a:gd name="T12" fmla="*/ 9 w 9"/>
                  <a:gd name="T13" fmla="*/ 1 h 12"/>
                  <a:gd name="T14" fmla="*/ 9 w 9"/>
                  <a:gd name="T15" fmla="*/ 4 h 12"/>
                  <a:gd name="T16" fmla="*/ 7 w 9"/>
                  <a:gd name="T17" fmla="*/ 3 h 12"/>
                  <a:gd name="T18" fmla="*/ 4 w 9"/>
                  <a:gd name="T19" fmla="*/ 4 h 12"/>
                  <a:gd name="T20" fmla="*/ 3 w 9"/>
                  <a:gd name="T21" fmla="*/ 6 h 12"/>
                  <a:gd name="T22" fmla="*/ 4 w 9"/>
                  <a:gd name="T23" fmla="*/ 9 h 12"/>
                  <a:gd name="T24" fmla="*/ 7 w 9"/>
                  <a:gd name="T25" fmla="*/ 10 h 12"/>
                  <a:gd name="T26" fmla="*/ 9 w 9"/>
                  <a:gd name="T27" fmla="*/ 9 h 12"/>
                  <a:gd name="T28" fmla="*/ 9 w 9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9" y="12"/>
                    </a:moveTo>
                    <a:cubicBezTo>
                      <a:pt x="9" y="12"/>
                      <a:pt x="7" y="12"/>
                      <a:pt x="6" y="12"/>
                    </a:cubicBezTo>
                    <a:cubicBezTo>
                      <a:pt x="4" y="12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7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8" y="3"/>
                      <a:pt x="7" y="3"/>
                    </a:cubicBezTo>
                    <a:cubicBezTo>
                      <a:pt x="6" y="3"/>
                      <a:pt x="5" y="3"/>
                      <a:pt x="4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9"/>
                    </a:cubicBezTo>
                    <a:cubicBezTo>
                      <a:pt x="5" y="9"/>
                      <a:pt x="6" y="10"/>
                      <a:pt x="7" y="10"/>
                    </a:cubicBezTo>
                    <a:cubicBezTo>
                      <a:pt x="8" y="10"/>
                      <a:pt x="8" y="9"/>
                      <a:pt x="9" y="9"/>
                    </a:cubicBezTo>
                    <a:lnTo>
                      <a:pt x="9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PA-任意多边形 216"/>
              <p:cNvSpPr/>
              <p:nvPr>
                <p:custDataLst>
                  <p:tags r:id="rId230"/>
                </p:custDataLst>
              </p:nvPr>
            </p:nvSpPr>
            <p:spPr bwMode="auto">
              <a:xfrm>
                <a:off x="3045" y="3897"/>
                <a:ext cx="17" cy="25"/>
              </a:xfrm>
              <a:custGeom>
                <a:avLst/>
                <a:gdLst>
                  <a:gd name="T0" fmla="*/ 11 w 11"/>
                  <a:gd name="T1" fmla="*/ 17 h 17"/>
                  <a:gd name="T2" fmla="*/ 8 w 11"/>
                  <a:gd name="T3" fmla="*/ 17 h 17"/>
                  <a:gd name="T4" fmla="*/ 8 w 11"/>
                  <a:gd name="T5" fmla="*/ 11 h 17"/>
                  <a:gd name="T6" fmla="*/ 6 w 11"/>
                  <a:gd name="T7" fmla="*/ 8 h 17"/>
                  <a:gd name="T8" fmla="*/ 4 w 11"/>
                  <a:gd name="T9" fmla="*/ 9 h 17"/>
                  <a:gd name="T10" fmla="*/ 4 w 11"/>
                  <a:gd name="T11" fmla="*/ 11 h 17"/>
                  <a:gd name="T12" fmla="*/ 4 w 11"/>
                  <a:gd name="T13" fmla="*/ 17 h 17"/>
                  <a:gd name="T14" fmla="*/ 0 w 11"/>
                  <a:gd name="T15" fmla="*/ 17 h 17"/>
                  <a:gd name="T16" fmla="*/ 0 w 11"/>
                  <a:gd name="T17" fmla="*/ 0 h 17"/>
                  <a:gd name="T18" fmla="*/ 4 w 11"/>
                  <a:gd name="T19" fmla="*/ 0 h 17"/>
                  <a:gd name="T20" fmla="*/ 4 w 11"/>
                  <a:gd name="T21" fmla="*/ 7 h 17"/>
                  <a:gd name="T22" fmla="*/ 4 w 11"/>
                  <a:gd name="T23" fmla="*/ 7 h 17"/>
                  <a:gd name="T24" fmla="*/ 7 w 11"/>
                  <a:gd name="T25" fmla="*/ 5 h 17"/>
                  <a:gd name="T26" fmla="*/ 11 w 11"/>
                  <a:gd name="T27" fmla="*/ 10 h 17"/>
                  <a:gd name="T28" fmla="*/ 11 w 11"/>
                  <a:gd name="T2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7" y="8"/>
                      <a:pt x="6" y="8"/>
                    </a:cubicBezTo>
                    <a:cubicBezTo>
                      <a:pt x="5" y="8"/>
                      <a:pt x="5" y="8"/>
                      <a:pt x="4" y="9"/>
                    </a:cubicBezTo>
                    <a:cubicBezTo>
                      <a:pt x="4" y="9"/>
                      <a:pt x="4" y="10"/>
                      <a:pt x="4" y="11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6"/>
                      <a:pt x="6" y="5"/>
                      <a:pt x="7" y="5"/>
                    </a:cubicBezTo>
                    <a:cubicBezTo>
                      <a:pt x="10" y="5"/>
                      <a:pt x="11" y="7"/>
                      <a:pt x="11" y="10"/>
                    </a:cubicBezTo>
                    <a:lnTo>
                      <a:pt x="1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PA-任意多边形 217"/>
              <p:cNvSpPr>
                <a:spLocks noEditPoints="1"/>
              </p:cNvSpPr>
              <p:nvPr>
                <p:custDataLst>
                  <p:tags r:id="rId231"/>
                </p:custDataLst>
              </p:nvPr>
            </p:nvSpPr>
            <p:spPr bwMode="auto">
              <a:xfrm>
                <a:off x="3064" y="3905"/>
                <a:ext cx="17" cy="17"/>
              </a:xfrm>
              <a:custGeom>
                <a:avLst/>
                <a:gdLst>
                  <a:gd name="T0" fmla="*/ 11 w 11"/>
                  <a:gd name="T1" fmla="*/ 7 h 12"/>
                  <a:gd name="T2" fmla="*/ 4 w 11"/>
                  <a:gd name="T3" fmla="*/ 7 h 12"/>
                  <a:gd name="T4" fmla="*/ 7 w 11"/>
                  <a:gd name="T5" fmla="*/ 10 h 12"/>
                  <a:gd name="T6" fmla="*/ 10 w 11"/>
                  <a:gd name="T7" fmla="*/ 9 h 12"/>
                  <a:gd name="T8" fmla="*/ 10 w 11"/>
                  <a:gd name="T9" fmla="*/ 11 h 12"/>
                  <a:gd name="T10" fmla="*/ 6 w 11"/>
                  <a:gd name="T11" fmla="*/ 12 h 12"/>
                  <a:gd name="T12" fmla="*/ 2 w 11"/>
                  <a:gd name="T13" fmla="*/ 11 h 12"/>
                  <a:gd name="T14" fmla="*/ 0 w 11"/>
                  <a:gd name="T15" fmla="*/ 6 h 12"/>
                  <a:gd name="T16" fmla="*/ 2 w 11"/>
                  <a:gd name="T17" fmla="*/ 2 h 12"/>
                  <a:gd name="T18" fmla="*/ 6 w 11"/>
                  <a:gd name="T19" fmla="*/ 0 h 12"/>
                  <a:gd name="T20" fmla="*/ 10 w 11"/>
                  <a:gd name="T21" fmla="*/ 2 h 12"/>
                  <a:gd name="T22" fmla="*/ 11 w 11"/>
                  <a:gd name="T23" fmla="*/ 6 h 12"/>
                  <a:gd name="T24" fmla="*/ 11 w 11"/>
                  <a:gd name="T25" fmla="*/ 7 h 12"/>
                  <a:gd name="T26" fmla="*/ 8 w 11"/>
                  <a:gd name="T27" fmla="*/ 5 h 12"/>
                  <a:gd name="T28" fmla="*/ 6 w 11"/>
                  <a:gd name="T29" fmla="*/ 3 h 12"/>
                  <a:gd name="T30" fmla="*/ 4 w 11"/>
                  <a:gd name="T31" fmla="*/ 3 h 12"/>
                  <a:gd name="T32" fmla="*/ 4 w 11"/>
                  <a:gd name="T33" fmla="*/ 5 h 12"/>
                  <a:gd name="T34" fmla="*/ 8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7" y="10"/>
                    </a:cubicBezTo>
                    <a:cubicBezTo>
                      <a:pt x="8" y="10"/>
                      <a:pt x="9" y="10"/>
                      <a:pt x="10" y="9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8" y="12"/>
                      <a:pt x="6" y="12"/>
                    </a:cubicBezTo>
                    <a:cubicBezTo>
                      <a:pt x="4" y="12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5"/>
                      <a:pt x="1" y="3"/>
                      <a:pt x="2" y="2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10" y="2"/>
                    </a:cubicBezTo>
                    <a:cubicBezTo>
                      <a:pt x="11" y="3"/>
                      <a:pt x="11" y="4"/>
                      <a:pt x="11" y="6"/>
                    </a:cubicBezTo>
                    <a:lnTo>
                      <a:pt x="11" y="7"/>
                    </a:lnTo>
                    <a:close/>
                    <a:moveTo>
                      <a:pt x="8" y="5"/>
                    </a:moveTo>
                    <a:cubicBezTo>
                      <a:pt x="8" y="3"/>
                      <a:pt x="7" y="3"/>
                      <a:pt x="6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4" y="4"/>
                      <a:pt x="4" y="4"/>
                      <a:pt x="4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" name="PA-任意多边形 218"/>
              <p:cNvSpPr/>
              <p:nvPr>
                <p:custDataLst>
                  <p:tags r:id="rId232"/>
                </p:custDataLst>
              </p:nvPr>
            </p:nvSpPr>
            <p:spPr bwMode="auto">
              <a:xfrm>
                <a:off x="3082" y="3905"/>
                <a:ext cx="18" cy="17"/>
              </a:xfrm>
              <a:custGeom>
                <a:avLst/>
                <a:gdLst>
                  <a:gd name="T0" fmla="*/ 11 w 11"/>
                  <a:gd name="T1" fmla="*/ 12 h 12"/>
                  <a:gd name="T2" fmla="*/ 8 w 11"/>
                  <a:gd name="T3" fmla="*/ 12 h 12"/>
                  <a:gd name="T4" fmla="*/ 8 w 11"/>
                  <a:gd name="T5" fmla="*/ 6 h 12"/>
                  <a:gd name="T6" fmla="*/ 6 w 11"/>
                  <a:gd name="T7" fmla="*/ 3 h 12"/>
                  <a:gd name="T8" fmla="*/ 4 w 11"/>
                  <a:gd name="T9" fmla="*/ 4 h 12"/>
                  <a:gd name="T10" fmla="*/ 3 w 11"/>
                  <a:gd name="T11" fmla="*/ 6 h 12"/>
                  <a:gd name="T12" fmla="*/ 3 w 11"/>
                  <a:gd name="T13" fmla="*/ 12 h 12"/>
                  <a:gd name="T14" fmla="*/ 0 w 11"/>
                  <a:gd name="T15" fmla="*/ 12 h 12"/>
                  <a:gd name="T16" fmla="*/ 0 w 11"/>
                  <a:gd name="T17" fmla="*/ 1 h 12"/>
                  <a:gd name="T18" fmla="*/ 3 w 11"/>
                  <a:gd name="T19" fmla="*/ 1 h 12"/>
                  <a:gd name="T20" fmla="*/ 3 w 11"/>
                  <a:gd name="T21" fmla="*/ 2 h 12"/>
                  <a:gd name="T22" fmla="*/ 3 w 11"/>
                  <a:gd name="T23" fmla="*/ 2 h 12"/>
                  <a:gd name="T24" fmla="*/ 7 w 11"/>
                  <a:gd name="T25" fmla="*/ 0 h 12"/>
                  <a:gd name="T26" fmla="*/ 11 w 11"/>
                  <a:gd name="T27" fmla="*/ 5 h 12"/>
                  <a:gd name="T28" fmla="*/ 11 w 11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2">
                    <a:moveTo>
                      <a:pt x="11" y="12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4"/>
                      <a:pt x="7" y="3"/>
                      <a:pt x="6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0" y="0"/>
                      <a:pt x="11" y="2"/>
                      <a:pt x="11" y="5"/>
                    </a:cubicBezTo>
                    <a:lnTo>
                      <a:pt x="1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PA-任意多边形 219"/>
              <p:cNvSpPr/>
              <p:nvPr>
                <p:custDataLst>
                  <p:tags r:id="rId233"/>
                </p:custDataLst>
              </p:nvPr>
            </p:nvSpPr>
            <p:spPr bwMode="auto">
              <a:xfrm>
                <a:off x="3107" y="3906"/>
                <a:ext cx="29" cy="16"/>
              </a:xfrm>
              <a:custGeom>
                <a:avLst/>
                <a:gdLst>
                  <a:gd name="T0" fmla="*/ 18 w 18"/>
                  <a:gd name="T1" fmla="*/ 0 h 11"/>
                  <a:gd name="T2" fmla="*/ 15 w 18"/>
                  <a:gd name="T3" fmla="*/ 11 h 11"/>
                  <a:gd name="T4" fmla="*/ 11 w 18"/>
                  <a:gd name="T5" fmla="*/ 11 h 11"/>
                  <a:gd name="T6" fmla="*/ 10 w 18"/>
                  <a:gd name="T7" fmla="*/ 4 h 11"/>
                  <a:gd name="T8" fmla="*/ 9 w 18"/>
                  <a:gd name="T9" fmla="*/ 3 h 11"/>
                  <a:gd name="T10" fmla="*/ 9 w 18"/>
                  <a:gd name="T11" fmla="*/ 3 h 11"/>
                  <a:gd name="T12" fmla="*/ 9 w 18"/>
                  <a:gd name="T13" fmla="*/ 4 h 11"/>
                  <a:gd name="T14" fmla="*/ 7 w 18"/>
                  <a:gd name="T15" fmla="*/ 11 h 11"/>
                  <a:gd name="T16" fmla="*/ 4 w 18"/>
                  <a:gd name="T17" fmla="*/ 11 h 11"/>
                  <a:gd name="T18" fmla="*/ 0 w 18"/>
                  <a:gd name="T19" fmla="*/ 0 h 11"/>
                  <a:gd name="T20" fmla="*/ 4 w 18"/>
                  <a:gd name="T21" fmla="*/ 0 h 11"/>
                  <a:gd name="T22" fmla="*/ 5 w 18"/>
                  <a:gd name="T23" fmla="*/ 7 h 11"/>
                  <a:gd name="T24" fmla="*/ 6 w 18"/>
                  <a:gd name="T25" fmla="*/ 8 h 11"/>
                  <a:gd name="T26" fmla="*/ 6 w 18"/>
                  <a:gd name="T27" fmla="*/ 8 h 11"/>
                  <a:gd name="T28" fmla="*/ 6 w 18"/>
                  <a:gd name="T29" fmla="*/ 7 h 11"/>
                  <a:gd name="T30" fmla="*/ 8 w 18"/>
                  <a:gd name="T31" fmla="*/ 0 h 11"/>
                  <a:gd name="T32" fmla="*/ 11 w 18"/>
                  <a:gd name="T33" fmla="*/ 0 h 11"/>
                  <a:gd name="T34" fmla="*/ 13 w 18"/>
                  <a:gd name="T35" fmla="*/ 7 h 11"/>
                  <a:gd name="T36" fmla="*/ 13 w 18"/>
                  <a:gd name="T37" fmla="*/ 8 h 11"/>
                  <a:gd name="T38" fmla="*/ 13 w 18"/>
                  <a:gd name="T39" fmla="*/ 8 h 11"/>
                  <a:gd name="T40" fmla="*/ 13 w 18"/>
                  <a:gd name="T41" fmla="*/ 7 h 11"/>
                  <a:gd name="T42" fmla="*/ 15 w 18"/>
                  <a:gd name="T43" fmla="*/ 0 h 11"/>
                  <a:gd name="T44" fmla="*/ 18 w 18"/>
                  <a:gd name="T4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11">
                    <a:moveTo>
                      <a:pt x="18" y="0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4"/>
                      <a:pt x="9" y="4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7"/>
                      <a:pt x="6" y="7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7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PA-任意多边形 220"/>
              <p:cNvSpPr>
                <a:spLocks noEditPoints="1"/>
              </p:cNvSpPr>
              <p:nvPr>
                <p:custDataLst>
                  <p:tags r:id="rId234"/>
                </p:custDataLst>
              </p:nvPr>
            </p:nvSpPr>
            <p:spPr bwMode="auto">
              <a:xfrm>
                <a:off x="3136" y="3905"/>
                <a:ext cx="15" cy="17"/>
              </a:xfrm>
              <a:custGeom>
                <a:avLst/>
                <a:gdLst>
                  <a:gd name="T0" fmla="*/ 1 w 10"/>
                  <a:gd name="T1" fmla="*/ 1 h 12"/>
                  <a:gd name="T2" fmla="*/ 3 w 10"/>
                  <a:gd name="T3" fmla="*/ 1 h 12"/>
                  <a:gd name="T4" fmla="*/ 5 w 10"/>
                  <a:gd name="T5" fmla="*/ 0 h 12"/>
                  <a:gd name="T6" fmla="*/ 10 w 10"/>
                  <a:gd name="T7" fmla="*/ 5 h 12"/>
                  <a:gd name="T8" fmla="*/ 10 w 10"/>
                  <a:gd name="T9" fmla="*/ 12 h 12"/>
                  <a:gd name="T10" fmla="*/ 7 w 10"/>
                  <a:gd name="T11" fmla="*/ 12 h 12"/>
                  <a:gd name="T12" fmla="*/ 7 w 10"/>
                  <a:gd name="T13" fmla="*/ 10 h 12"/>
                  <a:gd name="T14" fmla="*/ 7 w 10"/>
                  <a:gd name="T15" fmla="*/ 10 h 12"/>
                  <a:gd name="T16" fmla="*/ 3 w 10"/>
                  <a:gd name="T17" fmla="*/ 12 h 12"/>
                  <a:gd name="T18" fmla="*/ 1 w 10"/>
                  <a:gd name="T19" fmla="*/ 11 h 12"/>
                  <a:gd name="T20" fmla="*/ 0 w 10"/>
                  <a:gd name="T21" fmla="*/ 9 h 12"/>
                  <a:gd name="T22" fmla="*/ 4 w 10"/>
                  <a:gd name="T23" fmla="*/ 5 h 12"/>
                  <a:gd name="T24" fmla="*/ 7 w 10"/>
                  <a:gd name="T25" fmla="*/ 5 h 12"/>
                  <a:gd name="T26" fmla="*/ 5 w 10"/>
                  <a:gd name="T27" fmla="*/ 3 h 12"/>
                  <a:gd name="T28" fmla="*/ 1 w 10"/>
                  <a:gd name="T29" fmla="*/ 4 h 12"/>
                  <a:gd name="T30" fmla="*/ 1 w 10"/>
                  <a:gd name="T31" fmla="*/ 1 h 12"/>
                  <a:gd name="T32" fmla="*/ 5 w 10"/>
                  <a:gd name="T33" fmla="*/ 7 h 12"/>
                  <a:gd name="T34" fmla="*/ 3 w 10"/>
                  <a:gd name="T35" fmla="*/ 8 h 12"/>
                  <a:gd name="T36" fmla="*/ 3 w 10"/>
                  <a:gd name="T37" fmla="*/ 10 h 12"/>
                  <a:gd name="T38" fmla="*/ 4 w 10"/>
                  <a:gd name="T39" fmla="*/ 10 h 12"/>
                  <a:gd name="T40" fmla="*/ 6 w 10"/>
                  <a:gd name="T41" fmla="*/ 9 h 12"/>
                  <a:gd name="T42" fmla="*/ 7 w 10"/>
                  <a:gd name="T43" fmla="*/ 7 h 12"/>
                  <a:gd name="T44" fmla="*/ 7 w 10"/>
                  <a:gd name="T45" fmla="*/ 7 h 12"/>
                  <a:gd name="T46" fmla="*/ 5 w 10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2"/>
                      <a:pt x="5" y="12"/>
                      <a:pt x="3" y="12"/>
                    </a:cubicBezTo>
                    <a:cubicBezTo>
                      <a:pt x="2" y="12"/>
                      <a:pt x="1" y="12"/>
                      <a:pt x="1" y="11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7"/>
                      <a:pt x="1" y="5"/>
                      <a:pt x="4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3"/>
                      <a:pt x="6" y="3"/>
                      <a:pt x="5" y="3"/>
                    </a:cubicBezTo>
                    <a:cubicBezTo>
                      <a:pt x="3" y="3"/>
                      <a:pt x="2" y="3"/>
                      <a:pt x="1" y="4"/>
                    </a:cubicBezTo>
                    <a:lnTo>
                      <a:pt x="1" y="1"/>
                    </a:lnTo>
                    <a:close/>
                    <a:moveTo>
                      <a:pt x="5" y="7"/>
                    </a:moveTo>
                    <a:cubicBezTo>
                      <a:pt x="3" y="7"/>
                      <a:pt x="3" y="8"/>
                      <a:pt x="3" y="8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7" y="9"/>
                      <a:pt x="7" y="8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PA-任意多边形 221"/>
              <p:cNvSpPr/>
              <p:nvPr>
                <p:custDataLst>
                  <p:tags r:id="rId235"/>
                </p:custDataLst>
              </p:nvPr>
            </p:nvSpPr>
            <p:spPr bwMode="auto">
              <a:xfrm>
                <a:off x="3153" y="3905"/>
                <a:ext cx="14" cy="17"/>
              </a:xfrm>
              <a:custGeom>
                <a:avLst/>
                <a:gdLst>
                  <a:gd name="T0" fmla="*/ 0 w 9"/>
                  <a:gd name="T1" fmla="*/ 9 h 12"/>
                  <a:gd name="T2" fmla="*/ 4 w 9"/>
                  <a:gd name="T3" fmla="*/ 10 h 12"/>
                  <a:gd name="T4" fmla="*/ 6 w 9"/>
                  <a:gd name="T5" fmla="*/ 9 h 12"/>
                  <a:gd name="T6" fmla="*/ 4 w 9"/>
                  <a:gd name="T7" fmla="*/ 8 h 12"/>
                  <a:gd name="T8" fmla="*/ 1 w 9"/>
                  <a:gd name="T9" fmla="*/ 6 h 12"/>
                  <a:gd name="T10" fmla="*/ 0 w 9"/>
                  <a:gd name="T11" fmla="*/ 4 h 12"/>
                  <a:gd name="T12" fmla="*/ 2 w 9"/>
                  <a:gd name="T13" fmla="*/ 1 h 12"/>
                  <a:gd name="T14" fmla="*/ 5 w 9"/>
                  <a:gd name="T15" fmla="*/ 0 h 12"/>
                  <a:gd name="T16" fmla="*/ 8 w 9"/>
                  <a:gd name="T17" fmla="*/ 1 h 12"/>
                  <a:gd name="T18" fmla="*/ 8 w 9"/>
                  <a:gd name="T19" fmla="*/ 3 h 12"/>
                  <a:gd name="T20" fmla="*/ 5 w 9"/>
                  <a:gd name="T21" fmla="*/ 3 h 12"/>
                  <a:gd name="T22" fmla="*/ 4 w 9"/>
                  <a:gd name="T23" fmla="*/ 3 h 12"/>
                  <a:gd name="T24" fmla="*/ 4 w 9"/>
                  <a:gd name="T25" fmla="*/ 4 h 12"/>
                  <a:gd name="T26" fmla="*/ 5 w 9"/>
                  <a:gd name="T27" fmla="*/ 5 h 12"/>
                  <a:gd name="T28" fmla="*/ 7 w 9"/>
                  <a:gd name="T29" fmla="*/ 6 h 12"/>
                  <a:gd name="T30" fmla="*/ 9 w 9"/>
                  <a:gd name="T31" fmla="*/ 7 h 12"/>
                  <a:gd name="T32" fmla="*/ 9 w 9"/>
                  <a:gd name="T33" fmla="*/ 9 h 12"/>
                  <a:gd name="T34" fmla="*/ 8 w 9"/>
                  <a:gd name="T35" fmla="*/ 11 h 12"/>
                  <a:gd name="T36" fmla="*/ 4 w 9"/>
                  <a:gd name="T37" fmla="*/ 12 h 12"/>
                  <a:gd name="T38" fmla="*/ 0 w 9"/>
                  <a:gd name="T39" fmla="*/ 12 h 12"/>
                  <a:gd name="T40" fmla="*/ 0 w 9"/>
                  <a:gd name="T4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12">
                    <a:moveTo>
                      <a:pt x="0" y="9"/>
                    </a:moveTo>
                    <a:cubicBezTo>
                      <a:pt x="2" y="10"/>
                      <a:pt x="3" y="10"/>
                      <a:pt x="4" y="10"/>
                    </a:cubicBezTo>
                    <a:cubicBezTo>
                      <a:pt x="5" y="10"/>
                      <a:pt x="6" y="10"/>
                      <a:pt x="6" y="9"/>
                    </a:cubicBezTo>
                    <a:cubicBezTo>
                      <a:pt x="6" y="8"/>
                      <a:pt x="5" y="8"/>
                      <a:pt x="4" y="8"/>
                    </a:cubicBezTo>
                    <a:cubicBezTo>
                      <a:pt x="3" y="7"/>
                      <a:pt x="2" y="7"/>
                      <a:pt x="1" y="6"/>
                    </a:cubicBezTo>
                    <a:cubicBezTo>
                      <a:pt x="1" y="6"/>
                      <a:pt x="0" y="5"/>
                      <a:pt x="0" y="4"/>
                    </a:cubicBezTo>
                    <a:cubicBezTo>
                      <a:pt x="0" y="3"/>
                      <a:pt x="1" y="2"/>
                      <a:pt x="2" y="1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6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5"/>
                      <a:pt x="5" y="5"/>
                    </a:cubicBezTo>
                    <a:cubicBezTo>
                      <a:pt x="6" y="5"/>
                      <a:pt x="7" y="6"/>
                      <a:pt x="7" y="6"/>
                    </a:cubicBezTo>
                    <a:cubicBezTo>
                      <a:pt x="8" y="6"/>
                      <a:pt x="8" y="7"/>
                      <a:pt x="9" y="7"/>
                    </a:cubicBezTo>
                    <a:cubicBezTo>
                      <a:pt x="9" y="7"/>
                      <a:pt x="9" y="8"/>
                      <a:pt x="9" y="9"/>
                    </a:cubicBezTo>
                    <a:cubicBezTo>
                      <a:pt x="9" y="10"/>
                      <a:pt x="9" y="11"/>
                      <a:pt x="8" y="11"/>
                    </a:cubicBezTo>
                    <a:cubicBezTo>
                      <a:pt x="7" y="12"/>
                      <a:pt x="5" y="12"/>
                      <a:pt x="4" y="12"/>
                    </a:cubicBezTo>
                    <a:cubicBezTo>
                      <a:pt x="3" y="12"/>
                      <a:pt x="1" y="12"/>
                      <a:pt x="0" y="12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PA-任意多边形 222"/>
              <p:cNvSpPr/>
              <p:nvPr>
                <p:custDataLst>
                  <p:tags r:id="rId236"/>
                </p:custDataLst>
              </p:nvPr>
            </p:nvSpPr>
            <p:spPr bwMode="auto">
              <a:xfrm>
                <a:off x="3167" y="3900"/>
                <a:ext cx="13" cy="22"/>
              </a:xfrm>
              <a:custGeom>
                <a:avLst/>
                <a:gdLst>
                  <a:gd name="T0" fmla="*/ 8 w 8"/>
                  <a:gd name="T1" fmla="*/ 15 h 15"/>
                  <a:gd name="T2" fmla="*/ 5 w 8"/>
                  <a:gd name="T3" fmla="*/ 15 h 15"/>
                  <a:gd name="T4" fmla="*/ 2 w 8"/>
                  <a:gd name="T5" fmla="*/ 11 h 15"/>
                  <a:gd name="T6" fmla="*/ 2 w 8"/>
                  <a:gd name="T7" fmla="*/ 6 h 15"/>
                  <a:gd name="T8" fmla="*/ 0 w 8"/>
                  <a:gd name="T9" fmla="*/ 6 h 15"/>
                  <a:gd name="T10" fmla="*/ 0 w 8"/>
                  <a:gd name="T11" fmla="*/ 4 h 15"/>
                  <a:gd name="T12" fmla="*/ 2 w 8"/>
                  <a:gd name="T13" fmla="*/ 4 h 15"/>
                  <a:gd name="T14" fmla="*/ 2 w 8"/>
                  <a:gd name="T15" fmla="*/ 1 h 15"/>
                  <a:gd name="T16" fmla="*/ 5 w 8"/>
                  <a:gd name="T17" fmla="*/ 0 h 15"/>
                  <a:gd name="T18" fmla="*/ 5 w 8"/>
                  <a:gd name="T19" fmla="*/ 4 h 15"/>
                  <a:gd name="T20" fmla="*/ 8 w 8"/>
                  <a:gd name="T21" fmla="*/ 4 h 15"/>
                  <a:gd name="T22" fmla="*/ 8 w 8"/>
                  <a:gd name="T23" fmla="*/ 6 h 15"/>
                  <a:gd name="T24" fmla="*/ 5 w 8"/>
                  <a:gd name="T25" fmla="*/ 6 h 15"/>
                  <a:gd name="T26" fmla="*/ 5 w 8"/>
                  <a:gd name="T27" fmla="*/ 11 h 15"/>
                  <a:gd name="T28" fmla="*/ 7 w 8"/>
                  <a:gd name="T29" fmla="*/ 13 h 15"/>
                  <a:gd name="T30" fmla="*/ 8 w 8"/>
                  <a:gd name="T31" fmla="*/ 12 h 15"/>
                  <a:gd name="T32" fmla="*/ 8 w 8"/>
                  <a:gd name="T3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5">
                    <a:moveTo>
                      <a:pt x="8" y="15"/>
                    </a:moveTo>
                    <a:cubicBezTo>
                      <a:pt x="7" y="15"/>
                      <a:pt x="6" y="15"/>
                      <a:pt x="5" y="15"/>
                    </a:cubicBezTo>
                    <a:cubicBezTo>
                      <a:pt x="3" y="15"/>
                      <a:pt x="2" y="14"/>
                      <a:pt x="2" y="1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6" y="13"/>
                      <a:pt x="7" y="13"/>
                    </a:cubicBezTo>
                    <a:cubicBezTo>
                      <a:pt x="7" y="13"/>
                      <a:pt x="7" y="13"/>
                      <a:pt x="8" y="12"/>
                    </a:cubicBezTo>
                    <a:lnTo>
                      <a:pt x="8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PA-任意多边形 223"/>
              <p:cNvSpPr>
                <a:spLocks noEditPoints="1"/>
              </p:cNvSpPr>
              <p:nvPr>
                <p:custDataLst>
                  <p:tags r:id="rId237"/>
                </p:custDataLst>
              </p:nvPr>
            </p:nvSpPr>
            <p:spPr bwMode="auto">
              <a:xfrm>
                <a:off x="3180" y="3905"/>
                <a:ext cx="17" cy="17"/>
              </a:xfrm>
              <a:custGeom>
                <a:avLst/>
                <a:gdLst>
                  <a:gd name="T0" fmla="*/ 11 w 11"/>
                  <a:gd name="T1" fmla="*/ 7 h 12"/>
                  <a:gd name="T2" fmla="*/ 3 w 11"/>
                  <a:gd name="T3" fmla="*/ 7 h 12"/>
                  <a:gd name="T4" fmla="*/ 6 w 11"/>
                  <a:gd name="T5" fmla="*/ 10 h 12"/>
                  <a:gd name="T6" fmla="*/ 10 w 11"/>
                  <a:gd name="T7" fmla="*/ 9 h 12"/>
                  <a:gd name="T8" fmla="*/ 10 w 11"/>
                  <a:gd name="T9" fmla="*/ 11 h 12"/>
                  <a:gd name="T10" fmla="*/ 6 w 11"/>
                  <a:gd name="T11" fmla="*/ 12 h 12"/>
                  <a:gd name="T12" fmla="*/ 1 w 11"/>
                  <a:gd name="T13" fmla="*/ 11 h 12"/>
                  <a:gd name="T14" fmla="*/ 0 w 11"/>
                  <a:gd name="T15" fmla="*/ 6 h 12"/>
                  <a:gd name="T16" fmla="*/ 1 w 11"/>
                  <a:gd name="T17" fmla="*/ 2 h 12"/>
                  <a:gd name="T18" fmla="*/ 5 w 11"/>
                  <a:gd name="T19" fmla="*/ 0 h 12"/>
                  <a:gd name="T20" fmla="*/ 9 w 11"/>
                  <a:gd name="T21" fmla="*/ 2 h 12"/>
                  <a:gd name="T22" fmla="*/ 11 w 11"/>
                  <a:gd name="T23" fmla="*/ 6 h 12"/>
                  <a:gd name="T24" fmla="*/ 11 w 11"/>
                  <a:gd name="T25" fmla="*/ 7 h 12"/>
                  <a:gd name="T26" fmla="*/ 7 w 11"/>
                  <a:gd name="T27" fmla="*/ 5 h 12"/>
                  <a:gd name="T28" fmla="*/ 5 w 11"/>
                  <a:gd name="T29" fmla="*/ 3 h 12"/>
                  <a:gd name="T30" fmla="*/ 4 w 11"/>
                  <a:gd name="T31" fmla="*/ 3 h 12"/>
                  <a:gd name="T32" fmla="*/ 3 w 11"/>
                  <a:gd name="T33" fmla="*/ 5 h 12"/>
                  <a:gd name="T34" fmla="*/ 7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9"/>
                      <a:pt x="4" y="10"/>
                      <a:pt x="6" y="10"/>
                    </a:cubicBezTo>
                    <a:cubicBezTo>
                      <a:pt x="8" y="10"/>
                      <a:pt x="9" y="10"/>
                      <a:pt x="10" y="9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7" y="12"/>
                      <a:pt x="6" y="12"/>
                    </a:cubicBezTo>
                    <a:cubicBezTo>
                      <a:pt x="4" y="12"/>
                      <a:pt x="2" y="12"/>
                      <a:pt x="1" y="11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7" y="0"/>
                      <a:pt x="8" y="1"/>
                      <a:pt x="9" y="2"/>
                    </a:cubicBezTo>
                    <a:cubicBezTo>
                      <a:pt x="10" y="3"/>
                      <a:pt x="11" y="4"/>
                      <a:pt x="11" y="6"/>
                    </a:cubicBezTo>
                    <a:lnTo>
                      <a:pt x="11" y="7"/>
                    </a:lnTo>
                    <a:close/>
                    <a:moveTo>
                      <a:pt x="7" y="5"/>
                    </a:moveTo>
                    <a:cubicBezTo>
                      <a:pt x="7" y="3"/>
                      <a:pt x="7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5"/>
                    </a:cubicBez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PA-任意多边形 224"/>
              <p:cNvSpPr/>
              <p:nvPr>
                <p:custDataLst>
                  <p:tags r:id="rId238"/>
                </p:custDataLst>
              </p:nvPr>
            </p:nvSpPr>
            <p:spPr bwMode="auto">
              <a:xfrm>
                <a:off x="3953" y="2583"/>
                <a:ext cx="700" cy="197"/>
              </a:xfrm>
              <a:custGeom>
                <a:avLst/>
                <a:gdLst>
                  <a:gd name="T0" fmla="*/ 447 w 447"/>
                  <a:gd name="T1" fmla="*/ 134 h 134"/>
                  <a:gd name="T2" fmla="*/ 436 w 447"/>
                  <a:gd name="T3" fmla="*/ 18 h 134"/>
                  <a:gd name="T4" fmla="*/ 418 w 447"/>
                  <a:gd name="T5" fmla="*/ 0 h 134"/>
                  <a:gd name="T6" fmla="*/ 31 w 447"/>
                  <a:gd name="T7" fmla="*/ 0 h 134"/>
                  <a:gd name="T8" fmla="*/ 13 w 447"/>
                  <a:gd name="T9" fmla="*/ 18 h 134"/>
                  <a:gd name="T10" fmla="*/ 0 w 447"/>
                  <a:gd name="T11" fmla="*/ 134 h 134"/>
                  <a:gd name="T12" fmla="*/ 447 w 447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7" h="134">
                    <a:moveTo>
                      <a:pt x="447" y="134"/>
                    </a:moveTo>
                    <a:cubicBezTo>
                      <a:pt x="436" y="18"/>
                      <a:pt x="436" y="18"/>
                      <a:pt x="436" y="18"/>
                    </a:cubicBezTo>
                    <a:cubicBezTo>
                      <a:pt x="436" y="8"/>
                      <a:pt x="428" y="0"/>
                      <a:pt x="41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1" y="0"/>
                      <a:pt x="13" y="8"/>
                      <a:pt x="13" y="18"/>
                    </a:cubicBezTo>
                    <a:cubicBezTo>
                      <a:pt x="0" y="134"/>
                      <a:pt x="0" y="134"/>
                      <a:pt x="0" y="134"/>
                    </a:cubicBezTo>
                    <a:lnTo>
                      <a:pt x="447" y="134"/>
                    </a:lnTo>
                    <a:close/>
                  </a:path>
                </a:pathLst>
              </a:custGeom>
              <a:solidFill>
                <a:srgbClr val="D429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PA-任意多边形 225"/>
              <p:cNvSpPr/>
              <p:nvPr>
                <p:custDataLst>
                  <p:tags r:id="rId239"/>
                </p:custDataLst>
              </p:nvPr>
            </p:nvSpPr>
            <p:spPr bwMode="auto">
              <a:xfrm>
                <a:off x="3859" y="2641"/>
                <a:ext cx="222" cy="257"/>
              </a:xfrm>
              <a:custGeom>
                <a:avLst/>
                <a:gdLst>
                  <a:gd name="T0" fmla="*/ 120 w 142"/>
                  <a:gd name="T1" fmla="*/ 160 h 175"/>
                  <a:gd name="T2" fmla="*/ 111 w 142"/>
                  <a:gd name="T3" fmla="*/ 165 h 175"/>
                  <a:gd name="T4" fmla="*/ 63 w 142"/>
                  <a:gd name="T5" fmla="*/ 153 h 175"/>
                  <a:gd name="T6" fmla="*/ 9 w 142"/>
                  <a:gd name="T7" fmla="*/ 63 h 175"/>
                  <a:gd name="T8" fmla="*/ 22 w 142"/>
                  <a:gd name="T9" fmla="*/ 15 h 175"/>
                  <a:gd name="T10" fmla="*/ 31 w 142"/>
                  <a:gd name="T11" fmla="*/ 9 h 175"/>
                  <a:gd name="T12" fmla="*/ 79 w 142"/>
                  <a:gd name="T13" fmla="*/ 22 h 175"/>
                  <a:gd name="T14" fmla="*/ 132 w 142"/>
                  <a:gd name="T15" fmla="*/ 112 h 175"/>
                  <a:gd name="T16" fmla="*/ 120 w 142"/>
                  <a:gd name="T17" fmla="*/ 16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175">
                    <a:moveTo>
                      <a:pt x="120" y="160"/>
                    </a:moveTo>
                    <a:cubicBezTo>
                      <a:pt x="111" y="165"/>
                      <a:pt x="111" y="165"/>
                      <a:pt x="111" y="165"/>
                    </a:cubicBezTo>
                    <a:cubicBezTo>
                      <a:pt x="94" y="175"/>
                      <a:pt x="73" y="170"/>
                      <a:pt x="63" y="153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0" y="46"/>
                      <a:pt x="5" y="25"/>
                      <a:pt x="22" y="15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48" y="0"/>
                      <a:pt x="69" y="5"/>
                      <a:pt x="79" y="22"/>
                    </a:cubicBezTo>
                    <a:cubicBezTo>
                      <a:pt x="132" y="112"/>
                      <a:pt x="132" y="112"/>
                      <a:pt x="132" y="112"/>
                    </a:cubicBezTo>
                    <a:cubicBezTo>
                      <a:pt x="142" y="129"/>
                      <a:pt x="137" y="150"/>
                      <a:pt x="120" y="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PA-任意多边形 226"/>
              <p:cNvSpPr/>
              <p:nvPr>
                <p:custDataLst>
                  <p:tags r:id="rId240"/>
                </p:custDataLst>
              </p:nvPr>
            </p:nvSpPr>
            <p:spPr bwMode="auto">
              <a:xfrm>
                <a:off x="3953" y="2797"/>
                <a:ext cx="138" cy="110"/>
              </a:xfrm>
              <a:custGeom>
                <a:avLst/>
                <a:gdLst>
                  <a:gd name="T0" fmla="*/ 0 w 88"/>
                  <a:gd name="T1" fmla="*/ 41 h 75"/>
                  <a:gd name="T2" fmla="*/ 16 w 88"/>
                  <a:gd name="T3" fmla="*/ 70 h 75"/>
                  <a:gd name="T4" fmla="*/ 28 w 88"/>
                  <a:gd name="T5" fmla="*/ 73 h 75"/>
                  <a:gd name="T6" fmla="*/ 83 w 88"/>
                  <a:gd name="T7" fmla="*/ 40 h 75"/>
                  <a:gd name="T8" fmla="*/ 86 w 88"/>
                  <a:gd name="T9" fmla="*/ 29 h 75"/>
                  <a:gd name="T10" fmla="*/ 69 w 88"/>
                  <a:gd name="T11" fmla="*/ 0 h 75"/>
                  <a:gd name="T12" fmla="*/ 0 w 88"/>
                  <a:gd name="T13" fmla="*/ 4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75">
                    <a:moveTo>
                      <a:pt x="0" y="41"/>
                    </a:moveTo>
                    <a:cubicBezTo>
                      <a:pt x="16" y="70"/>
                      <a:pt x="16" y="70"/>
                      <a:pt x="16" y="70"/>
                    </a:cubicBezTo>
                    <a:cubicBezTo>
                      <a:pt x="19" y="74"/>
                      <a:pt x="24" y="75"/>
                      <a:pt x="28" y="73"/>
                    </a:cubicBezTo>
                    <a:cubicBezTo>
                      <a:pt x="83" y="40"/>
                      <a:pt x="83" y="40"/>
                      <a:pt x="83" y="40"/>
                    </a:cubicBezTo>
                    <a:cubicBezTo>
                      <a:pt x="87" y="38"/>
                      <a:pt x="88" y="33"/>
                      <a:pt x="86" y="29"/>
                    </a:cubicBezTo>
                    <a:cubicBezTo>
                      <a:pt x="69" y="0"/>
                      <a:pt x="69" y="0"/>
                      <a:pt x="69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FFA4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PA-任意多边形 227"/>
              <p:cNvSpPr/>
              <p:nvPr>
                <p:custDataLst>
                  <p:tags r:id="rId241"/>
                </p:custDataLst>
              </p:nvPr>
            </p:nvSpPr>
            <p:spPr bwMode="auto">
              <a:xfrm>
                <a:off x="3873" y="2639"/>
                <a:ext cx="50" cy="40"/>
              </a:xfrm>
              <a:custGeom>
                <a:avLst/>
                <a:gdLst>
                  <a:gd name="T0" fmla="*/ 27 w 32"/>
                  <a:gd name="T1" fmla="*/ 18 h 27"/>
                  <a:gd name="T2" fmla="*/ 14 w 32"/>
                  <a:gd name="T3" fmla="*/ 25 h 27"/>
                  <a:gd name="T4" fmla="*/ 4 w 32"/>
                  <a:gd name="T5" fmla="*/ 22 h 27"/>
                  <a:gd name="T6" fmla="*/ 2 w 32"/>
                  <a:gd name="T7" fmla="*/ 20 h 27"/>
                  <a:gd name="T8" fmla="*/ 5 w 32"/>
                  <a:gd name="T9" fmla="*/ 9 h 27"/>
                  <a:gd name="T10" fmla="*/ 17 w 32"/>
                  <a:gd name="T11" fmla="*/ 2 h 27"/>
                  <a:gd name="T12" fmla="*/ 28 w 32"/>
                  <a:gd name="T13" fmla="*/ 5 h 27"/>
                  <a:gd name="T14" fmla="*/ 30 w 32"/>
                  <a:gd name="T15" fmla="*/ 7 h 27"/>
                  <a:gd name="T16" fmla="*/ 27 w 32"/>
                  <a:gd name="T1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7">
                    <a:moveTo>
                      <a:pt x="27" y="18"/>
                    </a:moveTo>
                    <a:cubicBezTo>
                      <a:pt x="14" y="25"/>
                      <a:pt x="14" y="25"/>
                      <a:pt x="14" y="25"/>
                    </a:cubicBezTo>
                    <a:cubicBezTo>
                      <a:pt x="11" y="27"/>
                      <a:pt x="6" y="26"/>
                      <a:pt x="4" y="22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0" y="16"/>
                      <a:pt x="1" y="11"/>
                      <a:pt x="5" y="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21" y="0"/>
                      <a:pt x="26" y="1"/>
                      <a:pt x="28" y="5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2" y="11"/>
                      <a:pt x="30" y="15"/>
                      <a:pt x="27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PA-任意多边形 228"/>
              <p:cNvSpPr/>
              <p:nvPr>
                <p:custDataLst>
                  <p:tags r:id="rId242"/>
                </p:custDataLst>
              </p:nvPr>
            </p:nvSpPr>
            <p:spPr bwMode="auto">
              <a:xfrm>
                <a:off x="3972" y="2829"/>
                <a:ext cx="119" cy="78"/>
              </a:xfrm>
              <a:custGeom>
                <a:avLst/>
                <a:gdLst>
                  <a:gd name="T0" fmla="*/ 0 w 76"/>
                  <a:gd name="T1" fmla="*/ 41 h 53"/>
                  <a:gd name="T2" fmla="*/ 4 w 76"/>
                  <a:gd name="T3" fmla="*/ 48 h 53"/>
                  <a:gd name="T4" fmla="*/ 16 w 76"/>
                  <a:gd name="T5" fmla="*/ 51 h 53"/>
                  <a:gd name="T6" fmla="*/ 71 w 76"/>
                  <a:gd name="T7" fmla="*/ 18 h 53"/>
                  <a:gd name="T8" fmla="*/ 74 w 76"/>
                  <a:gd name="T9" fmla="*/ 7 h 53"/>
                  <a:gd name="T10" fmla="*/ 69 w 76"/>
                  <a:gd name="T11" fmla="*/ 0 h 53"/>
                  <a:gd name="T12" fmla="*/ 0 w 76"/>
                  <a:gd name="T13" fmla="*/ 41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53">
                    <a:moveTo>
                      <a:pt x="0" y="41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7" y="52"/>
                      <a:pt x="12" y="53"/>
                      <a:pt x="16" y="51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5" y="16"/>
                      <a:pt x="76" y="11"/>
                      <a:pt x="74" y="7"/>
                    </a:cubicBezTo>
                    <a:cubicBezTo>
                      <a:pt x="69" y="0"/>
                      <a:pt x="69" y="0"/>
                      <a:pt x="69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PA-任意多边形 229"/>
              <p:cNvSpPr/>
              <p:nvPr>
                <p:custDataLst>
                  <p:tags r:id="rId243"/>
                </p:custDataLst>
              </p:nvPr>
            </p:nvSpPr>
            <p:spPr bwMode="auto">
              <a:xfrm>
                <a:off x="3850" y="2632"/>
                <a:ext cx="120" cy="81"/>
              </a:xfrm>
              <a:custGeom>
                <a:avLst/>
                <a:gdLst>
                  <a:gd name="T0" fmla="*/ 77 w 77"/>
                  <a:gd name="T1" fmla="*/ 14 h 55"/>
                  <a:gd name="T2" fmla="*/ 71 w 77"/>
                  <a:gd name="T3" fmla="*/ 5 h 55"/>
                  <a:gd name="T4" fmla="*/ 60 w 77"/>
                  <a:gd name="T5" fmla="*/ 2 h 55"/>
                  <a:gd name="T6" fmla="*/ 5 w 77"/>
                  <a:gd name="T7" fmla="*/ 35 h 55"/>
                  <a:gd name="T8" fmla="*/ 2 w 77"/>
                  <a:gd name="T9" fmla="*/ 46 h 55"/>
                  <a:gd name="T10" fmla="*/ 7 w 77"/>
                  <a:gd name="T11" fmla="*/ 55 h 55"/>
                  <a:gd name="T12" fmla="*/ 77 w 77"/>
                  <a:gd name="T13" fmla="*/ 1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55">
                    <a:moveTo>
                      <a:pt x="77" y="14"/>
                    </a:moveTo>
                    <a:cubicBezTo>
                      <a:pt x="71" y="5"/>
                      <a:pt x="71" y="5"/>
                      <a:pt x="71" y="5"/>
                    </a:cubicBezTo>
                    <a:cubicBezTo>
                      <a:pt x="69" y="1"/>
                      <a:pt x="64" y="0"/>
                      <a:pt x="60" y="2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" y="37"/>
                      <a:pt x="0" y="42"/>
                      <a:pt x="2" y="46"/>
                    </a:cubicBezTo>
                    <a:cubicBezTo>
                      <a:pt x="7" y="55"/>
                      <a:pt x="7" y="55"/>
                      <a:pt x="7" y="55"/>
                    </a:cubicBezTo>
                    <a:lnTo>
                      <a:pt x="77" y="14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PA-任意多边形 230"/>
              <p:cNvSpPr/>
              <p:nvPr>
                <p:custDataLst>
                  <p:tags r:id="rId244"/>
                </p:custDataLst>
              </p:nvPr>
            </p:nvSpPr>
            <p:spPr bwMode="auto">
              <a:xfrm>
                <a:off x="3944" y="2692"/>
                <a:ext cx="54" cy="122"/>
              </a:xfrm>
              <a:custGeom>
                <a:avLst/>
                <a:gdLst>
                  <a:gd name="T0" fmla="*/ 12 w 54"/>
                  <a:gd name="T1" fmla="*/ 0 h 122"/>
                  <a:gd name="T2" fmla="*/ 0 w 54"/>
                  <a:gd name="T3" fmla="*/ 106 h 122"/>
                  <a:gd name="T4" fmla="*/ 37 w 54"/>
                  <a:gd name="T5" fmla="*/ 78 h 122"/>
                  <a:gd name="T6" fmla="*/ 42 w 54"/>
                  <a:gd name="T7" fmla="*/ 122 h 122"/>
                  <a:gd name="T8" fmla="*/ 54 w 54"/>
                  <a:gd name="T9" fmla="*/ 47 h 122"/>
                  <a:gd name="T10" fmla="*/ 17 w 54"/>
                  <a:gd name="T11" fmla="*/ 74 h 122"/>
                  <a:gd name="T12" fmla="*/ 12 w 54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122">
                    <a:moveTo>
                      <a:pt x="12" y="0"/>
                    </a:moveTo>
                    <a:lnTo>
                      <a:pt x="0" y="106"/>
                    </a:lnTo>
                    <a:lnTo>
                      <a:pt x="37" y="78"/>
                    </a:lnTo>
                    <a:lnTo>
                      <a:pt x="42" y="122"/>
                    </a:lnTo>
                    <a:lnTo>
                      <a:pt x="54" y="47"/>
                    </a:lnTo>
                    <a:lnTo>
                      <a:pt x="17" y="74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9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1" name="PA-任意多边形 231"/>
              <p:cNvSpPr/>
              <p:nvPr>
                <p:custDataLst>
                  <p:tags r:id="rId245"/>
                </p:custDataLst>
              </p:nvPr>
            </p:nvSpPr>
            <p:spPr bwMode="auto">
              <a:xfrm>
                <a:off x="3995" y="2511"/>
                <a:ext cx="268" cy="333"/>
              </a:xfrm>
              <a:custGeom>
                <a:avLst/>
                <a:gdLst>
                  <a:gd name="T0" fmla="*/ 67 w 171"/>
                  <a:gd name="T1" fmla="*/ 218 h 226"/>
                  <a:gd name="T2" fmla="*/ 36 w 171"/>
                  <a:gd name="T3" fmla="*/ 207 h 226"/>
                  <a:gd name="T4" fmla="*/ 8 w 171"/>
                  <a:gd name="T5" fmla="*/ 150 h 226"/>
                  <a:gd name="T6" fmla="*/ 47 w 171"/>
                  <a:gd name="T7" fmla="*/ 36 h 226"/>
                  <a:gd name="T8" fmla="*/ 105 w 171"/>
                  <a:gd name="T9" fmla="*/ 8 h 226"/>
                  <a:gd name="T10" fmla="*/ 135 w 171"/>
                  <a:gd name="T11" fmla="*/ 19 h 226"/>
                  <a:gd name="T12" fmla="*/ 163 w 171"/>
                  <a:gd name="T13" fmla="*/ 76 h 226"/>
                  <a:gd name="T14" fmla="*/ 124 w 171"/>
                  <a:gd name="T15" fmla="*/ 190 h 226"/>
                  <a:gd name="T16" fmla="*/ 67 w 171"/>
                  <a:gd name="T17" fmla="*/ 21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1" h="226">
                    <a:moveTo>
                      <a:pt x="67" y="218"/>
                    </a:moveTo>
                    <a:cubicBezTo>
                      <a:pt x="36" y="207"/>
                      <a:pt x="36" y="207"/>
                      <a:pt x="36" y="207"/>
                    </a:cubicBezTo>
                    <a:cubicBezTo>
                      <a:pt x="13" y="199"/>
                      <a:pt x="0" y="173"/>
                      <a:pt x="8" y="150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55" y="13"/>
                      <a:pt x="81" y="0"/>
                      <a:pt x="105" y="8"/>
                    </a:cubicBezTo>
                    <a:cubicBezTo>
                      <a:pt x="135" y="19"/>
                      <a:pt x="135" y="19"/>
                      <a:pt x="135" y="19"/>
                    </a:cubicBezTo>
                    <a:cubicBezTo>
                      <a:pt x="159" y="27"/>
                      <a:pt x="171" y="53"/>
                      <a:pt x="163" y="76"/>
                    </a:cubicBezTo>
                    <a:cubicBezTo>
                      <a:pt x="124" y="190"/>
                      <a:pt x="124" y="190"/>
                      <a:pt x="124" y="190"/>
                    </a:cubicBezTo>
                    <a:cubicBezTo>
                      <a:pt x="116" y="213"/>
                      <a:pt x="91" y="226"/>
                      <a:pt x="67" y="218"/>
                    </a:cubicBezTo>
                    <a:close/>
                  </a:path>
                </a:pathLst>
              </a:custGeom>
              <a:solidFill>
                <a:srgbClr val="182D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PA-任意多边形 232"/>
              <p:cNvSpPr/>
              <p:nvPr>
                <p:custDataLst>
                  <p:tags r:id="rId246"/>
                </p:custDataLst>
              </p:nvPr>
            </p:nvSpPr>
            <p:spPr bwMode="auto">
              <a:xfrm>
                <a:off x="4008" y="2526"/>
                <a:ext cx="247" cy="297"/>
              </a:xfrm>
              <a:custGeom>
                <a:avLst/>
                <a:gdLst>
                  <a:gd name="T0" fmla="*/ 156 w 247"/>
                  <a:gd name="T1" fmla="*/ 297 h 297"/>
                  <a:gd name="T2" fmla="*/ 0 w 247"/>
                  <a:gd name="T3" fmla="*/ 245 h 297"/>
                  <a:gd name="T4" fmla="*/ 89 w 247"/>
                  <a:gd name="T5" fmla="*/ 0 h 297"/>
                  <a:gd name="T6" fmla="*/ 247 w 247"/>
                  <a:gd name="T7" fmla="*/ 50 h 297"/>
                  <a:gd name="T8" fmla="*/ 156 w 247"/>
                  <a:gd name="T9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97">
                    <a:moveTo>
                      <a:pt x="156" y="297"/>
                    </a:moveTo>
                    <a:lnTo>
                      <a:pt x="0" y="245"/>
                    </a:lnTo>
                    <a:lnTo>
                      <a:pt x="89" y="0"/>
                    </a:lnTo>
                    <a:lnTo>
                      <a:pt x="247" y="50"/>
                    </a:lnTo>
                    <a:lnTo>
                      <a:pt x="156" y="297"/>
                    </a:ln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" name="PA-任意多边形 233"/>
              <p:cNvSpPr/>
              <p:nvPr>
                <p:custDataLst>
                  <p:tags r:id="rId247"/>
                </p:custDataLst>
              </p:nvPr>
            </p:nvSpPr>
            <p:spPr bwMode="auto">
              <a:xfrm>
                <a:off x="4150" y="2530"/>
                <a:ext cx="58" cy="22"/>
              </a:xfrm>
              <a:custGeom>
                <a:avLst/>
                <a:gdLst>
                  <a:gd name="T0" fmla="*/ 35 w 37"/>
                  <a:gd name="T1" fmla="*/ 15 h 15"/>
                  <a:gd name="T2" fmla="*/ 1 w 37"/>
                  <a:gd name="T3" fmla="*/ 3 h 15"/>
                  <a:gd name="T4" fmla="*/ 0 w 37"/>
                  <a:gd name="T5" fmla="*/ 1 h 15"/>
                  <a:gd name="T6" fmla="*/ 0 w 37"/>
                  <a:gd name="T7" fmla="*/ 1 h 15"/>
                  <a:gd name="T8" fmla="*/ 2 w 37"/>
                  <a:gd name="T9" fmla="*/ 0 h 15"/>
                  <a:gd name="T10" fmla="*/ 36 w 37"/>
                  <a:gd name="T11" fmla="*/ 12 h 15"/>
                  <a:gd name="T12" fmla="*/ 37 w 37"/>
                  <a:gd name="T13" fmla="*/ 14 h 15"/>
                  <a:gd name="T14" fmla="*/ 37 w 37"/>
                  <a:gd name="T15" fmla="*/ 14 h 15"/>
                  <a:gd name="T16" fmla="*/ 35 w 37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5">
                    <a:moveTo>
                      <a:pt x="35" y="15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7" y="12"/>
                      <a:pt x="37" y="13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6" y="15"/>
                      <a:pt x="35" y="15"/>
                    </a:cubicBez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" name="PA-任意多边形 234"/>
              <p:cNvSpPr/>
              <p:nvPr>
                <p:custDataLst>
                  <p:tags r:id="rId248"/>
                </p:custDataLst>
              </p:nvPr>
            </p:nvSpPr>
            <p:spPr bwMode="auto">
              <a:xfrm>
                <a:off x="4072" y="2801"/>
                <a:ext cx="19" cy="18"/>
              </a:xfrm>
              <a:custGeom>
                <a:avLst/>
                <a:gdLst>
                  <a:gd name="T0" fmla="*/ 11 w 12"/>
                  <a:gd name="T1" fmla="*/ 8 h 12"/>
                  <a:gd name="T2" fmla="*/ 4 w 12"/>
                  <a:gd name="T3" fmla="*/ 11 h 12"/>
                  <a:gd name="T4" fmla="*/ 1 w 12"/>
                  <a:gd name="T5" fmla="*/ 4 h 12"/>
                  <a:gd name="T6" fmla="*/ 7 w 12"/>
                  <a:gd name="T7" fmla="*/ 1 h 12"/>
                  <a:gd name="T8" fmla="*/ 11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1" y="8"/>
                    </a:moveTo>
                    <a:cubicBezTo>
                      <a:pt x="10" y="11"/>
                      <a:pt x="7" y="12"/>
                      <a:pt x="4" y="11"/>
                    </a:cubicBezTo>
                    <a:cubicBezTo>
                      <a:pt x="1" y="10"/>
                      <a:pt x="0" y="7"/>
                      <a:pt x="1" y="4"/>
                    </a:cubicBezTo>
                    <a:cubicBezTo>
                      <a:pt x="2" y="2"/>
                      <a:pt x="5" y="0"/>
                      <a:pt x="7" y="1"/>
                    </a:cubicBezTo>
                    <a:cubicBezTo>
                      <a:pt x="10" y="2"/>
                      <a:pt x="12" y="5"/>
                      <a:pt x="11" y="8"/>
                    </a:cubicBezTo>
                    <a:close/>
                  </a:path>
                </a:pathLst>
              </a:custGeom>
              <a:solidFill>
                <a:srgbClr val="F0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" name="PA-任意多边形 235"/>
              <p:cNvSpPr/>
              <p:nvPr>
                <p:custDataLst>
                  <p:tags r:id="rId249"/>
                </p:custDataLst>
              </p:nvPr>
            </p:nvSpPr>
            <p:spPr bwMode="auto">
              <a:xfrm>
                <a:off x="4124" y="2607"/>
                <a:ext cx="346" cy="101"/>
              </a:xfrm>
              <a:custGeom>
                <a:avLst/>
                <a:gdLst>
                  <a:gd name="T0" fmla="*/ 205 w 221"/>
                  <a:gd name="T1" fmla="*/ 42 h 69"/>
                  <a:gd name="T2" fmla="*/ 22 w 221"/>
                  <a:gd name="T3" fmla="*/ 68 h 69"/>
                  <a:gd name="T4" fmla="*/ 2 w 221"/>
                  <a:gd name="T5" fmla="*/ 53 h 69"/>
                  <a:gd name="T6" fmla="*/ 1 w 221"/>
                  <a:gd name="T7" fmla="*/ 47 h 69"/>
                  <a:gd name="T8" fmla="*/ 16 w 221"/>
                  <a:gd name="T9" fmla="*/ 27 h 69"/>
                  <a:gd name="T10" fmla="*/ 200 w 221"/>
                  <a:gd name="T11" fmla="*/ 1 h 69"/>
                  <a:gd name="T12" fmla="*/ 219 w 221"/>
                  <a:gd name="T13" fmla="*/ 16 h 69"/>
                  <a:gd name="T14" fmla="*/ 220 w 221"/>
                  <a:gd name="T15" fmla="*/ 22 h 69"/>
                  <a:gd name="T16" fmla="*/ 205 w 221"/>
                  <a:gd name="T17" fmla="*/ 4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1" h="69">
                    <a:moveTo>
                      <a:pt x="205" y="42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12" y="69"/>
                      <a:pt x="4" y="62"/>
                      <a:pt x="2" y="53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38"/>
                      <a:pt x="7" y="29"/>
                      <a:pt x="16" y="27"/>
                    </a:cubicBezTo>
                    <a:cubicBezTo>
                      <a:pt x="200" y="1"/>
                      <a:pt x="200" y="1"/>
                      <a:pt x="200" y="1"/>
                    </a:cubicBezTo>
                    <a:cubicBezTo>
                      <a:pt x="209" y="0"/>
                      <a:pt x="218" y="7"/>
                      <a:pt x="219" y="16"/>
                    </a:cubicBezTo>
                    <a:cubicBezTo>
                      <a:pt x="220" y="22"/>
                      <a:pt x="220" y="22"/>
                      <a:pt x="220" y="22"/>
                    </a:cubicBezTo>
                    <a:cubicBezTo>
                      <a:pt x="221" y="31"/>
                      <a:pt x="215" y="40"/>
                      <a:pt x="205" y="42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PA-任意多边形 236"/>
              <p:cNvSpPr/>
              <p:nvPr>
                <p:custDataLst>
                  <p:tags r:id="rId250"/>
                </p:custDataLst>
              </p:nvPr>
            </p:nvSpPr>
            <p:spPr bwMode="auto">
              <a:xfrm>
                <a:off x="4127" y="2560"/>
                <a:ext cx="368" cy="375"/>
              </a:xfrm>
              <a:custGeom>
                <a:avLst/>
                <a:gdLst>
                  <a:gd name="T0" fmla="*/ 368 w 368"/>
                  <a:gd name="T1" fmla="*/ 332 h 375"/>
                  <a:gd name="T2" fmla="*/ 50 w 368"/>
                  <a:gd name="T3" fmla="*/ 375 h 375"/>
                  <a:gd name="T4" fmla="*/ 0 w 368"/>
                  <a:gd name="T5" fmla="*/ 41 h 375"/>
                  <a:gd name="T6" fmla="*/ 316 w 368"/>
                  <a:gd name="T7" fmla="*/ 0 h 375"/>
                  <a:gd name="T8" fmla="*/ 368 w 368"/>
                  <a:gd name="T9" fmla="*/ 332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8" h="375">
                    <a:moveTo>
                      <a:pt x="368" y="332"/>
                    </a:moveTo>
                    <a:lnTo>
                      <a:pt x="50" y="375"/>
                    </a:lnTo>
                    <a:lnTo>
                      <a:pt x="0" y="41"/>
                    </a:lnTo>
                    <a:lnTo>
                      <a:pt x="316" y="0"/>
                    </a:lnTo>
                    <a:lnTo>
                      <a:pt x="368" y="332"/>
                    </a:lnTo>
                    <a:close/>
                  </a:path>
                </a:pathLst>
              </a:custGeom>
              <a:solidFill>
                <a:srgbClr val="F5B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" name="PA-任意多边形 237"/>
              <p:cNvSpPr/>
              <p:nvPr>
                <p:custDataLst>
                  <p:tags r:id="rId251"/>
                </p:custDataLst>
              </p:nvPr>
            </p:nvSpPr>
            <p:spPr bwMode="auto">
              <a:xfrm>
                <a:off x="4116" y="2548"/>
                <a:ext cx="340" cy="65"/>
              </a:xfrm>
              <a:custGeom>
                <a:avLst/>
                <a:gdLst>
                  <a:gd name="T0" fmla="*/ 211 w 217"/>
                  <a:gd name="T1" fmla="*/ 15 h 44"/>
                  <a:gd name="T2" fmla="*/ 7 w 217"/>
                  <a:gd name="T3" fmla="*/ 44 h 44"/>
                  <a:gd name="T4" fmla="*/ 0 w 217"/>
                  <a:gd name="T5" fmla="*/ 38 h 44"/>
                  <a:gd name="T6" fmla="*/ 0 w 217"/>
                  <a:gd name="T7" fmla="*/ 37 h 44"/>
                  <a:gd name="T8" fmla="*/ 5 w 217"/>
                  <a:gd name="T9" fmla="*/ 29 h 44"/>
                  <a:gd name="T10" fmla="*/ 209 w 217"/>
                  <a:gd name="T11" fmla="*/ 1 h 44"/>
                  <a:gd name="T12" fmla="*/ 216 w 217"/>
                  <a:gd name="T13" fmla="*/ 6 h 44"/>
                  <a:gd name="T14" fmla="*/ 217 w 217"/>
                  <a:gd name="T15" fmla="*/ 8 h 44"/>
                  <a:gd name="T16" fmla="*/ 211 w 217"/>
                  <a:gd name="T1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44">
                    <a:moveTo>
                      <a:pt x="211" y="15"/>
                    </a:moveTo>
                    <a:cubicBezTo>
                      <a:pt x="7" y="44"/>
                      <a:pt x="7" y="44"/>
                      <a:pt x="7" y="44"/>
                    </a:cubicBezTo>
                    <a:cubicBezTo>
                      <a:pt x="4" y="44"/>
                      <a:pt x="1" y="42"/>
                      <a:pt x="0" y="38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3"/>
                      <a:pt x="2" y="30"/>
                      <a:pt x="5" y="29"/>
                    </a:cubicBezTo>
                    <a:cubicBezTo>
                      <a:pt x="209" y="1"/>
                      <a:pt x="209" y="1"/>
                      <a:pt x="209" y="1"/>
                    </a:cubicBezTo>
                    <a:cubicBezTo>
                      <a:pt x="213" y="0"/>
                      <a:pt x="216" y="2"/>
                      <a:pt x="216" y="6"/>
                    </a:cubicBezTo>
                    <a:cubicBezTo>
                      <a:pt x="217" y="8"/>
                      <a:pt x="217" y="8"/>
                      <a:pt x="217" y="8"/>
                    </a:cubicBezTo>
                    <a:cubicBezTo>
                      <a:pt x="217" y="11"/>
                      <a:pt x="215" y="14"/>
                      <a:pt x="211" y="15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" name="PA-任意多边形 238"/>
              <p:cNvSpPr/>
              <p:nvPr>
                <p:custDataLst>
                  <p:tags r:id="rId252"/>
                </p:custDataLst>
              </p:nvPr>
            </p:nvSpPr>
            <p:spPr bwMode="auto">
              <a:xfrm>
                <a:off x="4164" y="2877"/>
                <a:ext cx="342" cy="65"/>
              </a:xfrm>
              <a:custGeom>
                <a:avLst/>
                <a:gdLst>
                  <a:gd name="T0" fmla="*/ 212 w 218"/>
                  <a:gd name="T1" fmla="*/ 15 h 44"/>
                  <a:gd name="T2" fmla="*/ 8 w 218"/>
                  <a:gd name="T3" fmla="*/ 43 h 44"/>
                  <a:gd name="T4" fmla="*/ 1 w 218"/>
                  <a:gd name="T5" fmla="*/ 38 h 44"/>
                  <a:gd name="T6" fmla="*/ 1 w 218"/>
                  <a:gd name="T7" fmla="*/ 36 h 44"/>
                  <a:gd name="T8" fmla="*/ 6 w 218"/>
                  <a:gd name="T9" fmla="*/ 29 h 44"/>
                  <a:gd name="T10" fmla="*/ 210 w 218"/>
                  <a:gd name="T11" fmla="*/ 0 h 44"/>
                  <a:gd name="T12" fmla="*/ 217 w 218"/>
                  <a:gd name="T13" fmla="*/ 6 h 44"/>
                  <a:gd name="T14" fmla="*/ 217 w 218"/>
                  <a:gd name="T15" fmla="*/ 7 h 44"/>
                  <a:gd name="T16" fmla="*/ 212 w 218"/>
                  <a:gd name="T17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44">
                    <a:moveTo>
                      <a:pt x="212" y="15"/>
                    </a:moveTo>
                    <a:cubicBezTo>
                      <a:pt x="8" y="43"/>
                      <a:pt x="8" y="43"/>
                      <a:pt x="8" y="43"/>
                    </a:cubicBezTo>
                    <a:cubicBezTo>
                      <a:pt x="5" y="44"/>
                      <a:pt x="1" y="42"/>
                      <a:pt x="1" y="38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3"/>
                      <a:pt x="3" y="30"/>
                      <a:pt x="6" y="29"/>
                    </a:cubicBezTo>
                    <a:cubicBezTo>
                      <a:pt x="210" y="0"/>
                      <a:pt x="210" y="0"/>
                      <a:pt x="210" y="0"/>
                    </a:cubicBezTo>
                    <a:cubicBezTo>
                      <a:pt x="213" y="0"/>
                      <a:pt x="217" y="2"/>
                      <a:pt x="217" y="6"/>
                    </a:cubicBezTo>
                    <a:cubicBezTo>
                      <a:pt x="217" y="7"/>
                      <a:pt x="217" y="7"/>
                      <a:pt x="217" y="7"/>
                    </a:cubicBezTo>
                    <a:cubicBezTo>
                      <a:pt x="218" y="11"/>
                      <a:pt x="216" y="14"/>
                      <a:pt x="212" y="15"/>
                    </a:cubicBezTo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" name="PA-任意多边形 239"/>
              <p:cNvSpPr/>
              <p:nvPr>
                <p:custDataLst>
                  <p:tags r:id="rId253"/>
                </p:custDataLst>
              </p:nvPr>
            </p:nvSpPr>
            <p:spPr bwMode="auto">
              <a:xfrm>
                <a:off x="4133" y="2571"/>
                <a:ext cx="307" cy="143"/>
              </a:xfrm>
              <a:custGeom>
                <a:avLst/>
                <a:gdLst>
                  <a:gd name="T0" fmla="*/ 0 w 196"/>
                  <a:gd name="T1" fmla="*/ 27 h 97"/>
                  <a:gd name="T2" fmla="*/ 18 w 196"/>
                  <a:gd name="T3" fmla="*/ 34 h 97"/>
                  <a:gd name="T4" fmla="*/ 39 w 196"/>
                  <a:gd name="T5" fmla="*/ 59 h 97"/>
                  <a:gd name="T6" fmla="*/ 51 w 196"/>
                  <a:gd name="T7" fmla="*/ 97 h 97"/>
                  <a:gd name="T8" fmla="*/ 67 w 196"/>
                  <a:gd name="T9" fmla="*/ 68 h 97"/>
                  <a:gd name="T10" fmla="*/ 86 w 196"/>
                  <a:gd name="T11" fmla="*/ 69 h 97"/>
                  <a:gd name="T12" fmla="*/ 107 w 196"/>
                  <a:gd name="T13" fmla="*/ 75 h 97"/>
                  <a:gd name="T14" fmla="*/ 118 w 196"/>
                  <a:gd name="T15" fmla="*/ 51 h 97"/>
                  <a:gd name="T16" fmla="*/ 136 w 196"/>
                  <a:gd name="T17" fmla="*/ 67 h 97"/>
                  <a:gd name="T18" fmla="*/ 144 w 196"/>
                  <a:gd name="T19" fmla="*/ 49 h 97"/>
                  <a:gd name="T20" fmla="*/ 153 w 196"/>
                  <a:gd name="T21" fmla="*/ 79 h 97"/>
                  <a:gd name="T22" fmla="*/ 166 w 196"/>
                  <a:gd name="T23" fmla="*/ 36 h 97"/>
                  <a:gd name="T24" fmla="*/ 196 w 196"/>
                  <a:gd name="T25" fmla="*/ 0 h 97"/>
                  <a:gd name="T26" fmla="*/ 0 w 196"/>
                  <a:gd name="T27" fmla="*/ 2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6" h="97">
                    <a:moveTo>
                      <a:pt x="0" y="27"/>
                    </a:moveTo>
                    <a:cubicBezTo>
                      <a:pt x="2" y="30"/>
                      <a:pt x="6" y="33"/>
                      <a:pt x="18" y="34"/>
                    </a:cubicBezTo>
                    <a:cubicBezTo>
                      <a:pt x="34" y="36"/>
                      <a:pt x="40" y="47"/>
                      <a:pt x="39" y="59"/>
                    </a:cubicBezTo>
                    <a:cubicBezTo>
                      <a:pt x="38" y="72"/>
                      <a:pt x="39" y="97"/>
                      <a:pt x="51" y="97"/>
                    </a:cubicBezTo>
                    <a:cubicBezTo>
                      <a:pt x="64" y="97"/>
                      <a:pt x="62" y="79"/>
                      <a:pt x="67" y="68"/>
                    </a:cubicBezTo>
                    <a:cubicBezTo>
                      <a:pt x="73" y="56"/>
                      <a:pt x="76" y="52"/>
                      <a:pt x="86" y="69"/>
                    </a:cubicBezTo>
                    <a:cubicBezTo>
                      <a:pt x="96" y="86"/>
                      <a:pt x="106" y="90"/>
                      <a:pt x="107" y="75"/>
                    </a:cubicBezTo>
                    <a:cubicBezTo>
                      <a:pt x="108" y="59"/>
                      <a:pt x="112" y="42"/>
                      <a:pt x="118" y="51"/>
                    </a:cubicBezTo>
                    <a:cubicBezTo>
                      <a:pt x="124" y="60"/>
                      <a:pt x="127" y="79"/>
                      <a:pt x="136" y="67"/>
                    </a:cubicBezTo>
                    <a:cubicBezTo>
                      <a:pt x="142" y="58"/>
                      <a:pt x="144" y="52"/>
                      <a:pt x="144" y="49"/>
                    </a:cubicBezTo>
                    <a:cubicBezTo>
                      <a:pt x="144" y="54"/>
                      <a:pt x="145" y="76"/>
                      <a:pt x="153" y="79"/>
                    </a:cubicBezTo>
                    <a:cubicBezTo>
                      <a:pt x="162" y="81"/>
                      <a:pt x="159" y="42"/>
                      <a:pt x="166" y="36"/>
                    </a:cubicBezTo>
                    <a:cubicBezTo>
                      <a:pt x="172" y="31"/>
                      <a:pt x="194" y="8"/>
                      <a:pt x="196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CE03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PA-任意多边形 240"/>
              <p:cNvSpPr/>
              <p:nvPr>
                <p:custDataLst>
                  <p:tags r:id="rId254"/>
                </p:custDataLst>
              </p:nvPr>
            </p:nvSpPr>
            <p:spPr bwMode="auto">
              <a:xfrm>
                <a:off x="4091" y="2614"/>
                <a:ext cx="421" cy="219"/>
              </a:xfrm>
              <a:custGeom>
                <a:avLst/>
                <a:gdLst>
                  <a:gd name="T0" fmla="*/ 25 w 269"/>
                  <a:gd name="T1" fmla="*/ 33 h 149"/>
                  <a:gd name="T2" fmla="*/ 0 w 269"/>
                  <a:gd name="T3" fmla="*/ 37 h 149"/>
                  <a:gd name="T4" fmla="*/ 0 w 269"/>
                  <a:gd name="T5" fmla="*/ 46 h 149"/>
                  <a:gd name="T6" fmla="*/ 1 w 269"/>
                  <a:gd name="T7" fmla="*/ 58 h 149"/>
                  <a:gd name="T8" fmla="*/ 3 w 269"/>
                  <a:gd name="T9" fmla="*/ 77 h 149"/>
                  <a:gd name="T10" fmla="*/ 29 w 269"/>
                  <a:gd name="T11" fmla="*/ 128 h 149"/>
                  <a:gd name="T12" fmla="*/ 79 w 269"/>
                  <a:gd name="T13" fmla="*/ 149 h 149"/>
                  <a:gd name="T14" fmla="*/ 88 w 269"/>
                  <a:gd name="T15" fmla="*/ 148 h 149"/>
                  <a:gd name="T16" fmla="*/ 206 w 269"/>
                  <a:gd name="T17" fmla="*/ 131 h 149"/>
                  <a:gd name="T18" fmla="*/ 251 w 269"/>
                  <a:gd name="T19" fmla="*/ 104 h 149"/>
                  <a:gd name="T20" fmla="*/ 269 w 269"/>
                  <a:gd name="T21" fmla="*/ 52 h 149"/>
                  <a:gd name="T22" fmla="*/ 268 w 269"/>
                  <a:gd name="T23" fmla="*/ 40 h 149"/>
                  <a:gd name="T24" fmla="*/ 265 w 269"/>
                  <a:gd name="T25" fmla="*/ 20 h 149"/>
                  <a:gd name="T26" fmla="*/ 262 w 269"/>
                  <a:gd name="T27" fmla="*/ 9 h 149"/>
                  <a:gd name="T28" fmla="*/ 260 w 269"/>
                  <a:gd name="T29" fmla="*/ 0 h 149"/>
                  <a:gd name="T30" fmla="*/ 237 w 269"/>
                  <a:gd name="T31" fmla="*/ 3 h 149"/>
                  <a:gd name="T32" fmla="*/ 239 w 269"/>
                  <a:gd name="T33" fmla="*/ 23 h 149"/>
                  <a:gd name="T34" fmla="*/ 254 w 269"/>
                  <a:gd name="T35" fmla="*/ 21 h 149"/>
                  <a:gd name="T36" fmla="*/ 253 w 269"/>
                  <a:gd name="T37" fmla="*/ 11 h 149"/>
                  <a:gd name="T38" fmla="*/ 243 w 269"/>
                  <a:gd name="T39" fmla="*/ 14 h 149"/>
                  <a:gd name="T40" fmla="*/ 245 w 269"/>
                  <a:gd name="T41" fmla="*/ 23 h 149"/>
                  <a:gd name="T42" fmla="*/ 248 w 269"/>
                  <a:gd name="T43" fmla="*/ 42 h 149"/>
                  <a:gd name="T44" fmla="*/ 249 w 269"/>
                  <a:gd name="T45" fmla="*/ 52 h 149"/>
                  <a:gd name="T46" fmla="*/ 235 w 269"/>
                  <a:gd name="T47" fmla="*/ 92 h 149"/>
                  <a:gd name="T48" fmla="*/ 203 w 269"/>
                  <a:gd name="T49" fmla="*/ 112 h 149"/>
                  <a:gd name="T50" fmla="*/ 85 w 269"/>
                  <a:gd name="T51" fmla="*/ 128 h 149"/>
                  <a:gd name="T52" fmla="*/ 79 w 269"/>
                  <a:gd name="T53" fmla="*/ 129 h 149"/>
                  <a:gd name="T54" fmla="*/ 43 w 269"/>
                  <a:gd name="T55" fmla="*/ 114 h 149"/>
                  <a:gd name="T56" fmla="*/ 23 w 269"/>
                  <a:gd name="T57" fmla="*/ 74 h 149"/>
                  <a:gd name="T58" fmla="*/ 20 w 269"/>
                  <a:gd name="T59" fmla="*/ 55 h 149"/>
                  <a:gd name="T60" fmla="*/ 20 w 269"/>
                  <a:gd name="T61" fmla="*/ 46 h 149"/>
                  <a:gd name="T62" fmla="*/ 10 w 269"/>
                  <a:gd name="T63" fmla="*/ 46 h 149"/>
                  <a:gd name="T64" fmla="*/ 11 w 269"/>
                  <a:gd name="T65" fmla="*/ 56 h 149"/>
                  <a:gd name="T66" fmla="*/ 28 w 269"/>
                  <a:gd name="T67" fmla="*/ 53 h 149"/>
                  <a:gd name="T68" fmla="*/ 25 w 269"/>
                  <a:gd name="T69" fmla="*/ 3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9" h="149">
                    <a:moveTo>
                      <a:pt x="25" y="3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4"/>
                      <a:pt x="1" y="58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6" y="97"/>
                      <a:pt x="16" y="115"/>
                      <a:pt x="29" y="128"/>
                    </a:cubicBezTo>
                    <a:cubicBezTo>
                      <a:pt x="42" y="141"/>
                      <a:pt x="60" y="149"/>
                      <a:pt x="79" y="149"/>
                    </a:cubicBezTo>
                    <a:cubicBezTo>
                      <a:pt x="82" y="149"/>
                      <a:pt x="85" y="149"/>
                      <a:pt x="88" y="148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25" y="129"/>
                      <a:pt x="240" y="119"/>
                      <a:pt x="251" y="104"/>
                    </a:cubicBezTo>
                    <a:cubicBezTo>
                      <a:pt x="262" y="90"/>
                      <a:pt x="269" y="72"/>
                      <a:pt x="269" y="52"/>
                    </a:cubicBezTo>
                    <a:cubicBezTo>
                      <a:pt x="269" y="48"/>
                      <a:pt x="268" y="44"/>
                      <a:pt x="268" y="40"/>
                    </a:cubicBezTo>
                    <a:cubicBezTo>
                      <a:pt x="265" y="20"/>
                      <a:pt x="265" y="20"/>
                      <a:pt x="265" y="20"/>
                    </a:cubicBezTo>
                    <a:cubicBezTo>
                      <a:pt x="264" y="16"/>
                      <a:pt x="263" y="12"/>
                      <a:pt x="262" y="9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37" y="3"/>
                      <a:pt x="237" y="3"/>
                      <a:pt x="237" y="3"/>
                    </a:cubicBezTo>
                    <a:cubicBezTo>
                      <a:pt x="239" y="23"/>
                      <a:pt x="239" y="23"/>
                      <a:pt x="239" y="23"/>
                    </a:cubicBezTo>
                    <a:cubicBezTo>
                      <a:pt x="254" y="21"/>
                      <a:pt x="254" y="21"/>
                      <a:pt x="254" y="21"/>
                    </a:cubicBezTo>
                    <a:cubicBezTo>
                      <a:pt x="253" y="11"/>
                      <a:pt x="253" y="11"/>
                      <a:pt x="253" y="11"/>
                    </a:cubicBezTo>
                    <a:cubicBezTo>
                      <a:pt x="243" y="14"/>
                      <a:pt x="243" y="14"/>
                      <a:pt x="243" y="14"/>
                    </a:cubicBezTo>
                    <a:cubicBezTo>
                      <a:pt x="244" y="17"/>
                      <a:pt x="245" y="20"/>
                      <a:pt x="245" y="23"/>
                    </a:cubicBezTo>
                    <a:cubicBezTo>
                      <a:pt x="248" y="42"/>
                      <a:pt x="248" y="42"/>
                      <a:pt x="248" y="42"/>
                    </a:cubicBezTo>
                    <a:cubicBezTo>
                      <a:pt x="248" y="46"/>
                      <a:pt x="249" y="49"/>
                      <a:pt x="249" y="52"/>
                    </a:cubicBezTo>
                    <a:cubicBezTo>
                      <a:pt x="249" y="68"/>
                      <a:pt x="244" y="82"/>
                      <a:pt x="235" y="92"/>
                    </a:cubicBezTo>
                    <a:cubicBezTo>
                      <a:pt x="227" y="103"/>
                      <a:pt x="216" y="110"/>
                      <a:pt x="203" y="112"/>
                    </a:cubicBezTo>
                    <a:cubicBezTo>
                      <a:pt x="85" y="128"/>
                      <a:pt x="85" y="128"/>
                      <a:pt x="85" y="128"/>
                    </a:cubicBezTo>
                    <a:cubicBezTo>
                      <a:pt x="83" y="129"/>
                      <a:pt x="81" y="129"/>
                      <a:pt x="79" y="129"/>
                    </a:cubicBezTo>
                    <a:cubicBezTo>
                      <a:pt x="66" y="129"/>
                      <a:pt x="53" y="123"/>
                      <a:pt x="43" y="114"/>
                    </a:cubicBezTo>
                    <a:cubicBezTo>
                      <a:pt x="33" y="104"/>
                      <a:pt x="25" y="90"/>
                      <a:pt x="23" y="74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2"/>
                      <a:pt x="20" y="49"/>
                      <a:pt x="2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5" y="33"/>
                      <a:pt x="25" y="33"/>
                      <a:pt x="25" y="33"/>
                    </a:cubicBez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" name="PA-任意多边形 241"/>
              <p:cNvSpPr/>
              <p:nvPr>
                <p:custDataLst>
                  <p:tags r:id="rId255"/>
                </p:custDataLst>
              </p:nvPr>
            </p:nvSpPr>
            <p:spPr bwMode="auto">
              <a:xfrm>
                <a:off x="4258" y="2786"/>
                <a:ext cx="129" cy="37"/>
              </a:xfrm>
              <a:custGeom>
                <a:avLst/>
                <a:gdLst>
                  <a:gd name="T0" fmla="*/ 129 w 129"/>
                  <a:gd name="T1" fmla="*/ 21 h 37"/>
                  <a:gd name="T2" fmla="*/ 3 w 129"/>
                  <a:gd name="T3" fmla="*/ 37 h 37"/>
                  <a:gd name="T4" fmla="*/ 0 w 129"/>
                  <a:gd name="T5" fmla="*/ 18 h 37"/>
                  <a:gd name="T6" fmla="*/ 125 w 129"/>
                  <a:gd name="T7" fmla="*/ 0 h 37"/>
                  <a:gd name="T8" fmla="*/ 129 w 129"/>
                  <a:gd name="T9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37">
                    <a:moveTo>
                      <a:pt x="129" y="21"/>
                    </a:moveTo>
                    <a:lnTo>
                      <a:pt x="3" y="37"/>
                    </a:lnTo>
                    <a:lnTo>
                      <a:pt x="0" y="18"/>
                    </a:lnTo>
                    <a:lnTo>
                      <a:pt x="125" y="0"/>
                    </a:lnTo>
                    <a:lnTo>
                      <a:pt x="129" y="21"/>
                    </a:lnTo>
                    <a:close/>
                  </a:path>
                </a:pathLst>
              </a:custGeom>
              <a:solidFill>
                <a:srgbClr val="2B38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" name="PA-任意多边形 242"/>
              <p:cNvSpPr/>
              <p:nvPr>
                <p:custDataLst>
                  <p:tags r:id="rId256"/>
                </p:custDataLst>
              </p:nvPr>
            </p:nvSpPr>
            <p:spPr bwMode="auto">
              <a:xfrm>
                <a:off x="4388" y="2474"/>
                <a:ext cx="291" cy="506"/>
              </a:xfrm>
              <a:custGeom>
                <a:avLst/>
                <a:gdLst>
                  <a:gd name="T0" fmla="*/ 87 w 186"/>
                  <a:gd name="T1" fmla="*/ 340 h 344"/>
                  <a:gd name="T2" fmla="*/ 65 w 186"/>
                  <a:gd name="T3" fmla="*/ 338 h 344"/>
                  <a:gd name="T4" fmla="*/ 4 w 186"/>
                  <a:gd name="T5" fmla="*/ 262 h 344"/>
                  <a:gd name="T6" fmla="*/ 24 w 186"/>
                  <a:gd name="T7" fmla="*/ 66 h 344"/>
                  <a:gd name="T8" fmla="*/ 100 w 186"/>
                  <a:gd name="T9" fmla="*/ 4 h 344"/>
                  <a:gd name="T10" fmla="*/ 121 w 186"/>
                  <a:gd name="T11" fmla="*/ 7 h 344"/>
                  <a:gd name="T12" fmla="*/ 182 w 186"/>
                  <a:gd name="T13" fmla="*/ 82 h 344"/>
                  <a:gd name="T14" fmla="*/ 162 w 186"/>
                  <a:gd name="T15" fmla="*/ 278 h 344"/>
                  <a:gd name="T16" fmla="*/ 87 w 186"/>
                  <a:gd name="T17" fmla="*/ 34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6" h="344">
                    <a:moveTo>
                      <a:pt x="87" y="340"/>
                    </a:moveTo>
                    <a:cubicBezTo>
                      <a:pt x="65" y="338"/>
                      <a:pt x="65" y="338"/>
                      <a:pt x="65" y="338"/>
                    </a:cubicBezTo>
                    <a:cubicBezTo>
                      <a:pt x="28" y="334"/>
                      <a:pt x="0" y="300"/>
                      <a:pt x="4" y="262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28" y="28"/>
                      <a:pt x="62" y="0"/>
                      <a:pt x="100" y="4"/>
                    </a:cubicBezTo>
                    <a:cubicBezTo>
                      <a:pt x="121" y="7"/>
                      <a:pt x="121" y="7"/>
                      <a:pt x="121" y="7"/>
                    </a:cubicBezTo>
                    <a:cubicBezTo>
                      <a:pt x="159" y="10"/>
                      <a:pt x="186" y="44"/>
                      <a:pt x="182" y="82"/>
                    </a:cubicBezTo>
                    <a:cubicBezTo>
                      <a:pt x="162" y="278"/>
                      <a:pt x="162" y="278"/>
                      <a:pt x="162" y="278"/>
                    </a:cubicBezTo>
                    <a:cubicBezTo>
                      <a:pt x="158" y="316"/>
                      <a:pt x="124" y="344"/>
                      <a:pt x="87" y="340"/>
                    </a:cubicBezTo>
                  </a:path>
                </a:pathLst>
              </a:custGeom>
              <a:solidFill>
                <a:srgbClr val="896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3" name="PA-任意多边形 243"/>
              <p:cNvSpPr/>
              <p:nvPr>
                <p:custDataLst>
                  <p:tags r:id="rId257"/>
                </p:custDataLst>
              </p:nvPr>
            </p:nvSpPr>
            <p:spPr bwMode="auto">
              <a:xfrm>
                <a:off x="4435" y="2585"/>
                <a:ext cx="197" cy="291"/>
              </a:xfrm>
              <a:custGeom>
                <a:avLst/>
                <a:gdLst>
                  <a:gd name="T0" fmla="*/ 60 w 126"/>
                  <a:gd name="T1" fmla="*/ 195 h 198"/>
                  <a:gd name="T2" fmla="*/ 46 w 126"/>
                  <a:gd name="T3" fmla="*/ 194 h 198"/>
                  <a:gd name="T4" fmla="*/ 3 w 126"/>
                  <a:gd name="T5" fmla="*/ 141 h 198"/>
                  <a:gd name="T6" fmla="*/ 13 w 126"/>
                  <a:gd name="T7" fmla="*/ 45 h 198"/>
                  <a:gd name="T8" fmla="*/ 66 w 126"/>
                  <a:gd name="T9" fmla="*/ 3 h 198"/>
                  <a:gd name="T10" fmla="*/ 80 w 126"/>
                  <a:gd name="T11" fmla="*/ 4 h 198"/>
                  <a:gd name="T12" fmla="*/ 123 w 126"/>
                  <a:gd name="T13" fmla="*/ 57 h 198"/>
                  <a:gd name="T14" fmla="*/ 113 w 126"/>
                  <a:gd name="T15" fmla="*/ 152 h 198"/>
                  <a:gd name="T16" fmla="*/ 60 w 126"/>
                  <a:gd name="T17" fmla="*/ 19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" h="198">
                    <a:moveTo>
                      <a:pt x="60" y="195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20" y="191"/>
                      <a:pt x="0" y="167"/>
                      <a:pt x="3" y="1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19"/>
                      <a:pt x="39" y="0"/>
                      <a:pt x="66" y="3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106" y="7"/>
                      <a:pt x="126" y="31"/>
                      <a:pt x="123" y="57"/>
                    </a:cubicBezTo>
                    <a:cubicBezTo>
                      <a:pt x="113" y="152"/>
                      <a:pt x="113" y="152"/>
                      <a:pt x="113" y="152"/>
                    </a:cubicBezTo>
                    <a:cubicBezTo>
                      <a:pt x="110" y="179"/>
                      <a:pt x="87" y="198"/>
                      <a:pt x="60" y="195"/>
                    </a:cubicBezTo>
                    <a:close/>
                  </a:path>
                </a:pathLst>
              </a:custGeom>
              <a:solidFill>
                <a:srgbClr val="FFFF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4" name="PA-任意多边形 244"/>
              <p:cNvSpPr/>
              <p:nvPr>
                <p:custDataLst>
                  <p:tags r:id="rId258"/>
                </p:custDataLst>
              </p:nvPr>
            </p:nvSpPr>
            <p:spPr bwMode="auto">
              <a:xfrm>
                <a:off x="3854" y="2942"/>
                <a:ext cx="910" cy="1338"/>
              </a:xfrm>
              <a:custGeom>
                <a:avLst/>
                <a:gdLst>
                  <a:gd name="T0" fmla="*/ 802 w 910"/>
                  <a:gd name="T1" fmla="*/ 1338 h 1338"/>
                  <a:gd name="T2" fmla="*/ 101 w 910"/>
                  <a:gd name="T3" fmla="*/ 1338 h 1338"/>
                  <a:gd name="T4" fmla="*/ 0 w 910"/>
                  <a:gd name="T5" fmla="*/ 0 h 1338"/>
                  <a:gd name="T6" fmla="*/ 910 w 910"/>
                  <a:gd name="T7" fmla="*/ 0 h 1338"/>
                  <a:gd name="T8" fmla="*/ 802 w 910"/>
                  <a:gd name="T9" fmla="*/ 1338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0" h="1338">
                    <a:moveTo>
                      <a:pt x="802" y="1338"/>
                    </a:moveTo>
                    <a:lnTo>
                      <a:pt x="101" y="1338"/>
                    </a:lnTo>
                    <a:lnTo>
                      <a:pt x="0" y="0"/>
                    </a:lnTo>
                    <a:lnTo>
                      <a:pt x="910" y="0"/>
                    </a:lnTo>
                    <a:lnTo>
                      <a:pt x="802" y="1338"/>
                    </a:lnTo>
                    <a:close/>
                  </a:path>
                </a:pathLst>
              </a:custGeom>
              <a:solidFill>
                <a:srgbClr val="EA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5" name="PA-任意多边形 245"/>
              <p:cNvSpPr/>
              <p:nvPr>
                <p:custDataLst>
                  <p:tags r:id="rId259"/>
                </p:custDataLst>
              </p:nvPr>
            </p:nvSpPr>
            <p:spPr bwMode="auto">
              <a:xfrm>
                <a:off x="3854" y="2942"/>
                <a:ext cx="910" cy="1338"/>
              </a:xfrm>
              <a:custGeom>
                <a:avLst/>
                <a:gdLst>
                  <a:gd name="T0" fmla="*/ 802 w 910"/>
                  <a:gd name="T1" fmla="*/ 1338 h 1338"/>
                  <a:gd name="T2" fmla="*/ 101 w 910"/>
                  <a:gd name="T3" fmla="*/ 1338 h 1338"/>
                  <a:gd name="T4" fmla="*/ 0 w 910"/>
                  <a:gd name="T5" fmla="*/ 0 h 1338"/>
                  <a:gd name="T6" fmla="*/ 910 w 910"/>
                  <a:gd name="T7" fmla="*/ 0 h 1338"/>
                  <a:gd name="T8" fmla="*/ 802 w 910"/>
                  <a:gd name="T9" fmla="*/ 1338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0" h="1338">
                    <a:moveTo>
                      <a:pt x="802" y="1338"/>
                    </a:moveTo>
                    <a:lnTo>
                      <a:pt x="101" y="1338"/>
                    </a:lnTo>
                    <a:lnTo>
                      <a:pt x="0" y="0"/>
                    </a:lnTo>
                    <a:lnTo>
                      <a:pt x="910" y="0"/>
                    </a:lnTo>
                    <a:lnTo>
                      <a:pt x="802" y="133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6" name="PA-任意多边形 246"/>
              <p:cNvSpPr/>
              <p:nvPr>
                <p:custDataLst>
                  <p:tags r:id="rId260"/>
                </p:custDataLst>
              </p:nvPr>
            </p:nvSpPr>
            <p:spPr bwMode="auto">
              <a:xfrm>
                <a:off x="4385" y="2942"/>
                <a:ext cx="41" cy="0"/>
              </a:xfrm>
              <a:custGeom>
                <a:avLst/>
                <a:gdLst>
                  <a:gd name="T0" fmla="*/ 26 w 26"/>
                  <a:gd name="T1" fmla="*/ 0 w 26"/>
                  <a:gd name="T2" fmla="*/ 0 w 26"/>
                  <a:gd name="T3" fmla="*/ 26 w 26"/>
                  <a:gd name="T4" fmla="*/ 26 w 2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6">
                    <a:moveTo>
                      <a:pt x="26" y="0"/>
                    </a:moveTo>
                    <a:cubicBezTo>
                      <a:pt x="17" y="0"/>
                      <a:pt x="8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7" name="PA-任意多边形 247"/>
              <p:cNvSpPr/>
              <p:nvPr>
                <p:custDataLst>
                  <p:tags r:id="rId261"/>
                </p:custDataLst>
              </p:nvPr>
            </p:nvSpPr>
            <p:spPr bwMode="auto">
              <a:xfrm>
                <a:off x="3854" y="2941"/>
                <a:ext cx="531" cy="1"/>
              </a:xfrm>
              <a:custGeom>
                <a:avLst/>
                <a:gdLst>
                  <a:gd name="T0" fmla="*/ 1 w 339"/>
                  <a:gd name="T1" fmla="*/ 0 h 1"/>
                  <a:gd name="T2" fmla="*/ 0 w 339"/>
                  <a:gd name="T3" fmla="*/ 1 h 1"/>
                  <a:gd name="T4" fmla="*/ 339 w 339"/>
                  <a:gd name="T5" fmla="*/ 1 h 1"/>
                  <a:gd name="T6" fmla="*/ 339 w 339"/>
                  <a:gd name="T7" fmla="*/ 1 h 1"/>
                  <a:gd name="T8" fmla="*/ 155 w 339"/>
                  <a:gd name="T9" fmla="*/ 1 h 1"/>
                  <a:gd name="T10" fmla="*/ 1 w 339"/>
                  <a:gd name="T11" fmla="*/ 0 h 1"/>
                  <a:gd name="T12" fmla="*/ 1 w 339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1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339" y="1"/>
                      <a:pt x="339" y="1"/>
                      <a:pt x="339" y="1"/>
                    </a:cubicBezTo>
                    <a:cubicBezTo>
                      <a:pt x="339" y="1"/>
                      <a:pt x="339" y="1"/>
                      <a:pt x="339" y="1"/>
                    </a:cubicBezTo>
                    <a:cubicBezTo>
                      <a:pt x="277" y="1"/>
                      <a:pt x="212" y="1"/>
                      <a:pt x="155" y="1"/>
                    </a:cubicBezTo>
                    <a:cubicBezTo>
                      <a:pt x="69" y="1"/>
                      <a:pt x="4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8" name="PA-任意多边形 248"/>
              <p:cNvSpPr/>
              <p:nvPr>
                <p:custDataLst>
                  <p:tags r:id="rId262"/>
                </p:custDataLst>
              </p:nvPr>
            </p:nvSpPr>
            <p:spPr bwMode="auto">
              <a:xfrm>
                <a:off x="4614" y="2941"/>
                <a:ext cx="150" cy="1"/>
              </a:xfrm>
              <a:custGeom>
                <a:avLst/>
                <a:gdLst>
                  <a:gd name="T0" fmla="*/ 96 w 96"/>
                  <a:gd name="T1" fmla="*/ 0 h 1"/>
                  <a:gd name="T2" fmla="*/ 1 w 96"/>
                  <a:gd name="T3" fmla="*/ 0 h 1"/>
                  <a:gd name="T4" fmla="*/ 0 w 96"/>
                  <a:gd name="T5" fmla="*/ 1 h 1"/>
                  <a:gd name="T6" fmla="*/ 96 w 96"/>
                  <a:gd name="T7" fmla="*/ 1 h 1"/>
                  <a:gd name="T8" fmla="*/ 96 w 96"/>
                  <a:gd name="T9" fmla="*/ 1 h 1"/>
                  <a:gd name="T10" fmla="*/ 96 w 96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1">
                    <a:moveTo>
                      <a:pt x="96" y="0"/>
                    </a:moveTo>
                    <a:cubicBezTo>
                      <a:pt x="96" y="0"/>
                      <a:pt x="58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6" y="1"/>
                      <a:pt x="9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PA-任意多边形 249"/>
              <p:cNvSpPr/>
              <p:nvPr>
                <p:custDataLst>
                  <p:tags r:id="rId263"/>
                </p:custDataLst>
              </p:nvPr>
            </p:nvSpPr>
            <p:spPr bwMode="auto">
              <a:xfrm>
                <a:off x="4426" y="2941"/>
                <a:ext cx="189" cy="1"/>
              </a:xfrm>
              <a:custGeom>
                <a:avLst/>
                <a:gdLst>
                  <a:gd name="T0" fmla="*/ 121 w 121"/>
                  <a:gd name="T1" fmla="*/ 0 h 1"/>
                  <a:gd name="T2" fmla="*/ 0 w 121"/>
                  <a:gd name="T3" fmla="*/ 1 h 1"/>
                  <a:gd name="T4" fmla="*/ 0 w 121"/>
                  <a:gd name="T5" fmla="*/ 1 h 1"/>
                  <a:gd name="T6" fmla="*/ 120 w 121"/>
                  <a:gd name="T7" fmla="*/ 1 h 1"/>
                  <a:gd name="T8" fmla="*/ 121 w 12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1">
                    <a:moveTo>
                      <a:pt x="121" y="0"/>
                    </a:moveTo>
                    <a:cubicBezTo>
                      <a:pt x="86" y="0"/>
                      <a:pt x="44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20" y="1"/>
                      <a:pt x="121" y="1"/>
                      <a:pt x="121" y="0"/>
                    </a:cubicBezTo>
                  </a:path>
                </a:pathLst>
              </a:custGeom>
              <a:solidFill>
                <a:srgbClr val="7B6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0" name="PA-任意多边形 250"/>
              <p:cNvSpPr/>
              <p:nvPr>
                <p:custDataLst>
                  <p:tags r:id="rId264"/>
                </p:custDataLst>
              </p:nvPr>
            </p:nvSpPr>
            <p:spPr bwMode="auto">
              <a:xfrm>
                <a:off x="3868" y="3188"/>
                <a:ext cx="38" cy="450"/>
              </a:xfrm>
              <a:custGeom>
                <a:avLst/>
                <a:gdLst>
                  <a:gd name="T0" fmla="*/ 0 w 24"/>
                  <a:gd name="T1" fmla="*/ 0 h 306"/>
                  <a:gd name="T2" fmla="*/ 22 w 24"/>
                  <a:gd name="T3" fmla="*/ 305 h 306"/>
                  <a:gd name="T4" fmla="*/ 24 w 24"/>
                  <a:gd name="T5" fmla="*/ 306 h 306"/>
                  <a:gd name="T6" fmla="*/ 3 w 24"/>
                  <a:gd name="T7" fmla="*/ 1 h 306"/>
                  <a:gd name="T8" fmla="*/ 0 w 24"/>
                  <a:gd name="T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06">
                    <a:moveTo>
                      <a:pt x="0" y="0"/>
                    </a:moveTo>
                    <a:cubicBezTo>
                      <a:pt x="6" y="87"/>
                      <a:pt x="14" y="197"/>
                      <a:pt x="22" y="305"/>
                    </a:cubicBezTo>
                    <a:cubicBezTo>
                      <a:pt x="23" y="306"/>
                      <a:pt x="24" y="306"/>
                      <a:pt x="24" y="30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1" name="PA-任意多边形 251"/>
              <p:cNvSpPr/>
              <p:nvPr>
                <p:custDataLst>
                  <p:tags r:id="rId265"/>
                </p:custDataLst>
              </p:nvPr>
            </p:nvSpPr>
            <p:spPr bwMode="auto">
              <a:xfrm>
                <a:off x="3903" y="3637"/>
                <a:ext cx="36" cy="444"/>
              </a:xfrm>
              <a:custGeom>
                <a:avLst/>
                <a:gdLst>
                  <a:gd name="T0" fmla="*/ 0 w 23"/>
                  <a:gd name="T1" fmla="*/ 0 h 302"/>
                  <a:gd name="T2" fmla="*/ 23 w 23"/>
                  <a:gd name="T3" fmla="*/ 302 h 302"/>
                  <a:gd name="T4" fmla="*/ 2 w 23"/>
                  <a:gd name="T5" fmla="*/ 1 h 302"/>
                  <a:gd name="T6" fmla="*/ 0 w 23"/>
                  <a:gd name="T7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302">
                    <a:moveTo>
                      <a:pt x="0" y="0"/>
                    </a:moveTo>
                    <a:cubicBezTo>
                      <a:pt x="8" y="111"/>
                      <a:pt x="17" y="220"/>
                      <a:pt x="23" y="30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2" name="PA-任意多边形 252"/>
              <p:cNvSpPr/>
              <p:nvPr>
                <p:custDataLst>
                  <p:tags r:id="rId266"/>
                </p:custDataLst>
              </p:nvPr>
            </p:nvSpPr>
            <p:spPr bwMode="auto">
              <a:xfrm>
                <a:off x="3853" y="2944"/>
                <a:ext cx="20" cy="245"/>
              </a:xfrm>
              <a:custGeom>
                <a:avLst/>
                <a:gdLst>
                  <a:gd name="T0" fmla="*/ 1 w 13"/>
                  <a:gd name="T1" fmla="*/ 0 h 167"/>
                  <a:gd name="T2" fmla="*/ 10 w 13"/>
                  <a:gd name="T3" fmla="*/ 166 h 167"/>
                  <a:gd name="T4" fmla="*/ 13 w 13"/>
                  <a:gd name="T5" fmla="*/ 167 h 167"/>
                  <a:gd name="T6" fmla="*/ 1 w 13"/>
                  <a:gd name="T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7">
                    <a:moveTo>
                      <a:pt x="1" y="0"/>
                    </a:moveTo>
                    <a:cubicBezTo>
                      <a:pt x="0" y="12"/>
                      <a:pt x="4" y="76"/>
                      <a:pt x="10" y="166"/>
                    </a:cubicBezTo>
                    <a:cubicBezTo>
                      <a:pt x="11" y="167"/>
                      <a:pt x="12" y="167"/>
                      <a:pt x="13" y="167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PA-任意多边形 253"/>
              <p:cNvSpPr/>
              <p:nvPr>
                <p:custDataLst>
                  <p:tags r:id="rId267"/>
                </p:custDataLst>
              </p:nvPr>
            </p:nvSpPr>
            <p:spPr bwMode="auto">
              <a:xfrm>
                <a:off x="3854" y="2942"/>
                <a:ext cx="910" cy="1338"/>
              </a:xfrm>
              <a:custGeom>
                <a:avLst/>
                <a:gdLst>
                  <a:gd name="T0" fmla="*/ 581 w 581"/>
                  <a:gd name="T1" fmla="*/ 0 h 909"/>
                  <a:gd name="T2" fmla="*/ 485 w 581"/>
                  <a:gd name="T3" fmla="*/ 0 h 909"/>
                  <a:gd name="T4" fmla="*/ 365 w 581"/>
                  <a:gd name="T5" fmla="*/ 0 h 909"/>
                  <a:gd name="T6" fmla="*/ 339 w 581"/>
                  <a:gd name="T7" fmla="*/ 0 h 909"/>
                  <a:gd name="T8" fmla="*/ 0 w 581"/>
                  <a:gd name="T9" fmla="*/ 0 h 909"/>
                  <a:gd name="T10" fmla="*/ 0 w 581"/>
                  <a:gd name="T11" fmla="*/ 1 h 909"/>
                  <a:gd name="T12" fmla="*/ 12 w 581"/>
                  <a:gd name="T13" fmla="*/ 168 h 909"/>
                  <a:gd name="T14" fmla="*/ 33 w 581"/>
                  <a:gd name="T15" fmla="*/ 473 h 909"/>
                  <a:gd name="T16" fmla="*/ 54 w 581"/>
                  <a:gd name="T17" fmla="*/ 774 h 909"/>
                  <a:gd name="T18" fmla="*/ 65 w 581"/>
                  <a:gd name="T19" fmla="*/ 909 h 909"/>
                  <a:gd name="T20" fmla="*/ 109 w 581"/>
                  <a:gd name="T21" fmla="*/ 67 h 909"/>
                  <a:gd name="T22" fmla="*/ 581 w 581"/>
                  <a:gd name="T23" fmla="*/ 0 h 909"/>
                  <a:gd name="T24" fmla="*/ 581 w 581"/>
                  <a:gd name="T25" fmla="*/ 0 h 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1" h="909">
                    <a:moveTo>
                      <a:pt x="581" y="0"/>
                    </a:moveTo>
                    <a:cubicBezTo>
                      <a:pt x="485" y="0"/>
                      <a:pt x="485" y="0"/>
                      <a:pt x="48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2" y="168"/>
                      <a:pt x="12" y="168"/>
                      <a:pt x="12" y="168"/>
                    </a:cubicBezTo>
                    <a:cubicBezTo>
                      <a:pt x="33" y="473"/>
                      <a:pt x="33" y="473"/>
                      <a:pt x="33" y="473"/>
                    </a:cubicBezTo>
                    <a:cubicBezTo>
                      <a:pt x="54" y="774"/>
                      <a:pt x="54" y="774"/>
                      <a:pt x="54" y="774"/>
                    </a:cubicBezTo>
                    <a:cubicBezTo>
                      <a:pt x="61" y="855"/>
                      <a:pt x="65" y="909"/>
                      <a:pt x="65" y="909"/>
                    </a:cubicBezTo>
                    <a:cubicBezTo>
                      <a:pt x="109" y="67"/>
                      <a:pt x="109" y="67"/>
                      <a:pt x="109" y="67"/>
                    </a:cubicBezTo>
                    <a:cubicBezTo>
                      <a:pt x="109" y="67"/>
                      <a:pt x="561" y="19"/>
                      <a:pt x="581" y="0"/>
                    </a:cubicBezTo>
                    <a:cubicBezTo>
                      <a:pt x="581" y="0"/>
                      <a:pt x="581" y="0"/>
                      <a:pt x="581" y="0"/>
                    </a:cubicBezTo>
                  </a:path>
                </a:pathLst>
              </a:custGeom>
              <a:solidFill>
                <a:srgbClr val="D24E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PA-任意多边形 254"/>
              <p:cNvSpPr/>
              <p:nvPr>
                <p:custDataLst>
                  <p:tags r:id="rId268"/>
                </p:custDataLst>
              </p:nvPr>
            </p:nvSpPr>
            <p:spPr bwMode="auto">
              <a:xfrm>
                <a:off x="3742" y="2861"/>
                <a:ext cx="1135" cy="87"/>
              </a:xfrm>
              <a:custGeom>
                <a:avLst/>
                <a:gdLst>
                  <a:gd name="T0" fmla="*/ 700 w 725"/>
                  <a:gd name="T1" fmla="*/ 59 h 59"/>
                  <a:gd name="T2" fmla="*/ 25 w 725"/>
                  <a:gd name="T3" fmla="*/ 59 h 59"/>
                  <a:gd name="T4" fmla="*/ 0 w 725"/>
                  <a:gd name="T5" fmla="*/ 34 h 59"/>
                  <a:gd name="T6" fmla="*/ 0 w 725"/>
                  <a:gd name="T7" fmla="*/ 26 h 59"/>
                  <a:gd name="T8" fmla="*/ 25 w 725"/>
                  <a:gd name="T9" fmla="*/ 0 h 59"/>
                  <a:gd name="T10" fmla="*/ 700 w 725"/>
                  <a:gd name="T11" fmla="*/ 0 h 59"/>
                  <a:gd name="T12" fmla="*/ 725 w 725"/>
                  <a:gd name="T13" fmla="*/ 26 h 59"/>
                  <a:gd name="T14" fmla="*/ 725 w 725"/>
                  <a:gd name="T15" fmla="*/ 34 h 59"/>
                  <a:gd name="T16" fmla="*/ 700 w 725"/>
                  <a:gd name="T1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5" h="59">
                    <a:moveTo>
                      <a:pt x="700" y="59"/>
                    </a:moveTo>
                    <a:cubicBezTo>
                      <a:pt x="25" y="59"/>
                      <a:pt x="25" y="59"/>
                      <a:pt x="25" y="59"/>
                    </a:cubicBezTo>
                    <a:cubicBezTo>
                      <a:pt x="11" y="59"/>
                      <a:pt x="0" y="48"/>
                      <a:pt x="0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700" y="0"/>
                      <a:pt x="700" y="0"/>
                      <a:pt x="700" y="0"/>
                    </a:cubicBezTo>
                    <a:cubicBezTo>
                      <a:pt x="714" y="0"/>
                      <a:pt x="725" y="11"/>
                      <a:pt x="725" y="26"/>
                    </a:cubicBezTo>
                    <a:cubicBezTo>
                      <a:pt x="725" y="34"/>
                      <a:pt x="725" y="34"/>
                      <a:pt x="725" y="34"/>
                    </a:cubicBezTo>
                    <a:cubicBezTo>
                      <a:pt x="725" y="48"/>
                      <a:pt x="714" y="59"/>
                      <a:pt x="700" y="59"/>
                    </a:cubicBezTo>
                    <a:close/>
                  </a:path>
                </a:pathLst>
              </a:custGeom>
              <a:solidFill>
                <a:srgbClr val="B20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5" name="PA-任意多边形 255"/>
              <p:cNvSpPr/>
              <p:nvPr>
                <p:custDataLst>
                  <p:tags r:id="rId269"/>
                </p:custDataLst>
              </p:nvPr>
            </p:nvSpPr>
            <p:spPr bwMode="auto">
              <a:xfrm>
                <a:off x="3776" y="2888"/>
                <a:ext cx="1054" cy="35"/>
              </a:xfrm>
              <a:custGeom>
                <a:avLst/>
                <a:gdLst>
                  <a:gd name="T0" fmla="*/ 12 w 673"/>
                  <a:gd name="T1" fmla="*/ 24 h 24"/>
                  <a:gd name="T2" fmla="*/ 661 w 673"/>
                  <a:gd name="T3" fmla="*/ 24 h 24"/>
                  <a:gd name="T4" fmla="*/ 673 w 673"/>
                  <a:gd name="T5" fmla="*/ 12 h 24"/>
                  <a:gd name="T6" fmla="*/ 661 w 673"/>
                  <a:gd name="T7" fmla="*/ 0 h 24"/>
                  <a:gd name="T8" fmla="*/ 12 w 673"/>
                  <a:gd name="T9" fmla="*/ 0 h 24"/>
                  <a:gd name="T10" fmla="*/ 0 w 673"/>
                  <a:gd name="T11" fmla="*/ 12 h 24"/>
                  <a:gd name="T12" fmla="*/ 12 w 67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3" h="24">
                    <a:moveTo>
                      <a:pt x="12" y="24"/>
                    </a:moveTo>
                    <a:cubicBezTo>
                      <a:pt x="661" y="24"/>
                      <a:pt x="661" y="24"/>
                      <a:pt x="661" y="24"/>
                    </a:cubicBezTo>
                    <a:cubicBezTo>
                      <a:pt x="667" y="24"/>
                      <a:pt x="673" y="19"/>
                      <a:pt x="673" y="12"/>
                    </a:cubicBezTo>
                    <a:cubicBezTo>
                      <a:pt x="673" y="6"/>
                      <a:pt x="667" y="0"/>
                      <a:pt x="66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6" name="PA-任意多边形 256"/>
              <p:cNvSpPr/>
              <p:nvPr>
                <p:custDataLst>
                  <p:tags r:id="rId270"/>
                </p:custDataLst>
              </p:nvPr>
            </p:nvSpPr>
            <p:spPr bwMode="auto">
              <a:xfrm>
                <a:off x="3806" y="2817"/>
                <a:ext cx="991" cy="44"/>
              </a:xfrm>
              <a:custGeom>
                <a:avLst/>
                <a:gdLst>
                  <a:gd name="T0" fmla="*/ 620 w 633"/>
                  <a:gd name="T1" fmla="*/ 30 h 30"/>
                  <a:gd name="T2" fmla="*/ 13 w 633"/>
                  <a:gd name="T3" fmla="*/ 30 h 30"/>
                  <a:gd name="T4" fmla="*/ 0 w 633"/>
                  <a:gd name="T5" fmla="*/ 17 h 30"/>
                  <a:gd name="T6" fmla="*/ 0 w 633"/>
                  <a:gd name="T7" fmla="*/ 13 h 30"/>
                  <a:gd name="T8" fmla="*/ 13 w 633"/>
                  <a:gd name="T9" fmla="*/ 0 h 30"/>
                  <a:gd name="T10" fmla="*/ 620 w 633"/>
                  <a:gd name="T11" fmla="*/ 0 h 30"/>
                  <a:gd name="T12" fmla="*/ 633 w 633"/>
                  <a:gd name="T13" fmla="*/ 13 h 30"/>
                  <a:gd name="T14" fmla="*/ 633 w 633"/>
                  <a:gd name="T15" fmla="*/ 17 h 30"/>
                  <a:gd name="T16" fmla="*/ 620 w 633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3" h="30">
                    <a:moveTo>
                      <a:pt x="620" y="30"/>
                    </a:moveTo>
                    <a:cubicBezTo>
                      <a:pt x="13" y="30"/>
                      <a:pt x="13" y="30"/>
                      <a:pt x="13" y="30"/>
                    </a:cubicBezTo>
                    <a:cubicBezTo>
                      <a:pt x="6" y="30"/>
                      <a:pt x="0" y="24"/>
                      <a:pt x="0" y="1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627" y="0"/>
                      <a:pt x="633" y="6"/>
                      <a:pt x="633" y="13"/>
                    </a:cubicBezTo>
                    <a:cubicBezTo>
                      <a:pt x="633" y="17"/>
                      <a:pt x="633" y="17"/>
                      <a:pt x="633" y="17"/>
                    </a:cubicBezTo>
                    <a:cubicBezTo>
                      <a:pt x="633" y="24"/>
                      <a:pt x="627" y="30"/>
                      <a:pt x="620" y="30"/>
                    </a:cubicBezTo>
                    <a:close/>
                  </a:path>
                </a:pathLst>
              </a:custGeom>
              <a:solidFill>
                <a:srgbClr val="EA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PA-任意多边形 257"/>
              <p:cNvSpPr/>
              <p:nvPr>
                <p:custDataLst>
                  <p:tags r:id="rId271"/>
                </p:custDataLst>
              </p:nvPr>
            </p:nvSpPr>
            <p:spPr bwMode="auto">
              <a:xfrm>
                <a:off x="3889" y="2786"/>
                <a:ext cx="826" cy="31"/>
              </a:xfrm>
              <a:custGeom>
                <a:avLst/>
                <a:gdLst>
                  <a:gd name="T0" fmla="*/ 519 w 528"/>
                  <a:gd name="T1" fmla="*/ 21 h 21"/>
                  <a:gd name="T2" fmla="*/ 9 w 528"/>
                  <a:gd name="T3" fmla="*/ 21 h 21"/>
                  <a:gd name="T4" fmla="*/ 0 w 528"/>
                  <a:gd name="T5" fmla="*/ 12 h 21"/>
                  <a:gd name="T6" fmla="*/ 0 w 528"/>
                  <a:gd name="T7" fmla="*/ 9 h 21"/>
                  <a:gd name="T8" fmla="*/ 9 w 528"/>
                  <a:gd name="T9" fmla="*/ 0 h 21"/>
                  <a:gd name="T10" fmla="*/ 519 w 528"/>
                  <a:gd name="T11" fmla="*/ 0 h 21"/>
                  <a:gd name="T12" fmla="*/ 528 w 528"/>
                  <a:gd name="T13" fmla="*/ 9 h 21"/>
                  <a:gd name="T14" fmla="*/ 528 w 528"/>
                  <a:gd name="T15" fmla="*/ 12 h 21"/>
                  <a:gd name="T16" fmla="*/ 519 w 528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21">
                    <a:moveTo>
                      <a:pt x="519" y="21"/>
                    </a:moveTo>
                    <a:cubicBezTo>
                      <a:pt x="9" y="21"/>
                      <a:pt x="9" y="21"/>
                      <a:pt x="9" y="21"/>
                    </a:cubicBezTo>
                    <a:cubicBezTo>
                      <a:pt x="4" y="21"/>
                      <a:pt x="0" y="17"/>
                      <a:pt x="0" y="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24" y="0"/>
                      <a:pt x="528" y="4"/>
                      <a:pt x="528" y="9"/>
                    </a:cubicBezTo>
                    <a:cubicBezTo>
                      <a:pt x="528" y="12"/>
                      <a:pt x="528" y="12"/>
                      <a:pt x="528" y="12"/>
                    </a:cubicBezTo>
                    <a:cubicBezTo>
                      <a:pt x="528" y="17"/>
                      <a:pt x="524" y="21"/>
                      <a:pt x="519" y="21"/>
                    </a:cubicBezTo>
                    <a:close/>
                  </a:path>
                </a:pathLst>
              </a:custGeom>
              <a:solidFill>
                <a:srgbClr val="B20B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4" name="PA-任意多边形 258"/>
              <p:cNvSpPr/>
              <p:nvPr>
                <p:custDataLst>
                  <p:tags r:id="rId272"/>
                </p:custDataLst>
              </p:nvPr>
            </p:nvSpPr>
            <p:spPr bwMode="auto">
              <a:xfrm>
                <a:off x="3909" y="4141"/>
                <a:ext cx="55" cy="173"/>
              </a:xfrm>
              <a:custGeom>
                <a:avLst/>
                <a:gdLst>
                  <a:gd name="T0" fmla="*/ 20 w 35"/>
                  <a:gd name="T1" fmla="*/ 117 h 117"/>
                  <a:gd name="T2" fmla="*/ 15 w 35"/>
                  <a:gd name="T3" fmla="*/ 117 h 117"/>
                  <a:gd name="T4" fmla="*/ 0 w 35"/>
                  <a:gd name="T5" fmla="*/ 102 h 117"/>
                  <a:gd name="T6" fmla="*/ 0 w 35"/>
                  <a:gd name="T7" fmla="*/ 15 h 117"/>
                  <a:gd name="T8" fmla="*/ 15 w 35"/>
                  <a:gd name="T9" fmla="*/ 0 h 117"/>
                  <a:gd name="T10" fmla="*/ 20 w 35"/>
                  <a:gd name="T11" fmla="*/ 0 h 117"/>
                  <a:gd name="T12" fmla="*/ 35 w 35"/>
                  <a:gd name="T13" fmla="*/ 15 h 117"/>
                  <a:gd name="T14" fmla="*/ 35 w 35"/>
                  <a:gd name="T15" fmla="*/ 102 h 117"/>
                  <a:gd name="T16" fmla="*/ 20 w 35"/>
                  <a:gd name="T1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7">
                    <a:moveTo>
                      <a:pt x="20" y="117"/>
                    </a:move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0"/>
                      <a:pt x="0" y="10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8" y="0"/>
                      <a:pt x="35" y="7"/>
                      <a:pt x="35" y="15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0"/>
                      <a:pt x="28" y="117"/>
                      <a:pt x="20" y="1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5" name="PA-任意多边形 259"/>
              <p:cNvSpPr/>
              <p:nvPr>
                <p:custDataLst>
                  <p:tags r:id="rId273"/>
                </p:custDataLst>
              </p:nvPr>
            </p:nvSpPr>
            <p:spPr bwMode="auto">
              <a:xfrm>
                <a:off x="4648" y="4141"/>
                <a:ext cx="55" cy="173"/>
              </a:xfrm>
              <a:custGeom>
                <a:avLst/>
                <a:gdLst>
                  <a:gd name="T0" fmla="*/ 20 w 35"/>
                  <a:gd name="T1" fmla="*/ 117 h 117"/>
                  <a:gd name="T2" fmla="*/ 15 w 35"/>
                  <a:gd name="T3" fmla="*/ 117 h 117"/>
                  <a:gd name="T4" fmla="*/ 0 w 35"/>
                  <a:gd name="T5" fmla="*/ 102 h 117"/>
                  <a:gd name="T6" fmla="*/ 0 w 35"/>
                  <a:gd name="T7" fmla="*/ 15 h 117"/>
                  <a:gd name="T8" fmla="*/ 15 w 35"/>
                  <a:gd name="T9" fmla="*/ 0 h 117"/>
                  <a:gd name="T10" fmla="*/ 20 w 35"/>
                  <a:gd name="T11" fmla="*/ 0 h 117"/>
                  <a:gd name="T12" fmla="*/ 35 w 35"/>
                  <a:gd name="T13" fmla="*/ 15 h 117"/>
                  <a:gd name="T14" fmla="*/ 35 w 35"/>
                  <a:gd name="T15" fmla="*/ 102 h 117"/>
                  <a:gd name="T16" fmla="*/ 20 w 35"/>
                  <a:gd name="T1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7">
                    <a:moveTo>
                      <a:pt x="20" y="117"/>
                    </a:move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0"/>
                      <a:pt x="0" y="10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8" y="0"/>
                      <a:pt x="35" y="7"/>
                      <a:pt x="35" y="15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0"/>
                      <a:pt x="28" y="117"/>
                      <a:pt x="20" y="1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7" name="PA-任意多边形 260"/>
              <p:cNvSpPr/>
              <p:nvPr>
                <p:custDataLst>
                  <p:tags r:id="rId274"/>
                </p:custDataLst>
              </p:nvPr>
            </p:nvSpPr>
            <p:spPr bwMode="auto">
              <a:xfrm>
                <a:off x="3886" y="4186"/>
                <a:ext cx="23" cy="83"/>
              </a:xfrm>
              <a:custGeom>
                <a:avLst/>
                <a:gdLst>
                  <a:gd name="T0" fmla="*/ 8 w 15"/>
                  <a:gd name="T1" fmla="*/ 57 h 57"/>
                  <a:gd name="T2" fmla="*/ 6 w 15"/>
                  <a:gd name="T3" fmla="*/ 57 h 57"/>
                  <a:gd name="T4" fmla="*/ 0 w 15"/>
                  <a:gd name="T5" fmla="*/ 50 h 57"/>
                  <a:gd name="T6" fmla="*/ 0 w 15"/>
                  <a:gd name="T7" fmla="*/ 7 h 57"/>
                  <a:gd name="T8" fmla="*/ 6 w 15"/>
                  <a:gd name="T9" fmla="*/ 0 h 57"/>
                  <a:gd name="T10" fmla="*/ 8 w 15"/>
                  <a:gd name="T11" fmla="*/ 0 h 57"/>
                  <a:gd name="T12" fmla="*/ 15 w 15"/>
                  <a:gd name="T13" fmla="*/ 7 h 57"/>
                  <a:gd name="T14" fmla="*/ 15 w 15"/>
                  <a:gd name="T15" fmla="*/ 50 h 57"/>
                  <a:gd name="T16" fmla="*/ 8 w 15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7">
                    <a:moveTo>
                      <a:pt x="8" y="57"/>
                    </a:moveTo>
                    <a:cubicBezTo>
                      <a:pt x="6" y="57"/>
                      <a:pt x="6" y="57"/>
                      <a:pt x="6" y="57"/>
                    </a:cubicBezTo>
                    <a:cubicBezTo>
                      <a:pt x="3" y="57"/>
                      <a:pt x="0" y="54"/>
                      <a:pt x="0" y="5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5" y="3"/>
                      <a:pt x="15" y="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4"/>
                      <a:pt x="12" y="57"/>
                      <a:pt x="8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8" name="PA-任意多边形 261"/>
              <p:cNvSpPr/>
              <p:nvPr>
                <p:custDataLst>
                  <p:tags r:id="rId275"/>
                </p:custDataLst>
              </p:nvPr>
            </p:nvSpPr>
            <p:spPr bwMode="auto">
              <a:xfrm>
                <a:off x="4703" y="4186"/>
                <a:ext cx="25" cy="83"/>
              </a:xfrm>
              <a:custGeom>
                <a:avLst/>
                <a:gdLst>
                  <a:gd name="T0" fmla="*/ 9 w 16"/>
                  <a:gd name="T1" fmla="*/ 57 h 57"/>
                  <a:gd name="T2" fmla="*/ 7 w 16"/>
                  <a:gd name="T3" fmla="*/ 57 h 57"/>
                  <a:gd name="T4" fmla="*/ 0 w 16"/>
                  <a:gd name="T5" fmla="*/ 50 h 57"/>
                  <a:gd name="T6" fmla="*/ 0 w 16"/>
                  <a:gd name="T7" fmla="*/ 7 h 57"/>
                  <a:gd name="T8" fmla="*/ 7 w 16"/>
                  <a:gd name="T9" fmla="*/ 0 h 57"/>
                  <a:gd name="T10" fmla="*/ 9 w 16"/>
                  <a:gd name="T11" fmla="*/ 0 h 57"/>
                  <a:gd name="T12" fmla="*/ 16 w 16"/>
                  <a:gd name="T13" fmla="*/ 7 h 57"/>
                  <a:gd name="T14" fmla="*/ 16 w 16"/>
                  <a:gd name="T15" fmla="*/ 50 h 57"/>
                  <a:gd name="T16" fmla="*/ 9 w 16"/>
                  <a:gd name="T17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7">
                    <a:moveTo>
                      <a:pt x="9" y="57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3" y="57"/>
                      <a:pt x="0" y="54"/>
                      <a:pt x="0" y="5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6" y="3"/>
                      <a:pt x="16" y="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4"/>
                      <a:pt x="13" y="57"/>
                      <a:pt x="9" y="5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9" name="PA-矩形 262"/>
              <p:cNvSpPr>
                <a:spLocks noChangeArrowheads="1"/>
              </p:cNvSpPr>
              <p:nvPr>
                <p:custDataLst>
                  <p:tags r:id="rId276"/>
                </p:custDataLst>
              </p:nvPr>
            </p:nvSpPr>
            <p:spPr bwMode="auto">
              <a:xfrm>
                <a:off x="4161" y="3512"/>
                <a:ext cx="345" cy="315"/>
              </a:xfrm>
              <a:prstGeom prst="rect">
                <a:avLst/>
              </a:prstGeom>
              <a:solidFill>
                <a:srgbClr val="C427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0" name="PA-矩形 263"/>
              <p:cNvSpPr>
                <a:spLocks noChangeArrowheads="1"/>
              </p:cNvSpPr>
              <p:nvPr>
                <p:custDataLst>
                  <p:tags r:id="rId277"/>
                </p:custDataLst>
              </p:nvPr>
            </p:nvSpPr>
            <p:spPr bwMode="auto">
              <a:xfrm>
                <a:off x="4161" y="3684"/>
                <a:ext cx="345" cy="14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1" name="PA-任意多边形 264"/>
              <p:cNvSpPr/>
              <p:nvPr>
                <p:custDataLst>
                  <p:tags r:id="rId278"/>
                </p:custDataLst>
              </p:nvPr>
            </p:nvSpPr>
            <p:spPr bwMode="auto">
              <a:xfrm>
                <a:off x="4268" y="3575"/>
                <a:ext cx="178" cy="106"/>
              </a:xfrm>
              <a:custGeom>
                <a:avLst/>
                <a:gdLst>
                  <a:gd name="T0" fmla="*/ 104 w 114"/>
                  <a:gd name="T1" fmla="*/ 14 h 72"/>
                  <a:gd name="T2" fmla="*/ 101 w 114"/>
                  <a:gd name="T3" fmla="*/ 12 h 72"/>
                  <a:gd name="T4" fmla="*/ 91 w 114"/>
                  <a:gd name="T5" fmla="*/ 8 h 72"/>
                  <a:gd name="T6" fmla="*/ 90 w 114"/>
                  <a:gd name="T7" fmla="*/ 8 h 72"/>
                  <a:gd name="T8" fmla="*/ 89 w 114"/>
                  <a:gd name="T9" fmla="*/ 7 h 72"/>
                  <a:gd name="T10" fmla="*/ 82 w 114"/>
                  <a:gd name="T11" fmla="*/ 4 h 72"/>
                  <a:gd name="T12" fmla="*/ 78 w 114"/>
                  <a:gd name="T13" fmla="*/ 3 h 72"/>
                  <a:gd name="T14" fmla="*/ 77 w 114"/>
                  <a:gd name="T15" fmla="*/ 3 h 72"/>
                  <a:gd name="T16" fmla="*/ 72 w 114"/>
                  <a:gd name="T17" fmla="*/ 3 h 72"/>
                  <a:gd name="T18" fmla="*/ 51 w 114"/>
                  <a:gd name="T19" fmla="*/ 3 h 72"/>
                  <a:gd name="T20" fmla="*/ 33 w 114"/>
                  <a:gd name="T21" fmla="*/ 9 h 72"/>
                  <a:gd name="T22" fmla="*/ 19 w 114"/>
                  <a:gd name="T23" fmla="*/ 21 h 72"/>
                  <a:gd name="T24" fmla="*/ 14 w 114"/>
                  <a:gd name="T25" fmla="*/ 25 h 72"/>
                  <a:gd name="T26" fmla="*/ 10 w 114"/>
                  <a:gd name="T27" fmla="*/ 17 h 72"/>
                  <a:gd name="T28" fmla="*/ 7 w 114"/>
                  <a:gd name="T29" fmla="*/ 15 h 72"/>
                  <a:gd name="T30" fmla="*/ 5 w 114"/>
                  <a:gd name="T31" fmla="*/ 14 h 72"/>
                  <a:gd name="T32" fmla="*/ 4 w 114"/>
                  <a:gd name="T33" fmla="*/ 15 h 72"/>
                  <a:gd name="T34" fmla="*/ 3 w 114"/>
                  <a:gd name="T35" fmla="*/ 15 h 72"/>
                  <a:gd name="T36" fmla="*/ 3 w 114"/>
                  <a:gd name="T37" fmla="*/ 16 h 72"/>
                  <a:gd name="T38" fmla="*/ 1 w 114"/>
                  <a:gd name="T39" fmla="*/ 21 h 72"/>
                  <a:gd name="T40" fmla="*/ 0 w 114"/>
                  <a:gd name="T41" fmla="*/ 28 h 72"/>
                  <a:gd name="T42" fmla="*/ 0 w 114"/>
                  <a:gd name="T43" fmla="*/ 32 h 72"/>
                  <a:gd name="T44" fmla="*/ 0 w 114"/>
                  <a:gd name="T45" fmla="*/ 37 h 72"/>
                  <a:gd name="T46" fmla="*/ 1 w 114"/>
                  <a:gd name="T47" fmla="*/ 40 h 72"/>
                  <a:gd name="T48" fmla="*/ 1 w 114"/>
                  <a:gd name="T49" fmla="*/ 42 h 72"/>
                  <a:gd name="T50" fmla="*/ 1 w 114"/>
                  <a:gd name="T51" fmla="*/ 46 h 72"/>
                  <a:gd name="T52" fmla="*/ 3 w 114"/>
                  <a:gd name="T53" fmla="*/ 56 h 72"/>
                  <a:gd name="T54" fmla="*/ 7 w 114"/>
                  <a:gd name="T55" fmla="*/ 72 h 72"/>
                  <a:gd name="T56" fmla="*/ 20 w 114"/>
                  <a:gd name="T57" fmla="*/ 72 h 72"/>
                  <a:gd name="T58" fmla="*/ 12 w 114"/>
                  <a:gd name="T59" fmla="*/ 45 h 72"/>
                  <a:gd name="T60" fmla="*/ 23 w 114"/>
                  <a:gd name="T61" fmla="*/ 45 h 72"/>
                  <a:gd name="T62" fmla="*/ 44 w 114"/>
                  <a:gd name="T63" fmla="*/ 49 h 72"/>
                  <a:gd name="T64" fmla="*/ 72 w 114"/>
                  <a:gd name="T65" fmla="*/ 48 h 72"/>
                  <a:gd name="T66" fmla="*/ 98 w 114"/>
                  <a:gd name="T67" fmla="*/ 36 h 72"/>
                  <a:gd name="T68" fmla="*/ 114 w 114"/>
                  <a:gd name="T69" fmla="*/ 24 h 72"/>
                  <a:gd name="T70" fmla="*/ 104 w 114"/>
                  <a:gd name="T71" fmla="*/ 1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4" h="72">
                    <a:moveTo>
                      <a:pt x="104" y="14"/>
                    </a:moveTo>
                    <a:cubicBezTo>
                      <a:pt x="104" y="14"/>
                      <a:pt x="102" y="13"/>
                      <a:pt x="101" y="12"/>
                    </a:cubicBezTo>
                    <a:cubicBezTo>
                      <a:pt x="97" y="11"/>
                      <a:pt x="94" y="9"/>
                      <a:pt x="91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8"/>
                      <a:pt x="89" y="7"/>
                      <a:pt x="89" y="7"/>
                    </a:cubicBezTo>
                    <a:cubicBezTo>
                      <a:pt x="86" y="6"/>
                      <a:pt x="84" y="5"/>
                      <a:pt x="82" y="4"/>
                    </a:cubicBezTo>
                    <a:cubicBezTo>
                      <a:pt x="80" y="4"/>
                      <a:pt x="79" y="4"/>
                      <a:pt x="78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5" y="3"/>
                      <a:pt x="74" y="3"/>
                      <a:pt x="72" y="3"/>
                    </a:cubicBezTo>
                    <a:cubicBezTo>
                      <a:pt x="72" y="3"/>
                      <a:pt x="59" y="0"/>
                      <a:pt x="51" y="3"/>
                    </a:cubicBezTo>
                    <a:cubicBezTo>
                      <a:pt x="51" y="3"/>
                      <a:pt x="45" y="2"/>
                      <a:pt x="33" y="9"/>
                    </a:cubicBezTo>
                    <a:cubicBezTo>
                      <a:pt x="33" y="9"/>
                      <a:pt x="22" y="15"/>
                      <a:pt x="19" y="2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3" y="28"/>
                      <a:pt x="10" y="17"/>
                    </a:cubicBezTo>
                    <a:cubicBezTo>
                      <a:pt x="10" y="17"/>
                      <a:pt x="9" y="16"/>
                      <a:pt x="7" y="15"/>
                    </a:cubicBezTo>
                    <a:cubicBezTo>
                      <a:pt x="7" y="15"/>
                      <a:pt x="6" y="15"/>
                      <a:pt x="5" y="14"/>
                    </a:cubicBezTo>
                    <a:cubicBezTo>
                      <a:pt x="5" y="14"/>
                      <a:pt x="4" y="14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5"/>
                      <a:pt x="1" y="21"/>
                    </a:cubicBezTo>
                    <a:cubicBezTo>
                      <a:pt x="1" y="21"/>
                      <a:pt x="1" y="24"/>
                      <a:pt x="0" y="28"/>
                    </a:cubicBezTo>
                    <a:cubicBezTo>
                      <a:pt x="0" y="29"/>
                      <a:pt x="0" y="30"/>
                      <a:pt x="0" y="32"/>
                    </a:cubicBezTo>
                    <a:cubicBezTo>
                      <a:pt x="1" y="33"/>
                      <a:pt x="1" y="35"/>
                      <a:pt x="0" y="37"/>
                    </a:cubicBezTo>
                    <a:cubicBezTo>
                      <a:pt x="1" y="38"/>
                      <a:pt x="1" y="39"/>
                      <a:pt x="1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1" y="45"/>
                      <a:pt x="1" y="46"/>
                    </a:cubicBezTo>
                    <a:cubicBezTo>
                      <a:pt x="1" y="49"/>
                      <a:pt x="2" y="53"/>
                      <a:pt x="3" y="56"/>
                    </a:cubicBezTo>
                    <a:cubicBezTo>
                      <a:pt x="3" y="56"/>
                      <a:pt x="6" y="68"/>
                      <a:pt x="7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9" y="54"/>
                      <a:pt x="12" y="45"/>
                    </a:cubicBezTo>
                    <a:cubicBezTo>
                      <a:pt x="12" y="45"/>
                      <a:pt x="13" y="40"/>
                      <a:pt x="23" y="45"/>
                    </a:cubicBezTo>
                    <a:cubicBezTo>
                      <a:pt x="23" y="45"/>
                      <a:pt x="34" y="50"/>
                      <a:pt x="44" y="49"/>
                    </a:cubicBezTo>
                    <a:cubicBezTo>
                      <a:pt x="44" y="49"/>
                      <a:pt x="65" y="50"/>
                      <a:pt x="72" y="48"/>
                    </a:cubicBezTo>
                    <a:cubicBezTo>
                      <a:pt x="72" y="48"/>
                      <a:pt x="89" y="43"/>
                      <a:pt x="98" y="36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4" y="24"/>
                      <a:pt x="114" y="20"/>
                      <a:pt x="10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2" name="PA-任意多边形 265"/>
              <p:cNvSpPr/>
              <p:nvPr>
                <p:custDataLst>
                  <p:tags r:id="rId279"/>
                </p:custDataLst>
              </p:nvPr>
            </p:nvSpPr>
            <p:spPr bwMode="auto">
              <a:xfrm>
                <a:off x="4268" y="3576"/>
                <a:ext cx="178" cy="105"/>
              </a:xfrm>
              <a:custGeom>
                <a:avLst/>
                <a:gdLst>
                  <a:gd name="T0" fmla="*/ 104 w 114"/>
                  <a:gd name="T1" fmla="*/ 13 h 71"/>
                  <a:gd name="T2" fmla="*/ 91 w 114"/>
                  <a:gd name="T3" fmla="*/ 7 h 71"/>
                  <a:gd name="T4" fmla="*/ 89 w 114"/>
                  <a:gd name="T5" fmla="*/ 6 h 71"/>
                  <a:gd name="T6" fmla="*/ 78 w 114"/>
                  <a:gd name="T7" fmla="*/ 2 h 71"/>
                  <a:gd name="T8" fmla="*/ 72 w 114"/>
                  <a:gd name="T9" fmla="*/ 2 h 71"/>
                  <a:gd name="T10" fmla="*/ 51 w 114"/>
                  <a:gd name="T11" fmla="*/ 2 h 71"/>
                  <a:gd name="T12" fmla="*/ 33 w 114"/>
                  <a:gd name="T13" fmla="*/ 8 h 71"/>
                  <a:gd name="T14" fmla="*/ 14 w 114"/>
                  <a:gd name="T15" fmla="*/ 24 h 71"/>
                  <a:gd name="T16" fmla="*/ 14 w 114"/>
                  <a:gd name="T17" fmla="*/ 24 h 71"/>
                  <a:gd name="T18" fmla="*/ 10 w 114"/>
                  <a:gd name="T19" fmla="*/ 16 h 71"/>
                  <a:gd name="T20" fmla="*/ 5 w 114"/>
                  <a:gd name="T21" fmla="*/ 13 h 71"/>
                  <a:gd name="T22" fmla="*/ 4 w 114"/>
                  <a:gd name="T23" fmla="*/ 14 h 71"/>
                  <a:gd name="T24" fmla="*/ 3 w 114"/>
                  <a:gd name="T25" fmla="*/ 15 h 71"/>
                  <a:gd name="T26" fmla="*/ 3 w 114"/>
                  <a:gd name="T27" fmla="*/ 15 h 71"/>
                  <a:gd name="T28" fmla="*/ 1 w 114"/>
                  <a:gd name="T29" fmla="*/ 20 h 71"/>
                  <a:gd name="T30" fmla="*/ 0 w 114"/>
                  <a:gd name="T31" fmla="*/ 30 h 71"/>
                  <a:gd name="T32" fmla="*/ 1 w 114"/>
                  <a:gd name="T33" fmla="*/ 34 h 71"/>
                  <a:gd name="T34" fmla="*/ 1 w 114"/>
                  <a:gd name="T35" fmla="*/ 39 h 71"/>
                  <a:gd name="T36" fmla="*/ 1 w 114"/>
                  <a:gd name="T37" fmla="*/ 44 h 71"/>
                  <a:gd name="T38" fmla="*/ 3 w 114"/>
                  <a:gd name="T39" fmla="*/ 55 h 71"/>
                  <a:gd name="T40" fmla="*/ 7 w 114"/>
                  <a:gd name="T41" fmla="*/ 71 h 71"/>
                  <a:gd name="T42" fmla="*/ 20 w 114"/>
                  <a:gd name="T43" fmla="*/ 71 h 71"/>
                  <a:gd name="T44" fmla="*/ 11 w 114"/>
                  <a:gd name="T45" fmla="*/ 47 h 71"/>
                  <a:gd name="T46" fmla="*/ 16 w 114"/>
                  <a:gd name="T47" fmla="*/ 42 h 71"/>
                  <a:gd name="T48" fmla="*/ 42 w 114"/>
                  <a:gd name="T49" fmla="*/ 48 h 71"/>
                  <a:gd name="T50" fmla="*/ 55 w 114"/>
                  <a:gd name="T51" fmla="*/ 48 h 71"/>
                  <a:gd name="T52" fmla="*/ 98 w 114"/>
                  <a:gd name="T53" fmla="*/ 35 h 71"/>
                  <a:gd name="T54" fmla="*/ 114 w 114"/>
                  <a:gd name="T55" fmla="*/ 23 h 71"/>
                  <a:gd name="T56" fmla="*/ 104 w 114"/>
                  <a:gd name="T57" fmla="*/ 13 h 71"/>
                  <a:gd name="T58" fmla="*/ 113 w 114"/>
                  <a:gd name="T59" fmla="*/ 20 h 71"/>
                  <a:gd name="T60" fmla="*/ 114 w 114"/>
                  <a:gd name="T61" fmla="*/ 23 h 71"/>
                  <a:gd name="T62" fmla="*/ 98 w 114"/>
                  <a:gd name="T63" fmla="*/ 35 h 71"/>
                  <a:gd name="T64" fmla="*/ 72 w 114"/>
                  <a:gd name="T65" fmla="*/ 47 h 71"/>
                  <a:gd name="T66" fmla="*/ 44 w 114"/>
                  <a:gd name="T67" fmla="*/ 48 h 71"/>
                  <a:gd name="T68" fmla="*/ 23 w 114"/>
                  <a:gd name="T69" fmla="*/ 44 h 71"/>
                  <a:gd name="T70" fmla="*/ 12 w 114"/>
                  <a:gd name="T71" fmla="*/ 44 h 71"/>
                  <a:gd name="T72" fmla="*/ 20 w 114"/>
                  <a:gd name="T73" fmla="*/ 71 h 71"/>
                  <a:gd name="T74" fmla="*/ 20 w 114"/>
                  <a:gd name="T75" fmla="*/ 71 h 71"/>
                  <a:gd name="T76" fmla="*/ 7 w 114"/>
                  <a:gd name="T77" fmla="*/ 71 h 71"/>
                  <a:gd name="T78" fmla="*/ 3 w 114"/>
                  <a:gd name="T79" fmla="*/ 55 h 71"/>
                  <a:gd name="T80" fmla="*/ 1 w 114"/>
                  <a:gd name="T81" fmla="*/ 44 h 71"/>
                  <a:gd name="T82" fmla="*/ 1 w 114"/>
                  <a:gd name="T83" fmla="*/ 39 h 71"/>
                  <a:gd name="T84" fmla="*/ 1 w 114"/>
                  <a:gd name="T85" fmla="*/ 34 h 71"/>
                  <a:gd name="T86" fmla="*/ 0 w 114"/>
                  <a:gd name="T87" fmla="*/ 30 h 71"/>
                  <a:gd name="T88" fmla="*/ 1 w 114"/>
                  <a:gd name="T89" fmla="*/ 20 h 71"/>
                  <a:gd name="T90" fmla="*/ 3 w 114"/>
                  <a:gd name="T91" fmla="*/ 15 h 71"/>
                  <a:gd name="T92" fmla="*/ 3 w 114"/>
                  <a:gd name="T93" fmla="*/ 14 h 71"/>
                  <a:gd name="T94" fmla="*/ 5 w 114"/>
                  <a:gd name="T95" fmla="*/ 13 h 71"/>
                  <a:gd name="T96" fmla="*/ 7 w 114"/>
                  <a:gd name="T97" fmla="*/ 14 h 71"/>
                  <a:gd name="T98" fmla="*/ 10 w 114"/>
                  <a:gd name="T99" fmla="*/ 16 h 71"/>
                  <a:gd name="T100" fmla="*/ 14 w 114"/>
                  <a:gd name="T101" fmla="*/ 24 h 71"/>
                  <a:gd name="T102" fmla="*/ 14 w 114"/>
                  <a:gd name="T103" fmla="*/ 24 h 71"/>
                  <a:gd name="T104" fmla="*/ 19 w 114"/>
                  <a:gd name="T105" fmla="*/ 20 h 71"/>
                  <a:gd name="T106" fmla="*/ 50 w 114"/>
                  <a:gd name="T107" fmla="*/ 2 h 71"/>
                  <a:gd name="T108" fmla="*/ 60 w 114"/>
                  <a:gd name="T109" fmla="*/ 0 h 71"/>
                  <a:gd name="T110" fmla="*/ 77 w 114"/>
                  <a:gd name="T111" fmla="*/ 2 h 71"/>
                  <a:gd name="T112" fmla="*/ 82 w 114"/>
                  <a:gd name="T113" fmla="*/ 3 h 71"/>
                  <a:gd name="T114" fmla="*/ 90 w 114"/>
                  <a:gd name="T115" fmla="*/ 7 h 71"/>
                  <a:gd name="T116" fmla="*/ 101 w 114"/>
                  <a:gd name="T11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71">
                    <a:moveTo>
                      <a:pt x="104" y="13"/>
                    </a:move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13"/>
                      <a:pt x="102" y="12"/>
                      <a:pt x="101" y="11"/>
                    </a:cubicBezTo>
                    <a:cubicBezTo>
                      <a:pt x="97" y="10"/>
                      <a:pt x="94" y="8"/>
                      <a:pt x="91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89" y="6"/>
                      <a:pt x="89" y="6"/>
                    </a:cubicBezTo>
                    <a:cubicBezTo>
                      <a:pt x="86" y="5"/>
                      <a:pt x="84" y="4"/>
                      <a:pt x="82" y="3"/>
                    </a:cubicBezTo>
                    <a:cubicBezTo>
                      <a:pt x="80" y="3"/>
                      <a:pt x="79" y="3"/>
                      <a:pt x="78" y="2"/>
                    </a:cubicBezTo>
                    <a:cubicBezTo>
                      <a:pt x="77" y="2"/>
                      <a:pt x="77" y="2"/>
                      <a:pt x="77" y="2"/>
                    </a:cubicBezTo>
                    <a:cubicBezTo>
                      <a:pt x="75" y="2"/>
                      <a:pt x="74" y="2"/>
                      <a:pt x="72" y="2"/>
                    </a:cubicBezTo>
                    <a:cubicBezTo>
                      <a:pt x="72" y="2"/>
                      <a:pt x="67" y="0"/>
                      <a:pt x="60" y="0"/>
                    </a:cubicBezTo>
                    <a:cubicBezTo>
                      <a:pt x="57" y="0"/>
                      <a:pt x="54" y="1"/>
                      <a:pt x="51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2"/>
                      <a:pt x="43" y="2"/>
                      <a:pt x="33" y="8"/>
                    </a:cubicBezTo>
                    <a:cubicBezTo>
                      <a:pt x="33" y="8"/>
                      <a:pt x="22" y="14"/>
                      <a:pt x="19" y="20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2" y="23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9" y="15"/>
                      <a:pt x="7" y="14"/>
                    </a:cubicBezTo>
                    <a:cubicBezTo>
                      <a:pt x="7" y="14"/>
                      <a:pt x="6" y="14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4" y="13"/>
                      <a:pt x="4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2" y="15"/>
                      <a:pt x="1" y="20"/>
                    </a:cubicBezTo>
                    <a:cubicBezTo>
                      <a:pt x="1" y="20"/>
                      <a:pt x="1" y="23"/>
                      <a:pt x="0" y="27"/>
                    </a:cubicBezTo>
                    <a:cubicBezTo>
                      <a:pt x="0" y="28"/>
                      <a:pt x="0" y="29"/>
                      <a:pt x="0" y="3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32"/>
                      <a:pt x="1" y="33"/>
                      <a:pt x="1" y="34"/>
                    </a:cubicBezTo>
                    <a:cubicBezTo>
                      <a:pt x="1" y="34"/>
                      <a:pt x="1" y="35"/>
                      <a:pt x="0" y="36"/>
                    </a:cubicBezTo>
                    <a:cubicBezTo>
                      <a:pt x="1" y="37"/>
                      <a:pt x="1" y="38"/>
                      <a:pt x="1" y="39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1" y="42"/>
                      <a:pt x="1" y="43"/>
                      <a:pt x="1" y="44"/>
                    </a:cubicBezTo>
                    <a:cubicBezTo>
                      <a:pt x="1" y="44"/>
                      <a:pt x="1" y="45"/>
                      <a:pt x="1" y="45"/>
                    </a:cubicBezTo>
                    <a:cubicBezTo>
                      <a:pt x="1" y="48"/>
                      <a:pt x="2" y="52"/>
                      <a:pt x="3" y="55"/>
                    </a:cubicBezTo>
                    <a:cubicBezTo>
                      <a:pt x="3" y="55"/>
                      <a:pt x="6" y="67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18" y="67"/>
                      <a:pt x="16" y="63"/>
                    </a:cubicBezTo>
                    <a:cubicBezTo>
                      <a:pt x="14" y="58"/>
                      <a:pt x="11" y="52"/>
                      <a:pt x="11" y="47"/>
                    </a:cubicBezTo>
                    <a:cubicBezTo>
                      <a:pt x="11" y="46"/>
                      <a:pt x="12" y="45"/>
                      <a:pt x="12" y="44"/>
                    </a:cubicBezTo>
                    <a:cubicBezTo>
                      <a:pt x="12" y="44"/>
                      <a:pt x="12" y="42"/>
                      <a:pt x="16" y="42"/>
                    </a:cubicBezTo>
                    <a:cubicBezTo>
                      <a:pt x="18" y="42"/>
                      <a:pt x="20" y="42"/>
                      <a:pt x="23" y="44"/>
                    </a:cubicBezTo>
                    <a:cubicBezTo>
                      <a:pt x="23" y="44"/>
                      <a:pt x="33" y="48"/>
                      <a:pt x="42" y="48"/>
                    </a:cubicBezTo>
                    <a:cubicBezTo>
                      <a:pt x="42" y="48"/>
                      <a:pt x="43" y="48"/>
                      <a:pt x="44" y="48"/>
                    </a:cubicBezTo>
                    <a:cubicBezTo>
                      <a:pt x="44" y="48"/>
                      <a:pt x="49" y="48"/>
                      <a:pt x="55" y="48"/>
                    </a:cubicBezTo>
                    <a:cubicBezTo>
                      <a:pt x="61" y="48"/>
                      <a:pt x="69" y="48"/>
                      <a:pt x="72" y="47"/>
                    </a:cubicBezTo>
                    <a:cubicBezTo>
                      <a:pt x="72" y="47"/>
                      <a:pt x="89" y="42"/>
                      <a:pt x="98" y="35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19"/>
                      <a:pt x="104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9" y="16"/>
                      <a:pt x="112" y="19"/>
                      <a:pt x="113" y="20"/>
                    </a:cubicBezTo>
                    <a:cubicBezTo>
                      <a:pt x="114" y="22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114" y="23"/>
                      <a:pt x="114" y="23"/>
                      <a:pt x="114" y="23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3" y="39"/>
                      <a:pt x="87" y="42"/>
                      <a:pt x="82" y="44"/>
                    </a:cubicBezTo>
                    <a:cubicBezTo>
                      <a:pt x="77" y="46"/>
                      <a:pt x="72" y="47"/>
                      <a:pt x="72" y="47"/>
                    </a:cubicBezTo>
                    <a:cubicBezTo>
                      <a:pt x="69" y="48"/>
                      <a:pt x="61" y="48"/>
                      <a:pt x="55" y="48"/>
                    </a:cubicBezTo>
                    <a:cubicBezTo>
                      <a:pt x="49" y="48"/>
                      <a:pt x="44" y="48"/>
                      <a:pt x="44" y="48"/>
                    </a:cubicBezTo>
                    <a:cubicBezTo>
                      <a:pt x="43" y="48"/>
                      <a:pt x="42" y="48"/>
                      <a:pt x="42" y="48"/>
                    </a:cubicBezTo>
                    <a:cubicBezTo>
                      <a:pt x="33" y="48"/>
                      <a:pt x="23" y="44"/>
                      <a:pt x="23" y="44"/>
                    </a:cubicBezTo>
                    <a:cubicBezTo>
                      <a:pt x="20" y="42"/>
                      <a:pt x="18" y="42"/>
                      <a:pt x="16" y="42"/>
                    </a:cubicBezTo>
                    <a:cubicBezTo>
                      <a:pt x="12" y="42"/>
                      <a:pt x="12" y="44"/>
                      <a:pt x="12" y="44"/>
                    </a:cubicBezTo>
                    <a:cubicBezTo>
                      <a:pt x="12" y="45"/>
                      <a:pt x="11" y="46"/>
                      <a:pt x="11" y="47"/>
                    </a:cubicBezTo>
                    <a:cubicBezTo>
                      <a:pt x="11" y="57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6" y="67"/>
                      <a:pt x="3" y="55"/>
                      <a:pt x="3" y="55"/>
                    </a:cubicBezTo>
                    <a:cubicBezTo>
                      <a:pt x="2" y="52"/>
                      <a:pt x="1" y="48"/>
                      <a:pt x="1" y="45"/>
                    </a:cubicBezTo>
                    <a:cubicBezTo>
                      <a:pt x="1" y="45"/>
                      <a:pt x="1" y="44"/>
                      <a:pt x="1" y="44"/>
                    </a:cubicBezTo>
                    <a:cubicBezTo>
                      <a:pt x="1" y="43"/>
                      <a:pt x="1" y="42"/>
                      <a:pt x="1" y="41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8"/>
                      <a:pt x="1" y="37"/>
                      <a:pt x="0" y="36"/>
                    </a:cubicBezTo>
                    <a:cubicBezTo>
                      <a:pt x="1" y="35"/>
                      <a:pt x="1" y="34"/>
                      <a:pt x="1" y="34"/>
                    </a:cubicBezTo>
                    <a:cubicBezTo>
                      <a:pt x="1" y="33"/>
                      <a:pt x="1" y="32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9"/>
                      <a:pt x="0" y="28"/>
                      <a:pt x="0" y="27"/>
                    </a:cubicBezTo>
                    <a:cubicBezTo>
                      <a:pt x="1" y="23"/>
                      <a:pt x="1" y="20"/>
                      <a:pt x="1" y="20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7" y="14"/>
                      <a:pt x="7" y="14"/>
                    </a:cubicBezTo>
                    <a:cubicBezTo>
                      <a:pt x="9" y="15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23"/>
                      <a:pt x="13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2" y="14"/>
                      <a:pt x="33" y="8"/>
                      <a:pt x="33" y="8"/>
                    </a:cubicBezTo>
                    <a:cubicBezTo>
                      <a:pt x="43" y="2"/>
                      <a:pt x="49" y="2"/>
                      <a:pt x="50" y="2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4" y="1"/>
                      <a:pt x="57" y="0"/>
                      <a:pt x="60" y="0"/>
                    </a:cubicBezTo>
                    <a:cubicBezTo>
                      <a:pt x="67" y="0"/>
                      <a:pt x="72" y="2"/>
                      <a:pt x="72" y="2"/>
                    </a:cubicBezTo>
                    <a:cubicBezTo>
                      <a:pt x="74" y="2"/>
                      <a:pt x="75" y="2"/>
                      <a:pt x="77" y="2"/>
                    </a:cubicBezTo>
                    <a:cubicBezTo>
                      <a:pt x="78" y="2"/>
                      <a:pt x="78" y="2"/>
                      <a:pt x="78" y="2"/>
                    </a:cubicBezTo>
                    <a:cubicBezTo>
                      <a:pt x="79" y="3"/>
                      <a:pt x="80" y="3"/>
                      <a:pt x="82" y="3"/>
                    </a:cubicBezTo>
                    <a:cubicBezTo>
                      <a:pt x="84" y="4"/>
                      <a:pt x="86" y="5"/>
                      <a:pt x="89" y="6"/>
                    </a:cubicBezTo>
                    <a:cubicBezTo>
                      <a:pt x="89" y="6"/>
                      <a:pt x="90" y="7"/>
                      <a:pt x="90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4" y="8"/>
                      <a:pt x="97" y="10"/>
                      <a:pt x="101" y="11"/>
                    </a:cubicBezTo>
                    <a:cubicBezTo>
                      <a:pt x="102" y="12"/>
                      <a:pt x="104" y="13"/>
                      <a:pt x="10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3" name="PA-任意多边形 266"/>
              <p:cNvSpPr/>
              <p:nvPr>
                <p:custDataLst>
                  <p:tags r:id="rId280"/>
                </p:custDataLst>
              </p:nvPr>
            </p:nvSpPr>
            <p:spPr bwMode="auto">
              <a:xfrm>
                <a:off x="4264" y="3681"/>
                <a:ext cx="148" cy="123"/>
              </a:xfrm>
              <a:custGeom>
                <a:avLst/>
                <a:gdLst>
                  <a:gd name="T0" fmla="*/ 9 w 94"/>
                  <a:gd name="T1" fmla="*/ 0 h 84"/>
                  <a:gd name="T2" fmla="*/ 9 w 94"/>
                  <a:gd name="T3" fmla="*/ 5 h 84"/>
                  <a:gd name="T4" fmla="*/ 6 w 94"/>
                  <a:gd name="T5" fmla="*/ 5 h 84"/>
                  <a:gd name="T6" fmla="*/ 6 w 94"/>
                  <a:gd name="T7" fmla="*/ 9 h 84"/>
                  <a:gd name="T8" fmla="*/ 9 w 94"/>
                  <a:gd name="T9" fmla="*/ 11 h 84"/>
                  <a:gd name="T10" fmla="*/ 9 w 94"/>
                  <a:gd name="T11" fmla="*/ 27 h 84"/>
                  <a:gd name="T12" fmla="*/ 3 w 94"/>
                  <a:gd name="T13" fmla="*/ 39 h 84"/>
                  <a:gd name="T14" fmla="*/ 0 w 94"/>
                  <a:gd name="T15" fmla="*/ 48 h 84"/>
                  <a:gd name="T16" fmla="*/ 0 w 94"/>
                  <a:gd name="T17" fmla="*/ 55 h 84"/>
                  <a:gd name="T18" fmla="*/ 2 w 94"/>
                  <a:gd name="T19" fmla="*/ 55 h 84"/>
                  <a:gd name="T20" fmla="*/ 6 w 94"/>
                  <a:gd name="T21" fmla="*/ 53 h 84"/>
                  <a:gd name="T22" fmla="*/ 7 w 94"/>
                  <a:gd name="T23" fmla="*/ 50 h 84"/>
                  <a:gd name="T24" fmla="*/ 9 w 94"/>
                  <a:gd name="T25" fmla="*/ 49 h 84"/>
                  <a:gd name="T26" fmla="*/ 11 w 94"/>
                  <a:gd name="T27" fmla="*/ 50 h 84"/>
                  <a:gd name="T28" fmla="*/ 11 w 94"/>
                  <a:gd name="T29" fmla="*/ 57 h 84"/>
                  <a:gd name="T30" fmla="*/ 11 w 94"/>
                  <a:gd name="T31" fmla="*/ 63 h 84"/>
                  <a:gd name="T32" fmla="*/ 11 w 94"/>
                  <a:gd name="T33" fmla="*/ 67 h 84"/>
                  <a:gd name="T34" fmla="*/ 11 w 94"/>
                  <a:gd name="T35" fmla="*/ 73 h 84"/>
                  <a:gd name="T36" fmla="*/ 3 w 94"/>
                  <a:gd name="T37" fmla="*/ 82 h 84"/>
                  <a:gd name="T38" fmla="*/ 2 w 94"/>
                  <a:gd name="T39" fmla="*/ 84 h 84"/>
                  <a:gd name="T40" fmla="*/ 21 w 94"/>
                  <a:gd name="T41" fmla="*/ 84 h 84"/>
                  <a:gd name="T42" fmla="*/ 33 w 94"/>
                  <a:gd name="T43" fmla="*/ 68 h 84"/>
                  <a:gd name="T44" fmla="*/ 40 w 94"/>
                  <a:gd name="T45" fmla="*/ 82 h 84"/>
                  <a:gd name="T46" fmla="*/ 42 w 94"/>
                  <a:gd name="T47" fmla="*/ 60 h 84"/>
                  <a:gd name="T48" fmla="*/ 49 w 94"/>
                  <a:gd name="T49" fmla="*/ 53 h 84"/>
                  <a:gd name="T50" fmla="*/ 76 w 94"/>
                  <a:gd name="T51" fmla="*/ 84 h 84"/>
                  <a:gd name="T52" fmla="*/ 94 w 94"/>
                  <a:gd name="T53" fmla="*/ 84 h 84"/>
                  <a:gd name="T54" fmla="*/ 58 w 94"/>
                  <a:gd name="T55" fmla="*/ 42 h 84"/>
                  <a:gd name="T56" fmla="*/ 92 w 94"/>
                  <a:gd name="T57" fmla="*/ 8 h 84"/>
                  <a:gd name="T58" fmla="*/ 91 w 94"/>
                  <a:gd name="T59" fmla="*/ 6 h 84"/>
                  <a:gd name="T60" fmla="*/ 75 w 94"/>
                  <a:gd name="T61" fmla="*/ 5 h 84"/>
                  <a:gd name="T62" fmla="*/ 50 w 94"/>
                  <a:gd name="T63" fmla="*/ 34 h 84"/>
                  <a:gd name="T64" fmla="*/ 22 w 94"/>
                  <a:gd name="T65" fmla="*/ 0 h 84"/>
                  <a:gd name="T66" fmla="*/ 9 w 94"/>
                  <a:gd name="T6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4" h="84">
                    <a:moveTo>
                      <a:pt x="9" y="0"/>
                    </a:moveTo>
                    <a:cubicBezTo>
                      <a:pt x="9" y="5"/>
                      <a:pt x="9" y="5"/>
                      <a:pt x="9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5" y="35"/>
                      <a:pt x="3" y="39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9" y="49"/>
                      <a:pt x="11" y="48"/>
                      <a:pt x="11" y="50"/>
                    </a:cubicBezTo>
                    <a:cubicBezTo>
                      <a:pt x="11" y="52"/>
                      <a:pt x="11" y="57"/>
                      <a:pt x="11" y="57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21" y="84"/>
                      <a:pt x="21" y="84"/>
                      <a:pt x="21" y="84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76" y="84"/>
                      <a:pt x="76" y="84"/>
                      <a:pt x="76" y="84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22" y="0"/>
                      <a:pt x="22" y="0"/>
                      <a:pt x="22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C028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4" name="PA-任意多边形 267"/>
              <p:cNvSpPr/>
              <p:nvPr>
                <p:custDataLst>
                  <p:tags r:id="rId281"/>
                </p:custDataLst>
              </p:nvPr>
            </p:nvSpPr>
            <p:spPr bwMode="auto">
              <a:xfrm>
                <a:off x="4315" y="374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1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1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5" name="PA-任意多边形 268"/>
              <p:cNvSpPr/>
              <p:nvPr>
                <p:custDataLst>
                  <p:tags r:id="rId282"/>
                </p:custDataLst>
              </p:nvPr>
            </p:nvSpPr>
            <p:spPr bwMode="auto">
              <a:xfrm>
                <a:off x="4315" y="3746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1 w 3"/>
                  <a:gd name="T5" fmla="*/ 3 h 3"/>
                  <a:gd name="T6" fmla="*/ 1 w 3"/>
                  <a:gd name="T7" fmla="*/ 3 h 3"/>
                  <a:gd name="T8" fmla="*/ 3 w 3"/>
                  <a:gd name="T9" fmla="*/ 0 h 3"/>
                  <a:gd name="T10" fmla="*/ 3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3 w 3"/>
                  <a:gd name="T23" fmla="*/ 0 h 3"/>
                  <a:gd name="T24" fmla="*/ 1 w 3"/>
                  <a:gd name="T25" fmla="*/ 3 h 3"/>
                  <a:gd name="T26" fmla="*/ 0 w 3"/>
                  <a:gd name="T27" fmla="*/ 0 h 3"/>
                  <a:gd name="T28" fmla="*/ 0 w 3"/>
                  <a:gd name="T29" fmla="*/ 0 h 3"/>
                  <a:gd name="T30" fmla="*/ 0 w 3"/>
                  <a:gd name="T31" fmla="*/ 0 h 3"/>
                  <a:gd name="T32" fmla="*/ 0 w 3"/>
                  <a:gd name="T3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6" name="PA-任意多边形 269"/>
              <p:cNvSpPr/>
              <p:nvPr>
                <p:custDataLst>
                  <p:tags r:id="rId283"/>
                </p:custDataLst>
              </p:nvPr>
            </p:nvSpPr>
            <p:spPr bwMode="auto">
              <a:xfrm>
                <a:off x="4291" y="3741"/>
                <a:ext cx="19" cy="37"/>
              </a:xfrm>
              <a:custGeom>
                <a:avLst/>
                <a:gdLst>
                  <a:gd name="T0" fmla="*/ 0 w 12"/>
                  <a:gd name="T1" fmla="*/ 0 h 25"/>
                  <a:gd name="T2" fmla="*/ 0 w 12"/>
                  <a:gd name="T3" fmla="*/ 25 h 25"/>
                  <a:gd name="T4" fmla="*/ 9 w 12"/>
                  <a:gd name="T5" fmla="*/ 16 h 25"/>
                  <a:gd name="T6" fmla="*/ 10 w 12"/>
                  <a:gd name="T7" fmla="*/ 10 h 25"/>
                  <a:gd name="T8" fmla="*/ 0 w 12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5">
                    <a:moveTo>
                      <a:pt x="0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2" y="14"/>
                      <a:pt x="10" y="10"/>
                    </a:cubicBezTo>
                    <a:cubicBezTo>
                      <a:pt x="8" y="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7" name="PA-任意多边形 270"/>
              <p:cNvSpPr/>
              <p:nvPr>
                <p:custDataLst>
                  <p:tags r:id="rId284"/>
                </p:custDataLst>
              </p:nvPr>
            </p:nvSpPr>
            <p:spPr bwMode="auto">
              <a:xfrm>
                <a:off x="4291" y="3741"/>
                <a:ext cx="16" cy="37"/>
              </a:xfrm>
              <a:custGeom>
                <a:avLst/>
                <a:gdLst>
                  <a:gd name="T0" fmla="*/ 0 w 10"/>
                  <a:gd name="T1" fmla="*/ 0 h 25"/>
                  <a:gd name="T2" fmla="*/ 0 w 10"/>
                  <a:gd name="T3" fmla="*/ 0 h 25"/>
                  <a:gd name="T4" fmla="*/ 0 w 10"/>
                  <a:gd name="T5" fmla="*/ 25 h 25"/>
                  <a:gd name="T6" fmla="*/ 9 w 10"/>
                  <a:gd name="T7" fmla="*/ 16 h 25"/>
                  <a:gd name="T8" fmla="*/ 10 w 10"/>
                  <a:gd name="T9" fmla="*/ 13 h 25"/>
                  <a:gd name="T10" fmla="*/ 10 w 10"/>
                  <a:gd name="T11" fmla="*/ 10 h 25"/>
                  <a:gd name="T12" fmla="*/ 0 w 10"/>
                  <a:gd name="T13" fmla="*/ 0 h 25"/>
                  <a:gd name="T14" fmla="*/ 0 w 10"/>
                  <a:gd name="T15" fmla="*/ 0 h 25"/>
                  <a:gd name="T16" fmla="*/ 0 w 10"/>
                  <a:gd name="T17" fmla="*/ 0 h 25"/>
                  <a:gd name="T18" fmla="*/ 0 w 10"/>
                  <a:gd name="T19" fmla="*/ 0 h 25"/>
                  <a:gd name="T20" fmla="*/ 0 w 10"/>
                  <a:gd name="T21" fmla="*/ 0 h 25"/>
                  <a:gd name="T22" fmla="*/ 10 w 10"/>
                  <a:gd name="T23" fmla="*/ 10 h 25"/>
                  <a:gd name="T24" fmla="*/ 10 w 10"/>
                  <a:gd name="T25" fmla="*/ 13 h 25"/>
                  <a:gd name="T26" fmla="*/ 9 w 10"/>
                  <a:gd name="T27" fmla="*/ 16 h 25"/>
                  <a:gd name="T28" fmla="*/ 0 w 10"/>
                  <a:gd name="T29" fmla="*/ 24 h 25"/>
                  <a:gd name="T30" fmla="*/ 0 w 10"/>
                  <a:gd name="T31" fmla="*/ 0 h 25"/>
                  <a:gd name="T32" fmla="*/ 0 w 10"/>
                  <a:gd name="T33" fmla="*/ 0 h 25"/>
                  <a:gd name="T34" fmla="*/ 0 w 10"/>
                  <a:gd name="T3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2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5"/>
                      <a:pt x="10" y="13"/>
                    </a:cubicBezTo>
                    <a:cubicBezTo>
                      <a:pt x="10" y="12"/>
                      <a:pt x="10" y="11"/>
                      <a:pt x="10" y="10"/>
                    </a:cubicBezTo>
                    <a:cubicBezTo>
                      <a:pt x="8" y="6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6"/>
                      <a:pt x="10" y="10"/>
                    </a:cubicBezTo>
                    <a:cubicBezTo>
                      <a:pt x="10" y="11"/>
                      <a:pt x="10" y="12"/>
                      <a:pt x="10" y="13"/>
                    </a:cubicBezTo>
                    <a:cubicBezTo>
                      <a:pt x="10" y="15"/>
                      <a:pt x="9" y="16"/>
                      <a:pt x="9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8" name="PA-任意多边形 271"/>
              <p:cNvSpPr>
                <a:spLocks noEditPoints="1"/>
              </p:cNvSpPr>
              <p:nvPr>
                <p:custDataLst>
                  <p:tags r:id="rId285"/>
                </p:custDataLst>
              </p:nvPr>
            </p:nvSpPr>
            <p:spPr bwMode="auto">
              <a:xfrm>
                <a:off x="4177" y="3841"/>
                <a:ext cx="77" cy="64"/>
              </a:xfrm>
              <a:custGeom>
                <a:avLst/>
                <a:gdLst>
                  <a:gd name="T0" fmla="*/ 16 w 49"/>
                  <a:gd name="T1" fmla="*/ 42 h 43"/>
                  <a:gd name="T2" fmla="*/ 8 w 49"/>
                  <a:gd name="T3" fmla="*/ 42 h 43"/>
                  <a:gd name="T4" fmla="*/ 8 w 49"/>
                  <a:gd name="T5" fmla="*/ 24 h 43"/>
                  <a:gd name="T6" fmla="*/ 1 w 49"/>
                  <a:gd name="T7" fmla="*/ 29 h 43"/>
                  <a:gd name="T8" fmla="*/ 0 w 49"/>
                  <a:gd name="T9" fmla="*/ 22 h 43"/>
                  <a:gd name="T10" fmla="*/ 12 w 49"/>
                  <a:gd name="T11" fmla="*/ 10 h 43"/>
                  <a:gd name="T12" fmla="*/ 0 w 49"/>
                  <a:gd name="T13" fmla="*/ 10 h 43"/>
                  <a:gd name="T14" fmla="*/ 0 w 49"/>
                  <a:gd name="T15" fmla="*/ 5 h 43"/>
                  <a:gd name="T16" fmla="*/ 15 w 49"/>
                  <a:gd name="T17" fmla="*/ 5 h 43"/>
                  <a:gd name="T18" fmla="*/ 17 w 49"/>
                  <a:gd name="T19" fmla="*/ 0 h 43"/>
                  <a:gd name="T20" fmla="*/ 25 w 49"/>
                  <a:gd name="T21" fmla="*/ 1 h 43"/>
                  <a:gd name="T22" fmla="*/ 23 w 49"/>
                  <a:gd name="T23" fmla="*/ 5 h 43"/>
                  <a:gd name="T24" fmla="*/ 49 w 49"/>
                  <a:gd name="T25" fmla="*/ 5 h 43"/>
                  <a:gd name="T26" fmla="*/ 49 w 49"/>
                  <a:gd name="T27" fmla="*/ 10 h 43"/>
                  <a:gd name="T28" fmla="*/ 20 w 49"/>
                  <a:gd name="T29" fmla="*/ 10 h 43"/>
                  <a:gd name="T30" fmla="*/ 18 w 49"/>
                  <a:gd name="T31" fmla="*/ 13 h 43"/>
                  <a:gd name="T32" fmla="*/ 44 w 49"/>
                  <a:gd name="T33" fmla="*/ 13 h 43"/>
                  <a:gd name="T34" fmla="*/ 44 w 49"/>
                  <a:gd name="T35" fmla="*/ 37 h 43"/>
                  <a:gd name="T36" fmla="*/ 42 w 49"/>
                  <a:gd name="T37" fmla="*/ 41 h 43"/>
                  <a:gd name="T38" fmla="*/ 38 w 49"/>
                  <a:gd name="T39" fmla="*/ 42 h 43"/>
                  <a:gd name="T40" fmla="*/ 28 w 49"/>
                  <a:gd name="T41" fmla="*/ 43 h 43"/>
                  <a:gd name="T42" fmla="*/ 26 w 49"/>
                  <a:gd name="T43" fmla="*/ 37 h 43"/>
                  <a:gd name="T44" fmla="*/ 34 w 49"/>
                  <a:gd name="T45" fmla="*/ 37 h 43"/>
                  <a:gd name="T46" fmla="*/ 37 w 49"/>
                  <a:gd name="T47" fmla="*/ 34 h 43"/>
                  <a:gd name="T48" fmla="*/ 37 w 49"/>
                  <a:gd name="T49" fmla="*/ 34 h 43"/>
                  <a:gd name="T50" fmla="*/ 16 w 49"/>
                  <a:gd name="T51" fmla="*/ 34 h 43"/>
                  <a:gd name="T52" fmla="*/ 16 w 49"/>
                  <a:gd name="T53" fmla="*/ 42 h 43"/>
                  <a:gd name="T54" fmla="*/ 37 w 49"/>
                  <a:gd name="T55" fmla="*/ 18 h 43"/>
                  <a:gd name="T56" fmla="*/ 16 w 49"/>
                  <a:gd name="T57" fmla="*/ 18 h 43"/>
                  <a:gd name="T58" fmla="*/ 16 w 49"/>
                  <a:gd name="T59" fmla="*/ 21 h 43"/>
                  <a:gd name="T60" fmla="*/ 37 w 49"/>
                  <a:gd name="T61" fmla="*/ 21 h 43"/>
                  <a:gd name="T62" fmla="*/ 37 w 49"/>
                  <a:gd name="T63" fmla="*/ 18 h 43"/>
                  <a:gd name="T64" fmla="*/ 16 w 49"/>
                  <a:gd name="T65" fmla="*/ 29 h 43"/>
                  <a:gd name="T66" fmla="*/ 37 w 49"/>
                  <a:gd name="T67" fmla="*/ 29 h 43"/>
                  <a:gd name="T68" fmla="*/ 37 w 49"/>
                  <a:gd name="T69" fmla="*/ 26 h 43"/>
                  <a:gd name="T70" fmla="*/ 16 w 49"/>
                  <a:gd name="T71" fmla="*/ 26 h 43"/>
                  <a:gd name="T72" fmla="*/ 16 w 49"/>
                  <a:gd name="T73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9" h="43">
                    <a:moveTo>
                      <a:pt x="16" y="42"/>
                    </a:moveTo>
                    <a:cubicBezTo>
                      <a:pt x="8" y="42"/>
                      <a:pt x="8" y="42"/>
                      <a:pt x="8" y="4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6"/>
                      <a:pt x="4" y="27"/>
                      <a:pt x="1" y="29"/>
                    </a:cubicBezTo>
                    <a:cubicBezTo>
                      <a:pt x="1" y="27"/>
                      <a:pt x="0" y="25"/>
                      <a:pt x="0" y="22"/>
                    </a:cubicBezTo>
                    <a:cubicBezTo>
                      <a:pt x="5" y="19"/>
                      <a:pt x="9" y="15"/>
                      <a:pt x="12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3"/>
                      <a:pt x="16" y="2"/>
                      <a:pt x="17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2"/>
                      <a:pt x="24" y="4"/>
                      <a:pt x="23" y="5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9" y="11"/>
                      <a:pt x="18" y="12"/>
                      <a:pt x="18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8"/>
                      <a:pt x="43" y="40"/>
                      <a:pt x="42" y="41"/>
                    </a:cubicBezTo>
                    <a:cubicBezTo>
                      <a:pt x="41" y="42"/>
                      <a:pt x="40" y="42"/>
                      <a:pt x="38" y="42"/>
                    </a:cubicBezTo>
                    <a:cubicBezTo>
                      <a:pt x="36" y="42"/>
                      <a:pt x="33" y="43"/>
                      <a:pt x="28" y="43"/>
                    </a:cubicBezTo>
                    <a:cubicBezTo>
                      <a:pt x="27" y="41"/>
                      <a:pt x="27" y="39"/>
                      <a:pt x="26" y="37"/>
                    </a:cubicBezTo>
                    <a:cubicBezTo>
                      <a:pt x="29" y="37"/>
                      <a:pt x="31" y="37"/>
                      <a:pt x="34" y="37"/>
                    </a:cubicBezTo>
                    <a:cubicBezTo>
                      <a:pt x="36" y="37"/>
                      <a:pt x="37" y="36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16" y="34"/>
                      <a:pt x="16" y="34"/>
                      <a:pt x="16" y="34"/>
                    </a:cubicBezTo>
                    <a:lnTo>
                      <a:pt x="16" y="42"/>
                    </a:lnTo>
                    <a:close/>
                    <a:moveTo>
                      <a:pt x="37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37" y="21"/>
                      <a:pt x="37" y="21"/>
                      <a:pt x="37" y="21"/>
                    </a:cubicBezTo>
                    <a:lnTo>
                      <a:pt x="37" y="18"/>
                    </a:lnTo>
                    <a:close/>
                    <a:moveTo>
                      <a:pt x="16" y="29"/>
                    </a:move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9" name="PA-任意多边形 272"/>
              <p:cNvSpPr>
                <a:spLocks noEditPoints="1"/>
              </p:cNvSpPr>
              <p:nvPr>
                <p:custDataLst>
                  <p:tags r:id="rId286"/>
                </p:custDataLst>
              </p:nvPr>
            </p:nvSpPr>
            <p:spPr bwMode="auto">
              <a:xfrm>
                <a:off x="4257" y="3841"/>
                <a:ext cx="76" cy="64"/>
              </a:xfrm>
              <a:custGeom>
                <a:avLst/>
                <a:gdLst>
                  <a:gd name="T0" fmla="*/ 0 w 49"/>
                  <a:gd name="T1" fmla="*/ 23 h 43"/>
                  <a:gd name="T2" fmla="*/ 21 w 49"/>
                  <a:gd name="T3" fmla="*/ 23 h 43"/>
                  <a:gd name="T4" fmla="*/ 21 w 49"/>
                  <a:gd name="T5" fmla="*/ 21 h 43"/>
                  <a:gd name="T6" fmla="*/ 4 w 49"/>
                  <a:gd name="T7" fmla="*/ 21 h 43"/>
                  <a:gd name="T8" fmla="*/ 4 w 49"/>
                  <a:gd name="T9" fmla="*/ 17 h 43"/>
                  <a:gd name="T10" fmla="*/ 21 w 49"/>
                  <a:gd name="T11" fmla="*/ 17 h 43"/>
                  <a:gd name="T12" fmla="*/ 21 w 49"/>
                  <a:gd name="T13" fmla="*/ 15 h 43"/>
                  <a:gd name="T14" fmla="*/ 9 w 49"/>
                  <a:gd name="T15" fmla="*/ 15 h 43"/>
                  <a:gd name="T16" fmla="*/ 9 w 49"/>
                  <a:gd name="T17" fmla="*/ 11 h 43"/>
                  <a:gd name="T18" fmla="*/ 21 w 49"/>
                  <a:gd name="T19" fmla="*/ 11 h 43"/>
                  <a:gd name="T20" fmla="*/ 21 w 49"/>
                  <a:gd name="T21" fmla="*/ 9 h 43"/>
                  <a:gd name="T22" fmla="*/ 28 w 49"/>
                  <a:gd name="T23" fmla="*/ 9 h 43"/>
                  <a:gd name="T24" fmla="*/ 28 w 49"/>
                  <a:gd name="T25" fmla="*/ 11 h 43"/>
                  <a:gd name="T26" fmla="*/ 39 w 49"/>
                  <a:gd name="T27" fmla="*/ 11 h 43"/>
                  <a:gd name="T28" fmla="*/ 39 w 49"/>
                  <a:gd name="T29" fmla="*/ 15 h 43"/>
                  <a:gd name="T30" fmla="*/ 28 w 49"/>
                  <a:gd name="T31" fmla="*/ 15 h 43"/>
                  <a:gd name="T32" fmla="*/ 28 w 49"/>
                  <a:gd name="T33" fmla="*/ 17 h 43"/>
                  <a:gd name="T34" fmla="*/ 44 w 49"/>
                  <a:gd name="T35" fmla="*/ 17 h 43"/>
                  <a:gd name="T36" fmla="*/ 44 w 49"/>
                  <a:gd name="T37" fmla="*/ 21 h 43"/>
                  <a:gd name="T38" fmla="*/ 28 w 49"/>
                  <a:gd name="T39" fmla="*/ 21 h 43"/>
                  <a:gd name="T40" fmla="*/ 28 w 49"/>
                  <a:gd name="T41" fmla="*/ 23 h 43"/>
                  <a:gd name="T42" fmla="*/ 49 w 49"/>
                  <a:gd name="T43" fmla="*/ 23 h 43"/>
                  <a:gd name="T44" fmla="*/ 49 w 49"/>
                  <a:gd name="T45" fmla="*/ 27 h 43"/>
                  <a:gd name="T46" fmla="*/ 28 w 49"/>
                  <a:gd name="T47" fmla="*/ 27 h 43"/>
                  <a:gd name="T48" fmla="*/ 28 w 49"/>
                  <a:gd name="T49" fmla="*/ 29 h 43"/>
                  <a:gd name="T50" fmla="*/ 43 w 49"/>
                  <a:gd name="T51" fmla="*/ 29 h 43"/>
                  <a:gd name="T52" fmla="*/ 43 w 49"/>
                  <a:gd name="T53" fmla="*/ 43 h 43"/>
                  <a:gd name="T54" fmla="*/ 36 w 49"/>
                  <a:gd name="T55" fmla="*/ 43 h 43"/>
                  <a:gd name="T56" fmla="*/ 36 w 49"/>
                  <a:gd name="T57" fmla="*/ 41 h 43"/>
                  <a:gd name="T58" fmla="*/ 12 w 49"/>
                  <a:gd name="T59" fmla="*/ 41 h 43"/>
                  <a:gd name="T60" fmla="*/ 12 w 49"/>
                  <a:gd name="T61" fmla="*/ 43 h 43"/>
                  <a:gd name="T62" fmla="*/ 5 w 49"/>
                  <a:gd name="T63" fmla="*/ 43 h 43"/>
                  <a:gd name="T64" fmla="*/ 5 w 49"/>
                  <a:gd name="T65" fmla="*/ 29 h 43"/>
                  <a:gd name="T66" fmla="*/ 21 w 49"/>
                  <a:gd name="T67" fmla="*/ 29 h 43"/>
                  <a:gd name="T68" fmla="*/ 21 w 49"/>
                  <a:gd name="T69" fmla="*/ 27 h 43"/>
                  <a:gd name="T70" fmla="*/ 0 w 49"/>
                  <a:gd name="T71" fmla="*/ 27 h 43"/>
                  <a:gd name="T72" fmla="*/ 0 w 49"/>
                  <a:gd name="T73" fmla="*/ 23 h 43"/>
                  <a:gd name="T74" fmla="*/ 41 w 49"/>
                  <a:gd name="T75" fmla="*/ 13 h 43"/>
                  <a:gd name="T76" fmla="*/ 41 w 49"/>
                  <a:gd name="T77" fmla="*/ 8 h 43"/>
                  <a:gd name="T78" fmla="*/ 8 w 49"/>
                  <a:gd name="T79" fmla="*/ 8 h 43"/>
                  <a:gd name="T80" fmla="*/ 8 w 49"/>
                  <a:gd name="T81" fmla="*/ 13 h 43"/>
                  <a:gd name="T82" fmla="*/ 2 w 49"/>
                  <a:gd name="T83" fmla="*/ 13 h 43"/>
                  <a:gd name="T84" fmla="*/ 2 w 49"/>
                  <a:gd name="T85" fmla="*/ 4 h 43"/>
                  <a:gd name="T86" fmla="*/ 21 w 49"/>
                  <a:gd name="T87" fmla="*/ 4 h 43"/>
                  <a:gd name="T88" fmla="*/ 19 w 49"/>
                  <a:gd name="T89" fmla="*/ 1 h 43"/>
                  <a:gd name="T90" fmla="*/ 28 w 49"/>
                  <a:gd name="T91" fmla="*/ 0 h 43"/>
                  <a:gd name="T92" fmla="*/ 29 w 49"/>
                  <a:gd name="T93" fmla="*/ 4 h 43"/>
                  <a:gd name="T94" fmla="*/ 47 w 49"/>
                  <a:gd name="T95" fmla="*/ 4 h 43"/>
                  <a:gd name="T96" fmla="*/ 47 w 49"/>
                  <a:gd name="T97" fmla="*/ 13 h 43"/>
                  <a:gd name="T98" fmla="*/ 41 w 49"/>
                  <a:gd name="T99" fmla="*/ 13 h 43"/>
                  <a:gd name="T100" fmla="*/ 36 w 49"/>
                  <a:gd name="T101" fmla="*/ 34 h 43"/>
                  <a:gd name="T102" fmla="*/ 12 w 49"/>
                  <a:gd name="T103" fmla="*/ 34 h 43"/>
                  <a:gd name="T104" fmla="*/ 12 w 49"/>
                  <a:gd name="T105" fmla="*/ 36 h 43"/>
                  <a:gd name="T106" fmla="*/ 36 w 49"/>
                  <a:gd name="T107" fmla="*/ 36 h 43"/>
                  <a:gd name="T108" fmla="*/ 36 w 49"/>
                  <a:gd name="T109" fmla="*/ 3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9" h="43">
                    <a:moveTo>
                      <a:pt x="0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0" y="27"/>
                      <a:pt x="0" y="27"/>
                      <a:pt x="0" y="27"/>
                    </a:cubicBezTo>
                    <a:lnTo>
                      <a:pt x="0" y="23"/>
                    </a:lnTo>
                    <a:close/>
                    <a:moveTo>
                      <a:pt x="41" y="13"/>
                    </a:moveTo>
                    <a:cubicBezTo>
                      <a:pt x="41" y="8"/>
                      <a:pt x="41" y="8"/>
                      <a:pt x="41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2"/>
                      <a:pt x="19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"/>
                      <a:pt x="29" y="3"/>
                      <a:pt x="29" y="4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7" y="13"/>
                      <a:pt x="47" y="13"/>
                      <a:pt x="47" y="13"/>
                    </a:cubicBezTo>
                    <a:lnTo>
                      <a:pt x="41" y="13"/>
                    </a:lnTo>
                    <a:close/>
                    <a:moveTo>
                      <a:pt x="36" y="34"/>
                    </a:move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36" y="36"/>
                      <a:pt x="36" y="36"/>
                      <a:pt x="36" y="36"/>
                    </a:cubicBez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0" name="PA-任意多边形 273"/>
              <p:cNvSpPr>
                <a:spLocks noEditPoints="1"/>
              </p:cNvSpPr>
              <p:nvPr>
                <p:custDataLst>
                  <p:tags r:id="rId287"/>
                </p:custDataLst>
              </p:nvPr>
            </p:nvSpPr>
            <p:spPr bwMode="auto">
              <a:xfrm>
                <a:off x="4337" y="3841"/>
                <a:ext cx="76" cy="61"/>
              </a:xfrm>
              <a:custGeom>
                <a:avLst/>
                <a:gdLst>
                  <a:gd name="T0" fmla="*/ 1 w 49"/>
                  <a:gd name="T1" fmla="*/ 38 h 41"/>
                  <a:gd name="T2" fmla="*/ 0 w 49"/>
                  <a:gd name="T3" fmla="*/ 31 h 41"/>
                  <a:gd name="T4" fmla="*/ 6 w 49"/>
                  <a:gd name="T5" fmla="*/ 30 h 41"/>
                  <a:gd name="T6" fmla="*/ 6 w 49"/>
                  <a:gd name="T7" fmla="*/ 16 h 41"/>
                  <a:gd name="T8" fmla="*/ 0 w 49"/>
                  <a:gd name="T9" fmla="*/ 16 h 41"/>
                  <a:gd name="T10" fmla="*/ 0 w 49"/>
                  <a:gd name="T11" fmla="*/ 11 h 41"/>
                  <a:gd name="T12" fmla="*/ 6 w 49"/>
                  <a:gd name="T13" fmla="*/ 11 h 41"/>
                  <a:gd name="T14" fmla="*/ 6 w 49"/>
                  <a:gd name="T15" fmla="*/ 0 h 41"/>
                  <a:gd name="T16" fmla="*/ 12 w 49"/>
                  <a:gd name="T17" fmla="*/ 0 h 41"/>
                  <a:gd name="T18" fmla="*/ 12 w 49"/>
                  <a:gd name="T19" fmla="*/ 11 h 41"/>
                  <a:gd name="T20" fmla="*/ 17 w 49"/>
                  <a:gd name="T21" fmla="*/ 11 h 41"/>
                  <a:gd name="T22" fmla="*/ 17 w 49"/>
                  <a:gd name="T23" fmla="*/ 16 h 41"/>
                  <a:gd name="T24" fmla="*/ 12 w 49"/>
                  <a:gd name="T25" fmla="*/ 16 h 41"/>
                  <a:gd name="T26" fmla="*/ 12 w 49"/>
                  <a:gd name="T27" fmla="*/ 29 h 41"/>
                  <a:gd name="T28" fmla="*/ 18 w 49"/>
                  <a:gd name="T29" fmla="*/ 28 h 41"/>
                  <a:gd name="T30" fmla="*/ 18 w 49"/>
                  <a:gd name="T31" fmla="*/ 34 h 41"/>
                  <a:gd name="T32" fmla="*/ 1 w 49"/>
                  <a:gd name="T33" fmla="*/ 38 h 41"/>
                  <a:gd name="T34" fmla="*/ 16 w 49"/>
                  <a:gd name="T35" fmla="*/ 35 h 41"/>
                  <a:gd name="T36" fmla="*/ 33 w 49"/>
                  <a:gd name="T37" fmla="*/ 35 h 41"/>
                  <a:gd name="T38" fmla="*/ 39 w 49"/>
                  <a:gd name="T39" fmla="*/ 15 h 41"/>
                  <a:gd name="T40" fmla="*/ 46 w 49"/>
                  <a:gd name="T41" fmla="*/ 16 h 41"/>
                  <a:gd name="T42" fmla="*/ 40 w 49"/>
                  <a:gd name="T43" fmla="*/ 35 h 41"/>
                  <a:gd name="T44" fmla="*/ 49 w 49"/>
                  <a:gd name="T45" fmla="*/ 35 h 41"/>
                  <a:gd name="T46" fmla="*/ 49 w 49"/>
                  <a:gd name="T47" fmla="*/ 41 h 41"/>
                  <a:gd name="T48" fmla="*/ 16 w 49"/>
                  <a:gd name="T49" fmla="*/ 41 h 41"/>
                  <a:gd name="T50" fmla="*/ 16 w 49"/>
                  <a:gd name="T51" fmla="*/ 35 h 41"/>
                  <a:gd name="T52" fmla="*/ 18 w 49"/>
                  <a:gd name="T53" fmla="*/ 7 h 41"/>
                  <a:gd name="T54" fmla="*/ 30 w 49"/>
                  <a:gd name="T55" fmla="*/ 7 h 41"/>
                  <a:gd name="T56" fmla="*/ 27 w 49"/>
                  <a:gd name="T57" fmla="*/ 2 h 41"/>
                  <a:gd name="T58" fmla="*/ 34 w 49"/>
                  <a:gd name="T59" fmla="*/ 0 h 41"/>
                  <a:gd name="T60" fmla="*/ 38 w 49"/>
                  <a:gd name="T61" fmla="*/ 6 h 41"/>
                  <a:gd name="T62" fmla="*/ 33 w 49"/>
                  <a:gd name="T63" fmla="*/ 7 h 41"/>
                  <a:gd name="T64" fmla="*/ 48 w 49"/>
                  <a:gd name="T65" fmla="*/ 7 h 41"/>
                  <a:gd name="T66" fmla="*/ 48 w 49"/>
                  <a:gd name="T67" fmla="*/ 13 h 41"/>
                  <a:gd name="T68" fmla="*/ 18 w 49"/>
                  <a:gd name="T69" fmla="*/ 13 h 41"/>
                  <a:gd name="T70" fmla="*/ 18 w 49"/>
                  <a:gd name="T71" fmla="*/ 7 h 41"/>
                  <a:gd name="T72" fmla="*/ 26 w 49"/>
                  <a:gd name="T73" fmla="*/ 15 h 41"/>
                  <a:gd name="T74" fmla="*/ 31 w 49"/>
                  <a:gd name="T75" fmla="*/ 32 h 41"/>
                  <a:gd name="T76" fmla="*/ 24 w 49"/>
                  <a:gd name="T77" fmla="*/ 33 h 41"/>
                  <a:gd name="T78" fmla="*/ 20 w 49"/>
                  <a:gd name="T79" fmla="*/ 16 h 41"/>
                  <a:gd name="T80" fmla="*/ 26 w 49"/>
                  <a:gd name="T81" fmla="*/ 1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9" h="41">
                    <a:moveTo>
                      <a:pt x="1" y="38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9"/>
                      <a:pt x="18" y="31"/>
                      <a:pt x="18" y="34"/>
                    </a:cubicBezTo>
                    <a:cubicBezTo>
                      <a:pt x="12" y="35"/>
                      <a:pt x="6" y="36"/>
                      <a:pt x="1" y="38"/>
                    </a:cubicBezTo>
                    <a:close/>
                    <a:moveTo>
                      <a:pt x="16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5" y="28"/>
                      <a:pt x="37" y="21"/>
                      <a:pt x="39" y="15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35"/>
                    </a:lnTo>
                    <a:close/>
                    <a:moveTo>
                      <a:pt x="18" y="7"/>
                    </a:move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4"/>
                      <a:pt x="27" y="2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6" y="2"/>
                      <a:pt x="37" y="4"/>
                      <a:pt x="38" y="6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18" y="13"/>
                      <a:pt x="18" y="13"/>
                      <a:pt x="18" y="13"/>
                    </a:cubicBezTo>
                    <a:lnTo>
                      <a:pt x="18" y="7"/>
                    </a:lnTo>
                    <a:close/>
                    <a:moveTo>
                      <a:pt x="26" y="15"/>
                    </a:moveTo>
                    <a:cubicBezTo>
                      <a:pt x="28" y="20"/>
                      <a:pt x="29" y="26"/>
                      <a:pt x="31" y="32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28"/>
                      <a:pt x="21" y="22"/>
                      <a:pt x="20" y="16"/>
                    </a:cubicBezTo>
                    <a:lnTo>
                      <a:pt x="26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1" name="PA-任意多边形 274"/>
              <p:cNvSpPr>
                <a:spLocks noEditPoints="1"/>
              </p:cNvSpPr>
              <p:nvPr>
                <p:custDataLst>
                  <p:tags r:id="rId288"/>
                </p:custDataLst>
              </p:nvPr>
            </p:nvSpPr>
            <p:spPr bwMode="auto">
              <a:xfrm>
                <a:off x="4416" y="3841"/>
                <a:ext cx="77" cy="64"/>
              </a:xfrm>
              <a:custGeom>
                <a:avLst/>
                <a:gdLst>
                  <a:gd name="T0" fmla="*/ 1 w 49"/>
                  <a:gd name="T1" fmla="*/ 37 h 43"/>
                  <a:gd name="T2" fmla="*/ 0 w 49"/>
                  <a:gd name="T3" fmla="*/ 31 h 43"/>
                  <a:gd name="T4" fmla="*/ 6 w 49"/>
                  <a:gd name="T5" fmla="*/ 30 h 43"/>
                  <a:gd name="T6" fmla="*/ 6 w 49"/>
                  <a:gd name="T7" fmla="*/ 16 h 43"/>
                  <a:gd name="T8" fmla="*/ 0 w 49"/>
                  <a:gd name="T9" fmla="*/ 16 h 43"/>
                  <a:gd name="T10" fmla="*/ 0 w 49"/>
                  <a:gd name="T11" fmla="*/ 11 h 43"/>
                  <a:gd name="T12" fmla="*/ 6 w 49"/>
                  <a:gd name="T13" fmla="*/ 11 h 43"/>
                  <a:gd name="T14" fmla="*/ 6 w 49"/>
                  <a:gd name="T15" fmla="*/ 0 h 43"/>
                  <a:gd name="T16" fmla="*/ 12 w 49"/>
                  <a:gd name="T17" fmla="*/ 0 h 43"/>
                  <a:gd name="T18" fmla="*/ 12 w 49"/>
                  <a:gd name="T19" fmla="*/ 11 h 43"/>
                  <a:gd name="T20" fmla="*/ 17 w 49"/>
                  <a:gd name="T21" fmla="*/ 11 h 43"/>
                  <a:gd name="T22" fmla="*/ 17 w 49"/>
                  <a:gd name="T23" fmla="*/ 16 h 43"/>
                  <a:gd name="T24" fmla="*/ 12 w 49"/>
                  <a:gd name="T25" fmla="*/ 16 h 43"/>
                  <a:gd name="T26" fmla="*/ 12 w 49"/>
                  <a:gd name="T27" fmla="*/ 28 h 43"/>
                  <a:gd name="T28" fmla="*/ 17 w 49"/>
                  <a:gd name="T29" fmla="*/ 27 h 43"/>
                  <a:gd name="T30" fmla="*/ 17 w 49"/>
                  <a:gd name="T31" fmla="*/ 31 h 43"/>
                  <a:gd name="T32" fmla="*/ 19 w 49"/>
                  <a:gd name="T33" fmla="*/ 24 h 43"/>
                  <a:gd name="T34" fmla="*/ 20 w 49"/>
                  <a:gd name="T35" fmla="*/ 8 h 43"/>
                  <a:gd name="T36" fmla="*/ 17 w 49"/>
                  <a:gd name="T37" fmla="*/ 8 h 43"/>
                  <a:gd name="T38" fmla="*/ 17 w 49"/>
                  <a:gd name="T39" fmla="*/ 3 h 43"/>
                  <a:gd name="T40" fmla="*/ 44 w 49"/>
                  <a:gd name="T41" fmla="*/ 3 h 43"/>
                  <a:gd name="T42" fmla="*/ 44 w 49"/>
                  <a:gd name="T43" fmla="*/ 8 h 43"/>
                  <a:gd name="T44" fmla="*/ 40 w 49"/>
                  <a:gd name="T45" fmla="*/ 14 h 43"/>
                  <a:gd name="T46" fmla="*/ 47 w 49"/>
                  <a:gd name="T47" fmla="*/ 14 h 43"/>
                  <a:gd name="T48" fmla="*/ 47 w 49"/>
                  <a:gd name="T49" fmla="*/ 19 h 43"/>
                  <a:gd name="T50" fmla="*/ 40 w 49"/>
                  <a:gd name="T51" fmla="*/ 32 h 43"/>
                  <a:gd name="T52" fmla="*/ 49 w 49"/>
                  <a:gd name="T53" fmla="*/ 37 h 43"/>
                  <a:gd name="T54" fmla="*/ 45 w 49"/>
                  <a:gd name="T55" fmla="*/ 42 h 43"/>
                  <a:gd name="T56" fmla="*/ 35 w 49"/>
                  <a:gd name="T57" fmla="*/ 36 h 43"/>
                  <a:gd name="T58" fmla="*/ 25 w 49"/>
                  <a:gd name="T59" fmla="*/ 43 h 43"/>
                  <a:gd name="T60" fmla="*/ 21 w 49"/>
                  <a:gd name="T61" fmla="*/ 38 h 43"/>
                  <a:gd name="T62" fmla="*/ 31 w 49"/>
                  <a:gd name="T63" fmla="*/ 32 h 43"/>
                  <a:gd name="T64" fmla="*/ 25 w 49"/>
                  <a:gd name="T65" fmla="*/ 23 h 43"/>
                  <a:gd name="T66" fmla="*/ 16 w 49"/>
                  <a:gd name="T67" fmla="*/ 43 h 43"/>
                  <a:gd name="T68" fmla="*/ 11 w 49"/>
                  <a:gd name="T69" fmla="*/ 38 h 43"/>
                  <a:gd name="T70" fmla="*/ 15 w 49"/>
                  <a:gd name="T71" fmla="*/ 33 h 43"/>
                  <a:gd name="T72" fmla="*/ 1 w 49"/>
                  <a:gd name="T73" fmla="*/ 37 h 43"/>
                  <a:gd name="T74" fmla="*/ 27 w 49"/>
                  <a:gd name="T75" fmla="*/ 10 h 43"/>
                  <a:gd name="T76" fmla="*/ 36 w 49"/>
                  <a:gd name="T77" fmla="*/ 28 h 43"/>
                  <a:gd name="T78" fmla="*/ 40 w 49"/>
                  <a:gd name="T79" fmla="*/ 20 h 43"/>
                  <a:gd name="T80" fmla="*/ 33 w 49"/>
                  <a:gd name="T81" fmla="*/ 20 h 43"/>
                  <a:gd name="T82" fmla="*/ 33 w 49"/>
                  <a:gd name="T83" fmla="*/ 14 h 43"/>
                  <a:gd name="T84" fmla="*/ 37 w 49"/>
                  <a:gd name="T85" fmla="*/ 8 h 43"/>
                  <a:gd name="T86" fmla="*/ 27 w 49"/>
                  <a:gd name="T87" fmla="*/ 8 h 43"/>
                  <a:gd name="T88" fmla="*/ 27 w 49"/>
                  <a:gd name="T89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" h="43">
                    <a:moveTo>
                      <a:pt x="1" y="37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1" y="31"/>
                      <a:pt x="3" y="30"/>
                      <a:pt x="6" y="30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9"/>
                      <a:pt x="17" y="31"/>
                    </a:cubicBezTo>
                    <a:cubicBezTo>
                      <a:pt x="18" y="29"/>
                      <a:pt x="19" y="27"/>
                      <a:pt x="19" y="24"/>
                    </a:cubicBezTo>
                    <a:cubicBezTo>
                      <a:pt x="20" y="22"/>
                      <a:pt x="20" y="16"/>
                      <a:pt x="20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24"/>
                      <a:pt x="44" y="28"/>
                      <a:pt x="40" y="32"/>
                    </a:cubicBezTo>
                    <a:cubicBezTo>
                      <a:pt x="43" y="34"/>
                      <a:pt x="46" y="36"/>
                      <a:pt x="49" y="37"/>
                    </a:cubicBezTo>
                    <a:cubicBezTo>
                      <a:pt x="47" y="39"/>
                      <a:pt x="46" y="41"/>
                      <a:pt x="45" y="42"/>
                    </a:cubicBezTo>
                    <a:cubicBezTo>
                      <a:pt x="41" y="41"/>
                      <a:pt x="38" y="39"/>
                      <a:pt x="35" y="36"/>
                    </a:cubicBezTo>
                    <a:cubicBezTo>
                      <a:pt x="32" y="39"/>
                      <a:pt x="29" y="41"/>
                      <a:pt x="25" y="43"/>
                    </a:cubicBezTo>
                    <a:cubicBezTo>
                      <a:pt x="23" y="41"/>
                      <a:pt x="22" y="39"/>
                      <a:pt x="21" y="38"/>
                    </a:cubicBezTo>
                    <a:cubicBezTo>
                      <a:pt x="25" y="36"/>
                      <a:pt x="28" y="34"/>
                      <a:pt x="31" y="32"/>
                    </a:cubicBezTo>
                    <a:cubicBezTo>
                      <a:pt x="29" y="29"/>
                      <a:pt x="27" y="26"/>
                      <a:pt x="25" y="23"/>
                    </a:cubicBezTo>
                    <a:cubicBezTo>
                      <a:pt x="25" y="31"/>
                      <a:pt x="21" y="38"/>
                      <a:pt x="16" y="43"/>
                    </a:cubicBezTo>
                    <a:cubicBezTo>
                      <a:pt x="14" y="41"/>
                      <a:pt x="13" y="39"/>
                      <a:pt x="11" y="38"/>
                    </a:cubicBezTo>
                    <a:cubicBezTo>
                      <a:pt x="13" y="37"/>
                      <a:pt x="14" y="35"/>
                      <a:pt x="15" y="33"/>
                    </a:cubicBezTo>
                    <a:cubicBezTo>
                      <a:pt x="11" y="34"/>
                      <a:pt x="6" y="36"/>
                      <a:pt x="1" y="37"/>
                    </a:cubicBezTo>
                    <a:close/>
                    <a:moveTo>
                      <a:pt x="27" y="10"/>
                    </a:moveTo>
                    <a:cubicBezTo>
                      <a:pt x="29" y="17"/>
                      <a:pt x="32" y="23"/>
                      <a:pt x="36" y="28"/>
                    </a:cubicBezTo>
                    <a:cubicBezTo>
                      <a:pt x="38" y="25"/>
                      <a:pt x="39" y="22"/>
                      <a:pt x="40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27" y="8"/>
                      <a:pt x="27" y="8"/>
                      <a:pt x="27" y="8"/>
                    </a:cubicBez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2" name="PA-任意多边形 275"/>
              <p:cNvSpPr/>
              <p:nvPr>
                <p:custDataLst>
                  <p:tags r:id="rId289"/>
                </p:custDataLst>
              </p:nvPr>
            </p:nvSpPr>
            <p:spPr bwMode="auto">
              <a:xfrm>
                <a:off x="4211" y="3919"/>
                <a:ext cx="25" cy="25"/>
              </a:xfrm>
              <a:custGeom>
                <a:avLst/>
                <a:gdLst>
                  <a:gd name="T0" fmla="*/ 25 w 25"/>
                  <a:gd name="T1" fmla="*/ 25 h 25"/>
                  <a:gd name="T2" fmla="*/ 19 w 25"/>
                  <a:gd name="T3" fmla="*/ 25 h 25"/>
                  <a:gd name="T4" fmla="*/ 19 w 25"/>
                  <a:gd name="T5" fmla="*/ 15 h 25"/>
                  <a:gd name="T6" fmla="*/ 7 w 25"/>
                  <a:gd name="T7" fmla="*/ 15 h 25"/>
                  <a:gd name="T8" fmla="*/ 7 w 25"/>
                  <a:gd name="T9" fmla="*/ 25 h 25"/>
                  <a:gd name="T10" fmla="*/ 0 w 25"/>
                  <a:gd name="T11" fmla="*/ 25 h 25"/>
                  <a:gd name="T12" fmla="*/ 0 w 25"/>
                  <a:gd name="T13" fmla="*/ 0 h 25"/>
                  <a:gd name="T14" fmla="*/ 7 w 25"/>
                  <a:gd name="T15" fmla="*/ 0 h 25"/>
                  <a:gd name="T16" fmla="*/ 7 w 25"/>
                  <a:gd name="T17" fmla="*/ 11 h 25"/>
                  <a:gd name="T18" fmla="*/ 19 w 25"/>
                  <a:gd name="T19" fmla="*/ 11 h 25"/>
                  <a:gd name="T20" fmla="*/ 19 w 25"/>
                  <a:gd name="T21" fmla="*/ 0 h 25"/>
                  <a:gd name="T22" fmla="*/ 25 w 25"/>
                  <a:gd name="T23" fmla="*/ 0 h 25"/>
                  <a:gd name="T24" fmla="*/ 25 w 25"/>
                  <a:gd name="T2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5">
                    <a:moveTo>
                      <a:pt x="25" y="25"/>
                    </a:moveTo>
                    <a:lnTo>
                      <a:pt x="19" y="25"/>
                    </a:lnTo>
                    <a:lnTo>
                      <a:pt x="19" y="15"/>
                    </a:lnTo>
                    <a:lnTo>
                      <a:pt x="7" y="15"/>
                    </a:lnTo>
                    <a:lnTo>
                      <a:pt x="7" y="25"/>
                    </a:lnTo>
                    <a:lnTo>
                      <a:pt x="0" y="2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11"/>
                    </a:lnTo>
                    <a:lnTo>
                      <a:pt x="19" y="11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5" name="PA-任意多边形 276"/>
              <p:cNvSpPr>
                <a:spLocks noEditPoints="1"/>
              </p:cNvSpPr>
              <p:nvPr>
                <p:custDataLst>
                  <p:tags r:id="rId290"/>
                </p:custDataLst>
              </p:nvPr>
            </p:nvSpPr>
            <p:spPr bwMode="auto">
              <a:xfrm>
                <a:off x="4238" y="3927"/>
                <a:ext cx="19" cy="17"/>
              </a:xfrm>
              <a:custGeom>
                <a:avLst/>
                <a:gdLst>
                  <a:gd name="T0" fmla="*/ 1 w 12"/>
                  <a:gd name="T1" fmla="*/ 1 h 12"/>
                  <a:gd name="T2" fmla="*/ 4 w 12"/>
                  <a:gd name="T3" fmla="*/ 0 h 12"/>
                  <a:gd name="T4" fmla="*/ 6 w 12"/>
                  <a:gd name="T5" fmla="*/ 0 h 12"/>
                  <a:gd name="T6" fmla="*/ 12 w 12"/>
                  <a:gd name="T7" fmla="*/ 5 h 12"/>
                  <a:gd name="T8" fmla="*/ 12 w 12"/>
                  <a:gd name="T9" fmla="*/ 12 h 12"/>
                  <a:gd name="T10" fmla="*/ 8 w 12"/>
                  <a:gd name="T11" fmla="*/ 12 h 12"/>
                  <a:gd name="T12" fmla="*/ 8 w 12"/>
                  <a:gd name="T13" fmla="*/ 10 h 12"/>
                  <a:gd name="T14" fmla="*/ 8 w 12"/>
                  <a:gd name="T15" fmla="*/ 10 h 12"/>
                  <a:gd name="T16" fmla="*/ 4 w 12"/>
                  <a:gd name="T17" fmla="*/ 12 h 12"/>
                  <a:gd name="T18" fmla="*/ 1 w 12"/>
                  <a:gd name="T19" fmla="*/ 11 h 12"/>
                  <a:gd name="T20" fmla="*/ 0 w 12"/>
                  <a:gd name="T21" fmla="*/ 9 h 12"/>
                  <a:gd name="T22" fmla="*/ 5 w 12"/>
                  <a:gd name="T23" fmla="*/ 5 h 12"/>
                  <a:gd name="T24" fmla="*/ 8 w 12"/>
                  <a:gd name="T25" fmla="*/ 4 h 12"/>
                  <a:gd name="T26" fmla="*/ 6 w 12"/>
                  <a:gd name="T27" fmla="*/ 2 h 12"/>
                  <a:gd name="T28" fmla="*/ 1 w 12"/>
                  <a:gd name="T29" fmla="*/ 3 h 12"/>
                  <a:gd name="T30" fmla="*/ 1 w 12"/>
                  <a:gd name="T31" fmla="*/ 1 h 12"/>
                  <a:gd name="T32" fmla="*/ 6 w 12"/>
                  <a:gd name="T33" fmla="*/ 7 h 12"/>
                  <a:gd name="T34" fmla="*/ 4 w 12"/>
                  <a:gd name="T35" fmla="*/ 8 h 12"/>
                  <a:gd name="T36" fmla="*/ 4 w 12"/>
                  <a:gd name="T37" fmla="*/ 9 h 12"/>
                  <a:gd name="T38" fmla="*/ 6 w 12"/>
                  <a:gd name="T39" fmla="*/ 10 h 12"/>
                  <a:gd name="T40" fmla="*/ 8 w 12"/>
                  <a:gd name="T41" fmla="*/ 9 h 12"/>
                  <a:gd name="T42" fmla="*/ 8 w 12"/>
                  <a:gd name="T43" fmla="*/ 7 h 12"/>
                  <a:gd name="T44" fmla="*/ 8 w 12"/>
                  <a:gd name="T45" fmla="*/ 6 h 12"/>
                  <a:gd name="T46" fmla="*/ 6 w 12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2">
                    <a:moveTo>
                      <a:pt x="1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0"/>
                      <a:pt x="6" y="0"/>
                    </a:cubicBezTo>
                    <a:cubicBezTo>
                      <a:pt x="10" y="0"/>
                      <a:pt x="12" y="1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2"/>
                      <a:pt x="6" y="12"/>
                      <a:pt x="4" y="12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6"/>
                      <a:pt x="2" y="5"/>
                      <a:pt x="5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2"/>
                      <a:pt x="6" y="2"/>
                    </a:cubicBezTo>
                    <a:cubicBezTo>
                      <a:pt x="4" y="2"/>
                      <a:pt x="3" y="3"/>
                      <a:pt x="1" y="3"/>
                    </a:cubicBezTo>
                    <a:lnTo>
                      <a:pt x="1" y="1"/>
                    </a:lnTo>
                    <a:close/>
                    <a:moveTo>
                      <a:pt x="6" y="7"/>
                    </a:moveTo>
                    <a:cubicBezTo>
                      <a:pt x="4" y="7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6" y="10"/>
                      <a:pt x="7" y="10"/>
                      <a:pt x="8" y="9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8" y="6"/>
                      <a:pt x="8" y="6"/>
                      <a:pt x="8" y="6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6" name="PA-任意多边形 277"/>
              <p:cNvSpPr/>
              <p:nvPr>
                <p:custDataLst>
                  <p:tags r:id="rId291"/>
                </p:custDataLst>
              </p:nvPr>
            </p:nvSpPr>
            <p:spPr bwMode="auto">
              <a:xfrm>
                <a:off x="4260" y="3927"/>
                <a:ext cx="12" cy="17"/>
              </a:xfrm>
              <a:custGeom>
                <a:avLst/>
                <a:gdLst>
                  <a:gd name="T0" fmla="*/ 8 w 8"/>
                  <a:gd name="T1" fmla="*/ 3 h 12"/>
                  <a:gd name="T2" fmla="*/ 7 w 8"/>
                  <a:gd name="T3" fmla="*/ 3 h 12"/>
                  <a:gd name="T4" fmla="*/ 4 w 8"/>
                  <a:gd name="T5" fmla="*/ 4 h 12"/>
                  <a:gd name="T6" fmla="*/ 4 w 8"/>
                  <a:gd name="T7" fmla="*/ 6 h 12"/>
                  <a:gd name="T8" fmla="*/ 4 w 8"/>
                  <a:gd name="T9" fmla="*/ 12 h 12"/>
                  <a:gd name="T10" fmla="*/ 0 w 8"/>
                  <a:gd name="T11" fmla="*/ 12 h 12"/>
                  <a:gd name="T12" fmla="*/ 0 w 8"/>
                  <a:gd name="T13" fmla="*/ 0 h 12"/>
                  <a:gd name="T14" fmla="*/ 4 w 8"/>
                  <a:gd name="T15" fmla="*/ 0 h 12"/>
                  <a:gd name="T16" fmla="*/ 4 w 8"/>
                  <a:gd name="T17" fmla="*/ 2 h 12"/>
                  <a:gd name="T18" fmla="*/ 4 w 8"/>
                  <a:gd name="T19" fmla="*/ 2 h 12"/>
                  <a:gd name="T20" fmla="*/ 7 w 8"/>
                  <a:gd name="T21" fmla="*/ 0 h 12"/>
                  <a:gd name="T22" fmla="*/ 8 w 8"/>
                  <a:gd name="T23" fmla="*/ 0 h 12"/>
                  <a:gd name="T24" fmla="*/ 8 w 8"/>
                  <a:gd name="T2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2">
                    <a:moveTo>
                      <a:pt x="8" y="3"/>
                    </a:moveTo>
                    <a:cubicBezTo>
                      <a:pt x="8" y="3"/>
                      <a:pt x="7" y="3"/>
                      <a:pt x="7" y="3"/>
                    </a:cubicBezTo>
                    <a:cubicBezTo>
                      <a:pt x="6" y="3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7" name="PA-任意多边形 278"/>
              <p:cNvSpPr/>
              <p:nvPr>
                <p:custDataLst>
                  <p:tags r:id="rId292"/>
                </p:custDataLst>
              </p:nvPr>
            </p:nvSpPr>
            <p:spPr bwMode="auto">
              <a:xfrm>
                <a:off x="4274" y="3927"/>
                <a:ext cx="33" cy="17"/>
              </a:xfrm>
              <a:custGeom>
                <a:avLst/>
                <a:gdLst>
                  <a:gd name="T0" fmla="*/ 21 w 21"/>
                  <a:gd name="T1" fmla="*/ 12 h 12"/>
                  <a:gd name="T2" fmla="*/ 17 w 21"/>
                  <a:gd name="T3" fmla="*/ 12 h 12"/>
                  <a:gd name="T4" fmla="*/ 17 w 21"/>
                  <a:gd name="T5" fmla="*/ 5 h 12"/>
                  <a:gd name="T6" fmla="*/ 15 w 21"/>
                  <a:gd name="T7" fmla="*/ 2 h 12"/>
                  <a:gd name="T8" fmla="*/ 13 w 21"/>
                  <a:gd name="T9" fmla="*/ 3 h 12"/>
                  <a:gd name="T10" fmla="*/ 12 w 21"/>
                  <a:gd name="T11" fmla="*/ 5 h 12"/>
                  <a:gd name="T12" fmla="*/ 12 w 21"/>
                  <a:gd name="T13" fmla="*/ 12 h 12"/>
                  <a:gd name="T14" fmla="*/ 8 w 21"/>
                  <a:gd name="T15" fmla="*/ 12 h 12"/>
                  <a:gd name="T16" fmla="*/ 8 w 21"/>
                  <a:gd name="T17" fmla="*/ 5 h 12"/>
                  <a:gd name="T18" fmla="*/ 6 w 21"/>
                  <a:gd name="T19" fmla="*/ 2 h 12"/>
                  <a:gd name="T20" fmla="*/ 4 w 21"/>
                  <a:gd name="T21" fmla="*/ 3 h 12"/>
                  <a:gd name="T22" fmla="*/ 4 w 21"/>
                  <a:gd name="T23" fmla="*/ 5 h 12"/>
                  <a:gd name="T24" fmla="*/ 4 w 21"/>
                  <a:gd name="T25" fmla="*/ 12 h 12"/>
                  <a:gd name="T26" fmla="*/ 0 w 21"/>
                  <a:gd name="T27" fmla="*/ 12 h 12"/>
                  <a:gd name="T28" fmla="*/ 0 w 21"/>
                  <a:gd name="T29" fmla="*/ 0 h 12"/>
                  <a:gd name="T30" fmla="*/ 4 w 21"/>
                  <a:gd name="T31" fmla="*/ 0 h 12"/>
                  <a:gd name="T32" fmla="*/ 4 w 21"/>
                  <a:gd name="T33" fmla="*/ 2 h 12"/>
                  <a:gd name="T34" fmla="*/ 4 w 21"/>
                  <a:gd name="T35" fmla="*/ 2 h 12"/>
                  <a:gd name="T36" fmla="*/ 6 w 21"/>
                  <a:gd name="T37" fmla="*/ 0 h 12"/>
                  <a:gd name="T38" fmla="*/ 8 w 21"/>
                  <a:gd name="T39" fmla="*/ 0 h 12"/>
                  <a:gd name="T40" fmla="*/ 12 w 21"/>
                  <a:gd name="T41" fmla="*/ 2 h 12"/>
                  <a:gd name="T42" fmla="*/ 16 w 21"/>
                  <a:gd name="T43" fmla="*/ 0 h 12"/>
                  <a:gd name="T44" fmla="*/ 21 w 21"/>
                  <a:gd name="T45" fmla="*/ 5 h 12"/>
                  <a:gd name="T46" fmla="*/ 21 w 21"/>
                  <a:gd name="T4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2">
                    <a:moveTo>
                      <a:pt x="21" y="12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3"/>
                      <a:pt x="16" y="2"/>
                      <a:pt x="15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2" y="4"/>
                      <a:pt x="12" y="5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3"/>
                      <a:pt x="8" y="2"/>
                      <a:pt x="6" y="2"/>
                    </a:cubicBezTo>
                    <a:cubicBezTo>
                      <a:pt x="5" y="2"/>
                      <a:pt x="5" y="3"/>
                      <a:pt x="4" y="3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1"/>
                      <a:pt x="6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10" y="0"/>
                      <a:pt x="11" y="1"/>
                      <a:pt x="12" y="2"/>
                    </a:cubicBezTo>
                    <a:cubicBezTo>
                      <a:pt x="13" y="1"/>
                      <a:pt x="14" y="0"/>
                      <a:pt x="16" y="0"/>
                    </a:cubicBezTo>
                    <a:cubicBezTo>
                      <a:pt x="19" y="0"/>
                      <a:pt x="21" y="1"/>
                      <a:pt x="21" y="5"/>
                    </a:cubicBez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8" name="PA-任意多边形 279"/>
              <p:cNvSpPr/>
              <p:nvPr>
                <p:custDataLst>
                  <p:tags r:id="rId293"/>
                </p:custDataLst>
              </p:nvPr>
            </p:nvSpPr>
            <p:spPr bwMode="auto">
              <a:xfrm>
                <a:off x="4307" y="3918"/>
                <a:ext cx="15" cy="26"/>
              </a:xfrm>
              <a:custGeom>
                <a:avLst/>
                <a:gdLst>
                  <a:gd name="T0" fmla="*/ 10 w 10"/>
                  <a:gd name="T1" fmla="*/ 3 h 18"/>
                  <a:gd name="T2" fmla="*/ 8 w 10"/>
                  <a:gd name="T3" fmla="*/ 3 h 18"/>
                  <a:gd name="T4" fmla="*/ 6 w 10"/>
                  <a:gd name="T5" fmla="*/ 5 h 18"/>
                  <a:gd name="T6" fmla="*/ 6 w 10"/>
                  <a:gd name="T7" fmla="*/ 6 h 18"/>
                  <a:gd name="T8" fmla="*/ 9 w 10"/>
                  <a:gd name="T9" fmla="*/ 6 h 18"/>
                  <a:gd name="T10" fmla="*/ 9 w 10"/>
                  <a:gd name="T11" fmla="*/ 9 h 18"/>
                  <a:gd name="T12" fmla="*/ 6 w 10"/>
                  <a:gd name="T13" fmla="*/ 9 h 18"/>
                  <a:gd name="T14" fmla="*/ 6 w 10"/>
                  <a:gd name="T15" fmla="*/ 18 h 18"/>
                  <a:gd name="T16" fmla="*/ 3 w 10"/>
                  <a:gd name="T17" fmla="*/ 18 h 18"/>
                  <a:gd name="T18" fmla="*/ 3 w 10"/>
                  <a:gd name="T19" fmla="*/ 9 h 18"/>
                  <a:gd name="T20" fmla="*/ 0 w 10"/>
                  <a:gd name="T21" fmla="*/ 9 h 18"/>
                  <a:gd name="T22" fmla="*/ 0 w 10"/>
                  <a:gd name="T23" fmla="*/ 6 h 18"/>
                  <a:gd name="T24" fmla="*/ 3 w 10"/>
                  <a:gd name="T25" fmla="*/ 6 h 18"/>
                  <a:gd name="T26" fmla="*/ 3 w 10"/>
                  <a:gd name="T27" fmla="*/ 5 h 18"/>
                  <a:gd name="T28" fmla="*/ 4 w 10"/>
                  <a:gd name="T29" fmla="*/ 1 h 18"/>
                  <a:gd name="T30" fmla="*/ 8 w 10"/>
                  <a:gd name="T31" fmla="*/ 0 h 18"/>
                  <a:gd name="T32" fmla="*/ 10 w 10"/>
                  <a:gd name="T33" fmla="*/ 0 h 18"/>
                  <a:gd name="T34" fmla="*/ 10 w 10"/>
                  <a:gd name="T35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8">
                    <a:moveTo>
                      <a:pt x="10" y="3"/>
                    </a:moveTo>
                    <a:cubicBezTo>
                      <a:pt x="9" y="3"/>
                      <a:pt x="9" y="3"/>
                      <a:pt x="8" y="3"/>
                    </a:cubicBezTo>
                    <a:cubicBezTo>
                      <a:pt x="7" y="3"/>
                      <a:pt x="6" y="3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3"/>
                      <a:pt x="3" y="2"/>
                      <a:pt x="4" y="1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9" y="0"/>
                      <a:pt x="10" y="0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9" name="PA-任意多边形 280"/>
              <p:cNvSpPr/>
              <p:nvPr>
                <p:custDataLst>
                  <p:tags r:id="rId294"/>
                </p:custDataLst>
              </p:nvPr>
            </p:nvSpPr>
            <p:spPr bwMode="auto">
              <a:xfrm>
                <a:off x="4322" y="3927"/>
                <a:ext cx="19" cy="17"/>
              </a:xfrm>
              <a:custGeom>
                <a:avLst/>
                <a:gdLst>
                  <a:gd name="T0" fmla="*/ 12 w 12"/>
                  <a:gd name="T1" fmla="*/ 12 h 12"/>
                  <a:gd name="T2" fmla="*/ 9 w 12"/>
                  <a:gd name="T3" fmla="*/ 12 h 12"/>
                  <a:gd name="T4" fmla="*/ 9 w 12"/>
                  <a:gd name="T5" fmla="*/ 10 h 12"/>
                  <a:gd name="T6" fmla="*/ 9 w 12"/>
                  <a:gd name="T7" fmla="*/ 10 h 12"/>
                  <a:gd name="T8" fmla="*/ 4 w 12"/>
                  <a:gd name="T9" fmla="*/ 12 h 12"/>
                  <a:gd name="T10" fmla="*/ 0 w 12"/>
                  <a:gd name="T11" fmla="*/ 7 h 12"/>
                  <a:gd name="T12" fmla="*/ 0 w 12"/>
                  <a:gd name="T13" fmla="*/ 0 h 12"/>
                  <a:gd name="T14" fmla="*/ 4 w 12"/>
                  <a:gd name="T15" fmla="*/ 0 h 12"/>
                  <a:gd name="T16" fmla="*/ 4 w 12"/>
                  <a:gd name="T17" fmla="*/ 7 h 12"/>
                  <a:gd name="T18" fmla="*/ 6 w 12"/>
                  <a:gd name="T19" fmla="*/ 10 h 12"/>
                  <a:gd name="T20" fmla="*/ 8 w 12"/>
                  <a:gd name="T21" fmla="*/ 9 h 12"/>
                  <a:gd name="T22" fmla="*/ 9 w 12"/>
                  <a:gd name="T23" fmla="*/ 7 h 12"/>
                  <a:gd name="T24" fmla="*/ 9 w 12"/>
                  <a:gd name="T25" fmla="*/ 0 h 12"/>
                  <a:gd name="T26" fmla="*/ 12 w 12"/>
                  <a:gd name="T27" fmla="*/ 0 h 12"/>
                  <a:gd name="T28" fmla="*/ 12 w 12"/>
                  <a:gd name="T2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cubicBezTo>
                      <a:pt x="9" y="12"/>
                      <a:pt x="9" y="12"/>
                      <a:pt x="9" y="12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12"/>
                      <a:pt x="6" y="12"/>
                      <a:pt x="4" y="12"/>
                    </a:cubicBezTo>
                    <a:cubicBezTo>
                      <a:pt x="1" y="12"/>
                      <a:pt x="0" y="11"/>
                      <a:pt x="0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6" y="10"/>
                    </a:cubicBezTo>
                    <a:cubicBezTo>
                      <a:pt x="7" y="10"/>
                      <a:pt x="7" y="9"/>
                      <a:pt x="8" y="9"/>
                    </a:cubicBezTo>
                    <a:cubicBezTo>
                      <a:pt x="8" y="8"/>
                      <a:pt x="9" y="8"/>
                      <a:pt x="9" y="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1" name="PA-矩形 281"/>
              <p:cNvSpPr>
                <a:spLocks noChangeArrowheads="1"/>
              </p:cNvSpPr>
              <p:nvPr>
                <p:custDataLst>
                  <p:tags r:id="rId295"/>
                </p:custDataLst>
              </p:nvPr>
            </p:nvSpPr>
            <p:spPr bwMode="auto">
              <a:xfrm>
                <a:off x="4344" y="3918"/>
                <a:ext cx="7" cy="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2" name="PA-任意多边形 282"/>
              <p:cNvSpPr/>
              <p:nvPr>
                <p:custDataLst>
                  <p:tags r:id="rId296"/>
                </p:custDataLst>
              </p:nvPr>
            </p:nvSpPr>
            <p:spPr bwMode="auto">
              <a:xfrm>
                <a:off x="4362" y="3927"/>
                <a:ext cx="31" cy="17"/>
              </a:xfrm>
              <a:custGeom>
                <a:avLst/>
                <a:gdLst>
                  <a:gd name="T0" fmla="*/ 20 w 20"/>
                  <a:gd name="T1" fmla="*/ 0 h 12"/>
                  <a:gd name="T2" fmla="*/ 16 w 20"/>
                  <a:gd name="T3" fmla="*/ 12 h 12"/>
                  <a:gd name="T4" fmla="*/ 12 w 20"/>
                  <a:gd name="T5" fmla="*/ 12 h 12"/>
                  <a:gd name="T6" fmla="*/ 10 w 20"/>
                  <a:gd name="T7" fmla="*/ 5 h 12"/>
                  <a:gd name="T8" fmla="*/ 10 w 20"/>
                  <a:gd name="T9" fmla="*/ 3 h 12"/>
                  <a:gd name="T10" fmla="*/ 10 w 20"/>
                  <a:gd name="T11" fmla="*/ 3 h 12"/>
                  <a:gd name="T12" fmla="*/ 10 w 20"/>
                  <a:gd name="T13" fmla="*/ 5 h 12"/>
                  <a:gd name="T14" fmla="*/ 7 w 20"/>
                  <a:gd name="T15" fmla="*/ 12 h 12"/>
                  <a:gd name="T16" fmla="*/ 3 w 20"/>
                  <a:gd name="T17" fmla="*/ 12 h 12"/>
                  <a:gd name="T18" fmla="*/ 0 w 20"/>
                  <a:gd name="T19" fmla="*/ 0 h 12"/>
                  <a:gd name="T20" fmla="*/ 4 w 20"/>
                  <a:gd name="T21" fmla="*/ 0 h 12"/>
                  <a:gd name="T22" fmla="*/ 6 w 20"/>
                  <a:gd name="T23" fmla="*/ 8 h 12"/>
                  <a:gd name="T24" fmla="*/ 6 w 20"/>
                  <a:gd name="T25" fmla="*/ 9 h 12"/>
                  <a:gd name="T26" fmla="*/ 6 w 20"/>
                  <a:gd name="T27" fmla="*/ 9 h 12"/>
                  <a:gd name="T28" fmla="*/ 6 w 20"/>
                  <a:gd name="T29" fmla="*/ 8 h 12"/>
                  <a:gd name="T30" fmla="*/ 8 w 20"/>
                  <a:gd name="T31" fmla="*/ 0 h 12"/>
                  <a:gd name="T32" fmla="*/ 12 w 20"/>
                  <a:gd name="T33" fmla="*/ 0 h 12"/>
                  <a:gd name="T34" fmla="*/ 14 w 20"/>
                  <a:gd name="T35" fmla="*/ 8 h 12"/>
                  <a:gd name="T36" fmla="*/ 14 w 20"/>
                  <a:gd name="T37" fmla="*/ 9 h 12"/>
                  <a:gd name="T38" fmla="*/ 15 w 20"/>
                  <a:gd name="T39" fmla="*/ 9 h 12"/>
                  <a:gd name="T40" fmla="*/ 15 w 20"/>
                  <a:gd name="T41" fmla="*/ 8 h 12"/>
                  <a:gd name="T42" fmla="*/ 17 w 20"/>
                  <a:gd name="T43" fmla="*/ 0 h 12"/>
                  <a:gd name="T44" fmla="*/ 20 w 20"/>
                  <a:gd name="T4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" h="12">
                    <a:moveTo>
                      <a:pt x="20" y="0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4"/>
                      <a:pt x="10" y="4"/>
                      <a:pt x="10" y="5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8"/>
                      <a:pt x="6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9"/>
                      <a:pt x="1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8"/>
                    </a:cubicBezTo>
                    <a:cubicBezTo>
                      <a:pt x="17" y="0"/>
                      <a:pt x="17" y="0"/>
                      <a:pt x="17" y="0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4" name="PA-任意多边形 283"/>
              <p:cNvSpPr>
                <a:spLocks noEditPoints="1"/>
              </p:cNvSpPr>
              <p:nvPr>
                <p:custDataLst>
                  <p:tags r:id="rId297"/>
                </p:custDataLst>
              </p:nvPr>
            </p:nvSpPr>
            <p:spPr bwMode="auto">
              <a:xfrm>
                <a:off x="4393" y="3927"/>
                <a:ext cx="19" cy="17"/>
              </a:xfrm>
              <a:custGeom>
                <a:avLst/>
                <a:gdLst>
                  <a:gd name="T0" fmla="*/ 1 w 12"/>
                  <a:gd name="T1" fmla="*/ 1 h 12"/>
                  <a:gd name="T2" fmla="*/ 3 w 12"/>
                  <a:gd name="T3" fmla="*/ 0 h 12"/>
                  <a:gd name="T4" fmla="*/ 6 w 12"/>
                  <a:gd name="T5" fmla="*/ 0 h 12"/>
                  <a:gd name="T6" fmla="*/ 12 w 12"/>
                  <a:gd name="T7" fmla="*/ 5 h 12"/>
                  <a:gd name="T8" fmla="*/ 12 w 12"/>
                  <a:gd name="T9" fmla="*/ 12 h 12"/>
                  <a:gd name="T10" fmla="*/ 8 w 12"/>
                  <a:gd name="T11" fmla="*/ 12 h 12"/>
                  <a:gd name="T12" fmla="*/ 8 w 12"/>
                  <a:gd name="T13" fmla="*/ 10 h 12"/>
                  <a:gd name="T14" fmla="*/ 8 w 12"/>
                  <a:gd name="T15" fmla="*/ 10 h 12"/>
                  <a:gd name="T16" fmla="*/ 4 w 12"/>
                  <a:gd name="T17" fmla="*/ 12 h 12"/>
                  <a:gd name="T18" fmla="*/ 1 w 12"/>
                  <a:gd name="T19" fmla="*/ 11 h 12"/>
                  <a:gd name="T20" fmla="*/ 0 w 12"/>
                  <a:gd name="T21" fmla="*/ 9 h 12"/>
                  <a:gd name="T22" fmla="*/ 4 w 12"/>
                  <a:gd name="T23" fmla="*/ 5 h 12"/>
                  <a:gd name="T24" fmla="*/ 8 w 12"/>
                  <a:gd name="T25" fmla="*/ 4 h 12"/>
                  <a:gd name="T26" fmla="*/ 6 w 12"/>
                  <a:gd name="T27" fmla="*/ 2 h 12"/>
                  <a:gd name="T28" fmla="*/ 1 w 12"/>
                  <a:gd name="T29" fmla="*/ 3 h 12"/>
                  <a:gd name="T30" fmla="*/ 1 w 12"/>
                  <a:gd name="T31" fmla="*/ 1 h 12"/>
                  <a:gd name="T32" fmla="*/ 5 w 12"/>
                  <a:gd name="T33" fmla="*/ 7 h 12"/>
                  <a:gd name="T34" fmla="*/ 3 w 12"/>
                  <a:gd name="T35" fmla="*/ 8 h 12"/>
                  <a:gd name="T36" fmla="*/ 4 w 12"/>
                  <a:gd name="T37" fmla="*/ 9 h 12"/>
                  <a:gd name="T38" fmla="*/ 5 w 12"/>
                  <a:gd name="T39" fmla="*/ 10 h 12"/>
                  <a:gd name="T40" fmla="*/ 7 w 12"/>
                  <a:gd name="T41" fmla="*/ 9 h 12"/>
                  <a:gd name="T42" fmla="*/ 8 w 12"/>
                  <a:gd name="T43" fmla="*/ 7 h 12"/>
                  <a:gd name="T44" fmla="*/ 8 w 12"/>
                  <a:gd name="T45" fmla="*/ 6 h 12"/>
                  <a:gd name="T46" fmla="*/ 5 w 12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2">
                    <a:moveTo>
                      <a:pt x="1" y="1"/>
                    </a:move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0" y="0"/>
                      <a:pt x="12" y="1"/>
                      <a:pt x="12" y="5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2"/>
                      <a:pt x="6" y="12"/>
                      <a:pt x="4" y="12"/>
                    </a:cubicBezTo>
                    <a:cubicBezTo>
                      <a:pt x="3" y="12"/>
                      <a:pt x="2" y="12"/>
                      <a:pt x="1" y="11"/>
                    </a:cubicBezTo>
                    <a:cubicBezTo>
                      <a:pt x="0" y="11"/>
                      <a:pt x="0" y="10"/>
                      <a:pt x="0" y="9"/>
                    </a:cubicBezTo>
                    <a:cubicBezTo>
                      <a:pt x="0" y="6"/>
                      <a:pt x="1" y="5"/>
                      <a:pt x="4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7" y="2"/>
                      <a:pt x="6" y="2"/>
                    </a:cubicBezTo>
                    <a:cubicBezTo>
                      <a:pt x="4" y="2"/>
                      <a:pt x="2" y="3"/>
                      <a:pt x="1" y="3"/>
                    </a:cubicBezTo>
                    <a:lnTo>
                      <a:pt x="1" y="1"/>
                    </a:lnTo>
                    <a:close/>
                    <a:moveTo>
                      <a:pt x="5" y="7"/>
                    </a:moveTo>
                    <a:cubicBezTo>
                      <a:pt x="4" y="7"/>
                      <a:pt x="3" y="7"/>
                      <a:pt x="3" y="8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7" y="10"/>
                      <a:pt x="7" y="9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8" y="6"/>
                      <a:pt x="8" y="6"/>
                      <a:pt x="8" y="6"/>
                    </a:cubicBez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6" name="PA-任意多边形 284"/>
              <p:cNvSpPr/>
              <p:nvPr>
                <p:custDataLst>
                  <p:tags r:id="rId298"/>
                </p:custDataLst>
              </p:nvPr>
            </p:nvSpPr>
            <p:spPr bwMode="auto">
              <a:xfrm>
                <a:off x="4413" y="3927"/>
                <a:ext cx="16" cy="17"/>
              </a:xfrm>
              <a:custGeom>
                <a:avLst/>
                <a:gdLst>
                  <a:gd name="T0" fmla="*/ 0 w 10"/>
                  <a:gd name="T1" fmla="*/ 9 h 12"/>
                  <a:gd name="T2" fmla="*/ 4 w 10"/>
                  <a:gd name="T3" fmla="*/ 10 h 12"/>
                  <a:gd name="T4" fmla="*/ 6 w 10"/>
                  <a:gd name="T5" fmla="*/ 9 h 12"/>
                  <a:gd name="T6" fmla="*/ 4 w 10"/>
                  <a:gd name="T7" fmla="*/ 7 h 12"/>
                  <a:gd name="T8" fmla="*/ 1 w 10"/>
                  <a:gd name="T9" fmla="*/ 6 h 12"/>
                  <a:gd name="T10" fmla="*/ 0 w 10"/>
                  <a:gd name="T11" fmla="*/ 4 h 12"/>
                  <a:gd name="T12" fmla="*/ 2 w 10"/>
                  <a:gd name="T13" fmla="*/ 1 h 12"/>
                  <a:gd name="T14" fmla="*/ 6 w 10"/>
                  <a:gd name="T15" fmla="*/ 0 h 12"/>
                  <a:gd name="T16" fmla="*/ 9 w 10"/>
                  <a:gd name="T17" fmla="*/ 0 h 12"/>
                  <a:gd name="T18" fmla="*/ 9 w 10"/>
                  <a:gd name="T19" fmla="*/ 3 h 12"/>
                  <a:gd name="T20" fmla="*/ 6 w 10"/>
                  <a:gd name="T21" fmla="*/ 2 h 12"/>
                  <a:gd name="T22" fmla="*/ 4 w 10"/>
                  <a:gd name="T23" fmla="*/ 2 h 12"/>
                  <a:gd name="T24" fmla="*/ 4 w 10"/>
                  <a:gd name="T25" fmla="*/ 3 h 12"/>
                  <a:gd name="T26" fmla="*/ 6 w 10"/>
                  <a:gd name="T27" fmla="*/ 5 h 12"/>
                  <a:gd name="T28" fmla="*/ 8 w 10"/>
                  <a:gd name="T29" fmla="*/ 6 h 12"/>
                  <a:gd name="T30" fmla="*/ 10 w 10"/>
                  <a:gd name="T31" fmla="*/ 7 h 12"/>
                  <a:gd name="T32" fmla="*/ 10 w 10"/>
                  <a:gd name="T33" fmla="*/ 8 h 12"/>
                  <a:gd name="T34" fmla="*/ 9 w 10"/>
                  <a:gd name="T35" fmla="*/ 11 h 12"/>
                  <a:gd name="T36" fmla="*/ 4 w 10"/>
                  <a:gd name="T37" fmla="*/ 12 h 12"/>
                  <a:gd name="T38" fmla="*/ 0 w 10"/>
                  <a:gd name="T39" fmla="*/ 12 h 12"/>
                  <a:gd name="T40" fmla="*/ 0 w 10"/>
                  <a:gd name="T4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12">
                    <a:moveTo>
                      <a:pt x="0" y="9"/>
                    </a:moveTo>
                    <a:cubicBezTo>
                      <a:pt x="1" y="10"/>
                      <a:pt x="3" y="10"/>
                      <a:pt x="4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6" y="8"/>
                      <a:pt x="6" y="8"/>
                      <a:pt x="4" y="7"/>
                    </a:cubicBezTo>
                    <a:cubicBezTo>
                      <a:pt x="3" y="7"/>
                      <a:pt x="2" y="6"/>
                      <a:pt x="1" y="6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6" y="5"/>
                    </a:cubicBezTo>
                    <a:cubicBezTo>
                      <a:pt x="7" y="5"/>
                      <a:pt x="8" y="5"/>
                      <a:pt x="8" y="6"/>
                    </a:cubicBezTo>
                    <a:cubicBezTo>
                      <a:pt x="9" y="6"/>
                      <a:pt x="9" y="6"/>
                      <a:pt x="10" y="7"/>
                    </a:cubicBezTo>
                    <a:cubicBezTo>
                      <a:pt x="10" y="7"/>
                      <a:pt x="10" y="8"/>
                      <a:pt x="10" y="8"/>
                    </a:cubicBezTo>
                    <a:cubicBezTo>
                      <a:pt x="10" y="10"/>
                      <a:pt x="10" y="11"/>
                      <a:pt x="9" y="11"/>
                    </a:cubicBezTo>
                    <a:cubicBezTo>
                      <a:pt x="7" y="12"/>
                      <a:pt x="6" y="12"/>
                      <a:pt x="4" y="12"/>
                    </a:cubicBezTo>
                    <a:cubicBezTo>
                      <a:pt x="3" y="12"/>
                      <a:pt x="1" y="12"/>
                      <a:pt x="0" y="12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7" name="PA-任意多边形 285"/>
              <p:cNvSpPr/>
              <p:nvPr>
                <p:custDataLst>
                  <p:tags r:id="rId299"/>
                </p:custDataLst>
              </p:nvPr>
            </p:nvSpPr>
            <p:spPr bwMode="auto">
              <a:xfrm>
                <a:off x="4429" y="3921"/>
                <a:ext cx="14" cy="23"/>
              </a:xfrm>
              <a:custGeom>
                <a:avLst/>
                <a:gdLst>
                  <a:gd name="T0" fmla="*/ 9 w 9"/>
                  <a:gd name="T1" fmla="*/ 16 h 16"/>
                  <a:gd name="T2" fmla="*/ 6 w 9"/>
                  <a:gd name="T3" fmla="*/ 16 h 16"/>
                  <a:gd name="T4" fmla="*/ 2 w 9"/>
                  <a:gd name="T5" fmla="*/ 12 h 16"/>
                  <a:gd name="T6" fmla="*/ 2 w 9"/>
                  <a:gd name="T7" fmla="*/ 7 h 16"/>
                  <a:gd name="T8" fmla="*/ 0 w 9"/>
                  <a:gd name="T9" fmla="*/ 7 h 16"/>
                  <a:gd name="T10" fmla="*/ 0 w 9"/>
                  <a:gd name="T11" fmla="*/ 4 h 16"/>
                  <a:gd name="T12" fmla="*/ 2 w 9"/>
                  <a:gd name="T13" fmla="*/ 4 h 16"/>
                  <a:gd name="T14" fmla="*/ 2 w 9"/>
                  <a:gd name="T15" fmla="*/ 1 h 16"/>
                  <a:gd name="T16" fmla="*/ 6 w 9"/>
                  <a:gd name="T17" fmla="*/ 0 h 16"/>
                  <a:gd name="T18" fmla="*/ 6 w 9"/>
                  <a:gd name="T19" fmla="*/ 4 h 16"/>
                  <a:gd name="T20" fmla="*/ 9 w 9"/>
                  <a:gd name="T21" fmla="*/ 4 h 16"/>
                  <a:gd name="T22" fmla="*/ 9 w 9"/>
                  <a:gd name="T23" fmla="*/ 7 h 16"/>
                  <a:gd name="T24" fmla="*/ 6 w 9"/>
                  <a:gd name="T25" fmla="*/ 7 h 16"/>
                  <a:gd name="T26" fmla="*/ 6 w 9"/>
                  <a:gd name="T27" fmla="*/ 12 h 16"/>
                  <a:gd name="T28" fmla="*/ 8 w 9"/>
                  <a:gd name="T29" fmla="*/ 14 h 16"/>
                  <a:gd name="T30" fmla="*/ 9 w 9"/>
                  <a:gd name="T31" fmla="*/ 13 h 16"/>
                  <a:gd name="T32" fmla="*/ 9 w 9"/>
                  <a:gd name="T3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" h="16">
                    <a:moveTo>
                      <a:pt x="9" y="16"/>
                    </a:moveTo>
                    <a:cubicBezTo>
                      <a:pt x="8" y="16"/>
                      <a:pt x="7" y="16"/>
                      <a:pt x="6" y="16"/>
                    </a:cubicBezTo>
                    <a:cubicBezTo>
                      <a:pt x="4" y="16"/>
                      <a:pt x="2" y="15"/>
                      <a:pt x="2" y="12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7" y="14"/>
                      <a:pt x="8" y="14"/>
                    </a:cubicBezTo>
                    <a:cubicBezTo>
                      <a:pt x="8" y="14"/>
                      <a:pt x="9" y="14"/>
                      <a:pt x="9" y="13"/>
                    </a:cubicBezTo>
                    <a:lnTo>
                      <a:pt x="9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9" name="PA-任意多边形 286"/>
              <p:cNvSpPr>
                <a:spLocks noEditPoints="1"/>
              </p:cNvSpPr>
              <p:nvPr>
                <p:custDataLst>
                  <p:tags r:id="rId300"/>
                </p:custDataLst>
              </p:nvPr>
            </p:nvSpPr>
            <p:spPr bwMode="auto">
              <a:xfrm>
                <a:off x="4443" y="3927"/>
                <a:ext cx="20" cy="17"/>
              </a:xfrm>
              <a:custGeom>
                <a:avLst/>
                <a:gdLst>
                  <a:gd name="T0" fmla="*/ 13 w 13"/>
                  <a:gd name="T1" fmla="*/ 7 h 12"/>
                  <a:gd name="T2" fmla="*/ 4 w 13"/>
                  <a:gd name="T3" fmla="*/ 7 h 12"/>
                  <a:gd name="T4" fmla="*/ 8 w 13"/>
                  <a:gd name="T5" fmla="*/ 10 h 12"/>
                  <a:gd name="T6" fmla="*/ 11 w 13"/>
                  <a:gd name="T7" fmla="*/ 9 h 12"/>
                  <a:gd name="T8" fmla="*/ 11 w 13"/>
                  <a:gd name="T9" fmla="*/ 11 h 12"/>
                  <a:gd name="T10" fmla="*/ 7 w 13"/>
                  <a:gd name="T11" fmla="*/ 12 h 12"/>
                  <a:gd name="T12" fmla="*/ 2 w 13"/>
                  <a:gd name="T13" fmla="*/ 11 h 12"/>
                  <a:gd name="T14" fmla="*/ 0 w 13"/>
                  <a:gd name="T15" fmla="*/ 6 h 12"/>
                  <a:gd name="T16" fmla="*/ 2 w 13"/>
                  <a:gd name="T17" fmla="*/ 2 h 12"/>
                  <a:gd name="T18" fmla="*/ 7 w 13"/>
                  <a:gd name="T19" fmla="*/ 0 h 12"/>
                  <a:gd name="T20" fmla="*/ 11 w 13"/>
                  <a:gd name="T21" fmla="*/ 1 h 12"/>
                  <a:gd name="T22" fmla="*/ 13 w 13"/>
                  <a:gd name="T23" fmla="*/ 6 h 12"/>
                  <a:gd name="T24" fmla="*/ 13 w 13"/>
                  <a:gd name="T25" fmla="*/ 7 h 12"/>
                  <a:gd name="T26" fmla="*/ 9 w 13"/>
                  <a:gd name="T27" fmla="*/ 5 h 12"/>
                  <a:gd name="T28" fmla="*/ 7 w 13"/>
                  <a:gd name="T29" fmla="*/ 2 h 12"/>
                  <a:gd name="T30" fmla="*/ 5 w 13"/>
                  <a:gd name="T31" fmla="*/ 3 h 12"/>
                  <a:gd name="T32" fmla="*/ 4 w 13"/>
                  <a:gd name="T33" fmla="*/ 5 h 12"/>
                  <a:gd name="T34" fmla="*/ 9 w 13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12">
                    <a:moveTo>
                      <a:pt x="13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9"/>
                      <a:pt x="5" y="10"/>
                      <a:pt x="8" y="10"/>
                    </a:cubicBezTo>
                    <a:cubicBezTo>
                      <a:pt x="9" y="10"/>
                      <a:pt x="10" y="9"/>
                      <a:pt x="11" y="9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0" y="12"/>
                      <a:pt x="9" y="12"/>
                      <a:pt x="7" y="12"/>
                    </a:cubicBezTo>
                    <a:cubicBezTo>
                      <a:pt x="5" y="12"/>
                      <a:pt x="3" y="12"/>
                      <a:pt x="2" y="11"/>
                    </a:cubicBezTo>
                    <a:cubicBezTo>
                      <a:pt x="1" y="10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2"/>
                    </a:cubicBezTo>
                    <a:cubicBezTo>
                      <a:pt x="3" y="0"/>
                      <a:pt x="5" y="0"/>
                      <a:pt x="7" y="0"/>
                    </a:cubicBezTo>
                    <a:cubicBezTo>
                      <a:pt x="8" y="0"/>
                      <a:pt x="10" y="0"/>
                      <a:pt x="11" y="1"/>
                    </a:cubicBezTo>
                    <a:cubicBezTo>
                      <a:pt x="12" y="2"/>
                      <a:pt x="13" y="4"/>
                      <a:pt x="13" y="6"/>
                    </a:cubicBezTo>
                    <a:lnTo>
                      <a:pt x="13" y="7"/>
                    </a:lnTo>
                    <a:close/>
                    <a:moveTo>
                      <a:pt x="9" y="5"/>
                    </a:moveTo>
                    <a:cubicBezTo>
                      <a:pt x="9" y="3"/>
                      <a:pt x="8" y="2"/>
                      <a:pt x="7" y="2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4" y="3"/>
                      <a:pt x="4" y="4"/>
                      <a:pt x="4" y="5"/>
                    </a:cubicBez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0" name="PA-任意多边形 287"/>
              <p:cNvSpPr/>
              <p:nvPr>
                <p:custDataLst>
                  <p:tags r:id="rId301"/>
                </p:custDataLst>
              </p:nvPr>
            </p:nvSpPr>
            <p:spPr bwMode="auto">
              <a:xfrm>
                <a:off x="5119" y="2510"/>
                <a:ext cx="483" cy="482"/>
              </a:xfrm>
              <a:custGeom>
                <a:avLst/>
                <a:gdLst>
                  <a:gd name="T0" fmla="*/ 279 w 308"/>
                  <a:gd name="T1" fmla="*/ 47 h 328"/>
                  <a:gd name="T2" fmla="*/ 154 w 308"/>
                  <a:gd name="T3" fmla="*/ 8 h 328"/>
                  <a:gd name="T4" fmla="*/ 120 w 308"/>
                  <a:gd name="T5" fmla="*/ 54 h 328"/>
                  <a:gd name="T6" fmla="*/ 116 w 308"/>
                  <a:gd name="T7" fmla="*/ 56 h 328"/>
                  <a:gd name="T8" fmla="*/ 115 w 308"/>
                  <a:gd name="T9" fmla="*/ 56 h 328"/>
                  <a:gd name="T10" fmla="*/ 114 w 308"/>
                  <a:gd name="T11" fmla="*/ 57 h 328"/>
                  <a:gd name="T12" fmla="*/ 112 w 308"/>
                  <a:gd name="T13" fmla="*/ 57 h 328"/>
                  <a:gd name="T14" fmla="*/ 113 w 308"/>
                  <a:gd name="T15" fmla="*/ 58 h 328"/>
                  <a:gd name="T16" fmla="*/ 108 w 308"/>
                  <a:gd name="T17" fmla="*/ 60 h 328"/>
                  <a:gd name="T18" fmla="*/ 51 w 308"/>
                  <a:gd name="T19" fmla="*/ 55 h 328"/>
                  <a:gd name="T20" fmla="*/ 0 w 308"/>
                  <a:gd name="T21" fmla="*/ 176 h 328"/>
                  <a:gd name="T22" fmla="*/ 75 w 308"/>
                  <a:gd name="T23" fmla="*/ 219 h 328"/>
                  <a:gd name="T24" fmla="*/ 84 w 308"/>
                  <a:gd name="T25" fmla="*/ 200 h 328"/>
                  <a:gd name="T26" fmla="*/ 132 w 308"/>
                  <a:gd name="T27" fmla="*/ 328 h 328"/>
                  <a:gd name="T28" fmla="*/ 219 w 308"/>
                  <a:gd name="T29" fmla="*/ 288 h 328"/>
                  <a:gd name="T30" fmla="*/ 222 w 308"/>
                  <a:gd name="T31" fmla="*/ 287 h 328"/>
                  <a:gd name="T32" fmla="*/ 308 w 308"/>
                  <a:gd name="T33" fmla="*/ 247 h 328"/>
                  <a:gd name="T34" fmla="*/ 242 w 308"/>
                  <a:gd name="T35" fmla="*/ 127 h 328"/>
                  <a:gd name="T36" fmla="*/ 263 w 308"/>
                  <a:gd name="T37" fmla="*/ 132 h 328"/>
                  <a:gd name="T38" fmla="*/ 279 w 308"/>
                  <a:gd name="T39" fmla="*/ 4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8" h="328">
                    <a:moveTo>
                      <a:pt x="279" y="47"/>
                    </a:moveTo>
                    <a:cubicBezTo>
                      <a:pt x="279" y="47"/>
                      <a:pt x="187" y="0"/>
                      <a:pt x="154" y="8"/>
                    </a:cubicBezTo>
                    <a:cubicBezTo>
                      <a:pt x="154" y="8"/>
                      <a:pt x="148" y="42"/>
                      <a:pt x="120" y="54"/>
                    </a:cubicBezTo>
                    <a:cubicBezTo>
                      <a:pt x="119" y="55"/>
                      <a:pt x="117" y="56"/>
                      <a:pt x="116" y="56"/>
                    </a:cubicBezTo>
                    <a:cubicBezTo>
                      <a:pt x="115" y="56"/>
                      <a:pt x="115" y="56"/>
                      <a:pt x="115" y="56"/>
                    </a:cubicBezTo>
                    <a:cubicBezTo>
                      <a:pt x="115" y="56"/>
                      <a:pt x="114" y="56"/>
                      <a:pt x="114" y="57"/>
                    </a:cubicBezTo>
                    <a:cubicBezTo>
                      <a:pt x="113" y="57"/>
                      <a:pt x="113" y="57"/>
                      <a:pt x="112" y="57"/>
                    </a:cubicBezTo>
                    <a:cubicBezTo>
                      <a:pt x="113" y="58"/>
                      <a:pt x="113" y="58"/>
                      <a:pt x="113" y="58"/>
                    </a:cubicBezTo>
                    <a:cubicBezTo>
                      <a:pt x="111" y="58"/>
                      <a:pt x="110" y="59"/>
                      <a:pt x="108" y="60"/>
                    </a:cubicBezTo>
                    <a:cubicBezTo>
                      <a:pt x="81" y="72"/>
                      <a:pt x="51" y="55"/>
                      <a:pt x="51" y="55"/>
                    </a:cubicBezTo>
                    <a:cubicBezTo>
                      <a:pt x="23" y="75"/>
                      <a:pt x="0" y="176"/>
                      <a:pt x="0" y="176"/>
                    </a:cubicBezTo>
                    <a:cubicBezTo>
                      <a:pt x="75" y="219"/>
                      <a:pt x="75" y="219"/>
                      <a:pt x="75" y="219"/>
                    </a:cubicBezTo>
                    <a:cubicBezTo>
                      <a:pt x="84" y="200"/>
                      <a:pt x="84" y="200"/>
                      <a:pt x="84" y="200"/>
                    </a:cubicBezTo>
                    <a:cubicBezTo>
                      <a:pt x="132" y="328"/>
                      <a:pt x="132" y="328"/>
                      <a:pt x="132" y="328"/>
                    </a:cubicBezTo>
                    <a:cubicBezTo>
                      <a:pt x="219" y="288"/>
                      <a:pt x="219" y="288"/>
                      <a:pt x="219" y="288"/>
                    </a:cubicBezTo>
                    <a:cubicBezTo>
                      <a:pt x="222" y="287"/>
                      <a:pt x="222" y="287"/>
                      <a:pt x="222" y="287"/>
                    </a:cubicBezTo>
                    <a:cubicBezTo>
                      <a:pt x="308" y="247"/>
                      <a:pt x="308" y="247"/>
                      <a:pt x="308" y="247"/>
                    </a:cubicBezTo>
                    <a:cubicBezTo>
                      <a:pt x="242" y="127"/>
                      <a:pt x="242" y="127"/>
                      <a:pt x="242" y="127"/>
                    </a:cubicBezTo>
                    <a:cubicBezTo>
                      <a:pt x="263" y="132"/>
                      <a:pt x="263" y="132"/>
                      <a:pt x="263" y="132"/>
                    </a:cubicBezTo>
                    <a:cubicBezTo>
                      <a:pt x="279" y="47"/>
                      <a:pt x="279" y="47"/>
                      <a:pt x="279" y="47"/>
                    </a:cubicBezTo>
                  </a:path>
                </a:pathLst>
              </a:custGeom>
              <a:solidFill>
                <a:srgbClr val="40AA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1" name="PA-椭圆 288"/>
              <p:cNvSpPr>
                <a:spLocks noChangeArrowheads="1"/>
              </p:cNvSpPr>
              <p:nvPr>
                <p:custDataLst>
                  <p:tags r:id="rId302"/>
                </p:custDataLst>
              </p:nvPr>
            </p:nvSpPr>
            <p:spPr bwMode="auto">
              <a:xfrm>
                <a:off x="5309" y="2579"/>
                <a:ext cx="344" cy="325"/>
              </a:xfrm>
              <a:prstGeom prst="ellipse">
                <a:avLst/>
              </a:prstGeom>
              <a:solidFill>
                <a:srgbClr val="FFE9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2" name="PA-椭圆 289"/>
              <p:cNvSpPr>
                <a:spLocks noChangeArrowheads="1"/>
              </p:cNvSpPr>
              <p:nvPr>
                <p:custDataLst>
                  <p:tags r:id="rId303"/>
                </p:custDataLst>
              </p:nvPr>
            </p:nvSpPr>
            <p:spPr bwMode="auto">
              <a:xfrm>
                <a:off x="5342" y="2610"/>
                <a:ext cx="278" cy="262"/>
              </a:xfrm>
              <a:prstGeom prst="ellipse">
                <a:avLst/>
              </a:pr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3" name="PA-任意多边形 290"/>
              <p:cNvSpPr/>
              <p:nvPr>
                <p:custDataLst>
                  <p:tags r:id="rId304"/>
                </p:custDataLst>
              </p:nvPr>
            </p:nvSpPr>
            <p:spPr bwMode="auto">
              <a:xfrm>
                <a:off x="5638" y="2835"/>
                <a:ext cx="145" cy="82"/>
              </a:xfrm>
              <a:custGeom>
                <a:avLst/>
                <a:gdLst>
                  <a:gd name="T0" fmla="*/ 133 w 145"/>
                  <a:gd name="T1" fmla="*/ 82 h 82"/>
                  <a:gd name="T2" fmla="*/ 0 w 145"/>
                  <a:gd name="T3" fmla="*/ 26 h 82"/>
                  <a:gd name="T4" fmla="*/ 12 w 145"/>
                  <a:gd name="T5" fmla="*/ 0 h 82"/>
                  <a:gd name="T6" fmla="*/ 145 w 145"/>
                  <a:gd name="T7" fmla="*/ 54 h 82"/>
                  <a:gd name="T8" fmla="*/ 133 w 145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82">
                    <a:moveTo>
                      <a:pt x="133" y="82"/>
                    </a:moveTo>
                    <a:lnTo>
                      <a:pt x="0" y="26"/>
                    </a:lnTo>
                    <a:lnTo>
                      <a:pt x="12" y="0"/>
                    </a:lnTo>
                    <a:lnTo>
                      <a:pt x="145" y="54"/>
                    </a:lnTo>
                    <a:lnTo>
                      <a:pt x="133" y="82"/>
                    </a:lnTo>
                    <a:close/>
                  </a:path>
                </a:pathLst>
              </a:custGeom>
              <a:solidFill>
                <a:srgbClr val="A2EF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4" name="PA-任意多边形 291"/>
              <p:cNvSpPr/>
              <p:nvPr>
                <p:custDataLst>
                  <p:tags r:id="rId305"/>
                </p:custDataLst>
              </p:nvPr>
            </p:nvSpPr>
            <p:spPr bwMode="auto">
              <a:xfrm>
                <a:off x="5627" y="2576"/>
                <a:ext cx="303" cy="337"/>
              </a:xfrm>
              <a:custGeom>
                <a:avLst/>
                <a:gdLst>
                  <a:gd name="T0" fmla="*/ 173 w 303"/>
                  <a:gd name="T1" fmla="*/ 337 h 337"/>
                  <a:gd name="T2" fmla="*/ 0 w 303"/>
                  <a:gd name="T3" fmla="*/ 266 h 337"/>
                  <a:gd name="T4" fmla="*/ 105 w 303"/>
                  <a:gd name="T5" fmla="*/ 0 h 337"/>
                  <a:gd name="T6" fmla="*/ 303 w 303"/>
                  <a:gd name="T7" fmla="*/ 81 h 337"/>
                  <a:gd name="T8" fmla="*/ 173 w 303"/>
                  <a:gd name="T9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37">
                    <a:moveTo>
                      <a:pt x="173" y="337"/>
                    </a:moveTo>
                    <a:lnTo>
                      <a:pt x="0" y="266"/>
                    </a:lnTo>
                    <a:lnTo>
                      <a:pt x="105" y="0"/>
                    </a:lnTo>
                    <a:lnTo>
                      <a:pt x="303" y="81"/>
                    </a:lnTo>
                    <a:lnTo>
                      <a:pt x="173" y="337"/>
                    </a:lnTo>
                    <a:close/>
                  </a:path>
                </a:pathLst>
              </a:custGeom>
              <a:solidFill>
                <a:srgbClr val="CFF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5" name="PA-任意多边形 292"/>
              <p:cNvSpPr/>
              <p:nvPr>
                <p:custDataLst>
                  <p:tags r:id="rId306"/>
                </p:custDataLst>
              </p:nvPr>
            </p:nvSpPr>
            <p:spPr bwMode="auto">
              <a:xfrm>
                <a:off x="5713" y="2555"/>
                <a:ext cx="233" cy="116"/>
              </a:xfrm>
              <a:custGeom>
                <a:avLst/>
                <a:gdLst>
                  <a:gd name="T0" fmla="*/ 228 w 233"/>
                  <a:gd name="T1" fmla="*/ 116 h 116"/>
                  <a:gd name="T2" fmla="*/ 0 w 233"/>
                  <a:gd name="T3" fmla="*/ 24 h 116"/>
                  <a:gd name="T4" fmla="*/ 22 w 233"/>
                  <a:gd name="T5" fmla="*/ 0 h 116"/>
                  <a:gd name="T6" fmla="*/ 233 w 233"/>
                  <a:gd name="T7" fmla="*/ 88 h 116"/>
                  <a:gd name="T8" fmla="*/ 228 w 233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116">
                    <a:moveTo>
                      <a:pt x="228" y="116"/>
                    </a:moveTo>
                    <a:lnTo>
                      <a:pt x="0" y="24"/>
                    </a:lnTo>
                    <a:lnTo>
                      <a:pt x="22" y="0"/>
                    </a:lnTo>
                    <a:lnTo>
                      <a:pt x="233" y="88"/>
                    </a:lnTo>
                    <a:lnTo>
                      <a:pt x="228" y="116"/>
                    </a:lnTo>
                    <a:close/>
                  </a:path>
                </a:pathLst>
              </a:custGeom>
              <a:solidFill>
                <a:srgbClr val="B0ED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6" name="PA-任意多边形 293"/>
              <p:cNvSpPr/>
              <p:nvPr>
                <p:custDataLst>
                  <p:tags r:id="rId307"/>
                </p:custDataLst>
              </p:nvPr>
            </p:nvSpPr>
            <p:spPr bwMode="auto">
              <a:xfrm>
                <a:off x="5744" y="2549"/>
                <a:ext cx="189" cy="92"/>
              </a:xfrm>
              <a:custGeom>
                <a:avLst/>
                <a:gdLst>
                  <a:gd name="T0" fmla="*/ 186 w 189"/>
                  <a:gd name="T1" fmla="*/ 92 h 92"/>
                  <a:gd name="T2" fmla="*/ 0 w 189"/>
                  <a:gd name="T3" fmla="*/ 16 h 92"/>
                  <a:gd name="T4" fmla="*/ 16 w 189"/>
                  <a:gd name="T5" fmla="*/ 0 h 92"/>
                  <a:gd name="T6" fmla="*/ 189 w 189"/>
                  <a:gd name="T7" fmla="*/ 71 h 92"/>
                  <a:gd name="T8" fmla="*/ 186 w 189"/>
                  <a:gd name="T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92">
                    <a:moveTo>
                      <a:pt x="186" y="92"/>
                    </a:moveTo>
                    <a:lnTo>
                      <a:pt x="0" y="16"/>
                    </a:lnTo>
                    <a:lnTo>
                      <a:pt x="16" y="0"/>
                    </a:lnTo>
                    <a:lnTo>
                      <a:pt x="189" y="71"/>
                    </a:lnTo>
                    <a:lnTo>
                      <a:pt x="186" y="92"/>
                    </a:lnTo>
                    <a:close/>
                  </a:path>
                </a:pathLst>
              </a:custGeom>
              <a:solidFill>
                <a:srgbClr val="9DF0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7" name="PA-任意多边形 294"/>
              <p:cNvSpPr/>
              <p:nvPr>
                <p:custDataLst>
                  <p:tags r:id="rId308"/>
                </p:custDataLst>
              </p:nvPr>
            </p:nvSpPr>
            <p:spPr bwMode="auto">
              <a:xfrm>
                <a:off x="5079" y="2950"/>
                <a:ext cx="909" cy="1339"/>
              </a:xfrm>
              <a:custGeom>
                <a:avLst/>
                <a:gdLst>
                  <a:gd name="T0" fmla="*/ 801 w 909"/>
                  <a:gd name="T1" fmla="*/ 1339 h 1339"/>
                  <a:gd name="T2" fmla="*/ 100 w 909"/>
                  <a:gd name="T3" fmla="*/ 1339 h 1339"/>
                  <a:gd name="T4" fmla="*/ 0 w 909"/>
                  <a:gd name="T5" fmla="*/ 0 h 1339"/>
                  <a:gd name="T6" fmla="*/ 909 w 909"/>
                  <a:gd name="T7" fmla="*/ 0 h 1339"/>
                  <a:gd name="T8" fmla="*/ 801 w 909"/>
                  <a:gd name="T9" fmla="*/ 1339 h 1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9" h="1339">
                    <a:moveTo>
                      <a:pt x="801" y="1339"/>
                    </a:moveTo>
                    <a:lnTo>
                      <a:pt x="100" y="1339"/>
                    </a:lnTo>
                    <a:lnTo>
                      <a:pt x="0" y="0"/>
                    </a:lnTo>
                    <a:lnTo>
                      <a:pt x="909" y="0"/>
                    </a:lnTo>
                    <a:lnTo>
                      <a:pt x="801" y="1339"/>
                    </a:lnTo>
                    <a:close/>
                  </a:path>
                </a:pathLst>
              </a:custGeom>
              <a:solidFill>
                <a:srgbClr val="59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8" name="PA-任意多边形 295"/>
              <p:cNvSpPr/>
              <p:nvPr>
                <p:custDataLst>
                  <p:tags r:id="rId309"/>
                </p:custDataLst>
              </p:nvPr>
            </p:nvSpPr>
            <p:spPr bwMode="auto">
              <a:xfrm>
                <a:off x="5079" y="2950"/>
                <a:ext cx="909" cy="1339"/>
              </a:xfrm>
              <a:custGeom>
                <a:avLst/>
                <a:gdLst>
                  <a:gd name="T0" fmla="*/ 801 w 909"/>
                  <a:gd name="T1" fmla="*/ 1339 h 1339"/>
                  <a:gd name="T2" fmla="*/ 100 w 909"/>
                  <a:gd name="T3" fmla="*/ 1339 h 1339"/>
                  <a:gd name="T4" fmla="*/ 0 w 909"/>
                  <a:gd name="T5" fmla="*/ 0 h 1339"/>
                  <a:gd name="T6" fmla="*/ 909 w 909"/>
                  <a:gd name="T7" fmla="*/ 0 h 1339"/>
                  <a:gd name="T8" fmla="*/ 801 w 909"/>
                  <a:gd name="T9" fmla="*/ 1339 h 1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9" h="1339">
                    <a:moveTo>
                      <a:pt x="801" y="1339"/>
                    </a:moveTo>
                    <a:lnTo>
                      <a:pt x="100" y="1339"/>
                    </a:lnTo>
                    <a:lnTo>
                      <a:pt x="0" y="0"/>
                    </a:lnTo>
                    <a:lnTo>
                      <a:pt x="909" y="0"/>
                    </a:lnTo>
                    <a:lnTo>
                      <a:pt x="801" y="13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9" name="PA-矩形 296"/>
              <p:cNvSpPr>
                <a:spLocks noChangeArrowheads="1"/>
              </p:cNvSpPr>
              <p:nvPr>
                <p:custDataLst>
                  <p:tags r:id="rId310"/>
                </p:custDataLst>
              </p:nvPr>
            </p:nvSpPr>
            <p:spPr bwMode="auto">
              <a:xfrm>
                <a:off x="5154" y="2950"/>
                <a:ext cx="156" cy="1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0" name="PA-任意多边形 297"/>
              <p:cNvSpPr/>
              <p:nvPr>
                <p:custDataLst>
                  <p:tags r:id="rId311"/>
                </p:custDataLst>
              </p:nvPr>
            </p:nvSpPr>
            <p:spPr bwMode="auto">
              <a:xfrm>
                <a:off x="5108" y="2950"/>
                <a:ext cx="47" cy="0"/>
              </a:xfrm>
              <a:custGeom>
                <a:avLst/>
                <a:gdLst>
                  <a:gd name="T0" fmla="*/ 0 w 30"/>
                  <a:gd name="T1" fmla="*/ 0 w 30"/>
                  <a:gd name="T2" fmla="*/ 29 w 30"/>
                  <a:gd name="T3" fmla="*/ 30 w 30"/>
                  <a:gd name="T4" fmla="*/ 0 w 3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3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8" y="0"/>
                      <a:pt x="8" y="0"/>
                      <a:pt x="0" y="0"/>
                    </a:cubicBezTo>
                  </a:path>
                </a:pathLst>
              </a:custGeom>
              <a:solidFill>
                <a:srgbClr val="8396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1" name="PA-任意多边形 298"/>
              <p:cNvSpPr/>
              <p:nvPr>
                <p:custDataLst>
                  <p:tags r:id="rId312"/>
                </p:custDataLst>
              </p:nvPr>
            </p:nvSpPr>
            <p:spPr bwMode="auto">
              <a:xfrm>
                <a:off x="5080" y="2950"/>
                <a:ext cx="28" cy="0"/>
              </a:xfrm>
              <a:custGeom>
                <a:avLst/>
                <a:gdLst>
                  <a:gd name="T0" fmla="*/ 0 w 18"/>
                  <a:gd name="T1" fmla="*/ 0 w 18"/>
                  <a:gd name="T2" fmla="*/ 18 w 18"/>
                  <a:gd name="T3" fmla="*/ 18 w 18"/>
                  <a:gd name="T4" fmla="*/ 0 w 18"/>
                  <a:gd name="T5" fmla="*/ 0 w 1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637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2" name="PA-任意多边形 299"/>
              <p:cNvSpPr/>
              <p:nvPr>
                <p:custDataLst>
                  <p:tags r:id="rId313"/>
                </p:custDataLst>
              </p:nvPr>
            </p:nvSpPr>
            <p:spPr bwMode="auto">
              <a:xfrm>
                <a:off x="5425" y="2950"/>
                <a:ext cx="565" cy="1"/>
              </a:xfrm>
              <a:custGeom>
                <a:avLst/>
                <a:gdLst>
                  <a:gd name="T0" fmla="*/ 361 w 361"/>
                  <a:gd name="T1" fmla="*/ 0 h 1"/>
                  <a:gd name="T2" fmla="*/ 0 w 361"/>
                  <a:gd name="T3" fmla="*/ 0 h 1"/>
                  <a:gd name="T4" fmla="*/ 0 w 361"/>
                  <a:gd name="T5" fmla="*/ 0 h 1"/>
                  <a:gd name="T6" fmla="*/ 360 w 361"/>
                  <a:gd name="T7" fmla="*/ 0 h 1"/>
                  <a:gd name="T8" fmla="*/ 360 w 361"/>
                  <a:gd name="T9" fmla="*/ 1 h 1"/>
                  <a:gd name="T10" fmla="*/ 361 w 361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1" h="1">
                    <a:moveTo>
                      <a:pt x="361" y="0"/>
                    </a:moveTo>
                    <a:cubicBezTo>
                      <a:pt x="361" y="0"/>
                      <a:pt x="164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1"/>
                      <a:pt x="360" y="1"/>
                      <a:pt x="360" y="1"/>
                    </a:cubicBezTo>
                    <a:cubicBezTo>
                      <a:pt x="360" y="1"/>
                      <a:pt x="361" y="0"/>
                      <a:pt x="36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3" name="PA-任意多边形 300"/>
              <p:cNvSpPr/>
              <p:nvPr>
                <p:custDataLst>
                  <p:tags r:id="rId314"/>
                </p:custDataLst>
              </p:nvPr>
            </p:nvSpPr>
            <p:spPr bwMode="auto">
              <a:xfrm>
                <a:off x="5310" y="2950"/>
                <a:ext cx="115" cy="0"/>
              </a:xfrm>
              <a:custGeom>
                <a:avLst/>
                <a:gdLst>
                  <a:gd name="T0" fmla="*/ 73 w 73"/>
                  <a:gd name="T1" fmla="*/ 7 w 73"/>
                  <a:gd name="T2" fmla="*/ 0 w 73"/>
                  <a:gd name="T3" fmla="*/ 0 w 73"/>
                  <a:gd name="T4" fmla="*/ 73 w 73"/>
                  <a:gd name="T5" fmla="*/ 73 w 7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73">
                    <a:moveTo>
                      <a:pt x="73" y="0"/>
                    </a:moveTo>
                    <a:cubicBezTo>
                      <a:pt x="50" y="0"/>
                      <a:pt x="28" y="0"/>
                      <a:pt x="7" y="0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399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4" name="PA-任意多边形 301"/>
              <p:cNvSpPr/>
              <p:nvPr>
                <p:custDataLst>
                  <p:tags r:id="rId315"/>
                </p:custDataLst>
              </p:nvPr>
            </p:nvSpPr>
            <p:spPr bwMode="auto">
              <a:xfrm>
                <a:off x="5079" y="2952"/>
                <a:ext cx="9" cy="127"/>
              </a:xfrm>
              <a:custGeom>
                <a:avLst/>
                <a:gdLst>
                  <a:gd name="T0" fmla="*/ 0 w 6"/>
                  <a:gd name="T1" fmla="*/ 0 h 86"/>
                  <a:gd name="T2" fmla="*/ 4 w 6"/>
                  <a:gd name="T3" fmla="*/ 86 h 86"/>
                  <a:gd name="T4" fmla="*/ 6 w 6"/>
                  <a:gd name="T5" fmla="*/ 86 h 86"/>
                  <a:gd name="T6" fmla="*/ 0 w 6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6">
                    <a:moveTo>
                      <a:pt x="0" y="0"/>
                    </a:moveTo>
                    <a:cubicBezTo>
                      <a:pt x="0" y="7"/>
                      <a:pt x="1" y="39"/>
                      <a:pt x="4" y="86"/>
                    </a:cubicBezTo>
                    <a:cubicBezTo>
                      <a:pt x="5" y="86"/>
                      <a:pt x="6" y="86"/>
                      <a:pt x="6" y="8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637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5" name="PA-任意多边形 302"/>
              <p:cNvSpPr/>
              <p:nvPr>
                <p:custDataLst>
                  <p:tags r:id="rId316"/>
                </p:custDataLst>
              </p:nvPr>
            </p:nvSpPr>
            <p:spPr bwMode="auto">
              <a:xfrm>
                <a:off x="5085" y="3079"/>
                <a:ext cx="37" cy="461"/>
              </a:xfrm>
              <a:custGeom>
                <a:avLst/>
                <a:gdLst>
                  <a:gd name="T0" fmla="*/ 0 w 24"/>
                  <a:gd name="T1" fmla="*/ 0 h 313"/>
                  <a:gd name="T2" fmla="*/ 22 w 24"/>
                  <a:gd name="T3" fmla="*/ 313 h 313"/>
                  <a:gd name="T4" fmla="*/ 24 w 24"/>
                  <a:gd name="T5" fmla="*/ 312 h 313"/>
                  <a:gd name="T6" fmla="*/ 2 w 24"/>
                  <a:gd name="T7" fmla="*/ 0 h 313"/>
                  <a:gd name="T8" fmla="*/ 0 w 24"/>
                  <a:gd name="T9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313">
                    <a:moveTo>
                      <a:pt x="0" y="0"/>
                    </a:moveTo>
                    <a:cubicBezTo>
                      <a:pt x="4" y="75"/>
                      <a:pt x="13" y="191"/>
                      <a:pt x="22" y="313"/>
                    </a:cubicBezTo>
                    <a:cubicBezTo>
                      <a:pt x="23" y="313"/>
                      <a:pt x="23" y="312"/>
                      <a:pt x="24" y="3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347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6" name="PA-任意多边形 303"/>
              <p:cNvSpPr/>
              <p:nvPr>
                <p:custDataLst>
                  <p:tags r:id="rId317"/>
                </p:custDataLst>
              </p:nvPr>
            </p:nvSpPr>
            <p:spPr bwMode="auto">
              <a:xfrm>
                <a:off x="5119" y="3538"/>
                <a:ext cx="44" cy="550"/>
              </a:xfrm>
              <a:custGeom>
                <a:avLst/>
                <a:gdLst>
                  <a:gd name="T0" fmla="*/ 2 w 28"/>
                  <a:gd name="T1" fmla="*/ 0 h 374"/>
                  <a:gd name="T2" fmla="*/ 0 w 28"/>
                  <a:gd name="T3" fmla="*/ 1 h 374"/>
                  <a:gd name="T4" fmla="*/ 28 w 28"/>
                  <a:gd name="T5" fmla="*/ 374 h 374"/>
                  <a:gd name="T6" fmla="*/ 2 w 28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74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0" y="135"/>
                      <a:pt x="21" y="275"/>
                      <a:pt x="28" y="374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606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7" name="PA-任意多边形 304"/>
              <p:cNvSpPr/>
              <p:nvPr>
                <p:custDataLst>
                  <p:tags r:id="rId318"/>
                </p:custDataLst>
              </p:nvPr>
            </p:nvSpPr>
            <p:spPr bwMode="auto">
              <a:xfrm>
                <a:off x="5079" y="2950"/>
                <a:ext cx="909" cy="1339"/>
              </a:xfrm>
              <a:custGeom>
                <a:avLst/>
                <a:gdLst>
                  <a:gd name="T0" fmla="*/ 581 w 581"/>
                  <a:gd name="T1" fmla="*/ 0 h 910"/>
                  <a:gd name="T2" fmla="*/ 221 w 581"/>
                  <a:gd name="T3" fmla="*/ 0 h 910"/>
                  <a:gd name="T4" fmla="*/ 148 w 581"/>
                  <a:gd name="T5" fmla="*/ 0 h 910"/>
                  <a:gd name="T6" fmla="*/ 48 w 581"/>
                  <a:gd name="T7" fmla="*/ 0 h 910"/>
                  <a:gd name="T8" fmla="*/ 19 w 581"/>
                  <a:gd name="T9" fmla="*/ 0 h 910"/>
                  <a:gd name="T10" fmla="*/ 1 w 581"/>
                  <a:gd name="T11" fmla="*/ 0 h 910"/>
                  <a:gd name="T12" fmla="*/ 0 w 581"/>
                  <a:gd name="T13" fmla="*/ 2 h 910"/>
                  <a:gd name="T14" fmla="*/ 6 w 581"/>
                  <a:gd name="T15" fmla="*/ 88 h 910"/>
                  <a:gd name="T16" fmla="*/ 28 w 581"/>
                  <a:gd name="T17" fmla="*/ 400 h 910"/>
                  <a:gd name="T18" fmla="*/ 54 w 581"/>
                  <a:gd name="T19" fmla="*/ 774 h 910"/>
                  <a:gd name="T20" fmla="*/ 65 w 581"/>
                  <a:gd name="T21" fmla="*/ 910 h 910"/>
                  <a:gd name="T22" fmla="*/ 109 w 581"/>
                  <a:gd name="T23" fmla="*/ 68 h 910"/>
                  <a:gd name="T24" fmla="*/ 581 w 581"/>
                  <a:gd name="T25" fmla="*/ 1 h 910"/>
                  <a:gd name="T26" fmla="*/ 581 w 581"/>
                  <a:gd name="T27" fmla="*/ 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1" h="910">
                    <a:moveTo>
                      <a:pt x="581" y="0"/>
                    </a:moveTo>
                    <a:cubicBezTo>
                      <a:pt x="221" y="0"/>
                      <a:pt x="221" y="0"/>
                      <a:pt x="221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6" y="88"/>
                      <a:pt x="6" y="88"/>
                      <a:pt x="6" y="88"/>
                    </a:cubicBezTo>
                    <a:cubicBezTo>
                      <a:pt x="28" y="400"/>
                      <a:pt x="28" y="400"/>
                      <a:pt x="28" y="400"/>
                    </a:cubicBezTo>
                    <a:cubicBezTo>
                      <a:pt x="54" y="774"/>
                      <a:pt x="54" y="774"/>
                      <a:pt x="54" y="774"/>
                    </a:cubicBezTo>
                    <a:cubicBezTo>
                      <a:pt x="61" y="856"/>
                      <a:pt x="65" y="910"/>
                      <a:pt x="65" y="910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561" y="20"/>
                      <a:pt x="581" y="1"/>
                    </a:cubicBezTo>
                    <a:cubicBezTo>
                      <a:pt x="581" y="0"/>
                      <a:pt x="581" y="0"/>
                      <a:pt x="581" y="0"/>
                    </a:cubicBezTo>
                  </a:path>
                </a:pathLst>
              </a:custGeom>
              <a:solidFill>
                <a:srgbClr val="5052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8" name="PA-任意多边形 305"/>
              <p:cNvSpPr/>
              <p:nvPr>
                <p:custDataLst>
                  <p:tags r:id="rId319"/>
                </p:custDataLst>
              </p:nvPr>
            </p:nvSpPr>
            <p:spPr bwMode="auto">
              <a:xfrm>
                <a:off x="4966" y="2869"/>
                <a:ext cx="1137" cy="88"/>
              </a:xfrm>
              <a:custGeom>
                <a:avLst/>
                <a:gdLst>
                  <a:gd name="T0" fmla="*/ 700 w 726"/>
                  <a:gd name="T1" fmla="*/ 60 h 60"/>
                  <a:gd name="T2" fmla="*/ 25 w 726"/>
                  <a:gd name="T3" fmla="*/ 60 h 60"/>
                  <a:gd name="T4" fmla="*/ 0 w 726"/>
                  <a:gd name="T5" fmla="*/ 34 h 60"/>
                  <a:gd name="T6" fmla="*/ 0 w 726"/>
                  <a:gd name="T7" fmla="*/ 26 h 60"/>
                  <a:gd name="T8" fmla="*/ 25 w 726"/>
                  <a:gd name="T9" fmla="*/ 0 h 60"/>
                  <a:gd name="T10" fmla="*/ 700 w 726"/>
                  <a:gd name="T11" fmla="*/ 0 h 60"/>
                  <a:gd name="T12" fmla="*/ 726 w 726"/>
                  <a:gd name="T13" fmla="*/ 26 h 60"/>
                  <a:gd name="T14" fmla="*/ 726 w 726"/>
                  <a:gd name="T15" fmla="*/ 34 h 60"/>
                  <a:gd name="T16" fmla="*/ 700 w 726"/>
                  <a:gd name="T17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60">
                    <a:moveTo>
                      <a:pt x="700" y="60"/>
                    </a:moveTo>
                    <a:cubicBezTo>
                      <a:pt x="25" y="60"/>
                      <a:pt x="25" y="60"/>
                      <a:pt x="25" y="60"/>
                    </a:cubicBezTo>
                    <a:cubicBezTo>
                      <a:pt x="11" y="60"/>
                      <a:pt x="0" y="48"/>
                      <a:pt x="0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2"/>
                      <a:pt x="11" y="0"/>
                      <a:pt x="25" y="0"/>
                    </a:cubicBezTo>
                    <a:cubicBezTo>
                      <a:pt x="700" y="0"/>
                      <a:pt x="700" y="0"/>
                      <a:pt x="700" y="0"/>
                    </a:cubicBezTo>
                    <a:cubicBezTo>
                      <a:pt x="714" y="0"/>
                      <a:pt x="726" y="12"/>
                      <a:pt x="726" y="26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26" y="48"/>
                      <a:pt x="714" y="60"/>
                      <a:pt x="700" y="60"/>
                    </a:cubicBezTo>
                    <a:close/>
                  </a:path>
                </a:pathLst>
              </a:custGeom>
              <a:solidFill>
                <a:srgbClr val="3B3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9" name="PA-任意多边形 306"/>
              <p:cNvSpPr/>
              <p:nvPr>
                <p:custDataLst>
                  <p:tags r:id="rId320"/>
                </p:custDataLst>
              </p:nvPr>
            </p:nvSpPr>
            <p:spPr bwMode="auto">
              <a:xfrm>
                <a:off x="5000" y="2897"/>
                <a:ext cx="1054" cy="35"/>
              </a:xfrm>
              <a:custGeom>
                <a:avLst/>
                <a:gdLst>
                  <a:gd name="T0" fmla="*/ 12 w 673"/>
                  <a:gd name="T1" fmla="*/ 24 h 24"/>
                  <a:gd name="T2" fmla="*/ 661 w 673"/>
                  <a:gd name="T3" fmla="*/ 24 h 24"/>
                  <a:gd name="T4" fmla="*/ 673 w 673"/>
                  <a:gd name="T5" fmla="*/ 12 h 24"/>
                  <a:gd name="T6" fmla="*/ 661 w 673"/>
                  <a:gd name="T7" fmla="*/ 0 h 24"/>
                  <a:gd name="T8" fmla="*/ 12 w 673"/>
                  <a:gd name="T9" fmla="*/ 0 h 24"/>
                  <a:gd name="T10" fmla="*/ 0 w 673"/>
                  <a:gd name="T11" fmla="*/ 12 h 24"/>
                  <a:gd name="T12" fmla="*/ 12 w 67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3" h="24">
                    <a:moveTo>
                      <a:pt x="12" y="24"/>
                    </a:moveTo>
                    <a:cubicBezTo>
                      <a:pt x="661" y="24"/>
                      <a:pt x="661" y="24"/>
                      <a:pt x="661" y="24"/>
                    </a:cubicBezTo>
                    <a:cubicBezTo>
                      <a:pt x="667" y="24"/>
                      <a:pt x="673" y="18"/>
                      <a:pt x="673" y="12"/>
                    </a:cubicBezTo>
                    <a:cubicBezTo>
                      <a:pt x="673" y="5"/>
                      <a:pt x="667" y="0"/>
                      <a:pt x="66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0" name="PA-任意多边形 307"/>
              <p:cNvSpPr/>
              <p:nvPr>
                <p:custDataLst>
                  <p:tags r:id="rId321"/>
                </p:custDataLst>
              </p:nvPr>
            </p:nvSpPr>
            <p:spPr bwMode="auto">
              <a:xfrm>
                <a:off x="5030" y="2824"/>
                <a:ext cx="991" cy="45"/>
              </a:xfrm>
              <a:custGeom>
                <a:avLst/>
                <a:gdLst>
                  <a:gd name="T0" fmla="*/ 620 w 633"/>
                  <a:gd name="T1" fmla="*/ 30 h 30"/>
                  <a:gd name="T2" fmla="*/ 13 w 633"/>
                  <a:gd name="T3" fmla="*/ 30 h 30"/>
                  <a:gd name="T4" fmla="*/ 0 w 633"/>
                  <a:gd name="T5" fmla="*/ 17 h 30"/>
                  <a:gd name="T6" fmla="*/ 0 w 633"/>
                  <a:gd name="T7" fmla="*/ 13 h 30"/>
                  <a:gd name="T8" fmla="*/ 13 w 633"/>
                  <a:gd name="T9" fmla="*/ 0 h 30"/>
                  <a:gd name="T10" fmla="*/ 620 w 633"/>
                  <a:gd name="T11" fmla="*/ 0 h 30"/>
                  <a:gd name="T12" fmla="*/ 633 w 633"/>
                  <a:gd name="T13" fmla="*/ 13 h 30"/>
                  <a:gd name="T14" fmla="*/ 633 w 633"/>
                  <a:gd name="T15" fmla="*/ 17 h 30"/>
                  <a:gd name="T16" fmla="*/ 620 w 633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3" h="30">
                    <a:moveTo>
                      <a:pt x="620" y="30"/>
                    </a:moveTo>
                    <a:cubicBezTo>
                      <a:pt x="13" y="30"/>
                      <a:pt x="13" y="30"/>
                      <a:pt x="13" y="30"/>
                    </a:cubicBezTo>
                    <a:cubicBezTo>
                      <a:pt x="6" y="30"/>
                      <a:pt x="0" y="25"/>
                      <a:pt x="0" y="17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620" y="0"/>
                      <a:pt x="620" y="0"/>
                      <a:pt x="620" y="0"/>
                    </a:cubicBezTo>
                    <a:cubicBezTo>
                      <a:pt x="627" y="0"/>
                      <a:pt x="633" y="6"/>
                      <a:pt x="633" y="13"/>
                    </a:cubicBezTo>
                    <a:cubicBezTo>
                      <a:pt x="633" y="17"/>
                      <a:pt x="633" y="17"/>
                      <a:pt x="633" y="17"/>
                    </a:cubicBezTo>
                    <a:cubicBezTo>
                      <a:pt x="633" y="25"/>
                      <a:pt x="627" y="30"/>
                      <a:pt x="620" y="30"/>
                    </a:cubicBezTo>
                    <a:close/>
                  </a:path>
                </a:pathLst>
              </a:custGeom>
              <a:solidFill>
                <a:srgbClr val="595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1" name="PA-任意多边形 308"/>
              <p:cNvSpPr/>
              <p:nvPr>
                <p:custDataLst>
                  <p:tags r:id="rId322"/>
                </p:custDataLst>
              </p:nvPr>
            </p:nvSpPr>
            <p:spPr bwMode="auto">
              <a:xfrm>
                <a:off x="5113" y="2795"/>
                <a:ext cx="827" cy="29"/>
              </a:xfrm>
              <a:custGeom>
                <a:avLst/>
                <a:gdLst>
                  <a:gd name="T0" fmla="*/ 519 w 528"/>
                  <a:gd name="T1" fmla="*/ 20 h 20"/>
                  <a:gd name="T2" fmla="*/ 9 w 528"/>
                  <a:gd name="T3" fmla="*/ 20 h 20"/>
                  <a:gd name="T4" fmla="*/ 0 w 528"/>
                  <a:gd name="T5" fmla="*/ 11 h 20"/>
                  <a:gd name="T6" fmla="*/ 0 w 528"/>
                  <a:gd name="T7" fmla="*/ 9 h 20"/>
                  <a:gd name="T8" fmla="*/ 9 w 528"/>
                  <a:gd name="T9" fmla="*/ 0 h 20"/>
                  <a:gd name="T10" fmla="*/ 519 w 528"/>
                  <a:gd name="T11" fmla="*/ 0 h 20"/>
                  <a:gd name="T12" fmla="*/ 528 w 528"/>
                  <a:gd name="T13" fmla="*/ 9 h 20"/>
                  <a:gd name="T14" fmla="*/ 528 w 528"/>
                  <a:gd name="T15" fmla="*/ 11 h 20"/>
                  <a:gd name="T16" fmla="*/ 519 w 52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20">
                    <a:moveTo>
                      <a:pt x="519" y="20"/>
                    </a:move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0" y="16"/>
                      <a:pt x="0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24" y="0"/>
                      <a:pt x="528" y="4"/>
                      <a:pt x="528" y="9"/>
                    </a:cubicBezTo>
                    <a:cubicBezTo>
                      <a:pt x="528" y="11"/>
                      <a:pt x="528" y="11"/>
                      <a:pt x="528" y="11"/>
                    </a:cubicBezTo>
                    <a:cubicBezTo>
                      <a:pt x="528" y="16"/>
                      <a:pt x="524" y="20"/>
                      <a:pt x="519" y="20"/>
                    </a:cubicBezTo>
                    <a:close/>
                  </a:path>
                </a:pathLst>
              </a:custGeom>
              <a:solidFill>
                <a:srgbClr val="3B3E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2" name="PA-任意多边形 309"/>
              <p:cNvSpPr/>
              <p:nvPr>
                <p:custDataLst>
                  <p:tags r:id="rId323"/>
                </p:custDataLst>
              </p:nvPr>
            </p:nvSpPr>
            <p:spPr bwMode="auto">
              <a:xfrm>
                <a:off x="5133" y="4149"/>
                <a:ext cx="55" cy="173"/>
              </a:xfrm>
              <a:custGeom>
                <a:avLst/>
                <a:gdLst>
                  <a:gd name="T0" fmla="*/ 20 w 35"/>
                  <a:gd name="T1" fmla="*/ 118 h 118"/>
                  <a:gd name="T2" fmla="*/ 15 w 35"/>
                  <a:gd name="T3" fmla="*/ 118 h 118"/>
                  <a:gd name="T4" fmla="*/ 0 w 35"/>
                  <a:gd name="T5" fmla="*/ 102 h 118"/>
                  <a:gd name="T6" fmla="*/ 0 w 35"/>
                  <a:gd name="T7" fmla="*/ 16 h 118"/>
                  <a:gd name="T8" fmla="*/ 15 w 35"/>
                  <a:gd name="T9" fmla="*/ 0 h 118"/>
                  <a:gd name="T10" fmla="*/ 20 w 35"/>
                  <a:gd name="T11" fmla="*/ 0 h 118"/>
                  <a:gd name="T12" fmla="*/ 35 w 35"/>
                  <a:gd name="T13" fmla="*/ 16 h 118"/>
                  <a:gd name="T14" fmla="*/ 35 w 35"/>
                  <a:gd name="T15" fmla="*/ 102 h 118"/>
                  <a:gd name="T16" fmla="*/ 20 w 35"/>
                  <a:gd name="T1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8">
                    <a:moveTo>
                      <a:pt x="20" y="118"/>
                    </a:moveTo>
                    <a:cubicBezTo>
                      <a:pt x="15" y="118"/>
                      <a:pt x="15" y="118"/>
                      <a:pt x="15" y="118"/>
                    </a:cubicBezTo>
                    <a:cubicBezTo>
                      <a:pt x="7" y="118"/>
                      <a:pt x="0" y="111"/>
                      <a:pt x="0" y="10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8" y="0"/>
                      <a:pt x="35" y="7"/>
                      <a:pt x="35" y="16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1"/>
                      <a:pt x="28" y="118"/>
                      <a:pt x="20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3" name="PA-任意多边形 310"/>
              <p:cNvSpPr/>
              <p:nvPr>
                <p:custDataLst>
                  <p:tags r:id="rId324"/>
                </p:custDataLst>
              </p:nvPr>
            </p:nvSpPr>
            <p:spPr bwMode="auto">
              <a:xfrm>
                <a:off x="5872" y="4149"/>
                <a:ext cx="55" cy="173"/>
              </a:xfrm>
              <a:custGeom>
                <a:avLst/>
                <a:gdLst>
                  <a:gd name="T0" fmla="*/ 20 w 35"/>
                  <a:gd name="T1" fmla="*/ 118 h 118"/>
                  <a:gd name="T2" fmla="*/ 15 w 35"/>
                  <a:gd name="T3" fmla="*/ 118 h 118"/>
                  <a:gd name="T4" fmla="*/ 0 w 35"/>
                  <a:gd name="T5" fmla="*/ 102 h 118"/>
                  <a:gd name="T6" fmla="*/ 0 w 35"/>
                  <a:gd name="T7" fmla="*/ 16 h 118"/>
                  <a:gd name="T8" fmla="*/ 15 w 35"/>
                  <a:gd name="T9" fmla="*/ 0 h 118"/>
                  <a:gd name="T10" fmla="*/ 20 w 35"/>
                  <a:gd name="T11" fmla="*/ 0 h 118"/>
                  <a:gd name="T12" fmla="*/ 35 w 35"/>
                  <a:gd name="T13" fmla="*/ 16 h 118"/>
                  <a:gd name="T14" fmla="*/ 35 w 35"/>
                  <a:gd name="T15" fmla="*/ 102 h 118"/>
                  <a:gd name="T16" fmla="*/ 20 w 35"/>
                  <a:gd name="T17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18">
                    <a:moveTo>
                      <a:pt x="20" y="118"/>
                    </a:moveTo>
                    <a:cubicBezTo>
                      <a:pt x="15" y="118"/>
                      <a:pt x="15" y="118"/>
                      <a:pt x="15" y="118"/>
                    </a:cubicBezTo>
                    <a:cubicBezTo>
                      <a:pt x="7" y="118"/>
                      <a:pt x="0" y="111"/>
                      <a:pt x="0" y="10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9" y="0"/>
                      <a:pt x="35" y="7"/>
                      <a:pt x="35" y="16"/>
                    </a:cubicBezTo>
                    <a:cubicBezTo>
                      <a:pt x="35" y="102"/>
                      <a:pt x="35" y="102"/>
                      <a:pt x="35" y="102"/>
                    </a:cubicBezTo>
                    <a:cubicBezTo>
                      <a:pt x="35" y="111"/>
                      <a:pt x="29" y="118"/>
                      <a:pt x="20" y="1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4" name="PA-任意多边形 311"/>
              <p:cNvSpPr/>
              <p:nvPr>
                <p:custDataLst>
                  <p:tags r:id="rId325"/>
                </p:custDataLst>
              </p:nvPr>
            </p:nvSpPr>
            <p:spPr bwMode="auto">
              <a:xfrm>
                <a:off x="5110" y="4194"/>
                <a:ext cx="23" cy="83"/>
              </a:xfrm>
              <a:custGeom>
                <a:avLst/>
                <a:gdLst>
                  <a:gd name="T0" fmla="*/ 8 w 15"/>
                  <a:gd name="T1" fmla="*/ 56 h 56"/>
                  <a:gd name="T2" fmla="*/ 6 w 15"/>
                  <a:gd name="T3" fmla="*/ 56 h 56"/>
                  <a:gd name="T4" fmla="*/ 0 w 15"/>
                  <a:gd name="T5" fmla="*/ 50 h 56"/>
                  <a:gd name="T6" fmla="*/ 0 w 15"/>
                  <a:gd name="T7" fmla="*/ 6 h 56"/>
                  <a:gd name="T8" fmla="*/ 6 w 15"/>
                  <a:gd name="T9" fmla="*/ 0 h 56"/>
                  <a:gd name="T10" fmla="*/ 8 w 15"/>
                  <a:gd name="T11" fmla="*/ 0 h 56"/>
                  <a:gd name="T12" fmla="*/ 15 w 15"/>
                  <a:gd name="T13" fmla="*/ 6 h 56"/>
                  <a:gd name="T14" fmla="*/ 15 w 15"/>
                  <a:gd name="T15" fmla="*/ 50 h 56"/>
                  <a:gd name="T16" fmla="*/ 8 w 15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56">
                    <a:moveTo>
                      <a:pt x="8" y="56"/>
                    </a:moveTo>
                    <a:cubicBezTo>
                      <a:pt x="6" y="56"/>
                      <a:pt x="6" y="56"/>
                      <a:pt x="6" y="56"/>
                    </a:cubicBezTo>
                    <a:cubicBezTo>
                      <a:pt x="3" y="56"/>
                      <a:pt x="0" y="53"/>
                      <a:pt x="0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5" y="2"/>
                      <a:pt x="15" y="6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3"/>
                      <a:pt x="12" y="56"/>
                      <a:pt x="8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5" name="PA-任意多边形 312"/>
              <p:cNvSpPr/>
              <p:nvPr>
                <p:custDataLst>
                  <p:tags r:id="rId326"/>
                </p:custDataLst>
              </p:nvPr>
            </p:nvSpPr>
            <p:spPr bwMode="auto">
              <a:xfrm>
                <a:off x="5927" y="4194"/>
                <a:ext cx="25" cy="83"/>
              </a:xfrm>
              <a:custGeom>
                <a:avLst/>
                <a:gdLst>
                  <a:gd name="T0" fmla="*/ 9 w 16"/>
                  <a:gd name="T1" fmla="*/ 56 h 56"/>
                  <a:gd name="T2" fmla="*/ 7 w 16"/>
                  <a:gd name="T3" fmla="*/ 56 h 56"/>
                  <a:gd name="T4" fmla="*/ 0 w 16"/>
                  <a:gd name="T5" fmla="*/ 50 h 56"/>
                  <a:gd name="T6" fmla="*/ 0 w 16"/>
                  <a:gd name="T7" fmla="*/ 6 h 56"/>
                  <a:gd name="T8" fmla="*/ 7 w 16"/>
                  <a:gd name="T9" fmla="*/ 0 h 56"/>
                  <a:gd name="T10" fmla="*/ 9 w 16"/>
                  <a:gd name="T11" fmla="*/ 0 h 56"/>
                  <a:gd name="T12" fmla="*/ 16 w 16"/>
                  <a:gd name="T13" fmla="*/ 6 h 56"/>
                  <a:gd name="T14" fmla="*/ 16 w 16"/>
                  <a:gd name="T15" fmla="*/ 50 h 56"/>
                  <a:gd name="T16" fmla="*/ 9 w 16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6">
                    <a:moveTo>
                      <a:pt x="9" y="56"/>
                    </a:moveTo>
                    <a:cubicBezTo>
                      <a:pt x="7" y="56"/>
                      <a:pt x="7" y="56"/>
                      <a:pt x="7" y="56"/>
                    </a:cubicBezTo>
                    <a:cubicBezTo>
                      <a:pt x="3" y="56"/>
                      <a:pt x="0" y="53"/>
                      <a:pt x="0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6" y="2"/>
                      <a:pt x="16" y="6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3"/>
                      <a:pt x="13" y="56"/>
                      <a:pt x="9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6" name="PA-任意多边形 313"/>
              <p:cNvSpPr/>
              <p:nvPr>
                <p:custDataLst>
                  <p:tags r:id="rId327"/>
                </p:custDataLst>
              </p:nvPr>
            </p:nvSpPr>
            <p:spPr bwMode="auto">
              <a:xfrm>
                <a:off x="5414" y="3728"/>
                <a:ext cx="131" cy="109"/>
              </a:xfrm>
              <a:custGeom>
                <a:avLst/>
                <a:gdLst>
                  <a:gd name="T0" fmla="*/ 53 w 84"/>
                  <a:gd name="T1" fmla="*/ 43 h 74"/>
                  <a:gd name="T2" fmla="*/ 38 w 84"/>
                  <a:gd name="T3" fmla="*/ 43 h 74"/>
                  <a:gd name="T4" fmla="*/ 84 w 84"/>
                  <a:gd name="T5" fmla="*/ 74 h 74"/>
                  <a:gd name="T6" fmla="*/ 84 w 84"/>
                  <a:gd name="T7" fmla="*/ 4 h 74"/>
                  <a:gd name="T8" fmla="*/ 26 w 84"/>
                  <a:gd name="T9" fmla="*/ 4 h 74"/>
                  <a:gd name="T10" fmla="*/ 20 w 84"/>
                  <a:gd name="T11" fmla="*/ 0 h 74"/>
                  <a:gd name="T12" fmla="*/ 0 w 84"/>
                  <a:gd name="T13" fmla="*/ 17 h 74"/>
                  <a:gd name="T14" fmla="*/ 18 w 84"/>
                  <a:gd name="T15" fmla="*/ 29 h 74"/>
                  <a:gd name="T16" fmla="*/ 53 w 84"/>
                  <a:gd name="T17" fmla="*/ 2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74">
                    <a:moveTo>
                      <a:pt x="53" y="43"/>
                    </a:moveTo>
                    <a:cubicBezTo>
                      <a:pt x="38" y="43"/>
                      <a:pt x="38" y="43"/>
                      <a:pt x="38" y="43"/>
                    </a:cubicBezTo>
                    <a:cubicBezTo>
                      <a:pt x="84" y="74"/>
                      <a:pt x="84" y="74"/>
                      <a:pt x="84" y="7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1" y="0"/>
                      <a:pt x="20" y="0"/>
                    </a:cubicBezTo>
                    <a:cubicBezTo>
                      <a:pt x="19" y="0"/>
                      <a:pt x="0" y="17"/>
                      <a:pt x="0" y="17"/>
                    </a:cubicBezTo>
                    <a:cubicBezTo>
                      <a:pt x="0" y="17"/>
                      <a:pt x="7" y="26"/>
                      <a:pt x="18" y="29"/>
                    </a:cubicBezTo>
                    <a:cubicBezTo>
                      <a:pt x="53" y="29"/>
                      <a:pt x="53" y="29"/>
                      <a:pt x="53" y="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7" name="PA-任意多边形 314"/>
              <p:cNvSpPr/>
              <p:nvPr>
                <p:custDataLst>
                  <p:tags r:id="rId328"/>
                </p:custDataLst>
              </p:nvPr>
            </p:nvSpPr>
            <p:spPr bwMode="auto">
              <a:xfrm>
                <a:off x="5390" y="3547"/>
                <a:ext cx="172" cy="197"/>
              </a:xfrm>
              <a:custGeom>
                <a:avLst/>
                <a:gdLst>
                  <a:gd name="T0" fmla="*/ 8 w 110"/>
                  <a:gd name="T1" fmla="*/ 134 h 134"/>
                  <a:gd name="T2" fmla="*/ 5 w 110"/>
                  <a:gd name="T3" fmla="*/ 105 h 134"/>
                  <a:gd name="T4" fmla="*/ 74 w 110"/>
                  <a:gd name="T5" fmla="*/ 9 h 134"/>
                  <a:gd name="T6" fmla="*/ 90 w 110"/>
                  <a:gd name="T7" fmla="*/ 9 h 134"/>
                  <a:gd name="T8" fmla="*/ 99 w 110"/>
                  <a:gd name="T9" fmla="*/ 19 h 134"/>
                  <a:gd name="T10" fmla="*/ 84 w 110"/>
                  <a:gd name="T11" fmla="*/ 44 h 134"/>
                  <a:gd name="T12" fmla="*/ 40 w 110"/>
                  <a:gd name="T13" fmla="*/ 106 h 134"/>
                  <a:gd name="T14" fmla="*/ 24 w 110"/>
                  <a:gd name="T15" fmla="*/ 123 h 134"/>
                  <a:gd name="T16" fmla="*/ 8 w 110"/>
                  <a:gd name="T17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134">
                    <a:moveTo>
                      <a:pt x="8" y="134"/>
                    </a:moveTo>
                    <a:cubicBezTo>
                      <a:pt x="8" y="134"/>
                      <a:pt x="0" y="113"/>
                      <a:pt x="5" y="105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74" y="9"/>
                      <a:pt x="82" y="0"/>
                      <a:pt x="90" y="9"/>
                    </a:cubicBezTo>
                    <a:cubicBezTo>
                      <a:pt x="99" y="19"/>
                      <a:pt x="99" y="19"/>
                      <a:pt x="99" y="19"/>
                    </a:cubicBezTo>
                    <a:cubicBezTo>
                      <a:pt x="99" y="19"/>
                      <a:pt x="110" y="12"/>
                      <a:pt x="84" y="44"/>
                    </a:cubicBezTo>
                    <a:cubicBezTo>
                      <a:pt x="40" y="106"/>
                      <a:pt x="40" y="106"/>
                      <a:pt x="40" y="106"/>
                    </a:cubicBezTo>
                    <a:cubicBezTo>
                      <a:pt x="40" y="106"/>
                      <a:pt x="31" y="122"/>
                      <a:pt x="24" y="123"/>
                    </a:cubicBezTo>
                    <a:lnTo>
                      <a:pt x="8" y="1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8" name="PA-任意多边形 315"/>
              <p:cNvSpPr/>
              <p:nvPr>
                <p:custDataLst>
                  <p:tags r:id="rId329"/>
                </p:custDataLst>
              </p:nvPr>
            </p:nvSpPr>
            <p:spPr bwMode="auto">
              <a:xfrm>
                <a:off x="5526" y="3538"/>
                <a:ext cx="198" cy="186"/>
              </a:xfrm>
              <a:custGeom>
                <a:avLst/>
                <a:gdLst>
                  <a:gd name="T0" fmla="*/ 0 w 126"/>
                  <a:gd name="T1" fmla="*/ 6 h 126"/>
                  <a:gd name="T2" fmla="*/ 22 w 126"/>
                  <a:gd name="T3" fmla="*/ 21 h 126"/>
                  <a:gd name="T4" fmla="*/ 37 w 126"/>
                  <a:gd name="T5" fmla="*/ 40 h 126"/>
                  <a:gd name="T6" fmla="*/ 84 w 126"/>
                  <a:gd name="T7" fmla="*/ 106 h 126"/>
                  <a:gd name="T8" fmla="*/ 92 w 126"/>
                  <a:gd name="T9" fmla="*/ 120 h 126"/>
                  <a:gd name="T10" fmla="*/ 108 w 126"/>
                  <a:gd name="T11" fmla="*/ 116 h 126"/>
                  <a:gd name="T12" fmla="*/ 114 w 126"/>
                  <a:gd name="T13" fmla="*/ 113 h 126"/>
                  <a:gd name="T14" fmla="*/ 114 w 126"/>
                  <a:gd name="T15" fmla="*/ 95 h 126"/>
                  <a:gd name="T16" fmla="*/ 85 w 126"/>
                  <a:gd name="T17" fmla="*/ 60 h 126"/>
                  <a:gd name="T18" fmla="*/ 65 w 126"/>
                  <a:gd name="T19" fmla="*/ 26 h 126"/>
                  <a:gd name="T20" fmla="*/ 40 w 126"/>
                  <a:gd name="T21" fmla="*/ 6 h 126"/>
                  <a:gd name="T22" fmla="*/ 22 w 126"/>
                  <a:gd name="T23" fmla="*/ 0 h 126"/>
                  <a:gd name="T24" fmla="*/ 7 w 126"/>
                  <a:gd name="T25" fmla="*/ 0 h 126"/>
                  <a:gd name="T26" fmla="*/ 0 w 126"/>
                  <a:gd name="T27" fmla="*/ 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6" h="126">
                    <a:moveTo>
                      <a:pt x="0" y="6"/>
                    </a:moveTo>
                    <a:cubicBezTo>
                      <a:pt x="0" y="6"/>
                      <a:pt x="15" y="10"/>
                      <a:pt x="22" y="21"/>
                    </a:cubicBezTo>
                    <a:cubicBezTo>
                      <a:pt x="22" y="21"/>
                      <a:pt x="27" y="22"/>
                      <a:pt x="37" y="40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92" y="120"/>
                      <a:pt x="92" y="120"/>
                      <a:pt x="92" y="120"/>
                    </a:cubicBezTo>
                    <a:cubicBezTo>
                      <a:pt x="92" y="120"/>
                      <a:pt x="100" y="126"/>
                      <a:pt x="108" y="116"/>
                    </a:cubicBezTo>
                    <a:cubicBezTo>
                      <a:pt x="114" y="113"/>
                      <a:pt x="114" y="113"/>
                      <a:pt x="114" y="113"/>
                    </a:cubicBezTo>
                    <a:cubicBezTo>
                      <a:pt x="114" y="113"/>
                      <a:pt x="126" y="106"/>
                      <a:pt x="114" y="95"/>
                    </a:cubicBezTo>
                    <a:cubicBezTo>
                      <a:pt x="114" y="95"/>
                      <a:pt x="92" y="68"/>
                      <a:pt x="85" y="60"/>
                    </a:cubicBezTo>
                    <a:cubicBezTo>
                      <a:pt x="85" y="60"/>
                      <a:pt x="67" y="33"/>
                      <a:pt x="65" y="26"/>
                    </a:cubicBezTo>
                    <a:cubicBezTo>
                      <a:pt x="65" y="26"/>
                      <a:pt x="49" y="6"/>
                      <a:pt x="40" y="6"/>
                    </a:cubicBezTo>
                    <a:cubicBezTo>
                      <a:pt x="40" y="6"/>
                      <a:pt x="38" y="3"/>
                      <a:pt x="22" y="0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9" name="PA-任意多边形 316"/>
              <p:cNvSpPr/>
              <p:nvPr>
                <p:custDataLst>
                  <p:tags r:id="rId330"/>
                </p:custDataLst>
              </p:nvPr>
            </p:nvSpPr>
            <p:spPr bwMode="auto">
              <a:xfrm>
                <a:off x="5577" y="3706"/>
                <a:ext cx="144" cy="126"/>
              </a:xfrm>
              <a:custGeom>
                <a:avLst/>
                <a:gdLst>
                  <a:gd name="T0" fmla="*/ 92 w 92"/>
                  <a:gd name="T1" fmla="*/ 0 h 86"/>
                  <a:gd name="T2" fmla="*/ 75 w 92"/>
                  <a:gd name="T3" fmla="*/ 15 h 86"/>
                  <a:gd name="T4" fmla="*/ 28 w 92"/>
                  <a:gd name="T5" fmla="*/ 18 h 86"/>
                  <a:gd name="T6" fmla="*/ 0 w 92"/>
                  <a:gd name="T7" fmla="*/ 18 h 86"/>
                  <a:gd name="T8" fmla="*/ 0 w 92"/>
                  <a:gd name="T9" fmla="*/ 86 h 86"/>
                  <a:gd name="T10" fmla="*/ 46 w 92"/>
                  <a:gd name="T11" fmla="*/ 61 h 86"/>
                  <a:gd name="T12" fmla="*/ 33 w 92"/>
                  <a:gd name="T13" fmla="*/ 60 h 86"/>
                  <a:gd name="T14" fmla="*/ 33 w 92"/>
                  <a:gd name="T15" fmla="*/ 43 h 86"/>
                  <a:gd name="T16" fmla="*/ 50 w 92"/>
                  <a:gd name="T17" fmla="*/ 43 h 86"/>
                  <a:gd name="T18" fmla="*/ 75 w 92"/>
                  <a:gd name="T19" fmla="*/ 38 h 86"/>
                  <a:gd name="T20" fmla="*/ 92 w 92"/>
                  <a:gd name="T21" fmla="*/ 23 h 86"/>
                  <a:gd name="T22" fmla="*/ 92 w 92"/>
                  <a:gd name="T23" fmla="*/ 11 h 86"/>
                  <a:gd name="T24" fmla="*/ 92 w 92"/>
                  <a:gd name="T2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" h="86">
                    <a:moveTo>
                      <a:pt x="92" y="0"/>
                    </a:moveTo>
                    <a:cubicBezTo>
                      <a:pt x="92" y="0"/>
                      <a:pt x="80" y="12"/>
                      <a:pt x="75" y="15"/>
                    </a:cubicBezTo>
                    <a:cubicBezTo>
                      <a:pt x="75" y="15"/>
                      <a:pt x="51" y="20"/>
                      <a:pt x="28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3"/>
                      <a:pt x="58" y="48"/>
                      <a:pt x="75" y="38"/>
                    </a:cubicBezTo>
                    <a:cubicBezTo>
                      <a:pt x="75" y="38"/>
                      <a:pt x="88" y="35"/>
                      <a:pt x="92" y="23"/>
                    </a:cubicBezTo>
                    <a:cubicBezTo>
                      <a:pt x="92" y="11"/>
                      <a:pt x="92" y="11"/>
                      <a:pt x="92" y="11"/>
                    </a:cubicBez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0" name="PA-任意多边形 317"/>
              <p:cNvSpPr/>
              <p:nvPr>
                <p:custDataLst>
                  <p:tags r:id="rId331"/>
                </p:custDataLst>
              </p:nvPr>
            </p:nvSpPr>
            <p:spPr bwMode="auto">
              <a:xfrm>
                <a:off x="5362" y="3849"/>
                <a:ext cx="64" cy="54"/>
              </a:xfrm>
              <a:custGeom>
                <a:avLst/>
                <a:gdLst>
                  <a:gd name="T0" fmla="*/ 2 w 41"/>
                  <a:gd name="T1" fmla="*/ 0 h 37"/>
                  <a:gd name="T2" fmla="*/ 40 w 41"/>
                  <a:gd name="T3" fmla="*/ 0 h 37"/>
                  <a:gd name="T4" fmla="*/ 40 w 41"/>
                  <a:gd name="T5" fmla="*/ 5 h 37"/>
                  <a:gd name="T6" fmla="*/ 25 w 41"/>
                  <a:gd name="T7" fmla="*/ 5 h 37"/>
                  <a:gd name="T8" fmla="*/ 22 w 41"/>
                  <a:gd name="T9" fmla="*/ 12 h 37"/>
                  <a:gd name="T10" fmla="*/ 24 w 41"/>
                  <a:gd name="T11" fmla="*/ 12 h 37"/>
                  <a:gd name="T12" fmla="*/ 24 w 41"/>
                  <a:gd name="T13" fmla="*/ 17 h 37"/>
                  <a:gd name="T14" fmla="*/ 28 w 41"/>
                  <a:gd name="T15" fmla="*/ 13 h 37"/>
                  <a:gd name="T16" fmla="*/ 41 w 41"/>
                  <a:gd name="T17" fmla="*/ 25 h 37"/>
                  <a:gd name="T18" fmla="*/ 36 w 41"/>
                  <a:gd name="T19" fmla="*/ 30 h 37"/>
                  <a:gd name="T20" fmla="*/ 24 w 41"/>
                  <a:gd name="T21" fmla="*/ 17 h 37"/>
                  <a:gd name="T22" fmla="*/ 24 w 41"/>
                  <a:gd name="T23" fmla="*/ 37 h 37"/>
                  <a:gd name="T24" fmla="*/ 18 w 41"/>
                  <a:gd name="T25" fmla="*/ 37 h 37"/>
                  <a:gd name="T26" fmla="*/ 18 w 41"/>
                  <a:gd name="T27" fmla="*/ 18 h 37"/>
                  <a:gd name="T28" fmla="*/ 5 w 41"/>
                  <a:gd name="T29" fmla="*/ 30 h 37"/>
                  <a:gd name="T30" fmla="*/ 0 w 41"/>
                  <a:gd name="T31" fmla="*/ 25 h 37"/>
                  <a:gd name="T32" fmla="*/ 18 w 41"/>
                  <a:gd name="T33" fmla="*/ 5 h 37"/>
                  <a:gd name="T34" fmla="*/ 2 w 41"/>
                  <a:gd name="T35" fmla="*/ 5 h 37"/>
                  <a:gd name="T36" fmla="*/ 2 w 41"/>
                  <a:gd name="T3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" h="37">
                    <a:moveTo>
                      <a:pt x="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8"/>
                      <a:pt x="23" y="10"/>
                      <a:pt x="22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32" y="16"/>
                      <a:pt x="36" y="20"/>
                      <a:pt x="41" y="2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3" y="26"/>
                      <a:pt x="29" y="21"/>
                      <a:pt x="24" y="17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4" y="22"/>
                      <a:pt x="10" y="26"/>
                      <a:pt x="5" y="30"/>
                    </a:cubicBezTo>
                    <a:cubicBezTo>
                      <a:pt x="4" y="29"/>
                      <a:pt x="2" y="27"/>
                      <a:pt x="0" y="25"/>
                    </a:cubicBezTo>
                    <a:cubicBezTo>
                      <a:pt x="9" y="19"/>
                      <a:pt x="15" y="13"/>
                      <a:pt x="18" y="5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1" name="PA-任意多边形 318"/>
              <p:cNvSpPr>
                <a:spLocks noEditPoints="1"/>
              </p:cNvSpPr>
              <p:nvPr>
                <p:custDataLst>
                  <p:tags r:id="rId332"/>
                </p:custDataLst>
              </p:nvPr>
            </p:nvSpPr>
            <p:spPr bwMode="auto">
              <a:xfrm>
                <a:off x="5429" y="3849"/>
                <a:ext cx="63" cy="54"/>
              </a:xfrm>
              <a:custGeom>
                <a:avLst/>
                <a:gdLst>
                  <a:gd name="T0" fmla="*/ 0 w 40"/>
                  <a:gd name="T1" fmla="*/ 0 h 37"/>
                  <a:gd name="T2" fmla="*/ 40 w 40"/>
                  <a:gd name="T3" fmla="*/ 0 h 37"/>
                  <a:gd name="T4" fmla="*/ 40 w 40"/>
                  <a:gd name="T5" fmla="*/ 5 h 37"/>
                  <a:gd name="T6" fmla="*/ 35 w 40"/>
                  <a:gd name="T7" fmla="*/ 5 h 37"/>
                  <a:gd name="T8" fmla="*/ 35 w 40"/>
                  <a:gd name="T9" fmla="*/ 30 h 37"/>
                  <a:gd name="T10" fmla="*/ 34 w 40"/>
                  <a:gd name="T11" fmla="*/ 34 h 37"/>
                  <a:gd name="T12" fmla="*/ 31 w 40"/>
                  <a:gd name="T13" fmla="*/ 36 h 37"/>
                  <a:gd name="T14" fmla="*/ 21 w 40"/>
                  <a:gd name="T15" fmla="*/ 37 h 37"/>
                  <a:gd name="T16" fmla="*/ 19 w 40"/>
                  <a:gd name="T17" fmla="*/ 31 h 37"/>
                  <a:gd name="T18" fmla="*/ 26 w 40"/>
                  <a:gd name="T19" fmla="*/ 31 h 37"/>
                  <a:gd name="T20" fmla="*/ 29 w 40"/>
                  <a:gd name="T21" fmla="*/ 28 h 37"/>
                  <a:gd name="T22" fmla="*/ 29 w 40"/>
                  <a:gd name="T23" fmla="*/ 5 h 37"/>
                  <a:gd name="T24" fmla="*/ 0 w 40"/>
                  <a:gd name="T25" fmla="*/ 5 h 37"/>
                  <a:gd name="T26" fmla="*/ 0 w 40"/>
                  <a:gd name="T27" fmla="*/ 0 h 37"/>
                  <a:gd name="T28" fmla="*/ 4 w 40"/>
                  <a:gd name="T29" fmla="*/ 9 h 37"/>
                  <a:gd name="T30" fmla="*/ 23 w 40"/>
                  <a:gd name="T31" fmla="*/ 9 h 37"/>
                  <a:gd name="T32" fmla="*/ 23 w 40"/>
                  <a:gd name="T33" fmla="*/ 27 h 37"/>
                  <a:gd name="T34" fmla="*/ 10 w 40"/>
                  <a:gd name="T35" fmla="*/ 27 h 37"/>
                  <a:gd name="T36" fmla="*/ 10 w 40"/>
                  <a:gd name="T37" fmla="*/ 29 h 37"/>
                  <a:gd name="T38" fmla="*/ 4 w 40"/>
                  <a:gd name="T39" fmla="*/ 29 h 37"/>
                  <a:gd name="T40" fmla="*/ 4 w 40"/>
                  <a:gd name="T41" fmla="*/ 9 h 37"/>
                  <a:gd name="T42" fmla="*/ 18 w 40"/>
                  <a:gd name="T43" fmla="*/ 22 h 37"/>
                  <a:gd name="T44" fmla="*/ 18 w 40"/>
                  <a:gd name="T45" fmla="*/ 14 h 37"/>
                  <a:gd name="T46" fmla="*/ 10 w 40"/>
                  <a:gd name="T47" fmla="*/ 14 h 37"/>
                  <a:gd name="T48" fmla="*/ 10 w 40"/>
                  <a:gd name="T49" fmla="*/ 22 h 37"/>
                  <a:gd name="T50" fmla="*/ 18 w 40"/>
                  <a:gd name="T51" fmla="*/ 2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37">
                    <a:moveTo>
                      <a:pt x="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2"/>
                      <a:pt x="35" y="33"/>
                      <a:pt x="34" y="34"/>
                    </a:cubicBezTo>
                    <a:cubicBezTo>
                      <a:pt x="33" y="35"/>
                      <a:pt x="32" y="36"/>
                      <a:pt x="31" y="36"/>
                    </a:cubicBezTo>
                    <a:cubicBezTo>
                      <a:pt x="29" y="37"/>
                      <a:pt x="26" y="37"/>
                      <a:pt x="21" y="37"/>
                    </a:cubicBezTo>
                    <a:cubicBezTo>
                      <a:pt x="20" y="35"/>
                      <a:pt x="20" y="33"/>
                      <a:pt x="19" y="31"/>
                    </a:cubicBezTo>
                    <a:cubicBezTo>
                      <a:pt x="22" y="31"/>
                      <a:pt x="24" y="31"/>
                      <a:pt x="26" y="31"/>
                    </a:cubicBezTo>
                    <a:cubicBezTo>
                      <a:pt x="28" y="31"/>
                      <a:pt x="29" y="30"/>
                      <a:pt x="29" y="28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0" y="0"/>
                    </a:lnTo>
                    <a:close/>
                    <a:moveTo>
                      <a:pt x="4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4" y="29"/>
                      <a:pt x="4" y="29"/>
                      <a:pt x="4" y="29"/>
                    </a:cubicBezTo>
                    <a:lnTo>
                      <a:pt x="4" y="9"/>
                    </a:lnTo>
                    <a:close/>
                    <a:moveTo>
                      <a:pt x="18" y="22"/>
                    </a:moveTo>
                    <a:cubicBezTo>
                      <a:pt x="18" y="14"/>
                      <a:pt x="18" y="14"/>
                      <a:pt x="18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8" y="2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2" name="PA-任意多边形 319"/>
              <p:cNvSpPr>
                <a:spLocks noEditPoints="1"/>
              </p:cNvSpPr>
              <p:nvPr>
                <p:custDataLst>
                  <p:tags r:id="rId333"/>
                </p:custDataLst>
              </p:nvPr>
            </p:nvSpPr>
            <p:spPr bwMode="auto">
              <a:xfrm>
                <a:off x="5498" y="3847"/>
                <a:ext cx="58" cy="56"/>
              </a:xfrm>
              <a:custGeom>
                <a:avLst/>
                <a:gdLst>
                  <a:gd name="T0" fmla="*/ 0 w 58"/>
                  <a:gd name="T1" fmla="*/ 56 h 56"/>
                  <a:gd name="T2" fmla="*/ 0 w 58"/>
                  <a:gd name="T3" fmla="*/ 0 h 56"/>
                  <a:gd name="T4" fmla="*/ 58 w 58"/>
                  <a:gd name="T5" fmla="*/ 0 h 56"/>
                  <a:gd name="T6" fmla="*/ 58 w 58"/>
                  <a:gd name="T7" fmla="*/ 56 h 56"/>
                  <a:gd name="T8" fmla="*/ 49 w 58"/>
                  <a:gd name="T9" fmla="*/ 56 h 56"/>
                  <a:gd name="T10" fmla="*/ 49 w 58"/>
                  <a:gd name="T11" fmla="*/ 53 h 56"/>
                  <a:gd name="T12" fmla="*/ 10 w 58"/>
                  <a:gd name="T13" fmla="*/ 53 h 56"/>
                  <a:gd name="T14" fmla="*/ 10 w 58"/>
                  <a:gd name="T15" fmla="*/ 56 h 56"/>
                  <a:gd name="T16" fmla="*/ 0 w 58"/>
                  <a:gd name="T17" fmla="*/ 56 h 56"/>
                  <a:gd name="T18" fmla="*/ 49 w 58"/>
                  <a:gd name="T19" fmla="*/ 46 h 56"/>
                  <a:gd name="T20" fmla="*/ 49 w 58"/>
                  <a:gd name="T21" fmla="*/ 7 h 56"/>
                  <a:gd name="T22" fmla="*/ 10 w 58"/>
                  <a:gd name="T23" fmla="*/ 7 h 56"/>
                  <a:gd name="T24" fmla="*/ 10 w 58"/>
                  <a:gd name="T25" fmla="*/ 46 h 56"/>
                  <a:gd name="T26" fmla="*/ 49 w 58"/>
                  <a:gd name="T27" fmla="*/ 46 h 56"/>
                  <a:gd name="T28" fmla="*/ 14 w 58"/>
                  <a:gd name="T29" fmla="*/ 15 h 56"/>
                  <a:gd name="T30" fmla="*/ 42 w 58"/>
                  <a:gd name="T31" fmla="*/ 15 h 56"/>
                  <a:gd name="T32" fmla="*/ 42 w 58"/>
                  <a:gd name="T33" fmla="*/ 40 h 56"/>
                  <a:gd name="T34" fmla="*/ 14 w 58"/>
                  <a:gd name="T35" fmla="*/ 40 h 56"/>
                  <a:gd name="T36" fmla="*/ 14 w 58"/>
                  <a:gd name="T37" fmla="*/ 15 h 56"/>
                  <a:gd name="T38" fmla="*/ 35 w 58"/>
                  <a:gd name="T39" fmla="*/ 32 h 56"/>
                  <a:gd name="T40" fmla="*/ 35 w 58"/>
                  <a:gd name="T41" fmla="*/ 21 h 56"/>
                  <a:gd name="T42" fmla="*/ 24 w 58"/>
                  <a:gd name="T43" fmla="*/ 21 h 56"/>
                  <a:gd name="T44" fmla="*/ 24 w 58"/>
                  <a:gd name="T45" fmla="*/ 32 h 56"/>
                  <a:gd name="T46" fmla="*/ 35 w 58"/>
                  <a:gd name="T47" fmla="*/ 3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8" h="56">
                    <a:moveTo>
                      <a:pt x="0" y="56"/>
                    </a:moveTo>
                    <a:lnTo>
                      <a:pt x="0" y="0"/>
                    </a:lnTo>
                    <a:lnTo>
                      <a:pt x="58" y="0"/>
                    </a:lnTo>
                    <a:lnTo>
                      <a:pt x="58" y="56"/>
                    </a:lnTo>
                    <a:lnTo>
                      <a:pt x="49" y="56"/>
                    </a:lnTo>
                    <a:lnTo>
                      <a:pt x="49" y="53"/>
                    </a:lnTo>
                    <a:lnTo>
                      <a:pt x="10" y="53"/>
                    </a:lnTo>
                    <a:lnTo>
                      <a:pt x="10" y="56"/>
                    </a:lnTo>
                    <a:lnTo>
                      <a:pt x="0" y="56"/>
                    </a:lnTo>
                    <a:close/>
                    <a:moveTo>
                      <a:pt x="49" y="46"/>
                    </a:moveTo>
                    <a:lnTo>
                      <a:pt x="49" y="7"/>
                    </a:lnTo>
                    <a:lnTo>
                      <a:pt x="10" y="7"/>
                    </a:lnTo>
                    <a:lnTo>
                      <a:pt x="10" y="46"/>
                    </a:lnTo>
                    <a:lnTo>
                      <a:pt x="49" y="46"/>
                    </a:lnTo>
                    <a:close/>
                    <a:moveTo>
                      <a:pt x="14" y="15"/>
                    </a:moveTo>
                    <a:lnTo>
                      <a:pt x="42" y="15"/>
                    </a:lnTo>
                    <a:lnTo>
                      <a:pt x="42" y="40"/>
                    </a:lnTo>
                    <a:lnTo>
                      <a:pt x="14" y="40"/>
                    </a:lnTo>
                    <a:lnTo>
                      <a:pt x="14" y="15"/>
                    </a:lnTo>
                    <a:close/>
                    <a:moveTo>
                      <a:pt x="35" y="32"/>
                    </a:moveTo>
                    <a:lnTo>
                      <a:pt x="35" y="21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35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" name="PA-任意多边形 320"/>
              <p:cNvSpPr>
                <a:spLocks noEditPoints="1"/>
              </p:cNvSpPr>
              <p:nvPr>
                <p:custDataLst>
                  <p:tags r:id="rId334"/>
                </p:custDataLst>
              </p:nvPr>
            </p:nvSpPr>
            <p:spPr bwMode="auto">
              <a:xfrm>
                <a:off x="5561" y="3844"/>
                <a:ext cx="64" cy="61"/>
              </a:xfrm>
              <a:custGeom>
                <a:avLst/>
                <a:gdLst>
                  <a:gd name="T0" fmla="*/ 15 w 41"/>
                  <a:gd name="T1" fmla="*/ 1 h 41"/>
                  <a:gd name="T2" fmla="*/ 15 w 41"/>
                  <a:gd name="T3" fmla="*/ 16 h 41"/>
                  <a:gd name="T4" fmla="*/ 22 w 41"/>
                  <a:gd name="T5" fmla="*/ 0 h 41"/>
                  <a:gd name="T6" fmla="*/ 28 w 41"/>
                  <a:gd name="T7" fmla="*/ 1 h 41"/>
                  <a:gd name="T8" fmla="*/ 26 w 41"/>
                  <a:gd name="T9" fmla="*/ 7 h 41"/>
                  <a:gd name="T10" fmla="*/ 40 w 41"/>
                  <a:gd name="T11" fmla="*/ 7 h 41"/>
                  <a:gd name="T12" fmla="*/ 40 w 41"/>
                  <a:gd name="T13" fmla="*/ 12 h 41"/>
                  <a:gd name="T14" fmla="*/ 38 w 41"/>
                  <a:gd name="T15" fmla="*/ 12 h 41"/>
                  <a:gd name="T16" fmla="*/ 32 w 41"/>
                  <a:gd name="T17" fmla="*/ 29 h 41"/>
                  <a:gd name="T18" fmla="*/ 41 w 41"/>
                  <a:gd name="T19" fmla="*/ 35 h 41"/>
                  <a:gd name="T20" fmla="*/ 37 w 41"/>
                  <a:gd name="T21" fmla="*/ 40 h 41"/>
                  <a:gd name="T22" fmla="*/ 28 w 41"/>
                  <a:gd name="T23" fmla="*/ 34 h 41"/>
                  <a:gd name="T24" fmla="*/ 19 w 41"/>
                  <a:gd name="T25" fmla="*/ 41 h 41"/>
                  <a:gd name="T26" fmla="*/ 15 w 41"/>
                  <a:gd name="T27" fmla="*/ 35 h 41"/>
                  <a:gd name="T28" fmla="*/ 24 w 41"/>
                  <a:gd name="T29" fmla="*/ 29 h 41"/>
                  <a:gd name="T30" fmla="*/ 20 w 41"/>
                  <a:gd name="T31" fmla="*/ 19 h 41"/>
                  <a:gd name="T32" fmla="*/ 19 w 41"/>
                  <a:gd name="T33" fmla="*/ 21 h 41"/>
                  <a:gd name="T34" fmla="*/ 15 w 41"/>
                  <a:gd name="T35" fmla="*/ 16 h 41"/>
                  <a:gd name="T36" fmla="*/ 15 w 41"/>
                  <a:gd name="T37" fmla="*/ 40 h 41"/>
                  <a:gd name="T38" fmla="*/ 10 w 41"/>
                  <a:gd name="T39" fmla="*/ 40 h 41"/>
                  <a:gd name="T40" fmla="*/ 10 w 41"/>
                  <a:gd name="T41" fmla="*/ 29 h 41"/>
                  <a:gd name="T42" fmla="*/ 2 w 41"/>
                  <a:gd name="T43" fmla="*/ 33 h 41"/>
                  <a:gd name="T44" fmla="*/ 0 w 41"/>
                  <a:gd name="T45" fmla="*/ 28 h 41"/>
                  <a:gd name="T46" fmla="*/ 2 w 41"/>
                  <a:gd name="T47" fmla="*/ 25 h 41"/>
                  <a:gd name="T48" fmla="*/ 2 w 41"/>
                  <a:gd name="T49" fmla="*/ 4 h 41"/>
                  <a:gd name="T50" fmla="*/ 7 w 41"/>
                  <a:gd name="T51" fmla="*/ 4 h 41"/>
                  <a:gd name="T52" fmla="*/ 7 w 41"/>
                  <a:gd name="T53" fmla="*/ 25 h 41"/>
                  <a:gd name="T54" fmla="*/ 10 w 41"/>
                  <a:gd name="T55" fmla="*/ 23 h 41"/>
                  <a:gd name="T56" fmla="*/ 10 w 41"/>
                  <a:gd name="T57" fmla="*/ 1 h 41"/>
                  <a:gd name="T58" fmla="*/ 15 w 41"/>
                  <a:gd name="T59" fmla="*/ 1 h 41"/>
                  <a:gd name="T60" fmla="*/ 28 w 41"/>
                  <a:gd name="T61" fmla="*/ 25 h 41"/>
                  <a:gd name="T62" fmla="*/ 32 w 41"/>
                  <a:gd name="T63" fmla="*/ 12 h 41"/>
                  <a:gd name="T64" fmla="*/ 24 w 41"/>
                  <a:gd name="T65" fmla="*/ 12 h 41"/>
                  <a:gd name="T66" fmla="*/ 24 w 41"/>
                  <a:gd name="T67" fmla="*/ 13 h 41"/>
                  <a:gd name="T68" fmla="*/ 28 w 41"/>
                  <a:gd name="T69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" h="41">
                    <a:moveTo>
                      <a:pt x="15" y="1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8" y="12"/>
                      <a:pt x="21" y="6"/>
                      <a:pt x="22" y="0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3"/>
                      <a:pt x="27" y="5"/>
                      <a:pt x="26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9"/>
                      <a:pt x="35" y="25"/>
                      <a:pt x="32" y="29"/>
                    </a:cubicBezTo>
                    <a:cubicBezTo>
                      <a:pt x="34" y="32"/>
                      <a:pt x="37" y="33"/>
                      <a:pt x="41" y="35"/>
                    </a:cubicBezTo>
                    <a:cubicBezTo>
                      <a:pt x="40" y="36"/>
                      <a:pt x="38" y="38"/>
                      <a:pt x="37" y="40"/>
                    </a:cubicBezTo>
                    <a:cubicBezTo>
                      <a:pt x="34" y="39"/>
                      <a:pt x="31" y="36"/>
                      <a:pt x="28" y="34"/>
                    </a:cubicBezTo>
                    <a:cubicBezTo>
                      <a:pt x="26" y="36"/>
                      <a:pt x="22" y="39"/>
                      <a:pt x="19" y="41"/>
                    </a:cubicBezTo>
                    <a:cubicBezTo>
                      <a:pt x="18" y="39"/>
                      <a:pt x="17" y="37"/>
                      <a:pt x="15" y="35"/>
                    </a:cubicBezTo>
                    <a:cubicBezTo>
                      <a:pt x="19" y="33"/>
                      <a:pt x="22" y="31"/>
                      <a:pt x="24" y="29"/>
                    </a:cubicBezTo>
                    <a:cubicBezTo>
                      <a:pt x="23" y="26"/>
                      <a:pt x="21" y="23"/>
                      <a:pt x="20" y="19"/>
                    </a:cubicBezTo>
                    <a:cubicBezTo>
                      <a:pt x="20" y="20"/>
                      <a:pt x="19" y="21"/>
                      <a:pt x="19" y="21"/>
                    </a:cubicBezTo>
                    <a:cubicBezTo>
                      <a:pt x="18" y="20"/>
                      <a:pt x="17" y="18"/>
                      <a:pt x="15" y="16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7" y="30"/>
                      <a:pt x="4" y="32"/>
                      <a:pt x="2" y="3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27"/>
                      <a:pt x="2" y="26"/>
                      <a:pt x="2" y="25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1"/>
                      <a:pt x="10" y="1"/>
                      <a:pt x="10" y="1"/>
                    </a:cubicBezTo>
                    <a:lnTo>
                      <a:pt x="15" y="1"/>
                    </a:lnTo>
                    <a:close/>
                    <a:moveTo>
                      <a:pt x="28" y="25"/>
                    </a:moveTo>
                    <a:cubicBezTo>
                      <a:pt x="30" y="21"/>
                      <a:pt x="31" y="17"/>
                      <a:pt x="32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3"/>
                      <a:pt x="24" y="13"/>
                    </a:cubicBezTo>
                    <a:cubicBezTo>
                      <a:pt x="24" y="18"/>
                      <a:pt x="26" y="21"/>
                      <a:pt x="28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4" name="PA-任意多边形 321"/>
              <p:cNvSpPr>
                <a:spLocks noEditPoints="1"/>
              </p:cNvSpPr>
              <p:nvPr>
                <p:custDataLst>
                  <p:tags r:id="rId335"/>
                </p:custDataLst>
              </p:nvPr>
            </p:nvSpPr>
            <p:spPr bwMode="auto">
              <a:xfrm>
                <a:off x="5627" y="3844"/>
                <a:ext cx="64" cy="58"/>
              </a:xfrm>
              <a:custGeom>
                <a:avLst/>
                <a:gdLst>
                  <a:gd name="T0" fmla="*/ 1 w 41"/>
                  <a:gd name="T1" fmla="*/ 36 h 39"/>
                  <a:gd name="T2" fmla="*/ 0 w 41"/>
                  <a:gd name="T3" fmla="*/ 30 h 39"/>
                  <a:gd name="T4" fmla="*/ 5 w 41"/>
                  <a:gd name="T5" fmla="*/ 29 h 39"/>
                  <a:gd name="T6" fmla="*/ 5 w 41"/>
                  <a:gd name="T7" fmla="*/ 15 h 39"/>
                  <a:gd name="T8" fmla="*/ 0 w 41"/>
                  <a:gd name="T9" fmla="*/ 15 h 39"/>
                  <a:gd name="T10" fmla="*/ 0 w 41"/>
                  <a:gd name="T11" fmla="*/ 10 h 39"/>
                  <a:gd name="T12" fmla="*/ 5 w 41"/>
                  <a:gd name="T13" fmla="*/ 10 h 39"/>
                  <a:gd name="T14" fmla="*/ 5 w 41"/>
                  <a:gd name="T15" fmla="*/ 0 h 39"/>
                  <a:gd name="T16" fmla="*/ 11 w 41"/>
                  <a:gd name="T17" fmla="*/ 0 h 39"/>
                  <a:gd name="T18" fmla="*/ 11 w 41"/>
                  <a:gd name="T19" fmla="*/ 10 h 39"/>
                  <a:gd name="T20" fmla="*/ 15 w 41"/>
                  <a:gd name="T21" fmla="*/ 10 h 39"/>
                  <a:gd name="T22" fmla="*/ 15 w 41"/>
                  <a:gd name="T23" fmla="*/ 15 h 39"/>
                  <a:gd name="T24" fmla="*/ 11 w 41"/>
                  <a:gd name="T25" fmla="*/ 15 h 39"/>
                  <a:gd name="T26" fmla="*/ 11 w 41"/>
                  <a:gd name="T27" fmla="*/ 27 h 39"/>
                  <a:gd name="T28" fmla="*/ 15 w 41"/>
                  <a:gd name="T29" fmla="*/ 26 h 39"/>
                  <a:gd name="T30" fmla="*/ 15 w 41"/>
                  <a:gd name="T31" fmla="*/ 32 h 39"/>
                  <a:gd name="T32" fmla="*/ 1 w 41"/>
                  <a:gd name="T33" fmla="*/ 36 h 39"/>
                  <a:gd name="T34" fmla="*/ 13 w 41"/>
                  <a:gd name="T35" fmla="*/ 34 h 39"/>
                  <a:gd name="T36" fmla="*/ 28 w 41"/>
                  <a:gd name="T37" fmla="*/ 34 h 39"/>
                  <a:gd name="T38" fmla="*/ 32 w 41"/>
                  <a:gd name="T39" fmla="*/ 14 h 39"/>
                  <a:gd name="T40" fmla="*/ 39 w 41"/>
                  <a:gd name="T41" fmla="*/ 15 h 39"/>
                  <a:gd name="T42" fmla="*/ 33 w 41"/>
                  <a:gd name="T43" fmla="*/ 34 h 39"/>
                  <a:gd name="T44" fmla="*/ 41 w 41"/>
                  <a:gd name="T45" fmla="*/ 34 h 39"/>
                  <a:gd name="T46" fmla="*/ 41 w 41"/>
                  <a:gd name="T47" fmla="*/ 39 h 39"/>
                  <a:gd name="T48" fmla="*/ 13 w 41"/>
                  <a:gd name="T49" fmla="*/ 39 h 39"/>
                  <a:gd name="T50" fmla="*/ 13 w 41"/>
                  <a:gd name="T51" fmla="*/ 34 h 39"/>
                  <a:gd name="T52" fmla="*/ 16 w 41"/>
                  <a:gd name="T53" fmla="*/ 7 h 39"/>
                  <a:gd name="T54" fmla="*/ 25 w 41"/>
                  <a:gd name="T55" fmla="*/ 7 h 39"/>
                  <a:gd name="T56" fmla="*/ 23 w 41"/>
                  <a:gd name="T57" fmla="*/ 2 h 39"/>
                  <a:gd name="T58" fmla="*/ 29 w 41"/>
                  <a:gd name="T59" fmla="*/ 0 h 39"/>
                  <a:gd name="T60" fmla="*/ 32 w 41"/>
                  <a:gd name="T61" fmla="*/ 6 h 39"/>
                  <a:gd name="T62" fmla="*/ 28 w 41"/>
                  <a:gd name="T63" fmla="*/ 7 h 39"/>
                  <a:gd name="T64" fmla="*/ 40 w 41"/>
                  <a:gd name="T65" fmla="*/ 7 h 39"/>
                  <a:gd name="T66" fmla="*/ 40 w 41"/>
                  <a:gd name="T67" fmla="*/ 12 h 39"/>
                  <a:gd name="T68" fmla="*/ 16 w 41"/>
                  <a:gd name="T69" fmla="*/ 12 h 39"/>
                  <a:gd name="T70" fmla="*/ 16 w 41"/>
                  <a:gd name="T71" fmla="*/ 7 h 39"/>
                  <a:gd name="T72" fmla="*/ 22 w 41"/>
                  <a:gd name="T73" fmla="*/ 14 h 39"/>
                  <a:gd name="T74" fmla="*/ 26 w 41"/>
                  <a:gd name="T75" fmla="*/ 30 h 39"/>
                  <a:gd name="T76" fmla="*/ 20 w 41"/>
                  <a:gd name="T77" fmla="*/ 31 h 39"/>
                  <a:gd name="T78" fmla="*/ 17 w 41"/>
                  <a:gd name="T79" fmla="*/ 15 h 39"/>
                  <a:gd name="T80" fmla="*/ 22 w 41"/>
                  <a:gd name="T81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1" h="39">
                    <a:moveTo>
                      <a:pt x="1" y="36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8"/>
                      <a:pt x="15" y="30"/>
                      <a:pt x="15" y="32"/>
                    </a:cubicBezTo>
                    <a:cubicBezTo>
                      <a:pt x="10" y="33"/>
                      <a:pt x="6" y="34"/>
                      <a:pt x="1" y="36"/>
                    </a:cubicBezTo>
                    <a:close/>
                    <a:moveTo>
                      <a:pt x="13" y="34"/>
                    </a:moveTo>
                    <a:cubicBezTo>
                      <a:pt x="28" y="34"/>
                      <a:pt x="28" y="34"/>
                      <a:pt x="28" y="34"/>
                    </a:cubicBezTo>
                    <a:cubicBezTo>
                      <a:pt x="30" y="27"/>
                      <a:pt x="31" y="20"/>
                      <a:pt x="32" y="14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13" y="39"/>
                      <a:pt x="13" y="39"/>
                      <a:pt x="13" y="39"/>
                    </a:cubicBezTo>
                    <a:lnTo>
                      <a:pt x="13" y="34"/>
                    </a:lnTo>
                    <a:close/>
                    <a:moveTo>
                      <a:pt x="16" y="7"/>
                    </a:moveTo>
                    <a:cubicBezTo>
                      <a:pt x="25" y="7"/>
                      <a:pt x="25" y="7"/>
                      <a:pt x="25" y="7"/>
                    </a:cubicBezTo>
                    <a:cubicBezTo>
                      <a:pt x="25" y="5"/>
                      <a:pt x="24" y="4"/>
                      <a:pt x="23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2"/>
                      <a:pt x="31" y="4"/>
                      <a:pt x="32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16" y="12"/>
                      <a:pt x="16" y="12"/>
                      <a:pt x="16" y="12"/>
                    </a:cubicBezTo>
                    <a:lnTo>
                      <a:pt x="16" y="7"/>
                    </a:lnTo>
                    <a:close/>
                    <a:moveTo>
                      <a:pt x="22" y="14"/>
                    </a:moveTo>
                    <a:cubicBezTo>
                      <a:pt x="23" y="19"/>
                      <a:pt x="25" y="25"/>
                      <a:pt x="26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26"/>
                      <a:pt x="18" y="21"/>
                      <a:pt x="17" y="15"/>
                    </a:cubicBezTo>
                    <a:lnTo>
                      <a:pt x="22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5" name="PA-任意多边形 322"/>
              <p:cNvSpPr>
                <a:spLocks noEditPoints="1"/>
              </p:cNvSpPr>
              <p:nvPr>
                <p:custDataLst>
                  <p:tags r:id="rId336"/>
                </p:custDataLst>
              </p:nvPr>
            </p:nvSpPr>
            <p:spPr bwMode="auto">
              <a:xfrm>
                <a:off x="5692" y="3844"/>
                <a:ext cx="65" cy="61"/>
              </a:xfrm>
              <a:custGeom>
                <a:avLst/>
                <a:gdLst>
                  <a:gd name="T0" fmla="*/ 1 w 41"/>
                  <a:gd name="T1" fmla="*/ 35 h 41"/>
                  <a:gd name="T2" fmla="*/ 0 w 41"/>
                  <a:gd name="T3" fmla="*/ 29 h 41"/>
                  <a:gd name="T4" fmla="*/ 5 w 41"/>
                  <a:gd name="T5" fmla="*/ 28 h 41"/>
                  <a:gd name="T6" fmla="*/ 5 w 41"/>
                  <a:gd name="T7" fmla="*/ 15 h 41"/>
                  <a:gd name="T8" fmla="*/ 1 w 41"/>
                  <a:gd name="T9" fmla="*/ 15 h 41"/>
                  <a:gd name="T10" fmla="*/ 1 w 41"/>
                  <a:gd name="T11" fmla="*/ 10 h 41"/>
                  <a:gd name="T12" fmla="*/ 5 w 41"/>
                  <a:gd name="T13" fmla="*/ 10 h 41"/>
                  <a:gd name="T14" fmla="*/ 5 w 41"/>
                  <a:gd name="T15" fmla="*/ 0 h 41"/>
                  <a:gd name="T16" fmla="*/ 11 w 41"/>
                  <a:gd name="T17" fmla="*/ 0 h 41"/>
                  <a:gd name="T18" fmla="*/ 11 w 41"/>
                  <a:gd name="T19" fmla="*/ 10 h 41"/>
                  <a:gd name="T20" fmla="*/ 15 w 41"/>
                  <a:gd name="T21" fmla="*/ 10 h 41"/>
                  <a:gd name="T22" fmla="*/ 15 w 41"/>
                  <a:gd name="T23" fmla="*/ 15 h 41"/>
                  <a:gd name="T24" fmla="*/ 11 w 41"/>
                  <a:gd name="T25" fmla="*/ 15 h 41"/>
                  <a:gd name="T26" fmla="*/ 11 w 41"/>
                  <a:gd name="T27" fmla="*/ 27 h 41"/>
                  <a:gd name="T28" fmla="*/ 14 w 41"/>
                  <a:gd name="T29" fmla="*/ 26 h 41"/>
                  <a:gd name="T30" fmla="*/ 14 w 41"/>
                  <a:gd name="T31" fmla="*/ 29 h 41"/>
                  <a:gd name="T32" fmla="*/ 16 w 41"/>
                  <a:gd name="T33" fmla="*/ 23 h 41"/>
                  <a:gd name="T34" fmla="*/ 17 w 41"/>
                  <a:gd name="T35" fmla="*/ 7 h 41"/>
                  <a:gd name="T36" fmla="*/ 14 w 41"/>
                  <a:gd name="T37" fmla="*/ 7 h 41"/>
                  <a:gd name="T38" fmla="*/ 14 w 41"/>
                  <a:gd name="T39" fmla="*/ 3 h 41"/>
                  <a:gd name="T40" fmla="*/ 37 w 41"/>
                  <a:gd name="T41" fmla="*/ 3 h 41"/>
                  <a:gd name="T42" fmla="*/ 37 w 41"/>
                  <a:gd name="T43" fmla="*/ 7 h 41"/>
                  <a:gd name="T44" fmla="*/ 34 w 41"/>
                  <a:gd name="T45" fmla="*/ 14 h 41"/>
                  <a:gd name="T46" fmla="*/ 39 w 41"/>
                  <a:gd name="T47" fmla="*/ 14 h 41"/>
                  <a:gd name="T48" fmla="*/ 39 w 41"/>
                  <a:gd name="T49" fmla="*/ 18 h 41"/>
                  <a:gd name="T50" fmla="*/ 34 w 41"/>
                  <a:gd name="T51" fmla="*/ 30 h 41"/>
                  <a:gd name="T52" fmla="*/ 41 w 41"/>
                  <a:gd name="T53" fmla="*/ 35 h 41"/>
                  <a:gd name="T54" fmla="*/ 38 w 41"/>
                  <a:gd name="T55" fmla="*/ 40 h 41"/>
                  <a:gd name="T56" fmla="*/ 30 w 41"/>
                  <a:gd name="T57" fmla="*/ 34 h 41"/>
                  <a:gd name="T58" fmla="*/ 21 w 41"/>
                  <a:gd name="T59" fmla="*/ 41 h 41"/>
                  <a:gd name="T60" fmla="*/ 18 w 41"/>
                  <a:gd name="T61" fmla="*/ 36 h 41"/>
                  <a:gd name="T62" fmla="*/ 26 w 41"/>
                  <a:gd name="T63" fmla="*/ 30 h 41"/>
                  <a:gd name="T64" fmla="*/ 22 w 41"/>
                  <a:gd name="T65" fmla="*/ 21 h 41"/>
                  <a:gd name="T66" fmla="*/ 14 w 41"/>
                  <a:gd name="T67" fmla="*/ 41 h 41"/>
                  <a:gd name="T68" fmla="*/ 10 w 41"/>
                  <a:gd name="T69" fmla="*/ 36 h 41"/>
                  <a:gd name="T70" fmla="*/ 13 w 41"/>
                  <a:gd name="T71" fmla="*/ 32 h 41"/>
                  <a:gd name="T72" fmla="*/ 1 w 41"/>
                  <a:gd name="T73" fmla="*/ 35 h 41"/>
                  <a:gd name="T74" fmla="*/ 23 w 41"/>
                  <a:gd name="T75" fmla="*/ 10 h 41"/>
                  <a:gd name="T76" fmla="*/ 30 w 41"/>
                  <a:gd name="T77" fmla="*/ 26 h 41"/>
                  <a:gd name="T78" fmla="*/ 34 w 41"/>
                  <a:gd name="T79" fmla="*/ 19 h 41"/>
                  <a:gd name="T80" fmla="*/ 28 w 41"/>
                  <a:gd name="T81" fmla="*/ 19 h 41"/>
                  <a:gd name="T82" fmla="*/ 28 w 41"/>
                  <a:gd name="T83" fmla="*/ 14 h 41"/>
                  <a:gd name="T84" fmla="*/ 31 w 41"/>
                  <a:gd name="T85" fmla="*/ 7 h 41"/>
                  <a:gd name="T86" fmla="*/ 23 w 41"/>
                  <a:gd name="T87" fmla="*/ 7 h 41"/>
                  <a:gd name="T88" fmla="*/ 23 w 41"/>
                  <a:gd name="T8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1" h="41">
                    <a:moveTo>
                      <a:pt x="1" y="35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2" y="29"/>
                      <a:pt x="3" y="29"/>
                      <a:pt x="5" y="2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4" y="28"/>
                      <a:pt x="14" y="29"/>
                    </a:cubicBezTo>
                    <a:cubicBezTo>
                      <a:pt x="15" y="27"/>
                      <a:pt x="16" y="25"/>
                      <a:pt x="16" y="23"/>
                    </a:cubicBezTo>
                    <a:cubicBezTo>
                      <a:pt x="17" y="20"/>
                      <a:pt x="17" y="15"/>
                      <a:pt x="17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8" y="23"/>
                      <a:pt x="36" y="27"/>
                      <a:pt x="34" y="30"/>
                    </a:cubicBezTo>
                    <a:cubicBezTo>
                      <a:pt x="36" y="32"/>
                      <a:pt x="38" y="34"/>
                      <a:pt x="41" y="35"/>
                    </a:cubicBezTo>
                    <a:cubicBezTo>
                      <a:pt x="40" y="37"/>
                      <a:pt x="38" y="39"/>
                      <a:pt x="38" y="40"/>
                    </a:cubicBezTo>
                    <a:cubicBezTo>
                      <a:pt x="35" y="38"/>
                      <a:pt x="32" y="37"/>
                      <a:pt x="30" y="34"/>
                    </a:cubicBezTo>
                    <a:cubicBezTo>
                      <a:pt x="27" y="37"/>
                      <a:pt x="24" y="39"/>
                      <a:pt x="21" y="41"/>
                    </a:cubicBezTo>
                    <a:cubicBezTo>
                      <a:pt x="20" y="38"/>
                      <a:pt x="19" y="37"/>
                      <a:pt x="18" y="36"/>
                    </a:cubicBezTo>
                    <a:cubicBezTo>
                      <a:pt x="21" y="34"/>
                      <a:pt x="24" y="32"/>
                      <a:pt x="26" y="30"/>
                    </a:cubicBezTo>
                    <a:cubicBezTo>
                      <a:pt x="24" y="27"/>
                      <a:pt x="23" y="25"/>
                      <a:pt x="22" y="21"/>
                    </a:cubicBezTo>
                    <a:cubicBezTo>
                      <a:pt x="21" y="29"/>
                      <a:pt x="18" y="36"/>
                      <a:pt x="14" y="41"/>
                    </a:cubicBezTo>
                    <a:cubicBezTo>
                      <a:pt x="12" y="39"/>
                      <a:pt x="11" y="37"/>
                      <a:pt x="10" y="36"/>
                    </a:cubicBezTo>
                    <a:cubicBezTo>
                      <a:pt x="11" y="35"/>
                      <a:pt x="12" y="33"/>
                      <a:pt x="13" y="32"/>
                    </a:cubicBezTo>
                    <a:cubicBezTo>
                      <a:pt x="10" y="33"/>
                      <a:pt x="6" y="34"/>
                      <a:pt x="1" y="35"/>
                    </a:cubicBezTo>
                    <a:close/>
                    <a:moveTo>
                      <a:pt x="23" y="10"/>
                    </a:moveTo>
                    <a:cubicBezTo>
                      <a:pt x="24" y="16"/>
                      <a:pt x="27" y="22"/>
                      <a:pt x="30" y="26"/>
                    </a:cubicBezTo>
                    <a:cubicBezTo>
                      <a:pt x="32" y="24"/>
                      <a:pt x="33" y="21"/>
                      <a:pt x="34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3" y="7"/>
                      <a:pt x="23" y="7"/>
                      <a:pt x="23" y="7"/>
                    </a:cubicBezTo>
                    <a:lnTo>
                      <a:pt x="23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PA-任意多边形 323"/>
              <p:cNvSpPr/>
              <p:nvPr>
                <p:custDataLst>
                  <p:tags r:id="rId337"/>
                </p:custDataLst>
              </p:nvPr>
            </p:nvSpPr>
            <p:spPr bwMode="auto">
              <a:xfrm>
                <a:off x="5415" y="3916"/>
                <a:ext cx="22" cy="25"/>
              </a:xfrm>
              <a:custGeom>
                <a:avLst/>
                <a:gdLst>
                  <a:gd name="T0" fmla="*/ 14 w 14"/>
                  <a:gd name="T1" fmla="*/ 10 h 17"/>
                  <a:gd name="T2" fmla="*/ 7 w 14"/>
                  <a:gd name="T3" fmla="*/ 17 h 17"/>
                  <a:gd name="T4" fmla="*/ 0 w 14"/>
                  <a:gd name="T5" fmla="*/ 10 h 17"/>
                  <a:gd name="T6" fmla="*/ 0 w 14"/>
                  <a:gd name="T7" fmla="*/ 0 h 17"/>
                  <a:gd name="T8" fmla="*/ 4 w 14"/>
                  <a:gd name="T9" fmla="*/ 0 h 17"/>
                  <a:gd name="T10" fmla="*/ 4 w 14"/>
                  <a:gd name="T11" fmla="*/ 10 h 17"/>
                  <a:gd name="T12" fmla="*/ 7 w 14"/>
                  <a:gd name="T13" fmla="*/ 14 h 17"/>
                  <a:gd name="T14" fmla="*/ 10 w 14"/>
                  <a:gd name="T15" fmla="*/ 10 h 17"/>
                  <a:gd name="T16" fmla="*/ 10 w 14"/>
                  <a:gd name="T17" fmla="*/ 0 h 17"/>
                  <a:gd name="T18" fmla="*/ 14 w 14"/>
                  <a:gd name="T19" fmla="*/ 0 h 17"/>
                  <a:gd name="T20" fmla="*/ 14 w 14"/>
                  <a:gd name="T21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7">
                    <a:moveTo>
                      <a:pt x="14" y="10"/>
                    </a:moveTo>
                    <a:cubicBezTo>
                      <a:pt x="14" y="14"/>
                      <a:pt x="11" y="17"/>
                      <a:pt x="7" y="17"/>
                    </a:cubicBezTo>
                    <a:cubicBezTo>
                      <a:pt x="3" y="17"/>
                      <a:pt x="0" y="14"/>
                      <a:pt x="0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2"/>
                      <a:pt x="5" y="14"/>
                      <a:pt x="7" y="14"/>
                    </a:cubicBezTo>
                    <a:cubicBezTo>
                      <a:pt x="9" y="14"/>
                      <a:pt x="10" y="12"/>
                      <a:pt x="10" y="1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4" y="0"/>
                      <a:pt x="14" y="0"/>
                    </a:cubicBezTo>
                    <a:lnTo>
                      <a:pt x="14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7" name="PA-任意多边形 324"/>
              <p:cNvSpPr/>
              <p:nvPr>
                <p:custDataLst>
                  <p:tags r:id="rId338"/>
                </p:custDataLst>
              </p:nvPr>
            </p:nvSpPr>
            <p:spPr bwMode="auto">
              <a:xfrm>
                <a:off x="5440" y="3924"/>
                <a:ext cx="16" cy="16"/>
              </a:xfrm>
              <a:custGeom>
                <a:avLst/>
                <a:gdLst>
                  <a:gd name="T0" fmla="*/ 10 w 10"/>
                  <a:gd name="T1" fmla="*/ 11 h 11"/>
                  <a:gd name="T2" fmla="*/ 7 w 10"/>
                  <a:gd name="T3" fmla="*/ 11 h 11"/>
                  <a:gd name="T4" fmla="*/ 7 w 10"/>
                  <a:gd name="T5" fmla="*/ 5 h 11"/>
                  <a:gd name="T6" fmla="*/ 5 w 10"/>
                  <a:gd name="T7" fmla="*/ 2 h 11"/>
                  <a:gd name="T8" fmla="*/ 3 w 10"/>
                  <a:gd name="T9" fmla="*/ 3 h 11"/>
                  <a:gd name="T10" fmla="*/ 3 w 10"/>
                  <a:gd name="T11" fmla="*/ 5 h 11"/>
                  <a:gd name="T12" fmla="*/ 3 w 10"/>
                  <a:gd name="T13" fmla="*/ 11 h 11"/>
                  <a:gd name="T14" fmla="*/ 0 w 10"/>
                  <a:gd name="T15" fmla="*/ 11 h 11"/>
                  <a:gd name="T16" fmla="*/ 0 w 10"/>
                  <a:gd name="T17" fmla="*/ 0 h 11"/>
                  <a:gd name="T18" fmla="*/ 3 w 10"/>
                  <a:gd name="T19" fmla="*/ 0 h 11"/>
                  <a:gd name="T20" fmla="*/ 3 w 10"/>
                  <a:gd name="T21" fmla="*/ 2 h 11"/>
                  <a:gd name="T22" fmla="*/ 3 w 10"/>
                  <a:gd name="T23" fmla="*/ 2 h 11"/>
                  <a:gd name="T24" fmla="*/ 7 w 10"/>
                  <a:gd name="T25" fmla="*/ 0 h 11"/>
                  <a:gd name="T26" fmla="*/ 10 w 10"/>
                  <a:gd name="T27" fmla="*/ 4 h 11"/>
                  <a:gd name="T28" fmla="*/ 10 w 10"/>
                  <a:gd name="T2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1">
                    <a:moveTo>
                      <a:pt x="10" y="11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3"/>
                      <a:pt x="6" y="2"/>
                      <a:pt x="5" y="2"/>
                    </a:cubicBezTo>
                    <a:cubicBezTo>
                      <a:pt x="4" y="2"/>
                      <a:pt x="4" y="3"/>
                      <a:pt x="3" y="3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9" y="0"/>
                      <a:pt x="10" y="1"/>
                      <a:pt x="10" y="4"/>
                    </a:cubicBez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" name="PA-任意多边形 325"/>
              <p:cNvSpPr/>
              <p:nvPr>
                <p:custDataLst>
                  <p:tags r:id="rId339"/>
                </p:custDataLst>
              </p:nvPr>
            </p:nvSpPr>
            <p:spPr bwMode="auto">
              <a:xfrm>
                <a:off x="5459" y="3924"/>
                <a:ext cx="11" cy="16"/>
              </a:xfrm>
              <a:custGeom>
                <a:avLst/>
                <a:gdLst>
                  <a:gd name="T0" fmla="*/ 7 w 7"/>
                  <a:gd name="T1" fmla="*/ 3 h 11"/>
                  <a:gd name="T2" fmla="*/ 6 w 7"/>
                  <a:gd name="T3" fmla="*/ 3 h 11"/>
                  <a:gd name="T4" fmla="*/ 4 w 7"/>
                  <a:gd name="T5" fmla="*/ 4 h 11"/>
                  <a:gd name="T6" fmla="*/ 3 w 7"/>
                  <a:gd name="T7" fmla="*/ 6 h 11"/>
                  <a:gd name="T8" fmla="*/ 3 w 7"/>
                  <a:gd name="T9" fmla="*/ 11 h 11"/>
                  <a:gd name="T10" fmla="*/ 0 w 7"/>
                  <a:gd name="T11" fmla="*/ 11 h 11"/>
                  <a:gd name="T12" fmla="*/ 0 w 7"/>
                  <a:gd name="T13" fmla="*/ 0 h 11"/>
                  <a:gd name="T14" fmla="*/ 3 w 7"/>
                  <a:gd name="T15" fmla="*/ 0 h 11"/>
                  <a:gd name="T16" fmla="*/ 3 w 7"/>
                  <a:gd name="T17" fmla="*/ 2 h 11"/>
                  <a:gd name="T18" fmla="*/ 3 w 7"/>
                  <a:gd name="T19" fmla="*/ 2 h 11"/>
                  <a:gd name="T20" fmla="*/ 6 w 7"/>
                  <a:gd name="T21" fmla="*/ 0 h 11"/>
                  <a:gd name="T22" fmla="*/ 7 w 7"/>
                  <a:gd name="T23" fmla="*/ 0 h 11"/>
                  <a:gd name="T24" fmla="*/ 7 w 7"/>
                  <a:gd name="T25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1">
                    <a:moveTo>
                      <a:pt x="7" y="3"/>
                    </a:moveTo>
                    <a:cubicBezTo>
                      <a:pt x="7" y="3"/>
                      <a:pt x="6" y="3"/>
                      <a:pt x="6" y="3"/>
                    </a:cubicBezTo>
                    <a:cubicBezTo>
                      <a:pt x="5" y="3"/>
                      <a:pt x="4" y="3"/>
                      <a:pt x="4" y="4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9" name="PA-任意多边形 326"/>
              <p:cNvSpPr>
                <a:spLocks noEditPoints="1"/>
              </p:cNvSpPr>
              <p:nvPr>
                <p:custDataLst>
                  <p:tags r:id="rId340"/>
                </p:custDataLst>
              </p:nvPr>
            </p:nvSpPr>
            <p:spPr bwMode="auto">
              <a:xfrm>
                <a:off x="5470" y="3924"/>
                <a:ext cx="17" cy="17"/>
              </a:xfrm>
              <a:custGeom>
                <a:avLst/>
                <a:gdLst>
                  <a:gd name="T0" fmla="*/ 11 w 11"/>
                  <a:gd name="T1" fmla="*/ 7 h 12"/>
                  <a:gd name="T2" fmla="*/ 3 w 11"/>
                  <a:gd name="T3" fmla="*/ 7 h 12"/>
                  <a:gd name="T4" fmla="*/ 6 w 11"/>
                  <a:gd name="T5" fmla="*/ 9 h 12"/>
                  <a:gd name="T6" fmla="*/ 10 w 11"/>
                  <a:gd name="T7" fmla="*/ 8 h 12"/>
                  <a:gd name="T8" fmla="*/ 10 w 11"/>
                  <a:gd name="T9" fmla="*/ 11 h 12"/>
                  <a:gd name="T10" fmla="*/ 6 w 11"/>
                  <a:gd name="T11" fmla="*/ 12 h 12"/>
                  <a:gd name="T12" fmla="*/ 1 w 11"/>
                  <a:gd name="T13" fmla="*/ 10 h 12"/>
                  <a:gd name="T14" fmla="*/ 0 w 11"/>
                  <a:gd name="T15" fmla="*/ 6 h 12"/>
                  <a:gd name="T16" fmla="*/ 2 w 11"/>
                  <a:gd name="T17" fmla="*/ 1 h 12"/>
                  <a:gd name="T18" fmla="*/ 6 w 11"/>
                  <a:gd name="T19" fmla="*/ 0 h 12"/>
                  <a:gd name="T20" fmla="*/ 9 w 11"/>
                  <a:gd name="T21" fmla="*/ 1 h 12"/>
                  <a:gd name="T22" fmla="*/ 11 w 11"/>
                  <a:gd name="T23" fmla="*/ 5 h 12"/>
                  <a:gd name="T24" fmla="*/ 11 w 11"/>
                  <a:gd name="T25" fmla="*/ 7 h 12"/>
                  <a:gd name="T26" fmla="*/ 8 w 11"/>
                  <a:gd name="T27" fmla="*/ 5 h 12"/>
                  <a:gd name="T28" fmla="*/ 6 w 11"/>
                  <a:gd name="T29" fmla="*/ 2 h 12"/>
                  <a:gd name="T30" fmla="*/ 4 w 11"/>
                  <a:gd name="T31" fmla="*/ 3 h 12"/>
                  <a:gd name="T32" fmla="*/ 3 w 11"/>
                  <a:gd name="T33" fmla="*/ 5 h 12"/>
                  <a:gd name="T34" fmla="*/ 8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4" y="9"/>
                      <a:pt x="6" y="9"/>
                    </a:cubicBezTo>
                    <a:cubicBezTo>
                      <a:pt x="8" y="9"/>
                      <a:pt x="9" y="9"/>
                      <a:pt x="10" y="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7" y="12"/>
                      <a:pt x="6" y="12"/>
                    </a:cubicBezTo>
                    <a:cubicBezTo>
                      <a:pt x="4" y="12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9" y="0"/>
                      <a:pt x="9" y="1"/>
                    </a:cubicBezTo>
                    <a:cubicBezTo>
                      <a:pt x="10" y="2"/>
                      <a:pt x="11" y="4"/>
                      <a:pt x="11" y="5"/>
                    </a:cubicBezTo>
                    <a:lnTo>
                      <a:pt x="11" y="7"/>
                    </a:lnTo>
                    <a:close/>
                    <a:moveTo>
                      <a:pt x="8" y="5"/>
                    </a:moveTo>
                    <a:cubicBezTo>
                      <a:pt x="8" y="3"/>
                      <a:pt x="7" y="2"/>
                      <a:pt x="6" y="2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3"/>
                      <a:pt x="3" y="4"/>
                      <a:pt x="3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0" name="PA-任意多边形 327"/>
              <p:cNvSpPr/>
              <p:nvPr>
                <p:custDataLst>
                  <p:tags r:id="rId341"/>
                </p:custDataLst>
              </p:nvPr>
            </p:nvSpPr>
            <p:spPr bwMode="auto">
              <a:xfrm>
                <a:off x="5487" y="3924"/>
                <a:ext cx="14" cy="17"/>
              </a:xfrm>
              <a:custGeom>
                <a:avLst/>
                <a:gdLst>
                  <a:gd name="T0" fmla="*/ 9 w 9"/>
                  <a:gd name="T1" fmla="*/ 11 h 12"/>
                  <a:gd name="T2" fmla="*/ 6 w 9"/>
                  <a:gd name="T3" fmla="*/ 12 h 12"/>
                  <a:gd name="T4" fmla="*/ 2 w 9"/>
                  <a:gd name="T5" fmla="*/ 10 h 12"/>
                  <a:gd name="T6" fmla="*/ 0 w 9"/>
                  <a:gd name="T7" fmla="*/ 6 h 12"/>
                  <a:gd name="T8" fmla="*/ 2 w 9"/>
                  <a:gd name="T9" fmla="*/ 1 h 12"/>
                  <a:gd name="T10" fmla="*/ 6 w 9"/>
                  <a:gd name="T11" fmla="*/ 0 h 12"/>
                  <a:gd name="T12" fmla="*/ 9 w 9"/>
                  <a:gd name="T13" fmla="*/ 0 h 12"/>
                  <a:gd name="T14" fmla="*/ 9 w 9"/>
                  <a:gd name="T15" fmla="*/ 3 h 12"/>
                  <a:gd name="T16" fmla="*/ 7 w 9"/>
                  <a:gd name="T17" fmla="*/ 2 h 12"/>
                  <a:gd name="T18" fmla="*/ 4 w 9"/>
                  <a:gd name="T19" fmla="*/ 3 h 12"/>
                  <a:gd name="T20" fmla="*/ 3 w 9"/>
                  <a:gd name="T21" fmla="*/ 6 h 12"/>
                  <a:gd name="T22" fmla="*/ 4 w 9"/>
                  <a:gd name="T23" fmla="*/ 8 h 12"/>
                  <a:gd name="T24" fmla="*/ 7 w 9"/>
                  <a:gd name="T25" fmla="*/ 9 h 12"/>
                  <a:gd name="T26" fmla="*/ 9 w 9"/>
                  <a:gd name="T27" fmla="*/ 8 h 12"/>
                  <a:gd name="T28" fmla="*/ 9 w 9"/>
                  <a:gd name="T2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2">
                    <a:moveTo>
                      <a:pt x="9" y="11"/>
                    </a:moveTo>
                    <a:cubicBezTo>
                      <a:pt x="9" y="11"/>
                      <a:pt x="7" y="12"/>
                      <a:pt x="6" y="12"/>
                    </a:cubicBezTo>
                    <a:cubicBezTo>
                      <a:pt x="4" y="12"/>
                      <a:pt x="3" y="11"/>
                      <a:pt x="2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8" y="0"/>
                      <a:pt x="9" y="0"/>
                      <a:pt x="9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8" y="2"/>
                      <a:pt x="7" y="2"/>
                    </a:cubicBezTo>
                    <a:cubicBezTo>
                      <a:pt x="6" y="2"/>
                      <a:pt x="5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4" y="8"/>
                      <a:pt x="4" y="8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8" y="9"/>
                      <a:pt x="8" y="9"/>
                      <a:pt x="9" y="8"/>
                    </a:cubicBezTo>
                    <a:lnTo>
                      <a:pt x="9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1" name="PA-任意多边形 328"/>
              <p:cNvSpPr/>
              <p:nvPr>
                <p:custDataLst>
                  <p:tags r:id="rId342"/>
                </p:custDataLst>
              </p:nvPr>
            </p:nvSpPr>
            <p:spPr bwMode="auto">
              <a:xfrm>
                <a:off x="5501" y="3924"/>
                <a:ext cx="19" cy="25"/>
              </a:xfrm>
              <a:custGeom>
                <a:avLst/>
                <a:gdLst>
                  <a:gd name="T0" fmla="*/ 12 w 12"/>
                  <a:gd name="T1" fmla="*/ 0 h 17"/>
                  <a:gd name="T2" fmla="*/ 7 w 12"/>
                  <a:gd name="T3" fmla="*/ 12 h 17"/>
                  <a:gd name="T4" fmla="*/ 3 w 12"/>
                  <a:gd name="T5" fmla="*/ 17 h 17"/>
                  <a:gd name="T6" fmla="*/ 1 w 12"/>
                  <a:gd name="T7" fmla="*/ 16 h 17"/>
                  <a:gd name="T8" fmla="*/ 1 w 12"/>
                  <a:gd name="T9" fmla="*/ 14 h 17"/>
                  <a:gd name="T10" fmla="*/ 2 w 12"/>
                  <a:gd name="T11" fmla="*/ 14 h 17"/>
                  <a:gd name="T12" fmla="*/ 4 w 12"/>
                  <a:gd name="T13" fmla="*/ 13 h 17"/>
                  <a:gd name="T14" fmla="*/ 5 w 12"/>
                  <a:gd name="T15" fmla="*/ 11 h 17"/>
                  <a:gd name="T16" fmla="*/ 0 w 12"/>
                  <a:gd name="T17" fmla="*/ 0 h 17"/>
                  <a:gd name="T18" fmla="*/ 4 w 12"/>
                  <a:gd name="T19" fmla="*/ 0 h 17"/>
                  <a:gd name="T20" fmla="*/ 6 w 12"/>
                  <a:gd name="T21" fmla="*/ 7 h 17"/>
                  <a:gd name="T22" fmla="*/ 6 w 12"/>
                  <a:gd name="T23" fmla="*/ 9 h 17"/>
                  <a:gd name="T24" fmla="*/ 6 w 12"/>
                  <a:gd name="T25" fmla="*/ 9 h 17"/>
                  <a:gd name="T26" fmla="*/ 7 w 12"/>
                  <a:gd name="T27" fmla="*/ 7 h 17"/>
                  <a:gd name="T28" fmla="*/ 9 w 12"/>
                  <a:gd name="T29" fmla="*/ 0 h 17"/>
                  <a:gd name="T30" fmla="*/ 12 w 12"/>
                  <a:gd name="T3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17">
                    <a:moveTo>
                      <a:pt x="12" y="0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6" y="15"/>
                      <a:pt x="5" y="17"/>
                      <a:pt x="3" y="17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2" y="14"/>
                    </a:cubicBezTo>
                    <a:cubicBezTo>
                      <a:pt x="3" y="14"/>
                      <a:pt x="4" y="14"/>
                      <a:pt x="4" y="13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2" name="PA-任意多边形 329"/>
              <p:cNvSpPr/>
              <p:nvPr>
                <p:custDataLst>
                  <p:tags r:id="rId343"/>
                </p:custDataLst>
              </p:nvPr>
            </p:nvSpPr>
            <p:spPr bwMode="auto">
              <a:xfrm>
                <a:off x="5519" y="3924"/>
                <a:ext cx="15" cy="17"/>
              </a:xfrm>
              <a:custGeom>
                <a:avLst/>
                <a:gdLst>
                  <a:gd name="T0" fmla="*/ 10 w 10"/>
                  <a:gd name="T1" fmla="*/ 11 h 12"/>
                  <a:gd name="T2" fmla="*/ 6 w 10"/>
                  <a:gd name="T3" fmla="*/ 12 h 12"/>
                  <a:gd name="T4" fmla="*/ 2 w 10"/>
                  <a:gd name="T5" fmla="*/ 10 h 12"/>
                  <a:gd name="T6" fmla="*/ 0 w 10"/>
                  <a:gd name="T7" fmla="*/ 6 h 12"/>
                  <a:gd name="T8" fmla="*/ 2 w 10"/>
                  <a:gd name="T9" fmla="*/ 1 h 12"/>
                  <a:gd name="T10" fmla="*/ 7 w 10"/>
                  <a:gd name="T11" fmla="*/ 0 h 12"/>
                  <a:gd name="T12" fmla="*/ 10 w 10"/>
                  <a:gd name="T13" fmla="*/ 0 h 12"/>
                  <a:gd name="T14" fmla="*/ 10 w 10"/>
                  <a:gd name="T15" fmla="*/ 3 h 12"/>
                  <a:gd name="T16" fmla="*/ 7 w 10"/>
                  <a:gd name="T17" fmla="*/ 2 h 12"/>
                  <a:gd name="T18" fmla="*/ 5 w 10"/>
                  <a:gd name="T19" fmla="*/ 3 h 12"/>
                  <a:gd name="T20" fmla="*/ 4 w 10"/>
                  <a:gd name="T21" fmla="*/ 6 h 12"/>
                  <a:gd name="T22" fmla="*/ 5 w 10"/>
                  <a:gd name="T23" fmla="*/ 8 h 12"/>
                  <a:gd name="T24" fmla="*/ 7 w 10"/>
                  <a:gd name="T25" fmla="*/ 9 h 12"/>
                  <a:gd name="T26" fmla="*/ 10 w 10"/>
                  <a:gd name="T27" fmla="*/ 8 h 12"/>
                  <a:gd name="T28" fmla="*/ 10 w 10"/>
                  <a:gd name="T29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12">
                    <a:moveTo>
                      <a:pt x="10" y="11"/>
                    </a:moveTo>
                    <a:cubicBezTo>
                      <a:pt x="9" y="11"/>
                      <a:pt x="8" y="12"/>
                      <a:pt x="6" y="12"/>
                    </a:cubicBezTo>
                    <a:cubicBezTo>
                      <a:pt x="5" y="12"/>
                      <a:pt x="3" y="11"/>
                      <a:pt x="2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8" y="2"/>
                      <a:pt x="7" y="2"/>
                    </a:cubicBezTo>
                    <a:cubicBezTo>
                      <a:pt x="6" y="2"/>
                      <a:pt x="5" y="3"/>
                      <a:pt x="5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8" y="9"/>
                      <a:pt x="9" y="9"/>
                      <a:pt x="10" y="8"/>
                    </a:cubicBez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3" name="PA-矩形 330"/>
              <p:cNvSpPr>
                <a:spLocks noChangeArrowheads="1"/>
              </p:cNvSpPr>
              <p:nvPr>
                <p:custDataLst>
                  <p:tags r:id="rId344"/>
                </p:custDataLst>
              </p:nvPr>
            </p:nvSpPr>
            <p:spPr bwMode="auto">
              <a:xfrm>
                <a:off x="5536" y="3916"/>
                <a:ext cx="4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PA-任意多边形 331"/>
              <p:cNvSpPr>
                <a:spLocks noEditPoints="1"/>
              </p:cNvSpPr>
              <p:nvPr>
                <p:custDataLst>
                  <p:tags r:id="rId345"/>
                </p:custDataLst>
              </p:nvPr>
            </p:nvSpPr>
            <p:spPr bwMode="auto">
              <a:xfrm>
                <a:off x="5542" y="3924"/>
                <a:ext cx="16" cy="17"/>
              </a:xfrm>
              <a:custGeom>
                <a:avLst/>
                <a:gdLst>
                  <a:gd name="T0" fmla="*/ 1 w 10"/>
                  <a:gd name="T1" fmla="*/ 1 h 12"/>
                  <a:gd name="T2" fmla="*/ 3 w 10"/>
                  <a:gd name="T3" fmla="*/ 0 h 12"/>
                  <a:gd name="T4" fmla="*/ 5 w 10"/>
                  <a:gd name="T5" fmla="*/ 0 h 12"/>
                  <a:gd name="T6" fmla="*/ 10 w 10"/>
                  <a:gd name="T7" fmla="*/ 5 h 12"/>
                  <a:gd name="T8" fmla="*/ 10 w 10"/>
                  <a:gd name="T9" fmla="*/ 11 h 12"/>
                  <a:gd name="T10" fmla="*/ 7 w 10"/>
                  <a:gd name="T11" fmla="*/ 11 h 12"/>
                  <a:gd name="T12" fmla="*/ 7 w 10"/>
                  <a:gd name="T13" fmla="*/ 10 h 12"/>
                  <a:gd name="T14" fmla="*/ 7 w 10"/>
                  <a:gd name="T15" fmla="*/ 10 h 12"/>
                  <a:gd name="T16" fmla="*/ 4 w 10"/>
                  <a:gd name="T17" fmla="*/ 12 h 12"/>
                  <a:gd name="T18" fmla="*/ 1 w 10"/>
                  <a:gd name="T19" fmla="*/ 11 h 12"/>
                  <a:gd name="T20" fmla="*/ 0 w 10"/>
                  <a:gd name="T21" fmla="*/ 8 h 12"/>
                  <a:gd name="T22" fmla="*/ 4 w 10"/>
                  <a:gd name="T23" fmla="*/ 4 h 12"/>
                  <a:gd name="T24" fmla="*/ 7 w 10"/>
                  <a:gd name="T25" fmla="*/ 4 h 12"/>
                  <a:gd name="T26" fmla="*/ 5 w 10"/>
                  <a:gd name="T27" fmla="*/ 2 h 12"/>
                  <a:gd name="T28" fmla="*/ 1 w 10"/>
                  <a:gd name="T29" fmla="*/ 3 h 12"/>
                  <a:gd name="T30" fmla="*/ 1 w 10"/>
                  <a:gd name="T31" fmla="*/ 1 h 12"/>
                  <a:gd name="T32" fmla="*/ 5 w 10"/>
                  <a:gd name="T33" fmla="*/ 6 h 12"/>
                  <a:gd name="T34" fmla="*/ 3 w 10"/>
                  <a:gd name="T35" fmla="*/ 8 h 12"/>
                  <a:gd name="T36" fmla="*/ 4 w 10"/>
                  <a:gd name="T37" fmla="*/ 9 h 12"/>
                  <a:gd name="T38" fmla="*/ 5 w 10"/>
                  <a:gd name="T39" fmla="*/ 9 h 12"/>
                  <a:gd name="T40" fmla="*/ 6 w 10"/>
                  <a:gd name="T41" fmla="*/ 9 h 12"/>
                  <a:gd name="T42" fmla="*/ 7 w 10"/>
                  <a:gd name="T43" fmla="*/ 7 h 12"/>
                  <a:gd name="T44" fmla="*/ 7 w 10"/>
                  <a:gd name="T45" fmla="*/ 6 h 12"/>
                  <a:gd name="T46" fmla="*/ 5 w 10"/>
                  <a:gd name="T4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9" y="0"/>
                      <a:pt x="10" y="1"/>
                      <a:pt x="10" y="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6"/>
                      <a:pt x="1" y="5"/>
                      <a:pt x="4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6" y="2"/>
                      <a:pt x="5" y="2"/>
                    </a:cubicBezTo>
                    <a:cubicBezTo>
                      <a:pt x="4" y="2"/>
                      <a:pt x="2" y="2"/>
                      <a:pt x="1" y="3"/>
                    </a:cubicBezTo>
                    <a:lnTo>
                      <a:pt x="1" y="1"/>
                    </a:lnTo>
                    <a:close/>
                    <a:moveTo>
                      <a:pt x="5" y="6"/>
                    </a:moveTo>
                    <a:cubicBezTo>
                      <a:pt x="4" y="6"/>
                      <a:pt x="3" y="7"/>
                      <a:pt x="3" y="8"/>
                    </a:cubicBezTo>
                    <a:cubicBezTo>
                      <a:pt x="3" y="8"/>
                      <a:pt x="3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5" name="PA-任意多边形 332"/>
              <p:cNvSpPr>
                <a:spLocks noEditPoints="1"/>
              </p:cNvSpPr>
              <p:nvPr>
                <p:custDataLst>
                  <p:tags r:id="rId346"/>
                </p:custDataLst>
              </p:nvPr>
            </p:nvSpPr>
            <p:spPr bwMode="auto">
              <a:xfrm>
                <a:off x="5561" y="3916"/>
                <a:ext cx="19" cy="25"/>
              </a:xfrm>
              <a:custGeom>
                <a:avLst/>
                <a:gdLst>
                  <a:gd name="T0" fmla="*/ 3 w 12"/>
                  <a:gd name="T1" fmla="*/ 15 h 17"/>
                  <a:gd name="T2" fmla="*/ 3 w 12"/>
                  <a:gd name="T3" fmla="*/ 16 h 17"/>
                  <a:gd name="T4" fmla="*/ 0 w 12"/>
                  <a:gd name="T5" fmla="*/ 16 h 17"/>
                  <a:gd name="T6" fmla="*/ 0 w 12"/>
                  <a:gd name="T7" fmla="*/ 0 h 17"/>
                  <a:gd name="T8" fmla="*/ 3 w 12"/>
                  <a:gd name="T9" fmla="*/ 0 h 17"/>
                  <a:gd name="T10" fmla="*/ 3 w 12"/>
                  <a:gd name="T11" fmla="*/ 7 h 17"/>
                  <a:gd name="T12" fmla="*/ 3 w 12"/>
                  <a:gd name="T13" fmla="*/ 7 h 17"/>
                  <a:gd name="T14" fmla="*/ 7 w 12"/>
                  <a:gd name="T15" fmla="*/ 5 h 17"/>
                  <a:gd name="T16" fmla="*/ 10 w 12"/>
                  <a:gd name="T17" fmla="*/ 6 h 17"/>
                  <a:gd name="T18" fmla="*/ 12 w 12"/>
                  <a:gd name="T19" fmla="*/ 10 h 17"/>
                  <a:gd name="T20" fmla="*/ 10 w 12"/>
                  <a:gd name="T21" fmla="*/ 15 h 17"/>
                  <a:gd name="T22" fmla="*/ 6 w 12"/>
                  <a:gd name="T23" fmla="*/ 17 h 17"/>
                  <a:gd name="T24" fmla="*/ 3 w 12"/>
                  <a:gd name="T25" fmla="*/ 15 h 17"/>
                  <a:gd name="T26" fmla="*/ 3 w 12"/>
                  <a:gd name="T27" fmla="*/ 11 h 17"/>
                  <a:gd name="T28" fmla="*/ 4 w 12"/>
                  <a:gd name="T29" fmla="*/ 13 h 17"/>
                  <a:gd name="T30" fmla="*/ 6 w 12"/>
                  <a:gd name="T31" fmla="*/ 14 h 17"/>
                  <a:gd name="T32" fmla="*/ 8 w 12"/>
                  <a:gd name="T33" fmla="*/ 13 h 17"/>
                  <a:gd name="T34" fmla="*/ 8 w 12"/>
                  <a:gd name="T35" fmla="*/ 10 h 17"/>
                  <a:gd name="T36" fmla="*/ 8 w 12"/>
                  <a:gd name="T37" fmla="*/ 8 h 17"/>
                  <a:gd name="T38" fmla="*/ 6 w 12"/>
                  <a:gd name="T39" fmla="*/ 7 h 17"/>
                  <a:gd name="T40" fmla="*/ 4 w 12"/>
                  <a:gd name="T41" fmla="*/ 8 h 17"/>
                  <a:gd name="T42" fmla="*/ 3 w 12"/>
                  <a:gd name="T43" fmla="*/ 10 h 17"/>
                  <a:gd name="T44" fmla="*/ 3 w 12"/>
                  <a:gd name="T45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7">
                    <a:moveTo>
                      <a:pt x="3" y="15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5"/>
                      <a:pt x="5" y="5"/>
                      <a:pt x="7" y="5"/>
                    </a:cubicBezTo>
                    <a:cubicBezTo>
                      <a:pt x="8" y="5"/>
                      <a:pt x="10" y="5"/>
                      <a:pt x="10" y="6"/>
                    </a:cubicBezTo>
                    <a:cubicBezTo>
                      <a:pt x="11" y="7"/>
                      <a:pt x="12" y="9"/>
                      <a:pt x="12" y="10"/>
                    </a:cubicBezTo>
                    <a:cubicBezTo>
                      <a:pt x="12" y="12"/>
                      <a:pt x="11" y="14"/>
                      <a:pt x="10" y="15"/>
                    </a:cubicBezTo>
                    <a:cubicBezTo>
                      <a:pt x="9" y="16"/>
                      <a:pt x="8" y="17"/>
                      <a:pt x="6" y="17"/>
                    </a:cubicBezTo>
                    <a:cubicBezTo>
                      <a:pt x="5" y="17"/>
                      <a:pt x="4" y="16"/>
                      <a:pt x="3" y="15"/>
                    </a:cubicBezTo>
                    <a:close/>
                    <a:moveTo>
                      <a:pt x="3" y="11"/>
                    </a:moveTo>
                    <a:cubicBezTo>
                      <a:pt x="3" y="12"/>
                      <a:pt x="3" y="13"/>
                      <a:pt x="4" y="13"/>
                    </a:cubicBezTo>
                    <a:cubicBezTo>
                      <a:pt x="4" y="14"/>
                      <a:pt x="5" y="14"/>
                      <a:pt x="6" y="14"/>
                    </a:cubicBezTo>
                    <a:cubicBezTo>
                      <a:pt x="6" y="14"/>
                      <a:pt x="7" y="14"/>
                      <a:pt x="8" y="13"/>
                    </a:cubicBezTo>
                    <a:cubicBezTo>
                      <a:pt x="8" y="12"/>
                      <a:pt x="8" y="12"/>
                      <a:pt x="8" y="10"/>
                    </a:cubicBezTo>
                    <a:cubicBezTo>
                      <a:pt x="8" y="9"/>
                      <a:pt x="8" y="9"/>
                      <a:pt x="8" y="8"/>
                    </a:cubicBezTo>
                    <a:cubicBezTo>
                      <a:pt x="7" y="8"/>
                      <a:pt x="7" y="7"/>
                      <a:pt x="6" y="7"/>
                    </a:cubicBezTo>
                    <a:cubicBezTo>
                      <a:pt x="5" y="7"/>
                      <a:pt x="4" y="8"/>
                      <a:pt x="4" y="8"/>
                    </a:cubicBezTo>
                    <a:cubicBezTo>
                      <a:pt x="3" y="9"/>
                      <a:pt x="3" y="9"/>
                      <a:pt x="3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PA-矩形 333"/>
              <p:cNvSpPr>
                <a:spLocks noChangeArrowheads="1"/>
              </p:cNvSpPr>
              <p:nvPr>
                <p:custDataLst>
                  <p:tags r:id="rId347"/>
                </p:custDataLst>
              </p:nvPr>
            </p:nvSpPr>
            <p:spPr bwMode="auto">
              <a:xfrm>
                <a:off x="5581" y="3916"/>
                <a:ext cx="5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7" name="PA-任意多边形 334"/>
              <p:cNvSpPr>
                <a:spLocks noEditPoints="1"/>
              </p:cNvSpPr>
              <p:nvPr>
                <p:custDataLst>
                  <p:tags r:id="rId348"/>
                </p:custDataLst>
              </p:nvPr>
            </p:nvSpPr>
            <p:spPr bwMode="auto">
              <a:xfrm>
                <a:off x="5587" y="3924"/>
                <a:ext cx="18" cy="17"/>
              </a:xfrm>
              <a:custGeom>
                <a:avLst/>
                <a:gdLst>
                  <a:gd name="T0" fmla="*/ 11 w 11"/>
                  <a:gd name="T1" fmla="*/ 7 h 12"/>
                  <a:gd name="T2" fmla="*/ 3 w 11"/>
                  <a:gd name="T3" fmla="*/ 7 h 12"/>
                  <a:gd name="T4" fmla="*/ 7 w 11"/>
                  <a:gd name="T5" fmla="*/ 9 h 12"/>
                  <a:gd name="T6" fmla="*/ 10 w 11"/>
                  <a:gd name="T7" fmla="*/ 8 h 12"/>
                  <a:gd name="T8" fmla="*/ 10 w 11"/>
                  <a:gd name="T9" fmla="*/ 11 h 12"/>
                  <a:gd name="T10" fmla="*/ 6 w 11"/>
                  <a:gd name="T11" fmla="*/ 12 h 12"/>
                  <a:gd name="T12" fmla="*/ 2 w 11"/>
                  <a:gd name="T13" fmla="*/ 10 h 12"/>
                  <a:gd name="T14" fmla="*/ 0 w 11"/>
                  <a:gd name="T15" fmla="*/ 6 h 12"/>
                  <a:gd name="T16" fmla="*/ 2 w 11"/>
                  <a:gd name="T17" fmla="*/ 1 h 12"/>
                  <a:gd name="T18" fmla="*/ 6 w 11"/>
                  <a:gd name="T19" fmla="*/ 0 h 12"/>
                  <a:gd name="T20" fmla="*/ 10 w 11"/>
                  <a:gd name="T21" fmla="*/ 1 h 12"/>
                  <a:gd name="T22" fmla="*/ 11 w 11"/>
                  <a:gd name="T23" fmla="*/ 5 h 12"/>
                  <a:gd name="T24" fmla="*/ 11 w 11"/>
                  <a:gd name="T25" fmla="*/ 7 h 12"/>
                  <a:gd name="T26" fmla="*/ 8 w 11"/>
                  <a:gd name="T27" fmla="*/ 5 h 12"/>
                  <a:gd name="T28" fmla="*/ 6 w 11"/>
                  <a:gd name="T29" fmla="*/ 2 h 12"/>
                  <a:gd name="T30" fmla="*/ 4 w 11"/>
                  <a:gd name="T31" fmla="*/ 3 h 12"/>
                  <a:gd name="T32" fmla="*/ 3 w 11"/>
                  <a:gd name="T33" fmla="*/ 5 h 12"/>
                  <a:gd name="T34" fmla="*/ 8 w 11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4" y="8"/>
                      <a:pt x="5" y="9"/>
                      <a:pt x="7" y="9"/>
                    </a:cubicBezTo>
                    <a:cubicBezTo>
                      <a:pt x="8" y="9"/>
                      <a:pt x="9" y="9"/>
                      <a:pt x="10" y="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8" y="12"/>
                      <a:pt x="6" y="12"/>
                    </a:cubicBezTo>
                    <a:cubicBezTo>
                      <a:pt x="4" y="12"/>
                      <a:pt x="3" y="11"/>
                      <a:pt x="2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11" y="2"/>
                      <a:pt x="11" y="4"/>
                      <a:pt x="11" y="5"/>
                    </a:cubicBezTo>
                    <a:lnTo>
                      <a:pt x="11" y="7"/>
                    </a:lnTo>
                    <a:close/>
                    <a:moveTo>
                      <a:pt x="8" y="5"/>
                    </a:moveTo>
                    <a:cubicBezTo>
                      <a:pt x="8" y="3"/>
                      <a:pt x="7" y="2"/>
                      <a:pt x="6" y="2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3"/>
                      <a:pt x="4" y="4"/>
                      <a:pt x="3" y="5"/>
                    </a:cubicBez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8" name="PA-任意多边形 335"/>
              <p:cNvSpPr/>
              <p:nvPr>
                <p:custDataLst>
                  <p:tags r:id="rId349"/>
                </p:custDataLst>
              </p:nvPr>
            </p:nvSpPr>
            <p:spPr bwMode="auto">
              <a:xfrm>
                <a:off x="5613" y="3916"/>
                <a:ext cx="34" cy="24"/>
              </a:xfrm>
              <a:custGeom>
                <a:avLst/>
                <a:gdLst>
                  <a:gd name="T0" fmla="*/ 22 w 22"/>
                  <a:gd name="T1" fmla="*/ 0 h 16"/>
                  <a:gd name="T2" fmla="*/ 18 w 22"/>
                  <a:gd name="T3" fmla="*/ 16 h 16"/>
                  <a:gd name="T4" fmla="*/ 14 w 22"/>
                  <a:gd name="T5" fmla="*/ 16 h 16"/>
                  <a:gd name="T6" fmla="*/ 11 w 22"/>
                  <a:gd name="T7" fmla="*/ 6 h 16"/>
                  <a:gd name="T8" fmla="*/ 11 w 22"/>
                  <a:gd name="T9" fmla="*/ 4 h 16"/>
                  <a:gd name="T10" fmla="*/ 11 w 22"/>
                  <a:gd name="T11" fmla="*/ 4 h 16"/>
                  <a:gd name="T12" fmla="*/ 11 w 22"/>
                  <a:gd name="T13" fmla="*/ 6 h 16"/>
                  <a:gd name="T14" fmla="*/ 8 w 22"/>
                  <a:gd name="T15" fmla="*/ 16 h 16"/>
                  <a:gd name="T16" fmla="*/ 4 w 22"/>
                  <a:gd name="T17" fmla="*/ 16 h 16"/>
                  <a:gd name="T18" fmla="*/ 0 w 22"/>
                  <a:gd name="T19" fmla="*/ 0 h 16"/>
                  <a:gd name="T20" fmla="*/ 3 w 22"/>
                  <a:gd name="T21" fmla="*/ 0 h 16"/>
                  <a:gd name="T22" fmla="*/ 6 w 22"/>
                  <a:gd name="T23" fmla="*/ 11 h 16"/>
                  <a:gd name="T24" fmla="*/ 6 w 22"/>
                  <a:gd name="T25" fmla="*/ 13 h 16"/>
                  <a:gd name="T26" fmla="*/ 6 w 22"/>
                  <a:gd name="T27" fmla="*/ 13 h 16"/>
                  <a:gd name="T28" fmla="*/ 6 w 22"/>
                  <a:gd name="T29" fmla="*/ 11 h 16"/>
                  <a:gd name="T30" fmla="*/ 9 w 22"/>
                  <a:gd name="T31" fmla="*/ 0 h 16"/>
                  <a:gd name="T32" fmla="*/ 13 w 22"/>
                  <a:gd name="T33" fmla="*/ 0 h 16"/>
                  <a:gd name="T34" fmla="*/ 16 w 22"/>
                  <a:gd name="T35" fmla="*/ 11 h 16"/>
                  <a:gd name="T36" fmla="*/ 16 w 22"/>
                  <a:gd name="T37" fmla="*/ 13 h 16"/>
                  <a:gd name="T38" fmla="*/ 16 w 22"/>
                  <a:gd name="T39" fmla="*/ 13 h 16"/>
                  <a:gd name="T40" fmla="*/ 16 w 22"/>
                  <a:gd name="T41" fmla="*/ 11 h 16"/>
                  <a:gd name="T42" fmla="*/ 19 w 22"/>
                  <a:gd name="T43" fmla="*/ 0 h 16"/>
                  <a:gd name="T44" fmla="*/ 22 w 22"/>
                  <a:gd name="T4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16">
                    <a:moveTo>
                      <a:pt x="22" y="0"/>
                    </a:move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6" y="12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2"/>
                      <a:pt x="6" y="12"/>
                      <a:pt x="6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2"/>
                      <a:pt x="16" y="12"/>
                      <a:pt x="16" y="11"/>
                    </a:cubicBezTo>
                    <a:cubicBezTo>
                      <a:pt x="19" y="0"/>
                      <a:pt x="19" y="0"/>
                      <a:pt x="19" y="0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9" name="PA-任意多边形 336"/>
              <p:cNvSpPr>
                <a:spLocks noEditPoints="1"/>
              </p:cNvSpPr>
              <p:nvPr>
                <p:custDataLst>
                  <p:tags r:id="rId350"/>
                </p:custDataLst>
              </p:nvPr>
            </p:nvSpPr>
            <p:spPr bwMode="auto">
              <a:xfrm>
                <a:off x="5645" y="3924"/>
                <a:ext cx="16" cy="17"/>
              </a:xfrm>
              <a:custGeom>
                <a:avLst/>
                <a:gdLst>
                  <a:gd name="T0" fmla="*/ 1 w 10"/>
                  <a:gd name="T1" fmla="*/ 1 h 12"/>
                  <a:gd name="T2" fmla="*/ 3 w 10"/>
                  <a:gd name="T3" fmla="*/ 0 h 12"/>
                  <a:gd name="T4" fmla="*/ 5 w 10"/>
                  <a:gd name="T5" fmla="*/ 0 h 12"/>
                  <a:gd name="T6" fmla="*/ 10 w 10"/>
                  <a:gd name="T7" fmla="*/ 5 h 12"/>
                  <a:gd name="T8" fmla="*/ 10 w 10"/>
                  <a:gd name="T9" fmla="*/ 11 h 12"/>
                  <a:gd name="T10" fmla="*/ 7 w 10"/>
                  <a:gd name="T11" fmla="*/ 11 h 12"/>
                  <a:gd name="T12" fmla="*/ 7 w 10"/>
                  <a:gd name="T13" fmla="*/ 10 h 12"/>
                  <a:gd name="T14" fmla="*/ 7 w 10"/>
                  <a:gd name="T15" fmla="*/ 10 h 12"/>
                  <a:gd name="T16" fmla="*/ 3 w 10"/>
                  <a:gd name="T17" fmla="*/ 12 h 12"/>
                  <a:gd name="T18" fmla="*/ 1 w 10"/>
                  <a:gd name="T19" fmla="*/ 11 h 12"/>
                  <a:gd name="T20" fmla="*/ 0 w 10"/>
                  <a:gd name="T21" fmla="*/ 8 h 12"/>
                  <a:gd name="T22" fmla="*/ 4 w 10"/>
                  <a:gd name="T23" fmla="*/ 4 h 12"/>
                  <a:gd name="T24" fmla="*/ 7 w 10"/>
                  <a:gd name="T25" fmla="*/ 4 h 12"/>
                  <a:gd name="T26" fmla="*/ 5 w 10"/>
                  <a:gd name="T27" fmla="*/ 2 h 12"/>
                  <a:gd name="T28" fmla="*/ 1 w 10"/>
                  <a:gd name="T29" fmla="*/ 3 h 12"/>
                  <a:gd name="T30" fmla="*/ 1 w 10"/>
                  <a:gd name="T31" fmla="*/ 1 h 12"/>
                  <a:gd name="T32" fmla="*/ 5 w 10"/>
                  <a:gd name="T33" fmla="*/ 6 h 12"/>
                  <a:gd name="T34" fmla="*/ 3 w 10"/>
                  <a:gd name="T35" fmla="*/ 8 h 12"/>
                  <a:gd name="T36" fmla="*/ 3 w 10"/>
                  <a:gd name="T37" fmla="*/ 9 h 12"/>
                  <a:gd name="T38" fmla="*/ 4 w 10"/>
                  <a:gd name="T39" fmla="*/ 9 h 12"/>
                  <a:gd name="T40" fmla="*/ 6 w 10"/>
                  <a:gd name="T41" fmla="*/ 9 h 12"/>
                  <a:gd name="T42" fmla="*/ 7 w 10"/>
                  <a:gd name="T43" fmla="*/ 7 h 12"/>
                  <a:gd name="T44" fmla="*/ 7 w 10"/>
                  <a:gd name="T45" fmla="*/ 6 h 12"/>
                  <a:gd name="T46" fmla="*/ 5 w 10"/>
                  <a:gd name="T4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" h="12">
                    <a:moveTo>
                      <a:pt x="1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8" y="0"/>
                      <a:pt x="10" y="1"/>
                      <a:pt x="10" y="5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5" y="12"/>
                      <a:pt x="3" y="12"/>
                    </a:cubicBezTo>
                    <a:cubicBezTo>
                      <a:pt x="2" y="12"/>
                      <a:pt x="1" y="11"/>
                      <a:pt x="1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6"/>
                      <a:pt x="1" y="5"/>
                      <a:pt x="4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6" y="2"/>
                      <a:pt x="5" y="2"/>
                    </a:cubicBezTo>
                    <a:cubicBezTo>
                      <a:pt x="3" y="2"/>
                      <a:pt x="2" y="2"/>
                      <a:pt x="1" y="3"/>
                    </a:cubicBezTo>
                    <a:lnTo>
                      <a:pt x="1" y="1"/>
                    </a:lnTo>
                    <a:close/>
                    <a:moveTo>
                      <a:pt x="5" y="6"/>
                    </a:moveTo>
                    <a:cubicBezTo>
                      <a:pt x="3" y="6"/>
                      <a:pt x="3" y="7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6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0" name="PA-任意多边形 337"/>
              <p:cNvSpPr/>
              <p:nvPr>
                <p:custDataLst>
                  <p:tags r:id="rId351"/>
                </p:custDataLst>
              </p:nvPr>
            </p:nvSpPr>
            <p:spPr bwMode="auto">
              <a:xfrm>
                <a:off x="5663" y="3924"/>
                <a:ext cx="14" cy="17"/>
              </a:xfrm>
              <a:custGeom>
                <a:avLst/>
                <a:gdLst>
                  <a:gd name="T0" fmla="*/ 0 w 9"/>
                  <a:gd name="T1" fmla="*/ 8 h 12"/>
                  <a:gd name="T2" fmla="*/ 4 w 9"/>
                  <a:gd name="T3" fmla="*/ 9 h 12"/>
                  <a:gd name="T4" fmla="*/ 6 w 9"/>
                  <a:gd name="T5" fmla="*/ 8 h 12"/>
                  <a:gd name="T6" fmla="*/ 4 w 9"/>
                  <a:gd name="T7" fmla="*/ 7 h 12"/>
                  <a:gd name="T8" fmla="*/ 1 w 9"/>
                  <a:gd name="T9" fmla="*/ 5 h 12"/>
                  <a:gd name="T10" fmla="*/ 0 w 9"/>
                  <a:gd name="T11" fmla="*/ 3 h 12"/>
                  <a:gd name="T12" fmla="*/ 2 w 9"/>
                  <a:gd name="T13" fmla="*/ 1 h 12"/>
                  <a:gd name="T14" fmla="*/ 5 w 9"/>
                  <a:gd name="T15" fmla="*/ 0 h 12"/>
                  <a:gd name="T16" fmla="*/ 8 w 9"/>
                  <a:gd name="T17" fmla="*/ 0 h 12"/>
                  <a:gd name="T18" fmla="*/ 8 w 9"/>
                  <a:gd name="T19" fmla="*/ 3 h 12"/>
                  <a:gd name="T20" fmla="*/ 5 w 9"/>
                  <a:gd name="T21" fmla="*/ 2 h 12"/>
                  <a:gd name="T22" fmla="*/ 4 w 9"/>
                  <a:gd name="T23" fmla="*/ 2 h 12"/>
                  <a:gd name="T24" fmla="*/ 4 w 9"/>
                  <a:gd name="T25" fmla="*/ 3 h 12"/>
                  <a:gd name="T26" fmla="*/ 5 w 9"/>
                  <a:gd name="T27" fmla="*/ 4 h 12"/>
                  <a:gd name="T28" fmla="*/ 7 w 9"/>
                  <a:gd name="T29" fmla="*/ 5 h 12"/>
                  <a:gd name="T30" fmla="*/ 9 w 9"/>
                  <a:gd name="T31" fmla="*/ 6 h 12"/>
                  <a:gd name="T32" fmla="*/ 9 w 9"/>
                  <a:gd name="T33" fmla="*/ 8 h 12"/>
                  <a:gd name="T34" fmla="*/ 8 w 9"/>
                  <a:gd name="T35" fmla="*/ 11 h 12"/>
                  <a:gd name="T36" fmla="*/ 4 w 9"/>
                  <a:gd name="T37" fmla="*/ 12 h 12"/>
                  <a:gd name="T38" fmla="*/ 0 w 9"/>
                  <a:gd name="T39" fmla="*/ 11 h 12"/>
                  <a:gd name="T40" fmla="*/ 0 w 9"/>
                  <a:gd name="T4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" h="12">
                    <a:moveTo>
                      <a:pt x="0" y="8"/>
                    </a:moveTo>
                    <a:cubicBezTo>
                      <a:pt x="1" y="9"/>
                      <a:pt x="3" y="9"/>
                      <a:pt x="4" y="9"/>
                    </a:cubicBezTo>
                    <a:cubicBezTo>
                      <a:pt x="5" y="9"/>
                      <a:pt x="6" y="9"/>
                      <a:pt x="6" y="8"/>
                    </a:cubicBezTo>
                    <a:cubicBezTo>
                      <a:pt x="6" y="8"/>
                      <a:pt x="5" y="7"/>
                      <a:pt x="4" y="7"/>
                    </a:cubicBezTo>
                    <a:cubicBezTo>
                      <a:pt x="3" y="7"/>
                      <a:pt x="2" y="6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6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4"/>
                      <a:pt x="4" y="4"/>
                      <a:pt x="5" y="4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7"/>
                      <a:pt x="9" y="7"/>
                      <a:pt x="9" y="8"/>
                    </a:cubicBezTo>
                    <a:cubicBezTo>
                      <a:pt x="9" y="9"/>
                      <a:pt x="9" y="10"/>
                      <a:pt x="8" y="11"/>
                    </a:cubicBezTo>
                    <a:cubicBezTo>
                      <a:pt x="7" y="11"/>
                      <a:pt x="5" y="12"/>
                      <a:pt x="4" y="12"/>
                    </a:cubicBezTo>
                    <a:cubicBezTo>
                      <a:pt x="3" y="12"/>
                      <a:pt x="1" y="11"/>
                      <a:pt x="0" y="11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1" name="PA-任意多边形 338"/>
              <p:cNvSpPr/>
              <p:nvPr>
                <p:custDataLst>
                  <p:tags r:id="rId352"/>
                </p:custDataLst>
              </p:nvPr>
            </p:nvSpPr>
            <p:spPr bwMode="auto">
              <a:xfrm>
                <a:off x="5677" y="3919"/>
                <a:ext cx="12" cy="22"/>
              </a:xfrm>
              <a:custGeom>
                <a:avLst/>
                <a:gdLst>
                  <a:gd name="T0" fmla="*/ 8 w 8"/>
                  <a:gd name="T1" fmla="*/ 14 h 15"/>
                  <a:gd name="T2" fmla="*/ 5 w 8"/>
                  <a:gd name="T3" fmla="*/ 15 h 15"/>
                  <a:gd name="T4" fmla="*/ 2 w 8"/>
                  <a:gd name="T5" fmla="*/ 11 h 15"/>
                  <a:gd name="T6" fmla="*/ 2 w 8"/>
                  <a:gd name="T7" fmla="*/ 5 h 15"/>
                  <a:gd name="T8" fmla="*/ 0 w 8"/>
                  <a:gd name="T9" fmla="*/ 5 h 15"/>
                  <a:gd name="T10" fmla="*/ 0 w 8"/>
                  <a:gd name="T11" fmla="*/ 3 h 15"/>
                  <a:gd name="T12" fmla="*/ 2 w 8"/>
                  <a:gd name="T13" fmla="*/ 3 h 15"/>
                  <a:gd name="T14" fmla="*/ 2 w 8"/>
                  <a:gd name="T15" fmla="*/ 1 h 15"/>
                  <a:gd name="T16" fmla="*/ 5 w 8"/>
                  <a:gd name="T17" fmla="*/ 0 h 15"/>
                  <a:gd name="T18" fmla="*/ 5 w 8"/>
                  <a:gd name="T19" fmla="*/ 3 h 15"/>
                  <a:gd name="T20" fmla="*/ 8 w 8"/>
                  <a:gd name="T21" fmla="*/ 3 h 15"/>
                  <a:gd name="T22" fmla="*/ 8 w 8"/>
                  <a:gd name="T23" fmla="*/ 5 h 15"/>
                  <a:gd name="T24" fmla="*/ 5 w 8"/>
                  <a:gd name="T25" fmla="*/ 5 h 15"/>
                  <a:gd name="T26" fmla="*/ 5 w 8"/>
                  <a:gd name="T27" fmla="*/ 10 h 15"/>
                  <a:gd name="T28" fmla="*/ 6 w 8"/>
                  <a:gd name="T29" fmla="*/ 12 h 15"/>
                  <a:gd name="T30" fmla="*/ 8 w 8"/>
                  <a:gd name="T31" fmla="*/ 12 h 15"/>
                  <a:gd name="T32" fmla="*/ 8 w 8"/>
                  <a:gd name="T33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" h="15">
                    <a:moveTo>
                      <a:pt x="8" y="14"/>
                    </a:moveTo>
                    <a:cubicBezTo>
                      <a:pt x="7" y="15"/>
                      <a:pt x="6" y="15"/>
                      <a:pt x="5" y="15"/>
                    </a:cubicBezTo>
                    <a:cubicBezTo>
                      <a:pt x="3" y="15"/>
                      <a:pt x="2" y="13"/>
                      <a:pt x="2" y="1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2" name="PA-任意多边形 339"/>
              <p:cNvSpPr>
                <a:spLocks noEditPoints="1"/>
              </p:cNvSpPr>
              <p:nvPr>
                <p:custDataLst>
                  <p:tags r:id="rId353"/>
                </p:custDataLst>
              </p:nvPr>
            </p:nvSpPr>
            <p:spPr bwMode="auto">
              <a:xfrm>
                <a:off x="5689" y="3924"/>
                <a:ext cx="16" cy="17"/>
              </a:xfrm>
              <a:custGeom>
                <a:avLst/>
                <a:gdLst>
                  <a:gd name="T0" fmla="*/ 10 w 10"/>
                  <a:gd name="T1" fmla="*/ 7 h 12"/>
                  <a:gd name="T2" fmla="*/ 3 w 10"/>
                  <a:gd name="T3" fmla="*/ 7 h 12"/>
                  <a:gd name="T4" fmla="*/ 6 w 10"/>
                  <a:gd name="T5" fmla="*/ 9 h 12"/>
                  <a:gd name="T6" fmla="*/ 9 w 10"/>
                  <a:gd name="T7" fmla="*/ 8 h 12"/>
                  <a:gd name="T8" fmla="*/ 9 w 10"/>
                  <a:gd name="T9" fmla="*/ 11 h 12"/>
                  <a:gd name="T10" fmla="*/ 5 w 10"/>
                  <a:gd name="T11" fmla="*/ 12 h 12"/>
                  <a:gd name="T12" fmla="*/ 1 w 10"/>
                  <a:gd name="T13" fmla="*/ 10 h 12"/>
                  <a:gd name="T14" fmla="*/ 0 w 10"/>
                  <a:gd name="T15" fmla="*/ 6 h 12"/>
                  <a:gd name="T16" fmla="*/ 1 w 10"/>
                  <a:gd name="T17" fmla="*/ 1 h 12"/>
                  <a:gd name="T18" fmla="*/ 5 w 10"/>
                  <a:gd name="T19" fmla="*/ 0 h 12"/>
                  <a:gd name="T20" fmla="*/ 9 w 10"/>
                  <a:gd name="T21" fmla="*/ 1 h 12"/>
                  <a:gd name="T22" fmla="*/ 10 w 10"/>
                  <a:gd name="T23" fmla="*/ 5 h 12"/>
                  <a:gd name="T24" fmla="*/ 10 w 10"/>
                  <a:gd name="T25" fmla="*/ 7 h 12"/>
                  <a:gd name="T26" fmla="*/ 7 w 10"/>
                  <a:gd name="T27" fmla="*/ 5 h 12"/>
                  <a:gd name="T28" fmla="*/ 5 w 10"/>
                  <a:gd name="T29" fmla="*/ 2 h 12"/>
                  <a:gd name="T30" fmla="*/ 4 w 10"/>
                  <a:gd name="T31" fmla="*/ 3 h 12"/>
                  <a:gd name="T32" fmla="*/ 3 w 10"/>
                  <a:gd name="T33" fmla="*/ 5 h 12"/>
                  <a:gd name="T34" fmla="*/ 7 w 10"/>
                  <a:gd name="T3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10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4" y="9"/>
                      <a:pt x="6" y="9"/>
                    </a:cubicBezTo>
                    <a:cubicBezTo>
                      <a:pt x="7" y="9"/>
                      <a:pt x="9" y="9"/>
                      <a:pt x="9" y="8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1"/>
                      <a:pt x="7" y="12"/>
                      <a:pt x="5" y="12"/>
                    </a:cubicBezTo>
                    <a:cubicBezTo>
                      <a:pt x="4" y="12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ubicBezTo>
                      <a:pt x="0" y="4"/>
                      <a:pt x="0" y="3"/>
                      <a:pt x="1" y="1"/>
                    </a:cubicBezTo>
                    <a:cubicBezTo>
                      <a:pt x="2" y="0"/>
                      <a:pt x="4" y="0"/>
                      <a:pt x="5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2"/>
                      <a:pt x="10" y="4"/>
                      <a:pt x="10" y="5"/>
                    </a:cubicBezTo>
                    <a:lnTo>
                      <a:pt x="10" y="7"/>
                    </a:lnTo>
                    <a:close/>
                    <a:moveTo>
                      <a:pt x="7" y="5"/>
                    </a:moveTo>
                    <a:cubicBezTo>
                      <a:pt x="7" y="3"/>
                      <a:pt x="7" y="2"/>
                      <a:pt x="5" y="2"/>
                    </a:cubicBezTo>
                    <a:cubicBezTo>
                      <a:pt x="5" y="2"/>
                      <a:pt x="4" y="2"/>
                      <a:pt x="4" y="3"/>
                    </a:cubicBezTo>
                    <a:cubicBezTo>
                      <a:pt x="3" y="3"/>
                      <a:pt x="3" y="4"/>
                      <a:pt x="3" y="5"/>
                    </a:cubicBez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3" name="PA-任意多边形 340"/>
              <p:cNvSpPr/>
              <p:nvPr>
                <p:custDataLst>
                  <p:tags r:id="rId354"/>
                </p:custDataLst>
              </p:nvPr>
            </p:nvSpPr>
            <p:spPr bwMode="auto">
              <a:xfrm>
                <a:off x="2073" y="3824"/>
                <a:ext cx="576" cy="522"/>
              </a:xfrm>
              <a:custGeom>
                <a:avLst/>
                <a:gdLst>
                  <a:gd name="T0" fmla="*/ 167 w 368"/>
                  <a:gd name="T1" fmla="*/ 2 h 355"/>
                  <a:gd name="T2" fmla="*/ 49 w 368"/>
                  <a:gd name="T3" fmla="*/ 58 h 355"/>
                  <a:gd name="T4" fmla="*/ 19 w 368"/>
                  <a:gd name="T5" fmla="*/ 157 h 355"/>
                  <a:gd name="T6" fmla="*/ 5 w 368"/>
                  <a:gd name="T7" fmla="*/ 259 h 355"/>
                  <a:gd name="T8" fmla="*/ 54 w 368"/>
                  <a:gd name="T9" fmla="*/ 353 h 355"/>
                  <a:gd name="T10" fmla="*/ 314 w 368"/>
                  <a:gd name="T11" fmla="*/ 352 h 355"/>
                  <a:gd name="T12" fmla="*/ 366 w 368"/>
                  <a:gd name="T13" fmla="*/ 301 h 355"/>
                  <a:gd name="T14" fmla="*/ 360 w 368"/>
                  <a:gd name="T15" fmla="*/ 158 h 355"/>
                  <a:gd name="T16" fmla="*/ 289 w 368"/>
                  <a:gd name="T17" fmla="*/ 27 h 355"/>
                  <a:gd name="T18" fmla="*/ 167 w 368"/>
                  <a:gd name="T19" fmla="*/ 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8" h="355">
                    <a:moveTo>
                      <a:pt x="167" y="2"/>
                    </a:moveTo>
                    <a:cubicBezTo>
                      <a:pt x="143" y="4"/>
                      <a:pt x="74" y="7"/>
                      <a:pt x="49" y="58"/>
                    </a:cubicBezTo>
                    <a:cubicBezTo>
                      <a:pt x="31" y="92"/>
                      <a:pt x="20" y="137"/>
                      <a:pt x="19" y="157"/>
                    </a:cubicBezTo>
                    <a:cubicBezTo>
                      <a:pt x="18" y="178"/>
                      <a:pt x="6" y="245"/>
                      <a:pt x="5" y="259"/>
                    </a:cubicBezTo>
                    <a:cubicBezTo>
                      <a:pt x="4" y="273"/>
                      <a:pt x="0" y="351"/>
                      <a:pt x="54" y="353"/>
                    </a:cubicBezTo>
                    <a:cubicBezTo>
                      <a:pt x="109" y="355"/>
                      <a:pt x="294" y="355"/>
                      <a:pt x="314" y="352"/>
                    </a:cubicBezTo>
                    <a:cubicBezTo>
                      <a:pt x="347" y="347"/>
                      <a:pt x="368" y="334"/>
                      <a:pt x="366" y="301"/>
                    </a:cubicBezTo>
                    <a:cubicBezTo>
                      <a:pt x="364" y="267"/>
                      <a:pt x="366" y="184"/>
                      <a:pt x="360" y="158"/>
                    </a:cubicBezTo>
                    <a:cubicBezTo>
                      <a:pt x="351" y="120"/>
                      <a:pt x="325" y="44"/>
                      <a:pt x="289" y="27"/>
                    </a:cubicBezTo>
                    <a:cubicBezTo>
                      <a:pt x="252" y="10"/>
                      <a:pt x="203" y="0"/>
                      <a:pt x="167" y="2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4" name="PA-任意多边形 341"/>
              <p:cNvSpPr/>
              <p:nvPr>
                <p:custDataLst>
                  <p:tags r:id="rId355"/>
                </p:custDataLst>
              </p:nvPr>
            </p:nvSpPr>
            <p:spPr bwMode="auto">
              <a:xfrm>
                <a:off x="2215" y="3669"/>
                <a:ext cx="335" cy="168"/>
              </a:xfrm>
              <a:custGeom>
                <a:avLst/>
                <a:gdLst>
                  <a:gd name="T0" fmla="*/ 214 w 214"/>
                  <a:gd name="T1" fmla="*/ 57 h 114"/>
                  <a:gd name="T2" fmla="*/ 108 w 214"/>
                  <a:gd name="T3" fmla="*/ 102 h 114"/>
                  <a:gd name="T4" fmla="*/ 73 w 214"/>
                  <a:gd name="T5" fmla="*/ 102 h 114"/>
                  <a:gd name="T6" fmla="*/ 1 w 214"/>
                  <a:gd name="T7" fmla="*/ 14 h 114"/>
                  <a:gd name="T8" fmla="*/ 37 w 214"/>
                  <a:gd name="T9" fmla="*/ 19 h 114"/>
                  <a:gd name="T10" fmla="*/ 79 w 214"/>
                  <a:gd name="T11" fmla="*/ 1 h 114"/>
                  <a:gd name="T12" fmla="*/ 94 w 214"/>
                  <a:gd name="T13" fmla="*/ 19 h 114"/>
                  <a:gd name="T14" fmla="*/ 113 w 214"/>
                  <a:gd name="T15" fmla="*/ 1 h 114"/>
                  <a:gd name="T16" fmla="*/ 165 w 214"/>
                  <a:gd name="T17" fmla="*/ 13 h 114"/>
                  <a:gd name="T18" fmla="*/ 166 w 214"/>
                  <a:gd name="T19" fmla="*/ 40 h 114"/>
                  <a:gd name="T20" fmla="*/ 167 w 214"/>
                  <a:gd name="T21" fmla="*/ 40 h 114"/>
                  <a:gd name="T22" fmla="*/ 214 w 214"/>
                  <a:gd name="T2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4" h="114">
                    <a:moveTo>
                      <a:pt x="214" y="57"/>
                    </a:moveTo>
                    <a:cubicBezTo>
                      <a:pt x="171" y="76"/>
                      <a:pt x="116" y="84"/>
                      <a:pt x="108" y="102"/>
                    </a:cubicBezTo>
                    <a:cubicBezTo>
                      <a:pt x="91" y="114"/>
                      <a:pt x="73" y="102"/>
                      <a:pt x="73" y="102"/>
                    </a:cubicBezTo>
                    <a:cubicBezTo>
                      <a:pt x="73" y="102"/>
                      <a:pt x="0" y="43"/>
                      <a:pt x="1" y="14"/>
                    </a:cubicBezTo>
                    <a:cubicBezTo>
                      <a:pt x="15" y="14"/>
                      <a:pt x="37" y="19"/>
                      <a:pt x="37" y="19"/>
                    </a:cubicBezTo>
                    <a:cubicBezTo>
                      <a:pt x="37" y="19"/>
                      <a:pt x="71" y="6"/>
                      <a:pt x="79" y="1"/>
                    </a:cubicBezTo>
                    <a:cubicBezTo>
                      <a:pt x="85" y="5"/>
                      <a:pt x="92" y="18"/>
                      <a:pt x="94" y="19"/>
                    </a:cubicBezTo>
                    <a:cubicBezTo>
                      <a:pt x="97" y="20"/>
                      <a:pt x="108" y="9"/>
                      <a:pt x="113" y="1"/>
                    </a:cubicBezTo>
                    <a:cubicBezTo>
                      <a:pt x="124" y="0"/>
                      <a:pt x="161" y="8"/>
                      <a:pt x="165" y="13"/>
                    </a:cubicBezTo>
                    <a:cubicBezTo>
                      <a:pt x="165" y="22"/>
                      <a:pt x="169" y="35"/>
                      <a:pt x="166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81" y="41"/>
                      <a:pt x="204" y="49"/>
                      <a:pt x="214" y="57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5" name="PA-椭圆 342"/>
              <p:cNvSpPr>
                <a:spLocks noChangeArrowheads="1"/>
              </p:cNvSpPr>
              <p:nvPr>
                <p:custDataLst>
                  <p:tags r:id="rId356"/>
                </p:custDataLst>
              </p:nvPr>
            </p:nvSpPr>
            <p:spPr bwMode="auto">
              <a:xfrm>
                <a:off x="2306" y="3791"/>
                <a:ext cx="95" cy="55"/>
              </a:xfrm>
              <a:prstGeom prst="ellipse">
                <a:avLst/>
              </a:pr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6" name="PA-任意多边形 343"/>
              <p:cNvSpPr/>
              <p:nvPr>
                <p:custDataLst>
                  <p:tags r:id="rId357"/>
                </p:custDataLst>
              </p:nvPr>
            </p:nvSpPr>
            <p:spPr bwMode="auto">
              <a:xfrm>
                <a:off x="2076" y="3844"/>
                <a:ext cx="396" cy="474"/>
              </a:xfrm>
              <a:custGeom>
                <a:avLst/>
                <a:gdLst>
                  <a:gd name="T0" fmla="*/ 188 w 253"/>
                  <a:gd name="T1" fmla="*/ 0 h 322"/>
                  <a:gd name="T2" fmla="*/ 178 w 253"/>
                  <a:gd name="T3" fmla="*/ 1 h 322"/>
                  <a:gd name="T4" fmla="*/ 168 w 253"/>
                  <a:gd name="T5" fmla="*/ 0 h 322"/>
                  <a:gd name="T6" fmla="*/ 157 w 253"/>
                  <a:gd name="T7" fmla="*/ 2 h 322"/>
                  <a:gd name="T8" fmla="*/ 46 w 253"/>
                  <a:gd name="T9" fmla="*/ 73 h 322"/>
                  <a:gd name="T10" fmla="*/ 27 w 253"/>
                  <a:gd name="T11" fmla="*/ 167 h 322"/>
                  <a:gd name="T12" fmla="*/ 76 w 253"/>
                  <a:gd name="T13" fmla="*/ 322 h 322"/>
                  <a:gd name="T14" fmla="*/ 81 w 253"/>
                  <a:gd name="T15" fmla="*/ 322 h 322"/>
                  <a:gd name="T16" fmla="*/ 112 w 253"/>
                  <a:gd name="T17" fmla="*/ 314 h 322"/>
                  <a:gd name="T18" fmla="*/ 108 w 253"/>
                  <a:gd name="T19" fmla="*/ 301 h 322"/>
                  <a:gd name="T20" fmla="*/ 98 w 253"/>
                  <a:gd name="T21" fmla="*/ 281 h 322"/>
                  <a:gd name="T22" fmla="*/ 87 w 253"/>
                  <a:gd name="T23" fmla="*/ 264 h 322"/>
                  <a:gd name="T24" fmla="*/ 70 w 253"/>
                  <a:gd name="T25" fmla="*/ 233 h 322"/>
                  <a:gd name="T26" fmla="*/ 48 w 253"/>
                  <a:gd name="T27" fmla="*/ 206 h 322"/>
                  <a:gd name="T28" fmla="*/ 42 w 253"/>
                  <a:gd name="T29" fmla="*/ 170 h 322"/>
                  <a:gd name="T30" fmla="*/ 50 w 253"/>
                  <a:gd name="T31" fmla="*/ 174 h 322"/>
                  <a:gd name="T32" fmla="*/ 69 w 253"/>
                  <a:gd name="T33" fmla="*/ 135 h 322"/>
                  <a:gd name="T34" fmla="*/ 83 w 253"/>
                  <a:gd name="T35" fmla="*/ 96 h 322"/>
                  <a:gd name="T36" fmla="*/ 86 w 253"/>
                  <a:gd name="T37" fmla="*/ 97 h 322"/>
                  <a:gd name="T38" fmla="*/ 101 w 253"/>
                  <a:gd name="T39" fmla="*/ 112 h 322"/>
                  <a:gd name="T40" fmla="*/ 109 w 253"/>
                  <a:gd name="T41" fmla="*/ 114 h 322"/>
                  <a:gd name="T42" fmla="*/ 139 w 253"/>
                  <a:gd name="T43" fmla="*/ 107 h 322"/>
                  <a:gd name="T44" fmla="*/ 142 w 253"/>
                  <a:gd name="T45" fmla="*/ 107 h 322"/>
                  <a:gd name="T46" fmla="*/ 186 w 253"/>
                  <a:gd name="T47" fmla="*/ 127 h 322"/>
                  <a:gd name="T48" fmla="*/ 203 w 253"/>
                  <a:gd name="T49" fmla="*/ 160 h 322"/>
                  <a:gd name="T50" fmla="*/ 217 w 253"/>
                  <a:gd name="T51" fmla="*/ 193 h 322"/>
                  <a:gd name="T52" fmla="*/ 224 w 253"/>
                  <a:gd name="T53" fmla="*/ 191 h 322"/>
                  <a:gd name="T54" fmla="*/ 230 w 253"/>
                  <a:gd name="T55" fmla="*/ 143 h 322"/>
                  <a:gd name="T56" fmla="*/ 253 w 253"/>
                  <a:gd name="T57" fmla="*/ 59 h 322"/>
                  <a:gd name="T58" fmla="*/ 252 w 253"/>
                  <a:gd name="T59" fmla="*/ 59 h 322"/>
                  <a:gd name="T60" fmla="*/ 244 w 253"/>
                  <a:gd name="T61" fmla="*/ 57 h 322"/>
                  <a:gd name="T62" fmla="*/ 227 w 253"/>
                  <a:gd name="T63" fmla="*/ 13 h 322"/>
                  <a:gd name="T64" fmla="*/ 188 w 253"/>
                  <a:gd name="T65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3" h="322">
                    <a:moveTo>
                      <a:pt x="188" y="0"/>
                    </a:moveTo>
                    <a:cubicBezTo>
                      <a:pt x="185" y="1"/>
                      <a:pt x="181" y="1"/>
                      <a:pt x="178" y="1"/>
                    </a:cubicBezTo>
                    <a:cubicBezTo>
                      <a:pt x="174" y="1"/>
                      <a:pt x="171" y="1"/>
                      <a:pt x="168" y="0"/>
                    </a:cubicBezTo>
                    <a:cubicBezTo>
                      <a:pt x="164" y="1"/>
                      <a:pt x="161" y="1"/>
                      <a:pt x="157" y="2"/>
                    </a:cubicBezTo>
                    <a:cubicBezTo>
                      <a:pt x="112" y="8"/>
                      <a:pt x="65" y="28"/>
                      <a:pt x="46" y="73"/>
                    </a:cubicBezTo>
                    <a:cubicBezTo>
                      <a:pt x="34" y="103"/>
                      <a:pt x="32" y="136"/>
                      <a:pt x="27" y="167"/>
                    </a:cubicBezTo>
                    <a:cubicBezTo>
                      <a:pt x="20" y="218"/>
                      <a:pt x="0" y="321"/>
                      <a:pt x="76" y="322"/>
                    </a:cubicBezTo>
                    <a:cubicBezTo>
                      <a:pt x="78" y="322"/>
                      <a:pt x="80" y="322"/>
                      <a:pt x="81" y="322"/>
                    </a:cubicBezTo>
                    <a:cubicBezTo>
                      <a:pt x="92" y="322"/>
                      <a:pt x="106" y="321"/>
                      <a:pt x="112" y="314"/>
                    </a:cubicBezTo>
                    <a:cubicBezTo>
                      <a:pt x="117" y="309"/>
                      <a:pt x="111" y="304"/>
                      <a:pt x="108" y="301"/>
                    </a:cubicBezTo>
                    <a:cubicBezTo>
                      <a:pt x="97" y="292"/>
                      <a:pt x="92" y="293"/>
                      <a:pt x="98" y="281"/>
                    </a:cubicBezTo>
                    <a:cubicBezTo>
                      <a:pt x="102" y="273"/>
                      <a:pt x="92" y="268"/>
                      <a:pt x="87" y="264"/>
                    </a:cubicBezTo>
                    <a:cubicBezTo>
                      <a:pt x="77" y="256"/>
                      <a:pt x="75" y="245"/>
                      <a:pt x="70" y="233"/>
                    </a:cubicBezTo>
                    <a:cubicBezTo>
                      <a:pt x="65" y="221"/>
                      <a:pt x="57" y="215"/>
                      <a:pt x="48" y="206"/>
                    </a:cubicBezTo>
                    <a:cubicBezTo>
                      <a:pt x="37" y="196"/>
                      <a:pt x="41" y="183"/>
                      <a:pt x="42" y="170"/>
                    </a:cubicBezTo>
                    <a:cubicBezTo>
                      <a:pt x="45" y="172"/>
                      <a:pt x="48" y="174"/>
                      <a:pt x="50" y="174"/>
                    </a:cubicBezTo>
                    <a:cubicBezTo>
                      <a:pt x="60" y="174"/>
                      <a:pt x="65" y="154"/>
                      <a:pt x="69" y="135"/>
                    </a:cubicBezTo>
                    <a:cubicBezTo>
                      <a:pt x="74" y="116"/>
                      <a:pt x="77" y="96"/>
                      <a:pt x="83" y="96"/>
                    </a:cubicBezTo>
                    <a:cubicBezTo>
                      <a:pt x="84" y="96"/>
                      <a:pt x="85" y="96"/>
                      <a:pt x="86" y="97"/>
                    </a:cubicBezTo>
                    <a:cubicBezTo>
                      <a:pt x="92" y="102"/>
                      <a:pt x="93" y="109"/>
                      <a:pt x="101" y="112"/>
                    </a:cubicBezTo>
                    <a:cubicBezTo>
                      <a:pt x="104" y="113"/>
                      <a:pt x="106" y="114"/>
                      <a:pt x="109" y="114"/>
                    </a:cubicBezTo>
                    <a:cubicBezTo>
                      <a:pt x="119" y="114"/>
                      <a:pt x="129" y="108"/>
                      <a:pt x="139" y="107"/>
                    </a:cubicBezTo>
                    <a:cubicBezTo>
                      <a:pt x="140" y="107"/>
                      <a:pt x="141" y="107"/>
                      <a:pt x="142" y="107"/>
                    </a:cubicBezTo>
                    <a:cubicBezTo>
                      <a:pt x="161" y="107"/>
                      <a:pt x="166" y="123"/>
                      <a:pt x="186" y="127"/>
                    </a:cubicBezTo>
                    <a:cubicBezTo>
                      <a:pt x="209" y="130"/>
                      <a:pt x="203" y="139"/>
                      <a:pt x="203" y="160"/>
                    </a:cubicBezTo>
                    <a:cubicBezTo>
                      <a:pt x="203" y="172"/>
                      <a:pt x="204" y="193"/>
                      <a:pt x="217" y="193"/>
                    </a:cubicBezTo>
                    <a:cubicBezTo>
                      <a:pt x="219" y="193"/>
                      <a:pt x="221" y="193"/>
                      <a:pt x="224" y="191"/>
                    </a:cubicBezTo>
                    <a:cubicBezTo>
                      <a:pt x="227" y="172"/>
                      <a:pt x="230" y="153"/>
                      <a:pt x="230" y="143"/>
                    </a:cubicBezTo>
                    <a:cubicBezTo>
                      <a:pt x="231" y="126"/>
                      <a:pt x="240" y="90"/>
                      <a:pt x="253" y="59"/>
                    </a:cubicBezTo>
                    <a:cubicBezTo>
                      <a:pt x="253" y="59"/>
                      <a:pt x="252" y="59"/>
                      <a:pt x="252" y="59"/>
                    </a:cubicBezTo>
                    <a:cubicBezTo>
                      <a:pt x="248" y="59"/>
                      <a:pt x="245" y="58"/>
                      <a:pt x="244" y="57"/>
                    </a:cubicBezTo>
                    <a:cubicBezTo>
                      <a:pt x="231" y="45"/>
                      <a:pt x="244" y="25"/>
                      <a:pt x="227" y="13"/>
                    </a:cubicBezTo>
                    <a:cubicBezTo>
                      <a:pt x="215" y="5"/>
                      <a:pt x="202" y="1"/>
                      <a:pt x="188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7" name="PA-任意多边形 344"/>
              <p:cNvSpPr/>
              <p:nvPr>
                <p:custDataLst>
                  <p:tags r:id="rId358"/>
                </p:custDataLst>
              </p:nvPr>
            </p:nvSpPr>
            <p:spPr bwMode="auto">
              <a:xfrm>
                <a:off x="2339" y="3844"/>
                <a:ext cx="31" cy="2"/>
              </a:xfrm>
              <a:custGeom>
                <a:avLst/>
                <a:gdLst>
                  <a:gd name="T0" fmla="*/ 11 w 20"/>
                  <a:gd name="T1" fmla="*/ 0 h 1"/>
                  <a:gd name="T2" fmla="*/ 0 w 20"/>
                  <a:gd name="T3" fmla="*/ 0 h 1"/>
                  <a:gd name="T4" fmla="*/ 10 w 20"/>
                  <a:gd name="T5" fmla="*/ 1 h 1"/>
                  <a:gd name="T6" fmla="*/ 20 w 20"/>
                  <a:gd name="T7" fmla="*/ 0 h 1"/>
                  <a:gd name="T8" fmla="*/ 11 w 20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">
                    <a:moveTo>
                      <a:pt x="11" y="0"/>
                    </a:moveTo>
                    <a:cubicBezTo>
                      <a:pt x="7" y="0"/>
                      <a:pt x="4" y="0"/>
                      <a:pt x="0" y="0"/>
                    </a:cubicBezTo>
                    <a:cubicBezTo>
                      <a:pt x="3" y="1"/>
                      <a:pt x="6" y="1"/>
                      <a:pt x="10" y="1"/>
                    </a:cubicBezTo>
                    <a:cubicBezTo>
                      <a:pt x="13" y="1"/>
                      <a:pt x="17" y="1"/>
                      <a:pt x="20" y="0"/>
                    </a:cubicBezTo>
                    <a:cubicBezTo>
                      <a:pt x="17" y="0"/>
                      <a:pt x="14" y="0"/>
                      <a:pt x="11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8" name="PA-任意多边形 345"/>
              <p:cNvSpPr/>
              <p:nvPr>
                <p:custDataLst>
                  <p:tags r:id="rId359"/>
                </p:custDataLst>
              </p:nvPr>
            </p:nvSpPr>
            <p:spPr bwMode="auto">
              <a:xfrm>
                <a:off x="2314" y="3796"/>
                <a:ext cx="70" cy="41"/>
              </a:xfrm>
              <a:custGeom>
                <a:avLst/>
                <a:gdLst>
                  <a:gd name="T0" fmla="*/ 26 w 45"/>
                  <a:gd name="T1" fmla="*/ 0 h 28"/>
                  <a:gd name="T2" fmla="*/ 0 w 45"/>
                  <a:gd name="T3" fmla="*/ 15 h 28"/>
                  <a:gd name="T4" fmla="*/ 10 w 45"/>
                  <a:gd name="T5" fmla="*/ 28 h 28"/>
                  <a:gd name="T6" fmla="*/ 10 w 45"/>
                  <a:gd name="T7" fmla="*/ 26 h 28"/>
                  <a:gd name="T8" fmla="*/ 45 w 45"/>
                  <a:gd name="T9" fmla="*/ 5 h 28"/>
                  <a:gd name="T10" fmla="*/ 45 w 45"/>
                  <a:gd name="T11" fmla="*/ 5 h 28"/>
                  <a:gd name="T12" fmla="*/ 26 w 45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8">
                    <a:moveTo>
                      <a:pt x="26" y="0"/>
                    </a:moveTo>
                    <a:cubicBezTo>
                      <a:pt x="12" y="0"/>
                      <a:pt x="0" y="7"/>
                      <a:pt x="0" y="15"/>
                    </a:cubicBezTo>
                    <a:cubicBezTo>
                      <a:pt x="0" y="21"/>
                      <a:pt x="4" y="25"/>
                      <a:pt x="10" y="28"/>
                    </a:cubicBezTo>
                    <a:cubicBezTo>
                      <a:pt x="10" y="28"/>
                      <a:pt x="10" y="27"/>
                      <a:pt x="10" y="26"/>
                    </a:cubicBezTo>
                    <a:cubicBezTo>
                      <a:pt x="10" y="15"/>
                      <a:pt x="2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1" y="2"/>
                      <a:pt x="34" y="0"/>
                      <a:pt x="26" y="0"/>
                    </a:cubicBezTo>
                  </a:path>
                </a:pathLst>
              </a:custGeom>
              <a:solidFill>
                <a:srgbClr val="5B5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9" name="PA-任意多边形 346"/>
              <p:cNvSpPr/>
              <p:nvPr>
                <p:custDataLst>
                  <p:tags r:id="rId360"/>
                </p:custDataLst>
              </p:nvPr>
            </p:nvSpPr>
            <p:spPr bwMode="auto">
              <a:xfrm>
                <a:off x="2364" y="3671"/>
                <a:ext cx="28" cy="26"/>
              </a:xfrm>
              <a:custGeom>
                <a:avLst/>
                <a:gdLst>
                  <a:gd name="T0" fmla="*/ 18 w 18"/>
                  <a:gd name="T1" fmla="*/ 0 h 18"/>
                  <a:gd name="T2" fmla="*/ 0 w 18"/>
                  <a:gd name="T3" fmla="*/ 18 h 18"/>
                  <a:gd name="T4" fmla="*/ 0 w 18"/>
                  <a:gd name="T5" fmla="*/ 18 h 18"/>
                  <a:gd name="T6" fmla="*/ 0 w 18"/>
                  <a:gd name="T7" fmla="*/ 18 h 18"/>
                  <a:gd name="T8" fmla="*/ 18 w 18"/>
                  <a:gd name="T9" fmla="*/ 0 h 18"/>
                  <a:gd name="T10" fmla="*/ 18 w 18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8">
                    <a:moveTo>
                      <a:pt x="18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13" y="7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75A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1" name="PA-任意多边形 347"/>
              <p:cNvSpPr/>
              <p:nvPr>
                <p:custDataLst>
                  <p:tags r:id="rId361"/>
                </p:custDataLst>
              </p:nvPr>
            </p:nvSpPr>
            <p:spPr bwMode="auto">
              <a:xfrm>
                <a:off x="2354" y="3671"/>
                <a:ext cx="38" cy="95"/>
              </a:xfrm>
              <a:custGeom>
                <a:avLst/>
                <a:gdLst>
                  <a:gd name="T0" fmla="*/ 24 w 24"/>
                  <a:gd name="T1" fmla="*/ 0 h 65"/>
                  <a:gd name="T2" fmla="*/ 6 w 24"/>
                  <a:gd name="T3" fmla="*/ 18 h 65"/>
                  <a:gd name="T4" fmla="*/ 6 w 24"/>
                  <a:gd name="T5" fmla="*/ 18 h 65"/>
                  <a:gd name="T6" fmla="*/ 0 w 24"/>
                  <a:gd name="T7" fmla="*/ 65 h 65"/>
                  <a:gd name="T8" fmla="*/ 24 w 24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5">
                    <a:moveTo>
                      <a:pt x="24" y="0"/>
                    </a:moveTo>
                    <a:cubicBezTo>
                      <a:pt x="19" y="7"/>
                      <a:pt x="9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2" name="PA-任意多边形 348"/>
              <p:cNvSpPr/>
              <p:nvPr>
                <p:custDataLst>
                  <p:tags r:id="rId362"/>
                </p:custDataLst>
              </p:nvPr>
            </p:nvSpPr>
            <p:spPr bwMode="auto">
              <a:xfrm>
                <a:off x="2409" y="3688"/>
                <a:ext cx="68" cy="78"/>
              </a:xfrm>
              <a:custGeom>
                <a:avLst/>
                <a:gdLst>
                  <a:gd name="T0" fmla="*/ 41 w 43"/>
                  <a:gd name="T1" fmla="*/ 0 h 53"/>
                  <a:gd name="T2" fmla="*/ 0 w 43"/>
                  <a:gd name="T3" fmla="*/ 53 h 53"/>
                  <a:gd name="T4" fmla="*/ 43 w 43"/>
                  <a:gd name="T5" fmla="*/ 27 h 53"/>
                  <a:gd name="T6" fmla="*/ 42 w 43"/>
                  <a:gd name="T7" fmla="*/ 27 h 53"/>
                  <a:gd name="T8" fmla="*/ 42 w 43"/>
                  <a:gd name="T9" fmla="*/ 27 h 53"/>
                  <a:gd name="T10" fmla="*/ 43 w 43"/>
                  <a:gd name="T11" fmla="*/ 21 h 53"/>
                  <a:gd name="T12" fmla="*/ 41 w 43"/>
                  <a:gd name="T13" fmla="*/ 0 h 53"/>
                  <a:gd name="T14" fmla="*/ 41 w 43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53">
                    <a:moveTo>
                      <a:pt x="41" y="0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6"/>
                      <a:pt x="43" y="24"/>
                      <a:pt x="43" y="21"/>
                    </a:cubicBezTo>
                    <a:cubicBezTo>
                      <a:pt x="43" y="15"/>
                      <a:pt x="41" y="6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4" name="PA-任意多边形 349"/>
              <p:cNvSpPr/>
              <p:nvPr>
                <p:custDataLst>
                  <p:tags r:id="rId363"/>
                </p:custDataLst>
              </p:nvPr>
            </p:nvSpPr>
            <p:spPr bwMode="auto">
              <a:xfrm>
                <a:off x="2253" y="3834"/>
                <a:ext cx="69" cy="79"/>
              </a:xfrm>
              <a:custGeom>
                <a:avLst/>
                <a:gdLst>
                  <a:gd name="T0" fmla="*/ 44 w 44"/>
                  <a:gd name="T1" fmla="*/ 0 h 54"/>
                  <a:gd name="T2" fmla="*/ 30 w 44"/>
                  <a:gd name="T3" fmla="*/ 11 h 54"/>
                  <a:gd name="T4" fmla="*/ 19 w 44"/>
                  <a:gd name="T5" fmla="*/ 24 h 54"/>
                  <a:gd name="T6" fmla="*/ 9 w 44"/>
                  <a:gd name="T7" fmla="*/ 38 h 54"/>
                  <a:gd name="T8" fmla="*/ 2 w 44"/>
                  <a:gd name="T9" fmla="*/ 54 h 54"/>
                  <a:gd name="T10" fmla="*/ 3 w 44"/>
                  <a:gd name="T11" fmla="*/ 35 h 54"/>
                  <a:gd name="T12" fmla="*/ 13 w 44"/>
                  <a:gd name="T13" fmla="*/ 19 h 54"/>
                  <a:gd name="T14" fmla="*/ 26 w 44"/>
                  <a:gd name="T15" fmla="*/ 6 h 54"/>
                  <a:gd name="T16" fmla="*/ 44 w 44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4">
                    <a:moveTo>
                      <a:pt x="44" y="0"/>
                    </a:moveTo>
                    <a:cubicBezTo>
                      <a:pt x="39" y="3"/>
                      <a:pt x="34" y="7"/>
                      <a:pt x="30" y="11"/>
                    </a:cubicBezTo>
                    <a:cubicBezTo>
                      <a:pt x="26" y="15"/>
                      <a:pt x="22" y="19"/>
                      <a:pt x="19" y="24"/>
                    </a:cubicBezTo>
                    <a:cubicBezTo>
                      <a:pt x="15" y="28"/>
                      <a:pt x="12" y="33"/>
                      <a:pt x="9" y="38"/>
                    </a:cubicBezTo>
                    <a:cubicBezTo>
                      <a:pt x="6" y="43"/>
                      <a:pt x="3" y="48"/>
                      <a:pt x="2" y="54"/>
                    </a:cubicBezTo>
                    <a:cubicBezTo>
                      <a:pt x="0" y="48"/>
                      <a:pt x="1" y="41"/>
                      <a:pt x="3" y="35"/>
                    </a:cubicBezTo>
                    <a:cubicBezTo>
                      <a:pt x="5" y="29"/>
                      <a:pt x="9" y="24"/>
                      <a:pt x="13" y="19"/>
                    </a:cubicBezTo>
                    <a:cubicBezTo>
                      <a:pt x="17" y="14"/>
                      <a:pt x="21" y="10"/>
                      <a:pt x="26" y="6"/>
                    </a:cubicBezTo>
                    <a:cubicBezTo>
                      <a:pt x="32" y="3"/>
                      <a:pt x="38" y="0"/>
                      <a:pt x="44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5" name="PA-任意多边形 350"/>
              <p:cNvSpPr/>
              <p:nvPr>
                <p:custDataLst>
                  <p:tags r:id="rId364"/>
                </p:custDataLst>
              </p:nvPr>
            </p:nvSpPr>
            <p:spPr bwMode="auto">
              <a:xfrm>
                <a:off x="2336" y="3850"/>
                <a:ext cx="18" cy="81"/>
              </a:xfrm>
              <a:custGeom>
                <a:avLst/>
                <a:gdLst>
                  <a:gd name="T0" fmla="*/ 7 w 12"/>
                  <a:gd name="T1" fmla="*/ 0 h 55"/>
                  <a:gd name="T2" fmla="*/ 7 w 12"/>
                  <a:gd name="T3" fmla="*/ 14 h 55"/>
                  <a:gd name="T4" fmla="*/ 8 w 12"/>
                  <a:gd name="T5" fmla="*/ 28 h 55"/>
                  <a:gd name="T6" fmla="*/ 9 w 12"/>
                  <a:gd name="T7" fmla="*/ 42 h 55"/>
                  <a:gd name="T8" fmla="*/ 12 w 12"/>
                  <a:gd name="T9" fmla="*/ 55 h 55"/>
                  <a:gd name="T10" fmla="*/ 3 w 12"/>
                  <a:gd name="T11" fmla="*/ 43 h 55"/>
                  <a:gd name="T12" fmla="*/ 0 w 12"/>
                  <a:gd name="T13" fmla="*/ 29 h 55"/>
                  <a:gd name="T14" fmla="*/ 1 w 12"/>
                  <a:gd name="T15" fmla="*/ 14 h 55"/>
                  <a:gd name="T16" fmla="*/ 7 w 12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5">
                    <a:moveTo>
                      <a:pt x="7" y="0"/>
                    </a:moveTo>
                    <a:cubicBezTo>
                      <a:pt x="7" y="5"/>
                      <a:pt x="7" y="10"/>
                      <a:pt x="7" y="14"/>
                    </a:cubicBezTo>
                    <a:cubicBezTo>
                      <a:pt x="7" y="19"/>
                      <a:pt x="7" y="24"/>
                      <a:pt x="8" y="28"/>
                    </a:cubicBezTo>
                    <a:cubicBezTo>
                      <a:pt x="8" y="33"/>
                      <a:pt x="8" y="37"/>
                      <a:pt x="9" y="42"/>
                    </a:cubicBezTo>
                    <a:cubicBezTo>
                      <a:pt x="9" y="47"/>
                      <a:pt x="10" y="51"/>
                      <a:pt x="12" y="55"/>
                    </a:cubicBezTo>
                    <a:cubicBezTo>
                      <a:pt x="7" y="53"/>
                      <a:pt x="4" y="48"/>
                      <a:pt x="3" y="43"/>
                    </a:cubicBezTo>
                    <a:cubicBezTo>
                      <a:pt x="1" y="39"/>
                      <a:pt x="0" y="34"/>
                      <a:pt x="0" y="29"/>
                    </a:cubicBezTo>
                    <a:cubicBezTo>
                      <a:pt x="0" y="24"/>
                      <a:pt x="0" y="19"/>
                      <a:pt x="1" y="14"/>
                    </a:cubicBezTo>
                    <a:cubicBezTo>
                      <a:pt x="2" y="9"/>
                      <a:pt x="3" y="4"/>
                      <a:pt x="7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6" name="PA-任意多边形 351"/>
              <p:cNvSpPr/>
              <p:nvPr>
                <p:custDataLst>
                  <p:tags r:id="rId365"/>
                </p:custDataLst>
              </p:nvPr>
            </p:nvSpPr>
            <p:spPr bwMode="auto">
              <a:xfrm>
                <a:off x="2409" y="3849"/>
                <a:ext cx="58" cy="73"/>
              </a:xfrm>
              <a:custGeom>
                <a:avLst/>
                <a:gdLst>
                  <a:gd name="T0" fmla="*/ 0 w 37"/>
                  <a:gd name="T1" fmla="*/ 1 h 50"/>
                  <a:gd name="T2" fmla="*/ 16 w 37"/>
                  <a:gd name="T3" fmla="*/ 6 h 50"/>
                  <a:gd name="T4" fmla="*/ 28 w 37"/>
                  <a:gd name="T5" fmla="*/ 18 h 50"/>
                  <a:gd name="T6" fmla="*/ 34 w 37"/>
                  <a:gd name="T7" fmla="*/ 33 h 50"/>
                  <a:gd name="T8" fmla="*/ 35 w 37"/>
                  <a:gd name="T9" fmla="*/ 50 h 50"/>
                  <a:gd name="T10" fmla="*/ 29 w 37"/>
                  <a:gd name="T11" fmla="*/ 35 h 50"/>
                  <a:gd name="T12" fmla="*/ 21 w 37"/>
                  <a:gd name="T13" fmla="*/ 22 h 50"/>
                  <a:gd name="T14" fmla="*/ 12 w 37"/>
                  <a:gd name="T15" fmla="*/ 10 h 50"/>
                  <a:gd name="T16" fmla="*/ 0 w 37"/>
                  <a:gd name="T17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50">
                    <a:moveTo>
                      <a:pt x="0" y="1"/>
                    </a:moveTo>
                    <a:cubicBezTo>
                      <a:pt x="6" y="0"/>
                      <a:pt x="12" y="3"/>
                      <a:pt x="16" y="6"/>
                    </a:cubicBezTo>
                    <a:cubicBezTo>
                      <a:pt x="21" y="9"/>
                      <a:pt x="24" y="14"/>
                      <a:pt x="28" y="18"/>
                    </a:cubicBezTo>
                    <a:cubicBezTo>
                      <a:pt x="30" y="23"/>
                      <a:pt x="33" y="28"/>
                      <a:pt x="34" y="33"/>
                    </a:cubicBezTo>
                    <a:cubicBezTo>
                      <a:pt x="36" y="38"/>
                      <a:pt x="37" y="44"/>
                      <a:pt x="35" y="50"/>
                    </a:cubicBezTo>
                    <a:cubicBezTo>
                      <a:pt x="33" y="44"/>
                      <a:pt x="31" y="40"/>
                      <a:pt x="29" y="35"/>
                    </a:cubicBezTo>
                    <a:cubicBezTo>
                      <a:pt x="26" y="31"/>
                      <a:pt x="24" y="27"/>
                      <a:pt x="21" y="22"/>
                    </a:cubicBezTo>
                    <a:cubicBezTo>
                      <a:pt x="18" y="18"/>
                      <a:pt x="15" y="14"/>
                      <a:pt x="12" y="10"/>
                    </a:cubicBezTo>
                    <a:cubicBezTo>
                      <a:pt x="9" y="7"/>
                      <a:pt x="5" y="3"/>
                      <a:pt x="0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7" name="PA-任意多边形 352"/>
              <p:cNvSpPr/>
              <p:nvPr>
                <p:custDataLst>
                  <p:tags r:id="rId366"/>
                </p:custDataLst>
              </p:nvPr>
            </p:nvSpPr>
            <p:spPr bwMode="auto">
              <a:xfrm>
                <a:off x="2383" y="3850"/>
                <a:ext cx="36" cy="105"/>
              </a:xfrm>
              <a:custGeom>
                <a:avLst/>
                <a:gdLst>
                  <a:gd name="T0" fmla="*/ 0 w 23"/>
                  <a:gd name="T1" fmla="*/ 0 h 71"/>
                  <a:gd name="T2" fmla="*/ 12 w 23"/>
                  <a:gd name="T3" fmla="*/ 15 h 71"/>
                  <a:gd name="T4" fmla="*/ 19 w 23"/>
                  <a:gd name="T5" fmla="*/ 33 h 71"/>
                  <a:gd name="T6" fmla="*/ 23 w 23"/>
                  <a:gd name="T7" fmla="*/ 52 h 71"/>
                  <a:gd name="T8" fmla="*/ 21 w 23"/>
                  <a:gd name="T9" fmla="*/ 71 h 71"/>
                  <a:gd name="T10" fmla="*/ 12 w 23"/>
                  <a:gd name="T11" fmla="*/ 35 h 71"/>
                  <a:gd name="T12" fmla="*/ 0 w 23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71">
                    <a:moveTo>
                      <a:pt x="0" y="0"/>
                    </a:moveTo>
                    <a:cubicBezTo>
                      <a:pt x="6" y="4"/>
                      <a:pt x="9" y="10"/>
                      <a:pt x="12" y="15"/>
                    </a:cubicBezTo>
                    <a:cubicBezTo>
                      <a:pt x="15" y="21"/>
                      <a:pt x="18" y="27"/>
                      <a:pt x="19" y="33"/>
                    </a:cubicBezTo>
                    <a:cubicBezTo>
                      <a:pt x="21" y="39"/>
                      <a:pt x="22" y="46"/>
                      <a:pt x="23" y="52"/>
                    </a:cubicBezTo>
                    <a:cubicBezTo>
                      <a:pt x="23" y="59"/>
                      <a:pt x="23" y="65"/>
                      <a:pt x="21" y="71"/>
                    </a:cubicBezTo>
                    <a:cubicBezTo>
                      <a:pt x="18" y="59"/>
                      <a:pt x="15" y="47"/>
                      <a:pt x="12" y="35"/>
                    </a:cubicBezTo>
                    <a:cubicBezTo>
                      <a:pt x="9" y="24"/>
                      <a:pt x="5" y="12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8" name="PA-任意多边形 353"/>
              <p:cNvSpPr/>
              <p:nvPr>
                <p:custDataLst>
                  <p:tags r:id="rId367"/>
                </p:custDataLst>
              </p:nvPr>
            </p:nvSpPr>
            <p:spPr bwMode="auto">
              <a:xfrm>
                <a:off x="2157" y="3955"/>
                <a:ext cx="111" cy="114"/>
              </a:xfrm>
              <a:custGeom>
                <a:avLst/>
                <a:gdLst>
                  <a:gd name="T0" fmla="*/ 0 w 71"/>
                  <a:gd name="T1" fmla="*/ 0 h 78"/>
                  <a:gd name="T2" fmla="*/ 14 w 71"/>
                  <a:gd name="T3" fmla="*/ 23 h 78"/>
                  <a:gd name="T4" fmla="*/ 30 w 71"/>
                  <a:gd name="T5" fmla="*/ 44 h 78"/>
                  <a:gd name="T6" fmla="*/ 49 w 71"/>
                  <a:gd name="T7" fmla="*/ 63 h 78"/>
                  <a:gd name="T8" fmla="*/ 71 w 71"/>
                  <a:gd name="T9" fmla="*/ 77 h 78"/>
                  <a:gd name="T10" fmla="*/ 57 w 71"/>
                  <a:gd name="T11" fmla="*/ 75 h 78"/>
                  <a:gd name="T12" fmla="*/ 45 w 71"/>
                  <a:gd name="T13" fmla="*/ 68 h 78"/>
                  <a:gd name="T14" fmla="*/ 24 w 71"/>
                  <a:gd name="T15" fmla="*/ 49 h 78"/>
                  <a:gd name="T16" fmla="*/ 9 w 71"/>
                  <a:gd name="T17" fmla="*/ 27 h 78"/>
                  <a:gd name="T18" fmla="*/ 0 w 71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78">
                    <a:moveTo>
                      <a:pt x="0" y="0"/>
                    </a:moveTo>
                    <a:cubicBezTo>
                      <a:pt x="5" y="9"/>
                      <a:pt x="9" y="16"/>
                      <a:pt x="14" y="23"/>
                    </a:cubicBezTo>
                    <a:cubicBezTo>
                      <a:pt x="19" y="31"/>
                      <a:pt x="24" y="38"/>
                      <a:pt x="30" y="44"/>
                    </a:cubicBezTo>
                    <a:cubicBezTo>
                      <a:pt x="36" y="51"/>
                      <a:pt x="42" y="57"/>
                      <a:pt x="49" y="63"/>
                    </a:cubicBezTo>
                    <a:cubicBezTo>
                      <a:pt x="56" y="69"/>
                      <a:pt x="62" y="75"/>
                      <a:pt x="71" y="77"/>
                    </a:cubicBezTo>
                    <a:cubicBezTo>
                      <a:pt x="66" y="78"/>
                      <a:pt x="62" y="76"/>
                      <a:pt x="57" y="75"/>
                    </a:cubicBezTo>
                    <a:cubicBezTo>
                      <a:pt x="53" y="73"/>
                      <a:pt x="49" y="71"/>
                      <a:pt x="45" y="68"/>
                    </a:cubicBezTo>
                    <a:cubicBezTo>
                      <a:pt x="37" y="63"/>
                      <a:pt x="31" y="56"/>
                      <a:pt x="24" y="49"/>
                    </a:cubicBezTo>
                    <a:cubicBezTo>
                      <a:pt x="18" y="42"/>
                      <a:pt x="13" y="35"/>
                      <a:pt x="9" y="27"/>
                    </a:cubicBezTo>
                    <a:cubicBezTo>
                      <a:pt x="5" y="18"/>
                      <a:pt x="1" y="9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9" name="PA-任意多边形 354"/>
              <p:cNvSpPr/>
              <p:nvPr>
                <p:custDataLst>
                  <p:tags r:id="rId368"/>
                </p:custDataLst>
              </p:nvPr>
            </p:nvSpPr>
            <p:spPr bwMode="auto">
              <a:xfrm>
                <a:off x="2138" y="4059"/>
                <a:ext cx="157" cy="104"/>
              </a:xfrm>
              <a:custGeom>
                <a:avLst/>
                <a:gdLst>
                  <a:gd name="T0" fmla="*/ 0 w 100"/>
                  <a:gd name="T1" fmla="*/ 0 h 71"/>
                  <a:gd name="T2" fmla="*/ 20 w 100"/>
                  <a:gd name="T3" fmla="*/ 24 h 71"/>
                  <a:gd name="T4" fmla="*/ 44 w 100"/>
                  <a:gd name="T5" fmla="*/ 43 h 71"/>
                  <a:gd name="T6" fmla="*/ 71 w 100"/>
                  <a:gd name="T7" fmla="*/ 59 h 71"/>
                  <a:gd name="T8" fmla="*/ 100 w 100"/>
                  <a:gd name="T9" fmla="*/ 70 h 71"/>
                  <a:gd name="T10" fmla="*/ 68 w 100"/>
                  <a:gd name="T11" fmla="*/ 65 h 71"/>
                  <a:gd name="T12" fmla="*/ 40 w 100"/>
                  <a:gd name="T13" fmla="*/ 50 h 71"/>
                  <a:gd name="T14" fmla="*/ 15 w 100"/>
                  <a:gd name="T15" fmla="*/ 28 h 71"/>
                  <a:gd name="T16" fmla="*/ 0 w 100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71">
                    <a:moveTo>
                      <a:pt x="0" y="0"/>
                    </a:moveTo>
                    <a:cubicBezTo>
                      <a:pt x="5" y="9"/>
                      <a:pt x="12" y="17"/>
                      <a:pt x="20" y="24"/>
                    </a:cubicBezTo>
                    <a:cubicBezTo>
                      <a:pt x="27" y="31"/>
                      <a:pt x="36" y="37"/>
                      <a:pt x="44" y="43"/>
                    </a:cubicBezTo>
                    <a:cubicBezTo>
                      <a:pt x="53" y="49"/>
                      <a:pt x="62" y="54"/>
                      <a:pt x="71" y="59"/>
                    </a:cubicBezTo>
                    <a:cubicBezTo>
                      <a:pt x="80" y="64"/>
                      <a:pt x="90" y="68"/>
                      <a:pt x="100" y="70"/>
                    </a:cubicBezTo>
                    <a:cubicBezTo>
                      <a:pt x="89" y="71"/>
                      <a:pt x="78" y="68"/>
                      <a:pt x="68" y="65"/>
                    </a:cubicBezTo>
                    <a:cubicBezTo>
                      <a:pt x="58" y="61"/>
                      <a:pt x="49" y="56"/>
                      <a:pt x="40" y="50"/>
                    </a:cubicBezTo>
                    <a:cubicBezTo>
                      <a:pt x="31" y="43"/>
                      <a:pt x="22" y="36"/>
                      <a:pt x="15" y="28"/>
                    </a:cubicBezTo>
                    <a:cubicBezTo>
                      <a:pt x="8" y="20"/>
                      <a:pt x="2" y="10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0" name="PA-任意多边形 355"/>
              <p:cNvSpPr/>
              <p:nvPr>
                <p:custDataLst>
                  <p:tags r:id="rId369"/>
                </p:custDataLst>
              </p:nvPr>
            </p:nvSpPr>
            <p:spPr bwMode="auto">
              <a:xfrm>
                <a:off x="2120" y="4172"/>
                <a:ext cx="76" cy="68"/>
              </a:xfrm>
              <a:custGeom>
                <a:avLst/>
                <a:gdLst>
                  <a:gd name="T0" fmla="*/ 0 w 49"/>
                  <a:gd name="T1" fmla="*/ 0 h 46"/>
                  <a:gd name="T2" fmla="*/ 25 w 49"/>
                  <a:gd name="T3" fmla="*/ 23 h 46"/>
                  <a:gd name="T4" fmla="*/ 37 w 49"/>
                  <a:gd name="T5" fmla="*/ 35 h 46"/>
                  <a:gd name="T6" fmla="*/ 49 w 49"/>
                  <a:gd name="T7" fmla="*/ 46 h 46"/>
                  <a:gd name="T8" fmla="*/ 33 w 49"/>
                  <a:gd name="T9" fmla="*/ 39 h 46"/>
                  <a:gd name="T10" fmla="*/ 19 w 49"/>
                  <a:gd name="T11" fmla="*/ 29 h 46"/>
                  <a:gd name="T12" fmla="*/ 8 w 49"/>
                  <a:gd name="T13" fmla="*/ 16 h 46"/>
                  <a:gd name="T14" fmla="*/ 0 w 49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cubicBezTo>
                      <a:pt x="9" y="8"/>
                      <a:pt x="17" y="15"/>
                      <a:pt x="25" y="23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41" y="38"/>
                      <a:pt x="45" y="42"/>
                      <a:pt x="49" y="46"/>
                    </a:cubicBezTo>
                    <a:cubicBezTo>
                      <a:pt x="43" y="45"/>
                      <a:pt x="38" y="42"/>
                      <a:pt x="33" y="39"/>
                    </a:cubicBezTo>
                    <a:cubicBezTo>
                      <a:pt x="28" y="36"/>
                      <a:pt x="23" y="33"/>
                      <a:pt x="19" y="29"/>
                    </a:cubicBezTo>
                    <a:cubicBezTo>
                      <a:pt x="15" y="25"/>
                      <a:pt x="11" y="20"/>
                      <a:pt x="8" y="16"/>
                    </a:cubicBezTo>
                    <a:cubicBezTo>
                      <a:pt x="5" y="11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2" name="PA-任意多边形 356"/>
              <p:cNvSpPr/>
              <p:nvPr>
                <p:custDataLst>
                  <p:tags r:id="rId370"/>
                </p:custDataLst>
              </p:nvPr>
            </p:nvSpPr>
            <p:spPr bwMode="auto">
              <a:xfrm>
                <a:off x="2464" y="4012"/>
                <a:ext cx="124" cy="160"/>
              </a:xfrm>
              <a:custGeom>
                <a:avLst/>
                <a:gdLst>
                  <a:gd name="T0" fmla="*/ 78 w 79"/>
                  <a:gd name="T1" fmla="*/ 0 h 109"/>
                  <a:gd name="T2" fmla="*/ 73 w 79"/>
                  <a:gd name="T3" fmla="*/ 35 h 109"/>
                  <a:gd name="T4" fmla="*/ 57 w 79"/>
                  <a:gd name="T5" fmla="*/ 67 h 109"/>
                  <a:gd name="T6" fmla="*/ 32 w 79"/>
                  <a:gd name="T7" fmla="*/ 94 h 109"/>
                  <a:gd name="T8" fmla="*/ 0 w 79"/>
                  <a:gd name="T9" fmla="*/ 109 h 109"/>
                  <a:gd name="T10" fmla="*/ 28 w 79"/>
                  <a:gd name="T11" fmla="*/ 89 h 109"/>
                  <a:gd name="T12" fmla="*/ 50 w 79"/>
                  <a:gd name="T13" fmla="*/ 63 h 109"/>
                  <a:gd name="T14" fmla="*/ 67 w 79"/>
                  <a:gd name="T15" fmla="*/ 33 h 109"/>
                  <a:gd name="T16" fmla="*/ 78 w 7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109">
                    <a:moveTo>
                      <a:pt x="78" y="0"/>
                    </a:moveTo>
                    <a:cubicBezTo>
                      <a:pt x="79" y="12"/>
                      <a:pt x="77" y="24"/>
                      <a:pt x="73" y="35"/>
                    </a:cubicBezTo>
                    <a:cubicBezTo>
                      <a:pt x="69" y="47"/>
                      <a:pt x="64" y="57"/>
                      <a:pt x="57" y="67"/>
                    </a:cubicBezTo>
                    <a:cubicBezTo>
                      <a:pt x="50" y="77"/>
                      <a:pt x="42" y="86"/>
                      <a:pt x="32" y="94"/>
                    </a:cubicBezTo>
                    <a:cubicBezTo>
                      <a:pt x="23" y="101"/>
                      <a:pt x="12" y="107"/>
                      <a:pt x="0" y="109"/>
                    </a:cubicBezTo>
                    <a:cubicBezTo>
                      <a:pt x="11" y="104"/>
                      <a:pt x="20" y="97"/>
                      <a:pt x="28" y="89"/>
                    </a:cubicBezTo>
                    <a:cubicBezTo>
                      <a:pt x="36" y="81"/>
                      <a:pt x="44" y="72"/>
                      <a:pt x="50" y="63"/>
                    </a:cubicBezTo>
                    <a:cubicBezTo>
                      <a:pt x="57" y="54"/>
                      <a:pt x="63" y="43"/>
                      <a:pt x="67" y="33"/>
                    </a:cubicBezTo>
                    <a:cubicBezTo>
                      <a:pt x="72" y="22"/>
                      <a:pt x="76" y="12"/>
                      <a:pt x="78" y="0"/>
                    </a:cubicBezTo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4" name="PA-任意多边形 357"/>
              <p:cNvSpPr/>
              <p:nvPr>
                <p:custDataLst>
                  <p:tags r:id="rId371"/>
                </p:custDataLst>
              </p:nvPr>
            </p:nvSpPr>
            <p:spPr bwMode="auto">
              <a:xfrm>
                <a:off x="2531" y="4111"/>
                <a:ext cx="75" cy="82"/>
              </a:xfrm>
              <a:custGeom>
                <a:avLst/>
                <a:gdLst>
                  <a:gd name="T0" fmla="*/ 48 w 48"/>
                  <a:gd name="T1" fmla="*/ 0 h 56"/>
                  <a:gd name="T2" fmla="*/ 43 w 48"/>
                  <a:gd name="T3" fmla="*/ 19 h 56"/>
                  <a:gd name="T4" fmla="*/ 33 w 48"/>
                  <a:gd name="T5" fmla="*/ 36 h 56"/>
                  <a:gd name="T6" fmla="*/ 0 w 48"/>
                  <a:gd name="T7" fmla="*/ 56 h 56"/>
                  <a:gd name="T8" fmla="*/ 27 w 48"/>
                  <a:gd name="T9" fmla="*/ 31 h 56"/>
                  <a:gd name="T10" fmla="*/ 38 w 48"/>
                  <a:gd name="T11" fmla="*/ 16 h 56"/>
                  <a:gd name="T12" fmla="*/ 48 w 48"/>
                  <a:gd name="T1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6">
                    <a:moveTo>
                      <a:pt x="48" y="0"/>
                    </a:moveTo>
                    <a:cubicBezTo>
                      <a:pt x="48" y="7"/>
                      <a:pt x="46" y="13"/>
                      <a:pt x="43" y="19"/>
                    </a:cubicBezTo>
                    <a:cubicBezTo>
                      <a:pt x="41" y="25"/>
                      <a:pt x="37" y="31"/>
                      <a:pt x="33" y="36"/>
                    </a:cubicBezTo>
                    <a:cubicBezTo>
                      <a:pt x="24" y="46"/>
                      <a:pt x="13" y="54"/>
                      <a:pt x="0" y="56"/>
                    </a:cubicBezTo>
                    <a:cubicBezTo>
                      <a:pt x="10" y="48"/>
                      <a:pt x="19" y="40"/>
                      <a:pt x="27" y="31"/>
                    </a:cubicBezTo>
                    <a:cubicBezTo>
                      <a:pt x="31" y="26"/>
                      <a:pt x="34" y="21"/>
                      <a:pt x="38" y="16"/>
                    </a:cubicBezTo>
                    <a:cubicBezTo>
                      <a:pt x="41" y="11"/>
                      <a:pt x="45" y="6"/>
                      <a:pt x="48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5" name="PA-任意多边形 358"/>
              <p:cNvSpPr/>
              <p:nvPr>
                <p:custDataLst>
                  <p:tags r:id="rId372"/>
                </p:custDataLst>
              </p:nvPr>
            </p:nvSpPr>
            <p:spPr bwMode="auto">
              <a:xfrm>
                <a:off x="2268" y="3697"/>
                <a:ext cx="54" cy="88"/>
              </a:xfrm>
              <a:custGeom>
                <a:avLst/>
                <a:gdLst>
                  <a:gd name="T0" fmla="*/ 3 w 34"/>
                  <a:gd name="T1" fmla="*/ 0 h 60"/>
                  <a:gd name="T2" fmla="*/ 15 w 34"/>
                  <a:gd name="T3" fmla="*/ 31 h 60"/>
                  <a:gd name="T4" fmla="*/ 34 w 34"/>
                  <a:gd name="T5" fmla="*/ 60 h 60"/>
                  <a:gd name="T6" fmla="*/ 19 w 34"/>
                  <a:gd name="T7" fmla="*/ 50 h 60"/>
                  <a:gd name="T8" fmla="*/ 8 w 34"/>
                  <a:gd name="T9" fmla="*/ 35 h 60"/>
                  <a:gd name="T10" fmla="*/ 3 w 34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60">
                    <a:moveTo>
                      <a:pt x="3" y="0"/>
                    </a:moveTo>
                    <a:cubicBezTo>
                      <a:pt x="6" y="11"/>
                      <a:pt x="10" y="22"/>
                      <a:pt x="15" y="31"/>
                    </a:cubicBezTo>
                    <a:cubicBezTo>
                      <a:pt x="20" y="41"/>
                      <a:pt x="27" y="50"/>
                      <a:pt x="34" y="60"/>
                    </a:cubicBezTo>
                    <a:cubicBezTo>
                      <a:pt x="28" y="58"/>
                      <a:pt x="23" y="54"/>
                      <a:pt x="19" y="50"/>
                    </a:cubicBezTo>
                    <a:cubicBezTo>
                      <a:pt x="15" y="45"/>
                      <a:pt x="11" y="40"/>
                      <a:pt x="8" y="35"/>
                    </a:cubicBezTo>
                    <a:cubicBezTo>
                      <a:pt x="2" y="24"/>
                      <a:pt x="0" y="11"/>
                      <a:pt x="3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6" name="PA-任意多边形 359"/>
              <p:cNvSpPr/>
              <p:nvPr>
                <p:custDataLst>
                  <p:tags r:id="rId373"/>
                </p:custDataLst>
              </p:nvPr>
            </p:nvSpPr>
            <p:spPr bwMode="auto">
              <a:xfrm>
                <a:off x="2275" y="3768"/>
                <a:ext cx="153" cy="56"/>
              </a:xfrm>
              <a:custGeom>
                <a:avLst/>
                <a:gdLst>
                  <a:gd name="T0" fmla="*/ 15 w 98"/>
                  <a:gd name="T1" fmla="*/ 37 h 38"/>
                  <a:gd name="T2" fmla="*/ 84 w 98"/>
                  <a:gd name="T3" fmla="*/ 28 h 38"/>
                  <a:gd name="T4" fmla="*/ 77 w 98"/>
                  <a:gd name="T5" fmla="*/ 5 h 38"/>
                  <a:gd name="T6" fmla="*/ 15 w 98"/>
                  <a:gd name="T7" fmla="*/ 13 h 38"/>
                  <a:gd name="T8" fmla="*/ 15 w 98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38">
                    <a:moveTo>
                      <a:pt x="15" y="37"/>
                    </a:moveTo>
                    <a:cubicBezTo>
                      <a:pt x="38" y="38"/>
                      <a:pt x="61" y="35"/>
                      <a:pt x="84" y="28"/>
                    </a:cubicBezTo>
                    <a:cubicBezTo>
                      <a:pt x="98" y="23"/>
                      <a:pt x="92" y="0"/>
                      <a:pt x="77" y="5"/>
                    </a:cubicBezTo>
                    <a:cubicBezTo>
                      <a:pt x="57" y="11"/>
                      <a:pt x="36" y="14"/>
                      <a:pt x="15" y="13"/>
                    </a:cubicBezTo>
                    <a:cubicBezTo>
                      <a:pt x="0" y="12"/>
                      <a:pt x="0" y="36"/>
                      <a:pt x="15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7" name="PA-任意多边形 360"/>
              <p:cNvSpPr/>
              <p:nvPr>
                <p:custDataLst>
                  <p:tags r:id="rId374"/>
                </p:custDataLst>
              </p:nvPr>
            </p:nvSpPr>
            <p:spPr bwMode="auto">
              <a:xfrm>
                <a:off x="2275" y="3769"/>
                <a:ext cx="155" cy="68"/>
              </a:xfrm>
              <a:custGeom>
                <a:avLst/>
                <a:gdLst>
                  <a:gd name="T0" fmla="*/ 15 w 99"/>
                  <a:gd name="T1" fmla="*/ 40 h 46"/>
                  <a:gd name="T2" fmla="*/ 88 w 99"/>
                  <a:gd name="T3" fmla="*/ 28 h 46"/>
                  <a:gd name="T4" fmla="*/ 71 w 99"/>
                  <a:gd name="T5" fmla="*/ 11 h 46"/>
                  <a:gd name="T6" fmla="*/ 45 w 99"/>
                  <a:gd name="T7" fmla="*/ 17 h 46"/>
                  <a:gd name="T8" fmla="*/ 15 w 99"/>
                  <a:gd name="T9" fmla="*/ 16 h 46"/>
                  <a:gd name="T10" fmla="*/ 15 w 99"/>
                  <a:gd name="T11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46">
                    <a:moveTo>
                      <a:pt x="15" y="40"/>
                    </a:moveTo>
                    <a:cubicBezTo>
                      <a:pt x="38" y="41"/>
                      <a:pt x="71" y="46"/>
                      <a:pt x="88" y="28"/>
                    </a:cubicBezTo>
                    <a:cubicBezTo>
                      <a:pt x="99" y="17"/>
                      <a:pt x="82" y="0"/>
                      <a:pt x="71" y="11"/>
                    </a:cubicBezTo>
                    <a:cubicBezTo>
                      <a:pt x="65" y="18"/>
                      <a:pt x="53" y="16"/>
                      <a:pt x="45" y="17"/>
                    </a:cubicBezTo>
                    <a:cubicBezTo>
                      <a:pt x="35" y="17"/>
                      <a:pt x="25" y="17"/>
                      <a:pt x="15" y="16"/>
                    </a:cubicBezTo>
                    <a:cubicBezTo>
                      <a:pt x="0" y="16"/>
                      <a:pt x="0" y="40"/>
                      <a:pt x="15" y="40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8" name="PA-任意多边形 361"/>
              <p:cNvSpPr/>
              <p:nvPr>
                <p:custDataLst>
                  <p:tags r:id="rId375"/>
                </p:custDataLst>
              </p:nvPr>
            </p:nvSpPr>
            <p:spPr bwMode="auto">
              <a:xfrm>
                <a:off x="2268" y="3774"/>
                <a:ext cx="162" cy="69"/>
              </a:xfrm>
              <a:custGeom>
                <a:avLst/>
                <a:gdLst>
                  <a:gd name="T0" fmla="*/ 12 w 103"/>
                  <a:gd name="T1" fmla="*/ 37 h 47"/>
                  <a:gd name="T2" fmla="*/ 56 w 103"/>
                  <a:gd name="T3" fmla="*/ 44 h 47"/>
                  <a:gd name="T4" fmla="*/ 94 w 103"/>
                  <a:gd name="T5" fmla="*/ 25 h 47"/>
                  <a:gd name="T6" fmla="*/ 73 w 103"/>
                  <a:gd name="T7" fmla="*/ 13 h 47"/>
                  <a:gd name="T8" fmla="*/ 50 w 103"/>
                  <a:gd name="T9" fmla="*/ 21 h 47"/>
                  <a:gd name="T10" fmla="*/ 24 w 103"/>
                  <a:gd name="T11" fmla="*/ 16 h 47"/>
                  <a:gd name="T12" fmla="*/ 12 w 103"/>
                  <a:gd name="T13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47">
                    <a:moveTo>
                      <a:pt x="12" y="37"/>
                    </a:moveTo>
                    <a:cubicBezTo>
                      <a:pt x="25" y="46"/>
                      <a:pt x="41" y="47"/>
                      <a:pt x="56" y="44"/>
                    </a:cubicBezTo>
                    <a:cubicBezTo>
                      <a:pt x="71" y="41"/>
                      <a:pt x="86" y="38"/>
                      <a:pt x="94" y="25"/>
                    </a:cubicBezTo>
                    <a:cubicBezTo>
                      <a:pt x="103" y="12"/>
                      <a:pt x="82" y="0"/>
                      <a:pt x="73" y="13"/>
                    </a:cubicBezTo>
                    <a:cubicBezTo>
                      <a:pt x="70" y="18"/>
                      <a:pt x="55" y="20"/>
                      <a:pt x="50" y="21"/>
                    </a:cubicBezTo>
                    <a:cubicBezTo>
                      <a:pt x="40" y="23"/>
                      <a:pt x="32" y="22"/>
                      <a:pt x="24" y="16"/>
                    </a:cubicBezTo>
                    <a:cubicBezTo>
                      <a:pt x="12" y="7"/>
                      <a:pt x="0" y="27"/>
                      <a:pt x="12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9" name="PA-任意多边形 362"/>
              <p:cNvSpPr/>
              <p:nvPr>
                <p:custDataLst>
                  <p:tags r:id="rId376"/>
                </p:custDataLst>
              </p:nvPr>
            </p:nvSpPr>
            <p:spPr bwMode="auto">
              <a:xfrm>
                <a:off x="2372" y="3762"/>
                <a:ext cx="115" cy="91"/>
              </a:xfrm>
              <a:custGeom>
                <a:avLst/>
                <a:gdLst>
                  <a:gd name="T0" fmla="*/ 28 w 74"/>
                  <a:gd name="T1" fmla="*/ 31 h 62"/>
                  <a:gd name="T2" fmla="*/ 39 w 74"/>
                  <a:gd name="T3" fmla="*/ 27 h 62"/>
                  <a:gd name="T4" fmla="*/ 45 w 74"/>
                  <a:gd name="T5" fmla="*/ 32 h 62"/>
                  <a:gd name="T6" fmla="*/ 49 w 74"/>
                  <a:gd name="T7" fmla="*/ 38 h 62"/>
                  <a:gd name="T8" fmla="*/ 50 w 74"/>
                  <a:gd name="T9" fmla="*/ 35 h 62"/>
                  <a:gd name="T10" fmla="*/ 49 w 74"/>
                  <a:gd name="T11" fmla="*/ 35 h 62"/>
                  <a:gd name="T12" fmla="*/ 43 w 74"/>
                  <a:gd name="T13" fmla="*/ 32 h 62"/>
                  <a:gd name="T14" fmla="*/ 36 w 74"/>
                  <a:gd name="T15" fmla="*/ 19 h 62"/>
                  <a:gd name="T16" fmla="*/ 21 w 74"/>
                  <a:gd name="T17" fmla="*/ 11 h 62"/>
                  <a:gd name="T18" fmla="*/ 13 w 74"/>
                  <a:gd name="T19" fmla="*/ 26 h 62"/>
                  <a:gd name="T20" fmla="*/ 41 w 74"/>
                  <a:gd name="T21" fmla="*/ 57 h 62"/>
                  <a:gd name="T22" fmla="*/ 73 w 74"/>
                  <a:gd name="T23" fmla="*/ 39 h 62"/>
                  <a:gd name="T24" fmla="*/ 47 w 74"/>
                  <a:gd name="T25" fmla="*/ 5 h 62"/>
                  <a:gd name="T26" fmla="*/ 8 w 74"/>
                  <a:gd name="T27" fmla="*/ 19 h 62"/>
                  <a:gd name="T28" fmla="*/ 28 w 74"/>
                  <a:gd name="T29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62">
                    <a:moveTo>
                      <a:pt x="28" y="31"/>
                    </a:moveTo>
                    <a:cubicBezTo>
                      <a:pt x="31" y="27"/>
                      <a:pt x="35" y="26"/>
                      <a:pt x="39" y="27"/>
                    </a:cubicBezTo>
                    <a:cubicBezTo>
                      <a:pt x="41" y="28"/>
                      <a:pt x="43" y="30"/>
                      <a:pt x="45" y="32"/>
                    </a:cubicBezTo>
                    <a:cubicBezTo>
                      <a:pt x="46" y="33"/>
                      <a:pt x="48" y="37"/>
                      <a:pt x="49" y="38"/>
                    </a:cubicBezTo>
                    <a:cubicBezTo>
                      <a:pt x="52" y="35"/>
                      <a:pt x="52" y="34"/>
                      <a:pt x="50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8" y="34"/>
                      <a:pt x="45" y="34"/>
                      <a:pt x="43" y="32"/>
                    </a:cubicBezTo>
                    <a:cubicBezTo>
                      <a:pt x="39" y="29"/>
                      <a:pt x="37" y="25"/>
                      <a:pt x="36" y="19"/>
                    </a:cubicBezTo>
                    <a:cubicBezTo>
                      <a:pt x="35" y="13"/>
                      <a:pt x="27" y="10"/>
                      <a:pt x="21" y="11"/>
                    </a:cubicBezTo>
                    <a:cubicBezTo>
                      <a:pt x="15" y="13"/>
                      <a:pt x="12" y="19"/>
                      <a:pt x="13" y="26"/>
                    </a:cubicBezTo>
                    <a:cubicBezTo>
                      <a:pt x="15" y="40"/>
                      <a:pt x="26" y="53"/>
                      <a:pt x="41" y="57"/>
                    </a:cubicBezTo>
                    <a:cubicBezTo>
                      <a:pt x="54" y="62"/>
                      <a:pt x="72" y="55"/>
                      <a:pt x="73" y="39"/>
                    </a:cubicBezTo>
                    <a:cubicBezTo>
                      <a:pt x="74" y="24"/>
                      <a:pt x="60" y="10"/>
                      <a:pt x="47" y="5"/>
                    </a:cubicBezTo>
                    <a:cubicBezTo>
                      <a:pt x="33" y="0"/>
                      <a:pt x="15" y="5"/>
                      <a:pt x="8" y="19"/>
                    </a:cubicBezTo>
                    <a:cubicBezTo>
                      <a:pt x="0" y="32"/>
                      <a:pt x="21" y="44"/>
                      <a:pt x="28" y="3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2" name="PA-任意多边形 363"/>
              <p:cNvSpPr/>
              <p:nvPr>
                <p:custDataLst>
                  <p:tags r:id="rId377"/>
                </p:custDataLst>
              </p:nvPr>
            </p:nvSpPr>
            <p:spPr bwMode="auto">
              <a:xfrm>
                <a:off x="2350" y="3771"/>
                <a:ext cx="78" cy="122"/>
              </a:xfrm>
              <a:custGeom>
                <a:avLst/>
                <a:gdLst>
                  <a:gd name="T0" fmla="*/ 25 w 50"/>
                  <a:gd name="T1" fmla="*/ 17 h 83"/>
                  <a:gd name="T2" fmla="*/ 23 w 50"/>
                  <a:gd name="T3" fmla="*/ 37 h 83"/>
                  <a:gd name="T4" fmla="*/ 23 w 50"/>
                  <a:gd name="T5" fmla="*/ 47 h 83"/>
                  <a:gd name="T6" fmla="*/ 25 w 50"/>
                  <a:gd name="T7" fmla="*/ 50 h 83"/>
                  <a:gd name="T8" fmla="*/ 29 w 50"/>
                  <a:gd name="T9" fmla="*/ 43 h 83"/>
                  <a:gd name="T10" fmla="*/ 34 w 50"/>
                  <a:gd name="T11" fmla="*/ 36 h 83"/>
                  <a:gd name="T12" fmla="*/ 43 w 50"/>
                  <a:gd name="T13" fmla="*/ 21 h 83"/>
                  <a:gd name="T14" fmla="*/ 19 w 50"/>
                  <a:gd name="T15" fmla="*/ 14 h 83"/>
                  <a:gd name="T16" fmla="*/ 2 w 50"/>
                  <a:gd name="T17" fmla="*/ 46 h 83"/>
                  <a:gd name="T18" fmla="*/ 17 w 50"/>
                  <a:gd name="T19" fmla="*/ 73 h 83"/>
                  <a:gd name="T20" fmla="*/ 49 w 50"/>
                  <a:gd name="T21" fmla="*/ 17 h 83"/>
                  <a:gd name="T22" fmla="*/ 25 w 50"/>
                  <a:gd name="T23" fmla="*/ 1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83">
                    <a:moveTo>
                      <a:pt x="25" y="17"/>
                    </a:moveTo>
                    <a:cubicBezTo>
                      <a:pt x="24" y="23"/>
                      <a:pt x="24" y="30"/>
                      <a:pt x="23" y="37"/>
                    </a:cubicBezTo>
                    <a:cubicBezTo>
                      <a:pt x="23" y="40"/>
                      <a:pt x="23" y="44"/>
                      <a:pt x="23" y="47"/>
                    </a:cubicBezTo>
                    <a:cubicBezTo>
                      <a:pt x="22" y="50"/>
                      <a:pt x="20" y="54"/>
                      <a:pt x="25" y="50"/>
                    </a:cubicBezTo>
                    <a:cubicBezTo>
                      <a:pt x="26" y="50"/>
                      <a:pt x="28" y="44"/>
                      <a:pt x="29" y="43"/>
                    </a:cubicBezTo>
                    <a:cubicBezTo>
                      <a:pt x="31" y="41"/>
                      <a:pt x="33" y="39"/>
                      <a:pt x="34" y="36"/>
                    </a:cubicBezTo>
                    <a:cubicBezTo>
                      <a:pt x="38" y="32"/>
                      <a:pt x="41" y="27"/>
                      <a:pt x="43" y="21"/>
                    </a:cubicBezTo>
                    <a:cubicBezTo>
                      <a:pt x="47" y="6"/>
                      <a:pt x="24" y="0"/>
                      <a:pt x="19" y="14"/>
                    </a:cubicBezTo>
                    <a:cubicBezTo>
                      <a:pt x="16" y="26"/>
                      <a:pt x="4" y="33"/>
                      <a:pt x="2" y="46"/>
                    </a:cubicBezTo>
                    <a:cubicBezTo>
                      <a:pt x="0" y="57"/>
                      <a:pt x="6" y="70"/>
                      <a:pt x="17" y="73"/>
                    </a:cubicBezTo>
                    <a:cubicBezTo>
                      <a:pt x="49" y="83"/>
                      <a:pt x="48" y="35"/>
                      <a:pt x="49" y="17"/>
                    </a:cubicBezTo>
                    <a:cubicBezTo>
                      <a:pt x="50" y="1"/>
                      <a:pt x="26" y="1"/>
                      <a:pt x="25" y="1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3" name="PA-任意多边形 364"/>
              <p:cNvSpPr/>
              <p:nvPr>
                <p:custDataLst>
                  <p:tags r:id="rId378"/>
                </p:custDataLst>
              </p:nvPr>
            </p:nvSpPr>
            <p:spPr bwMode="auto">
              <a:xfrm>
                <a:off x="2293" y="3766"/>
                <a:ext cx="146" cy="172"/>
              </a:xfrm>
              <a:custGeom>
                <a:avLst/>
                <a:gdLst>
                  <a:gd name="T0" fmla="*/ 66 w 93"/>
                  <a:gd name="T1" fmla="*/ 11 h 117"/>
                  <a:gd name="T2" fmla="*/ 22 w 93"/>
                  <a:gd name="T3" fmla="*/ 47 h 117"/>
                  <a:gd name="T4" fmla="*/ 2 w 93"/>
                  <a:gd name="T5" fmla="*/ 102 h 117"/>
                  <a:gd name="T6" fmla="*/ 26 w 93"/>
                  <a:gd name="T7" fmla="*/ 102 h 117"/>
                  <a:gd name="T8" fmla="*/ 49 w 93"/>
                  <a:gd name="T9" fmla="*/ 54 h 117"/>
                  <a:gd name="T10" fmla="*/ 83 w 93"/>
                  <a:gd name="T11" fmla="*/ 28 h 117"/>
                  <a:gd name="T12" fmla="*/ 66 w 93"/>
                  <a:gd name="T13" fmla="*/ 1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117">
                    <a:moveTo>
                      <a:pt x="66" y="11"/>
                    </a:moveTo>
                    <a:cubicBezTo>
                      <a:pt x="53" y="26"/>
                      <a:pt x="34" y="32"/>
                      <a:pt x="22" y="47"/>
                    </a:cubicBezTo>
                    <a:cubicBezTo>
                      <a:pt x="9" y="63"/>
                      <a:pt x="4" y="82"/>
                      <a:pt x="2" y="102"/>
                    </a:cubicBezTo>
                    <a:cubicBezTo>
                      <a:pt x="0" y="117"/>
                      <a:pt x="24" y="117"/>
                      <a:pt x="26" y="102"/>
                    </a:cubicBezTo>
                    <a:cubicBezTo>
                      <a:pt x="28" y="84"/>
                      <a:pt x="34" y="66"/>
                      <a:pt x="49" y="54"/>
                    </a:cubicBezTo>
                    <a:cubicBezTo>
                      <a:pt x="61" y="45"/>
                      <a:pt x="74" y="39"/>
                      <a:pt x="83" y="28"/>
                    </a:cubicBezTo>
                    <a:cubicBezTo>
                      <a:pt x="93" y="17"/>
                      <a:pt x="76" y="0"/>
                      <a:pt x="66" y="1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4" name="PA-任意多边形 365"/>
              <p:cNvSpPr/>
              <p:nvPr>
                <p:custDataLst>
                  <p:tags r:id="rId379"/>
                </p:custDataLst>
              </p:nvPr>
            </p:nvSpPr>
            <p:spPr bwMode="auto">
              <a:xfrm>
                <a:off x="2331" y="3797"/>
                <a:ext cx="75" cy="131"/>
              </a:xfrm>
              <a:custGeom>
                <a:avLst/>
                <a:gdLst>
                  <a:gd name="T0" fmla="*/ 22 w 48"/>
                  <a:gd name="T1" fmla="*/ 6 h 89"/>
                  <a:gd name="T2" fmla="*/ 3 w 48"/>
                  <a:gd name="T3" fmla="*/ 73 h 89"/>
                  <a:gd name="T4" fmla="*/ 27 w 48"/>
                  <a:gd name="T5" fmla="*/ 73 h 89"/>
                  <a:gd name="T6" fmla="*/ 28 w 48"/>
                  <a:gd name="T7" fmla="*/ 45 h 89"/>
                  <a:gd name="T8" fmla="*/ 34 w 48"/>
                  <a:gd name="T9" fmla="*/ 27 h 89"/>
                  <a:gd name="T10" fmla="*/ 22 w 48"/>
                  <a:gd name="T11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9">
                    <a:moveTo>
                      <a:pt x="22" y="6"/>
                    </a:moveTo>
                    <a:cubicBezTo>
                      <a:pt x="0" y="17"/>
                      <a:pt x="3" y="53"/>
                      <a:pt x="3" y="73"/>
                    </a:cubicBezTo>
                    <a:cubicBezTo>
                      <a:pt x="3" y="89"/>
                      <a:pt x="27" y="89"/>
                      <a:pt x="27" y="73"/>
                    </a:cubicBezTo>
                    <a:cubicBezTo>
                      <a:pt x="27" y="64"/>
                      <a:pt x="28" y="54"/>
                      <a:pt x="28" y="45"/>
                    </a:cubicBezTo>
                    <a:cubicBezTo>
                      <a:pt x="29" y="39"/>
                      <a:pt x="28" y="30"/>
                      <a:pt x="34" y="27"/>
                    </a:cubicBezTo>
                    <a:cubicBezTo>
                      <a:pt x="48" y="20"/>
                      <a:pt x="36" y="0"/>
                      <a:pt x="22" y="6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7" name="PA-任意多边形 366"/>
              <p:cNvSpPr/>
              <p:nvPr>
                <p:custDataLst>
                  <p:tags r:id="rId380"/>
                </p:custDataLst>
              </p:nvPr>
            </p:nvSpPr>
            <p:spPr bwMode="auto">
              <a:xfrm>
                <a:off x="2408" y="3824"/>
                <a:ext cx="574" cy="522"/>
              </a:xfrm>
              <a:custGeom>
                <a:avLst/>
                <a:gdLst>
                  <a:gd name="T0" fmla="*/ 166 w 367"/>
                  <a:gd name="T1" fmla="*/ 2 h 355"/>
                  <a:gd name="T2" fmla="*/ 48 w 367"/>
                  <a:gd name="T3" fmla="*/ 58 h 355"/>
                  <a:gd name="T4" fmla="*/ 18 w 367"/>
                  <a:gd name="T5" fmla="*/ 157 h 355"/>
                  <a:gd name="T6" fmla="*/ 4 w 367"/>
                  <a:gd name="T7" fmla="*/ 259 h 355"/>
                  <a:gd name="T8" fmla="*/ 54 w 367"/>
                  <a:gd name="T9" fmla="*/ 353 h 355"/>
                  <a:gd name="T10" fmla="*/ 313 w 367"/>
                  <a:gd name="T11" fmla="*/ 352 h 355"/>
                  <a:gd name="T12" fmla="*/ 366 w 367"/>
                  <a:gd name="T13" fmla="*/ 301 h 355"/>
                  <a:gd name="T14" fmla="*/ 359 w 367"/>
                  <a:gd name="T15" fmla="*/ 158 h 355"/>
                  <a:gd name="T16" fmla="*/ 288 w 367"/>
                  <a:gd name="T17" fmla="*/ 27 h 355"/>
                  <a:gd name="T18" fmla="*/ 166 w 367"/>
                  <a:gd name="T19" fmla="*/ 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7" h="355">
                    <a:moveTo>
                      <a:pt x="166" y="2"/>
                    </a:moveTo>
                    <a:cubicBezTo>
                      <a:pt x="143" y="4"/>
                      <a:pt x="74" y="7"/>
                      <a:pt x="48" y="58"/>
                    </a:cubicBezTo>
                    <a:cubicBezTo>
                      <a:pt x="31" y="92"/>
                      <a:pt x="19" y="137"/>
                      <a:pt x="18" y="157"/>
                    </a:cubicBezTo>
                    <a:cubicBezTo>
                      <a:pt x="17" y="178"/>
                      <a:pt x="5" y="245"/>
                      <a:pt x="4" y="259"/>
                    </a:cubicBezTo>
                    <a:cubicBezTo>
                      <a:pt x="3" y="273"/>
                      <a:pt x="0" y="351"/>
                      <a:pt x="54" y="353"/>
                    </a:cubicBezTo>
                    <a:cubicBezTo>
                      <a:pt x="108" y="355"/>
                      <a:pt x="293" y="355"/>
                      <a:pt x="313" y="352"/>
                    </a:cubicBezTo>
                    <a:cubicBezTo>
                      <a:pt x="347" y="347"/>
                      <a:pt x="367" y="334"/>
                      <a:pt x="366" y="301"/>
                    </a:cubicBezTo>
                    <a:cubicBezTo>
                      <a:pt x="364" y="267"/>
                      <a:pt x="365" y="184"/>
                      <a:pt x="359" y="158"/>
                    </a:cubicBezTo>
                    <a:cubicBezTo>
                      <a:pt x="350" y="120"/>
                      <a:pt x="325" y="44"/>
                      <a:pt x="288" y="27"/>
                    </a:cubicBezTo>
                    <a:cubicBezTo>
                      <a:pt x="252" y="10"/>
                      <a:pt x="203" y="0"/>
                      <a:pt x="166" y="2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8" name="PA-任意多边形 367"/>
              <p:cNvSpPr/>
              <p:nvPr>
                <p:custDataLst>
                  <p:tags r:id="rId381"/>
                </p:custDataLst>
              </p:nvPr>
            </p:nvSpPr>
            <p:spPr bwMode="auto">
              <a:xfrm>
                <a:off x="2549" y="3669"/>
                <a:ext cx="335" cy="168"/>
              </a:xfrm>
              <a:custGeom>
                <a:avLst/>
                <a:gdLst>
                  <a:gd name="T0" fmla="*/ 214 w 214"/>
                  <a:gd name="T1" fmla="*/ 57 h 114"/>
                  <a:gd name="T2" fmla="*/ 108 w 214"/>
                  <a:gd name="T3" fmla="*/ 102 h 114"/>
                  <a:gd name="T4" fmla="*/ 73 w 214"/>
                  <a:gd name="T5" fmla="*/ 102 h 114"/>
                  <a:gd name="T6" fmla="*/ 1 w 214"/>
                  <a:gd name="T7" fmla="*/ 14 h 114"/>
                  <a:gd name="T8" fmla="*/ 37 w 214"/>
                  <a:gd name="T9" fmla="*/ 19 h 114"/>
                  <a:gd name="T10" fmla="*/ 79 w 214"/>
                  <a:gd name="T11" fmla="*/ 1 h 114"/>
                  <a:gd name="T12" fmla="*/ 95 w 214"/>
                  <a:gd name="T13" fmla="*/ 19 h 114"/>
                  <a:gd name="T14" fmla="*/ 114 w 214"/>
                  <a:gd name="T15" fmla="*/ 1 h 114"/>
                  <a:gd name="T16" fmla="*/ 165 w 214"/>
                  <a:gd name="T17" fmla="*/ 13 h 114"/>
                  <a:gd name="T18" fmla="*/ 166 w 214"/>
                  <a:gd name="T19" fmla="*/ 40 h 114"/>
                  <a:gd name="T20" fmla="*/ 167 w 214"/>
                  <a:gd name="T21" fmla="*/ 40 h 114"/>
                  <a:gd name="T22" fmla="*/ 214 w 214"/>
                  <a:gd name="T23" fmla="*/ 5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4" h="114">
                    <a:moveTo>
                      <a:pt x="214" y="57"/>
                    </a:moveTo>
                    <a:cubicBezTo>
                      <a:pt x="172" y="76"/>
                      <a:pt x="116" y="84"/>
                      <a:pt x="108" y="102"/>
                    </a:cubicBezTo>
                    <a:cubicBezTo>
                      <a:pt x="91" y="114"/>
                      <a:pt x="73" y="102"/>
                      <a:pt x="73" y="102"/>
                    </a:cubicBezTo>
                    <a:cubicBezTo>
                      <a:pt x="73" y="102"/>
                      <a:pt x="0" y="43"/>
                      <a:pt x="1" y="14"/>
                    </a:cubicBezTo>
                    <a:cubicBezTo>
                      <a:pt x="15" y="14"/>
                      <a:pt x="37" y="19"/>
                      <a:pt x="37" y="19"/>
                    </a:cubicBezTo>
                    <a:cubicBezTo>
                      <a:pt x="37" y="19"/>
                      <a:pt x="71" y="6"/>
                      <a:pt x="79" y="1"/>
                    </a:cubicBezTo>
                    <a:cubicBezTo>
                      <a:pt x="85" y="5"/>
                      <a:pt x="93" y="18"/>
                      <a:pt x="95" y="19"/>
                    </a:cubicBezTo>
                    <a:cubicBezTo>
                      <a:pt x="97" y="20"/>
                      <a:pt x="108" y="9"/>
                      <a:pt x="114" y="1"/>
                    </a:cubicBezTo>
                    <a:cubicBezTo>
                      <a:pt x="125" y="0"/>
                      <a:pt x="161" y="8"/>
                      <a:pt x="165" y="13"/>
                    </a:cubicBezTo>
                    <a:cubicBezTo>
                      <a:pt x="165" y="22"/>
                      <a:pt x="169" y="35"/>
                      <a:pt x="166" y="40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81" y="41"/>
                      <a:pt x="204" y="49"/>
                      <a:pt x="214" y="57"/>
                    </a:cubicBezTo>
                  </a:path>
                </a:pathLst>
              </a:cu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9" name="PA-椭圆 368"/>
              <p:cNvSpPr>
                <a:spLocks noChangeArrowheads="1"/>
              </p:cNvSpPr>
              <p:nvPr>
                <p:custDataLst>
                  <p:tags r:id="rId382"/>
                </p:custDataLst>
              </p:nvPr>
            </p:nvSpPr>
            <p:spPr bwMode="auto">
              <a:xfrm>
                <a:off x="2639" y="3791"/>
                <a:ext cx="97" cy="55"/>
              </a:xfrm>
              <a:prstGeom prst="ellipse">
                <a:avLst/>
              </a:prstGeom>
              <a:solidFill>
                <a:srgbClr val="32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1" name="PA-任意多边形 370"/>
              <p:cNvSpPr>
                <a:spLocks noEditPoints="1"/>
              </p:cNvSpPr>
              <p:nvPr>
                <p:custDataLst>
                  <p:tags r:id="rId383"/>
                </p:custDataLst>
              </p:nvPr>
            </p:nvSpPr>
            <p:spPr bwMode="auto">
              <a:xfrm>
                <a:off x="2411" y="3844"/>
                <a:ext cx="449" cy="474"/>
              </a:xfrm>
              <a:custGeom>
                <a:avLst/>
                <a:gdLst>
                  <a:gd name="T0" fmla="*/ 270 w 287"/>
                  <a:gd name="T1" fmla="*/ 93 h 322"/>
                  <a:gd name="T2" fmla="*/ 270 w 287"/>
                  <a:gd name="T3" fmla="*/ 93 h 322"/>
                  <a:gd name="T4" fmla="*/ 270 w 287"/>
                  <a:gd name="T5" fmla="*/ 93 h 322"/>
                  <a:gd name="T6" fmla="*/ 272 w 287"/>
                  <a:gd name="T7" fmla="*/ 86 h 322"/>
                  <a:gd name="T8" fmla="*/ 272 w 287"/>
                  <a:gd name="T9" fmla="*/ 86 h 322"/>
                  <a:gd name="T10" fmla="*/ 272 w 287"/>
                  <a:gd name="T11" fmla="*/ 86 h 322"/>
                  <a:gd name="T12" fmla="*/ 187 w 287"/>
                  <a:gd name="T13" fmla="*/ 0 h 322"/>
                  <a:gd name="T14" fmla="*/ 177 w 287"/>
                  <a:gd name="T15" fmla="*/ 1 h 322"/>
                  <a:gd name="T16" fmla="*/ 168 w 287"/>
                  <a:gd name="T17" fmla="*/ 0 h 322"/>
                  <a:gd name="T18" fmla="*/ 156 w 287"/>
                  <a:gd name="T19" fmla="*/ 2 h 322"/>
                  <a:gd name="T20" fmla="*/ 46 w 287"/>
                  <a:gd name="T21" fmla="*/ 73 h 322"/>
                  <a:gd name="T22" fmla="*/ 27 w 287"/>
                  <a:gd name="T23" fmla="*/ 167 h 322"/>
                  <a:gd name="T24" fmla="*/ 76 w 287"/>
                  <a:gd name="T25" fmla="*/ 322 h 322"/>
                  <a:gd name="T26" fmla="*/ 81 w 287"/>
                  <a:gd name="T27" fmla="*/ 322 h 322"/>
                  <a:gd name="T28" fmla="*/ 112 w 287"/>
                  <a:gd name="T29" fmla="*/ 314 h 322"/>
                  <a:gd name="T30" fmla="*/ 107 w 287"/>
                  <a:gd name="T31" fmla="*/ 301 h 322"/>
                  <a:gd name="T32" fmla="*/ 97 w 287"/>
                  <a:gd name="T33" fmla="*/ 281 h 322"/>
                  <a:gd name="T34" fmla="*/ 87 w 287"/>
                  <a:gd name="T35" fmla="*/ 264 h 322"/>
                  <a:gd name="T36" fmla="*/ 69 w 287"/>
                  <a:gd name="T37" fmla="*/ 233 h 322"/>
                  <a:gd name="T38" fmla="*/ 47 w 287"/>
                  <a:gd name="T39" fmla="*/ 206 h 322"/>
                  <a:gd name="T40" fmla="*/ 41 w 287"/>
                  <a:gd name="T41" fmla="*/ 170 h 322"/>
                  <a:gd name="T42" fmla="*/ 50 w 287"/>
                  <a:gd name="T43" fmla="*/ 174 h 322"/>
                  <a:gd name="T44" fmla="*/ 69 w 287"/>
                  <a:gd name="T45" fmla="*/ 135 h 322"/>
                  <a:gd name="T46" fmla="*/ 82 w 287"/>
                  <a:gd name="T47" fmla="*/ 96 h 322"/>
                  <a:gd name="T48" fmla="*/ 85 w 287"/>
                  <a:gd name="T49" fmla="*/ 97 h 322"/>
                  <a:gd name="T50" fmla="*/ 100 w 287"/>
                  <a:gd name="T51" fmla="*/ 112 h 322"/>
                  <a:gd name="T52" fmla="*/ 108 w 287"/>
                  <a:gd name="T53" fmla="*/ 114 h 322"/>
                  <a:gd name="T54" fmla="*/ 138 w 287"/>
                  <a:gd name="T55" fmla="*/ 107 h 322"/>
                  <a:gd name="T56" fmla="*/ 141 w 287"/>
                  <a:gd name="T57" fmla="*/ 107 h 322"/>
                  <a:gd name="T58" fmla="*/ 185 w 287"/>
                  <a:gd name="T59" fmla="*/ 127 h 322"/>
                  <a:gd name="T60" fmla="*/ 202 w 287"/>
                  <a:gd name="T61" fmla="*/ 160 h 322"/>
                  <a:gd name="T62" fmla="*/ 216 w 287"/>
                  <a:gd name="T63" fmla="*/ 193 h 322"/>
                  <a:gd name="T64" fmla="*/ 224 w 287"/>
                  <a:gd name="T65" fmla="*/ 191 h 322"/>
                  <a:gd name="T66" fmla="*/ 275 w 287"/>
                  <a:gd name="T67" fmla="*/ 146 h 322"/>
                  <a:gd name="T68" fmla="*/ 276 w 287"/>
                  <a:gd name="T69" fmla="*/ 116 h 322"/>
                  <a:gd name="T70" fmla="*/ 272 w 287"/>
                  <a:gd name="T71" fmla="*/ 86 h 322"/>
                  <a:gd name="T72" fmla="*/ 272 w 287"/>
                  <a:gd name="T73" fmla="*/ 86 h 322"/>
                  <a:gd name="T74" fmla="*/ 286 w 287"/>
                  <a:gd name="T75" fmla="*/ 56 h 322"/>
                  <a:gd name="T76" fmla="*/ 283 w 287"/>
                  <a:gd name="T77" fmla="*/ 54 h 322"/>
                  <a:gd name="T78" fmla="*/ 269 w 287"/>
                  <a:gd name="T79" fmla="*/ 57 h 322"/>
                  <a:gd name="T80" fmla="*/ 251 w 287"/>
                  <a:gd name="T81" fmla="*/ 59 h 322"/>
                  <a:gd name="T82" fmla="*/ 243 w 287"/>
                  <a:gd name="T83" fmla="*/ 57 h 322"/>
                  <a:gd name="T84" fmla="*/ 226 w 287"/>
                  <a:gd name="T85" fmla="*/ 13 h 322"/>
                  <a:gd name="T86" fmla="*/ 187 w 287"/>
                  <a:gd name="T87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7" h="322">
                    <a:moveTo>
                      <a:pt x="270" y="93"/>
                    </a:moveTo>
                    <a:cubicBezTo>
                      <a:pt x="270" y="93"/>
                      <a:pt x="270" y="93"/>
                      <a:pt x="270" y="93"/>
                    </a:cubicBezTo>
                    <a:cubicBezTo>
                      <a:pt x="270" y="93"/>
                      <a:pt x="270" y="93"/>
                      <a:pt x="270" y="93"/>
                    </a:cubicBezTo>
                    <a:moveTo>
                      <a:pt x="272" y="86"/>
                    </a:moveTo>
                    <a:cubicBezTo>
                      <a:pt x="272" y="86"/>
                      <a:pt x="272" y="86"/>
                      <a:pt x="272" y="86"/>
                    </a:cubicBezTo>
                    <a:cubicBezTo>
                      <a:pt x="272" y="86"/>
                      <a:pt x="272" y="86"/>
                      <a:pt x="272" y="86"/>
                    </a:cubicBezTo>
                    <a:moveTo>
                      <a:pt x="187" y="0"/>
                    </a:moveTo>
                    <a:cubicBezTo>
                      <a:pt x="184" y="1"/>
                      <a:pt x="181" y="1"/>
                      <a:pt x="177" y="1"/>
                    </a:cubicBezTo>
                    <a:cubicBezTo>
                      <a:pt x="174" y="1"/>
                      <a:pt x="171" y="1"/>
                      <a:pt x="168" y="0"/>
                    </a:cubicBezTo>
                    <a:cubicBezTo>
                      <a:pt x="164" y="1"/>
                      <a:pt x="160" y="1"/>
                      <a:pt x="156" y="2"/>
                    </a:cubicBezTo>
                    <a:cubicBezTo>
                      <a:pt x="111" y="8"/>
                      <a:pt x="64" y="28"/>
                      <a:pt x="46" y="73"/>
                    </a:cubicBezTo>
                    <a:cubicBezTo>
                      <a:pt x="34" y="103"/>
                      <a:pt x="31" y="136"/>
                      <a:pt x="27" y="167"/>
                    </a:cubicBezTo>
                    <a:cubicBezTo>
                      <a:pt x="19" y="218"/>
                      <a:pt x="0" y="321"/>
                      <a:pt x="76" y="322"/>
                    </a:cubicBezTo>
                    <a:cubicBezTo>
                      <a:pt x="77" y="322"/>
                      <a:pt x="79" y="322"/>
                      <a:pt x="81" y="322"/>
                    </a:cubicBezTo>
                    <a:cubicBezTo>
                      <a:pt x="91" y="322"/>
                      <a:pt x="105" y="321"/>
                      <a:pt x="112" y="314"/>
                    </a:cubicBezTo>
                    <a:cubicBezTo>
                      <a:pt x="117" y="309"/>
                      <a:pt x="111" y="304"/>
                      <a:pt x="107" y="301"/>
                    </a:cubicBezTo>
                    <a:cubicBezTo>
                      <a:pt x="96" y="292"/>
                      <a:pt x="91" y="293"/>
                      <a:pt x="97" y="281"/>
                    </a:cubicBezTo>
                    <a:cubicBezTo>
                      <a:pt x="101" y="273"/>
                      <a:pt x="92" y="268"/>
                      <a:pt x="87" y="264"/>
                    </a:cubicBezTo>
                    <a:cubicBezTo>
                      <a:pt x="76" y="256"/>
                      <a:pt x="74" y="245"/>
                      <a:pt x="69" y="233"/>
                    </a:cubicBezTo>
                    <a:cubicBezTo>
                      <a:pt x="65" y="221"/>
                      <a:pt x="56" y="215"/>
                      <a:pt x="47" y="206"/>
                    </a:cubicBezTo>
                    <a:cubicBezTo>
                      <a:pt x="37" y="196"/>
                      <a:pt x="40" y="183"/>
                      <a:pt x="41" y="170"/>
                    </a:cubicBezTo>
                    <a:cubicBezTo>
                      <a:pt x="44" y="172"/>
                      <a:pt x="47" y="174"/>
                      <a:pt x="50" y="174"/>
                    </a:cubicBezTo>
                    <a:cubicBezTo>
                      <a:pt x="59" y="174"/>
                      <a:pt x="64" y="154"/>
                      <a:pt x="69" y="135"/>
                    </a:cubicBezTo>
                    <a:cubicBezTo>
                      <a:pt x="73" y="116"/>
                      <a:pt x="76" y="96"/>
                      <a:pt x="82" y="96"/>
                    </a:cubicBezTo>
                    <a:cubicBezTo>
                      <a:pt x="83" y="96"/>
                      <a:pt x="84" y="96"/>
                      <a:pt x="85" y="97"/>
                    </a:cubicBezTo>
                    <a:cubicBezTo>
                      <a:pt x="91" y="102"/>
                      <a:pt x="93" y="109"/>
                      <a:pt x="100" y="112"/>
                    </a:cubicBezTo>
                    <a:cubicBezTo>
                      <a:pt x="103" y="113"/>
                      <a:pt x="106" y="114"/>
                      <a:pt x="108" y="114"/>
                    </a:cubicBezTo>
                    <a:cubicBezTo>
                      <a:pt x="118" y="114"/>
                      <a:pt x="129" y="108"/>
                      <a:pt x="138" y="107"/>
                    </a:cubicBezTo>
                    <a:cubicBezTo>
                      <a:pt x="139" y="107"/>
                      <a:pt x="140" y="107"/>
                      <a:pt x="141" y="107"/>
                    </a:cubicBezTo>
                    <a:cubicBezTo>
                      <a:pt x="160" y="107"/>
                      <a:pt x="165" y="123"/>
                      <a:pt x="185" y="127"/>
                    </a:cubicBezTo>
                    <a:cubicBezTo>
                      <a:pt x="208" y="130"/>
                      <a:pt x="202" y="139"/>
                      <a:pt x="202" y="160"/>
                    </a:cubicBezTo>
                    <a:cubicBezTo>
                      <a:pt x="202" y="172"/>
                      <a:pt x="203" y="193"/>
                      <a:pt x="216" y="193"/>
                    </a:cubicBezTo>
                    <a:cubicBezTo>
                      <a:pt x="218" y="193"/>
                      <a:pt x="221" y="193"/>
                      <a:pt x="224" y="191"/>
                    </a:cubicBezTo>
                    <a:cubicBezTo>
                      <a:pt x="244" y="182"/>
                      <a:pt x="263" y="163"/>
                      <a:pt x="275" y="146"/>
                    </a:cubicBezTo>
                    <a:cubicBezTo>
                      <a:pt x="283" y="134"/>
                      <a:pt x="287" y="125"/>
                      <a:pt x="276" y="116"/>
                    </a:cubicBezTo>
                    <a:cubicBezTo>
                      <a:pt x="265" y="109"/>
                      <a:pt x="268" y="97"/>
                      <a:pt x="272" y="86"/>
                    </a:cubicBezTo>
                    <a:cubicBezTo>
                      <a:pt x="272" y="86"/>
                      <a:pt x="272" y="86"/>
                      <a:pt x="272" y="86"/>
                    </a:cubicBezTo>
                    <a:cubicBezTo>
                      <a:pt x="275" y="76"/>
                      <a:pt x="283" y="67"/>
                      <a:pt x="286" y="56"/>
                    </a:cubicBezTo>
                    <a:cubicBezTo>
                      <a:pt x="286" y="55"/>
                      <a:pt x="285" y="54"/>
                      <a:pt x="283" y="54"/>
                    </a:cubicBezTo>
                    <a:cubicBezTo>
                      <a:pt x="280" y="54"/>
                      <a:pt x="275" y="55"/>
                      <a:pt x="269" y="57"/>
                    </a:cubicBezTo>
                    <a:cubicBezTo>
                      <a:pt x="263" y="58"/>
                      <a:pt x="256" y="59"/>
                      <a:pt x="251" y="59"/>
                    </a:cubicBezTo>
                    <a:cubicBezTo>
                      <a:pt x="248" y="59"/>
                      <a:pt x="245" y="58"/>
                      <a:pt x="243" y="57"/>
                    </a:cubicBezTo>
                    <a:cubicBezTo>
                      <a:pt x="230" y="45"/>
                      <a:pt x="243" y="25"/>
                      <a:pt x="226" y="13"/>
                    </a:cubicBezTo>
                    <a:cubicBezTo>
                      <a:pt x="214" y="5"/>
                      <a:pt x="201" y="1"/>
                      <a:pt x="187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8" name="PA-任意多边形 371"/>
              <p:cNvSpPr/>
              <p:nvPr>
                <p:custDataLst>
                  <p:tags r:id="rId384"/>
                </p:custDataLst>
              </p:nvPr>
            </p:nvSpPr>
            <p:spPr bwMode="auto">
              <a:xfrm>
                <a:off x="2674" y="3844"/>
                <a:ext cx="30" cy="2"/>
              </a:xfrm>
              <a:custGeom>
                <a:avLst/>
                <a:gdLst>
                  <a:gd name="T0" fmla="*/ 10 w 19"/>
                  <a:gd name="T1" fmla="*/ 0 h 1"/>
                  <a:gd name="T2" fmla="*/ 0 w 19"/>
                  <a:gd name="T3" fmla="*/ 0 h 1"/>
                  <a:gd name="T4" fmla="*/ 9 w 19"/>
                  <a:gd name="T5" fmla="*/ 1 h 1"/>
                  <a:gd name="T6" fmla="*/ 19 w 19"/>
                  <a:gd name="T7" fmla="*/ 0 h 1"/>
                  <a:gd name="T8" fmla="*/ 10 w 1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10" y="0"/>
                    </a:moveTo>
                    <a:cubicBezTo>
                      <a:pt x="7" y="0"/>
                      <a:pt x="3" y="0"/>
                      <a:pt x="0" y="0"/>
                    </a:cubicBezTo>
                    <a:cubicBezTo>
                      <a:pt x="3" y="1"/>
                      <a:pt x="6" y="1"/>
                      <a:pt x="9" y="1"/>
                    </a:cubicBezTo>
                    <a:cubicBezTo>
                      <a:pt x="13" y="1"/>
                      <a:pt x="16" y="1"/>
                      <a:pt x="19" y="0"/>
                    </a:cubicBezTo>
                    <a:cubicBezTo>
                      <a:pt x="16" y="0"/>
                      <a:pt x="13" y="0"/>
                      <a:pt x="10" y="0"/>
                    </a:cubicBezTo>
                  </a:path>
                </a:pathLst>
              </a:custGeom>
              <a:solidFill>
                <a:srgbClr val="5450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89" name="PA-任意多边形 372"/>
              <p:cNvSpPr/>
              <p:nvPr>
                <p:custDataLst>
                  <p:tags r:id="rId385"/>
                </p:custDataLst>
              </p:nvPr>
            </p:nvSpPr>
            <p:spPr bwMode="auto">
              <a:xfrm>
                <a:off x="2647" y="3796"/>
                <a:ext cx="72" cy="41"/>
              </a:xfrm>
              <a:custGeom>
                <a:avLst/>
                <a:gdLst>
                  <a:gd name="T0" fmla="*/ 26 w 46"/>
                  <a:gd name="T1" fmla="*/ 0 h 28"/>
                  <a:gd name="T2" fmla="*/ 0 w 46"/>
                  <a:gd name="T3" fmla="*/ 15 h 28"/>
                  <a:gd name="T4" fmla="*/ 11 w 46"/>
                  <a:gd name="T5" fmla="*/ 28 h 28"/>
                  <a:gd name="T6" fmla="*/ 10 w 46"/>
                  <a:gd name="T7" fmla="*/ 26 h 28"/>
                  <a:gd name="T8" fmla="*/ 45 w 46"/>
                  <a:gd name="T9" fmla="*/ 5 h 28"/>
                  <a:gd name="T10" fmla="*/ 46 w 46"/>
                  <a:gd name="T11" fmla="*/ 5 h 28"/>
                  <a:gd name="T12" fmla="*/ 26 w 46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8">
                    <a:moveTo>
                      <a:pt x="26" y="0"/>
                    </a:moveTo>
                    <a:cubicBezTo>
                      <a:pt x="12" y="0"/>
                      <a:pt x="0" y="7"/>
                      <a:pt x="0" y="15"/>
                    </a:cubicBezTo>
                    <a:cubicBezTo>
                      <a:pt x="0" y="21"/>
                      <a:pt x="4" y="25"/>
                      <a:pt x="11" y="28"/>
                    </a:cubicBezTo>
                    <a:cubicBezTo>
                      <a:pt x="11" y="28"/>
                      <a:pt x="10" y="27"/>
                      <a:pt x="10" y="26"/>
                    </a:cubicBezTo>
                    <a:cubicBezTo>
                      <a:pt x="10" y="15"/>
                      <a:pt x="26" y="5"/>
                      <a:pt x="4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1" y="2"/>
                      <a:pt x="34" y="0"/>
                      <a:pt x="26" y="0"/>
                    </a:cubicBezTo>
                  </a:path>
                </a:pathLst>
              </a:custGeom>
              <a:solidFill>
                <a:srgbClr val="5B5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0" name="PA-任意多边形 373"/>
              <p:cNvSpPr/>
              <p:nvPr>
                <p:custDataLst>
                  <p:tags r:id="rId386"/>
                </p:custDataLst>
              </p:nvPr>
            </p:nvSpPr>
            <p:spPr bwMode="auto">
              <a:xfrm>
                <a:off x="2697" y="3671"/>
                <a:ext cx="30" cy="26"/>
              </a:xfrm>
              <a:custGeom>
                <a:avLst/>
                <a:gdLst>
                  <a:gd name="T0" fmla="*/ 19 w 19"/>
                  <a:gd name="T1" fmla="*/ 0 h 18"/>
                  <a:gd name="T2" fmla="*/ 0 w 19"/>
                  <a:gd name="T3" fmla="*/ 18 h 18"/>
                  <a:gd name="T4" fmla="*/ 0 w 19"/>
                  <a:gd name="T5" fmla="*/ 18 h 18"/>
                  <a:gd name="T6" fmla="*/ 0 w 19"/>
                  <a:gd name="T7" fmla="*/ 18 h 18"/>
                  <a:gd name="T8" fmla="*/ 19 w 19"/>
                  <a:gd name="T9" fmla="*/ 0 h 18"/>
                  <a:gd name="T10" fmla="*/ 19 w 19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8">
                    <a:moveTo>
                      <a:pt x="19" y="0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3" y="18"/>
                      <a:pt x="13" y="7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75B8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1" name="PA-任意多边形 374"/>
              <p:cNvSpPr/>
              <p:nvPr>
                <p:custDataLst>
                  <p:tags r:id="rId387"/>
                </p:custDataLst>
              </p:nvPr>
            </p:nvSpPr>
            <p:spPr bwMode="auto">
              <a:xfrm>
                <a:off x="2688" y="3671"/>
                <a:ext cx="39" cy="95"/>
              </a:xfrm>
              <a:custGeom>
                <a:avLst/>
                <a:gdLst>
                  <a:gd name="T0" fmla="*/ 25 w 25"/>
                  <a:gd name="T1" fmla="*/ 0 h 65"/>
                  <a:gd name="T2" fmla="*/ 6 w 25"/>
                  <a:gd name="T3" fmla="*/ 18 h 65"/>
                  <a:gd name="T4" fmla="*/ 6 w 25"/>
                  <a:gd name="T5" fmla="*/ 18 h 65"/>
                  <a:gd name="T6" fmla="*/ 0 w 25"/>
                  <a:gd name="T7" fmla="*/ 65 h 65"/>
                  <a:gd name="T8" fmla="*/ 25 w 2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65">
                    <a:moveTo>
                      <a:pt x="25" y="0"/>
                    </a:moveTo>
                    <a:cubicBezTo>
                      <a:pt x="19" y="7"/>
                      <a:pt x="9" y="18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2" name="PA-任意多边形 375"/>
              <p:cNvSpPr/>
              <p:nvPr>
                <p:custDataLst>
                  <p:tags r:id="rId388"/>
                </p:custDataLst>
              </p:nvPr>
            </p:nvSpPr>
            <p:spPr bwMode="auto">
              <a:xfrm>
                <a:off x="2744" y="3688"/>
                <a:ext cx="66" cy="78"/>
              </a:xfrm>
              <a:custGeom>
                <a:avLst/>
                <a:gdLst>
                  <a:gd name="T0" fmla="*/ 40 w 42"/>
                  <a:gd name="T1" fmla="*/ 0 h 53"/>
                  <a:gd name="T2" fmla="*/ 0 w 42"/>
                  <a:gd name="T3" fmla="*/ 53 h 53"/>
                  <a:gd name="T4" fmla="*/ 42 w 42"/>
                  <a:gd name="T5" fmla="*/ 27 h 53"/>
                  <a:gd name="T6" fmla="*/ 41 w 42"/>
                  <a:gd name="T7" fmla="*/ 27 h 53"/>
                  <a:gd name="T8" fmla="*/ 41 w 42"/>
                  <a:gd name="T9" fmla="*/ 27 h 53"/>
                  <a:gd name="T10" fmla="*/ 42 w 42"/>
                  <a:gd name="T11" fmla="*/ 21 h 53"/>
                  <a:gd name="T12" fmla="*/ 40 w 42"/>
                  <a:gd name="T13" fmla="*/ 0 h 53"/>
                  <a:gd name="T14" fmla="*/ 40 w 42"/>
                  <a:gd name="T1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53">
                    <a:moveTo>
                      <a:pt x="40" y="0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2" y="26"/>
                      <a:pt x="42" y="24"/>
                      <a:pt x="42" y="21"/>
                    </a:cubicBezTo>
                    <a:cubicBezTo>
                      <a:pt x="42" y="15"/>
                      <a:pt x="40" y="6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706C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3" name="PA-任意多边形 376"/>
              <p:cNvSpPr/>
              <p:nvPr>
                <p:custDataLst>
                  <p:tags r:id="rId389"/>
                </p:custDataLst>
              </p:nvPr>
            </p:nvSpPr>
            <p:spPr bwMode="auto">
              <a:xfrm>
                <a:off x="2586" y="3834"/>
                <a:ext cx="69" cy="79"/>
              </a:xfrm>
              <a:custGeom>
                <a:avLst/>
                <a:gdLst>
                  <a:gd name="T0" fmla="*/ 44 w 44"/>
                  <a:gd name="T1" fmla="*/ 0 h 54"/>
                  <a:gd name="T2" fmla="*/ 31 w 44"/>
                  <a:gd name="T3" fmla="*/ 11 h 54"/>
                  <a:gd name="T4" fmla="*/ 19 w 44"/>
                  <a:gd name="T5" fmla="*/ 24 h 54"/>
                  <a:gd name="T6" fmla="*/ 9 w 44"/>
                  <a:gd name="T7" fmla="*/ 38 h 54"/>
                  <a:gd name="T8" fmla="*/ 2 w 44"/>
                  <a:gd name="T9" fmla="*/ 54 h 54"/>
                  <a:gd name="T10" fmla="*/ 3 w 44"/>
                  <a:gd name="T11" fmla="*/ 35 h 54"/>
                  <a:gd name="T12" fmla="*/ 13 w 44"/>
                  <a:gd name="T13" fmla="*/ 19 h 54"/>
                  <a:gd name="T14" fmla="*/ 27 w 44"/>
                  <a:gd name="T15" fmla="*/ 6 h 54"/>
                  <a:gd name="T16" fmla="*/ 44 w 44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54">
                    <a:moveTo>
                      <a:pt x="44" y="0"/>
                    </a:moveTo>
                    <a:cubicBezTo>
                      <a:pt x="39" y="3"/>
                      <a:pt x="35" y="7"/>
                      <a:pt x="31" y="11"/>
                    </a:cubicBezTo>
                    <a:cubicBezTo>
                      <a:pt x="26" y="15"/>
                      <a:pt x="22" y="19"/>
                      <a:pt x="19" y="24"/>
                    </a:cubicBezTo>
                    <a:cubicBezTo>
                      <a:pt x="15" y="28"/>
                      <a:pt x="12" y="33"/>
                      <a:pt x="9" y="38"/>
                    </a:cubicBezTo>
                    <a:cubicBezTo>
                      <a:pt x="6" y="43"/>
                      <a:pt x="4" y="48"/>
                      <a:pt x="2" y="54"/>
                    </a:cubicBezTo>
                    <a:cubicBezTo>
                      <a:pt x="0" y="48"/>
                      <a:pt x="1" y="41"/>
                      <a:pt x="3" y="35"/>
                    </a:cubicBezTo>
                    <a:cubicBezTo>
                      <a:pt x="5" y="29"/>
                      <a:pt x="9" y="24"/>
                      <a:pt x="13" y="19"/>
                    </a:cubicBezTo>
                    <a:cubicBezTo>
                      <a:pt x="17" y="14"/>
                      <a:pt x="21" y="10"/>
                      <a:pt x="27" y="6"/>
                    </a:cubicBezTo>
                    <a:cubicBezTo>
                      <a:pt x="32" y="3"/>
                      <a:pt x="38" y="0"/>
                      <a:pt x="44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4" name="PA-任意多边形 377"/>
              <p:cNvSpPr/>
              <p:nvPr>
                <p:custDataLst>
                  <p:tags r:id="rId390"/>
                </p:custDataLst>
              </p:nvPr>
            </p:nvSpPr>
            <p:spPr bwMode="auto">
              <a:xfrm>
                <a:off x="2669" y="3850"/>
                <a:ext cx="19" cy="81"/>
              </a:xfrm>
              <a:custGeom>
                <a:avLst/>
                <a:gdLst>
                  <a:gd name="T0" fmla="*/ 7 w 12"/>
                  <a:gd name="T1" fmla="*/ 0 h 55"/>
                  <a:gd name="T2" fmla="*/ 7 w 12"/>
                  <a:gd name="T3" fmla="*/ 14 h 55"/>
                  <a:gd name="T4" fmla="*/ 8 w 12"/>
                  <a:gd name="T5" fmla="*/ 28 h 55"/>
                  <a:gd name="T6" fmla="*/ 9 w 12"/>
                  <a:gd name="T7" fmla="*/ 42 h 55"/>
                  <a:gd name="T8" fmla="*/ 12 w 12"/>
                  <a:gd name="T9" fmla="*/ 55 h 55"/>
                  <a:gd name="T10" fmla="*/ 3 w 12"/>
                  <a:gd name="T11" fmla="*/ 43 h 55"/>
                  <a:gd name="T12" fmla="*/ 0 w 12"/>
                  <a:gd name="T13" fmla="*/ 29 h 55"/>
                  <a:gd name="T14" fmla="*/ 1 w 12"/>
                  <a:gd name="T15" fmla="*/ 14 h 55"/>
                  <a:gd name="T16" fmla="*/ 7 w 12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5">
                    <a:moveTo>
                      <a:pt x="7" y="0"/>
                    </a:moveTo>
                    <a:cubicBezTo>
                      <a:pt x="7" y="5"/>
                      <a:pt x="7" y="10"/>
                      <a:pt x="7" y="14"/>
                    </a:cubicBezTo>
                    <a:cubicBezTo>
                      <a:pt x="8" y="19"/>
                      <a:pt x="8" y="24"/>
                      <a:pt x="8" y="28"/>
                    </a:cubicBezTo>
                    <a:cubicBezTo>
                      <a:pt x="8" y="33"/>
                      <a:pt x="9" y="37"/>
                      <a:pt x="9" y="42"/>
                    </a:cubicBezTo>
                    <a:cubicBezTo>
                      <a:pt x="10" y="47"/>
                      <a:pt x="10" y="51"/>
                      <a:pt x="12" y="55"/>
                    </a:cubicBezTo>
                    <a:cubicBezTo>
                      <a:pt x="7" y="53"/>
                      <a:pt x="5" y="48"/>
                      <a:pt x="3" y="43"/>
                    </a:cubicBezTo>
                    <a:cubicBezTo>
                      <a:pt x="1" y="39"/>
                      <a:pt x="0" y="34"/>
                      <a:pt x="0" y="29"/>
                    </a:cubicBezTo>
                    <a:cubicBezTo>
                      <a:pt x="0" y="24"/>
                      <a:pt x="0" y="19"/>
                      <a:pt x="1" y="14"/>
                    </a:cubicBezTo>
                    <a:cubicBezTo>
                      <a:pt x="2" y="9"/>
                      <a:pt x="4" y="4"/>
                      <a:pt x="7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5" name="PA-任意多边形 378"/>
              <p:cNvSpPr/>
              <p:nvPr>
                <p:custDataLst>
                  <p:tags r:id="rId391"/>
                </p:custDataLst>
              </p:nvPr>
            </p:nvSpPr>
            <p:spPr bwMode="auto">
              <a:xfrm>
                <a:off x="2744" y="3849"/>
                <a:ext cx="57" cy="73"/>
              </a:xfrm>
              <a:custGeom>
                <a:avLst/>
                <a:gdLst>
                  <a:gd name="T0" fmla="*/ 0 w 36"/>
                  <a:gd name="T1" fmla="*/ 1 h 50"/>
                  <a:gd name="T2" fmla="*/ 15 w 36"/>
                  <a:gd name="T3" fmla="*/ 6 h 50"/>
                  <a:gd name="T4" fmla="*/ 27 w 36"/>
                  <a:gd name="T5" fmla="*/ 18 h 50"/>
                  <a:gd name="T6" fmla="*/ 34 w 36"/>
                  <a:gd name="T7" fmla="*/ 33 h 50"/>
                  <a:gd name="T8" fmla="*/ 34 w 36"/>
                  <a:gd name="T9" fmla="*/ 50 h 50"/>
                  <a:gd name="T10" fmla="*/ 28 w 36"/>
                  <a:gd name="T11" fmla="*/ 35 h 50"/>
                  <a:gd name="T12" fmla="*/ 20 w 36"/>
                  <a:gd name="T13" fmla="*/ 22 h 50"/>
                  <a:gd name="T14" fmla="*/ 11 w 36"/>
                  <a:gd name="T15" fmla="*/ 10 h 50"/>
                  <a:gd name="T16" fmla="*/ 0 w 36"/>
                  <a:gd name="T17" fmla="*/ 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50">
                    <a:moveTo>
                      <a:pt x="0" y="1"/>
                    </a:moveTo>
                    <a:cubicBezTo>
                      <a:pt x="5" y="0"/>
                      <a:pt x="11" y="3"/>
                      <a:pt x="15" y="6"/>
                    </a:cubicBezTo>
                    <a:cubicBezTo>
                      <a:pt x="20" y="9"/>
                      <a:pt x="24" y="14"/>
                      <a:pt x="27" y="18"/>
                    </a:cubicBezTo>
                    <a:cubicBezTo>
                      <a:pt x="30" y="23"/>
                      <a:pt x="32" y="28"/>
                      <a:pt x="34" y="33"/>
                    </a:cubicBezTo>
                    <a:cubicBezTo>
                      <a:pt x="35" y="38"/>
                      <a:pt x="36" y="44"/>
                      <a:pt x="34" y="50"/>
                    </a:cubicBezTo>
                    <a:cubicBezTo>
                      <a:pt x="33" y="44"/>
                      <a:pt x="30" y="40"/>
                      <a:pt x="28" y="35"/>
                    </a:cubicBezTo>
                    <a:cubicBezTo>
                      <a:pt x="25" y="31"/>
                      <a:pt x="23" y="27"/>
                      <a:pt x="20" y="22"/>
                    </a:cubicBezTo>
                    <a:cubicBezTo>
                      <a:pt x="18" y="18"/>
                      <a:pt x="15" y="14"/>
                      <a:pt x="11" y="10"/>
                    </a:cubicBezTo>
                    <a:cubicBezTo>
                      <a:pt x="8" y="7"/>
                      <a:pt x="5" y="3"/>
                      <a:pt x="0" y="1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6" name="PA-任意多边形 379"/>
              <p:cNvSpPr/>
              <p:nvPr>
                <p:custDataLst>
                  <p:tags r:id="rId392"/>
                </p:custDataLst>
              </p:nvPr>
            </p:nvSpPr>
            <p:spPr bwMode="auto">
              <a:xfrm>
                <a:off x="2718" y="3850"/>
                <a:ext cx="34" cy="105"/>
              </a:xfrm>
              <a:custGeom>
                <a:avLst/>
                <a:gdLst>
                  <a:gd name="T0" fmla="*/ 0 w 22"/>
                  <a:gd name="T1" fmla="*/ 0 h 71"/>
                  <a:gd name="T2" fmla="*/ 12 w 22"/>
                  <a:gd name="T3" fmla="*/ 15 h 71"/>
                  <a:gd name="T4" fmla="*/ 19 w 22"/>
                  <a:gd name="T5" fmla="*/ 33 h 71"/>
                  <a:gd name="T6" fmla="*/ 22 w 22"/>
                  <a:gd name="T7" fmla="*/ 52 h 71"/>
                  <a:gd name="T8" fmla="*/ 21 w 22"/>
                  <a:gd name="T9" fmla="*/ 71 h 71"/>
                  <a:gd name="T10" fmla="*/ 11 w 22"/>
                  <a:gd name="T11" fmla="*/ 35 h 71"/>
                  <a:gd name="T12" fmla="*/ 0 w 22"/>
                  <a:gd name="T13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71">
                    <a:moveTo>
                      <a:pt x="0" y="0"/>
                    </a:moveTo>
                    <a:cubicBezTo>
                      <a:pt x="5" y="4"/>
                      <a:pt x="9" y="10"/>
                      <a:pt x="12" y="15"/>
                    </a:cubicBezTo>
                    <a:cubicBezTo>
                      <a:pt x="15" y="21"/>
                      <a:pt x="17" y="27"/>
                      <a:pt x="19" y="33"/>
                    </a:cubicBezTo>
                    <a:cubicBezTo>
                      <a:pt x="20" y="39"/>
                      <a:pt x="22" y="46"/>
                      <a:pt x="22" y="52"/>
                    </a:cubicBezTo>
                    <a:cubicBezTo>
                      <a:pt x="22" y="59"/>
                      <a:pt x="22" y="65"/>
                      <a:pt x="21" y="71"/>
                    </a:cubicBezTo>
                    <a:cubicBezTo>
                      <a:pt x="17" y="59"/>
                      <a:pt x="14" y="47"/>
                      <a:pt x="11" y="35"/>
                    </a:cubicBezTo>
                    <a:cubicBezTo>
                      <a:pt x="8" y="24"/>
                      <a:pt x="4" y="12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7" name="PA-任意多边形 380"/>
              <p:cNvSpPr/>
              <p:nvPr>
                <p:custDataLst>
                  <p:tags r:id="rId393"/>
                </p:custDataLst>
              </p:nvPr>
            </p:nvSpPr>
            <p:spPr bwMode="auto">
              <a:xfrm>
                <a:off x="2492" y="3955"/>
                <a:ext cx="110" cy="114"/>
              </a:xfrm>
              <a:custGeom>
                <a:avLst/>
                <a:gdLst>
                  <a:gd name="T0" fmla="*/ 0 w 70"/>
                  <a:gd name="T1" fmla="*/ 0 h 78"/>
                  <a:gd name="T2" fmla="*/ 13 w 70"/>
                  <a:gd name="T3" fmla="*/ 23 h 78"/>
                  <a:gd name="T4" fmla="*/ 30 w 70"/>
                  <a:gd name="T5" fmla="*/ 44 h 78"/>
                  <a:gd name="T6" fmla="*/ 48 w 70"/>
                  <a:gd name="T7" fmla="*/ 63 h 78"/>
                  <a:gd name="T8" fmla="*/ 70 w 70"/>
                  <a:gd name="T9" fmla="*/ 77 h 78"/>
                  <a:gd name="T10" fmla="*/ 57 w 70"/>
                  <a:gd name="T11" fmla="*/ 75 h 78"/>
                  <a:gd name="T12" fmla="*/ 44 w 70"/>
                  <a:gd name="T13" fmla="*/ 68 h 78"/>
                  <a:gd name="T14" fmla="*/ 24 w 70"/>
                  <a:gd name="T15" fmla="*/ 49 h 78"/>
                  <a:gd name="T16" fmla="*/ 8 w 70"/>
                  <a:gd name="T17" fmla="*/ 27 h 78"/>
                  <a:gd name="T18" fmla="*/ 0 w 70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" h="78">
                    <a:moveTo>
                      <a:pt x="0" y="0"/>
                    </a:moveTo>
                    <a:cubicBezTo>
                      <a:pt x="4" y="9"/>
                      <a:pt x="8" y="16"/>
                      <a:pt x="13" y="23"/>
                    </a:cubicBezTo>
                    <a:cubicBezTo>
                      <a:pt x="18" y="31"/>
                      <a:pt x="24" y="38"/>
                      <a:pt x="30" y="44"/>
                    </a:cubicBezTo>
                    <a:cubicBezTo>
                      <a:pt x="35" y="51"/>
                      <a:pt x="42" y="57"/>
                      <a:pt x="48" y="63"/>
                    </a:cubicBezTo>
                    <a:cubicBezTo>
                      <a:pt x="55" y="69"/>
                      <a:pt x="62" y="75"/>
                      <a:pt x="70" y="77"/>
                    </a:cubicBezTo>
                    <a:cubicBezTo>
                      <a:pt x="66" y="78"/>
                      <a:pt x="61" y="76"/>
                      <a:pt x="57" y="75"/>
                    </a:cubicBezTo>
                    <a:cubicBezTo>
                      <a:pt x="52" y="73"/>
                      <a:pt x="48" y="71"/>
                      <a:pt x="44" y="68"/>
                    </a:cubicBezTo>
                    <a:cubicBezTo>
                      <a:pt x="37" y="63"/>
                      <a:pt x="30" y="56"/>
                      <a:pt x="24" y="49"/>
                    </a:cubicBezTo>
                    <a:cubicBezTo>
                      <a:pt x="18" y="42"/>
                      <a:pt x="12" y="35"/>
                      <a:pt x="8" y="27"/>
                    </a:cubicBezTo>
                    <a:cubicBezTo>
                      <a:pt x="4" y="18"/>
                      <a:pt x="1" y="9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8" name="PA-任意多边形 381"/>
              <p:cNvSpPr/>
              <p:nvPr>
                <p:custDataLst>
                  <p:tags r:id="rId394"/>
                </p:custDataLst>
              </p:nvPr>
            </p:nvSpPr>
            <p:spPr bwMode="auto">
              <a:xfrm>
                <a:off x="2472" y="4059"/>
                <a:ext cx="158" cy="104"/>
              </a:xfrm>
              <a:custGeom>
                <a:avLst/>
                <a:gdLst>
                  <a:gd name="T0" fmla="*/ 0 w 101"/>
                  <a:gd name="T1" fmla="*/ 0 h 71"/>
                  <a:gd name="T2" fmla="*/ 20 w 101"/>
                  <a:gd name="T3" fmla="*/ 24 h 71"/>
                  <a:gd name="T4" fmla="*/ 44 w 101"/>
                  <a:gd name="T5" fmla="*/ 43 h 71"/>
                  <a:gd name="T6" fmla="*/ 71 w 101"/>
                  <a:gd name="T7" fmla="*/ 59 h 71"/>
                  <a:gd name="T8" fmla="*/ 101 w 101"/>
                  <a:gd name="T9" fmla="*/ 70 h 71"/>
                  <a:gd name="T10" fmla="*/ 69 w 101"/>
                  <a:gd name="T11" fmla="*/ 65 h 71"/>
                  <a:gd name="T12" fmla="*/ 40 w 101"/>
                  <a:gd name="T13" fmla="*/ 50 h 71"/>
                  <a:gd name="T14" fmla="*/ 16 w 101"/>
                  <a:gd name="T15" fmla="*/ 28 h 71"/>
                  <a:gd name="T16" fmla="*/ 0 w 101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71">
                    <a:moveTo>
                      <a:pt x="0" y="0"/>
                    </a:moveTo>
                    <a:cubicBezTo>
                      <a:pt x="5" y="9"/>
                      <a:pt x="13" y="17"/>
                      <a:pt x="20" y="24"/>
                    </a:cubicBezTo>
                    <a:cubicBezTo>
                      <a:pt x="28" y="31"/>
                      <a:pt x="36" y="37"/>
                      <a:pt x="44" y="43"/>
                    </a:cubicBezTo>
                    <a:cubicBezTo>
                      <a:pt x="53" y="49"/>
                      <a:pt x="62" y="54"/>
                      <a:pt x="71" y="59"/>
                    </a:cubicBezTo>
                    <a:cubicBezTo>
                      <a:pt x="81" y="64"/>
                      <a:pt x="90" y="68"/>
                      <a:pt x="101" y="70"/>
                    </a:cubicBezTo>
                    <a:cubicBezTo>
                      <a:pt x="90" y="71"/>
                      <a:pt x="79" y="68"/>
                      <a:pt x="69" y="65"/>
                    </a:cubicBezTo>
                    <a:cubicBezTo>
                      <a:pt x="59" y="61"/>
                      <a:pt x="49" y="56"/>
                      <a:pt x="40" y="50"/>
                    </a:cubicBezTo>
                    <a:cubicBezTo>
                      <a:pt x="31" y="43"/>
                      <a:pt x="23" y="36"/>
                      <a:pt x="16" y="28"/>
                    </a:cubicBezTo>
                    <a:cubicBezTo>
                      <a:pt x="8" y="20"/>
                      <a:pt x="3" y="10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9" name="PA-任意多边形 382"/>
              <p:cNvSpPr/>
              <p:nvPr>
                <p:custDataLst>
                  <p:tags r:id="rId395"/>
                </p:custDataLst>
              </p:nvPr>
            </p:nvSpPr>
            <p:spPr bwMode="auto">
              <a:xfrm>
                <a:off x="2453" y="4172"/>
                <a:ext cx="77" cy="68"/>
              </a:xfrm>
              <a:custGeom>
                <a:avLst/>
                <a:gdLst>
                  <a:gd name="T0" fmla="*/ 0 w 49"/>
                  <a:gd name="T1" fmla="*/ 0 h 46"/>
                  <a:gd name="T2" fmla="*/ 25 w 49"/>
                  <a:gd name="T3" fmla="*/ 23 h 46"/>
                  <a:gd name="T4" fmla="*/ 37 w 49"/>
                  <a:gd name="T5" fmla="*/ 35 h 46"/>
                  <a:gd name="T6" fmla="*/ 49 w 49"/>
                  <a:gd name="T7" fmla="*/ 46 h 46"/>
                  <a:gd name="T8" fmla="*/ 33 w 49"/>
                  <a:gd name="T9" fmla="*/ 39 h 46"/>
                  <a:gd name="T10" fmla="*/ 20 w 49"/>
                  <a:gd name="T11" fmla="*/ 29 h 46"/>
                  <a:gd name="T12" fmla="*/ 8 w 49"/>
                  <a:gd name="T13" fmla="*/ 16 h 46"/>
                  <a:gd name="T14" fmla="*/ 0 w 49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46">
                    <a:moveTo>
                      <a:pt x="0" y="0"/>
                    </a:moveTo>
                    <a:cubicBezTo>
                      <a:pt x="9" y="8"/>
                      <a:pt x="17" y="15"/>
                      <a:pt x="25" y="23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41" y="38"/>
                      <a:pt x="45" y="42"/>
                      <a:pt x="49" y="46"/>
                    </a:cubicBezTo>
                    <a:cubicBezTo>
                      <a:pt x="44" y="45"/>
                      <a:pt x="38" y="42"/>
                      <a:pt x="33" y="39"/>
                    </a:cubicBezTo>
                    <a:cubicBezTo>
                      <a:pt x="28" y="36"/>
                      <a:pt x="24" y="33"/>
                      <a:pt x="20" y="29"/>
                    </a:cubicBezTo>
                    <a:cubicBezTo>
                      <a:pt x="16" y="25"/>
                      <a:pt x="12" y="20"/>
                      <a:pt x="8" y="16"/>
                    </a:cubicBezTo>
                    <a:cubicBezTo>
                      <a:pt x="5" y="11"/>
                      <a:pt x="2" y="6"/>
                      <a:pt x="0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2" name="PA-任意多边形 385"/>
              <p:cNvSpPr/>
              <p:nvPr>
                <p:custDataLst>
                  <p:tags r:id="rId396"/>
                </p:custDataLst>
              </p:nvPr>
            </p:nvSpPr>
            <p:spPr bwMode="auto">
              <a:xfrm>
                <a:off x="2602" y="3697"/>
                <a:ext cx="53" cy="88"/>
              </a:xfrm>
              <a:custGeom>
                <a:avLst/>
                <a:gdLst>
                  <a:gd name="T0" fmla="*/ 3 w 34"/>
                  <a:gd name="T1" fmla="*/ 0 h 60"/>
                  <a:gd name="T2" fmla="*/ 15 w 34"/>
                  <a:gd name="T3" fmla="*/ 31 h 60"/>
                  <a:gd name="T4" fmla="*/ 34 w 34"/>
                  <a:gd name="T5" fmla="*/ 60 h 60"/>
                  <a:gd name="T6" fmla="*/ 19 w 34"/>
                  <a:gd name="T7" fmla="*/ 50 h 60"/>
                  <a:gd name="T8" fmla="*/ 8 w 34"/>
                  <a:gd name="T9" fmla="*/ 35 h 60"/>
                  <a:gd name="T10" fmla="*/ 3 w 34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60">
                    <a:moveTo>
                      <a:pt x="3" y="0"/>
                    </a:moveTo>
                    <a:cubicBezTo>
                      <a:pt x="6" y="11"/>
                      <a:pt x="10" y="22"/>
                      <a:pt x="15" y="31"/>
                    </a:cubicBezTo>
                    <a:cubicBezTo>
                      <a:pt x="21" y="41"/>
                      <a:pt x="27" y="50"/>
                      <a:pt x="34" y="60"/>
                    </a:cubicBezTo>
                    <a:cubicBezTo>
                      <a:pt x="29" y="58"/>
                      <a:pt x="24" y="54"/>
                      <a:pt x="19" y="50"/>
                    </a:cubicBezTo>
                    <a:cubicBezTo>
                      <a:pt x="15" y="45"/>
                      <a:pt x="11" y="40"/>
                      <a:pt x="8" y="35"/>
                    </a:cubicBezTo>
                    <a:cubicBezTo>
                      <a:pt x="3" y="24"/>
                      <a:pt x="0" y="11"/>
                      <a:pt x="3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3" name="PA-任意多边形 386"/>
              <p:cNvSpPr/>
              <p:nvPr>
                <p:custDataLst>
                  <p:tags r:id="rId397"/>
                </p:custDataLst>
              </p:nvPr>
            </p:nvSpPr>
            <p:spPr bwMode="auto">
              <a:xfrm>
                <a:off x="2608" y="3768"/>
                <a:ext cx="155" cy="56"/>
              </a:xfrm>
              <a:custGeom>
                <a:avLst/>
                <a:gdLst>
                  <a:gd name="T0" fmla="*/ 15 w 99"/>
                  <a:gd name="T1" fmla="*/ 37 h 38"/>
                  <a:gd name="T2" fmla="*/ 84 w 99"/>
                  <a:gd name="T3" fmla="*/ 28 h 38"/>
                  <a:gd name="T4" fmla="*/ 78 w 99"/>
                  <a:gd name="T5" fmla="*/ 5 h 38"/>
                  <a:gd name="T6" fmla="*/ 15 w 99"/>
                  <a:gd name="T7" fmla="*/ 13 h 38"/>
                  <a:gd name="T8" fmla="*/ 15 w 99"/>
                  <a:gd name="T9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38">
                    <a:moveTo>
                      <a:pt x="15" y="37"/>
                    </a:moveTo>
                    <a:cubicBezTo>
                      <a:pt x="39" y="38"/>
                      <a:pt x="62" y="35"/>
                      <a:pt x="84" y="28"/>
                    </a:cubicBezTo>
                    <a:cubicBezTo>
                      <a:pt x="99" y="23"/>
                      <a:pt x="92" y="0"/>
                      <a:pt x="78" y="5"/>
                    </a:cubicBezTo>
                    <a:cubicBezTo>
                      <a:pt x="57" y="11"/>
                      <a:pt x="37" y="14"/>
                      <a:pt x="15" y="13"/>
                    </a:cubicBezTo>
                    <a:cubicBezTo>
                      <a:pt x="0" y="12"/>
                      <a:pt x="0" y="36"/>
                      <a:pt x="15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4" name="PA-任意多边形 387"/>
              <p:cNvSpPr/>
              <p:nvPr>
                <p:custDataLst>
                  <p:tags r:id="rId398"/>
                </p:custDataLst>
              </p:nvPr>
            </p:nvSpPr>
            <p:spPr bwMode="auto">
              <a:xfrm>
                <a:off x="2608" y="3769"/>
                <a:ext cx="155" cy="68"/>
              </a:xfrm>
              <a:custGeom>
                <a:avLst/>
                <a:gdLst>
                  <a:gd name="T0" fmla="*/ 15 w 99"/>
                  <a:gd name="T1" fmla="*/ 40 h 46"/>
                  <a:gd name="T2" fmla="*/ 89 w 99"/>
                  <a:gd name="T3" fmla="*/ 28 h 46"/>
                  <a:gd name="T4" fmla="*/ 72 w 99"/>
                  <a:gd name="T5" fmla="*/ 11 h 46"/>
                  <a:gd name="T6" fmla="*/ 45 w 99"/>
                  <a:gd name="T7" fmla="*/ 17 h 46"/>
                  <a:gd name="T8" fmla="*/ 15 w 99"/>
                  <a:gd name="T9" fmla="*/ 16 h 46"/>
                  <a:gd name="T10" fmla="*/ 15 w 99"/>
                  <a:gd name="T11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46">
                    <a:moveTo>
                      <a:pt x="15" y="40"/>
                    </a:moveTo>
                    <a:cubicBezTo>
                      <a:pt x="38" y="41"/>
                      <a:pt x="71" y="46"/>
                      <a:pt x="89" y="28"/>
                    </a:cubicBezTo>
                    <a:cubicBezTo>
                      <a:pt x="99" y="17"/>
                      <a:pt x="82" y="0"/>
                      <a:pt x="72" y="11"/>
                    </a:cubicBezTo>
                    <a:cubicBezTo>
                      <a:pt x="65" y="18"/>
                      <a:pt x="53" y="16"/>
                      <a:pt x="45" y="17"/>
                    </a:cubicBezTo>
                    <a:cubicBezTo>
                      <a:pt x="35" y="17"/>
                      <a:pt x="25" y="17"/>
                      <a:pt x="15" y="16"/>
                    </a:cubicBezTo>
                    <a:cubicBezTo>
                      <a:pt x="0" y="16"/>
                      <a:pt x="0" y="40"/>
                      <a:pt x="15" y="40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5" name="PA-任意多边形 388"/>
              <p:cNvSpPr/>
              <p:nvPr>
                <p:custDataLst>
                  <p:tags r:id="rId399"/>
                </p:custDataLst>
              </p:nvPr>
            </p:nvSpPr>
            <p:spPr bwMode="auto">
              <a:xfrm>
                <a:off x="2602" y="3774"/>
                <a:ext cx="161" cy="69"/>
              </a:xfrm>
              <a:custGeom>
                <a:avLst/>
                <a:gdLst>
                  <a:gd name="T0" fmla="*/ 12 w 103"/>
                  <a:gd name="T1" fmla="*/ 37 h 47"/>
                  <a:gd name="T2" fmla="*/ 57 w 103"/>
                  <a:gd name="T3" fmla="*/ 44 h 47"/>
                  <a:gd name="T4" fmla="*/ 95 w 103"/>
                  <a:gd name="T5" fmla="*/ 25 h 47"/>
                  <a:gd name="T6" fmla="*/ 74 w 103"/>
                  <a:gd name="T7" fmla="*/ 13 h 47"/>
                  <a:gd name="T8" fmla="*/ 50 w 103"/>
                  <a:gd name="T9" fmla="*/ 21 h 47"/>
                  <a:gd name="T10" fmla="*/ 25 w 103"/>
                  <a:gd name="T11" fmla="*/ 16 h 47"/>
                  <a:gd name="T12" fmla="*/ 12 w 103"/>
                  <a:gd name="T13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47">
                    <a:moveTo>
                      <a:pt x="12" y="37"/>
                    </a:moveTo>
                    <a:cubicBezTo>
                      <a:pt x="25" y="46"/>
                      <a:pt x="41" y="47"/>
                      <a:pt x="57" y="44"/>
                    </a:cubicBezTo>
                    <a:cubicBezTo>
                      <a:pt x="71" y="41"/>
                      <a:pt x="86" y="38"/>
                      <a:pt x="95" y="25"/>
                    </a:cubicBezTo>
                    <a:cubicBezTo>
                      <a:pt x="103" y="12"/>
                      <a:pt x="82" y="0"/>
                      <a:pt x="74" y="13"/>
                    </a:cubicBezTo>
                    <a:cubicBezTo>
                      <a:pt x="70" y="18"/>
                      <a:pt x="56" y="20"/>
                      <a:pt x="50" y="21"/>
                    </a:cubicBezTo>
                    <a:cubicBezTo>
                      <a:pt x="40" y="23"/>
                      <a:pt x="33" y="22"/>
                      <a:pt x="25" y="16"/>
                    </a:cubicBezTo>
                    <a:cubicBezTo>
                      <a:pt x="12" y="7"/>
                      <a:pt x="0" y="27"/>
                      <a:pt x="12" y="3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6" name="PA-任意多边形 389"/>
              <p:cNvSpPr/>
              <p:nvPr>
                <p:custDataLst>
                  <p:tags r:id="rId400"/>
                </p:custDataLst>
              </p:nvPr>
            </p:nvSpPr>
            <p:spPr bwMode="auto">
              <a:xfrm>
                <a:off x="2705" y="3762"/>
                <a:ext cx="118" cy="91"/>
              </a:xfrm>
              <a:custGeom>
                <a:avLst/>
                <a:gdLst>
                  <a:gd name="T0" fmla="*/ 29 w 75"/>
                  <a:gd name="T1" fmla="*/ 31 h 62"/>
                  <a:gd name="T2" fmla="*/ 39 w 75"/>
                  <a:gd name="T3" fmla="*/ 27 h 62"/>
                  <a:gd name="T4" fmla="*/ 45 w 75"/>
                  <a:gd name="T5" fmla="*/ 32 h 62"/>
                  <a:gd name="T6" fmla="*/ 50 w 75"/>
                  <a:gd name="T7" fmla="*/ 38 h 62"/>
                  <a:gd name="T8" fmla="*/ 50 w 75"/>
                  <a:gd name="T9" fmla="*/ 35 h 62"/>
                  <a:gd name="T10" fmla="*/ 49 w 75"/>
                  <a:gd name="T11" fmla="*/ 35 h 62"/>
                  <a:gd name="T12" fmla="*/ 43 w 75"/>
                  <a:gd name="T13" fmla="*/ 32 h 62"/>
                  <a:gd name="T14" fmla="*/ 36 w 75"/>
                  <a:gd name="T15" fmla="*/ 19 h 62"/>
                  <a:gd name="T16" fmla="*/ 22 w 75"/>
                  <a:gd name="T17" fmla="*/ 11 h 62"/>
                  <a:gd name="T18" fmla="*/ 13 w 75"/>
                  <a:gd name="T19" fmla="*/ 26 h 62"/>
                  <a:gd name="T20" fmla="*/ 41 w 75"/>
                  <a:gd name="T21" fmla="*/ 57 h 62"/>
                  <a:gd name="T22" fmla="*/ 74 w 75"/>
                  <a:gd name="T23" fmla="*/ 39 h 62"/>
                  <a:gd name="T24" fmla="*/ 48 w 75"/>
                  <a:gd name="T25" fmla="*/ 5 h 62"/>
                  <a:gd name="T26" fmla="*/ 8 w 75"/>
                  <a:gd name="T27" fmla="*/ 19 h 62"/>
                  <a:gd name="T28" fmla="*/ 29 w 75"/>
                  <a:gd name="T29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62">
                    <a:moveTo>
                      <a:pt x="29" y="31"/>
                    </a:moveTo>
                    <a:cubicBezTo>
                      <a:pt x="31" y="27"/>
                      <a:pt x="35" y="26"/>
                      <a:pt x="39" y="27"/>
                    </a:cubicBezTo>
                    <a:cubicBezTo>
                      <a:pt x="41" y="28"/>
                      <a:pt x="43" y="30"/>
                      <a:pt x="45" y="32"/>
                    </a:cubicBezTo>
                    <a:cubicBezTo>
                      <a:pt x="46" y="33"/>
                      <a:pt x="49" y="37"/>
                      <a:pt x="50" y="38"/>
                    </a:cubicBezTo>
                    <a:cubicBezTo>
                      <a:pt x="52" y="35"/>
                      <a:pt x="52" y="34"/>
                      <a:pt x="50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8" y="34"/>
                      <a:pt x="45" y="34"/>
                      <a:pt x="43" y="32"/>
                    </a:cubicBezTo>
                    <a:cubicBezTo>
                      <a:pt x="39" y="29"/>
                      <a:pt x="37" y="25"/>
                      <a:pt x="36" y="19"/>
                    </a:cubicBezTo>
                    <a:cubicBezTo>
                      <a:pt x="35" y="13"/>
                      <a:pt x="27" y="10"/>
                      <a:pt x="22" y="11"/>
                    </a:cubicBezTo>
                    <a:cubicBezTo>
                      <a:pt x="15" y="13"/>
                      <a:pt x="12" y="19"/>
                      <a:pt x="13" y="26"/>
                    </a:cubicBezTo>
                    <a:cubicBezTo>
                      <a:pt x="16" y="40"/>
                      <a:pt x="27" y="53"/>
                      <a:pt x="41" y="57"/>
                    </a:cubicBezTo>
                    <a:cubicBezTo>
                      <a:pt x="54" y="62"/>
                      <a:pt x="73" y="55"/>
                      <a:pt x="74" y="39"/>
                    </a:cubicBezTo>
                    <a:cubicBezTo>
                      <a:pt x="75" y="24"/>
                      <a:pt x="60" y="10"/>
                      <a:pt x="48" y="5"/>
                    </a:cubicBezTo>
                    <a:cubicBezTo>
                      <a:pt x="33" y="0"/>
                      <a:pt x="16" y="5"/>
                      <a:pt x="8" y="19"/>
                    </a:cubicBezTo>
                    <a:cubicBezTo>
                      <a:pt x="0" y="32"/>
                      <a:pt x="21" y="44"/>
                      <a:pt x="29" y="3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7" name="PA-任意多边形 390"/>
              <p:cNvSpPr/>
              <p:nvPr>
                <p:custDataLst>
                  <p:tags r:id="rId401"/>
                </p:custDataLst>
              </p:nvPr>
            </p:nvSpPr>
            <p:spPr bwMode="auto">
              <a:xfrm>
                <a:off x="2683" y="3771"/>
                <a:ext cx="78" cy="122"/>
              </a:xfrm>
              <a:custGeom>
                <a:avLst/>
                <a:gdLst>
                  <a:gd name="T0" fmla="*/ 25 w 50"/>
                  <a:gd name="T1" fmla="*/ 17 h 83"/>
                  <a:gd name="T2" fmla="*/ 24 w 50"/>
                  <a:gd name="T3" fmla="*/ 37 h 83"/>
                  <a:gd name="T4" fmla="*/ 23 w 50"/>
                  <a:gd name="T5" fmla="*/ 47 h 83"/>
                  <a:gd name="T6" fmla="*/ 25 w 50"/>
                  <a:gd name="T7" fmla="*/ 50 h 83"/>
                  <a:gd name="T8" fmla="*/ 29 w 50"/>
                  <a:gd name="T9" fmla="*/ 43 h 83"/>
                  <a:gd name="T10" fmla="*/ 35 w 50"/>
                  <a:gd name="T11" fmla="*/ 36 h 83"/>
                  <a:gd name="T12" fmla="*/ 43 w 50"/>
                  <a:gd name="T13" fmla="*/ 21 h 83"/>
                  <a:gd name="T14" fmla="*/ 20 w 50"/>
                  <a:gd name="T15" fmla="*/ 14 h 83"/>
                  <a:gd name="T16" fmla="*/ 2 w 50"/>
                  <a:gd name="T17" fmla="*/ 46 h 83"/>
                  <a:gd name="T18" fmla="*/ 17 w 50"/>
                  <a:gd name="T19" fmla="*/ 73 h 83"/>
                  <a:gd name="T20" fmla="*/ 49 w 50"/>
                  <a:gd name="T21" fmla="*/ 17 h 83"/>
                  <a:gd name="T22" fmla="*/ 25 w 50"/>
                  <a:gd name="T23" fmla="*/ 1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83">
                    <a:moveTo>
                      <a:pt x="25" y="17"/>
                    </a:moveTo>
                    <a:cubicBezTo>
                      <a:pt x="25" y="23"/>
                      <a:pt x="24" y="30"/>
                      <a:pt x="24" y="37"/>
                    </a:cubicBezTo>
                    <a:cubicBezTo>
                      <a:pt x="23" y="40"/>
                      <a:pt x="24" y="44"/>
                      <a:pt x="23" y="47"/>
                    </a:cubicBezTo>
                    <a:cubicBezTo>
                      <a:pt x="22" y="50"/>
                      <a:pt x="20" y="54"/>
                      <a:pt x="25" y="50"/>
                    </a:cubicBezTo>
                    <a:cubicBezTo>
                      <a:pt x="26" y="50"/>
                      <a:pt x="28" y="44"/>
                      <a:pt x="29" y="43"/>
                    </a:cubicBezTo>
                    <a:cubicBezTo>
                      <a:pt x="31" y="41"/>
                      <a:pt x="33" y="39"/>
                      <a:pt x="35" y="36"/>
                    </a:cubicBezTo>
                    <a:cubicBezTo>
                      <a:pt x="38" y="32"/>
                      <a:pt x="41" y="27"/>
                      <a:pt x="43" y="21"/>
                    </a:cubicBezTo>
                    <a:cubicBezTo>
                      <a:pt x="47" y="6"/>
                      <a:pt x="24" y="0"/>
                      <a:pt x="20" y="14"/>
                    </a:cubicBezTo>
                    <a:cubicBezTo>
                      <a:pt x="16" y="26"/>
                      <a:pt x="4" y="33"/>
                      <a:pt x="2" y="46"/>
                    </a:cubicBezTo>
                    <a:cubicBezTo>
                      <a:pt x="0" y="57"/>
                      <a:pt x="6" y="70"/>
                      <a:pt x="17" y="73"/>
                    </a:cubicBezTo>
                    <a:cubicBezTo>
                      <a:pt x="49" y="83"/>
                      <a:pt x="48" y="35"/>
                      <a:pt x="49" y="17"/>
                    </a:cubicBezTo>
                    <a:cubicBezTo>
                      <a:pt x="50" y="1"/>
                      <a:pt x="26" y="1"/>
                      <a:pt x="25" y="17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8" name="PA-任意多边形 391"/>
              <p:cNvSpPr/>
              <p:nvPr>
                <p:custDataLst>
                  <p:tags r:id="rId402"/>
                </p:custDataLst>
              </p:nvPr>
            </p:nvSpPr>
            <p:spPr bwMode="auto">
              <a:xfrm>
                <a:off x="2627" y="3766"/>
                <a:ext cx="147" cy="172"/>
              </a:xfrm>
              <a:custGeom>
                <a:avLst/>
                <a:gdLst>
                  <a:gd name="T0" fmla="*/ 66 w 94"/>
                  <a:gd name="T1" fmla="*/ 11 h 117"/>
                  <a:gd name="T2" fmla="*/ 22 w 94"/>
                  <a:gd name="T3" fmla="*/ 47 h 117"/>
                  <a:gd name="T4" fmla="*/ 2 w 94"/>
                  <a:gd name="T5" fmla="*/ 102 h 117"/>
                  <a:gd name="T6" fmla="*/ 26 w 94"/>
                  <a:gd name="T7" fmla="*/ 102 h 117"/>
                  <a:gd name="T8" fmla="*/ 49 w 94"/>
                  <a:gd name="T9" fmla="*/ 54 h 117"/>
                  <a:gd name="T10" fmla="*/ 83 w 94"/>
                  <a:gd name="T11" fmla="*/ 28 h 117"/>
                  <a:gd name="T12" fmla="*/ 66 w 94"/>
                  <a:gd name="T13" fmla="*/ 1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17">
                    <a:moveTo>
                      <a:pt x="66" y="11"/>
                    </a:moveTo>
                    <a:cubicBezTo>
                      <a:pt x="54" y="26"/>
                      <a:pt x="34" y="32"/>
                      <a:pt x="22" y="47"/>
                    </a:cubicBezTo>
                    <a:cubicBezTo>
                      <a:pt x="10" y="63"/>
                      <a:pt x="5" y="82"/>
                      <a:pt x="2" y="102"/>
                    </a:cubicBezTo>
                    <a:cubicBezTo>
                      <a:pt x="0" y="117"/>
                      <a:pt x="24" y="117"/>
                      <a:pt x="26" y="102"/>
                    </a:cubicBezTo>
                    <a:cubicBezTo>
                      <a:pt x="29" y="84"/>
                      <a:pt x="35" y="66"/>
                      <a:pt x="49" y="54"/>
                    </a:cubicBezTo>
                    <a:cubicBezTo>
                      <a:pt x="61" y="45"/>
                      <a:pt x="74" y="39"/>
                      <a:pt x="83" y="28"/>
                    </a:cubicBezTo>
                    <a:cubicBezTo>
                      <a:pt x="94" y="17"/>
                      <a:pt x="77" y="0"/>
                      <a:pt x="66" y="11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9" name="PA-任意多边形 392"/>
              <p:cNvSpPr/>
              <p:nvPr>
                <p:custDataLst>
                  <p:tags r:id="rId403"/>
                </p:custDataLst>
              </p:nvPr>
            </p:nvSpPr>
            <p:spPr bwMode="auto">
              <a:xfrm>
                <a:off x="2664" y="3797"/>
                <a:ext cx="77" cy="131"/>
              </a:xfrm>
              <a:custGeom>
                <a:avLst/>
                <a:gdLst>
                  <a:gd name="T0" fmla="*/ 22 w 49"/>
                  <a:gd name="T1" fmla="*/ 6 h 89"/>
                  <a:gd name="T2" fmla="*/ 4 w 49"/>
                  <a:gd name="T3" fmla="*/ 73 h 89"/>
                  <a:gd name="T4" fmla="*/ 28 w 49"/>
                  <a:gd name="T5" fmla="*/ 73 h 89"/>
                  <a:gd name="T6" fmla="*/ 29 w 49"/>
                  <a:gd name="T7" fmla="*/ 45 h 89"/>
                  <a:gd name="T8" fmla="*/ 35 w 49"/>
                  <a:gd name="T9" fmla="*/ 27 h 89"/>
                  <a:gd name="T10" fmla="*/ 22 w 49"/>
                  <a:gd name="T11" fmla="*/ 6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89">
                    <a:moveTo>
                      <a:pt x="22" y="6"/>
                    </a:moveTo>
                    <a:cubicBezTo>
                      <a:pt x="0" y="17"/>
                      <a:pt x="4" y="53"/>
                      <a:pt x="4" y="73"/>
                    </a:cubicBezTo>
                    <a:cubicBezTo>
                      <a:pt x="4" y="89"/>
                      <a:pt x="28" y="89"/>
                      <a:pt x="28" y="73"/>
                    </a:cubicBezTo>
                    <a:cubicBezTo>
                      <a:pt x="28" y="64"/>
                      <a:pt x="28" y="54"/>
                      <a:pt x="29" y="45"/>
                    </a:cubicBezTo>
                    <a:cubicBezTo>
                      <a:pt x="29" y="39"/>
                      <a:pt x="29" y="30"/>
                      <a:pt x="35" y="27"/>
                    </a:cubicBezTo>
                    <a:cubicBezTo>
                      <a:pt x="49" y="20"/>
                      <a:pt x="36" y="0"/>
                      <a:pt x="22" y="6"/>
                    </a:cubicBezTo>
                    <a:close/>
                  </a:path>
                </a:pathLst>
              </a:custGeom>
              <a:solidFill>
                <a:srgbClr val="FFE8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0" name="PA-椭圆 393"/>
              <p:cNvSpPr>
                <a:spLocks noChangeArrowheads="1"/>
              </p:cNvSpPr>
              <p:nvPr>
                <p:custDataLst>
                  <p:tags r:id="rId404"/>
                </p:custDataLst>
              </p:nvPr>
            </p:nvSpPr>
            <p:spPr bwMode="auto">
              <a:xfrm>
                <a:off x="1609" y="3261"/>
                <a:ext cx="64" cy="61"/>
              </a:xfrm>
              <a:prstGeom prst="ellipse">
                <a:avLst/>
              </a:pr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1" name="PA-椭圆 394"/>
              <p:cNvSpPr>
                <a:spLocks noChangeArrowheads="1"/>
              </p:cNvSpPr>
              <p:nvPr>
                <p:custDataLst>
                  <p:tags r:id="rId405"/>
                </p:custDataLst>
              </p:nvPr>
            </p:nvSpPr>
            <p:spPr bwMode="auto">
              <a:xfrm>
                <a:off x="2048" y="3261"/>
                <a:ext cx="64" cy="61"/>
              </a:xfrm>
              <a:prstGeom prst="ellipse">
                <a:avLst/>
              </a:pr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2" name="PA-任意多边形 395"/>
              <p:cNvSpPr/>
              <p:nvPr>
                <p:custDataLst>
                  <p:tags r:id="rId406"/>
                </p:custDataLst>
              </p:nvPr>
            </p:nvSpPr>
            <p:spPr bwMode="auto">
              <a:xfrm>
                <a:off x="1755" y="3354"/>
                <a:ext cx="227" cy="83"/>
              </a:xfrm>
              <a:custGeom>
                <a:avLst/>
                <a:gdLst>
                  <a:gd name="T0" fmla="*/ 72 w 145"/>
                  <a:gd name="T1" fmla="*/ 56 h 56"/>
                  <a:gd name="T2" fmla="*/ 145 w 145"/>
                  <a:gd name="T3" fmla="*/ 0 h 56"/>
                  <a:gd name="T4" fmla="*/ 0 w 145"/>
                  <a:gd name="T5" fmla="*/ 0 h 56"/>
                  <a:gd name="T6" fmla="*/ 72 w 145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56">
                    <a:moveTo>
                      <a:pt x="72" y="56"/>
                    </a:moveTo>
                    <a:cubicBezTo>
                      <a:pt x="112" y="56"/>
                      <a:pt x="145" y="31"/>
                      <a:pt x="14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1"/>
                      <a:pt x="32" y="56"/>
                      <a:pt x="72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3" name="PA-椭圆 396"/>
              <p:cNvSpPr>
                <a:spLocks noChangeArrowheads="1"/>
              </p:cNvSpPr>
              <p:nvPr>
                <p:custDataLst>
                  <p:tags r:id="rId407"/>
                </p:custDataLst>
              </p:nvPr>
            </p:nvSpPr>
            <p:spPr bwMode="auto">
              <a:xfrm>
                <a:off x="1803" y="3404"/>
                <a:ext cx="132" cy="58"/>
              </a:xfrm>
              <a:prstGeom prst="ellipse">
                <a:avLst/>
              </a:pr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4" name="PA-任意多边形 397"/>
              <p:cNvSpPr/>
              <p:nvPr>
                <p:custDataLst>
                  <p:tags r:id="rId408"/>
                </p:custDataLst>
              </p:nvPr>
            </p:nvSpPr>
            <p:spPr bwMode="auto">
              <a:xfrm>
                <a:off x="1606" y="3098"/>
                <a:ext cx="124" cy="131"/>
              </a:xfrm>
              <a:custGeom>
                <a:avLst/>
                <a:gdLst>
                  <a:gd name="T0" fmla="*/ 9 w 124"/>
                  <a:gd name="T1" fmla="*/ 131 h 131"/>
                  <a:gd name="T2" fmla="*/ 124 w 124"/>
                  <a:gd name="T3" fmla="*/ 83 h 131"/>
                  <a:gd name="T4" fmla="*/ 114 w 124"/>
                  <a:gd name="T5" fmla="*/ 68 h 131"/>
                  <a:gd name="T6" fmla="*/ 30 w 124"/>
                  <a:gd name="T7" fmla="*/ 0 h 131"/>
                  <a:gd name="T8" fmla="*/ 13 w 124"/>
                  <a:gd name="T9" fmla="*/ 18 h 131"/>
                  <a:gd name="T10" fmla="*/ 94 w 124"/>
                  <a:gd name="T11" fmla="*/ 83 h 131"/>
                  <a:gd name="T12" fmla="*/ 96 w 124"/>
                  <a:gd name="T13" fmla="*/ 84 h 131"/>
                  <a:gd name="T14" fmla="*/ 107 w 124"/>
                  <a:gd name="T15" fmla="*/ 78 h 131"/>
                  <a:gd name="T16" fmla="*/ 100 w 124"/>
                  <a:gd name="T17" fmla="*/ 66 h 131"/>
                  <a:gd name="T18" fmla="*/ 0 w 124"/>
                  <a:gd name="T19" fmla="*/ 109 h 131"/>
                  <a:gd name="T20" fmla="*/ 9 w 124"/>
                  <a:gd name="T21" fmla="*/ 131 h 131"/>
                  <a:gd name="T22" fmla="*/ 9 w 124"/>
                  <a:gd name="T23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" h="131">
                    <a:moveTo>
                      <a:pt x="9" y="131"/>
                    </a:moveTo>
                    <a:lnTo>
                      <a:pt x="124" y="83"/>
                    </a:lnTo>
                    <a:lnTo>
                      <a:pt x="114" y="68"/>
                    </a:lnTo>
                    <a:lnTo>
                      <a:pt x="30" y="0"/>
                    </a:lnTo>
                    <a:lnTo>
                      <a:pt x="13" y="18"/>
                    </a:lnTo>
                    <a:lnTo>
                      <a:pt x="94" y="83"/>
                    </a:lnTo>
                    <a:lnTo>
                      <a:pt x="96" y="84"/>
                    </a:lnTo>
                    <a:lnTo>
                      <a:pt x="107" y="78"/>
                    </a:lnTo>
                    <a:lnTo>
                      <a:pt x="100" y="66"/>
                    </a:lnTo>
                    <a:lnTo>
                      <a:pt x="0" y="109"/>
                    </a:lnTo>
                    <a:lnTo>
                      <a:pt x="9" y="131"/>
                    </a:lnTo>
                    <a:lnTo>
                      <a:pt x="9" y="1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5" name="PA-任意多边形 398"/>
              <p:cNvSpPr/>
              <p:nvPr>
                <p:custDataLst>
                  <p:tags r:id="rId409"/>
                </p:custDataLst>
              </p:nvPr>
            </p:nvSpPr>
            <p:spPr bwMode="auto">
              <a:xfrm>
                <a:off x="2001" y="3098"/>
                <a:ext cx="125" cy="131"/>
              </a:xfrm>
              <a:custGeom>
                <a:avLst/>
                <a:gdLst>
                  <a:gd name="T0" fmla="*/ 125 w 125"/>
                  <a:gd name="T1" fmla="*/ 109 h 131"/>
                  <a:gd name="T2" fmla="*/ 23 w 125"/>
                  <a:gd name="T3" fmla="*/ 66 h 131"/>
                  <a:gd name="T4" fmla="*/ 18 w 125"/>
                  <a:gd name="T5" fmla="*/ 78 h 131"/>
                  <a:gd name="T6" fmla="*/ 29 w 125"/>
                  <a:gd name="T7" fmla="*/ 84 h 131"/>
                  <a:gd name="T8" fmla="*/ 29 w 125"/>
                  <a:gd name="T9" fmla="*/ 83 h 131"/>
                  <a:gd name="T10" fmla="*/ 111 w 125"/>
                  <a:gd name="T11" fmla="*/ 18 h 131"/>
                  <a:gd name="T12" fmla="*/ 95 w 125"/>
                  <a:gd name="T13" fmla="*/ 0 h 131"/>
                  <a:gd name="T14" fmla="*/ 11 w 125"/>
                  <a:gd name="T15" fmla="*/ 68 h 131"/>
                  <a:gd name="T16" fmla="*/ 7 w 125"/>
                  <a:gd name="T17" fmla="*/ 71 h 131"/>
                  <a:gd name="T18" fmla="*/ 0 w 125"/>
                  <a:gd name="T19" fmla="*/ 83 h 131"/>
                  <a:gd name="T20" fmla="*/ 114 w 125"/>
                  <a:gd name="T21" fmla="*/ 131 h 131"/>
                  <a:gd name="T22" fmla="*/ 125 w 125"/>
                  <a:gd name="T23" fmla="*/ 109 h 131"/>
                  <a:gd name="T24" fmla="*/ 125 w 125"/>
                  <a:gd name="T25" fmla="*/ 10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131">
                    <a:moveTo>
                      <a:pt x="125" y="109"/>
                    </a:moveTo>
                    <a:lnTo>
                      <a:pt x="23" y="66"/>
                    </a:lnTo>
                    <a:lnTo>
                      <a:pt x="18" y="78"/>
                    </a:lnTo>
                    <a:lnTo>
                      <a:pt x="29" y="84"/>
                    </a:lnTo>
                    <a:lnTo>
                      <a:pt x="29" y="83"/>
                    </a:lnTo>
                    <a:lnTo>
                      <a:pt x="111" y="18"/>
                    </a:lnTo>
                    <a:lnTo>
                      <a:pt x="95" y="0"/>
                    </a:lnTo>
                    <a:lnTo>
                      <a:pt x="11" y="68"/>
                    </a:lnTo>
                    <a:lnTo>
                      <a:pt x="7" y="71"/>
                    </a:lnTo>
                    <a:lnTo>
                      <a:pt x="0" y="83"/>
                    </a:lnTo>
                    <a:lnTo>
                      <a:pt x="114" y="131"/>
                    </a:lnTo>
                    <a:lnTo>
                      <a:pt x="125" y="109"/>
                    </a:lnTo>
                    <a:lnTo>
                      <a:pt x="125" y="10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6" name="PA-任意多边形 399"/>
              <p:cNvSpPr/>
              <p:nvPr>
                <p:custDataLst>
                  <p:tags r:id="rId410"/>
                </p:custDataLst>
              </p:nvPr>
            </p:nvSpPr>
            <p:spPr bwMode="auto">
              <a:xfrm>
                <a:off x="1669" y="3088"/>
                <a:ext cx="76" cy="63"/>
              </a:xfrm>
              <a:custGeom>
                <a:avLst/>
                <a:gdLst>
                  <a:gd name="T0" fmla="*/ 0 w 76"/>
                  <a:gd name="T1" fmla="*/ 13 h 63"/>
                  <a:gd name="T2" fmla="*/ 64 w 76"/>
                  <a:gd name="T3" fmla="*/ 63 h 63"/>
                  <a:gd name="T4" fmla="*/ 76 w 76"/>
                  <a:gd name="T5" fmla="*/ 50 h 63"/>
                  <a:gd name="T6" fmla="*/ 12 w 76"/>
                  <a:gd name="T7" fmla="*/ 0 h 63"/>
                  <a:gd name="T8" fmla="*/ 0 w 76"/>
                  <a:gd name="T9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63">
                    <a:moveTo>
                      <a:pt x="0" y="13"/>
                    </a:moveTo>
                    <a:lnTo>
                      <a:pt x="64" y="63"/>
                    </a:lnTo>
                    <a:lnTo>
                      <a:pt x="76" y="50"/>
                    </a:lnTo>
                    <a:lnTo>
                      <a:pt x="1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7" name="PA-任意多边形 400"/>
              <p:cNvSpPr/>
              <p:nvPr>
                <p:custDataLst>
                  <p:tags r:id="rId411"/>
                </p:custDataLst>
              </p:nvPr>
            </p:nvSpPr>
            <p:spPr bwMode="auto">
              <a:xfrm>
                <a:off x="1669" y="3088"/>
                <a:ext cx="76" cy="63"/>
              </a:xfrm>
              <a:custGeom>
                <a:avLst/>
                <a:gdLst>
                  <a:gd name="T0" fmla="*/ 0 w 76"/>
                  <a:gd name="T1" fmla="*/ 13 h 63"/>
                  <a:gd name="T2" fmla="*/ 64 w 76"/>
                  <a:gd name="T3" fmla="*/ 63 h 63"/>
                  <a:gd name="T4" fmla="*/ 76 w 76"/>
                  <a:gd name="T5" fmla="*/ 50 h 63"/>
                  <a:gd name="T6" fmla="*/ 12 w 76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63">
                    <a:moveTo>
                      <a:pt x="0" y="13"/>
                    </a:moveTo>
                    <a:lnTo>
                      <a:pt x="64" y="63"/>
                    </a:lnTo>
                    <a:lnTo>
                      <a:pt x="76" y="50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8" name="PA-任意多边形 401"/>
              <p:cNvSpPr/>
              <p:nvPr>
                <p:custDataLst>
                  <p:tags r:id="rId412"/>
                </p:custDataLst>
              </p:nvPr>
            </p:nvSpPr>
            <p:spPr bwMode="auto">
              <a:xfrm>
                <a:off x="1991" y="3097"/>
                <a:ext cx="77" cy="64"/>
              </a:xfrm>
              <a:custGeom>
                <a:avLst/>
                <a:gdLst>
                  <a:gd name="T0" fmla="*/ 64 w 77"/>
                  <a:gd name="T1" fmla="*/ 0 h 64"/>
                  <a:gd name="T2" fmla="*/ 0 w 77"/>
                  <a:gd name="T3" fmla="*/ 51 h 64"/>
                  <a:gd name="T4" fmla="*/ 13 w 77"/>
                  <a:gd name="T5" fmla="*/ 64 h 64"/>
                  <a:gd name="T6" fmla="*/ 77 w 77"/>
                  <a:gd name="T7" fmla="*/ 14 h 64"/>
                  <a:gd name="T8" fmla="*/ 64 w 77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64">
                    <a:moveTo>
                      <a:pt x="64" y="0"/>
                    </a:moveTo>
                    <a:lnTo>
                      <a:pt x="0" y="51"/>
                    </a:lnTo>
                    <a:lnTo>
                      <a:pt x="13" y="64"/>
                    </a:lnTo>
                    <a:lnTo>
                      <a:pt x="77" y="1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9" name="PA-任意多边形 402"/>
              <p:cNvSpPr/>
              <p:nvPr>
                <p:custDataLst>
                  <p:tags r:id="rId413"/>
                </p:custDataLst>
              </p:nvPr>
            </p:nvSpPr>
            <p:spPr bwMode="auto">
              <a:xfrm>
                <a:off x="1991" y="3097"/>
                <a:ext cx="77" cy="64"/>
              </a:xfrm>
              <a:custGeom>
                <a:avLst/>
                <a:gdLst>
                  <a:gd name="T0" fmla="*/ 64 w 77"/>
                  <a:gd name="T1" fmla="*/ 0 h 64"/>
                  <a:gd name="T2" fmla="*/ 0 w 77"/>
                  <a:gd name="T3" fmla="*/ 51 h 64"/>
                  <a:gd name="T4" fmla="*/ 13 w 77"/>
                  <a:gd name="T5" fmla="*/ 64 h 64"/>
                  <a:gd name="T6" fmla="*/ 77 w 77"/>
                  <a:gd name="T7" fmla="*/ 1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64">
                    <a:moveTo>
                      <a:pt x="64" y="0"/>
                    </a:moveTo>
                    <a:lnTo>
                      <a:pt x="0" y="51"/>
                    </a:lnTo>
                    <a:lnTo>
                      <a:pt x="13" y="64"/>
                    </a:lnTo>
                    <a:lnTo>
                      <a:pt x="77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0" name="PA-任意多边形 403"/>
              <p:cNvSpPr/>
              <p:nvPr>
                <p:custDataLst>
                  <p:tags r:id="rId414"/>
                </p:custDataLst>
              </p:nvPr>
            </p:nvSpPr>
            <p:spPr bwMode="auto">
              <a:xfrm>
                <a:off x="4084" y="3164"/>
                <a:ext cx="127" cy="86"/>
              </a:xfrm>
              <a:custGeom>
                <a:avLst/>
                <a:gdLst>
                  <a:gd name="T0" fmla="*/ 5 w 81"/>
                  <a:gd name="T1" fmla="*/ 0 h 58"/>
                  <a:gd name="T2" fmla="*/ 32 w 81"/>
                  <a:gd name="T3" fmla="*/ 51 h 58"/>
                  <a:gd name="T4" fmla="*/ 81 w 81"/>
                  <a:gd name="T5" fmla="*/ 34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58">
                    <a:moveTo>
                      <a:pt x="5" y="0"/>
                    </a:moveTo>
                    <a:cubicBezTo>
                      <a:pt x="0" y="22"/>
                      <a:pt x="12" y="44"/>
                      <a:pt x="32" y="51"/>
                    </a:cubicBezTo>
                    <a:cubicBezTo>
                      <a:pt x="49" y="58"/>
                      <a:pt x="70" y="51"/>
                      <a:pt x="81" y="3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1" name="PA-任意多边形 404"/>
              <p:cNvSpPr/>
              <p:nvPr>
                <p:custDataLst>
                  <p:tags r:id="rId415"/>
                </p:custDataLst>
              </p:nvPr>
            </p:nvSpPr>
            <p:spPr bwMode="auto">
              <a:xfrm>
                <a:off x="4084" y="3163"/>
                <a:ext cx="134" cy="87"/>
              </a:xfrm>
              <a:custGeom>
                <a:avLst/>
                <a:gdLst>
                  <a:gd name="T0" fmla="*/ 1 w 85"/>
                  <a:gd name="T1" fmla="*/ 0 h 59"/>
                  <a:gd name="T2" fmla="*/ 0 w 85"/>
                  <a:gd name="T3" fmla="*/ 12 h 59"/>
                  <a:gd name="T4" fmla="*/ 30 w 85"/>
                  <a:gd name="T5" fmla="*/ 56 h 59"/>
                  <a:gd name="T6" fmla="*/ 45 w 85"/>
                  <a:gd name="T7" fmla="*/ 59 h 59"/>
                  <a:gd name="T8" fmla="*/ 85 w 85"/>
                  <a:gd name="T9" fmla="*/ 38 h 59"/>
                  <a:gd name="T10" fmla="*/ 78 w 85"/>
                  <a:gd name="T11" fmla="*/ 33 h 59"/>
                  <a:gd name="T12" fmla="*/ 45 w 85"/>
                  <a:gd name="T13" fmla="*/ 51 h 59"/>
                  <a:gd name="T14" fmla="*/ 33 w 85"/>
                  <a:gd name="T15" fmla="*/ 49 h 59"/>
                  <a:gd name="T16" fmla="*/ 8 w 85"/>
                  <a:gd name="T17" fmla="*/ 12 h 59"/>
                  <a:gd name="T18" fmla="*/ 9 w 85"/>
                  <a:gd name="T19" fmla="*/ 2 h 59"/>
                  <a:gd name="T20" fmla="*/ 1 w 85"/>
                  <a:gd name="T2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59">
                    <a:moveTo>
                      <a:pt x="1" y="0"/>
                    </a:moveTo>
                    <a:cubicBezTo>
                      <a:pt x="0" y="4"/>
                      <a:pt x="0" y="8"/>
                      <a:pt x="0" y="12"/>
                    </a:cubicBezTo>
                    <a:cubicBezTo>
                      <a:pt x="0" y="32"/>
                      <a:pt x="12" y="50"/>
                      <a:pt x="30" y="56"/>
                    </a:cubicBezTo>
                    <a:cubicBezTo>
                      <a:pt x="35" y="58"/>
                      <a:pt x="40" y="59"/>
                      <a:pt x="45" y="59"/>
                    </a:cubicBezTo>
                    <a:cubicBezTo>
                      <a:pt x="61" y="59"/>
                      <a:pt x="76" y="51"/>
                      <a:pt x="85" y="38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0" y="45"/>
                      <a:pt x="58" y="51"/>
                      <a:pt x="45" y="51"/>
                    </a:cubicBezTo>
                    <a:cubicBezTo>
                      <a:pt x="41" y="51"/>
                      <a:pt x="37" y="50"/>
                      <a:pt x="33" y="49"/>
                    </a:cubicBezTo>
                    <a:cubicBezTo>
                      <a:pt x="18" y="43"/>
                      <a:pt x="8" y="28"/>
                      <a:pt x="8" y="12"/>
                    </a:cubicBezTo>
                    <a:cubicBezTo>
                      <a:pt x="8" y="9"/>
                      <a:pt x="8" y="6"/>
                      <a:pt x="9" y="2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2" name="PA-任意多边形 405"/>
              <p:cNvSpPr/>
              <p:nvPr>
                <p:custDataLst>
                  <p:tags r:id="rId416"/>
                </p:custDataLst>
              </p:nvPr>
            </p:nvSpPr>
            <p:spPr bwMode="auto">
              <a:xfrm>
                <a:off x="4031" y="3128"/>
                <a:ext cx="197" cy="104"/>
              </a:xfrm>
              <a:custGeom>
                <a:avLst/>
                <a:gdLst>
                  <a:gd name="T0" fmla="*/ 6 w 126"/>
                  <a:gd name="T1" fmla="*/ 17 h 71"/>
                  <a:gd name="T2" fmla="*/ 113 w 126"/>
                  <a:gd name="T3" fmla="*/ 69 h 71"/>
                  <a:gd name="T4" fmla="*/ 124 w 126"/>
                  <a:gd name="T5" fmla="*/ 65 h 71"/>
                  <a:gd name="T6" fmla="*/ 120 w 126"/>
                  <a:gd name="T7" fmla="*/ 55 h 71"/>
                  <a:gd name="T8" fmla="*/ 13 w 126"/>
                  <a:gd name="T9" fmla="*/ 2 h 71"/>
                  <a:gd name="T10" fmla="*/ 2 w 126"/>
                  <a:gd name="T11" fmla="*/ 6 h 71"/>
                  <a:gd name="T12" fmla="*/ 6 w 126"/>
                  <a:gd name="T13" fmla="*/ 1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71">
                    <a:moveTo>
                      <a:pt x="6" y="17"/>
                    </a:moveTo>
                    <a:cubicBezTo>
                      <a:pt x="113" y="69"/>
                      <a:pt x="113" y="69"/>
                      <a:pt x="113" y="69"/>
                    </a:cubicBezTo>
                    <a:cubicBezTo>
                      <a:pt x="117" y="71"/>
                      <a:pt x="122" y="69"/>
                      <a:pt x="124" y="65"/>
                    </a:cubicBezTo>
                    <a:cubicBezTo>
                      <a:pt x="126" y="61"/>
                      <a:pt x="124" y="56"/>
                      <a:pt x="120" y="55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9" y="0"/>
                      <a:pt x="4" y="2"/>
                      <a:pt x="2" y="6"/>
                    </a:cubicBezTo>
                    <a:cubicBezTo>
                      <a:pt x="0" y="10"/>
                      <a:pt x="2" y="15"/>
                      <a:pt x="6" y="1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3" name="PA-任意多边形 406"/>
              <p:cNvSpPr/>
              <p:nvPr>
                <p:custDataLst>
                  <p:tags r:id="rId417"/>
                </p:custDataLst>
              </p:nvPr>
            </p:nvSpPr>
            <p:spPr bwMode="auto">
              <a:xfrm>
                <a:off x="4124" y="3192"/>
                <a:ext cx="53" cy="42"/>
              </a:xfrm>
              <a:custGeom>
                <a:avLst/>
                <a:gdLst>
                  <a:gd name="T0" fmla="*/ 33 w 34"/>
                  <a:gd name="T1" fmla="*/ 17 h 28"/>
                  <a:gd name="T2" fmla="*/ 15 w 34"/>
                  <a:gd name="T3" fmla="*/ 27 h 28"/>
                  <a:gd name="T4" fmla="*/ 1 w 34"/>
                  <a:gd name="T5" fmla="*/ 12 h 28"/>
                  <a:gd name="T6" fmla="*/ 19 w 34"/>
                  <a:gd name="T7" fmla="*/ 2 h 28"/>
                  <a:gd name="T8" fmla="*/ 33 w 34"/>
                  <a:gd name="T9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8">
                    <a:moveTo>
                      <a:pt x="33" y="17"/>
                    </a:moveTo>
                    <a:cubicBezTo>
                      <a:pt x="32" y="24"/>
                      <a:pt x="24" y="28"/>
                      <a:pt x="15" y="27"/>
                    </a:cubicBezTo>
                    <a:cubicBezTo>
                      <a:pt x="6" y="25"/>
                      <a:pt x="0" y="18"/>
                      <a:pt x="1" y="12"/>
                    </a:cubicBezTo>
                    <a:cubicBezTo>
                      <a:pt x="3" y="5"/>
                      <a:pt x="11" y="0"/>
                      <a:pt x="19" y="2"/>
                    </a:cubicBezTo>
                    <a:cubicBezTo>
                      <a:pt x="28" y="4"/>
                      <a:pt x="34" y="10"/>
                      <a:pt x="33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PA-简单452"/>
            <p:cNvSpPr>
              <a:spLocks noChangeArrowheads="1"/>
            </p:cNvSpPr>
            <p:nvPr>
              <p:custDataLst>
                <p:tags r:id="rId182"/>
              </p:custDataLst>
            </p:nvPr>
          </p:nvSpPr>
          <p:spPr bwMode="auto">
            <a:xfrm>
              <a:off x="10550" y="6396"/>
              <a:ext cx="43" cy="17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1" name="PA-简单453"/>
            <p:cNvSpPr/>
            <p:nvPr>
              <p:custDataLst>
                <p:tags r:id="rId183"/>
              </p:custDataLst>
            </p:nvPr>
          </p:nvSpPr>
          <p:spPr bwMode="auto">
            <a:xfrm>
              <a:off x="11218" y="6270"/>
              <a:ext cx="308" cy="205"/>
            </a:xfrm>
            <a:custGeom>
              <a:avLst/>
              <a:gdLst>
                <a:gd name="T0" fmla="*/ 76 w 82"/>
                <a:gd name="T1" fmla="*/ 0 h 58"/>
                <a:gd name="T2" fmla="*/ 50 w 82"/>
                <a:gd name="T3" fmla="*/ 51 h 58"/>
                <a:gd name="T4" fmla="*/ 0 w 82"/>
                <a:gd name="T5" fmla="*/ 3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58">
                  <a:moveTo>
                    <a:pt x="76" y="0"/>
                  </a:moveTo>
                  <a:cubicBezTo>
                    <a:pt x="82" y="22"/>
                    <a:pt x="70" y="44"/>
                    <a:pt x="50" y="51"/>
                  </a:cubicBezTo>
                  <a:cubicBezTo>
                    <a:pt x="32" y="58"/>
                    <a:pt x="11" y="51"/>
                    <a:pt x="0" y="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" name="PA-简单454"/>
            <p:cNvSpPr/>
            <p:nvPr>
              <p:custDataLst>
                <p:tags r:id="rId184"/>
              </p:custDataLst>
            </p:nvPr>
          </p:nvSpPr>
          <p:spPr bwMode="auto">
            <a:xfrm>
              <a:off x="11206" y="6268"/>
              <a:ext cx="320" cy="207"/>
            </a:xfrm>
            <a:custGeom>
              <a:avLst/>
              <a:gdLst>
                <a:gd name="T0" fmla="*/ 75 w 85"/>
                <a:gd name="T1" fmla="*/ 2 h 59"/>
                <a:gd name="T2" fmla="*/ 77 w 85"/>
                <a:gd name="T3" fmla="*/ 12 h 59"/>
                <a:gd name="T4" fmla="*/ 52 w 85"/>
                <a:gd name="T5" fmla="*/ 48 h 59"/>
                <a:gd name="T6" fmla="*/ 39 w 85"/>
                <a:gd name="T7" fmla="*/ 51 h 59"/>
                <a:gd name="T8" fmla="*/ 6 w 85"/>
                <a:gd name="T9" fmla="*/ 33 h 59"/>
                <a:gd name="T10" fmla="*/ 0 w 85"/>
                <a:gd name="T11" fmla="*/ 37 h 59"/>
                <a:gd name="T12" fmla="*/ 39 w 85"/>
                <a:gd name="T13" fmla="*/ 59 h 59"/>
                <a:gd name="T14" fmla="*/ 54 w 85"/>
                <a:gd name="T15" fmla="*/ 56 h 59"/>
                <a:gd name="T16" fmla="*/ 85 w 85"/>
                <a:gd name="T17" fmla="*/ 12 h 59"/>
                <a:gd name="T18" fmla="*/ 83 w 85"/>
                <a:gd name="T19" fmla="*/ 0 h 59"/>
                <a:gd name="T20" fmla="*/ 75 w 85"/>
                <a:gd name="T2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59">
                  <a:moveTo>
                    <a:pt x="75" y="2"/>
                  </a:moveTo>
                  <a:cubicBezTo>
                    <a:pt x="76" y="5"/>
                    <a:pt x="77" y="9"/>
                    <a:pt x="77" y="12"/>
                  </a:cubicBezTo>
                  <a:cubicBezTo>
                    <a:pt x="77" y="28"/>
                    <a:pt x="67" y="43"/>
                    <a:pt x="52" y="48"/>
                  </a:cubicBezTo>
                  <a:cubicBezTo>
                    <a:pt x="48" y="50"/>
                    <a:pt x="43" y="51"/>
                    <a:pt x="39" y="51"/>
                  </a:cubicBezTo>
                  <a:cubicBezTo>
                    <a:pt x="27" y="51"/>
                    <a:pt x="14" y="44"/>
                    <a:pt x="6" y="3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9" y="51"/>
                    <a:pt x="24" y="59"/>
                    <a:pt x="39" y="59"/>
                  </a:cubicBezTo>
                  <a:cubicBezTo>
                    <a:pt x="44" y="59"/>
                    <a:pt x="49" y="58"/>
                    <a:pt x="54" y="56"/>
                  </a:cubicBezTo>
                  <a:cubicBezTo>
                    <a:pt x="73" y="49"/>
                    <a:pt x="85" y="31"/>
                    <a:pt x="85" y="12"/>
                  </a:cubicBezTo>
                  <a:cubicBezTo>
                    <a:pt x="85" y="8"/>
                    <a:pt x="84" y="4"/>
                    <a:pt x="83" y="0"/>
                  </a:cubicBezTo>
                  <a:cubicBezTo>
                    <a:pt x="75" y="2"/>
                    <a:pt x="75" y="2"/>
                    <a:pt x="75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" name="PA-简单455"/>
            <p:cNvSpPr/>
            <p:nvPr>
              <p:custDataLst>
                <p:tags r:id="rId185"/>
              </p:custDataLst>
            </p:nvPr>
          </p:nvSpPr>
          <p:spPr bwMode="auto">
            <a:xfrm>
              <a:off x="11174" y="6181"/>
              <a:ext cx="477" cy="253"/>
            </a:xfrm>
            <a:custGeom>
              <a:avLst/>
              <a:gdLst>
                <a:gd name="T0" fmla="*/ 114 w 126"/>
                <a:gd name="T1" fmla="*/ 2 h 71"/>
                <a:gd name="T2" fmla="*/ 6 w 126"/>
                <a:gd name="T3" fmla="*/ 54 h 71"/>
                <a:gd name="T4" fmla="*/ 2 w 126"/>
                <a:gd name="T5" fmla="*/ 65 h 71"/>
                <a:gd name="T6" fmla="*/ 13 w 126"/>
                <a:gd name="T7" fmla="*/ 69 h 71"/>
                <a:gd name="T8" fmla="*/ 121 w 126"/>
                <a:gd name="T9" fmla="*/ 16 h 71"/>
                <a:gd name="T10" fmla="*/ 124 w 126"/>
                <a:gd name="T11" fmla="*/ 6 h 71"/>
                <a:gd name="T12" fmla="*/ 114 w 126"/>
                <a:gd name="T13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71">
                  <a:moveTo>
                    <a:pt x="114" y="2"/>
                  </a:moveTo>
                  <a:cubicBezTo>
                    <a:pt x="6" y="54"/>
                    <a:pt x="6" y="54"/>
                    <a:pt x="6" y="54"/>
                  </a:cubicBezTo>
                  <a:cubicBezTo>
                    <a:pt x="2" y="56"/>
                    <a:pt x="0" y="61"/>
                    <a:pt x="2" y="65"/>
                  </a:cubicBezTo>
                  <a:cubicBezTo>
                    <a:pt x="4" y="69"/>
                    <a:pt x="9" y="71"/>
                    <a:pt x="13" y="69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5" y="15"/>
                    <a:pt x="126" y="10"/>
                    <a:pt x="124" y="6"/>
                  </a:cubicBezTo>
                  <a:cubicBezTo>
                    <a:pt x="122" y="2"/>
                    <a:pt x="118" y="0"/>
                    <a:pt x="114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" name="PA-简单456"/>
            <p:cNvSpPr/>
            <p:nvPr>
              <p:custDataLst>
                <p:tags r:id="rId186"/>
              </p:custDataLst>
            </p:nvPr>
          </p:nvSpPr>
          <p:spPr bwMode="auto">
            <a:xfrm>
              <a:off x="11300" y="6338"/>
              <a:ext cx="128" cy="99"/>
            </a:xfrm>
            <a:custGeom>
              <a:avLst/>
              <a:gdLst>
                <a:gd name="T0" fmla="*/ 2 w 34"/>
                <a:gd name="T1" fmla="*/ 17 h 28"/>
                <a:gd name="T2" fmla="*/ 20 w 34"/>
                <a:gd name="T3" fmla="*/ 27 h 28"/>
                <a:gd name="T4" fmla="*/ 33 w 34"/>
                <a:gd name="T5" fmla="*/ 11 h 28"/>
                <a:gd name="T6" fmla="*/ 15 w 34"/>
                <a:gd name="T7" fmla="*/ 2 h 28"/>
                <a:gd name="T8" fmla="*/ 2 w 34"/>
                <a:gd name="T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8">
                  <a:moveTo>
                    <a:pt x="2" y="17"/>
                  </a:moveTo>
                  <a:cubicBezTo>
                    <a:pt x="3" y="24"/>
                    <a:pt x="11" y="28"/>
                    <a:pt x="20" y="27"/>
                  </a:cubicBezTo>
                  <a:cubicBezTo>
                    <a:pt x="28" y="25"/>
                    <a:pt x="34" y="18"/>
                    <a:pt x="33" y="11"/>
                  </a:cubicBezTo>
                  <a:cubicBezTo>
                    <a:pt x="32" y="4"/>
                    <a:pt x="24" y="0"/>
                    <a:pt x="15" y="2"/>
                  </a:cubicBezTo>
                  <a:cubicBezTo>
                    <a:pt x="6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PA-简单457"/>
            <p:cNvSpPr>
              <a:spLocks noChangeArrowheads="1"/>
            </p:cNvSpPr>
            <p:nvPr>
              <p:custDataLst>
                <p:tags r:id="rId187"/>
              </p:custDataLst>
            </p:nvPr>
          </p:nvSpPr>
          <p:spPr bwMode="auto">
            <a:xfrm>
              <a:off x="11331" y="6359"/>
              <a:ext cx="48" cy="17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" name="PA-简单458"/>
            <p:cNvSpPr/>
            <p:nvPr>
              <p:custDataLst>
                <p:tags r:id="rId188"/>
              </p:custDataLst>
            </p:nvPr>
          </p:nvSpPr>
          <p:spPr bwMode="auto">
            <a:xfrm>
              <a:off x="7824" y="6774"/>
              <a:ext cx="241" cy="279"/>
            </a:xfrm>
            <a:custGeom>
              <a:avLst/>
              <a:gdLst>
                <a:gd name="T0" fmla="*/ 2 w 64"/>
                <a:gd name="T1" fmla="*/ 25 h 79"/>
                <a:gd name="T2" fmla="*/ 16 w 64"/>
                <a:gd name="T3" fmla="*/ 35 h 79"/>
                <a:gd name="T4" fmla="*/ 17 w 64"/>
                <a:gd name="T5" fmla="*/ 53 h 79"/>
                <a:gd name="T6" fmla="*/ 40 w 64"/>
                <a:gd name="T7" fmla="*/ 54 h 79"/>
                <a:gd name="T8" fmla="*/ 41 w 64"/>
                <a:gd name="T9" fmla="*/ 54 h 79"/>
                <a:gd name="T10" fmla="*/ 44 w 64"/>
                <a:gd name="T11" fmla="*/ 44 h 79"/>
                <a:gd name="T12" fmla="*/ 39 w 64"/>
                <a:gd name="T13" fmla="*/ 53 h 79"/>
                <a:gd name="T14" fmla="*/ 46 w 64"/>
                <a:gd name="T15" fmla="*/ 41 h 79"/>
                <a:gd name="T16" fmla="*/ 35 w 64"/>
                <a:gd name="T17" fmla="*/ 50 h 79"/>
                <a:gd name="T18" fmla="*/ 46 w 64"/>
                <a:gd name="T19" fmla="*/ 40 h 79"/>
                <a:gd name="T20" fmla="*/ 32 w 64"/>
                <a:gd name="T21" fmla="*/ 40 h 79"/>
                <a:gd name="T22" fmla="*/ 46 w 64"/>
                <a:gd name="T23" fmla="*/ 40 h 79"/>
                <a:gd name="T24" fmla="*/ 32 w 64"/>
                <a:gd name="T25" fmla="*/ 36 h 79"/>
                <a:gd name="T26" fmla="*/ 36 w 64"/>
                <a:gd name="T27" fmla="*/ 30 h 79"/>
                <a:gd name="T28" fmla="*/ 38 w 64"/>
                <a:gd name="T29" fmla="*/ 32 h 79"/>
                <a:gd name="T30" fmla="*/ 36 w 64"/>
                <a:gd name="T31" fmla="*/ 30 h 79"/>
                <a:gd name="T32" fmla="*/ 16 w 64"/>
                <a:gd name="T33" fmla="*/ 40 h 79"/>
                <a:gd name="T34" fmla="*/ 3 w 64"/>
                <a:gd name="T35" fmla="*/ 59 h 79"/>
                <a:gd name="T36" fmla="*/ 6 w 64"/>
                <a:gd name="T37" fmla="*/ 68 h 79"/>
                <a:gd name="T38" fmla="*/ 38 w 64"/>
                <a:gd name="T39" fmla="*/ 79 h 79"/>
                <a:gd name="T40" fmla="*/ 28 w 64"/>
                <a:gd name="T41" fmla="*/ 46 h 79"/>
                <a:gd name="T42" fmla="*/ 27 w 64"/>
                <a:gd name="T43" fmla="*/ 46 h 79"/>
                <a:gd name="T44" fmla="*/ 23 w 64"/>
                <a:gd name="T45" fmla="*/ 57 h 79"/>
                <a:gd name="T46" fmla="*/ 30 w 64"/>
                <a:gd name="T47" fmla="*/ 48 h 79"/>
                <a:gd name="T48" fmla="*/ 21 w 64"/>
                <a:gd name="T49" fmla="*/ 59 h 79"/>
                <a:gd name="T50" fmla="*/ 33 w 64"/>
                <a:gd name="T51" fmla="*/ 51 h 79"/>
                <a:gd name="T52" fmla="*/ 35 w 64"/>
                <a:gd name="T53" fmla="*/ 56 h 79"/>
                <a:gd name="T54" fmla="*/ 20 w 64"/>
                <a:gd name="T55" fmla="*/ 59 h 79"/>
                <a:gd name="T56" fmla="*/ 35 w 64"/>
                <a:gd name="T57" fmla="*/ 59 h 79"/>
                <a:gd name="T58" fmla="*/ 32 w 64"/>
                <a:gd name="T59" fmla="*/ 68 h 79"/>
                <a:gd name="T60" fmla="*/ 26 w 64"/>
                <a:gd name="T61" fmla="*/ 63 h 79"/>
                <a:gd name="T62" fmla="*/ 31 w 64"/>
                <a:gd name="T63" fmla="*/ 69 h 79"/>
                <a:gd name="T64" fmla="*/ 30 w 64"/>
                <a:gd name="T65" fmla="*/ 68 h 79"/>
                <a:gd name="T66" fmla="*/ 50 w 64"/>
                <a:gd name="T67" fmla="*/ 59 h 79"/>
                <a:gd name="T68" fmla="*/ 64 w 64"/>
                <a:gd name="T69" fmla="*/ 40 h 79"/>
                <a:gd name="T70" fmla="*/ 54 w 64"/>
                <a:gd name="T71" fmla="*/ 25 h 79"/>
                <a:gd name="T72" fmla="*/ 28 w 64"/>
                <a:gd name="T73" fmla="*/ 22 h 79"/>
                <a:gd name="T74" fmla="*/ 22 w 64"/>
                <a:gd name="T75" fmla="*/ 21 h 79"/>
                <a:gd name="T76" fmla="*/ 22 w 64"/>
                <a:gd name="T77" fmla="*/ 23 h 79"/>
                <a:gd name="T78" fmla="*/ 22 w 64"/>
                <a:gd name="T79" fmla="*/ 21 h 79"/>
                <a:gd name="T80" fmla="*/ 28 w 64"/>
                <a:gd name="T81" fmla="*/ 25 h 79"/>
                <a:gd name="T82" fmla="*/ 17 w 64"/>
                <a:gd name="T83" fmla="*/ 35 h 79"/>
                <a:gd name="T84" fmla="*/ 31 w 64"/>
                <a:gd name="T85" fmla="*/ 31 h 79"/>
                <a:gd name="T86" fmla="*/ 32 w 64"/>
                <a:gd name="T87" fmla="*/ 35 h 79"/>
                <a:gd name="T88" fmla="*/ 18 w 64"/>
                <a:gd name="T89" fmla="*/ 35 h 79"/>
                <a:gd name="T90" fmla="*/ 31 w 64"/>
                <a:gd name="T91" fmla="*/ 39 h 79"/>
                <a:gd name="T92" fmla="*/ 20 w 64"/>
                <a:gd name="T93" fmla="*/ 35 h 79"/>
                <a:gd name="T94" fmla="*/ 29 w 64"/>
                <a:gd name="T95" fmla="*/ 43 h 79"/>
                <a:gd name="T96" fmla="*/ 29 w 64"/>
                <a:gd name="T97" fmla="*/ 43 h 79"/>
                <a:gd name="T98" fmla="*/ 28 w 64"/>
                <a:gd name="T99" fmla="*/ 43 h 79"/>
                <a:gd name="T100" fmla="*/ 29 w 64"/>
                <a:gd name="T101" fmla="*/ 43 h 79"/>
                <a:gd name="T102" fmla="*/ 42 w 64"/>
                <a:gd name="T10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" h="79">
                  <a:moveTo>
                    <a:pt x="42" y="0"/>
                  </a:moveTo>
                  <a:cubicBezTo>
                    <a:pt x="30" y="6"/>
                    <a:pt x="21" y="10"/>
                    <a:pt x="15" y="14"/>
                  </a:cubicBezTo>
                  <a:cubicBezTo>
                    <a:pt x="11" y="16"/>
                    <a:pt x="9" y="18"/>
                    <a:pt x="6" y="20"/>
                  </a:cubicBezTo>
                  <a:cubicBezTo>
                    <a:pt x="5" y="21"/>
                    <a:pt x="4" y="23"/>
                    <a:pt x="2" y="25"/>
                  </a:cubicBezTo>
                  <a:cubicBezTo>
                    <a:pt x="2" y="26"/>
                    <a:pt x="1" y="27"/>
                    <a:pt x="0" y="29"/>
                  </a:cubicBezTo>
                  <a:cubicBezTo>
                    <a:pt x="0" y="31"/>
                    <a:pt x="0" y="33"/>
                    <a:pt x="0" y="35"/>
                  </a:cubicBezTo>
                  <a:cubicBezTo>
                    <a:pt x="0" y="36"/>
                    <a:pt x="0" y="38"/>
                    <a:pt x="0" y="40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1"/>
                    <a:pt x="2" y="43"/>
                    <a:pt x="3" y="45"/>
                  </a:cubicBezTo>
                  <a:cubicBezTo>
                    <a:pt x="5" y="47"/>
                    <a:pt x="7" y="49"/>
                    <a:pt x="9" y="50"/>
                  </a:cubicBezTo>
                  <a:cubicBezTo>
                    <a:pt x="12" y="52"/>
                    <a:pt x="15" y="52"/>
                    <a:pt x="17" y="53"/>
                  </a:cubicBezTo>
                  <a:cubicBezTo>
                    <a:pt x="19" y="53"/>
                    <a:pt x="20" y="53"/>
                    <a:pt x="22" y="53"/>
                  </a:cubicBezTo>
                  <a:cubicBezTo>
                    <a:pt x="25" y="54"/>
                    <a:pt x="28" y="54"/>
                    <a:pt x="31" y="54"/>
                  </a:cubicBezTo>
                  <a:cubicBezTo>
                    <a:pt x="33" y="54"/>
                    <a:pt x="35" y="54"/>
                    <a:pt x="37" y="54"/>
                  </a:cubicBezTo>
                  <a:cubicBezTo>
                    <a:pt x="38" y="54"/>
                    <a:pt x="39" y="54"/>
                    <a:pt x="40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0" y="54"/>
                    <a:pt x="41" y="54"/>
                    <a:pt x="41" y="5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1"/>
                    <a:pt x="38" y="52"/>
                    <a:pt x="39" y="53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6"/>
                    <a:pt x="34" y="48"/>
                    <a:pt x="35" y="5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2"/>
                    <a:pt x="32" y="44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9"/>
                    <a:pt x="32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2"/>
                    <a:pt x="33" y="33"/>
                    <a:pt x="32" y="36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31"/>
                    <a:pt x="35" y="31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31"/>
                    <a:pt x="34" y="31"/>
                  </a:cubicBezTo>
                  <a:cubicBezTo>
                    <a:pt x="33" y="32"/>
                    <a:pt x="31" y="33"/>
                    <a:pt x="28" y="34"/>
                  </a:cubicBezTo>
                  <a:cubicBezTo>
                    <a:pt x="24" y="36"/>
                    <a:pt x="20" y="38"/>
                    <a:pt x="16" y="40"/>
                  </a:cubicBezTo>
                  <a:cubicBezTo>
                    <a:pt x="14" y="42"/>
                    <a:pt x="12" y="43"/>
                    <a:pt x="10" y="45"/>
                  </a:cubicBezTo>
                  <a:cubicBezTo>
                    <a:pt x="9" y="46"/>
                    <a:pt x="7" y="47"/>
                    <a:pt x="6" y="49"/>
                  </a:cubicBezTo>
                  <a:cubicBezTo>
                    <a:pt x="5" y="51"/>
                    <a:pt x="5" y="52"/>
                    <a:pt x="4" y="53"/>
                  </a:cubicBezTo>
                  <a:cubicBezTo>
                    <a:pt x="3" y="55"/>
                    <a:pt x="3" y="57"/>
                    <a:pt x="3" y="59"/>
                  </a:cubicBezTo>
                  <a:cubicBezTo>
                    <a:pt x="3" y="60"/>
                    <a:pt x="3" y="62"/>
                    <a:pt x="3" y="6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5"/>
                    <a:pt x="5" y="67"/>
                    <a:pt x="6" y="68"/>
                  </a:cubicBezTo>
                  <a:cubicBezTo>
                    <a:pt x="8" y="72"/>
                    <a:pt x="10" y="73"/>
                    <a:pt x="12" y="74"/>
                  </a:cubicBezTo>
                  <a:cubicBezTo>
                    <a:pt x="15" y="76"/>
                    <a:pt x="17" y="77"/>
                    <a:pt x="19" y="77"/>
                  </a:cubicBezTo>
                  <a:cubicBezTo>
                    <a:pt x="23" y="78"/>
                    <a:pt x="26" y="78"/>
                    <a:pt x="29" y="79"/>
                  </a:cubicBezTo>
                  <a:cubicBezTo>
                    <a:pt x="32" y="79"/>
                    <a:pt x="35" y="79"/>
                    <a:pt x="38" y="79"/>
                  </a:cubicBezTo>
                  <a:cubicBezTo>
                    <a:pt x="41" y="79"/>
                    <a:pt x="45" y="79"/>
                    <a:pt x="47" y="7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4" y="47"/>
                    <a:pt x="41" y="47"/>
                    <a:pt x="38" y="47"/>
                  </a:cubicBezTo>
                  <a:cubicBezTo>
                    <a:pt x="34" y="47"/>
                    <a:pt x="30" y="47"/>
                    <a:pt x="28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8" y="47"/>
                    <a:pt x="27" y="47"/>
                    <a:pt x="27" y="46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0"/>
                    <a:pt x="31" y="49"/>
                    <a:pt x="30" y="48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4" y="54"/>
                    <a:pt x="34" y="53"/>
                    <a:pt x="33" y="51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8"/>
                    <a:pt x="35" y="57"/>
                    <a:pt x="35" y="5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5" y="62"/>
                    <a:pt x="35" y="61"/>
                    <a:pt x="35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7"/>
                    <a:pt x="34" y="66"/>
                    <a:pt x="34" y="64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8"/>
                    <a:pt x="32" y="68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2" y="69"/>
                    <a:pt x="32" y="68"/>
                  </a:cubicBezTo>
                  <a:cubicBezTo>
                    <a:pt x="34" y="67"/>
                    <a:pt x="36" y="66"/>
                    <a:pt x="39" y="65"/>
                  </a:cubicBezTo>
                  <a:cubicBezTo>
                    <a:pt x="42" y="63"/>
                    <a:pt x="46" y="61"/>
                    <a:pt x="50" y="59"/>
                  </a:cubicBezTo>
                  <a:cubicBezTo>
                    <a:pt x="52" y="58"/>
                    <a:pt x="54" y="57"/>
                    <a:pt x="57" y="55"/>
                  </a:cubicBezTo>
                  <a:cubicBezTo>
                    <a:pt x="58" y="54"/>
                    <a:pt x="59" y="52"/>
                    <a:pt x="61" y="50"/>
                  </a:cubicBezTo>
                  <a:cubicBezTo>
                    <a:pt x="61" y="49"/>
                    <a:pt x="62" y="48"/>
                    <a:pt x="63" y="46"/>
                  </a:cubicBezTo>
                  <a:cubicBezTo>
                    <a:pt x="63" y="45"/>
                    <a:pt x="64" y="43"/>
                    <a:pt x="64" y="40"/>
                  </a:cubicBezTo>
                  <a:cubicBezTo>
                    <a:pt x="64" y="39"/>
                    <a:pt x="64" y="38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4"/>
                    <a:pt x="62" y="32"/>
                    <a:pt x="61" y="31"/>
                  </a:cubicBezTo>
                  <a:cubicBezTo>
                    <a:pt x="59" y="28"/>
                    <a:pt x="56" y="26"/>
                    <a:pt x="54" y="25"/>
                  </a:cubicBezTo>
                  <a:cubicBezTo>
                    <a:pt x="53" y="24"/>
                    <a:pt x="51" y="23"/>
                    <a:pt x="50" y="23"/>
                  </a:cubicBezTo>
                  <a:cubicBezTo>
                    <a:pt x="48" y="22"/>
                    <a:pt x="46" y="22"/>
                    <a:pt x="44" y="22"/>
                  </a:cubicBezTo>
                  <a:cubicBezTo>
                    <a:pt x="41" y="22"/>
                    <a:pt x="38" y="22"/>
                    <a:pt x="35" y="22"/>
                  </a:cubicBezTo>
                  <a:cubicBezTo>
                    <a:pt x="32" y="22"/>
                    <a:pt x="30" y="22"/>
                    <a:pt x="28" y="22"/>
                  </a:cubicBezTo>
                  <a:cubicBezTo>
                    <a:pt x="27" y="22"/>
                    <a:pt x="26" y="22"/>
                    <a:pt x="25" y="22"/>
                  </a:cubicBezTo>
                  <a:cubicBezTo>
                    <a:pt x="24" y="21"/>
                    <a:pt x="23" y="21"/>
                    <a:pt x="23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3" y="22"/>
                    <a:pt x="23" y="21"/>
                    <a:pt x="22" y="2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4"/>
                    <a:pt x="26" y="23"/>
                    <a:pt x="25" y="2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28"/>
                    <a:pt x="29" y="27"/>
                    <a:pt x="28" y="2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3"/>
                    <a:pt x="31" y="32"/>
                    <a:pt x="31" y="3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8"/>
                    <a:pt x="32" y="36"/>
                    <a:pt x="32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2"/>
                    <a:pt x="30" y="41"/>
                    <a:pt x="31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2"/>
                    <a:pt x="30" y="42"/>
                  </a:cubicBezTo>
                  <a:cubicBezTo>
                    <a:pt x="32" y="40"/>
                    <a:pt x="35" y="39"/>
                    <a:pt x="39" y="37"/>
                  </a:cubicBezTo>
                  <a:cubicBezTo>
                    <a:pt x="43" y="35"/>
                    <a:pt x="49" y="32"/>
                    <a:pt x="55" y="29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PA-简单459"/>
            <p:cNvSpPr/>
            <p:nvPr>
              <p:custDataLst>
                <p:tags r:id="rId189"/>
              </p:custDataLst>
            </p:nvPr>
          </p:nvSpPr>
          <p:spPr bwMode="auto">
            <a:xfrm>
              <a:off x="7181" y="6249"/>
              <a:ext cx="578" cy="188"/>
            </a:xfrm>
            <a:custGeom>
              <a:avLst/>
              <a:gdLst>
                <a:gd name="T0" fmla="*/ 11 w 153"/>
                <a:gd name="T1" fmla="*/ 52 h 53"/>
                <a:gd name="T2" fmla="*/ 146 w 153"/>
                <a:gd name="T3" fmla="*/ 16 h 53"/>
                <a:gd name="T4" fmla="*/ 152 w 153"/>
                <a:gd name="T5" fmla="*/ 6 h 53"/>
                <a:gd name="T6" fmla="*/ 142 w 153"/>
                <a:gd name="T7" fmla="*/ 1 h 53"/>
                <a:gd name="T8" fmla="*/ 7 w 153"/>
                <a:gd name="T9" fmla="*/ 37 h 53"/>
                <a:gd name="T10" fmla="*/ 1 w 153"/>
                <a:gd name="T11" fmla="*/ 46 h 53"/>
                <a:gd name="T12" fmla="*/ 11 w 153"/>
                <a:gd name="T13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53">
                  <a:moveTo>
                    <a:pt x="11" y="52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0" y="15"/>
                    <a:pt x="153" y="11"/>
                    <a:pt x="152" y="6"/>
                  </a:cubicBezTo>
                  <a:cubicBezTo>
                    <a:pt x="151" y="2"/>
                    <a:pt x="146" y="0"/>
                    <a:pt x="142" y="1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8"/>
                    <a:pt x="0" y="42"/>
                    <a:pt x="1" y="46"/>
                  </a:cubicBezTo>
                  <a:cubicBezTo>
                    <a:pt x="2" y="51"/>
                    <a:pt x="6" y="53"/>
                    <a:pt x="11" y="5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PA-简单460"/>
            <p:cNvSpPr/>
            <p:nvPr>
              <p:custDataLst>
                <p:tags r:id="rId190"/>
              </p:custDataLst>
            </p:nvPr>
          </p:nvSpPr>
          <p:spPr bwMode="auto">
            <a:xfrm>
              <a:off x="7434" y="6330"/>
              <a:ext cx="246" cy="188"/>
            </a:xfrm>
            <a:custGeom>
              <a:avLst/>
              <a:gdLst>
                <a:gd name="T0" fmla="*/ 63 w 65"/>
                <a:gd name="T1" fmla="*/ 32 h 53"/>
                <a:gd name="T2" fmla="*/ 28 w 65"/>
                <a:gd name="T3" fmla="*/ 50 h 53"/>
                <a:gd name="T4" fmla="*/ 2 w 65"/>
                <a:gd name="T5" fmla="*/ 21 h 53"/>
                <a:gd name="T6" fmla="*/ 37 w 65"/>
                <a:gd name="T7" fmla="*/ 3 h 53"/>
                <a:gd name="T8" fmla="*/ 63 w 65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63" y="32"/>
                  </a:moveTo>
                  <a:cubicBezTo>
                    <a:pt x="60" y="45"/>
                    <a:pt x="45" y="53"/>
                    <a:pt x="28" y="50"/>
                  </a:cubicBezTo>
                  <a:cubicBezTo>
                    <a:pt x="12" y="47"/>
                    <a:pt x="0" y="34"/>
                    <a:pt x="2" y="21"/>
                  </a:cubicBezTo>
                  <a:cubicBezTo>
                    <a:pt x="5" y="8"/>
                    <a:pt x="20" y="0"/>
                    <a:pt x="37" y="3"/>
                  </a:cubicBezTo>
                  <a:cubicBezTo>
                    <a:pt x="53" y="6"/>
                    <a:pt x="65" y="19"/>
                    <a:pt x="63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PA-简单461"/>
            <p:cNvSpPr>
              <a:spLocks noChangeArrowheads="1"/>
            </p:cNvSpPr>
            <p:nvPr>
              <p:custDataLst>
                <p:tags r:id="rId191"/>
              </p:custDataLst>
            </p:nvPr>
          </p:nvSpPr>
          <p:spPr bwMode="auto">
            <a:xfrm>
              <a:off x="7532" y="6374"/>
              <a:ext cx="92" cy="31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PA-简单462"/>
            <p:cNvSpPr/>
            <p:nvPr>
              <p:custDataLst>
                <p:tags r:id="rId192"/>
              </p:custDataLst>
            </p:nvPr>
          </p:nvSpPr>
          <p:spPr bwMode="auto">
            <a:xfrm>
              <a:off x="7438" y="6222"/>
              <a:ext cx="236" cy="84"/>
            </a:xfrm>
            <a:custGeom>
              <a:avLst/>
              <a:gdLst>
                <a:gd name="T0" fmla="*/ 3 w 98"/>
                <a:gd name="T1" fmla="*/ 35 h 35"/>
                <a:gd name="T2" fmla="*/ 98 w 98"/>
                <a:gd name="T3" fmla="*/ 11 h 35"/>
                <a:gd name="T4" fmla="*/ 95 w 98"/>
                <a:gd name="T5" fmla="*/ 0 h 35"/>
                <a:gd name="T6" fmla="*/ 0 w 98"/>
                <a:gd name="T7" fmla="*/ 25 h 35"/>
                <a:gd name="T8" fmla="*/ 3 w 98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35">
                  <a:moveTo>
                    <a:pt x="3" y="35"/>
                  </a:moveTo>
                  <a:lnTo>
                    <a:pt x="98" y="11"/>
                  </a:lnTo>
                  <a:lnTo>
                    <a:pt x="95" y="0"/>
                  </a:lnTo>
                  <a:lnTo>
                    <a:pt x="0" y="25"/>
                  </a:lnTo>
                  <a:lnTo>
                    <a:pt x="3" y="35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PA-简单463"/>
            <p:cNvSpPr/>
            <p:nvPr>
              <p:custDataLst>
                <p:tags r:id="rId193"/>
              </p:custDataLst>
            </p:nvPr>
          </p:nvSpPr>
          <p:spPr bwMode="auto">
            <a:xfrm>
              <a:off x="7438" y="6222"/>
              <a:ext cx="236" cy="84"/>
            </a:xfrm>
            <a:custGeom>
              <a:avLst/>
              <a:gdLst>
                <a:gd name="T0" fmla="*/ 3 w 98"/>
                <a:gd name="T1" fmla="*/ 35 h 35"/>
                <a:gd name="T2" fmla="*/ 98 w 98"/>
                <a:gd name="T3" fmla="*/ 11 h 35"/>
                <a:gd name="T4" fmla="*/ 95 w 98"/>
                <a:gd name="T5" fmla="*/ 0 h 35"/>
                <a:gd name="T6" fmla="*/ 0 w 98"/>
                <a:gd name="T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35">
                  <a:moveTo>
                    <a:pt x="3" y="35"/>
                  </a:moveTo>
                  <a:lnTo>
                    <a:pt x="98" y="11"/>
                  </a:lnTo>
                  <a:lnTo>
                    <a:pt x="95" y="0"/>
                  </a:lnTo>
                  <a:lnTo>
                    <a:pt x="0" y="2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" name="PA-简单464"/>
            <p:cNvSpPr/>
            <p:nvPr>
              <p:custDataLst>
                <p:tags r:id="rId194"/>
              </p:custDataLst>
            </p:nvPr>
          </p:nvSpPr>
          <p:spPr bwMode="auto">
            <a:xfrm>
              <a:off x="8154" y="6261"/>
              <a:ext cx="578" cy="190"/>
            </a:xfrm>
            <a:custGeom>
              <a:avLst/>
              <a:gdLst>
                <a:gd name="T0" fmla="*/ 146 w 153"/>
                <a:gd name="T1" fmla="*/ 37 h 54"/>
                <a:gd name="T2" fmla="*/ 10 w 153"/>
                <a:gd name="T3" fmla="*/ 1 h 54"/>
                <a:gd name="T4" fmla="*/ 1 w 153"/>
                <a:gd name="T5" fmla="*/ 7 h 54"/>
                <a:gd name="T6" fmla="*/ 6 w 153"/>
                <a:gd name="T7" fmla="*/ 17 h 54"/>
                <a:gd name="T8" fmla="*/ 142 w 153"/>
                <a:gd name="T9" fmla="*/ 53 h 54"/>
                <a:gd name="T10" fmla="*/ 152 w 153"/>
                <a:gd name="T11" fmla="*/ 47 h 54"/>
                <a:gd name="T12" fmla="*/ 146 w 153"/>
                <a:gd name="T13" fmla="*/ 3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54">
                  <a:moveTo>
                    <a:pt x="146" y="37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6" y="0"/>
                    <a:pt x="2" y="3"/>
                    <a:pt x="1" y="7"/>
                  </a:cubicBezTo>
                  <a:cubicBezTo>
                    <a:pt x="0" y="11"/>
                    <a:pt x="2" y="16"/>
                    <a:pt x="6" y="17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6" y="54"/>
                    <a:pt x="150" y="51"/>
                    <a:pt x="152" y="47"/>
                  </a:cubicBezTo>
                  <a:cubicBezTo>
                    <a:pt x="153" y="43"/>
                    <a:pt x="150" y="39"/>
                    <a:pt x="146" y="3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PA-简单465"/>
            <p:cNvSpPr/>
            <p:nvPr>
              <p:custDataLst>
                <p:tags r:id="rId195"/>
              </p:custDataLst>
            </p:nvPr>
          </p:nvSpPr>
          <p:spPr bwMode="auto">
            <a:xfrm>
              <a:off x="8231" y="6345"/>
              <a:ext cx="243" cy="188"/>
            </a:xfrm>
            <a:custGeom>
              <a:avLst/>
              <a:gdLst>
                <a:gd name="T0" fmla="*/ 3 w 65"/>
                <a:gd name="T1" fmla="*/ 32 h 53"/>
                <a:gd name="T2" fmla="*/ 37 w 65"/>
                <a:gd name="T3" fmla="*/ 50 h 53"/>
                <a:gd name="T4" fmla="*/ 63 w 65"/>
                <a:gd name="T5" fmla="*/ 21 h 53"/>
                <a:gd name="T6" fmla="*/ 29 w 65"/>
                <a:gd name="T7" fmla="*/ 3 h 53"/>
                <a:gd name="T8" fmla="*/ 3 w 65"/>
                <a:gd name="T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3">
                  <a:moveTo>
                    <a:pt x="3" y="32"/>
                  </a:moveTo>
                  <a:cubicBezTo>
                    <a:pt x="5" y="45"/>
                    <a:pt x="21" y="53"/>
                    <a:pt x="37" y="50"/>
                  </a:cubicBezTo>
                  <a:cubicBezTo>
                    <a:pt x="54" y="47"/>
                    <a:pt x="65" y="34"/>
                    <a:pt x="63" y="21"/>
                  </a:cubicBezTo>
                  <a:cubicBezTo>
                    <a:pt x="61" y="8"/>
                    <a:pt x="45" y="0"/>
                    <a:pt x="29" y="3"/>
                  </a:cubicBezTo>
                  <a:cubicBezTo>
                    <a:pt x="12" y="6"/>
                    <a:pt x="0" y="19"/>
                    <a:pt x="3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PA-简单466"/>
            <p:cNvSpPr>
              <a:spLocks noChangeArrowheads="1"/>
            </p:cNvSpPr>
            <p:nvPr>
              <p:custDataLst>
                <p:tags r:id="rId196"/>
              </p:custDataLst>
            </p:nvPr>
          </p:nvSpPr>
          <p:spPr bwMode="auto">
            <a:xfrm>
              <a:off x="8286" y="6383"/>
              <a:ext cx="92" cy="36"/>
            </a:xfrm>
            <a:prstGeom prst="ellipse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PA-简单467"/>
            <p:cNvSpPr/>
            <p:nvPr>
              <p:custDataLst>
                <p:tags r:id="rId197"/>
              </p:custDataLst>
            </p:nvPr>
          </p:nvSpPr>
          <p:spPr bwMode="auto">
            <a:xfrm>
              <a:off x="8233" y="6234"/>
              <a:ext cx="241" cy="87"/>
            </a:xfrm>
            <a:custGeom>
              <a:avLst/>
              <a:gdLst>
                <a:gd name="T0" fmla="*/ 100 w 100"/>
                <a:gd name="T1" fmla="*/ 24 h 36"/>
                <a:gd name="T2" fmla="*/ 3 w 100"/>
                <a:gd name="T3" fmla="*/ 0 h 36"/>
                <a:gd name="T4" fmla="*/ 0 w 100"/>
                <a:gd name="T5" fmla="*/ 12 h 36"/>
                <a:gd name="T6" fmla="*/ 97 w 100"/>
                <a:gd name="T7" fmla="*/ 36 h 36"/>
                <a:gd name="T8" fmla="*/ 100 w 100"/>
                <a:gd name="T9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6">
                  <a:moveTo>
                    <a:pt x="100" y="24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97" y="36"/>
                  </a:lnTo>
                  <a:lnTo>
                    <a:pt x="100" y="2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" name="PA-简单468"/>
            <p:cNvSpPr/>
            <p:nvPr>
              <p:custDataLst>
                <p:tags r:id="rId198"/>
              </p:custDataLst>
            </p:nvPr>
          </p:nvSpPr>
          <p:spPr bwMode="auto">
            <a:xfrm>
              <a:off x="8233" y="6234"/>
              <a:ext cx="241" cy="87"/>
            </a:xfrm>
            <a:custGeom>
              <a:avLst/>
              <a:gdLst>
                <a:gd name="T0" fmla="*/ 100 w 100"/>
                <a:gd name="T1" fmla="*/ 24 h 36"/>
                <a:gd name="T2" fmla="*/ 3 w 100"/>
                <a:gd name="T3" fmla="*/ 0 h 36"/>
                <a:gd name="T4" fmla="*/ 0 w 100"/>
                <a:gd name="T5" fmla="*/ 12 h 36"/>
                <a:gd name="T6" fmla="*/ 97 w 100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36">
                  <a:moveTo>
                    <a:pt x="100" y="24"/>
                  </a:moveTo>
                  <a:lnTo>
                    <a:pt x="3" y="0"/>
                  </a:lnTo>
                  <a:lnTo>
                    <a:pt x="0" y="12"/>
                  </a:lnTo>
                  <a:lnTo>
                    <a:pt x="97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" name="PA-简单469"/>
            <p:cNvSpPr/>
            <p:nvPr>
              <p:custDataLst>
                <p:tags r:id="rId199"/>
              </p:custDataLst>
            </p:nvPr>
          </p:nvSpPr>
          <p:spPr bwMode="auto">
            <a:xfrm>
              <a:off x="7390" y="6771"/>
              <a:ext cx="210" cy="311"/>
            </a:xfrm>
            <a:custGeom>
              <a:avLst/>
              <a:gdLst>
                <a:gd name="T0" fmla="*/ 3 w 56"/>
                <a:gd name="T1" fmla="*/ 4 h 88"/>
                <a:gd name="T2" fmla="*/ 2 w 56"/>
                <a:gd name="T3" fmla="*/ 5 h 88"/>
                <a:gd name="T4" fmla="*/ 1 w 56"/>
                <a:gd name="T5" fmla="*/ 6 h 88"/>
                <a:gd name="T6" fmla="*/ 4 w 56"/>
                <a:gd name="T7" fmla="*/ 64 h 88"/>
                <a:gd name="T8" fmla="*/ 11 w 56"/>
                <a:gd name="T9" fmla="*/ 88 h 88"/>
                <a:gd name="T10" fmla="*/ 20 w 56"/>
                <a:gd name="T11" fmla="*/ 31 h 88"/>
                <a:gd name="T12" fmla="*/ 20 w 56"/>
                <a:gd name="T13" fmla="*/ 5 h 88"/>
                <a:gd name="T14" fmla="*/ 20 w 56"/>
                <a:gd name="T15" fmla="*/ 4 h 88"/>
                <a:gd name="T16" fmla="*/ 19 w 56"/>
                <a:gd name="T17" fmla="*/ 4 h 88"/>
                <a:gd name="T18" fmla="*/ 19 w 56"/>
                <a:gd name="T19" fmla="*/ 4 h 88"/>
                <a:gd name="T20" fmla="*/ 19 w 56"/>
                <a:gd name="T21" fmla="*/ 5 h 88"/>
                <a:gd name="T22" fmla="*/ 17 w 56"/>
                <a:gd name="T23" fmla="*/ 6 h 88"/>
                <a:gd name="T24" fmla="*/ 16 w 56"/>
                <a:gd name="T25" fmla="*/ 6 h 88"/>
                <a:gd name="T26" fmla="*/ 23 w 56"/>
                <a:gd name="T27" fmla="*/ 83 h 88"/>
                <a:gd name="T28" fmla="*/ 32 w 56"/>
                <a:gd name="T29" fmla="*/ 85 h 88"/>
                <a:gd name="T30" fmla="*/ 39 w 56"/>
                <a:gd name="T31" fmla="*/ 7 h 88"/>
                <a:gd name="T32" fmla="*/ 39 w 56"/>
                <a:gd name="T33" fmla="*/ 6 h 88"/>
                <a:gd name="T34" fmla="*/ 39 w 56"/>
                <a:gd name="T35" fmla="*/ 6 h 88"/>
                <a:gd name="T36" fmla="*/ 38 w 56"/>
                <a:gd name="T37" fmla="*/ 7 h 88"/>
                <a:gd name="T38" fmla="*/ 36 w 56"/>
                <a:gd name="T39" fmla="*/ 8 h 88"/>
                <a:gd name="T40" fmla="*/ 34 w 56"/>
                <a:gd name="T41" fmla="*/ 7 h 88"/>
                <a:gd name="T42" fmla="*/ 33 w 56"/>
                <a:gd name="T43" fmla="*/ 6 h 88"/>
                <a:gd name="T44" fmla="*/ 35 w 56"/>
                <a:gd name="T45" fmla="*/ 26 h 88"/>
                <a:gd name="T46" fmla="*/ 42 w 56"/>
                <a:gd name="T47" fmla="*/ 87 h 88"/>
                <a:gd name="T48" fmla="*/ 51 w 56"/>
                <a:gd name="T49" fmla="*/ 74 h 88"/>
                <a:gd name="T50" fmla="*/ 56 w 56"/>
                <a:gd name="T51" fmla="*/ 6 h 88"/>
                <a:gd name="T52" fmla="*/ 55 w 56"/>
                <a:gd name="T53" fmla="*/ 6 h 88"/>
                <a:gd name="T54" fmla="*/ 55 w 56"/>
                <a:gd name="T55" fmla="*/ 7 h 88"/>
                <a:gd name="T56" fmla="*/ 53 w 56"/>
                <a:gd name="T57" fmla="*/ 8 h 88"/>
                <a:gd name="T58" fmla="*/ 47 w 56"/>
                <a:gd name="T59" fmla="*/ 13 h 88"/>
                <a:gd name="T60" fmla="*/ 41 w 56"/>
                <a:gd name="T61" fmla="*/ 81 h 88"/>
                <a:gd name="T62" fmla="*/ 42 w 56"/>
                <a:gd name="T63" fmla="*/ 81 h 88"/>
                <a:gd name="T64" fmla="*/ 43 w 56"/>
                <a:gd name="T65" fmla="*/ 80 h 88"/>
                <a:gd name="T66" fmla="*/ 44 w 56"/>
                <a:gd name="T67" fmla="*/ 80 h 88"/>
                <a:gd name="T68" fmla="*/ 46 w 56"/>
                <a:gd name="T69" fmla="*/ 80 h 88"/>
                <a:gd name="T70" fmla="*/ 47 w 56"/>
                <a:gd name="T71" fmla="*/ 81 h 88"/>
                <a:gd name="T72" fmla="*/ 47 w 56"/>
                <a:gd name="T73" fmla="*/ 81 h 88"/>
                <a:gd name="T74" fmla="*/ 42 w 56"/>
                <a:gd name="T75" fmla="*/ 9 h 88"/>
                <a:gd name="T76" fmla="*/ 34 w 56"/>
                <a:gd name="T77" fmla="*/ 0 h 88"/>
                <a:gd name="T78" fmla="*/ 26 w 56"/>
                <a:gd name="T79" fmla="*/ 75 h 88"/>
                <a:gd name="T80" fmla="*/ 25 w 56"/>
                <a:gd name="T81" fmla="*/ 81 h 88"/>
                <a:gd name="T82" fmla="*/ 26 w 56"/>
                <a:gd name="T83" fmla="*/ 80 h 88"/>
                <a:gd name="T84" fmla="*/ 28 w 56"/>
                <a:gd name="T85" fmla="*/ 80 h 88"/>
                <a:gd name="T86" fmla="*/ 30 w 56"/>
                <a:gd name="T87" fmla="*/ 80 h 88"/>
                <a:gd name="T88" fmla="*/ 31 w 56"/>
                <a:gd name="T89" fmla="*/ 81 h 88"/>
                <a:gd name="T90" fmla="*/ 31 w 56"/>
                <a:gd name="T91" fmla="*/ 81 h 88"/>
                <a:gd name="T92" fmla="*/ 30 w 56"/>
                <a:gd name="T93" fmla="*/ 79 h 88"/>
                <a:gd name="T94" fmla="*/ 23 w 56"/>
                <a:gd name="T95" fmla="*/ 2 h 88"/>
                <a:gd name="T96" fmla="*/ 14 w 56"/>
                <a:gd name="T97" fmla="*/ 5 h 88"/>
                <a:gd name="T98" fmla="*/ 8 w 56"/>
                <a:gd name="T99" fmla="*/ 81 h 88"/>
                <a:gd name="T100" fmla="*/ 10 w 56"/>
                <a:gd name="T101" fmla="*/ 82 h 88"/>
                <a:gd name="T102" fmla="*/ 11 w 56"/>
                <a:gd name="T103" fmla="*/ 83 h 88"/>
                <a:gd name="T104" fmla="*/ 11 w 56"/>
                <a:gd name="T105" fmla="*/ 83 h 88"/>
                <a:gd name="T106" fmla="*/ 11 w 56"/>
                <a:gd name="T107" fmla="*/ 83 h 88"/>
                <a:gd name="T108" fmla="*/ 11 w 56"/>
                <a:gd name="T109" fmla="*/ 83 h 88"/>
                <a:gd name="T110" fmla="*/ 13 w 56"/>
                <a:gd name="T111" fmla="*/ 82 h 88"/>
                <a:gd name="T112" fmla="*/ 10 w 56"/>
                <a:gd name="T113" fmla="*/ 23 h 88"/>
                <a:gd name="T114" fmla="*/ 3 w 56"/>
                <a:gd name="T1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88">
                  <a:moveTo>
                    <a:pt x="3" y="8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11"/>
                    <a:pt x="1" y="18"/>
                    <a:pt x="2" y="26"/>
                  </a:cubicBezTo>
                  <a:cubicBezTo>
                    <a:pt x="3" y="38"/>
                    <a:pt x="3" y="52"/>
                    <a:pt x="4" y="64"/>
                  </a:cubicBezTo>
                  <a:cubicBezTo>
                    <a:pt x="4" y="70"/>
                    <a:pt x="5" y="75"/>
                    <a:pt x="5" y="78"/>
                  </a:cubicBezTo>
                  <a:cubicBezTo>
                    <a:pt x="6" y="80"/>
                    <a:pt x="6" y="82"/>
                    <a:pt x="6" y="83"/>
                  </a:cubicBezTo>
                  <a:cubicBezTo>
                    <a:pt x="7" y="84"/>
                    <a:pt x="7" y="84"/>
                    <a:pt x="7" y="85"/>
                  </a:cubicBezTo>
                  <a:cubicBezTo>
                    <a:pt x="7" y="86"/>
                    <a:pt x="8" y="86"/>
                    <a:pt x="8" y="87"/>
                  </a:cubicBezTo>
                  <a:cubicBezTo>
                    <a:pt x="9" y="87"/>
                    <a:pt x="10" y="88"/>
                    <a:pt x="11" y="88"/>
                  </a:cubicBezTo>
                  <a:cubicBezTo>
                    <a:pt x="12" y="88"/>
                    <a:pt x="13" y="87"/>
                    <a:pt x="13" y="87"/>
                  </a:cubicBezTo>
                  <a:cubicBezTo>
                    <a:pt x="14" y="86"/>
                    <a:pt x="15" y="86"/>
                    <a:pt x="15" y="85"/>
                  </a:cubicBezTo>
                  <a:cubicBezTo>
                    <a:pt x="16" y="84"/>
                    <a:pt x="16" y="83"/>
                    <a:pt x="16" y="82"/>
                  </a:cubicBezTo>
                  <a:cubicBezTo>
                    <a:pt x="17" y="80"/>
                    <a:pt x="17" y="77"/>
                    <a:pt x="17" y="74"/>
                  </a:cubicBezTo>
                  <a:cubicBezTo>
                    <a:pt x="18" y="63"/>
                    <a:pt x="19" y="46"/>
                    <a:pt x="20" y="31"/>
                  </a:cubicBezTo>
                  <a:cubicBezTo>
                    <a:pt x="20" y="24"/>
                    <a:pt x="21" y="17"/>
                    <a:pt x="21" y="12"/>
                  </a:cubicBezTo>
                  <a:cubicBezTo>
                    <a:pt x="22" y="10"/>
                    <a:pt x="22" y="8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2" y="7"/>
                    <a:pt x="22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1" y="7"/>
                    <a:pt x="21" y="7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9" y="8"/>
                    <a:pt x="19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8" y="11"/>
                    <a:pt x="18" y="18"/>
                    <a:pt x="19" y="26"/>
                  </a:cubicBezTo>
                  <a:cubicBezTo>
                    <a:pt x="19" y="38"/>
                    <a:pt x="20" y="52"/>
                    <a:pt x="21" y="64"/>
                  </a:cubicBezTo>
                  <a:cubicBezTo>
                    <a:pt x="21" y="70"/>
                    <a:pt x="22" y="75"/>
                    <a:pt x="22" y="78"/>
                  </a:cubicBezTo>
                  <a:cubicBezTo>
                    <a:pt x="22" y="80"/>
                    <a:pt x="23" y="82"/>
                    <a:pt x="23" y="83"/>
                  </a:cubicBezTo>
                  <a:cubicBezTo>
                    <a:pt x="23" y="84"/>
                    <a:pt x="23" y="84"/>
                    <a:pt x="24" y="85"/>
                  </a:cubicBezTo>
                  <a:cubicBezTo>
                    <a:pt x="24" y="86"/>
                    <a:pt x="24" y="86"/>
                    <a:pt x="25" y="87"/>
                  </a:cubicBezTo>
                  <a:cubicBezTo>
                    <a:pt x="26" y="87"/>
                    <a:pt x="27" y="88"/>
                    <a:pt x="28" y="88"/>
                  </a:cubicBezTo>
                  <a:cubicBezTo>
                    <a:pt x="29" y="88"/>
                    <a:pt x="29" y="87"/>
                    <a:pt x="30" y="87"/>
                  </a:cubicBezTo>
                  <a:cubicBezTo>
                    <a:pt x="31" y="86"/>
                    <a:pt x="32" y="86"/>
                    <a:pt x="32" y="85"/>
                  </a:cubicBezTo>
                  <a:cubicBezTo>
                    <a:pt x="32" y="84"/>
                    <a:pt x="33" y="83"/>
                    <a:pt x="33" y="82"/>
                  </a:cubicBezTo>
                  <a:cubicBezTo>
                    <a:pt x="33" y="80"/>
                    <a:pt x="34" y="77"/>
                    <a:pt x="34" y="74"/>
                  </a:cubicBezTo>
                  <a:cubicBezTo>
                    <a:pt x="35" y="63"/>
                    <a:pt x="36" y="46"/>
                    <a:pt x="37" y="31"/>
                  </a:cubicBezTo>
                  <a:cubicBezTo>
                    <a:pt x="37" y="24"/>
                    <a:pt x="38" y="17"/>
                    <a:pt x="38" y="12"/>
                  </a:cubicBezTo>
                  <a:cubicBezTo>
                    <a:pt x="38" y="10"/>
                    <a:pt x="39" y="8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9" y="7"/>
                    <a:pt x="39" y="6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7" y="7"/>
                    <a:pt x="38" y="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4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7"/>
                    <a:pt x="34" y="8"/>
                  </a:cubicBezTo>
                  <a:cubicBezTo>
                    <a:pt x="34" y="11"/>
                    <a:pt x="35" y="18"/>
                    <a:pt x="35" y="26"/>
                  </a:cubicBezTo>
                  <a:cubicBezTo>
                    <a:pt x="36" y="38"/>
                    <a:pt x="37" y="52"/>
                    <a:pt x="37" y="64"/>
                  </a:cubicBezTo>
                  <a:cubicBezTo>
                    <a:pt x="38" y="70"/>
                    <a:pt x="38" y="75"/>
                    <a:pt x="39" y="78"/>
                  </a:cubicBezTo>
                  <a:cubicBezTo>
                    <a:pt x="39" y="80"/>
                    <a:pt x="39" y="82"/>
                    <a:pt x="40" y="83"/>
                  </a:cubicBezTo>
                  <a:cubicBezTo>
                    <a:pt x="40" y="84"/>
                    <a:pt x="40" y="84"/>
                    <a:pt x="41" y="85"/>
                  </a:cubicBezTo>
                  <a:cubicBezTo>
                    <a:pt x="41" y="86"/>
                    <a:pt x="41" y="86"/>
                    <a:pt x="42" y="87"/>
                  </a:cubicBezTo>
                  <a:cubicBezTo>
                    <a:pt x="42" y="87"/>
                    <a:pt x="43" y="88"/>
                    <a:pt x="44" y="88"/>
                  </a:cubicBezTo>
                  <a:cubicBezTo>
                    <a:pt x="45" y="88"/>
                    <a:pt x="46" y="87"/>
                    <a:pt x="47" y="87"/>
                  </a:cubicBezTo>
                  <a:cubicBezTo>
                    <a:pt x="48" y="86"/>
                    <a:pt x="48" y="86"/>
                    <a:pt x="49" y="85"/>
                  </a:cubicBezTo>
                  <a:cubicBezTo>
                    <a:pt x="49" y="84"/>
                    <a:pt x="49" y="83"/>
                    <a:pt x="50" y="82"/>
                  </a:cubicBezTo>
                  <a:cubicBezTo>
                    <a:pt x="50" y="80"/>
                    <a:pt x="50" y="77"/>
                    <a:pt x="51" y="74"/>
                  </a:cubicBezTo>
                  <a:cubicBezTo>
                    <a:pt x="52" y="63"/>
                    <a:pt x="52" y="46"/>
                    <a:pt x="53" y="31"/>
                  </a:cubicBezTo>
                  <a:cubicBezTo>
                    <a:pt x="54" y="24"/>
                    <a:pt x="54" y="17"/>
                    <a:pt x="55" y="12"/>
                  </a:cubicBezTo>
                  <a:cubicBezTo>
                    <a:pt x="55" y="10"/>
                    <a:pt x="55" y="8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7"/>
                    <a:pt x="55" y="6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8"/>
                    <a:pt x="54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49" y="1"/>
                    <a:pt x="49" y="2"/>
                    <a:pt x="49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7" y="7"/>
                    <a:pt x="47" y="10"/>
                    <a:pt x="47" y="13"/>
                  </a:cubicBezTo>
                  <a:cubicBezTo>
                    <a:pt x="46" y="24"/>
                    <a:pt x="45" y="41"/>
                    <a:pt x="44" y="56"/>
                  </a:cubicBezTo>
                  <a:cubicBezTo>
                    <a:pt x="44" y="64"/>
                    <a:pt x="43" y="70"/>
                    <a:pt x="43" y="75"/>
                  </a:cubicBezTo>
                  <a:cubicBezTo>
                    <a:pt x="42" y="78"/>
                    <a:pt x="42" y="79"/>
                    <a:pt x="42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1" y="81"/>
                    <a:pt x="41" y="81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2" y="80"/>
                    <a:pt x="42" y="80"/>
                    <a:pt x="42" y="81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80"/>
                    <a:pt x="45" y="80"/>
                    <a:pt x="44" y="80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6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81"/>
                    <a:pt x="47" y="80"/>
                    <a:pt x="47" y="79"/>
                  </a:cubicBezTo>
                  <a:cubicBezTo>
                    <a:pt x="46" y="76"/>
                    <a:pt x="46" y="69"/>
                    <a:pt x="45" y="61"/>
                  </a:cubicBezTo>
                  <a:cubicBezTo>
                    <a:pt x="45" y="50"/>
                    <a:pt x="44" y="35"/>
                    <a:pt x="43" y="23"/>
                  </a:cubicBezTo>
                  <a:cubicBezTo>
                    <a:pt x="43" y="18"/>
                    <a:pt x="42" y="13"/>
                    <a:pt x="42" y="9"/>
                  </a:cubicBezTo>
                  <a:cubicBezTo>
                    <a:pt x="42" y="7"/>
                    <a:pt x="41" y="5"/>
                    <a:pt x="41" y="4"/>
                  </a:cubicBezTo>
                  <a:cubicBezTo>
                    <a:pt x="41" y="3"/>
                    <a:pt x="40" y="3"/>
                    <a:pt x="40" y="2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31" y="3"/>
                    <a:pt x="31" y="4"/>
                    <a:pt x="31" y="5"/>
                  </a:cubicBezTo>
                  <a:cubicBezTo>
                    <a:pt x="31" y="7"/>
                    <a:pt x="30" y="10"/>
                    <a:pt x="30" y="13"/>
                  </a:cubicBezTo>
                  <a:cubicBezTo>
                    <a:pt x="29" y="24"/>
                    <a:pt x="28" y="41"/>
                    <a:pt x="27" y="56"/>
                  </a:cubicBezTo>
                  <a:cubicBezTo>
                    <a:pt x="27" y="64"/>
                    <a:pt x="26" y="70"/>
                    <a:pt x="26" y="75"/>
                  </a:cubicBezTo>
                  <a:cubicBezTo>
                    <a:pt x="26" y="78"/>
                    <a:pt x="25" y="79"/>
                    <a:pt x="25" y="80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5" y="80"/>
                    <a:pt x="25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0"/>
                    <a:pt x="26" y="80"/>
                    <a:pt x="26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9" y="80"/>
                    <a:pt x="29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0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0" y="80"/>
                    <a:pt x="30" y="79"/>
                  </a:cubicBezTo>
                  <a:cubicBezTo>
                    <a:pt x="30" y="76"/>
                    <a:pt x="29" y="69"/>
                    <a:pt x="29" y="61"/>
                  </a:cubicBezTo>
                  <a:cubicBezTo>
                    <a:pt x="28" y="50"/>
                    <a:pt x="27" y="35"/>
                    <a:pt x="26" y="23"/>
                  </a:cubicBezTo>
                  <a:cubicBezTo>
                    <a:pt x="26" y="18"/>
                    <a:pt x="26" y="13"/>
                    <a:pt x="25" y="9"/>
                  </a:cubicBezTo>
                  <a:cubicBezTo>
                    <a:pt x="25" y="7"/>
                    <a:pt x="25" y="5"/>
                    <a:pt x="24" y="4"/>
                  </a:cubicBezTo>
                  <a:cubicBezTo>
                    <a:pt x="24" y="3"/>
                    <a:pt x="24" y="3"/>
                    <a:pt x="23" y="2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0"/>
                    <a:pt x="21" y="0"/>
                    <a:pt x="19" y="0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5" y="3"/>
                    <a:pt x="15" y="4"/>
                    <a:pt x="14" y="5"/>
                  </a:cubicBezTo>
                  <a:cubicBezTo>
                    <a:pt x="14" y="7"/>
                    <a:pt x="14" y="10"/>
                    <a:pt x="13" y="13"/>
                  </a:cubicBezTo>
                  <a:cubicBezTo>
                    <a:pt x="12" y="24"/>
                    <a:pt x="11" y="41"/>
                    <a:pt x="11" y="56"/>
                  </a:cubicBezTo>
                  <a:cubicBezTo>
                    <a:pt x="10" y="64"/>
                    <a:pt x="10" y="70"/>
                    <a:pt x="9" y="75"/>
                  </a:cubicBezTo>
                  <a:cubicBezTo>
                    <a:pt x="9" y="78"/>
                    <a:pt x="9" y="79"/>
                    <a:pt x="8" y="80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0"/>
                    <a:pt x="9" y="80"/>
                    <a:pt x="8" y="8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0" y="80"/>
                    <a:pt x="10" y="80"/>
                    <a:pt x="9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2" y="80"/>
                    <a:pt x="11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3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0"/>
                    <a:pt x="14" y="79"/>
                  </a:cubicBezTo>
                  <a:cubicBezTo>
                    <a:pt x="13" y="76"/>
                    <a:pt x="12" y="69"/>
                    <a:pt x="12" y="61"/>
                  </a:cubicBezTo>
                  <a:cubicBezTo>
                    <a:pt x="11" y="50"/>
                    <a:pt x="11" y="35"/>
                    <a:pt x="10" y="23"/>
                  </a:cubicBezTo>
                  <a:cubicBezTo>
                    <a:pt x="9" y="18"/>
                    <a:pt x="9" y="13"/>
                    <a:pt x="8" y="9"/>
                  </a:cubicBezTo>
                  <a:cubicBezTo>
                    <a:pt x="8" y="7"/>
                    <a:pt x="8" y="5"/>
                    <a:pt x="8" y="4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PA-简单470"/>
            <p:cNvSpPr/>
            <p:nvPr>
              <p:custDataLst>
                <p:tags r:id="rId200"/>
              </p:custDataLst>
            </p:nvPr>
          </p:nvSpPr>
          <p:spPr bwMode="auto">
            <a:xfrm>
              <a:off x="8274" y="6771"/>
              <a:ext cx="212" cy="311"/>
            </a:xfrm>
            <a:custGeom>
              <a:avLst/>
              <a:gdLst>
                <a:gd name="T0" fmla="*/ 3 w 56"/>
                <a:gd name="T1" fmla="*/ 4 h 88"/>
                <a:gd name="T2" fmla="*/ 3 w 56"/>
                <a:gd name="T3" fmla="*/ 5 h 88"/>
                <a:gd name="T4" fmla="*/ 1 w 56"/>
                <a:gd name="T5" fmla="*/ 6 h 88"/>
                <a:gd name="T6" fmla="*/ 5 w 56"/>
                <a:gd name="T7" fmla="*/ 64 h 88"/>
                <a:gd name="T8" fmla="*/ 12 w 56"/>
                <a:gd name="T9" fmla="*/ 88 h 88"/>
                <a:gd name="T10" fmla="*/ 20 w 56"/>
                <a:gd name="T11" fmla="*/ 31 h 88"/>
                <a:gd name="T12" fmla="*/ 21 w 56"/>
                <a:gd name="T13" fmla="*/ 5 h 88"/>
                <a:gd name="T14" fmla="*/ 20 w 56"/>
                <a:gd name="T15" fmla="*/ 4 h 88"/>
                <a:gd name="T16" fmla="*/ 20 w 56"/>
                <a:gd name="T17" fmla="*/ 4 h 88"/>
                <a:gd name="T18" fmla="*/ 20 w 56"/>
                <a:gd name="T19" fmla="*/ 4 h 88"/>
                <a:gd name="T20" fmla="*/ 20 w 56"/>
                <a:gd name="T21" fmla="*/ 5 h 88"/>
                <a:gd name="T22" fmla="*/ 18 w 56"/>
                <a:gd name="T23" fmla="*/ 6 h 88"/>
                <a:gd name="T24" fmla="*/ 17 w 56"/>
                <a:gd name="T25" fmla="*/ 6 h 88"/>
                <a:gd name="T26" fmla="*/ 24 w 56"/>
                <a:gd name="T27" fmla="*/ 83 h 88"/>
                <a:gd name="T28" fmla="*/ 32 w 56"/>
                <a:gd name="T29" fmla="*/ 85 h 88"/>
                <a:gd name="T30" fmla="*/ 39 w 56"/>
                <a:gd name="T31" fmla="*/ 7 h 88"/>
                <a:gd name="T32" fmla="*/ 40 w 56"/>
                <a:gd name="T33" fmla="*/ 6 h 88"/>
                <a:gd name="T34" fmla="*/ 39 w 56"/>
                <a:gd name="T35" fmla="*/ 6 h 88"/>
                <a:gd name="T36" fmla="*/ 38 w 56"/>
                <a:gd name="T37" fmla="*/ 7 h 88"/>
                <a:gd name="T38" fmla="*/ 37 w 56"/>
                <a:gd name="T39" fmla="*/ 8 h 88"/>
                <a:gd name="T40" fmla="*/ 35 w 56"/>
                <a:gd name="T41" fmla="*/ 7 h 88"/>
                <a:gd name="T42" fmla="*/ 34 w 56"/>
                <a:gd name="T43" fmla="*/ 6 h 88"/>
                <a:gd name="T44" fmla="*/ 36 w 56"/>
                <a:gd name="T45" fmla="*/ 26 h 88"/>
                <a:gd name="T46" fmla="*/ 42 w 56"/>
                <a:gd name="T47" fmla="*/ 87 h 88"/>
                <a:gd name="T48" fmla="*/ 51 w 56"/>
                <a:gd name="T49" fmla="*/ 74 h 88"/>
                <a:gd name="T50" fmla="*/ 56 w 56"/>
                <a:gd name="T51" fmla="*/ 6 h 88"/>
                <a:gd name="T52" fmla="*/ 56 w 56"/>
                <a:gd name="T53" fmla="*/ 6 h 88"/>
                <a:gd name="T54" fmla="*/ 55 w 56"/>
                <a:gd name="T55" fmla="*/ 7 h 88"/>
                <a:gd name="T56" fmla="*/ 53 w 56"/>
                <a:gd name="T57" fmla="*/ 8 h 88"/>
                <a:gd name="T58" fmla="*/ 47 w 56"/>
                <a:gd name="T59" fmla="*/ 13 h 88"/>
                <a:gd name="T60" fmla="*/ 42 w 56"/>
                <a:gd name="T61" fmla="*/ 81 h 88"/>
                <a:gd name="T62" fmla="*/ 42 w 56"/>
                <a:gd name="T63" fmla="*/ 81 h 88"/>
                <a:gd name="T64" fmla="*/ 43 w 56"/>
                <a:gd name="T65" fmla="*/ 80 h 88"/>
                <a:gd name="T66" fmla="*/ 45 w 56"/>
                <a:gd name="T67" fmla="*/ 80 h 88"/>
                <a:gd name="T68" fmla="*/ 47 w 56"/>
                <a:gd name="T69" fmla="*/ 80 h 88"/>
                <a:gd name="T70" fmla="*/ 48 w 56"/>
                <a:gd name="T71" fmla="*/ 81 h 88"/>
                <a:gd name="T72" fmla="*/ 48 w 56"/>
                <a:gd name="T73" fmla="*/ 81 h 88"/>
                <a:gd name="T74" fmla="*/ 42 w 56"/>
                <a:gd name="T75" fmla="*/ 9 h 88"/>
                <a:gd name="T76" fmla="*/ 34 w 56"/>
                <a:gd name="T77" fmla="*/ 0 h 88"/>
                <a:gd name="T78" fmla="*/ 26 w 56"/>
                <a:gd name="T79" fmla="*/ 75 h 88"/>
                <a:gd name="T80" fmla="*/ 26 w 56"/>
                <a:gd name="T81" fmla="*/ 81 h 88"/>
                <a:gd name="T82" fmla="*/ 27 w 56"/>
                <a:gd name="T83" fmla="*/ 80 h 88"/>
                <a:gd name="T84" fmla="*/ 28 w 56"/>
                <a:gd name="T85" fmla="*/ 80 h 88"/>
                <a:gd name="T86" fmla="*/ 30 w 56"/>
                <a:gd name="T87" fmla="*/ 80 h 88"/>
                <a:gd name="T88" fmla="*/ 31 w 56"/>
                <a:gd name="T89" fmla="*/ 81 h 88"/>
                <a:gd name="T90" fmla="*/ 31 w 56"/>
                <a:gd name="T91" fmla="*/ 81 h 88"/>
                <a:gd name="T92" fmla="*/ 31 w 56"/>
                <a:gd name="T93" fmla="*/ 79 h 88"/>
                <a:gd name="T94" fmla="*/ 24 w 56"/>
                <a:gd name="T95" fmla="*/ 2 h 88"/>
                <a:gd name="T96" fmla="*/ 15 w 56"/>
                <a:gd name="T97" fmla="*/ 5 h 88"/>
                <a:gd name="T98" fmla="*/ 9 w 56"/>
                <a:gd name="T99" fmla="*/ 81 h 88"/>
                <a:gd name="T100" fmla="*/ 11 w 56"/>
                <a:gd name="T101" fmla="*/ 82 h 88"/>
                <a:gd name="T102" fmla="*/ 12 w 56"/>
                <a:gd name="T103" fmla="*/ 83 h 88"/>
                <a:gd name="T104" fmla="*/ 12 w 56"/>
                <a:gd name="T105" fmla="*/ 83 h 88"/>
                <a:gd name="T106" fmla="*/ 12 w 56"/>
                <a:gd name="T107" fmla="*/ 83 h 88"/>
                <a:gd name="T108" fmla="*/ 12 w 56"/>
                <a:gd name="T109" fmla="*/ 83 h 88"/>
                <a:gd name="T110" fmla="*/ 14 w 56"/>
                <a:gd name="T111" fmla="*/ 82 h 88"/>
                <a:gd name="T112" fmla="*/ 10 w 56"/>
                <a:gd name="T113" fmla="*/ 23 h 88"/>
                <a:gd name="T114" fmla="*/ 3 w 56"/>
                <a:gd name="T11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88">
                  <a:moveTo>
                    <a:pt x="3" y="8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11"/>
                    <a:pt x="2" y="18"/>
                    <a:pt x="2" y="26"/>
                  </a:cubicBezTo>
                  <a:cubicBezTo>
                    <a:pt x="3" y="38"/>
                    <a:pt x="4" y="52"/>
                    <a:pt x="5" y="64"/>
                  </a:cubicBezTo>
                  <a:cubicBezTo>
                    <a:pt x="5" y="70"/>
                    <a:pt x="5" y="75"/>
                    <a:pt x="6" y="78"/>
                  </a:cubicBezTo>
                  <a:cubicBezTo>
                    <a:pt x="6" y="80"/>
                    <a:pt x="6" y="82"/>
                    <a:pt x="7" y="83"/>
                  </a:cubicBezTo>
                  <a:cubicBezTo>
                    <a:pt x="7" y="84"/>
                    <a:pt x="7" y="84"/>
                    <a:pt x="8" y="85"/>
                  </a:cubicBezTo>
                  <a:cubicBezTo>
                    <a:pt x="8" y="86"/>
                    <a:pt x="8" y="86"/>
                    <a:pt x="9" y="87"/>
                  </a:cubicBezTo>
                  <a:cubicBezTo>
                    <a:pt x="9" y="87"/>
                    <a:pt x="10" y="88"/>
                    <a:pt x="12" y="88"/>
                  </a:cubicBezTo>
                  <a:cubicBezTo>
                    <a:pt x="13" y="88"/>
                    <a:pt x="13" y="87"/>
                    <a:pt x="14" y="87"/>
                  </a:cubicBezTo>
                  <a:cubicBezTo>
                    <a:pt x="15" y="86"/>
                    <a:pt x="15" y="86"/>
                    <a:pt x="16" y="85"/>
                  </a:cubicBezTo>
                  <a:cubicBezTo>
                    <a:pt x="16" y="84"/>
                    <a:pt x="16" y="83"/>
                    <a:pt x="17" y="82"/>
                  </a:cubicBezTo>
                  <a:cubicBezTo>
                    <a:pt x="17" y="80"/>
                    <a:pt x="18" y="77"/>
                    <a:pt x="18" y="74"/>
                  </a:cubicBezTo>
                  <a:cubicBezTo>
                    <a:pt x="19" y="63"/>
                    <a:pt x="20" y="46"/>
                    <a:pt x="20" y="31"/>
                  </a:cubicBezTo>
                  <a:cubicBezTo>
                    <a:pt x="21" y="24"/>
                    <a:pt x="21" y="17"/>
                    <a:pt x="22" y="12"/>
                  </a:cubicBezTo>
                  <a:cubicBezTo>
                    <a:pt x="22" y="10"/>
                    <a:pt x="22" y="8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3" y="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7"/>
                    <a:pt x="22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7"/>
                    <a:pt x="17" y="8"/>
                  </a:cubicBezTo>
                  <a:cubicBezTo>
                    <a:pt x="18" y="11"/>
                    <a:pt x="19" y="18"/>
                    <a:pt x="19" y="26"/>
                  </a:cubicBezTo>
                  <a:cubicBezTo>
                    <a:pt x="20" y="38"/>
                    <a:pt x="21" y="52"/>
                    <a:pt x="21" y="64"/>
                  </a:cubicBezTo>
                  <a:cubicBezTo>
                    <a:pt x="22" y="70"/>
                    <a:pt x="22" y="75"/>
                    <a:pt x="23" y="78"/>
                  </a:cubicBezTo>
                  <a:cubicBezTo>
                    <a:pt x="23" y="80"/>
                    <a:pt x="23" y="82"/>
                    <a:pt x="24" y="83"/>
                  </a:cubicBezTo>
                  <a:cubicBezTo>
                    <a:pt x="24" y="84"/>
                    <a:pt x="24" y="84"/>
                    <a:pt x="24" y="85"/>
                  </a:cubicBezTo>
                  <a:cubicBezTo>
                    <a:pt x="25" y="86"/>
                    <a:pt x="25" y="86"/>
                    <a:pt x="26" y="87"/>
                  </a:cubicBezTo>
                  <a:cubicBezTo>
                    <a:pt x="26" y="87"/>
                    <a:pt x="27" y="88"/>
                    <a:pt x="28" y="88"/>
                  </a:cubicBezTo>
                  <a:cubicBezTo>
                    <a:pt x="29" y="88"/>
                    <a:pt x="30" y="87"/>
                    <a:pt x="31" y="87"/>
                  </a:cubicBezTo>
                  <a:cubicBezTo>
                    <a:pt x="32" y="86"/>
                    <a:pt x="32" y="86"/>
                    <a:pt x="32" y="85"/>
                  </a:cubicBezTo>
                  <a:cubicBezTo>
                    <a:pt x="33" y="84"/>
                    <a:pt x="33" y="83"/>
                    <a:pt x="33" y="82"/>
                  </a:cubicBezTo>
                  <a:cubicBezTo>
                    <a:pt x="34" y="80"/>
                    <a:pt x="34" y="77"/>
                    <a:pt x="35" y="74"/>
                  </a:cubicBezTo>
                  <a:cubicBezTo>
                    <a:pt x="36" y="63"/>
                    <a:pt x="36" y="46"/>
                    <a:pt x="37" y="31"/>
                  </a:cubicBezTo>
                  <a:cubicBezTo>
                    <a:pt x="38" y="24"/>
                    <a:pt x="38" y="17"/>
                    <a:pt x="39" y="12"/>
                  </a:cubicBezTo>
                  <a:cubicBezTo>
                    <a:pt x="39" y="10"/>
                    <a:pt x="39" y="8"/>
                    <a:pt x="39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8" y="7"/>
                    <a:pt x="38" y="7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6" y="8"/>
                    <a:pt x="37" y="8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5" y="7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7"/>
                    <a:pt x="34" y="8"/>
                  </a:cubicBezTo>
                  <a:cubicBezTo>
                    <a:pt x="35" y="11"/>
                    <a:pt x="35" y="18"/>
                    <a:pt x="36" y="26"/>
                  </a:cubicBezTo>
                  <a:cubicBezTo>
                    <a:pt x="37" y="38"/>
                    <a:pt x="37" y="52"/>
                    <a:pt x="38" y="64"/>
                  </a:cubicBezTo>
                  <a:cubicBezTo>
                    <a:pt x="38" y="70"/>
                    <a:pt x="39" y="75"/>
                    <a:pt x="39" y="78"/>
                  </a:cubicBezTo>
                  <a:cubicBezTo>
                    <a:pt x="40" y="80"/>
                    <a:pt x="40" y="82"/>
                    <a:pt x="40" y="83"/>
                  </a:cubicBezTo>
                  <a:cubicBezTo>
                    <a:pt x="40" y="84"/>
                    <a:pt x="41" y="84"/>
                    <a:pt x="41" y="85"/>
                  </a:cubicBezTo>
                  <a:cubicBezTo>
                    <a:pt x="41" y="86"/>
                    <a:pt x="42" y="86"/>
                    <a:pt x="42" y="87"/>
                  </a:cubicBezTo>
                  <a:cubicBezTo>
                    <a:pt x="43" y="87"/>
                    <a:pt x="44" y="88"/>
                    <a:pt x="45" y="88"/>
                  </a:cubicBezTo>
                  <a:cubicBezTo>
                    <a:pt x="46" y="88"/>
                    <a:pt x="47" y="87"/>
                    <a:pt x="47" y="87"/>
                  </a:cubicBezTo>
                  <a:cubicBezTo>
                    <a:pt x="48" y="86"/>
                    <a:pt x="49" y="86"/>
                    <a:pt x="49" y="85"/>
                  </a:cubicBezTo>
                  <a:cubicBezTo>
                    <a:pt x="50" y="84"/>
                    <a:pt x="50" y="83"/>
                    <a:pt x="50" y="82"/>
                  </a:cubicBezTo>
                  <a:cubicBezTo>
                    <a:pt x="51" y="80"/>
                    <a:pt x="51" y="77"/>
                    <a:pt x="51" y="74"/>
                  </a:cubicBezTo>
                  <a:cubicBezTo>
                    <a:pt x="52" y="63"/>
                    <a:pt x="53" y="46"/>
                    <a:pt x="54" y="31"/>
                  </a:cubicBezTo>
                  <a:cubicBezTo>
                    <a:pt x="54" y="24"/>
                    <a:pt x="55" y="17"/>
                    <a:pt x="55" y="12"/>
                  </a:cubicBezTo>
                  <a:cubicBezTo>
                    <a:pt x="56" y="10"/>
                    <a:pt x="56" y="8"/>
                    <a:pt x="56" y="7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6" y="7"/>
                    <a:pt x="56" y="7"/>
                    <a:pt x="56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4" y="8"/>
                    <a:pt x="55" y="7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2" y="0"/>
                    <a:pt x="51" y="0"/>
                  </a:cubicBezTo>
                  <a:cubicBezTo>
                    <a:pt x="50" y="1"/>
                    <a:pt x="50" y="2"/>
                    <a:pt x="49" y="2"/>
                  </a:cubicBezTo>
                  <a:cubicBezTo>
                    <a:pt x="49" y="3"/>
                    <a:pt x="49" y="4"/>
                    <a:pt x="48" y="5"/>
                  </a:cubicBezTo>
                  <a:cubicBezTo>
                    <a:pt x="48" y="7"/>
                    <a:pt x="48" y="10"/>
                    <a:pt x="47" y="13"/>
                  </a:cubicBezTo>
                  <a:cubicBezTo>
                    <a:pt x="46" y="24"/>
                    <a:pt x="45" y="41"/>
                    <a:pt x="45" y="56"/>
                  </a:cubicBezTo>
                  <a:cubicBezTo>
                    <a:pt x="44" y="64"/>
                    <a:pt x="44" y="70"/>
                    <a:pt x="43" y="75"/>
                  </a:cubicBezTo>
                  <a:cubicBezTo>
                    <a:pt x="43" y="78"/>
                    <a:pt x="43" y="79"/>
                    <a:pt x="42" y="80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3" y="80"/>
                    <a:pt x="43" y="80"/>
                    <a:pt x="42" y="81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4" y="80"/>
                    <a:pt x="44" y="80"/>
                    <a:pt x="43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6" y="80"/>
                    <a:pt x="46" y="80"/>
                    <a:pt x="45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7" y="80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8" y="81"/>
                    <a:pt x="48" y="80"/>
                    <a:pt x="48" y="79"/>
                  </a:cubicBezTo>
                  <a:cubicBezTo>
                    <a:pt x="47" y="76"/>
                    <a:pt x="46" y="69"/>
                    <a:pt x="46" y="61"/>
                  </a:cubicBezTo>
                  <a:cubicBezTo>
                    <a:pt x="45" y="50"/>
                    <a:pt x="44" y="35"/>
                    <a:pt x="44" y="23"/>
                  </a:cubicBezTo>
                  <a:cubicBezTo>
                    <a:pt x="43" y="18"/>
                    <a:pt x="43" y="13"/>
                    <a:pt x="42" y="9"/>
                  </a:cubicBezTo>
                  <a:cubicBezTo>
                    <a:pt x="42" y="7"/>
                    <a:pt x="42" y="5"/>
                    <a:pt x="41" y="4"/>
                  </a:cubicBezTo>
                  <a:cubicBezTo>
                    <a:pt x="41" y="3"/>
                    <a:pt x="41" y="3"/>
                    <a:pt x="41" y="2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2" y="3"/>
                    <a:pt x="32" y="4"/>
                    <a:pt x="32" y="5"/>
                  </a:cubicBezTo>
                  <a:cubicBezTo>
                    <a:pt x="31" y="7"/>
                    <a:pt x="31" y="10"/>
                    <a:pt x="30" y="13"/>
                  </a:cubicBezTo>
                  <a:cubicBezTo>
                    <a:pt x="29" y="24"/>
                    <a:pt x="29" y="41"/>
                    <a:pt x="28" y="56"/>
                  </a:cubicBezTo>
                  <a:cubicBezTo>
                    <a:pt x="27" y="64"/>
                    <a:pt x="27" y="70"/>
                    <a:pt x="26" y="75"/>
                  </a:cubicBezTo>
                  <a:cubicBezTo>
                    <a:pt x="26" y="78"/>
                    <a:pt x="26" y="79"/>
                    <a:pt x="26" y="80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6" y="80"/>
                    <a:pt x="26" y="80"/>
                    <a:pt x="26" y="81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0"/>
                    <a:pt x="27" y="80"/>
                    <a:pt x="27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0" y="80"/>
                    <a:pt x="29" y="80"/>
                    <a:pt x="28" y="80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0" y="80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81"/>
                    <a:pt x="31" y="80"/>
                    <a:pt x="31" y="79"/>
                  </a:cubicBezTo>
                  <a:cubicBezTo>
                    <a:pt x="30" y="76"/>
                    <a:pt x="30" y="69"/>
                    <a:pt x="29" y="61"/>
                  </a:cubicBezTo>
                  <a:cubicBezTo>
                    <a:pt x="28" y="50"/>
                    <a:pt x="28" y="35"/>
                    <a:pt x="27" y="23"/>
                  </a:cubicBezTo>
                  <a:cubicBezTo>
                    <a:pt x="27" y="18"/>
                    <a:pt x="26" y="13"/>
                    <a:pt x="26" y="9"/>
                  </a:cubicBezTo>
                  <a:cubicBezTo>
                    <a:pt x="25" y="7"/>
                    <a:pt x="25" y="5"/>
                    <a:pt x="25" y="4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7" y="1"/>
                    <a:pt x="16" y="2"/>
                    <a:pt x="16" y="2"/>
                  </a:cubicBezTo>
                  <a:cubicBezTo>
                    <a:pt x="15" y="3"/>
                    <a:pt x="15" y="4"/>
                    <a:pt x="15" y="5"/>
                  </a:cubicBezTo>
                  <a:cubicBezTo>
                    <a:pt x="14" y="7"/>
                    <a:pt x="14" y="10"/>
                    <a:pt x="14" y="13"/>
                  </a:cubicBezTo>
                  <a:cubicBezTo>
                    <a:pt x="13" y="24"/>
                    <a:pt x="12" y="41"/>
                    <a:pt x="11" y="56"/>
                  </a:cubicBezTo>
                  <a:cubicBezTo>
                    <a:pt x="11" y="64"/>
                    <a:pt x="10" y="70"/>
                    <a:pt x="10" y="75"/>
                  </a:cubicBezTo>
                  <a:cubicBezTo>
                    <a:pt x="9" y="78"/>
                    <a:pt x="9" y="79"/>
                    <a:pt x="9" y="80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9" y="80"/>
                    <a:pt x="9" y="80"/>
                    <a:pt x="9" y="81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1" y="80"/>
                    <a:pt x="10" y="80"/>
                    <a:pt x="10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2" y="80"/>
                    <a:pt x="12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4" y="81"/>
                    <a:pt x="14" y="80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4" y="80"/>
                    <a:pt x="14" y="79"/>
                  </a:cubicBezTo>
                  <a:cubicBezTo>
                    <a:pt x="14" y="76"/>
                    <a:pt x="13" y="69"/>
                    <a:pt x="12" y="61"/>
                  </a:cubicBezTo>
                  <a:cubicBezTo>
                    <a:pt x="12" y="50"/>
                    <a:pt x="11" y="35"/>
                    <a:pt x="10" y="23"/>
                  </a:cubicBezTo>
                  <a:cubicBezTo>
                    <a:pt x="10" y="18"/>
                    <a:pt x="10" y="13"/>
                    <a:pt x="9" y="9"/>
                  </a:cubicBezTo>
                  <a:cubicBezTo>
                    <a:pt x="9" y="7"/>
                    <a:pt x="8" y="5"/>
                    <a:pt x="8" y="4"/>
                  </a:cubicBezTo>
                  <a:cubicBezTo>
                    <a:pt x="8" y="3"/>
                    <a:pt x="8" y="3"/>
                    <a:pt x="7" y="2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8"/>
                    <a:pt x="3" y="8"/>
                    <a:pt x="3" y="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PA-简单471"/>
            <p:cNvSpPr/>
            <p:nvPr>
              <p:custDataLst>
                <p:tags r:id="rId201"/>
              </p:custDataLst>
            </p:nvPr>
          </p:nvSpPr>
          <p:spPr bwMode="auto">
            <a:xfrm>
              <a:off x="10514" y="6263"/>
              <a:ext cx="226" cy="132"/>
            </a:xfrm>
            <a:custGeom>
              <a:avLst/>
              <a:gdLst>
                <a:gd name="T0" fmla="*/ 94 w 94"/>
                <a:gd name="T1" fmla="*/ 44 h 55"/>
                <a:gd name="T2" fmla="*/ 5 w 94"/>
                <a:gd name="T3" fmla="*/ 0 h 55"/>
                <a:gd name="T4" fmla="*/ 0 w 94"/>
                <a:gd name="T5" fmla="*/ 10 h 55"/>
                <a:gd name="T6" fmla="*/ 88 w 94"/>
                <a:gd name="T7" fmla="*/ 55 h 55"/>
                <a:gd name="T8" fmla="*/ 94 w 94"/>
                <a:gd name="T9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5">
                  <a:moveTo>
                    <a:pt x="94" y="44"/>
                  </a:moveTo>
                  <a:lnTo>
                    <a:pt x="5" y="0"/>
                  </a:lnTo>
                  <a:lnTo>
                    <a:pt x="0" y="10"/>
                  </a:lnTo>
                  <a:lnTo>
                    <a:pt x="88" y="55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" name="PA-简单472"/>
            <p:cNvSpPr/>
            <p:nvPr>
              <p:custDataLst>
                <p:tags r:id="rId202"/>
              </p:custDataLst>
            </p:nvPr>
          </p:nvSpPr>
          <p:spPr bwMode="auto">
            <a:xfrm>
              <a:off x="10514" y="6263"/>
              <a:ext cx="226" cy="132"/>
            </a:xfrm>
            <a:custGeom>
              <a:avLst/>
              <a:gdLst>
                <a:gd name="T0" fmla="*/ 94 w 94"/>
                <a:gd name="T1" fmla="*/ 44 h 55"/>
                <a:gd name="T2" fmla="*/ 5 w 94"/>
                <a:gd name="T3" fmla="*/ 0 h 55"/>
                <a:gd name="T4" fmla="*/ 0 w 94"/>
                <a:gd name="T5" fmla="*/ 10 h 55"/>
                <a:gd name="T6" fmla="*/ 88 w 94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55">
                  <a:moveTo>
                    <a:pt x="94" y="44"/>
                  </a:moveTo>
                  <a:lnTo>
                    <a:pt x="5" y="0"/>
                  </a:lnTo>
                  <a:lnTo>
                    <a:pt x="0" y="10"/>
                  </a:lnTo>
                  <a:lnTo>
                    <a:pt x="88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" name="PA-简单473"/>
            <p:cNvSpPr/>
            <p:nvPr>
              <p:custDataLst>
                <p:tags r:id="rId203"/>
              </p:custDataLst>
            </p:nvPr>
          </p:nvSpPr>
          <p:spPr bwMode="auto">
            <a:xfrm>
              <a:off x="11198" y="6208"/>
              <a:ext cx="229" cy="130"/>
            </a:xfrm>
            <a:custGeom>
              <a:avLst/>
              <a:gdLst>
                <a:gd name="T0" fmla="*/ 6 w 95"/>
                <a:gd name="T1" fmla="*/ 54 h 54"/>
                <a:gd name="T2" fmla="*/ 95 w 95"/>
                <a:gd name="T3" fmla="*/ 10 h 54"/>
                <a:gd name="T4" fmla="*/ 89 w 95"/>
                <a:gd name="T5" fmla="*/ 0 h 54"/>
                <a:gd name="T6" fmla="*/ 0 w 95"/>
                <a:gd name="T7" fmla="*/ 42 h 54"/>
                <a:gd name="T8" fmla="*/ 6 w 95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54">
                  <a:moveTo>
                    <a:pt x="6" y="54"/>
                  </a:moveTo>
                  <a:lnTo>
                    <a:pt x="95" y="10"/>
                  </a:lnTo>
                  <a:lnTo>
                    <a:pt x="89" y="0"/>
                  </a:lnTo>
                  <a:lnTo>
                    <a:pt x="0" y="42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" name="PA-简单474"/>
            <p:cNvSpPr/>
            <p:nvPr>
              <p:custDataLst>
                <p:tags r:id="rId204"/>
              </p:custDataLst>
            </p:nvPr>
          </p:nvSpPr>
          <p:spPr bwMode="auto">
            <a:xfrm>
              <a:off x="11198" y="6208"/>
              <a:ext cx="229" cy="130"/>
            </a:xfrm>
            <a:custGeom>
              <a:avLst/>
              <a:gdLst>
                <a:gd name="T0" fmla="*/ 6 w 95"/>
                <a:gd name="T1" fmla="*/ 54 h 54"/>
                <a:gd name="T2" fmla="*/ 95 w 95"/>
                <a:gd name="T3" fmla="*/ 10 h 54"/>
                <a:gd name="T4" fmla="*/ 89 w 95"/>
                <a:gd name="T5" fmla="*/ 0 h 54"/>
                <a:gd name="T6" fmla="*/ 0 w 95"/>
                <a:gd name="T7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54">
                  <a:moveTo>
                    <a:pt x="6" y="54"/>
                  </a:moveTo>
                  <a:lnTo>
                    <a:pt x="95" y="10"/>
                  </a:lnTo>
                  <a:lnTo>
                    <a:pt x="89" y="0"/>
                  </a:lnTo>
                  <a:lnTo>
                    <a:pt x="0" y="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" name="PA-简单475"/>
            <p:cNvSpPr/>
            <p:nvPr>
              <p:custDataLst>
                <p:tags r:id="rId205"/>
              </p:custDataLst>
            </p:nvPr>
          </p:nvSpPr>
          <p:spPr bwMode="auto">
            <a:xfrm>
              <a:off x="10786" y="6757"/>
              <a:ext cx="487" cy="222"/>
            </a:xfrm>
            <a:custGeom>
              <a:avLst/>
              <a:gdLst>
                <a:gd name="T0" fmla="*/ 0 w 129"/>
                <a:gd name="T1" fmla="*/ 61 h 63"/>
                <a:gd name="T2" fmla="*/ 23 w 129"/>
                <a:gd name="T3" fmla="*/ 63 h 63"/>
                <a:gd name="T4" fmla="*/ 61 w 129"/>
                <a:gd name="T5" fmla="*/ 58 h 63"/>
                <a:gd name="T6" fmla="*/ 103 w 129"/>
                <a:gd name="T7" fmla="*/ 37 h 63"/>
                <a:gd name="T8" fmla="*/ 129 w 129"/>
                <a:gd name="T9" fmla="*/ 9 h 63"/>
                <a:gd name="T10" fmla="*/ 115 w 129"/>
                <a:gd name="T11" fmla="*/ 0 h 63"/>
                <a:gd name="T12" fmla="*/ 93 w 129"/>
                <a:gd name="T13" fmla="*/ 25 h 63"/>
                <a:gd name="T14" fmla="*/ 57 w 129"/>
                <a:gd name="T15" fmla="*/ 42 h 63"/>
                <a:gd name="T16" fmla="*/ 23 w 129"/>
                <a:gd name="T17" fmla="*/ 47 h 63"/>
                <a:gd name="T18" fmla="*/ 3 w 129"/>
                <a:gd name="T19" fmla="*/ 45 h 63"/>
                <a:gd name="T20" fmla="*/ 0 w 129"/>
                <a:gd name="T21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63">
                  <a:moveTo>
                    <a:pt x="0" y="61"/>
                  </a:moveTo>
                  <a:cubicBezTo>
                    <a:pt x="4" y="62"/>
                    <a:pt x="13" y="63"/>
                    <a:pt x="23" y="63"/>
                  </a:cubicBezTo>
                  <a:cubicBezTo>
                    <a:pt x="34" y="63"/>
                    <a:pt x="47" y="62"/>
                    <a:pt x="61" y="58"/>
                  </a:cubicBezTo>
                  <a:cubicBezTo>
                    <a:pt x="74" y="54"/>
                    <a:pt x="89" y="48"/>
                    <a:pt x="103" y="37"/>
                  </a:cubicBezTo>
                  <a:cubicBezTo>
                    <a:pt x="114" y="28"/>
                    <a:pt x="123" y="18"/>
                    <a:pt x="129" y="9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8"/>
                    <a:pt x="103" y="17"/>
                    <a:pt x="93" y="25"/>
                  </a:cubicBezTo>
                  <a:cubicBezTo>
                    <a:pt x="81" y="34"/>
                    <a:pt x="69" y="39"/>
                    <a:pt x="57" y="42"/>
                  </a:cubicBezTo>
                  <a:cubicBezTo>
                    <a:pt x="45" y="46"/>
                    <a:pt x="33" y="47"/>
                    <a:pt x="23" y="47"/>
                  </a:cubicBezTo>
                  <a:cubicBezTo>
                    <a:pt x="14" y="47"/>
                    <a:pt x="6" y="46"/>
                    <a:pt x="3" y="45"/>
                  </a:cubicBezTo>
                  <a:cubicBezTo>
                    <a:pt x="0" y="61"/>
                    <a:pt x="0" y="61"/>
                    <a:pt x="0" y="6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" name="PA-简单476"/>
            <p:cNvSpPr>
              <a:spLocks noChangeArrowheads="1"/>
            </p:cNvSpPr>
            <p:nvPr>
              <p:custDataLst>
                <p:tags r:id="rId206"/>
              </p:custDataLst>
            </p:nvPr>
          </p:nvSpPr>
          <p:spPr bwMode="auto">
            <a:xfrm>
              <a:off x="13337" y="6294"/>
              <a:ext cx="282" cy="2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7" name="PA-简单477"/>
            <p:cNvSpPr>
              <a:spLocks noChangeArrowheads="1"/>
            </p:cNvSpPr>
            <p:nvPr>
              <p:custDataLst>
                <p:tags r:id="rId207"/>
              </p:custDataLst>
            </p:nvPr>
          </p:nvSpPr>
          <p:spPr bwMode="auto">
            <a:xfrm>
              <a:off x="13465" y="6420"/>
              <a:ext cx="94" cy="7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8" name="PA-简单478"/>
            <p:cNvSpPr>
              <a:spLocks noChangeArrowheads="1"/>
            </p:cNvSpPr>
            <p:nvPr>
              <p:custDataLst>
                <p:tags r:id="rId208"/>
              </p:custDataLst>
            </p:nvPr>
          </p:nvSpPr>
          <p:spPr bwMode="auto">
            <a:xfrm>
              <a:off x="13400" y="6359"/>
              <a:ext cx="60" cy="4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9" name="PA-简单479"/>
            <p:cNvSpPr/>
            <p:nvPr>
              <p:custDataLst>
                <p:tags r:id="rId209"/>
              </p:custDataLst>
            </p:nvPr>
          </p:nvSpPr>
          <p:spPr bwMode="auto">
            <a:xfrm>
              <a:off x="13340" y="6239"/>
              <a:ext cx="253" cy="55"/>
            </a:xfrm>
            <a:custGeom>
              <a:avLst/>
              <a:gdLst>
                <a:gd name="T0" fmla="*/ 7 w 67"/>
                <a:gd name="T1" fmla="*/ 15 h 16"/>
                <a:gd name="T2" fmla="*/ 37 w 67"/>
                <a:gd name="T3" fmla="*/ 8 h 16"/>
                <a:gd name="T4" fmla="*/ 47 w 67"/>
                <a:gd name="T5" fmla="*/ 9 h 16"/>
                <a:gd name="T6" fmla="*/ 61 w 67"/>
                <a:gd name="T7" fmla="*/ 13 h 16"/>
                <a:gd name="T8" fmla="*/ 66 w 67"/>
                <a:gd name="T9" fmla="*/ 11 h 16"/>
                <a:gd name="T10" fmla="*/ 64 w 67"/>
                <a:gd name="T11" fmla="*/ 6 h 16"/>
                <a:gd name="T12" fmla="*/ 49 w 67"/>
                <a:gd name="T13" fmla="*/ 1 h 16"/>
                <a:gd name="T14" fmla="*/ 37 w 67"/>
                <a:gd name="T15" fmla="*/ 0 h 16"/>
                <a:gd name="T16" fmla="*/ 3 w 67"/>
                <a:gd name="T17" fmla="*/ 8 h 16"/>
                <a:gd name="T18" fmla="*/ 1 w 67"/>
                <a:gd name="T19" fmla="*/ 14 h 16"/>
                <a:gd name="T20" fmla="*/ 7 w 67"/>
                <a:gd name="T2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6">
                  <a:moveTo>
                    <a:pt x="7" y="15"/>
                  </a:moveTo>
                  <a:cubicBezTo>
                    <a:pt x="12" y="13"/>
                    <a:pt x="23" y="8"/>
                    <a:pt x="37" y="8"/>
                  </a:cubicBezTo>
                  <a:cubicBezTo>
                    <a:pt x="40" y="8"/>
                    <a:pt x="44" y="8"/>
                    <a:pt x="47" y="9"/>
                  </a:cubicBezTo>
                  <a:cubicBezTo>
                    <a:pt x="53" y="10"/>
                    <a:pt x="57" y="11"/>
                    <a:pt x="61" y="13"/>
                  </a:cubicBezTo>
                  <a:cubicBezTo>
                    <a:pt x="63" y="14"/>
                    <a:pt x="65" y="13"/>
                    <a:pt x="66" y="11"/>
                  </a:cubicBezTo>
                  <a:cubicBezTo>
                    <a:pt x="67" y="9"/>
                    <a:pt x="66" y="7"/>
                    <a:pt x="64" y="6"/>
                  </a:cubicBezTo>
                  <a:cubicBezTo>
                    <a:pt x="60" y="4"/>
                    <a:pt x="55" y="2"/>
                    <a:pt x="49" y="1"/>
                  </a:cubicBezTo>
                  <a:cubicBezTo>
                    <a:pt x="45" y="0"/>
                    <a:pt x="41" y="0"/>
                    <a:pt x="37" y="0"/>
                  </a:cubicBezTo>
                  <a:cubicBezTo>
                    <a:pt x="21" y="0"/>
                    <a:pt x="9" y="5"/>
                    <a:pt x="3" y="8"/>
                  </a:cubicBezTo>
                  <a:cubicBezTo>
                    <a:pt x="1" y="9"/>
                    <a:pt x="0" y="12"/>
                    <a:pt x="1" y="14"/>
                  </a:cubicBezTo>
                  <a:cubicBezTo>
                    <a:pt x="3" y="16"/>
                    <a:pt x="5" y="16"/>
                    <a:pt x="7" y="1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0" name="PA-简单480"/>
            <p:cNvSpPr>
              <a:spLocks noChangeArrowheads="1"/>
            </p:cNvSpPr>
            <p:nvPr>
              <p:custDataLst>
                <p:tags r:id="rId210"/>
              </p:custDataLst>
            </p:nvPr>
          </p:nvSpPr>
          <p:spPr bwMode="auto">
            <a:xfrm>
              <a:off x="14178" y="6287"/>
              <a:ext cx="279" cy="2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1" name="PA-简单481"/>
            <p:cNvSpPr>
              <a:spLocks noChangeArrowheads="1"/>
            </p:cNvSpPr>
            <p:nvPr>
              <p:custDataLst>
                <p:tags r:id="rId211"/>
              </p:custDataLst>
            </p:nvPr>
          </p:nvSpPr>
          <p:spPr bwMode="auto">
            <a:xfrm>
              <a:off x="14233" y="6412"/>
              <a:ext cx="99" cy="7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2" name="PA-简单482"/>
            <p:cNvSpPr>
              <a:spLocks noChangeArrowheads="1"/>
            </p:cNvSpPr>
            <p:nvPr>
              <p:custDataLst>
                <p:tags r:id="rId212"/>
              </p:custDataLst>
            </p:nvPr>
          </p:nvSpPr>
          <p:spPr bwMode="auto">
            <a:xfrm>
              <a:off x="14332" y="6352"/>
              <a:ext cx="63" cy="46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3" name="PA-简单483"/>
            <p:cNvSpPr/>
            <p:nvPr>
              <p:custDataLst>
                <p:tags r:id="rId213"/>
              </p:custDataLst>
            </p:nvPr>
          </p:nvSpPr>
          <p:spPr bwMode="auto">
            <a:xfrm>
              <a:off x="14204" y="6232"/>
              <a:ext cx="248" cy="60"/>
            </a:xfrm>
            <a:custGeom>
              <a:avLst/>
              <a:gdLst>
                <a:gd name="T0" fmla="*/ 64 w 66"/>
                <a:gd name="T1" fmla="*/ 8 h 17"/>
                <a:gd name="T2" fmla="*/ 30 w 66"/>
                <a:gd name="T3" fmla="*/ 0 h 17"/>
                <a:gd name="T4" fmla="*/ 18 w 66"/>
                <a:gd name="T5" fmla="*/ 1 h 17"/>
                <a:gd name="T6" fmla="*/ 2 w 66"/>
                <a:gd name="T7" fmla="*/ 6 h 17"/>
                <a:gd name="T8" fmla="*/ 1 w 66"/>
                <a:gd name="T9" fmla="*/ 11 h 17"/>
                <a:gd name="T10" fmla="*/ 6 w 66"/>
                <a:gd name="T11" fmla="*/ 13 h 17"/>
                <a:gd name="T12" fmla="*/ 19 w 66"/>
                <a:gd name="T13" fmla="*/ 9 h 17"/>
                <a:gd name="T14" fmla="*/ 30 w 66"/>
                <a:gd name="T15" fmla="*/ 8 h 17"/>
                <a:gd name="T16" fmla="*/ 60 w 66"/>
                <a:gd name="T17" fmla="*/ 15 h 17"/>
                <a:gd name="T18" fmla="*/ 65 w 66"/>
                <a:gd name="T19" fmla="*/ 14 h 17"/>
                <a:gd name="T20" fmla="*/ 64 w 66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17">
                  <a:moveTo>
                    <a:pt x="64" y="8"/>
                  </a:moveTo>
                  <a:cubicBezTo>
                    <a:pt x="58" y="5"/>
                    <a:pt x="45" y="0"/>
                    <a:pt x="30" y="0"/>
                  </a:cubicBezTo>
                  <a:cubicBezTo>
                    <a:pt x="26" y="0"/>
                    <a:pt x="22" y="0"/>
                    <a:pt x="18" y="1"/>
                  </a:cubicBezTo>
                  <a:cubicBezTo>
                    <a:pt x="12" y="2"/>
                    <a:pt x="7" y="4"/>
                    <a:pt x="2" y="6"/>
                  </a:cubicBezTo>
                  <a:cubicBezTo>
                    <a:pt x="0" y="7"/>
                    <a:pt x="0" y="9"/>
                    <a:pt x="1" y="11"/>
                  </a:cubicBezTo>
                  <a:cubicBezTo>
                    <a:pt x="1" y="13"/>
                    <a:pt x="4" y="14"/>
                    <a:pt x="6" y="13"/>
                  </a:cubicBezTo>
                  <a:cubicBezTo>
                    <a:pt x="10" y="11"/>
                    <a:pt x="14" y="10"/>
                    <a:pt x="19" y="9"/>
                  </a:cubicBezTo>
                  <a:cubicBezTo>
                    <a:pt x="23" y="8"/>
                    <a:pt x="26" y="8"/>
                    <a:pt x="30" y="8"/>
                  </a:cubicBezTo>
                  <a:cubicBezTo>
                    <a:pt x="43" y="8"/>
                    <a:pt x="55" y="13"/>
                    <a:pt x="60" y="15"/>
                  </a:cubicBezTo>
                  <a:cubicBezTo>
                    <a:pt x="62" y="17"/>
                    <a:pt x="64" y="16"/>
                    <a:pt x="65" y="14"/>
                  </a:cubicBezTo>
                  <a:cubicBezTo>
                    <a:pt x="66" y="12"/>
                    <a:pt x="65" y="9"/>
                    <a:pt x="64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4" name="PA-简单484"/>
            <p:cNvSpPr/>
            <p:nvPr>
              <p:custDataLst>
                <p:tags r:id="rId214"/>
              </p:custDataLst>
            </p:nvPr>
          </p:nvSpPr>
          <p:spPr bwMode="auto">
            <a:xfrm>
              <a:off x="13581" y="6923"/>
              <a:ext cx="665" cy="145"/>
            </a:xfrm>
            <a:custGeom>
              <a:avLst/>
              <a:gdLst>
                <a:gd name="T0" fmla="*/ 13 w 176"/>
                <a:gd name="T1" fmla="*/ 35 h 41"/>
                <a:gd name="T2" fmla="*/ 89 w 176"/>
                <a:gd name="T3" fmla="*/ 16 h 41"/>
                <a:gd name="T4" fmla="*/ 126 w 176"/>
                <a:gd name="T5" fmla="*/ 21 h 41"/>
                <a:gd name="T6" fmla="*/ 163 w 176"/>
                <a:gd name="T7" fmla="*/ 39 h 41"/>
                <a:gd name="T8" fmla="*/ 174 w 176"/>
                <a:gd name="T9" fmla="*/ 37 h 41"/>
                <a:gd name="T10" fmla="*/ 172 w 176"/>
                <a:gd name="T11" fmla="*/ 25 h 41"/>
                <a:gd name="T12" fmla="*/ 131 w 176"/>
                <a:gd name="T13" fmla="*/ 6 h 41"/>
                <a:gd name="T14" fmla="*/ 89 w 176"/>
                <a:gd name="T15" fmla="*/ 0 h 41"/>
                <a:gd name="T16" fmla="*/ 6 w 176"/>
                <a:gd name="T17" fmla="*/ 21 h 41"/>
                <a:gd name="T18" fmla="*/ 3 w 176"/>
                <a:gd name="T19" fmla="*/ 32 h 41"/>
                <a:gd name="T20" fmla="*/ 13 w 176"/>
                <a:gd name="T21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6" h="41">
                  <a:moveTo>
                    <a:pt x="13" y="35"/>
                  </a:moveTo>
                  <a:cubicBezTo>
                    <a:pt x="24" y="30"/>
                    <a:pt x="53" y="16"/>
                    <a:pt x="89" y="16"/>
                  </a:cubicBezTo>
                  <a:cubicBezTo>
                    <a:pt x="101" y="16"/>
                    <a:pt x="113" y="17"/>
                    <a:pt x="126" y="21"/>
                  </a:cubicBezTo>
                  <a:cubicBezTo>
                    <a:pt x="141" y="26"/>
                    <a:pt x="153" y="32"/>
                    <a:pt x="163" y="39"/>
                  </a:cubicBezTo>
                  <a:cubicBezTo>
                    <a:pt x="166" y="41"/>
                    <a:pt x="171" y="40"/>
                    <a:pt x="174" y="37"/>
                  </a:cubicBezTo>
                  <a:cubicBezTo>
                    <a:pt x="176" y="33"/>
                    <a:pt x="175" y="28"/>
                    <a:pt x="172" y="25"/>
                  </a:cubicBezTo>
                  <a:cubicBezTo>
                    <a:pt x="161" y="18"/>
                    <a:pt x="147" y="11"/>
                    <a:pt x="131" y="6"/>
                  </a:cubicBezTo>
                  <a:cubicBezTo>
                    <a:pt x="116" y="2"/>
                    <a:pt x="102" y="0"/>
                    <a:pt x="89" y="0"/>
                  </a:cubicBezTo>
                  <a:cubicBezTo>
                    <a:pt x="49" y="0"/>
                    <a:pt x="18" y="15"/>
                    <a:pt x="6" y="21"/>
                  </a:cubicBezTo>
                  <a:cubicBezTo>
                    <a:pt x="2" y="23"/>
                    <a:pt x="0" y="28"/>
                    <a:pt x="3" y="32"/>
                  </a:cubicBezTo>
                  <a:cubicBezTo>
                    <a:pt x="5" y="36"/>
                    <a:pt x="9" y="38"/>
                    <a:pt x="13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5" name="PA-简单485"/>
            <p:cNvSpPr/>
            <p:nvPr>
              <p:custDataLst>
                <p:tags r:id="rId215"/>
              </p:custDataLst>
            </p:nvPr>
          </p:nvSpPr>
          <p:spPr bwMode="auto">
            <a:xfrm>
              <a:off x="13231" y="6554"/>
              <a:ext cx="260" cy="190"/>
            </a:xfrm>
            <a:custGeom>
              <a:avLst/>
              <a:gdLst>
                <a:gd name="T0" fmla="*/ 2 w 69"/>
                <a:gd name="T1" fmla="*/ 8 h 54"/>
                <a:gd name="T2" fmla="*/ 62 w 69"/>
                <a:gd name="T3" fmla="*/ 53 h 54"/>
                <a:gd name="T4" fmla="*/ 68 w 69"/>
                <a:gd name="T5" fmla="*/ 52 h 54"/>
                <a:gd name="T6" fmla="*/ 67 w 69"/>
                <a:gd name="T7" fmla="*/ 46 h 54"/>
                <a:gd name="T8" fmla="*/ 7 w 69"/>
                <a:gd name="T9" fmla="*/ 1 h 54"/>
                <a:gd name="T10" fmla="*/ 1 w 69"/>
                <a:gd name="T11" fmla="*/ 2 h 54"/>
                <a:gd name="T12" fmla="*/ 2 w 69"/>
                <a:gd name="T13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54">
                  <a:moveTo>
                    <a:pt x="2" y="8"/>
                  </a:moveTo>
                  <a:cubicBezTo>
                    <a:pt x="62" y="53"/>
                    <a:pt x="62" y="53"/>
                    <a:pt x="62" y="53"/>
                  </a:cubicBezTo>
                  <a:cubicBezTo>
                    <a:pt x="64" y="54"/>
                    <a:pt x="67" y="54"/>
                    <a:pt x="68" y="52"/>
                  </a:cubicBezTo>
                  <a:cubicBezTo>
                    <a:pt x="69" y="50"/>
                    <a:pt x="69" y="47"/>
                    <a:pt x="67" y="4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4"/>
                    <a:pt x="0" y="6"/>
                    <a:pt x="2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6" name="PA-简单486"/>
            <p:cNvSpPr/>
            <p:nvPr>
              <p:custDataLst>
                <p:tags r:id="rId216"/>
              </p:custDataLst>
            </p:nvPr>
          </p:nvSpPr>
          <p:spPr bwMode="auto">
            <a:xfrm>
              <a:off x="13272" y="6764"/>
              <a:ext cx="142" cy="55"/>
            </a:xfrm>
            <a:custGeom>
              <a:avLst/>
              <a:gdLst>
                <a:gd name="T0" fmla="*/ 3 w 38"/>
                <a:gd name="T1" fmla="*/ 8 h 16"/>
                <a:gd name="T2" fmla="*/ 33 w 38"/>
                <a:gd name="T3" fmla="*/ 16 h 16"/>
                <a:gd name="T4" fmla="*/ 37 w 38"/>
                <a:gd name="T5" fmla="*/ 13 h 16"/>
                <a:gd name="T6" fmla="*/ 35 w 38"/>
                <a:gd name="T7" fmla="*/ 8 h 16"/>
                <a:gd name="T8" fmla="*/ 5 w 38"/>
                <a:gd name="T9" fmla="*/ 0 h 16"/>
                <a:gd name="T10" fmla="*/ 0 w 38"/>
                <a:gd name="T11" fmla="*/ 3 h 16"/>
                <a:gd name="T12" fmla="*/ 3 w 38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6">
                  <a:moveTo>
                    <a:pt x="3" y="8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5" y="16"/>
                    <a:pt x="37" y="15"/>
                    <a:pt x="37" y="13"/>
                  </a:cubicBezTo>
                  <a:cubicBezTo>
                    <a:pt x="38" y="11"/>
                    <a:pt x="37" y="9"/>
                    <a:pt x="35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0" y="5"/>
                    <a:pt x="1" y="8"/>
                    <a:pt x="3" y="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7" name="PA-简单487"/>
            <p:cNvSpPr/>
            <p:nvPr>
              <p:custDataLst>
                <p:tags r:id="rId217"/>
              </p:custDataLst>
            </p:nvPr>
          </p:nvSpPr>
          <p:spPr bwMode="auto">
            <a:xfrm>
              <a:off x="13234" y="6906"/>
              <a:ext cx="214" cy="147"/>
            </a:xfrm>
            <a:custGeom>
              <a:avLst/>
              <a:gdLst>
                <a:gd name="T0" fmla="*/ 7 w 57"/>
                <a:gd name="T1" fmla="*/ 40 h 42"/>
                <a:gd name="T2" fmla="*/ 55 w 57"/>
                <a:gd name="T3" fmla="*/ 8 h 42"/>
                <a:gd name="T4" fmla="*/ 56 w 57"/>
                <a:gd name="T5" fmla="*/ 2 h 42"/>
                <a:gd name="T6" fmla="*/ 51 w 57"/>
                <a:gd name="T7" fmla="*/ 1 h 42"/>
                <a:gd name="T8" fmla="*/ 3 w 57"/>
                <a:gd name="T9" fmla="*/ 34 h 42"/>
                <a:gd name="T10" fmla="*/ 2 w 57"/>
                <a:gd name="T11" fmla="*/ 39 h 42"/>
                <a:gd name="T12" fmla="*/ 7 w 57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2">
                  <a:moveTo>
                    <a:pt x="7" y="40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57" y="7"/>
                    <a:pt x="57" y="4"/>
                    <a:pt x="56" y="2"/>
                  </a:cubicBezTo>
                  <a:cubicBezTo>
                    <a:pt x="55" y="0"/>
                    <a:pt x="52" y="0"/>
                    <a:pt x="51" y="1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5"/>
                    <a:pt x="0" y="38"/>
                    <a:pt x="2" y="39"/>
                  </a:cubicBezTo>
                  <a:cubicBezTo>
                    <a:pt x="3" y="41"/>
                    <a:pt x="5" y="42"/>
                    <a:pt x="7" y="4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8" name="PA-简单488"/>
            <p:cNvSpPr/>
            <p:nvPr>
              <p:custDataLst>
                <p:tags r:id="rId218"/>
              </p:custDataLst>
            </p:nvPr>
          </p:nvSpPr>
          <p:spPr bwMode="auto">
            <a:xfrm>
              <a:off x="14392" y="6540"/>
              <a:ext cx="260" cy="190"/>
            </a:xfrm>
            <a:custGeom>
              <a:avLst/>
              <a:gdLst>
                <a:gd name="T0" fmla="*/ 62 w 69"/>
                <a:gd name="T1" fmla="*/ 1 h 54"/>
                <a:gd name="T2" fmla="*/ 2 w 69"/>
                <a:gd name="T3" fmla="*/ 46 h 54"/>
                <a:gd name="T4" fmla="*/ 1 w 69"/>
                <a:gd name="T5" fmla="*/ 52 h 54"/>
                <a:gd name="T6" fmla="*/ 7 w 69"/>
                <a:gd name="T7" fmla="*/ 53 h 54"/>
                <a:gd name="T8" fmla="*/ 67 w 69"/>
                <a:gd name="T9" fmla="*/ 8 h 54"/>
                <a:gd name="T10" fmla="*/ 68 w 69"/>
                <a:gd name="T11" fmla="*/ 2 h 54"/>
                <a:gd name="T12" fmla="*/ 62 w 69"/>
                <a:gd name="T13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54">
                  <a:moveTo>
                    <a:pt x="62" y="1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0" y="48"/>
                    <a:pt x="0" y="50"/>
                    <a:pt x="1" y="52"/>
                  </a:cubicBezTo>
                  <a:cubicBezTo>
                    <a:pt x="2" y="54"/>
                    <a:pt x="5" y="54"/>
                    <a:pt x="7" y="53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9" y="7"/>
                    <a:pt x="69" y="4"/>
                    <a:pt x="68" y="2"/>
                  </a:cubicBezTo>
                  <a:cubicBezTo>
                    <a:pt x="67" y="1"/>
                    <a:pt x="64" y="0"/>
                    <a:pt x="62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0" name="PA-简单489"/>
            <p:cNvSpPr/>
            <p:nvPr>
              <p:custDataLst>
                <p:tags r:id="rId219"/>
              </p:custDataLst>
            </p:nvPr>
          </p:nvSpPr>
          <p:spPr bwMode="auto">
            <a:xfrm>
              <a:off x="14467" y="6750"/>
              <a:ext cx="145" cy="60"/>
            </a:xfrm>
            <a:custGeom>
              <a:avLst/>
              <a:gdLst>
                <a:gd name="T0" fmla="*/ 33 w 38"/>
                <a:gd name="T1" fmla="*/ 1 h 17"/>
                <a:gd name="T2" fmla="*/ 3 w 38"/>
                <a:gd name="T3" fmla="*/ 8 h 17"/>
                <a:gd name="T4" fmla="*/ 0 w 38"/>
                <a:gd name="T5" fmla="*/ 13 h 17"/>
                <a:gd name="T6" fmla="*/ 5 w 38"/>
                <a:gd name="T7" fmla="*/ 16 h 17"/>
                <a:gd name="T8" fmla="*/ 35 w 38"/>
                <a:gd name="T9" fmla="*/ 8 h 17"/>
                <a:gd name="T10" fmla="*/ 38 w 38"/>
                <a:gd name="T11" fmla="*/ 4 h 17"/>
                <a:gd name="T12" fmla="*/ 33 w 38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7">
                  <a:moveTo>
                    <a:pt x="33" y="1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1" y="15"/>
                    <a:pt x="3" y="17"/>
                    <a:pt x="5" y="16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7" y="8"/>
                    <a:pt x="38" y="6"/>
                    <a:pt x="38" y="4"/>
                  </a:cubicBezTo>
                  <a:cubicBezTo>
                    <a:pt x="37" y="1"/>
                    <a:pt x="35" y="0"/>
                    <a:pt x="33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1" name="PA-简单490"/>
            <p:cNvSpPr/>
            <p:nvPr>
              <p:custDataLst>
                <p:tags r:id="rId220"/>
              </p:custDataLst>
            </p:nvPr>
          </p:nvSpPr>
          <p:spPr bwMode="auto">
            <a:xfrm>
              <a:off x="14433" y="6892"/>
              <a:ext cx="214" cy="147"/>
            </a:xfrm>
            <a:custGeom>
              <a:avLst/>
              <a:gdLst>
                <a:gd name="T0" fmla="*/ 54 w 57"/>
                <a:gd name="T1" fmla="*/ 34 h 42"/>
                <a:gd name="T2" fmla="*/ 6 w 57"/>
                <a:gd name="T3" fmla="*/ 2 h 42"/>
                <a:gd name="T4" fmla="*/ 1 w 57"/>
                <a:gd name="T5" fmla="*/ 3 h 42"/>
                <a:gd name="T6" fmla="*/ 2 w 57"/>
                <a:gd name="T7" fmla="*/ 8 h 42"/>
                <a:gd name="T8" fmla="*/ 50 w 57"/>
                <a:gd name="T9" fmla="*/ 41 h 42"/>
                <a:gd name="T10" fmla="*/ 55 w 57"/>
                <a:gd name="T11" fmla="*/ 40 h 42"/>
                <a:gd name="T12" fmla="*/ 54 w 57"/>
                <a:gd name="T13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2">
                  <a:moveTo>
                    <a:pt x="54" y="34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2" y="42"/>
                    <a:pt x="54" y="41"/>
                    <a:pt x="55" y="40"/>
                  </a:cubicBezTo>
                  <a:cubicBezTo>
                    <a:pt x="57" y="38"/>
                    <a:pt x="56" y="35"/>
                    <a:pt x="54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93" name="PA-简单5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70313" y="899158"/>
            <a:ext cx="1192213" cy="1139825"/>
          </a:xfrm>
          <a:prstGeom prst="ellipse">
            <a:avLst/>
          </a:prstGeom>
          <a:solidFill>
            <a:srgbClr val="4FCC1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4" name="PA-简单513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3756025" y="884871"/>
            <a:ext cx="1220788" cy="1168400"/>
          </a:xfrm>
          <a:custGeom>
            <a:avLst/>
            <a:gdLst>
              <a:gd name="T0" fmla="*/ 676 w 1353"/>
              <a:gd name="T1" fmla="*/ 1353 h 1353"/>
              <a:gd name="T2" fmla="*/ 0 w 1353"/>
              <a:gd name="T3" fmla="*/ 676 h 1353"/>
              <a:gd name="T4" fmla="*/ 676 w 1353"/>
              <a:gd name="T5" fmla="*/ 0 h 1353"/>
              <a:gd name="T6" fmla="*/ 1353 w 1353"/>
              <a:gd name="T7" fmla="*/ 676 h 1353"/>
              <a:gd name="T8" fmla="*/ 676 w 1353"/>
              <a:gd name="T9" fmla="*/ 1353 h 1353"/>
              <a:gd name="T10" fmla="*/ 676 w 1353"/>
              <a:gd name="T11" fmla="*/ 32 h 1353"/>
              <a:gd name="T12" fmla="*/ 32 w 1353"/>
              <a:gd name="T13" fmla="*/ 676 h 1353"/>
              <a:gd name="T14" fmla="*/ 676 w 1353"/>
              <a:gd name="T15" fmla="*/ 1320 h 1353"/>
              <a:gd name="T16" fmla="*/ 1320 w 1353"/>
              <a:gd name="T17" fmla="*/ 676 h 1353"/>
              <a:gd name="T18" fmla="*/ 676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6" y="1353"/>
                </a:moveTo>
                <a:cubicBezTo>
                  <a:pt x="303" y="1353"/>
                  <a:pt x="0" y="1049"/>
                  <a:pt x="0" y="676"/>
                </a:cubicBezTo>
                <a:cubicBezTo>
                  <a:pt x="0" y="303"/>
                  <a:pt x="303" y="0"/>
                  <a:pt x="676" y="0"/>
                </a:cubicBezTo>
                <a:cubicBezTo>
                  <a:pt x="1049" y="0"/>
                  <a:pt x="1353" y="303"/>
                  <a:pt x="1353" y="676"/>
                </a:cubicBezTo>
                <a:cubicBezTo>
                  <a:pt x="1353" y="1049"/>
                  <a:pt x="1049" y="1353"/>
                  <a:pt x="676" y="1353"/>
                </a:cubicBezTo>
                <a:close/>
                <a:moveTo>
                  <a:pt x="676" y="32"/>
                </a:moveTo>
                <a:cubicBezTo>
                  <a:pt x="321" y="32"/>
                  <a:pt x="32" y="321"/>
                  <a:pt x="32" y="676"/>
                </a:cubicBezTo>
                <a:cubicBezTo>
                  <a:pt x="32" y="1031"/>
                  <a:pt x="321" y="1320"/>
                  <a:pt x="676" y="1320"/>
                </a:cubicBezTo>
                <a:cubicBezTo>
                  <a:pt x="1032" y="1320"/>
                  <a:pt x="1320" y="1031"/>
                  <a:pt x="1320" y="676"/>
                </a:cubicBezTo>
                <a:cubicBezTo>
                  <a:pt x="1320" y="321"/>
                  <a:pt x="1032" y="32"/>
                  <a:pt x="676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5" name="PA-简单51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32350" y="899158"/>
            <a:ext cx="1190625" cy="1139825"/>
          </a:xfrm>
          <a:prstGeom prst="ellipse">
            <a:avLst/>
          </a:prstGeom>
          <a:solidFill>
            <a:srgbClr val="40AA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6" name="PA-简单515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4818063" y="884871"/>
            <a:ext cx="1220788" cy="1168400"/>
          </a:xfrm>
          <a:custGeom>
            <a:avLst/>
            <a:gdLst>
              <a:gd name="T0" fmla="*/ 676 w 1353"/>
              <a:gd name="T1" fmla="*/ 1353 h 1353"/>
              <a:gd name="T2" fmla="*/ 0 w 1353"/>
              <a:gd name="T3" fmla="*/ 676 h 1353"/>
              <a:gd name="T4" fmla="*/ 676 w 1353"/>
              <a:gd name="T5" fmla="*/ 0 h 1353"/>
              <a:gd name="T6" fmla="*/ 1353 w 1353"/>
              <a:gd name="T7" fmla="*/ 676 h 1353"/>
              <a:gd name="T8" fmla="*/ 676 w 1353"/>
              <a:gd name="T9" fmla="*/ 1353 h 1353"/>
              <a:gd name="T10" fmla="*/ 676 w 1353"/>
              <a:gd name="T11" fmla="*/ 32 h 1353"/>
              <a:gd name="T12" fmla="*/ 32 w 1353"/>
              <a:gd name="T13" fmla="*/ 676 h 1353"/>
              <a:gd name="T14" fmla="*/ 676 w 1353"/>
              <a:gd name="T15" fmla="*/ 1320 h 1353"/>
              <a:gd name="T16" fmla="*/ 1320 w 1353"/>
              <a:gd name="T17" fmla="*/ 676 h 1353"/>
              <a:gd name="T18" fmla="*/ 676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6" y="1353"/>
                </a:moveTo>
                <a:cubicBezTo>
                  <a:pt x="303" y="1353"/>
                  <a:pt x="0" y="1049"/>
                  <a:pt x="0" y="676"/>
                </a:cubicBezTo>
                <a:cubicBezTo>
                  <a:pt x="0" y="303"/>
                  <a:pt x="303" y="0"/>
                  <a:pt x="676" y="0"/>
                </a:cubicBezTo>
                <a:cubicBezTo>
                  <a:pt x="1049" y="0"/>
                  <a:pt x="1353" y="303"/>
                  <a:pt x="1353" y="676"/>
                </a:cubicBezTo>
                <a:cubicBezTo>
                  <a:pt x="1353" y="1049"/>
                  <a:pt x="1049" y="1353"/>
                  <a:pt x="676" y="1353"/>
                </a:cubicBezTo>
                <a:close/>
                <a:moveTo>
                  <a:pt x="676" y="32"/>
                </a:moveTo>
                <a:cubicBezTo>
                  <a:pt x="321" y="32"/>
                  <a:pt x="32" y="321"/>
                  <a:pt x="32" y="676"/>
                </a:cubicBezTo>
                <a:cubicBezTo>
                  <a:pt x="32" y="1031"/>
                  <a:pt x="321" y="1320"/>
                  <a:pt x="676" y="1320"/>
                </a:cubicBezTo>
                <a:cubicBezTo>
                  <a:pt x="1031" y="1320"/>
                  <a:pt x="1320" y="1031"/>
                  <a:pt x="1320" y="676"/>
                </a:cubicBezTo>
                <a:cubicBezTo>
                  <a:pt x="1320" y="321"/>
                  <a:pt x="1031" y="32"/>
                  <a:pt x="676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7" name="PA-简单51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892800" y="899158"/>
            <a:ext cx="1192213" cy="1139825"/>
          </a:xfrm>
          <a:prstGeom prst="ellipse">
            <a:avLst/>
          </a:prstGeom>
          <a:solidFill>
            <a:srgbClr val="FF43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8" name="PA-简单517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5878513" y="884871"/>
            <a:ext cx="1220788" cy="1168400"/>
          </a:xfrm>
          <a:custGeom>
            <a:avLst/>
            <a:gdLst>
              <a:gd name="T0" fmla="*/ 677 w 1353"/>
              <a:gd name="T1" fmla="*/ 1353 h 1353"/>
              <a:gd name="T2" fmla="*/ 0 w 1353"/>
              <a:gd name="T3" fmla="*/ 676 h 1353"/>
              <a:gd name="T4" fmla="*/ 677 w 1353"/>
              <a:gd name="T5" fmla="*/ 0 h 1353"/>
              <a:gd name="T6" fmla="*/ 1353 w 1353"/>
              <a:gd name="T7" fmla="*/ 676 h 1353"/>
              <a:gd name="T8" fmla="*/ 677 w 1353"/>
              <a:gd name="T9" fmla="*/ 1353 h 1353"/>
              <a:gd name="T10" fmla="*/ 677 w 1353"/>
              <a:gd name="T11" fmla="*/ 32 h 1353"/>
              <a:gd name="T12" fmla="*/ 33 w 1353"/>
              <a:gd name="T13" fmla="*/ 676 h 1353"/>
              <a:gd name="T14" fmla="*/ 677 w 1353"/>
              <a:gd name="T15" fmla="*/ 1320 h 1353"/>
              <a:gd name="T16" fmla="*/ 1321 w 1353"/>
              <a:gd name="T17" fmla="*/ 676 h 1353"/>
              <a:gd name="T18" fmla="*/ 677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7" y="1353"/>
                </a:moveTo>
                <a:cubicBezTo>
                  <a:pt x="304" y="1353"/>
                  <a:pt x="0" y="1049"/>
                  <a:pt x="0" y="676"/>
                </a:cubicBezTo>
                <a:cubicBezTo>
                  <a:pt x="0" y="303"/>
                  <a:pt x="304" y="0"/>
                  <a:pt x="677" y="0"/>
                </a:cubicBezTo>
                <a:cubicBezTo>
                  <a:pt x="1050" y="0"/>
                  <a:pt x="1353" y="303"/>
                  <a:pt x="1353" y="676"/>
                </a:cubicBezTo>
                <a:cubicBezTo>
                  <a:pt x="1353" y="1049"/>
                  <a:pt x="1050" y="1353"/>
                  <a:pt x="677" y="1353"/>
                </a:cubicBezTo>
                <a:close/>
                <a:moveTo>
                  <a:pt x="677" y="32"/>
                </a:moveTo>
                <a:cubicBezTo>
                  <a:pt x="322" y="32"/>
                  <a:pt x="33" y="321"/>
                  <a:pt x="33" y="676"/>
                </a:cubicBezTo>
                <a:cubicBezTo>
                  <a:pt x="33" y="1031"/>
                  <a:pt x="322" y="1320"/>
                  <a:pt x="677" y="1320"/>
                </a:cubicBezTo>
                <a:cubicBezTo>
                  <a:pt x="1032" y="1320"/>
                  <a:pt x="1321" y="1031"/>
                  <a:pt x="1321" y="676"/>
                </a:cubicBezTo>
                <a:cubicBezTo>
                  <a:pt x="1321" y="321"/>
                  <a:pt x="1032" y="32"/>
                  <a:pt x="677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99" name="PA-简单51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953250" y="899158"/>
            <a:ext cx="1192213" cy="1139825"/>
          </a:xfrm>
          <a:prstGeom prst="ellipse">
            <a:avLst/>
          </a:prstGeom>
          <a:solidFill>
            <a:srgbClr val="595B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00" name="PA-简单519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6938963" y="884871"/>
            <a:ext cx="1220788" cy="1168400"/>
          </a:xfrm>
          <a:custGeom>
            <a:avLst/>
            <a:gdLst>
              <a:gd name="T0" fmla="*/ 677 w 1353"/>
              <a:gd name="T1" fmla="*/ 1353 h 1353"/>
              <a:gd name="T2" fmla="*/ 0 w 1353"/>
              <a:gd name="T3" fmla="*/ 676 h 1353"/>
              <a:gd name="T4" fmla="*/ 677 w 1353"/>
              <a:gd name="T5" fmla="*/ 0 h 1353"/>
              <a:gd name="T6" fmla="*/ 1353 w 1353"/>
              <a:gd name="T7" fmla="*/ 676 h 1353"/>
              <a:gd name="T8" fmla="*/ 677 w 1353"/>
              <a:gd name="T9" fmla="*/ 1353 h 1353"/>
              <a:gd name="T10" fmla="*/ 677 w 1353"/>
              <a:gd name="T11" fmla="*/ 32 h 1353"/>
              <a:gd name="T12" fmla="*/ 33 w 1353"/>
              <a:gd name="T13" fmla="*/ 676 h 1353"/>
              <a:gd name="T14" fmla="*/ 677 w 1353"/>
              <a:gd name="T15" fmla="*/ 1320 h 1353"/>
              <a:gd name="T16" fmla="*/ 1321 w 1353"/>
              <a:gd name="T17" fmla="*/ 676 h 1353"/>
              <a:gd name="T18" fmla="*/ 677 w 1353"/>
              <a:gd name="T19" fmla="*/ 32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3" h="1353">
                <a:moveTo>
                  <a:pt x="677" y="1353"/>
                </a:moveTo>
                <a:cubicBezTo>
                  <a:pt x="304" y="1353"/>
                  <a:pt x="0" y="1049"/>
                  <a:pt x="0" y="676"/>
                </a:cubicBezTo>
                <a:cubicBezTo>
                  <a:pt x="0" y="303"/>
                  <a:pt x="304" y="0"/>
                  <a:pt x="677" y="0"/>
                </a:cubicBezTo>
                <a:cubicBezTo>
                  <a:pt x="1050" y="0"/>
                  <a:pt x="1353" y="303"/>
                  <a:pt x="1353" y="676"/>
                </a:cubicBezTo>
                <a:cubicBezTo>
                  <a:pt x="1353" y="1049"/>
                  <a:pt x="1050" y="1353"/>
                  <a:pt x="677" y="1353"/>
                </a:cubicBezTo>
                <a:close/>
                <a:moveTo>
                  <a:pt x="677" y="32"/>
                </a:moveTo>
                <a:cubicBezTo>
                  <a:pt x="321" y="32"/>
                  <a:pt x="33" y="321"/>
                  <a:pt x="33" y="676"/>
                </a:cubicBezTo>
                <a:cubicBezTo>
                  <a:pt x="33" y="1031"/>
                  <a:pt x="321" y="1320"/>
                  <a:pt x="677" y="1320"/>
                </a:cubicBezTo>
                <a:cubicBezTo>
                  <a:pt x="1032" y="1320"/>
                  <a:pt x="1321" y="1031"/>
                  <a:pt x="1321" y="676"/>
                </a:cubicBezTo>
                <a:cubicBezTo>
                  <a:pt x="1321" y="321"/>
                  <a:pt x="1032" y="32"/>
                  <a:pt x="677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440" name="PA-简单520"/>
          <p:cNvGrpSpPr/>
          <p:nvPr>
            <p:custDataLst>
              <p:tags r:id="rId10"/>
            </p:custDataLst>
          </p:nvPr>
        </p:nvGrpSpPr>
        <p:grpSpPr>
          <a:xfrm>
            <a:off x="3968750" y="1076958"/>
            <a:ext cx="3921125" cy="788988"/>
            <a:chOff x="3968750" y="2000250"/>
            <a:chExt cx="3921125" cy="788988"/>
          </a:xfrm>
        </p:grpSpPr>
        <p:sp>
          <p:nvSpPr>
            <p:cNvPr id="1401" name="PA-任意多边形 160"/>
            <p:cNvSpPr/>
            <p:nvPr>
              <p:custDataLst>
                <p:tags r:id="rId11"/>
              </p:custDataLst>
            </p:nvPr>
          </p:nvSpPr>
          <p:spPr bwMode="auto">
            <a:xfrm>
              <a:off x="5380038" y="2027238"/>
              <a:ext cx="341313" cy="87313"/>
            </a:xfrm>
            <a:custGeom>
              <a:avLst/>
              <a:gdLst>
                <a:gd name="T0" fmla="*/ 328 w 379"/>
                <a:gd name="T1" fmla="*/ 101 h 101"/>
                <a:gd name="T2" fmla="*/ 50 w 379"/>
                <a:gd name="T3" fmla="*/ 101 h 101"/>
                <a:gd name="T4" fmla="*/ 0 w 379"/>
                <a:gd name="T5" fmla="*/ 50 h 101"/>
                <a:gd name="T6" fmla="*/ 50 w 379"/>
                <a:gd name="T7" fmla="*/ 0 h 101"/>
                <a:gd name="T8" fmla="*/ 328 w 379"/>
                <a:gd name="T9" fmla="*/ 0 h 101"/>
                <a:gd name="T10" fmla="*/ 379 w 379"/>
                <a:gd name="T11" fmla="*/ 50 h 101"/>
                <a:gd name="T12" fmla="*/ 328 w 379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9" h="101">
                  <a:moveTo>
                    <a:pt x="328" y="101"/>
                  </a:moveTo>
                  <a:cubicBezTo>
                    <a:pt x="50" y="101"/>
                    <a:pt x="50" y="101"/>
                    <a:pt x="50" y="101"/>
                  </a:cubicBezTo>
                  <a:cubicBezTo>
                    <a:pt x="22" y="101"/>
                    <a:pt x="0" y="78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56" y="0"/>
                    <a:pt x="379" y="22"/>
                    <a:pt x="379" y="50"/>
                  </a:cubicBezTo>
                  <a:cubicBezTo>
                    <a:pt x="379" y="78"/>
                    <a:pt x="356" y="101"/>
                    <a:pt x="328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2" name="PA-任意多边形 161"/>
            <p:cNvSpPr/>
            <p:nvPr>
              <p:custDataLst>
                <p:tags r:id="rId12"/>
              </p:custDataLst>
            </p:nvPr>
          </p:nvSpPr>
          <p:spPr bwMode="auto">
            <a:xfrm>
              <a:off x="5543550" y="2260600"/>
              <a:ext cx="225425" cy="87313"/>
            </a:xfrm>
            <a:custGeom>
              <a:avLst/>
              <a:gdLst>
                <a:gd name="T0" fmla="*/ 200 w 250"/>
                <a:gd name="T1" fmla="*/ 101 h 101"/>
                <a:gd name="T2" fmla="*/ 50 w 250"/>
                <a:gd name="T3" fmla="*/ 101 h 101"/>
                <a:gd name="T4" fmla="*/ 0 w 250"/>
                <a:gd name="T5" fmla="*/ 50 h 101"/>
                <a:gd name="T6" fmla="*/ 0 w 250"/>
                <a:gd name="T7" fmla="*/ 50 h 101"/>
                <a:gd name="T8" fmla="*/ 50 w 250"/>
                <a:gd name="T9" fmla="*/ 0 h 101"/>
                <a:gd name="T10" fmla="*/ 200 w 250"/>
                <a:gd name="T11" fmla="*/ 0 h 101"/>
                <a:gd name="T12" fmla="*/ 250 w 250"/>
                <a:gd name="T13" fmla="*/ 50 h 101"/>
                <a:gd name="T14" fmla="*/ 250 w 250"/>
                <a:gd name="T15" fmla="*/ 50 h 101"/>
                <a:gd name="T16" fmla="*/ 200 w 250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101">
                  <a:moveTo>
                    <a:pt x="200" y="101"/>
                  </a:moveTo>
                  <a:cubicBezTo>
                    <a:pt x="50" y="101"/>
                    <a:pt x="50" y="101"/>
                    <a:pt x="50" y="101"/>
                  </a:cubicBezTo>
                  <a:cubicBezTo>
                    <a:pt x="22" y="101"/>
                    <a:pt x="0" y="78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28" y="0"/>
                    <a:pt x="250" y="22"/>
                    <a:pt x="250" y="50"/>
                  </a:cubicBezTo>
                  <a:cubicBezTo>
                    <a:pt x="250" y="50"/>
                    <a:pt x="250" y="50"/>
                    <a:pt x="250" y="50"/>
                  </a:cubicBezTo>
                  <a:cubicBezTo>
                    <a:pt x="250" y="78"/>
                    <a:pt x="228" y="101"/>
                    <a:pt x="200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3" name="PA-任意多边形 162"/>
            <p:cNvSpPr/>
            <p:nvPr>
              <p:custDataLst>
                <p:tags r:id="rId13"/>
              </p:custDataLst>
            </p:nvPr>
          </p:nvSpPr>
          <p:spPr bwMode="auto">
            <a:xfrm>
              <a:off x="5537200" y="2020888"/>
              <a:ext cx="192088" cy="331788"/>
            </a:xfrm>
            <a:custGeom>
              <a:avLst/>
              <a:gdLst>
                <a:gd name="T0" fmla="*/ 10 w 213"/>
                <a:gd name="T1" fmla="*/ 310 h 384"/>
                <a:gd name="T2" fmla="*/ 108 w 213"/>
                <a:gd name="T3" fmla="*/ 40 h 384"/>
                <a:gd name="T4" fmla="*/ 173 w 213"/>
                <a:gd name="T5" fmla="*/ 9 h 384"/>
                <a:gd name="T6" fmla="*/ 203 w 213"/>
                <a:gd name="T7" fmla="*/ 74 h 384"/>
                <a:gd name="T8" fmla="*/ 105 w 213"/>
                <a:gd name="T9" fmla="*/ 344 h 384"/>
                <a:gd name="T10" fmla="*/ 40 w 213"/>
                <a:gd name="T11" fmla="*/ 374 h 384"/>
                <a:gd name="T12" fmla="*/ 40 w 213"/>
                <a:gd name="T13" fmla="*/ 374 h 384"/>
                <a:gd name="T14" fmla="*/ 10 w 213"/>
                <a:gd name="T15" fmla="*/ 31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384">
                  <a:moveTo>
                    <a:pt x="10" y="310"/>
                  </a:moveTo>
                  <a:cubicBezTo>
                    <a:pt x="108" y="40"/>
                    <a:pt x="108" y="40"/>
                    <a:pt x="108" y="40"/>
                  </a:cubicBezTo>
                  <a:cubicBezTo>
                    <a:pt x="118" y="13"/>
                    <a:pt x="147" y="0"/>
                    <a:pt x="173" y="9"/>
                  </a:cubicBezTo>
                  <a:cubicBezTo>
                    <a:pt x="199" y="19"/>
                    <a:pt x="213" y="48"/>
                    <a:pt x="203" y="74"/>
                  </a:cubicBezTo>
                  <a:cubicBezTo>
                    <a:pt x="105" y="344"/>
                    <a:pt x="105" y="344"/>
                    <a:pt x="105" y="344"/>
                  </a:cubicBezTo>
                  <a:cubicBezTo>
                    <a:pt x="95" y="370"/>
                    <a:pt x="66" y="384"/>
                    <a:pt x="40" y="374"/>
                  </a:cubicBezTo>
                  <a:cubicBezTo>
                    <a:pt x="40" y="374"/>
                    <a:pt x="40" y="374"/>
                    <a:pt x="40" y="374"/>
                  </a:cubicBezTo>
                  <a:cubicBezTo>
                    <a:pt x="14" y="365"/>
                    <a:pt x="0" y="336"/>
                    <a:pt x="10" y="3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4" name="PA-任意多边形 163"/>
            <p:cNvSpPr/>
            <p:nvPr>
              <p:custDataLst>
                <p:tags r:id="rId14"/>
              </p:custDataLst>
            </p:nvPr>
          </p:nvSpPr>
          <p:spPr bwMode="auto">
            <a:xfrm>
              <a:off x="5018088" y="2192338"/>
              <a:ext cx="317500" cy="87313"/>
            </a:xfrm>
            <a:custGeom>
              <a:avLst/>
              <a:gdLst>
                <a:gd name="T0" fmla="*/ 301 w 352"/>
                <a:gd name="T1" fmla="*/ 101 h 101"/>
                <a:gd name="T2" fmla="*/ 51 w 352"/>
                <a:gd name="T3" fmla="*/ 101 h 101"/>
                <a:gd name="T4" fmla="*/ 0 w 352"/>
                <a:gd name="T5" fmla="*/ 51 h 101"/>
                <a:gd name="T6" fmla="*/ 51 w 352"/>
                <a:gd name="T7" fmla="*/ 0 h 101"/>
                <a:gd name="T8" fmla="*/ 301 w 352"/>
                <a:gd name="T9" fmla="*/ 0 h 101"/>
                <a:gd name="T10" fmla="*/ 352 w 352"/>
                <a:gd name="T11" fmla="*/ 51 h 101"/>
                <a:gd name="T12" fmla="*/ 301 w 352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101">
                  <a:moveTo>
                    <a:pt x="301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29" y="0"/>
                    <a:pt x="352" y="23"/>
                    <a:pt x="352" y="51"/>
                  </a:cubicBezTo>
                  <a:cubicBezTo>
                    <a:pt x="352" y="79"/>
                    <a:pt x="329" y="101"/>
                    <a:pt x="3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5" name="PA-任意多边形 164"/>
            <p:cNvSpPr/>
            <p:nvPr>
              <p:custDataLst>
                <p:tags r:id="rId15"/>
              </p:custDataLst>
            </p:nvPr>
          </p:nvSpPr>
          <p:spPr bwMode="auto">
            <a:xfrm>
              <a:off x="5046663" y="2519363"/>
              <a:ext cx="260350" cy="247650"/>
            </a:xfrm>
            <a:custGeom>
              <a:avLst/>
              <a:gdLst>
                <a:gd name="T0" fmla="*/ 268 w 288"/>
                <a:gd name="T1" fmla="*/ 91 h 287"/>
                <a:gd name="T2" fmla="*/ 91 w 288"/>
                <a:gd name="T3" fmla="*/ 268 h 287"/>
                <a:gd name="T4" fmla="*/ 20 w 288"/>
                <a:gd name="T5" fmla="*/ 268 h 287"/>
                <a:gd name="T6" fmla="*/ 20 w 288"/>
                <a:gd name="T7" fmla="*/ 196 h 287"/>
                <a:gd name="T8" fmla="*/ 197 w 288"/>
                <a:gd name="T9" fmla="*/ 19 h 287"/>
                <a:gd name="T10" fmla="*/ 268 w 288"/>
                <a:gd name="T11" fmla="*/ 19 h 287"/>
                <a:gd name="T12" fmla="*/ 268 w 288"/>
                <a:gd name="T13" fmla="*/ 19 h 287"/>
                <a:gd name="T14" fmla="*/ 268 w 288"/>
                <a:gd name="T15" fmla="*/ 9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287">
                  <a:moveTo>
                    <a:pt x="268" y="91"/>
                  </a:moveTo>
                  <a:cubicBezTo>
                    <a:pt x="91" y="268"/>
                    <a:pt x="91" y="268"/>
                    <a:pt x="91" y="268"/>
                  </a:cubicBezTo>
                  <a:cubicBezTo>
                    <a:pt x="72" y="287"/>
                    <a:pt x="40" y="287"/>
                    <a:pt x="20" y="268"/>
                  </a:cubicBezTo>
                  <a:cubicBezTo>
                    <a:pt x="0" y="248"/>
                    <a:pt x="0" y="216"/>
                    <a:pt x="20" y="196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216" y="0"/>
                    <a:pt x="248" y="0"/>
                    <a:pt x="268" y="19"/>
                  </a:cubicBezTo>
                  <a:cubicBezTo>
                    <a:pt x="268" y="19"/>
                    <a:pt x="268" y="19"/>
                    <a:pt x="268" y="19"/>
                  </a:cubicBezTo>
                  <a:cubicBezTo>
                    <a:pt x="288" y="39"/>
                    <a:pt x="288" y="71"/>
                    <a:pt x="268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6" name="PA-任意多边形 165"/>
            <p:cNvSpPr/>
            <p:nvPr>
              <p:custDataLst>
                <p:tags r:id="rId16"/>
              </p:custDataLst>
            </p:nvPr>
          </p:nvSpPr>
          <p:spPr bwMode="auto">
            <a:xfrm>
              <a:off x="5130800" y="2020888"/>
              <a:ext cx="92075" cy="657225"/>
            </a:xfrm>
            <a:custGeom>
              <a:avLst/>
              <a:gdLst>
                <a:gd name="T0" fmla="*/ 0 w 102"/>
                <a:gd name="T1" fmla="*/ 710 h 760"/>
                <a:gd name="T2" fmla="*/ 0 w 102"/>
                <a:gd name="T3" fmla="*/ 50 h 760"/>
                <a:gd name="T4" fmla="*/ 51 w 102"/>
                <a:gd name="T5" fmla="*/ 0 h 760"/>
                <a:gd name="T6" fmla="*/ 51 w 102"/>
                <a:gd name="T7" fmla="*/ 0 h 760"/>
                <a:gd name="T8" fmla="*/ 102 w 102"/>
                <a:gd name="T9" fmla="*/ 50 h 760"/>
                <a:gd name="T10" fmla="*/ 102 w 102"/>
                <a:gd name="T11" fmla="*/ 710 h 760"/>
                <a:gd name="T12" fmla="*/ 51 w 102"/>
                <a:gd name="T13" fmla="*/ 760 h 760"/>
                <a:gd name="T14" fmla="*/ 51 w 102"/>
                <a:gd name="T15" fmla="*/ 760 h 760"/>
                <a:gd name="T16" fmla="*/ 0 w 102"/>
                <a:gd name="T17" fmla="*/ 71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760">
                  <a:moveTo>
                    <a:pt x="0" y="710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9" y="0"/>
                    <a:pt x="102" y="22"/>
                    <a:pt x="102" y="50"/>
                  </a:cubicBezTo>
                  <a:cubicBezTo>
                    <a:pt x="102" y="710"/>
                    <a:pt x="102" y="710"/>
                    <a:pt x="102" y="710"/>
                  </a:cubicBezTo>
                  <a:cubicBezTo>
                    <a:pt x="102" y="738"/>
                    <a:pt x="79" y="760"/>
                    <a:pt x="51" y="760"/>
                  </a:cubicBezTo>
                  <a:cubicBezTo>
                    <a:pt x="51" y="760"/>
                    <a:pt x="51" y="760"/>
                    <a:pt x="51" y="760"/>
                  </a:cubicBezTo>
                  <a:cubicBezTo>
                    <a:pt x="23" y="760"/>
                    <a:pt x="0" y="738"/>
                    <a:pt x="0" y="7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7" name="PA-任意多边形 166"/>
            <p:cNvSpPr/>
            <p:nvPr>
              <p:custDataLst>
                <p:tags r:id="rId17"/>
              </p:custDataLst>
            </p:nvPr>
          </p:nvSpPr>
          <p:spPr bwMode="auto">
            <a:xfrm>
              <a:off x="5289550" y="2038350"/>
              <a:ext cx="263525" cy="715963"/>
            </a:xfrm>
            <a:custGeom>
              <a:avLst/>
              <a:gdLst>
                <a:gd name="T0" fmla="*/ 6 w 291"/>
                <a:gd name="T1" fmla="*/ 762 h 830"/>
                <a:gd name="T2" fmla="*/ 186 w 291"/>
                <a:gd name="T3" fmla="*/ 43 h 830"/>
                <a:gd name="T4" fmla="*/ 247 w 291"/>
                <a:gd name="T5" fmla="*/ 7 h 830"/>
                <a:gd name="T6" fmla="*/ 284 w 291"/>
                <a:gd name="T7" fmla="*/ 68 h 830"/>
                <a:gd name="T8" fmla="*/ 105 w 291"/>
                <a:gd name="T9" fmla="*/ 786 h 830"/>
                <a:gd name="T10" fmla="*/ 43 w 291"/>
                <a:gd name="T11" fmla="*/ 823 h 830"/>
                <a:gd name="T12" fmla="*/ 43 w 291"/>
                <a:gd name="T13" fmla="*/ 823 h 830"/>
                <a:gd name="T14" fmla="*/ 6 w 291"/>
                <a:gd name="T15" fmla="*/ 762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830">
                  <a:moveTo>
                    <a:pt x="6" y="762"/>
                  </a:moveTo>
                  <a:cubicBezTo>
                    <a:pt x="186" y="43"/>
                    <a:pt x="186" y="43"/>
                    <a:pt x="186" y="43"/>
                  </a:cubicBezTo>
                  <a:cubicBezTo>
                    <a:pt x="193" y="16"/>
                    <a:pt x="220" y="0"/>
                    <a:pt x="247" y="7"/>
                  </a:cubicBezTo>
                  <a:cubicBezTo>
                    <a:pt x="274" y="13"/>
                    <a:pt x="291" y="41"/>
                    <a:pt x="284" y="68"/>
                  </a:cubicBezTo>
                  <a:cubicBezTo>
                    <a:pt x="105" y="786"/>
                    <a:pt x="105" y="786"/>
                    <a:pt x="105" y="786"/>
                  </a:cubicBezTo>
                  <a:cubicBezTo>
                    <a:pt x="98" y="813"/>
                    <a:pt x="70" y="830"/>
                    <a:pt x="43" y="823"/>
                  </a:cubicBezTo>
                  <a:cubicBezTo>
                    <a:pt x="43" y="823"/>
                    <a:pt x="43" y="823"/>
                    <a:pt x="43" y="823"/>
                  </a:cubicBezTo>
                  <a:cubicBezTo>
                    <a:pt x="16" y="816"/>
                    <a:pt x="0" y="789"/>
                    <a:pt x="6" y="7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8" name="PA-任意多边形 167"/>
            <p:cNvSpPr/>
            <p:nvPr>
              <p:custDataLst>
                <p:tags r:id="rId18"/>
              </p:custDataLst>
            </p:nvPr>
          </p:nvSpPr>
          <p:spPr bwMode="auto">
            <a:xfrm>
              <a:off x="5514975" y="2254250"/>
              <a:ext cx="292100" cy="495300"/>
            </a:xfrm>
            <a:custGeom>
              <a:avLst/>
              <a:gdLst>
                <a:gd name="T0" fmla="*/ 12 w 323"/>
                <a:gd name="T1" fmla="*/ 494 h 573"/>
                <a:gd name="T2" fmla="*/ 220 w 323"/>
                <a:gd name="T3" fmla="*/ 37 h 573"/>
                <a:gd name="T4" fmla="*/ 287 w 323"/>
                <a:gd name="T5" fmla="*/ 11 h 573"/>
                <a:gd name="T6" fmla="*/ 287 w 323"/>
                <a:gd name="T7" fmla="*/ 11 h 573"/>
                <a:gd name="T8" fmla="*/ 312 w 323"/>
                <a:gd name="T9" fmla="*/ 79 h 573"/>
                <a:gd name="T10" fmla="*/ 104 w 323"/>
                <a:gd name="T11" fmla="*/ 536 h 573"/>
                <a:gd name="T12" fmla="*/ 36 w 323"/>
                <a:gd name="T13" fmla="*/ 561 h 573"/>
                <a:gd name="T14" fmla="*/ 12 w 323"/>
                <a:gd name="T15" fmla="*/ 49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3" h="573">
                  <a:moveTo>
                    <a:pt x="12" y="494"/>
                  </a:moveTo>
                  <a:cubicBezTo>
                    <a:pt x="220" y="37"/>
                    <a:pt x="220" y="37"/>
                    <a:pt x="220" y="37"/>
                  </a:cubicBezTo>
                  <a:cubicBezTo>
                    <a:pt x="232" y="11"/>
                    <a:pt x="262" y="0"/>
                    <a:pt x="287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313" y="23"/>
                    <a:pt x="323" y="53"/>
                    <a:pt x="312" y="79"/>
                  </a:cubicBezTo>
                  <a:cubicBezTo>
                    <a:pt x="104" y="536"/>
                    <a:pt x="104" y="536"/>
                    <a:pt x="104" y="536"/>
                  </a:cubicBezTo>
                  <a:cubicBezTo>
                    <a:pt x="92" y="562"/>
                    <a:pt x="62" y="573"/>
                    <a:pt x="36" y="561"/>
                  </a:cubicBezTo>
                  <a:cubicBezTo>
                    <a:pt x="11" y="550"/>
                    <a:pt x="0" y="519"/>
                    <a:pt x="12" y="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09" name="PA-任意多边形 168"/>
            <p:cNvSpPr/>
            <p:nvPr>
              <p:custDataLst>
                <p:tags r:id="rId19"/>
              </p:custDataLst>
            </p:nvPr>
          </p:nvSpPr>
          <p:spPr bwMode="auto">
            <a:xfrm>
              <a:off x="5322888" y="2386013"/>
              <a:ext cx="457200" cy="360363"/>
            </a:xfrm>
            <a:custGeom>
              <a:avLst/>
              <a:gdLst>
                <a:gd name="T0" fmla="*/ 88 w 507"/>
                <a:gd name="T1" fmla="*/ 17 h 416"/>
                <a:gd name="T2" fmla="*/ 481 w 507"/>
                <a:gd name="T3" fmla="*/ 319 h 416"/>
                <a:gd name="T4" fmla="*/ 490 w 507"/>
                <a:gd name="T5" fmla="*/ 390 h 416"/>
                <a:gd name="T6" fmla="*/ 419 w 507"/>
                <a:gd name="T7" fmla="*/ 398 h 416"/>
                <a:gd name="T8" fmla="*/ 26 w 507"/>
                <a:gd name="T9" fmla="*/ 97 h 416"/>
                <a:gd name="T10" fmla="*/ 17 w 507"/>
                <a:gd name="T11" fmla="*/ 26 h 416"/>
                <a:gd name="T12" fmla="*/ 88 w 507"/>
                <a:gd name="T13" fmla="*/ 17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7" h="416">
                  <a:moveTo>
                    <a:pt x="88" y="17"/>
                  </a:moveTo>
                  <a:cubicBezTo>
                    <a:pt x="481" y="319"/>
                    <a:pt x="481" y="319"/>
                    <a:pt x="481" y="319"/>
                  </a:cubicBezTo>
                  <a:cubicBezTo>
                    <a:pt x="503" y="336"/>
                    <a:pt x="507" y="368"/>
                    <a:pt x="490" y="390"/>
                  </a:cubicBezTo>
                  <a:cubicBezTo>
                    <a:pt x="472" y="412"/>
                    <a:pt x="441" y="416"/>
                    <a:pt x="419" y="398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4" y="80"/>
                    <a:pt x="0" y="48"/>
                    <a:pt x="17" y="26"/>
                  </a:cubicBezTo>
                  <a:cubicBezTo>
                    <a:pt x="35" y="4"/>
                    <a:pt x="66" y="0"/>
                    <a:pt x="8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0" name="PA-任意多边形 169"/>
            <p:cNvSpPr/>
            <p:nvPr>
              <p:custDataLst>
                <p:tags r:id="rId20"/>
              </p:custDataLst>
            </p:nvPr>
          </p:nvSpPr>
          <p:spPr bwMode="auto">
            <a:xfrm>
              <a:off x="4289425" y="2162175"/>
              <a:ext cx="420688" cy="87313"/>
            </a:xfrm>
            <a:custGeom>
              <a:avLst/>
              <a:gdLst>
                <a:gd name="T0" fmla="*/ 416 w 466"/>
                <a:gd name="T1" fmla="*/ 101 h 101"/>
                <a:gd name="T2" fmla="*/ 51 w 466"/>
                <a:gd name="T3" fmla="*/ 101 h 101"/>
                <a:gd name="T4" fmla="*/ 0 w 466"/>
                <a:gd name="T5" fmla="*/ 50 h 101"/>
                <a:gd name="T6" fmla="*/ 51 w 466"/>
                <a:gd name="T7" fmla="*/ 0 h 101"/>
                <a:gd name="T8" fmla="*/ 416 w 466"/>
                <a:gd name="T9" fmla="*/ 0 h 101"/>
                <a:gd name="T10" fmla="*/ 466 w 466"/>
                <a:gd name="T11" fmla="*/ 50 h 101"/>
                <a:gd name="T12" fmla="*/ 416 w 466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1">
                  <a:moveTo>
                    <a:pt x="416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8"/>
                    <a:pt x="0" y="50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44" y="0"/>
                    <a:pt x="466" y="22"/>
                    <a:pt x="466" y="50"/>
                  </a:cubicBezTo>
                  <a:cubicBezTo>
                    <a:pt x="466" y="78"/>
                    <a:pt x="444" y="101"/>
                    <a:pt x="416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1" name="PA-任意多边形 170"/>
            <p:cNvSpPr/>
            <p:nvPr>
              <p:custDataLst>
                <p:tags r:id="rId21"/>
              </p:custDataLst>
            </p:nvPr>
          </p:nvSpPr>
          <p:spPr bwMode="auto">
            <a:xfrm>
              <a:off x="4291013" y="2655888"/>
              <a:ext cx="419100" cy="87313"/>
            </a:xfrm>
            <a:custGeom>
              <a:avLst/>
              <a:gdLst>
                <a:gd name="T0" fmla="*/ 413 w 464"/>
                <a:gd name="T1" fmla="*/ 101 h 101"/>
                <a:gd name="T2" fmla="*/ 51 w 464"/>
                <a:gd name="T3" fmla="*/ 101 h 101"/>
                <a:gd name="T4" fmla="*/ 0 w 464"/>
                <a:gd name="T5" fmla="*/ 51 h 101"/>
                <a:gd name="T6" fmla="*/ 51 w 464"/>
                <a:gd name="T7" fmla="*/ 0 h 101"/>
                <a:gd name="T8" fmla="*/ 413 w 464"/>
                <a:gd name="T9" fmla="*/ 0 h 101"/>
                <a:gd name="T10" fmla="*/ 464 w 464"/>
                <a:gd name="T11" fmla="*/ 51 h 101"/>
                <a:gd name="T12" fmla="*/ 413 w 464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101">
                  <a:moveTo>
                    <a:pt x="413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41" y="0"/>
                    <a:pt x="464" y="23"/>
                    <a:pt x="464" y="51"/>
                  </a:cubicBezTo>
                  <a:cubicBezTo>
                    <a:pt x="464" y="79"/>
                    <a:pt x="441" y="101"/>
                    <a:pt x="413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2" name="PA-任意多边形 171"/>
            <p:cNvSpPr/>
            <p:nvPr>
              <p:custDataLst>
                <p:tags r:id="rId22"/>
              </p:custDataLst>
            </p:nvPr>
          </p:nvSpPr>
          <p:spPr bwMode="auto">
            <a:xfrm>
              <a:off x="3968750" y="2214563"/>
              <a:ext cx="319088" cy="87313"/>
            </a:xfrm>
            <a:custGeom>
              <a:avLst/>
              <a:gdLst>
                <a:gd name="T0" fmla="*/ 301 w 352"/>
                <a:gd name="T1" fmla="*/ 101 h 101"/>
                <a:gd name="T2" fmla="*/ 51 w 352"/>
                <a:gd name="T3" fmla="*/ 101 h 101"/>
                <a:gd name="T4" fmla="*/ 0 w 352"/>
                <a:gd name="T5" fmla="*/ 51 h 101"/>
                <a:gd name="T6" fmla="*/ 51 w 352"/>
                <a:gd name="T7" fmla="*/ 0 h 101"/>
                <a:gd name="T8" fmla="*/ 301 w 352"/>
                <a:gd name="T9" fmla="*/ 0 h 101"/>
                <a:gd name="T10" fmla="*/ 352 w 352"/>
                <a:gd name="T11" fmla="*/ 51 h 101"/>
                <a:gd name="T12" fmla="*/ 301 w 352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101">
                  <a:moveTo>
                    <a:pt x="301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29" y="0"/>
                    <a:pt x="352" y="23"/>
                    <a:pt x="352" y="51"/>
                  </a:cubicBezTo>
                  <a:cubicBezTo>
                    <a:pt x="352" y="79"/>
                    <a:pt x="329" y="101"/>
                    <a:pt x="3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3" name="PA-任意多边形 172"/>
            <p:cNvSpPr/>
            <p:nvPr>
              <p:custDataLst>
                <p:tags r:id="rId23"/>
              </p:custDataLst>
            </p:nvPr>
          </p:nvSpPr>
          <p:spPr bwMode="auto">
            <a:xfrm>
              <a:off x="3998913" y="2540000"/>
              <a:ext cx="258763" cy="249238"/>
            </a:xfrm>
            <a:custGeom>
              <a:avLst/>
              <a:gdLst>
                <a:gd name="T0" fmla="*/ 268 w 288"/>
                <a:gd name="T1" fmla="*/ 91 h 288"/>
                <a:gd name="T2" fmla="*/ 91 w 288"/>
                <a:gd name="T3" fmla="*/ 268 h 288"/>
                <a:gd name="T4" fmla="*/ 20 w 288"/>
                <a:gd name="T5" fmla="*/ 268 h 288"/>
                <a:gd name="T6" fmla="*/ 20 w 288"/>
                <a:gd name="T7" fmla="*/ 196 h 288"/>
                <a:gd name="T8" fmla="*/ 197 w 288"/>
                <a:gd name="T9" fmla="*/ 20 h 288"/>
                <a:gd name="T10" fmla="*/ 268 w 288"/>
                <a:gd name="T11" fmla="*/ 20 h 288"/>
                <a:gd name="T12" fmla="*/ 268 w 288"/>
                <a:gd name="T13" fmla="*/ 91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268" y="91"/>
                  </a:moveTo>
                  <a:cubicBezTo>
                    <a:pt x="91" y="268"/>
                    <a:pt x="91" y="268"/>
                    <a:pt x="91" y="268"/>
                  </a:cubicBezTo>
                  <a:cubicBezTo>
                    <a:pt x="72" y="288"/>
                    <a:pt x="40" y="288"/>
                    <a:pt x="20" y="268"/>
                  </a:cubicBezTo>
                  <a:cubicBezTo>
                    <a:pt x="0" y="248"/>
                    <a:pt x="0" y="216"/>
                    <a:pt x="20" y="196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216" y="0"/>
                    <a:pt x="249" y="0"/>
                    <a:pt x="268" y="20"/>
                  </a:cubicBezTo>
                  <a:cubicBezTo>
                    <a:pt x="288" y="39"/>
                    <a:pt x="288" y="71"/>
                    <a:pt x="268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4" name="PA-任意多边形 173"/>
            <p:cNvSpPr/>
            <p:nvPr>
              <p:custDataLst>
                <p:tags r:id="rId24"/>
              </p:custDataLst>
            </p:nvPr>
          </p:nvSpPr>
          <p:spPr bwMode="auto">
            <a:xfrm>
              <a:off x="4083050" y="2041525"/>
              <a:ext cx="92075" cy="658813"/>
            </a:xfrm>
            <a:custGeom>
              <a:avLst/>
              <a:gdLst>
                <a:gd name="T0" fmla="*/ 0 w 102"/>
                <a:gd name="T1" fmla="*/ 710 h 761"/>
                <a:gd name="T2" fmla="*/ 0 w 102"/>
                <a:gd name="T3" fmla="*/ 51 h 761"/>
                <a:gd name="T4" fmla="*/ 51 w 102"/>
                <a:gd name="T5" fmla="*/ 0 h 761"/>
                <a:gd name="T6" fmla="*/ 51 w 102"/>
                <a:gd name="T7" fmla="*/ 0 h 761"/>
                <a:gd name="T8" fmla="*/ 102 w 102"/>
                <a:gd name="T9" fmla="*/ 51 h 761"/>
                <a:gd name="T10" fmla="*/ 102 w 102"/>
                <a:gd name="T11" fmla="*/ 710 h 761"/>
                <a:gd name="T12" fmla="*/ 51 w 102"/>
                <a:gd name="T13" fmla="*/ 761 h 761"/>
                <a:gd name="T14" fmla="*/ 51 w 102"/>
                <a:gd name="T15" fmla="*/ 761 h 761"/>
                <a:gd name="T16" fmla="*/ 0 w 102"/>
                <a:gd name="T17" fmla="*/ 71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761">
                  <a:moveTo>
                    <a:pt x="0" y="71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10"/>
                    <a:pt x="102" y="710"/>
                    <a:pt x="102" y="710"/>
                  </a:cubicBezTo>
                  <a:cubicBezTo>
                    <a:pt x="102" y="738"/>
                    <a:pt x="79" y="761"/>
                    <a:pt x="51" y="761"/>
                  </a:cubicBezTo>
                  <a:cubicBezTo>
                    <a:pt x="51" y="761"/>
                    <a:pt x="51" y="761"/>
                    <a:pt x="51" y="761"/>
                  </a:cubicBezTo>
                  <a:cubicBezTo>
                    <a:pt x="23" y="761"/>
                    <a:pt x="0" y="738"/>
                    <a:pt x="0" y="7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5" name="PA-椭圆 17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4430713" y="2000250"/>
              <a:ext cx="138113" cy="1333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6" name="PA-任意多边形 175"/>
            <p:cNvSpPr/>
            <p:nvPr>
              <p:custDataLst>
                <p:tags r:id="rId26"/>
              </p:custDataLst>
            </p:nvPr>
          </p:nvSpPr>
          <p:spPr bwMode="auto">
            <a:xfrm>
              <a:off x="4329113" y="2268538"/>
              <a:ext cx="222250" cy="381000"/>
            </a:xfrm>
            <a:custGeom>
              <a:avLst/>
              <a:gdLst>
                <a:gd name="T0" fmla="*/ 9 w 246"/>
                <a:gd name="T1" fmla="*/ 68 h 440"/>
                <a:gd name="T2" fmla="*/ 141 w 246"/>
                <a:gd name="T3" fmla="*/ 403 h 440"/>
                <a:gd name="T4" fmla="*/ 206 w 246"/>
                <a:gd name="T5" fmla="*/ 431 h 440"/>
                <a:gd name="T6" fmla="*/ 236 w 246"/>
                <a:gd name="T7" fmla="*/ 371 h 440"/>
                <a:gd name="T8" fmla="*/ 104 w 246"/>
                <a:gd name="T9" fmla="*/ 36 h 440"/>
                <a:gd name="T10" fmla="*/ 39 w 246"/>
                <a:gd name="T11" fmla="*/ 9 h 440"/>
                <a:gd name="T12" fmla="*/ 9 w 246"/>
                <a:gd name="T13" fmla="*/ 68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6" h="440">
                  <a:moveTo>
                    <a:pt x="9" y="68"/>
                  </a:moveTo>
                  <a:cubicBezTo>
                    <a:pt x="141" y="403"/>
                    <a:pt x="141" y="403"/>
                    <a:pt x="141" y="403"/>
                  </a:cubicBezTo>
                  <a:cubicBezTo>
                    <a:pt x="151" y="427"/>
                    <a:pt x="180" y="440"/>
                    <a:pt x="206" y="431"/>
                  </a:cubicBezTo>
                  <a:cubicBezTo>
                    <a:pt x="232" y="422"/>
                    <a:pt x="246" y="395"/>
                    <a:pt x="236" y="371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95" y="12"/>
                    <a:pt x="66" y="0"/>
                    <a:pt x="39" y="9"/>
                  </a:cubicBezTo>
                  <a:cubicBezTo>
                    <a:pt x="13" y="17"/>
                    <a:pt x="0" y="44"/>
                    <a:pt x="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7" name="PA-任意多边形 176"/>
            <p:cNvSpPr/>
            <p:nvPr>
              <p:custDataLst>
                <p:tags r:id="rId27"/>
              </p:custDataLst>
            </p:nvPr>
          </p:nvSpPr>
          <p:spPr bwMode="auto">
            <a:xfrm>
              <a:off x="4449763" y="2268538"/>
              <a:ext cx="222250" cy="381000"/>
            </a:xfrm>
            <a:custGeom>
              <a:avLst/>
              <a:gdLst>
                <a:gd name="T0" fmla="*/ 237 w 247"/>
                <a:gd name="T1" fmla="*/ 68 h 440"/>
                <a:gd name="T2" fmla="*/ 105 w 247"/>
                <a:gd name="T3" fmla="*/ 403 h 440"/>
                <a:gd name="T4" fmla="*/ 40 w 247"/>
                <a:gd name="T5" fmla="*/ 431 h 440"/>
                <a:gd name="T6" fmla="*/ 10 w 247"/>
                <a:gd name="T7" fmla="*/ 371 h 440"/>
                <a:gd name="T8" fmla="*/ 142 w 247"/>
                <a:gd name="T9" fmla="*/ 36 h 440"/>
                <a:gd name="T10" fmla="*/ 207 w 247"/>
                <a:gd name="T11" fmla="*/ 9 h 440"/>
                <a:gd name="T12" fmla="*/ 207 w 247"/>
                <a:gd name="T13" fmla="*/ 9 h 440"/>
                <a:gd name="T14" fmla="*/ 237 w 247"/>
                <a:gd name="T15" fmla="*/ 68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440">
                  <a:moveTo>
                    <a:pt x="237" y="68"/>
                  </a:moveTo>
                  <a:cubicBezTo>
                    <a:pt x="105" y="403"/>
                    <a:pt x="105" y="403"/>
                    <a:pt x="105" y="403"/>
                  </a:cubicBezTo>
                  <a:cubicBezTo>
                    <a:pt x="95" y="427"/>
                    <a:pt x="66" y="440"/>
                    <a:pt x="40" y="431"/>
                  </a:cubicBezTo>
                  <a:cubicBezTo>
                    <a:pt x="14" y="422"/>
                    <a:pt x="0" y="395"/>
                    <a:pt x="10" y="371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52" y="12"/>
                    <a:pt x="181" y="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33" y="17"/>
                    <a:pt x="247" y="44"/>
                    <a:pt x="237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8" name="PA-任意多边形 177"/>
            <p:cNvSpPr/>
            <p:nvPr>
              <p:custDataLst>
                <p:tags r:id="rId28"/>
              </p:custDataLst>
            </p:nvPr>
          </p:nvSpPr>
          <p:spPr bwMode="auto">
            <a:xfrm>
              <a:off x="6537325" y="2298700"/>
              <a:ext cx="163513" cy="481013"/>
            </a:xfrm>
            <a:custGeom>
              <a:avLst/>
              <a:gdLst>
                <a:gd name="T0" fmla="*/ 4 w 180"/>
                <a:gd name="T1" fmla="*/ 494 h 557"/>
                <a:gd name="T2" fmla="*/ 74 w 180"/>
                <a:gd name="T3" fmla="*/ 47 h 557"/>
                <a:gd name="T4" fmla="*/ 133 w 180"/>
                <a:gd name="T5" fmla="*/ 4 h 557"/>
                <a:gd name="T6" fmla="*/ 176 w 180"/>
                <a:gd name="T7" fmla="*/ 62 h 557"/>
                <a:gd name="T8" fmla="*/ 105 w 180"/>
                <a:gd name="T9" fmla="*/ 510 h 557"/>
                <a:gd name="T10" fmla="*/ 47 w 180"/>
                <a:gd name="T11" fmla="*/ 553 h 557"/>
                <a:gd name="T12" fmla="*/ 4 w 180"/>
                <a:gd name="T13" fmla="*/ 494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557">
                  <a:moveTo>
                    <a:pt x="4" y="494"/>
                  </a:moveTo>
                  <a:cubicBezTo>
                    <a:pt x="74" y="47"/>
                    <a:pt x="74" y="47"/>
                    <a:pt x="74" y="47"/>
                  </a:cubicBezTo>
                  <a:cubicBezTo>
                    <a:pt x="79" y="19"/>
                    <a:pt x="105" y="0"/>
                    <a:pt x="133" y="4"/>
                  </a:cubicBezTo>
                  <a:cubicBezTo>
                    <a:pt x="161" y="8"/>
                    <a:pt x="180" y="34"/>
                    <a:pt x="176" y="62"/>
                  </a:cubicBezTo>
                  <a:cubicBezTo>
                    <a:pt x="105" y="510"/>
                    <a:pt x="105" y="510"/>
                    <a:pt x="105" y="510"/>
                  </a:cubicBezTo>
                  <a:cubicBezTo>
                    <a:pt x="101" y="538"/>
                    <a:pt x="75" y="557"/>
                    <a:pt x="47" y="553"/>
                  </a:cubicBezTo>
                  <a:cubicBezTo>
                    <a:pt x="19" y="549"/>
                    <a:pt x="0" y="522"/>
                    <a:pt x="4" y="4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19" name="PA-任意多边形 178"/>
            <p:cNvSpPr/>
            <p:nvPr>
              <p:custDataLst>
                <p:tags r:id="rId29"/>
              </p:custDataLst>
            </p:nvPr>
          </p:nvSpPr>
          <p:spPr bwMode="auto">
            <a:xfrm>
              <a:off x="6096000" y="2055813"/>
              <a:ext cx="282575" cy="306388"/>
            </a:xfrm>
            <a:custGeom>
              <a:avLst/>
              <a:gdLst>
                <a:gd name="T0" fmla="*/ 296 w 314"/>
                <a:gd name="T1" fmla="*/ 91 h 354"/>
                <a:gd name="T2" fmla="*/ 97 w 314"/>
                <a:gd name="T3" fmla="*/ 330 h 354"/>
                <a:gd name="T4" fmla="*/ 24 w 314"/>
                <a:gd name="T5" fmla="*/ 336 h 354"/>
                <a:gd name="T6" fmla="*/ 18 w 314"/>
                <a:gd name="T7" fmla="*/ 264 h 354"/>
                <a:gd name="T8" fmla="*/ 217 w 314"/>
                <a:gd name="T9" fmla="*/ 25 h 354"/>
                <a:gd name="T10" fmla="*/ 289 w 314"/>
                <a:gd name="T11" fmla="*/ 18 h 354"/>
                <a:gd name="T12" fmla="*/ 296 w 314"/>
                <a:gd name="T13" fmla="*/ 9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54">
                  <a:moveTo>
                    <a:pt x="296" y="91"/>
                  </a:moveTo>
                  <a:cubicBezTo>
                    <a:pt x="97" y="330"/>
                    <a:pt x="97" y="330"/>
                    <a:pt x="97" y="330"/>
                  </a:cubicBezTo>
                  <a:cubicBezTo>
                    <a:pt x="78" y="351"/>
                    <a:pt x="46" y="354"/>
                    <a:pt x="24" y="336"/>
                  </a:cubicBezTo>
                  <a:cubicBezTo>
                    <a:pt x="3" y="318"/>
                    <a:pt x="0" y="286"/>
                    <a:pt x="18" y="264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35" y="3"/>
                    <a:pt x="267" y="0"/>
                    <a:pt x="289" y="18"/>
                  </a:cubicBezTo>
                  <a:cubicBezTo>
                    <a:pt x="311" y="37"/>
                    <a:pt x="314" y="69"/>
                    <a:pt x="296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0" name="PA-任意多边形 179"/>
            <p:cNvSpPr/>
            <p:nvPr>
              <p:custDataLst>
                <p:tags r:id="rId30"/>
              </p:custDataLst>
            </p:nvPr>
          </p:nvSpPr>
          <p:spPr bwMode="auto">
            <a:xfrm>
              <a:off x="6221413" y="2300288"/>
              <a:ext cx="473075" cy="88900"/>
            </a:xfrm>
            <a:custGeom>
              <a:avLst/>
              <a:gdLst>
                <a:gd name="T0" fmla="*/ 473 w 524"/>
                <a:gd name="T1" fmla="*/ 102 h 102"/>
                <a:gd name="T2" fmla="*/ 52 w 524"/>
                <a:gd name="T3" fmla="*/ 102 h 102"/>
                <a:gd name="T4" fmla="*/ 0 w 524"/>
                <a:gd name="T5" fmla="*/ 51 h 102"/>
                <a:gd name="T6" fmla="*/ 52 w 524"/>
                <a:gd name="T7" fmla="*/ 0 h 102"/>
                <a:gd name="T8" fmla="*/ 473 w 524"/>
                <a:gd name="T9" fmla="*/ 0 h 102"/>
                <a:gd name="T10" fmla="*/ 524 w 524"/>
                <a:gd name="T11" fmla="*/ 51 h 102"/>
                <a:gd name="T12" fmla="*/ 473 w 524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102">
                  <a:moveTo>
                    <a:pt x="473" y="102"/>
                  </a:moveTo>
                  <a:cubicBezTo>
                    <a:pt x="52" y="102"/>
                    <a:pt x="52" y="102"/>
                    <a:pt x="52" y="102"/>
                  </a:cubicBez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501" y="0"/>
                    <a:pt x="524" y="23"/>
                    <a:pt x="524" y="51"/>
                  </a:cubicBezTo>
                  <a:cubicBezTo>
                    <a:pt x="524" y="79"/>
                    <a:pt x="501" y="102"/>
                    <a:pt x="473" y="1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1" name="PA-任意多边形 180"/>
            <p:cNvSpPr/>
            <p:nvPr>
              <p:custDataLst>
                <p:tags r:id="rId31"/>
              </p:custDataLst>
            </p:nvPr>
          </p:nvSpPr>
          <p:spPr bwMode="auto">
            <a:xfrm>
              <a:off x="6457950" y="2622550"/>
              <a:ext cx="179388" cy="160338"/>
            </a:xfrm>
            <a:custGeom>
              <a:avLst/>
              <a:gdLst>
                <a:gd name="T0" fmla="*/ 90 w 200"/>
                <a:gd name="T1" fmla="*/ 18 h 185"/>
                <a:gd name="T2" fmla="*/ 174 w 200"/>
                <a:gd name="T3" fmla="*/ 87 h 185"/>
                <a:gd name="T4" fmla="*/ 183 w 200"/>
                <a:gd name="T5" fmla="*/ 159 h 185"/>
                <a:gd name="T6" fmla="*/ 183 w 200"/>
                <a:gd name="T7" fmla="*/ 159 h 185"/>
                <a:gd name="T8" fmla="*/ 111 w 200"/>
                <a:gd name="T9" fmla="*/ 168 h 185"/>
                <a:gd name="T10" fmla="*/ 27 w 200"/>
                <a:gd name="T11" fmla="*/ 99 h 185"/>
                <a:gd name="T12" fmla="*/ 18 w 200"/>
                <a:gd name="T13" fmla="*/ 27 h 185"/>
                <a:gd name="T14" fmla="*/ 90 w 200"/>
                <a:gd name="T15" fmla="*/ 1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85">
                  <a:moveTo>
                    <a:pt x="90" y="18"/>
                  </a:moveTo>
                  <a:cubicBezTo>
                    <a:pt x="174" y="87"/>
                    <a:pt x="174" y="87"/>
                    <a:pt x="174" y="87"/>
                  </a:cubicBezTo>
                  <a:cubicBezTo>
                    <a:pt x="196" y="104"/>
                    <a:pt x="200" y="136"/>
                    <a:pt x="183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65" y="181"/>
                    <a:pt x="133" y="185"/>
                    <a:pt x="111" y="168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4" y="81"/>
                    <a:pt x="0" y="49"/>
                    <a:pt x="18" y="27"/>
                  </a:cubicBezTo>
                  <a:cubicBezTo>
                    <a:pt x="35" y="4"/>
                    <a:pt x="67" y="0"/>
                    <a:pt x="9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2" name="PA-任意多边形 181"/>
            <p:cNvSpPr/>
            <p:nvPr>
              <p:custDataLst>
                <p:tags r:id="rId32"/>
              </p:custDataLst>
            </p:nvPr>
          </p:nvSpPr>
          <p:spPr bwMode="auto">
            <a:xfrm>
              <a:off x="6221413" y="2306638"/>
              <a:ext cx="236538" cy="469900"/>
            </a:xfrm>
            <a:custGeom>
              <a:avLst/>
              <a:gdLst>
                <a:gd name="T0" fmla="*/ 10 w 262"/>
                <a:gd name="T1" fmla="*/ 467 h 543"/>
                <a:gd name="T2" fmla="*/ 156 w 262"/>
                <a:gd name="T3" fmla="*/ 41 h 543"/>
                <a:gd name="T4" fmla="*/ 222 w 262"/>
                <a:gd name="T5" fmla="*/ 10 h 543"/>
                <a:gd name="T6" fmla="*/ 222 w 262"/>
                <a:gd name="T7" fmla="*/ 10 h 543"/>
                <a:gd name="T8" fmla="*/ 253 w 262"/>
                <a:gd name="T9" fmla="*/ 76 h 543"/>
                <a:gd name="T10" fmla="*/ 106 w 262"/>
                <a:gd name="T11" fmla="*/ 502 h 543"/>
                <a:gd name="T12" fmla="*/ 40 w 262"/>
                <a:gd name="T13" fmla="*/ 533 h 543"/>
                <a:gd name="T14" fmla="*/ 10 w 262"/>
                <a:gd name="T15" fmla="*/ 467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543">
                  <a:moveTo>
                    <a:pt x="10" y="467"/>
                  </a:moveTo>
                  <a:cubicBezTo>
                    <a:pt x="156" y="41"/>
                    <a:pt x="156" y="41"/>
                    <a:pt x="156" y="41"/>
                  </a:cubicBezTo>
                  <a:cubicBezTo>
                    <a:pt x="166" y="14"/>
                    <a:pt x="195" y="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49" y="19"/>
                    <a:pt x="262" y="49"/>
                    <a:pt x="253" y="76"/>
                  </a:cubicBezTo>
                  <a:cubicBezTo>
                    <a:pt x="106" y="502"/>
                    <a:pt x="106" y="502"/>
                    <a:pt x="106" y="502"/>
                  </a:cubicBezTo>
                  <a:cubicBezTo>
                    <a:pt x="96" y="529"/>
                    <a:pt x="67" y="543"/>
                    <a:pt x="40" y="533"/>
                  </a:cubicBezTo>
                  <a:cubicBezTo>
                    <a:pt x="14" y="524"/>
                    <a:pt x="0" y="494"/>
                    <a:pt x="10" y="4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3" name="PA-任意多边形 182"/>
            <p:cNvSpPr/>
            <p:nvPr>
              <p:custDataLst>
                <p:tags r:id="rId33"/>
              </p:custDataLst>
            </p:nvPr>
          </p:nvSpPr>
          <p:spPr bwMode="auto">
            <a:xfrm>
              <a:off x="6496050" y="2001838"/>
              <a:ext cx="323850" cy="354013"/>
            </a:xfrm>
            <a:custGeom>
              <a:avLst/>
              <a:gdLst>
                <a:gd name="T0" fmla="*/ 18 w 360"/>
                <a:gd name="T1" fmla="*/ 90 h 409"/>
                <a:gd name="T2" fmla="*/ 263 w 360"/>
                <a:gd name="T3" fmla="*/ 384 h 409"/>
                <a:gd name="T4" fmla="*/ 335 w 360"/>
                <a:gd name="T5" fmla="*/ 390 h 409"/>
                <a:gd name="T6" fmla="*/ 335 w 360"/>
                <a:gd name="T7" fmla="*/ 390 h 409"/>
                <a:gd name="T8" fmla="*/ 342 w 360"/>
                <a:gd name="T9" fmla="*/ 318 h 409"/>
                <a:gd name="T10" fmla="*/ 97 w 360"/>
                <a:gd name="T11" fmla="*/ 24 h 409"/>
                <a:gd name="T12" fmla="*/ 24 w 360"/>
                <a:gd name="T13" fmla="*/ 18 h 409"/>
                <a:gd name="T14" fmla="*/ 24 w 360"/>
                <a:gd name="T15" fmla="*/ 18 h 409"/>
                <a:gd name="T16" fmla="*/ 18 w 360"/>
                <a:gd name="T17" fmla="*/ 9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0" h="409">
                  <a:moveTo>
                    <a:pt x="18" y="90"/>
                  </a:moveTo>
                  <a:cubicBezTo>
                    <a:pt x="263" y="384"/>
                    <a:pt x="263" y="384"/>
                    <a:pt x="263" y="384"/>
                  </a:cubicBezTo>
                  <a:cubicBezTo>
                    <a:pt x="281" y="406"/>
                    <a:pt x="313" y="409"/>
                    <a:pt x="335" y="390"/>
                  </a:cubicBezTo>
                  <a:cubicBezTo>
                    <a:pt x="335" y="390"/>
                    <a:pt x="335" y="390"/>
                    <a:pt x="335" y="390"/>
                  </a:cubicBezTo>
                  <a:cubicBezTo>
                    <a:pt x="357" y="372"/>
                    <a:pt x="360" y="340"/>
                    <a:pt x="342" y="318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78" y="3"/>
                    <a:pt x="46" y="0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3" y="36"/>
                    <a:pt x="0" y="68"/>
                    <a:pt x="18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4" name="PA-任意多边形 183"/>
            <p:cNvSpPr/>
            <p:nvPr>
              <p:custDataLst>
                <p:tags r:id="rId34"/>
              </p:custDataLst>
            </p:nvPr>
          </p:nvSpPr>
          <p:spPr bwMode="auto">
            <a:xfrm>
              <a:off x="6426200" y="2001838"/>
              <a:ext cx="163513" cy="88900"/>
            </a:xfrm>
            <a:custGeom>
              <a:avLst/>
              <a:gdLst>
                <a:gd name="T0" fmla="*/ 51 w 180"/>
                <a:gd name="T1" fmla="*/ 102 h 102"/>
                <a:gd name="T2" fmla="*/ 128 w 180"/>
                <a:gd name="T3" fmla="*/ 102 h 102"/>
                <a:gd name="T4" fmla="*/ 180 w 180"/>
                <a:gd name="T5" fmla="*/ 51 h 102"/>
                <a:gd name="T6" fmla="*/ 128 w 180"/>
                <a:gd name="T7" fmla="*/ 0 h 102"/>
                <a:gd name="T8" fmla="*/ 51 w 180"/>
                <a:gd name="T9" fmla="*/ 0 h 102"/>
                <a:gd name="T10" fmla="*/ 0 w 180"/>
                <a:gd name="T11" fmla="*/ 51 h 102"/>
                <a:gd name="T12" fmla="*/ 51 w 180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02">
                  <a:moveTo>
                    <a:pt x="51" y="102"/>
                  </a:moveTo>
                  <a:cubicBezTo>
                    <a:pt x="128" y="102"/>
                    <a:pt x="128" y="102"/>
                    <a:pt x="128" y="102"/>
                  </a:cubicBezTo>
                  <a:cubicBezTo>
                    <a:pt x="157" y="102"/>
                    <a:pt x="180" y="79"/>
                    <a:pt x="180" y="51"/>
                  </a:cubicBezTo>
                  <a:cubicBezTo>
                    <a:pt x="180" y="22"/>
                    <a:pt x="157" y="0"/>
                    <a:pt x="128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2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5" name="PA-任意多边形 184"/>
            <p:cNvSpPr/>
            <p:nvPr>
              <p:custDataLst>
                <p:tags r:id="rId35"/>
              </p:custDataLst>
            </p:nvPr>
          </p:nvSpPr>
          <p:spPr bwMode="auto">
            <a:xfrm>
              <a:off x="7234238" y="2149475"/>
              <a:ext cx="631825" cy="87313"/>
            </a:xfrm>
            <a:custGeom>
              <a:avLst/>
              <a:gdLst>
                <a:gd name="T0" fmla="*/ 651 w 701"/>
                <a:gd name="T1" fmla="*/ 102 h 102"/>
                <a:gd name="T2" fmla="*/ 50 w 701"/>
                <a:gd name="T3" fmla="*/ 102 h 102"/>
                <a:gd name="T4" fmla="*/ 0 w 701"/>
                <a:gd name="T5" fmla="*/ 51 h 102"/>
                <a:gd name="T6" fmla="*/ 50 w 701"/>
                <a:gd name="T7" fmla="*/ 0 h 102"/>
                <a:gd name="T8" fmla="*/ 651 w 701"/>
                <a:gd name="T9" fmla="*/ 0 h 102"/>
                <a:gd name="T10" fmla="*/ 701 w 701"/>
                <a:gd name="T11" fmla="*/ 51 h 102"/>
                <a:gd name="T12" fmla="*/ 651 w 701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1" h="102">
                  <a:moveTo>
                    <a:pt x="651" y="102"/>
                  </a:moveTo>
                  <a:cubicBezTo>
                    <a:pt x="50" y="102"/>
                    <a:pt x="50" y="102"/>
                    <a:pt x="50" y="102"/>
                  </a:cubicBez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651" y="0"/>
                    <a:pt x="651" y="0"/>
                    <a:pt x="651" y="0"/>
                  </a:cubicBezTo>
                  <a:cubicBezTo>
                    <a:pt x="679" y="0"/>
                    <a:pt x="701" y="23"/>
                    <a:pt x="701" y="51"/>
                  </a:cubicBezTo>
                  <a:cubicBezTo>
                    <a:pt x="701" y="79"/>
                    <a:pt x="679" y="102"/>
                    <a:pt x="651" y="1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6" name="PA-任意多边形 185"/>
            <p:cNvSpPr/>
            <p:nvPr>
              <p:custDataLst>
                <p:tags r:id="rId36"/>
              </p:custDataLst>
            </p:nvPr>
          </p:nvSpPr>
          <p:spPr bwMode="auto">
            <a:xfrm>
              <a:off x="7210425" y="2470150"/>
              <a:ext cx="679450" cy="87313"/>
            </a:xfrm>
            <a:custGeom>
              <a:avLst/>
              <a:gdLst>
                <a:gd name="T0" fmla="*/ 702 w 753"/>
                <a:gd name="T1" fmla="*/ 101 h 101"/>
                <a:gd name="T2" fmla="*/ 51 w 753"/>
                <a:gd name="T3" fmla="*/ 101 h 101"/>
                <a:gd name="T4" fmla="*/ 0 w 753"/>
                <a:gd name="T5" fmla="*/ 51 h 101"/>
                <a:gd name="T6" fmla="*/ 51 w 753"/>
                <a:gd name="T7" fmla="*/ 0 h 101"/>
                <a:gd name="T8" fmla="*/ 702 w 753"/>
                <a:gd name="T9" fmla="*/ 0 h 101"/>
                <a:gd name="T10" fmla="*/ 753 w 753"/>
                <a:gd name="T11" fmla="*/ 51 h 101"/>
                <a:gd name="T12" fmla="*/ 702 w 753"/>
                <a:gd name="T13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3" h="101">
                  <a:moveTo>
                    <a:pt x="702" y="101"/>
                  </a:moveTo>
                  <a:cubicBezTo>
                    <a:pt x="51" y="101"/>
                    <a:pt x="51" y="101"/>
                    <a:pt x="51" y="101"/>
                  </a:cubicBezTo>
                  <a:cubicBezTo>
                    <a:pt x="23" y="101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02" y="0"/>
                    <a:pt x="702" y="0"/>
                    <a:pt x="702" y="0"/>
                  </a:cubicBezTo>
                  <a:cubicBezTo>
                    <a:pt x="730" y="0"/>
                    <a:pt x="753" y="23"/>
                    <a:pt x="753" y="51"/>
                  </a:cubicBezTo>
                  <a:cubicBezTo>
                    <a:pt x="753" y="79"/>
                    <a:pt x="730" y="101"/>
                    <a:pt x="702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7" name="PA-任意多边形 186"/>
            <p:cNvSpPr/>
            <p:nvPr>
              <p:custDataLst>
                <p:tags r:id="rId37"/>
              </p:custDataLst>
            </p:nvPr>
          </p:nvSpPr>
          <p:spPr bwMode="auto">
            <a:xfrm>
              <a:off x="7504113" y="2005013"/>
              <a:ext cx="92075" cy="376238"/>
            </a:xfrm>
            <a:custGeom>
              <a:avLst/>
              <a:gdLst>
                <a:gd name="T0" fmla="*/ 0 w 101"/>
                <a:gd name="T1" fmla="*/ 386 h 436"/>
                <a:gd name="T2" fmla="*/ 0 w 101"/>
                <a:gd name="T3" fmla="*/ 50 h 436"/>
                <a:gd name="T4" fmla="*/ 51 w 101"/>
                <a:gd name="T5" fmla="*/ 0 h 436"/>
                <a:gd name="T6" fmla="*/ 101 w 101"/>
                <a:gd name="T7" fmla="*/ 50 h 436"/>
                <a:gd name="T8" fmla="*/ 101 w 101"/>
                <a:gd name="T9" fmla="*/ 386 h 436"/>
                <a:gd name="T10" fmla="*/ 51 w 101"/>
                <a:gd name="T11" fmla="*/ 436 h 436"/>
                <a:gd name="T12" fmla="*/ 0 w 101"/>
                <a:gd name="T13" fmla="*/ 38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436">
                  <a:moveTo>
                    <a:pt x="0" y="386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3" y="0"/>
                    <a:pt x="51" y="0"/>
                  </a:cubicBezTo>
                  <a:cubicBezTo>
                    <a:pt x="78" y="0"/>
                    <a:pt x="101" y="22"/>
                    <a:pt x="101" y="50"/>
                  </a:cubicBezTo>
                  <a:cubicBezTo>
                    <a:pt x="101" y="386"/>
                    <a:pt x="101" y="386"/>
                    <a:pt x="101" y="386"/>
                  </a:cubicBezTo>
                  <a:cubicBezTo>
                    <a:pt x="101" y="414"/>
                    <a:pt x="78" y="436"/>
                    <a:pt x="51" y="436"/>
                  </a:cubicBezTo>
                  <a:cubicBezTo>
                    <a:pt x="23" y="436"/>
                    <a:pt x="0" y="414"/>
                    <a:pt x="0" y="3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8" name="PA-椭圆 187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7324725" y="2005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29" name="PA-椭圆 188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7324725" y="2259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30" name="PA-椭圆 189"/>
            <p:cNvSpPr>
              <a:spLocks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7646988" y="2005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31" name="PA-椭圆 190"/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7646988" y="2259013"/>
              <a:ext cx="128588" cy="1222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32" name="PA-任意多边形 191"/>
            <p:cNvSpPr/>
            <p:nvPr>
              <p:custDataLst>
                <p:tags r:id="rId42"/>
              </p:custDataLst>
            </p:nvPr>
          </p:nvSpPr>
          <p:spPr bwMode="auto">
            <a:xfrm>
              <a:off x="7308850" y="2401888"/>
              <a:ext cx="293688" cy="384175"/>
            </a:xfrm>
            <a:custGeom>
              <a:avLst/>
              <a:gdLst>
                <a:gd name="T0" fmla="*/ 17 w 325"/>
                <a:gd name="T1" fmla="*/ 355 h 445"/>
                <a:gd name="T2" fmla="*/ 223 w 325"/>
                <a:gd name="T3" fmla="*/ 35 h 445"/>
                <a:gd name="T4" fmla="*/ 296 w 325"/>
                <a:gd name="T5" fmla="*/ 15 h 445"/>
                <a:gd name="T6" fmla="*/ 308 w 325"/>
                <a:gd name="T7" fmla="*/ 90 h 445"/>
                <a:gd name="T8" fmla="*/ 102 w 325"/>
                <a:gd name="T9" fmla="*/ 410 h 445"/>
                <a:gd name="T10" fmla="*/ 29 w 325"/>
                <a:gd name="T11" fmla="*/ 430 h 445"/>
                <a:gd name="T12" fmla="*/ 17 w 325"/>
                <a:gd name="T13" fmla="*/ 35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445">
                  <a:moveTo>
                    <a:pt x="17" y="355"/>
                  </a:moveTo>
                  <a:cubicBezTo>
                    <a:pt x="223" y="35"/>
                    <a:pt x="223" y="35"/>
                    <a:pt x="223" y="35"/>
                  </a:cubicBezTo>
                  <a:cubicBezTo>
                    <a:pt x="240" y="9"/>
                    <a:pt x="273" y="0"/>
                    <a:pt x="296" y="15"/>
                  </a:cubicBezTo>
                  <a:cubicBezTo>
                    <a:pt x="320" y="30"/>
                    <a:pt x="325" y="63"/>
                    <a:pt x="308" y="90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85" y="436"/>
                    <a:pt x="53" y="445"/>
                    <a:pt x="29" y="430"/>
                  </a:cubicBezTo>
                  <a:cubicBezTo>
                    <a:pt x="6" y="415"/>
                    <a:pt x="0" y="382"/>
                    <a:pt x="17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433" name="PA-任意多边形 192"/>
            <p:cNvSpPr/>
            <p:nvPr>
              <p:custDataLst>
                <p:tags r:id="rId43"/>
              </p:custDataLst>
            </p:nvPr>
          </p:nvSpPr>
          <p:spPr bwMode="auto">
            <a:xfrm>
              <a:off x="7499350" y="2401888"/>
              <a:ext cx="293688" cy="384175"/>
            </a:xfrm>
            <a:custGeom>
              <a:avLst/>
              <a:gdLst>
                <a:gd name="T0" fmla="*/ 308 w 325"/>
                <a:gd name="T1" fmla="*/ 355 h 445"/>
                <a:gd name="T2" fmla="*/ 102 w 325"/>
                <a:gd name="T3" fmla="*/ 35 h 445"/>
                <a:gd name="T4" fmla="*/ 29 w 325"/>
                <a:gd name="T5" fmla="*/ 15 h 445"/>
                <a:gd name="T6" fmla="*/ 17 w 325"/>
                <a:gd name="T7" fmla="*/ 90 h 445"/>
                <a:gd name="T8" fmla="*/ 223 w 325"/>
                <a:gd name="T9" fmla="*/ 410 h 445"/>
                <a:gd name="T10" fmla="*/ 296 w 325"/>
                <a:gd name="T11" fmla="*/ 430 h 445"/>
                <a:gd name="T12" fmla="*/ 308 w 325"/>
                <a:gd name="T13" fmla="*/ 35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5" h="445">
                  <a:moveTo>
                    <a:pt x="308" y="355"/>
                  </a:moveTo>
                  <a:cubicBezTo>
                    <a:pt x="102" y="35"/>
                    <a:pt x="102" y="35"/>
                    <a:pt x="102" y="35"/>
                  </a:cubicBezTo>
                  <a:cubicBezTo>
                    <a:pt x="85" y="9"/>
                    <a:pt x="52" y="0"/>
                    <a:pt x="29" y="15"/>
                  </a:cubicBezTo>
                  <a:cubicBezTo>
                    <a:pt x="5" y="30"/>
                    <a:pt x="0" y="63"/>
                    <a:pt x="17" y="90"/>
                  </a:cubicBezTo>
                  <a:cubicBezTo>
                    <a:pt x="223" y="410"/>
                    <a:pt x="223" y="410"/>
                    <a:pt x="223" y="410"/>
                  </a:cubicBezTo>
                  <a:cubicBezTo>
                    <a:pt x="240" y="436"/>
                    <a:pt x="273" y="445"/>
                    <a:pt x="296" y="430"/>
                  </a:cubicBezTo>
                  <a:cubicBezTo>
                    <a:pt x="320" y="415"/>
                    <a:pt x="325" y="382"/>
                    <a:pt x="308" y="3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92" name="图片 191" descr="图片2"/>
          <p:cNvPicPr>
            <a:picLocks noChangeAspect="1"/>
          </p:cNvPicPr>
          <p:nvPr/>
        </p:nvPicPr>
        <p:blipFill>
          <a:blip r:embed="rId421"/>
          <a:stretch>
            <a:fillRect/>
          </a:stretch>
        </p:blipFill>
        <p:spPr>
          <a:xfrm>
            <a:off x="-29845" y="4429760"/>
            <a:ext cx="1223073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24559"/>
      </p:ext>
    </p:extLst>
  </p:cSld>
  <p:clrMapOvr>
    <a:masterClrMapping/>
  </p:clrMapOvr>
  <p:transition spd="slow" advClick="0" advTm="2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" grpId="0" bldLvl="0" animBg="1"/>
      <p:bldP spid="1394" grpId="0" bldLvl="0" animBg="1"/>
      <p:bldP spid="1395" grpId="0" bldLvl="0" animBg="1"/>
      <p:bldP spid="1396" grpId="0" bldLvl="0" animBg="1"/>
      <p:bldP spid="1397" grpId="0" bldLvl="0" animBg="1"/>
      <p:bldP spid="1398" grpId="0" bldLvl="0" animBg="1"/>
      <p:bldP spid="1399" grpId="0" bldLvl="0" animBg="1"/>
      <p:bldP spid="140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38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图片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4" name="PA-简单643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27" name="PA-圆角矩形 1326"/>
          <p:cNvSpPr/>
          <p:nvPr>
            <p:custDataLst>
              <p:tags r:id="rId2"/>
            </p:custDataLst>
          </p:nvPr>
        </p:nvSpPr>
        <p:spPr>
          <a:xfrm rot="16200000">
            <a:off x="-457200" y="3072130"/>
            <a:ext cx="3888105" cy="8509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PA-简单645"/>
          <p:cNvSpPr txBox="1"/>
          <p:nvPr>
            <p:custDataLst>
              <p:tags r:id="rId3"/>
            </p:custDataLst>
          </p:nvPr>
        </p:nvSpPr>
        <p:spPr>
          <a:xfrm>
            <a:off x="5205372" y="93633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目  录</a:t>
            </a:r>
          </a:p>
        </p:txBody>
      </p:sp>
      <p:sp>
        <p:nvSpPr>
          <p:cNvPr id="9" name="PA-简单646"/>
          <p:cNvSpPr txBox="1"/>
          <p:nvPr>
            <p:custDataLst>
              <p:tags r:id="rId4"/>
            </p:custDataLst>
          </p:nvPr>
        </p:nvSpPr>
        <p:spPr>
          <a:xfrm>
            <a:off x="1150793" y="2595998"/>
            <a:ext cx="677108" cy="2035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第一章节</a:t>
            </a:r>
          </a:p>
        </p:txBody>
      </p:sp>
      <p:sp>
        <p:nvSpPr>
          <p:cNvPr id="198" name="PA-简单647"/>
          <p:cNvSpPr txBox="1"/>
          <p:nvPr>
            <p:custDataLst>
              <p:tags r:id="rId5"/>
            </p:custDataLst>
          </p:nvPr>
        </p:nvSpPr>
        <p:spPr>
          <a:xfrm>
            <a:off x="2612568" y="3445040"/>
            <a:ext cx="2222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2"/>
                </a:solidFill>
                <a:cs typeface="+mn-ea"/>
                <a:sym typeface="+mn-lt"/>
              </a:rPr>
              <a:t>PART 01</a:t>
            </a:r>
            <a:endParaRPr lang="zh-CN" altLang="en-US" sz="3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9" name="PA-简单648"/>
          <p:cNvSpPr txBox="1"/>
          <p:nvPr>
            <p:custDataLst>
              <p:tags r:id="rId6"/>
            </p:custDataLst>
          </p:nvPr>
        </p:nvSpPr>
        <p:spPr>
          <a:xfrm>
            <a:off x="2594699" y="1898359"/>
            <a:ext cx="61766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垃圾分类的意义</a:t>
            </a:r>
          </a:p>
        </p:txBody>
      </p:sp>
      <p:sp>
        <p:nvSpPr>
          <p:cNvPr id="200" name="PA-简单649"/>
          <p:cNvSpPr/>
          <p:nvPr>
            <p:custDataLst>
              <p:tags r:id="rId7"/>
            </p:custDataLst>
          </p:nvPr>
        </p:nvSpPr>
        <p:spPr>
          <a:xfrm>
            <a:off x="2749302" y="3234955"/>
            <a:ext cx="2407920" cy="144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0" name="PA-简单65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5321423" y="3445040"/>
            <a:ext cx="5938594" cy="2842967"/>
          </a:xfrm>
          <a:prstGeom prst="rect">
            <a:avLst/>
          </a:prstGeom>
        </p:spPr>
      </p:pic>
      <p:grpSp>
        <p:nvGrpSpPr>
          <p:cNvPr id="202" name="PA-简单652"/>
          <p:cNvGrpSpPr/>
          <p:nvPr>
            <p:custDataLst>
              <p:tags r:id="rId9"/>
            </p:custDataLst>
          </p:nvPr>
        </p:nvGrpSpPr>
        <p:grpSpPr>
          <a:xfrm rot="14472895">
            <a:off x="9980399" y="2263696"/>
            <a:ext cx="286140" cy="480229"/>
            <a:chOff x="1579822" y="1519572"/>
            <a:chExt cx="225323" cy="335246"/>
          </a:xfrm>
        </p:grpSpPr>
        <p:sp>
          <p:nvSpPr>
            <p:cNvPr id="203" name="PA-任意多边形 81"/>
            <p:cNvSpPr/>
            <p:nvPr>
              <p:custDataLst>
                <p:tags r:id="rId10"/>
              </p:custDataLst>
            </p:nvPr>
          </p:nvSpPr>
          <p:spPr bwMode="auto">
            <a:xfrm rot="21244858">
              <a:off x="1728171" y="1519572"/>
              <a:ext cx="41820" cy="24212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4" name="PA-任意多边形 82"/>
            <p:cNvSpPr/>
            <p:nvPr>
              <p:custDataLst>
                <p:tags r:id="rId11"/>
              </p:custDataLst>
            </p:nvPr>
          </p:nvSpPr>
          <p:spPr bwMode="auto">
            <a:xfrm rot="21244858">
              <a:off x="1579822" y="1572362"/>
              <a:ext cx="143067" cy="253117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5" name="PA-任意多边形 83"/>
            <p:cNvSpPr/>
            <p:nvPr>
              <p:custDataLst>
                <p:tags r:id="rId12"/>
              </p:custDataLst>
            </p:nvPr>
          </p:nvSpPr>
          <p:spPr bwMode="auto">
            <a:xfrm rot="21244858">
              <a:off x="1659878" y="1577219"/>
              <a:ext cx="145267" cy="25091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6" name="PA-任意多边形 84"/>
            <p:cNvSpPr/>
            <p:nvPr>
              <p:custDataLst>
                <p:tags r:id="rId13"/>
              </p:custDataLst>
            </p:nvPr>
          </p:nvSpPr>
          <p:spPr bwMode="auto">
            <a:xfrm rot="21244858">
              <a:off x="1669259" y="1819602"/>
              <a:ext cx="92443" cy="35216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7" name="PA-任意多边形 85"/>
            <p:cNvSpPr/>
            <p:nvPr>
              <p:custDataLst>
                <p:tags r:id="rId14"/>
              </p:custDataLst>
            </p:nvPr>
          </p:nvSpPr>
          <p:spPr bwMode="auto">
            <a:xfrm rot="21244858">
              <a:off x="1592816" y="1799493"/>
              <a:ext cx="79236" cy="52824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8" name="PA-任意多边形 86"/>
            <p:cNvSpPr/>
            <p:nvPr>
              <p:custDataLst>
                <p:tags r:id="rId15"/>
              </p:custDataLst>
            </p:nvPr>
          </p:nvSpPr>
          <p:spPr bwMode="auto">
            <a:xfrm rot="21244858">
              <a:off x="1710599" y="1548184"/>
              <a:ext cx="81438" cy="52824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9" name="PA-任意多边形 87"/>
            <p:cNvSpPr/>
            <p:nvPr>
              <p:custDataLst>
                <p:tags r:id="rId16"/>
              </p:custDataLst>
            </p:nvPr>
          </p:nvSpPr>
          <p:spPr bwMode="auto">
            <a:xfrm rot="21244858">
              <a:off x="1625340" y="1543255"/>
              <a:ext cx="90242" cy="39618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0" name="PA-任意多边形 88"/>
            <p:cNvSpPr/>
            <p:nvPr>
              <p:custDataLst>
                <p:tags r:id="rId17"/>
              </p:custDataLst>
            </p:nvPr>
          </p:nvSpPr>
          <p:spPr bwMode="auto">
            <a:xfrm rot="21244858">
              <a:off x="1714814" y="1534988"/>
              <a:ext cx="70432" cy="33016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1" name="PA-任意多边形 89"/>
            <p:cNvSpPr/>
            <p:nvPr>
              <p:custDataLst>
                <p:tags r:id="rId18"/>
              </p:custDataLst>
            </p:nvPr>
          </p:nvSpPr>
          <p:spPr bwMode="auto">
            <a:xfrm rot="21244858">
              <a:off x="1649627" y="1528566"/>
              <a:ext cx="68232" cy="26412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2" name="PA-任意多边形 90"/>
            <p:cNvSpPr/>
            <p:nvPr>
              <p:custDataLst>
                <p:tags r:id="rId19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3" name="PA-任意多边形 91"/>
            <p:cNvSpPr/>
            <p:nvPr>
              <p:custDataLst>
                <p:tags r:id="rId20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4" name="PA-任意多边形 92"/>
            <p:cNvSpPr/>
            <p:nvPr>
              <p:custDataLst>
                <p:tags r:id="rId21"/>
              </p:custDataLst>
            </p:nvPr>
          </p:nvSpPr>
          <p:spPr bwMode="auto">
            <a:xfrm rot="21244858">
              <a:off x="1668557" y="1603410"/>
              <a:ext cx="132061" cy="195891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5" name="PA-任意多边形 93"/>
            <p:cNvSpPr/>
            <p:nvPr>
              <p:custDataLst>
                <p:tags r:id="rId22"/>
              </p:custDataLst>
            </p:nvPr>
          </p:nvSpPr>
          <p:spPr bwMode="auto">
            <a:xfrm rot="21244858">
              <a:off x="1585970" y="1596596"/>
              <a:ext cx="129860" cy="195891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6" name="PA-矩形 94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 rot="21244858">
              <a:off x="1654398" y="1574615"/>
              <a:ext cx="24212" cy="28614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7" name="PA-任意多边形 95"/>
            <p:cNvSpPr/>
            <p:nvPr>
              <p:custDataLst>
                <p:tags r:id="rId24"/>
              </p:custDataLst>
            </p:nvPr>
          </p:nvSpPr>
          <p:spPr bwMode="auto">
            <a:xfrm rot="21244858">
              <a:off x="1677070" y="1571241"/>
              <a:ext cx="0" cy="440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8" name="PA-任意多边形 96"/>
            <p:cNvSpPr/>
            <p:nvPr>
              <p:custDataLst>
                <p:tags r:id="rId25"/>
              </p:custDataLst>
            </p:nvPr>
          </p:nvSpPr>
          <p:spPr bwMode="auto">
            <a:xfrm rot="21244858">
              <a:off x="1621002" y="1781680"/>
              <a:ext cx="24212" cy="3741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9" name="PA-任意多边形 97"/>
            <p:cNvSpPr/>
            <p:nvPr>
              <p:custDataLst>
                <p:tags r:id="rId26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0" name="PA-任意多边形 98"/>
            <p:cNvSpPr/>
            <p:nvPr>
              <p:custDataLst>
                <p:tags r:id="rId27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1" name="PA-任意多边形 99"/>
            <p:cNvSpPr/>
            <p:nvPr>
              <p:custDataLst>
                <p:tags r:id="rId28"/>
              </p:custDataLst>
            </p:nvPr>
          </p:nvSpPr>
          <p:spPr bwMode="auto">
            <a:xfrm rot="21244858">
              <a:off x="1618872" y="1603205"/>
              <a:ext cx="63830" cy="180483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/>
      <p:bldP spid="199" grpId="0"/>
      <p:bldP spid="20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图片 268" descr="图片3"/>
          <p:cNvPicPr>
            <a:picLocks noChangeAspect="1"/>
          </p:cNvPicPr>
          <p:nvPr/>
        </p:nvPicPr>
        <p:blipFill>
          <a:blip r:embed="rId270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653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658"/>
          <p:cNvSpPr/>
          <p:nvPr>
            <p:custDataLst>
              <p:tags r:id="rId2"/>
            </p:custDataLst>
          </p:nvPr>
        </p:nvSpPr>
        <p:spPr>
          <a:xfrm>
            <a:off x="4312884" y="992943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659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垃圾分类的意义</a:t>
            </a:r>
          </a:p>
        </p:txBody>
      </p:sp>
      <p:sp>
        <p:nvSpPr>
          <p:cNvPr id="140" name="PA-简单660"/>
          <p:cNvSpPr/>
          <p:nvPr>
            <p:custDataLst>
              <p:tags r:id="rId4"/>
            </p:custDataLst>
          </p:nvPr>
        </p:nvSpPr>
        <p:spPr>
          <a:xfrm>
            <a:off x="1169211" y="2590801"/>
            <a:ext cx="2758440" cy="32742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4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1" name="PA-简单661"/>
          <p:cNvSpPr/>
          <p:nvPr>
            <p:custDataLst>
              <p:tags r:id="rId5"/>
            </p:custDataLst>
          </p:nvPr>
        </p:nvSpPr>
        <p:spPr>
          <a:xfrm>
            <a:off x="1835961" y="5185330"/>
            <a:ext cx="142494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400" b="1" kern="0" dirty="0">
              <a:solidFill>
                <a:srgbClr val="0CB35D"/>
              </a:solidFill>
              <a:cs typeface="+mn-ea"/>
              <a:sym typeface="+mn-lt"/>
            </a:endParaRPr>
          </a:p>
        </p:txBody>
      </p:sp>
      <p:sp>
        <p:nvSpPr>
          <p:cNvPr id="142" name="PA-简单662"/>
          <p:cNvSpPr/>
          <p:nvPr>
            <p:custDataLst>
              <p:tags r:id="rId6"/>
            </p:custDataLst>
          </p:nvPr>
        </p:nvSpPr>
        <p:spPr>
          <a:xfrm>
            <a:off x="1925846" y="5197114"/>
            <a:ext cx="1245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b="1" dirty="0">
                <a:solidFill>
                  <a:schemeClr val="accent2"/>
                </a:solidFill>
                <a:cs typeface="+mn-ea"/>
                <a:sym typeface="+mn-lt"/>
              </a:rPr>
              <a:t>1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45" name="PA-简单663"/>
          <p:cNvSpPr/>
          <p:nvPr>
            <p:custDataLst>
              <p:tags r:id="rId7"/>
            </p:custDataLst>
          </p:nvPr>
        </p:nvSpPr>
        <p:spPr>
          <a:xfrm>
            <a:off x="1369780" y="3198549"/>
            <a:ext cx="233807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将易腐有机成分为主的厨房垃圾单独分类，为垃圾堆肥提供优质原料，生产处优质有机肥，有利于改善土壤肥力，减少化肥施用量</a:t>
            </a:r>
          </a:p>
        </p:txBody>
      </p:sp>
      <p:sp>
        <p:nvSpPr>
          <p:cNvPr id="147" name="PA-简单664"/>
          <p:cNvSpPr/>
          <p:nvPr>
            <p:custDataLst>
              <p:tags r:id="rId8"/>
            </p:custDataLst>
          </p:nvPr>
        </p:nvSpPr>
        <p:spPr>
          <a:xfrm>
            <a:off x="4727751" y="2590801"/>
            <a:ext cx="2758440" cy="32742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4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8" name="PA-简单665"/>
          <p:cNvSpPr/>
          <p:nvPr>
            <p:custDataLst>
              <p:tags r:id="rId9"/>
            </p:custDataLst>
          </p:nvPr>
        </p:nvSpPr>
        <p:spPr>
          <a:xfrm>
            <a:off x="5394501" y="5185330"/>
            <a:ext cx="142494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400" b="1" kern="0" dirty="0">
              <a:solidFill>
                <a:srgbClr val="0CB35D"/>
              </a:solidFill>
              <a:cs typeface="+mn-ea"/>
              <a:sym typeface="+mn-lt"/>
            </a:endParaRPr>
          </a:p>
        </p:txBody>
      </p:sp>
      <p:sp>
        <p:nvSpPr>
          <p:cNvPr id="149" name="PA-简单666"/>
          <p:cNvSpPr/>
          <p:nvPr>
            <p:custDataLst>
              <p:tags r:id="rId10"/>
            </p:custDataLst>
          </p:nvPr>
        </p:nvSpPr>
        <p:spPr>
          <a:xfrm>
            <a:off x="5484386" y="5197114"/>
            <a:ext cx="1245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b="1" dirty="0">
                <a:solidFill>
                  <a:schemeClr val="accent2"/>
                </a:solidFill>
                <a:cs typeface="+mn-ea"/>
                <a:sym typeface="+mn-lt"/>
              </a:rPr>
              <a:t>2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53" name="PA-简单667"/>
          <p:cNvSpPr/>
          <p:nvPr>
            <p:custDataLst>
              <p:tags r:id="rId11"/>
            </p:custDataLst>
          </p:nvPr>
        </p:nvSpPr>
        <p:spPr>
          <a:xfrm>
            <a:off x="8286291" y="2590801"/>
            <a:ext cx="2758440" cy="327425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4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4" name="PA-简单668"/>
          <p:cNvSpPr/>
          <p:nvPr>
            <p:custDataLst>
              <p:tags r:id="rId12"/>
            </p:custDataLst>
          </p:nvPr>
        </p:nvSpPr>
        <p:spPr>
          <a:xfrm>
            <a:off x="8953041" y="5185330"/>
            <a:ext cx="142494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1400" b="1" kern="0" dirty="0">
              <a:solidFill>
                <a:srgbClr val="0CB35D"/>
              </a:solidFill>
              <a:cs typeface="+mn-ea"/>
              <a:sym typeface="+mn-lt"/>
            </a:endParaRPr>
          </a:p>
        </p:txBody>
      </p:sp>
      <p:sp>
        <p:nvSpPr>
          <p:cNvPr id="155" name="PA-简单669"/>
          <p:cNvSpPr/>
          <p:nvPr>
            <p:custDataLst>
              <p:tags r:id="rId13"/>
            </p:custDataLst>
          </p:nvPr>
        </p:nvSpPr>
        <p:spPr>
          <a:xfrm>
            <a:off x="9042926" y="5197114"/>
            <a:ext cx="1245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b="1" dirty="0">
                <a:solidFill>
                  <a:schemeClr val="accent2"/>
                </a:solidFill>
                <a:cs typeface="+mn-ea"/>
                <a:sym typeface="+mn-lt"/>
              </a:rPr>
              <a:t>3</a:t>
            </a:r>
            <a:endParaRPr lang="zh-CN" altLang="en-US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58" name="PA-简单670"/>
          <p:cNvSpPr/>
          <p:nvPr>
            <p:custDataLst>
              <p:tags r:id="rId14"/>
            </p:custDataLst>
          </p:nvPr>
        </p:nvSpPr>
        <p:spPr>
          <a:xfrm>
            <a:off x="4913627" y="3178249"/>
            <a:ext cx="244221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将有害垃圾分类出来，减少了垃圾中的重金属、有机污染物、致病菌的含量，有利于无害化处理，减少水、土壤、大气污染风险</a:t>
            </a:r>
          </a:p>
        </p:txBody>
      </p:sp>
      <p:sp>
        <p:nvSpPr>
          <p:cNvPr id="159" name="PA-简单671"/>
          <p:cNvSpPr/>
          <p:nvPr>
            <p:custDataLst>
              <p:tags r:id="rId15"/>
            </p:custDataLst>
          </p:nvPr>
        </p:nvSpPr>
        <p:spPr>
          <a:xfrm>
            <a:off x="8472167" y="3178249"/>
            <a:ext cx="23380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将高含水率的厨房垃圾分离，提高了其他垃圾的焚烧热值，降低了垃圾焚烧二次污染控制难度</a:t>
            </a:r>
          </a:p>
        </p:txBody>
      </p:sp>
      <p:grpSp>
        <p:nvGrpSpPr>
          <p:cNvPr id="160" name="PA-简单672"/>
          <p:cNvGrpSpPr/>
          <p:nvPr>
            <p:custDataLst>
              <p:tags r:id="rId16"/>
            </p:custDataLst>
          </p:nvPr>
        </p:nvGrpSpPr>
        <p:grpSpPr>
          <a:xfrm rot="20555902">
            <a:off x="2074213" y="1889149"/>
            <a:ext cx="538571" cy="1074621"/>
            <a:chOff x="2884488" y="984250"/>
            <a:chExt cx="1017588" cy="2030413"/>
          </a:xfrm>
        </p:grpSpPr>
        <p:sp>
          <p:nvSpPr>
            <p:cNvPr id="161" name="PA-任意多边形 17"/>
            <p:cNvSpPr/>
            <p:nvPr>
              <p:custDataLst>
                <p:tags r:id="rId185"/>
              </p:custDataLst>
            </p:nvPr>
          </p:nvSpPr>
          <p:spPr bwMode="auto">
            <a:xfrm>
              <a:off x="2968625" y="1720850"/>
              <a:ext cx="850900" cy="1265238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2" name="PA-任意多边形 18"/>
            <p:cNvSpPr/>
            <p:nvPr>
              <p:custDataLst>
                <p:tags r:id="rId186"/>
              </p:custDataLst>
            </p:nvPr>
          </p:nvSpPr>
          <p:spPr bwMode="auto">
            <a:xfrm>
              <a:off x="2968625" y="1720850"/>
              <a:ext cx="850900" cy="1265238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3" name="PA-任意多边形 19"/>
            <p:cNvSpPr/>
            <p:nvPr>
              <p:custDataLst>
                <p:tags r:id="rId187"/>
              </p:custDataLst>
            </p:nvPr>
          </p:nvSpPr>
          <p:spPr bwMode="auto">
            <a:xfrm>
              <a:off x="3303588" y="2176463"/>
              <a:ext cx="107950" cy="115888"/>
            </a:xfrm>
            <a:custGeom>
              <a:avLst/>
              <a:gdLst>
                <a:gd name="T0" fmla="*/ 80 w 119"/>
                <a:gd name="T1" fmla="*/ 134 h 134"/>
                <a:gd name="T2" fmla="*/ 0 w 119"/>
                <a:gd name="T3" fmla="*/ 93 h 134"/>
                <a:gd name="T4" fmla="*/ 26 w 119"/>
                <a:gd name="T5" fmla="*/ 37 h 134"/>
                <a:gd name="T6" fmla="*/ 104 w 119"/>
                <a:gd name="T7" fmla="*/ 38 h 134"/>
                <a:gd name="T8" fmla="*/ 119 w 119"/>
                <a:gd name="T9" fmla="*/ 60 h 134"/>
                <a:gd name="T10" fmla="*/ 80 w 119"/>
                <a:gd name="T1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34">
                  <a:moveTo>
                    <a:pt x="80" y="13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43" y="4"/>
                    <a:pt x="78" y="0"/>
                    <a:pt x="104" y="38"/>
                  </a:cubicBezTo>
                  <a:cubicBezTo>
                    <a:pt x="107" y="44"/>
                    <a:pt x="119" y="60"/>
                    <a:pt x="119" y="60"/>
                  </a:cubicBezTo>
                  <a:cubicBezTo>
                    <a:pt x="80" y="134"/>
                    <a:pt x="80" y="134"/>
                    <a:pt x="80" y="1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4" name="PA-任意多边形 20"/>
            <p:cNvSpPr/>
            <p:nvPr>
              <p:custDataLst>
                <p:tags r:id="rId188"/>
              </p:custDataLst>
            </p:nvPr>
          </p:nvSpPr>
          <p:spPr bwMode="auto">
            <a:xfrm>
              <a:off x="3478213" y="2279650"/>
              <a:ext cx="119063" cy="103188"/>
            </a:xfrm>
            <a:custGeom>
              <a:avLst/>
              <a:gdLst>
                <a:gd name="T0" fmla="*/ 0 w 132"/>
                <a:gd name="T1" fmla="*/ 50 h 120"/>
                <a:gd name="T2" fmla="*/ 77 w 132"/>
                <a:gd name="T3" fmla="*/ 0 h 120"/>
                <a:gd name="T4" fmla="*/ 111 w 132"/>
                <a:gd name="T5" fmla="*/ 52 h 120"/>
                <a:gd name="T6" fmla="*/ 72 w 132"/>
                <a:gd name="T7" fmla="*/ 118 h 120"/>
                <a:gd name="T8" fmla="*/ 45 w 132"/>
                <a:gd name="T9" fmla="*/ 120 h 120"/>
                <a:gd name="T10" fmla="*/ 0 w 132"/>
                <a:gd name="T11" fmla="*/ 5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0">
                  <a:moveTo>
                    <a:pt x="0" y="5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32" y="83"/>
                    <a:pt x="118" y="114"/>
                    <a:pt x="72" y="118"/>
                  </a:cubicBezTo>
                  <a:cubicBezTo>
                    <a:pt x="65" y="118"/>
                    <a:pt x="45" y="120"/>
                    <a:pt x="45" y="12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5" name="PA-任意多边形 21"/>
            <p:cNvSpPr/>
            <p:nvPr>
              <p:custDataLst>
                <p:tags r:id="rId189"/>
              </p:custDataLst>
            </p:nvPr>
          </p:nvSpPr>
          <p:spPr bwMode="auto">
            <a:xfrm>
              <a:off x="3367088" y="2174875"/>
              <a:ext cx="169863" cy="104775"/>
            </a:xfrm>
            <a:custGeom>
              <a:avLst/>
              <a:gdLst>
                <a:gd name="T0" fmla="*/ 60 w 188"/>
                <a:gd name="T1" fmla="*/ 122 h 122"/>
                <a:gd name="T2" fmla="*/ 151 w 188"/>
                <a:gd name="T3" fmla="*/ 119 h 122"/>
                <a:gd name="T4" fmla="*/ 188 w 188"/>
                <a:gd name="T5" fmla="*/ 42 h 122"/>
                <a:gd name="T6" fmla="*/ 163 w 188"/>
                <a:gd name="T7" fmla="*/ 58 h 122"/>
                <a:gd name="T8" fmla="*/ 139 w 188"/>
                <a:gd name="T9" fmla="*/ 22 h 122"/>
                <a:gd name="T10" fmla="*/ 68 w 188"/>
                <a:gd name="T11" fmla="*/ 4 h 122"/>
                <a:gd name="T12" fmla="*/ 0 w 188"/>
                <a:gd name="T13" fmla="*/ 9 h 122"/>
                <a:gd name="T14" fmla="*/ 0 w 188"/>
                <a:gd name="T15" fmla="*/ 9 h 122"/>
                <a:gd name="T16" fmla="*/ 39 w 188"/>
                <a:gd name="T17" fmla="*/ 34 h 122"/>
                <a:gd name="T18" fmla="*/ 85 w 188"/>
                <a:gd name="T19" fmla="*/ 106 h 122"/>
                <a:gd name="T20" fmla="*/ 60 w 188"/>
                <a:gd name="T2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22">
                  <a:moveTo>
                    <a:pt x="60" y="122"/>
                  </a:moveTo>
                  <a:cubicBezTo>
                    <a:pt x="151" y="119"/>
                    <a:pt x="151" y="119"/>
                    <a:pt x="151" y="119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26" y="7"/>
                    <a:pt x="124" y="0"/>
                    <a:pt x="68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2" y="12"/>
                    <a:pt x="35" y="27"/>
                    <a:pt x="39" y="3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60" y="122"/>
                    <a:pt x="60" y="122"/>
                    <a:pt x="60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6" name="PA-任意多边形 22"/>
            <p:cNvSpPr/>
            <p:nvPr>
              <p:custDataLst>
                <p:tags r:id="rId190"/>
              </p:custDataLst>
            </p:nvPr>
          </p:nvSpPr>
          <p:spPr bwMode="auto">
            <a:xfrm>
              <a:off x="3429000" y="2363788"/>
              <a:ext cx="153988" cy="131763"/>
            </a:xfrm>
            <a:custGeom>
              <a:avLst/>
              <a:gdLst>
                <a:gd name="T0" fmla="*/ 43 w 171"/>
                <a:gd name="T1" fmla="*/ 0 h 152"/>
                <a:gd name="T2" fmla="*/ 0 w 171"/>
                <a:gd name="T3" fmla="*/ 81 h 152"/>
                <a:gd name="T4" fmla="*/ 49 w 171"/>
                <a:gd name="T5" fmla="*/ 152 h 152"/>
                <a:gd name="T6" fmla="*/ 48 w 171"/>
                <a:gd name="T7" fmla="*/ 121 h 152"/>
                <a:gd name="T8" fmla="*/ 90 w 171"/>
                <a:gd name="T9" fmla="*/ 119 h 152"/>
                <a:gd name="T10" fmla="*/ 141 w 171"/>
                <a:gd name="T11" fmla="*/ 66 h 152"/>
                <a:gd name="T12" fmla="*/ 171 w 171"/>
                <a:gd name="T13" fmla="*/ 5 h 152"/>
                <a:gd name="T14" fmla="*/ 171 w 171"/>
                <a:gd name="T15" fmla="*/ 5 h 152"/>
                <a:gd name="T16" fmla="*/ 131 w 171"/>
                <a:gd name="T17" fmla="*/ 24 h 152"/>
                <a:gd name="T18" fmla="*/ 45 w 171"/>
                <a:gd name="T19" fmla="*/ 30 h 152"/>
                <a:gd name="T20" fmla="*/ 43 w 171"/>
                <a:gd name="T2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52">
                  <a:moveTo>
                    <a:pt x="43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110" y="115"/>
                    <a:pt x="116" y="116"/>
                    <a:pt x="141" y="6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57" y="23"/>
                    <a:pt x="139" y="25"/>
                    <a:pt x="131" y="24"/>
                  </a:cubicBezTo>
                  <a:cubicBezTo>
                    <a:pt x="45" y="30"/>
                    <a:pt x="45" y="30"/>
                    <a:pt x="45" y="3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7" name="PA-任意多边形 23"/>
            <p:cNvSpPr/>
            <p:nvPr>
              <p:custDataLst>
                <p:tags r:id="rId191"/>
              </p:custDataLst>
            </p:nvPr>
          </p:nvSpPr>
          <p:spPr bwMode="auto">
            <a:xfrm>
              <a:off x="3240088" y="2290763"/>
              <a:ext cx="130175" cy="107950"/>
            </a:xfrm>
            <a:custGeom>
              <a:avLst/>
              <a:gdLst>
                <a:gd name="T0" fmla="*/ 145 w 145"/>
                <a:gd name="T1" fmla="*/ 79 h 125"/>
                <a:gd name="T2" fmla="*/ 97 w 145"/>
                <a:gd name="T3" fmla="*/ 0 h 125"/>
                <a:gd name="T4" fmla="*/ 11 w 145"/>
                <a:gd name="T5" fmla="*/ 7 h 125"/>
                <a:gd name="T6" fmla="*/ 37 w 145"/>
                <a:gd name="T7" fmla="*/ 21 h 125"/>
                <a:gd name="T8" fmla="*/ 18 w 145"/>
                <a:gd name="T9" fmla="*/ 60 h 125"/>
                <a:gd name="T10" fmla="*/ 72 w 145"/>
                <a:gd name="T11" fmla="*/ 123 h 125"/>
                <a:gd name="T12" fmla="*/ 89 w 145"/>
                <a:gd name="T13" fmla="*/ 122 h 125"/>
                <a:gd name="T14" fmla="*/ 118 w 145"/>
                <a:gd name="T15" fmla="*/ 64 h 125"/>
                <a:gd name="T16" fmla="*/ 145 w 145"/>
                <a:gd name="T17" fmla="*/ 7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25">
                  <a:moveTo>
                    <a:pt x="145" y="79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99"/>
                    <a:pt x="35" y="125"/>
                    <a:pt x="72" y="123"/>
                  </a:cubicBezTo>
                  <a:cubicBezTo>
                    <a:pt x="89" y="122"/>
                    <a:pt x="89" y="122"/>
                    <a:pt x="89" y="122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45" y="79"/>
                    <a:pt x="145" y="79"/>
                    <a:pt x="14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8" name="PA-任意多边形 24"/>
            <p:cNvSpPr/>
            <p:nvPr>
              <p:custDataLst>
                <p:tags r:id="rId192"/>
              </p:custDataLst>
            </p:nvPr>
          </p:nvSpPr>
          <p:spPr bwMode="auto">
            <a:xfrm>
              <a:off x="3259138" y="2387600"/>
              <a:ext cx="152400" cy="93663"/>
            </a:xfrm>
            <a:custGeom>
              <a:avLst/>
              <a:gdLst>
                <a:gd name="T0" fmla="*/ 164 w 169"/>
                <a:gd name="T1" fmla="*/ 8 h 108"/>
                <a:gd name="T2" fmla="*/ 169 w 169"/>
                <a:gd name="T3" fmla="*/ 101 h 108"/>
                <a:gd name="T4" fmla="*/ 93 w 169"/>
                <a:gd name="T5" fmla="*/ 106 h 108"/>
                <a:gd name="T6" fmla="*/ 53 w 169"/>
                <a:gd name="T7" fmla="*/ 84 h 108"/>
                <a:gd name="T8" fmla="*/ 0 w 169"/>
                <a:gd name="T9" fmla="*/ 0 h 108"/>
                <a:gd name="T10" fmla="*/ 43 w 169"/>
                <a:gd name="T11" fmla="*/ 17 h 108"/>
                <a:gd name="T12" fmla="*/ 164 w 169"/>
                <a:gd name="T13" fmla="*/ 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8">
                  <a:moveTo>
                    <a:pt x="164" y="8"/>
                  </a:moveTo>
                  <a:cubicBezTo>
                    <a:pt x="169" y="101"/>
                    <a:pt x="169" y="101"/>
                    <a:pt x="169" y="101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3" y="106"/>
                    <a:pt x="67" y="108"/>
                    <a:pt x="53" y="84"/>
                  </a:cubicBezTo>
                  <a:cubicBezTo>
                    <a:pt x="40" y="63"/>
                    <a:pt x="0" y="0"/>
                    <a:pt x="0" y="0"/>
                  </a:cubicBezTo>
                  <a:cubicBezTo>
                    <a:pt x="0" y="0"/>
                    <a:pt x="14" y="18"/>
                    <a:pt x="43" y="17"/>
                  </a:cubicBezTo>
                  <a:cubicBezTo>
                    <a:pt x="92" y="15"/>
                    <a:pt x="164" y="8"/>
                    <a:pt x="164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9" name="PA-任意多边形 25"/>
            <p:cNvSpPr/>
            <p:nvPr>
              <p:custDataLst>
                <p:tags r:id="rId193"/>
              </p:custDataLst>
            </p:nvPr>
          </p:nvSpPr>
          <p:spPr bwMode="auto">
            <a:xfrm>
              <a:off x="2884488" y="1684338"/>
              <a:ext cx="1017588" cy="169863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  <a:close/>
                </a:path>
              </a:pathLst>
            </a:custGeom>
            <a:solidFill>
              <a:srgbClr val="6B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0" name="PA-任意多边形 26"/>
            <p:cNvSpPr/>
            <p:nvPr>
              <p:custDataLst>
                <p:tags r:id="rId194"/>
              </p:custDataLst>
            </p:nvPr>
          </p:nvSpPr>
          <p:spPr bwMode="auto">
            <a:xfrm>
              <a:off x="2884488" y="1684338"/>
              <a:ext cx="1017588" cy="169863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1" name="PA-任意多边形 27"/>
            <p:cNvSpPr/>
            <p:nvPr>
              <p:custDataLst>
                <p:tags r:id="rId195"/>
              </p:custDataLst>
            </p:nvPr>
          </p:nvSpPr>
          <p:spPr bwMode="auto">
            <a:xfrm>
              <a:off x="2965450" y="1747838"/>
              <a:ext cx="471488" cy="1239838"/>
            </a:xfrm>
            <a:custGeom>
              <a:avLst/>
              <a:gdLst>
                <a:gd name="T0" fmla="*/ 3 w 521"/>
                <a:gd name="T1" fmla="*/ 0 h 1435"/>
                <a:gd name="T2" fmla="*/ 0 w 521"/>
                <a:gd name="T3" fmla="*/ 0 h 1435"/>
                <a:gd name="T4" fmla="*/ 189 w 521"/>
                <a:gd name="T5" fmla="*/ 1435 h 1435"/>
                <a:gd name="T6" fmla="*/ 521 w 521"/>
                <a:gd name="T7" fmla="*/ 1425 h 1435"/>
                <a:gd name="T8" fmla="*/ 521 w 521"/>
                <a:gd name="T9" fmla="*/ 1423 h 1435"/>
                <a:gd name="T10" fmla="*/ 247 w 521"/>
                <a:gd name="T11" fmla="*/ 1432 h 1435"/>
                <a:gd name="T12" fmla="*/ 247 w 521"/>
                <a:gd name="T13" fmla="*/ 1432 h 1435"/>
                <a:gd name="T14" fmla="*/ 193 w 521"/>
                <a:gd name="T15" fmla="*/ 1434 h 1435"/>
                <a:gd name="T16" fmla="*/ 193 w 521"/>
                <a:gd name="T17" fmla="*/ 1433 h 1435"/>
                <a:gd name="T18" fmla="*/ 192 w 521"/>
                <a:gd name="T19" fmla="*/ 1433 h 1435"/>
                <a:gd name="T20" fmla="*/ 179 w 521"/>
                <a:gd name="T21" fmla="*/ 1337 h 1435"/>
                <a:gd name="T22" fmla="*/ 173 w 521"/>
                <a:gd name="T23" fmla="*/ 1295 h 1435"/>
                <a:gd name="T24" fmla="*/ 174 w 521"/>
                <a:gd name="T25" fmla="*/ 1295 h 1435"/>
                <a:gd name="T26" fmla="*/ 3 w 521"/>
                <a:gd name="T27" fmla="*/ 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1" h="1435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1435"/>
                    <a:pt x="189" y="1435"/>
                    <a:pt x="189" y="1435"/>
                  </a:cubicBezTo>
                  <a:cubicBezTo>
                    <a:pt x="521" y="1425"/>
                    <a:pt x="521" y="1425"/>
                    <a:pt x="521" y="1425"/>
                  </a:cubicBezTo>
                  <a:cubicBezTo>
                    <a:pt x="521" y="1423"/>
                    <a:pt x="521" y="1423"/>
                    <a:pt x="521" y="1423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193" y="1434"/>
                    <a:pt x="193" y="1434"/>
                    <a:pt x="193" y="1434"/>
                  </a:cubicBezTo>
                  <a:cubicBezTo>
                    <a:pt x="193" y="1433"/>
                    <a:pt x="193" y="1433"/>
                    <a:pt x="193" y="1433"/>
                  </a:cubicBezTo>
                  <a:cubicBezTo>
                    <a:pt x="192" y="1433"/>
                    <a:pt x="192" y="1433"/>
                    <a:pt x="192" y="1433"/>
                  </a:cubicBezTo>
                  <a:cubicBezTo>
                    <a:pt x="179" y="1337"/>
                    <a:pt x="179" y="1337"/>
                    <a:pt x="179" y="1337"/>
                  </a:cubicBezTo>
                  <a:cubicBezTo>
                    <a:pt x="173" y="1295"/>
                    <a:pt x="173" y="1295"/>
                    <a:pt x="173" y="1295"/>
                  </a:cubicBezTo>
                  <a:cubicBezTo>
                    <a:pt x="174" y="1295"/>
                    <a:pt x="174" y="1295"/>
                    <a:pt x="174" y="129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2" name="PA-任意多边形 28"/>
            <p:cNvSpPr>
              <a:spLocks noEditPoints="1"/>
            </p:cNvSpPr>
            <p:nvPr>
              <p:custDataLst>
                <p:tags r:id="rId196"/>
              </p:custDataLst>
            </p:nvPr>
          </p:nvSpPr>
          <p:spPr bwMode="auto">
            <a:xfrm>
              <a:off x="2968625" y="1747838"/>
              <a:ext cx="468313" cy="1238250"/>
            </a:xfrm>
            <a:custGeom>
              <a:avLst/>
              <a:gdLst>
                <a:gd name="T0" fmla="*/ 176 w 518"/>
                <a:gd name="T1" fmla="*/ 1337 h 1433"/>
                <a:gd name="T2" fmla="*/ 189 w 518"/>
                <a:gd name="T3" fmla="*/ 1433 h 1433"/>
                <a:gd name="T4" fmla="*/ 190 w 518"/>
                <a:gd name="T5" fmla="*/ 1433 h 1433"/>
                <a:gd name="T6" fmla="*/ 176 w 518"/>
                <a:gd name="T7" fmla="*/ 1337 h 1433"/>
                <a:gd name="T8" fmla="*/ 413 w 518"/>
                <a:gd name="T9" fmla="*/ 847 h 1433"/>
                <a:gd name="T10" fmla="*/ 374 w 518"/>
                <a:gd name="T11" fmla="*/ 825 h 1433"/>
                <a:gd name="T12" fmla="*/ 321 w 518"/>
                <a:gd name="T13" fmla="*/ 741 h 1433"/>
                <a:gd name="T14" fmla="*/ 361 w 518"/>
                <a:gd name="T15" fmla="*/ 758 h 1433"/>
                <a:gd name="T16" fmla="*/ 364 w 518"/>
                <a:gd name="T17" fmla="*/ 758 h 1433"/>
                <a:gd name="T18" fmla="*/ 485 w 518"/>
                <a:gd name="T19" fmla="*/ 749 h 1433"/>
                <a:gd name="T20" fmla="*/ 490 w 518"/>
                <a:gd name="T21" fmla="*/ 842 h 1433"/>
                <a:gd name="T22" fmla="*/ 414 w 518"/>
                <a:gd name="T23" fmla="*/ 847 h 1433"/>
                <a:gd name="T24" fmla="*/ 413 w 518"/>
                <a:gd name="T25" fmla="*/ 847 h 1433"/>
                <a:gd name="T26" fmla="*/ 367 w 518"/>
                <a:gd name="T27" fmla="*/ 752 h 1433"/>
                <a:gd name="T28" fmla="*/ 318 w 518"/>
                <a:gd name="T29" fmla="*/ 689 h 1433"/>
                <a:gd name="T30" fmla="*/ 337 w 518"/>
                <a:gd name="T31" fmla="*/ 650 h 1433"/>
                <a:gd name="T32" fmla="*/ 311 w 518"/>
                <a:gd name="T33" fmla="*/ 636 h 1433"/>
                <a:gd name="T34" fmla="*/ 397 w 518"/>
                <a:gd name="T35" fmla="*/ 629 h 1433"/>
                <a:gd name="T36" fmla="*/ 445 w 518"/>
                <a:gd name="T37" fmla="*/ 708 h 1433"/>
                <a:gd name="T38" fmla="*/ 418 w 518"/>
                <a:gd name="T39" fmla="*/ 693 h 1433"/>
                <a:gd name="T40" fmla="*/ 389 w 518"/>
                <a:gd name="T41" fmla="*/ 751 h 1433"/>
                <a:gd name="T42" fmla="*/ 372 w 518"/>
                <a:gd name="T43" fmla="*/ 752 h 1433"/>
                <a:gd name="T44" fmla="*/ 367 w 518"/>
                <a:gd name="T45" fmla="*/ 752 h 1433"/>
                <a:gd name="T46" fmla="*/ 0 w 518"/>
                <a:gd name="T47" fmla="*/ 0 h 1433"/>
                <a:gd name="T48" fmla="*/ 0 w 518"/>
                <a:gd name="T49" fmla="*/ 0 h 1433"/>
                <a:gd name="T50" fmla="*/ 171 w 518"/>
                <a:gd name="T51" fmla="*/ 1295 h 1433"/>
                <a:gd name="T52" fmla="*/ 187 w 518"/>
                <a:gd name="T53" fmla="*/ 1295 h 1433"/>
                <a:gd name="T54" fmla="*/ 190 w 518"/>
                <a:gd name="T55" fmla="*/ 1295 h 1433"/>
                <a:gd name="T56" fmla="*/ 241 w 518"/>
                <a:gd name="T57" fmla="*/ 1339 h 1433"/>
                <a:gd name="T58" fmla="*/ 244 w 518"/>
                <a:gd name="T59" fmla="*/ 1423 h 1433"/>
                <a:gd name="T60" fmla="*/ 244 w 518"/>
                <a:gd name="T61" fmla="*/ 1432 h 1433"/>
                <a:gd name="T62" fmla="*/ 518 w 518"/>
                <a:gd name="T63" fmla="*/ 1423 h 1433"/>
                <a:gd name="T64" fmla="*/ 488 w 518"/>
                <a:gd name="T65" fmla="*/ 561 h 1433"/>
                <a:gd name="T66" fmla="*/ 451 w 518"/>
                <a:gd name="T67" fmla="*/ 631 h 1433"/>
                <a:gd name="T68" fmla="*/ 371 w 518"/>
                <a:gd name="T69" fmla="*/ 590 h 1433"/>
                <a:gd name="T70" fmla="*/ 397 w 518"/>
                <a:gd name="T71" fmla="*/ 534 h 1433"/>
                <a:gd name="T72" fmla="*/ 433 w 518"/>
                <a:gd name="T73" fmla="*/ 508 h 1433"/>
                <a:gd name="T74" fmla="*/ 475 w 518"/>
                <a:gd name="T75" fmla="*/ 535 h 1433"/>
                <a:gd name="T76" fmla="*/ 488 w 518"/>
                <a:gd name="T77" fmla="*/ 554 h 1433"/>
                <a:gd name="T78" fmla="*/ 487 w 518"/>
                <a:gd name="T79" fmla="*/ 540 h 1433"/>
                <a:gd name="T80" fmla="*/ 480 w 518"/>
                <a:gd name="T81" fmla="*/ 528 h 1433"/>
                <a:gd name="T82" fmla="*/ 441 w 518"/>
                <a:gd name="T83" fmla="*/ 503 h 1433"/>
                <a:gd name="T84" fmla="*/ 441 w 518"/>
                <a:gd name="T85" fmla="*/ 503 h 1433"/>
                <a:gd name="T86" fmla="*/ 486 w 518"/>
                <a:gd name="T87" fmla="*/ 500 h 1433"/>
                <a:gd name="T88" fmla="*/ 472 w 518"/>
                <a:gd name="T89" fmla="*/ 106 h 1433"/>
                <a:gd name="T90" fmla="*/ 16 w 518"/>
                <a:gd name="T91" fmla="*/ 120 h 1433"/>
                <a:gd name="T92" fmla="*/ 0 w 518"/>
                <a:gd name="T9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1433">
                  <a:moveTo>
                    <a:pt x="176" y="1337"/>
                  </a:moveTo>
                  <a:cubicBezTo>
                    <a:pt x="189" y="1433"/>
                    <a:pt x="189" y="1433"/>
                    <a:pt x="189" y="1433"/>
                  </a:cubicBezTo>
                  <a:cubicBezTo>
                    <a:pt x="190" y="1433"/>
                    <a:pt x="190" y="1433"/>
                    <a:pt x="190" y="1433"/>
                  </a:cubicBezTo>
                  <a:cubicBezTo>
                    <a:pt x="176" y="1337"/>
                    <a:pt x="176" y="1337"/>
                    <a:pt x="176" y="1337"/>
                  </a:cubicBezTo>
                  <a:moveTo>
                    <a:pt x="413" y="847"/>
                  </a:moveTo>
                  <a:cubicBezTo>
                    <a:pt x="407" y="847"/>
                    <a:pt x="386" y="846"/>
                    <a:pt x="374" y="825"/>
                  </a:cubicBezTo>
                  <a:cubicBezTo>
                    <a:pt x="361" y="804"/>
                    <a:pt x="321" y="741"/>
                    <a:pt x="321" y="741"/>
                  </a:cubicBezTo>
                  <a:cubicBezTo>
                    <a:pt x="321" y="741"/>
                    <a:pt x="335" y="758"/>
                    <a:pt x="361" y="758"/>
                  </a:cubicBezTo>
                  <a:cubicBezTo>
                    <a:pt x="362" y="758"/>
                    <a:pt x="363" y="758"/>
                    <a:pt x="364" y="758"/>
                  </a:cubicBezTo>
                  <a:cubicBezTo>
                    <a:pt x="413" y="756"/>
                    <a:pt x="485" y="749"/>
                    <a:pt x="485" y="749"/>
                  </a:cubicBezTo>
                  <a:cubicBezTo>
                    <a:pt x="490" y="842"/>
                    <a:pt x="490" y="842"/>
                    <a:pt x="490" y="842"/>
                  </a:cubicBezTo>
                  <a:cubicBezTo>
                    <a:pt x="414" y="847"/>
                    <a:pt x="414" y="847"/>
                    <a:pt x="414" y="847"/>
                  </a:cubicBezTo>
                  <a:cubicBezTo>
                    <a:pt x="414" y="847"/>
                    <a:pt x="414" y="847"/>
                    <a:pt x="413" y="847"/>
                  </a:cubicBezTo>
                  <a:moveTo>
                    <a:pt x="367" y="752"/>
                  </a:moveTo>
                  <a:cubicBezTo>
                    <a:pt x="332" y="752"/>
                    <a:pt x="301" y="727"/>
                    <a:pt x="318" y="689"/>
                  </a:cubicBezTo>
                  <a:cubicBezTo>
                    <a:pt x="337" y="650"/>
                    <a:pt x="337" y="650"/>
                    <a:pt x="337" y="650"/>
                  </a:cubicBezTo>
                  <a:cubicBezTo>
                    <a:pt x="311" y="636"/>
                    <a:pt x="311" y="636"/>
                    <a:pt x="311" y="636"/>
                  </a:cubicBezTo>
                  <a:cubicBezTo>
                    <a:pt x="397" y="629"/>
                    <a:pt x="397" y="629"/>
                    <a:pt x="397" y="629"/>
                  </a:cubicBezTo>
                  <a:cubicBezTo>
                    <a:pt x="445" y="708"/>
                    <a:pt x="445" y="708"/>
                    <a:pt x="445" y="708"/>
                  </a:cubicBezTo>
                  <a:cubicBezTo>
                    <a:pt x="418" y="693"/>
                    <a:pt x="418" y="693"/>
                    <a:pt x="418" y="693"/>
                  </a:cubicBezTo>
                  <a:cubicBezTo>
                    <a:pt x="389" y="751"/>
                    <a:pt x="389" y="751"/>
                    <a:pt x="389" y="751"/>
                  </a:cubicBezTo>
                  <a:cubicBezTo>
                    <a:pt x="372" y="752"/>
                    <a:pt x="372" y="752"/>
                    <a:pt x="372" y="752"/>
                  </a:cubicBezTo>
                  <a:cubicBezTo>
                    <a:pt x="370" y="752"/>
                    <a:pt x="369" y="752"/>
                    <a:pt x="367" y="75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1" y="1295"/>
                    <a:pt x="171" y="1295"/>
                    <a:pt x="171" y="1295"/>
                  </a:cubicBezTo>
                  <a:cubicBezTo>
                    <a:pt x="187" y="1295"/>
                    <a:pt x="187" y="1295"/>
                    <a:pt x="187" y="1295"/>
                  </a:cubicBezTo>
                  <a:cubicBezTo>
                    <a:pt x="188" y="1295"/>
                    <a:pt x="189" y="1295"/>
                    <a:pt x="190" y="1295"/>
                  </a:cubicBezTo>
                  <a:cubicBezTo>
                    <a:pt x="217" y="1295"/>
                    <a:pt x="241" y="1314"/>
                    <a:pt x="241" y="1339"/>
                  </a:cubicBezTo>
                  <a:cubicBezTo>
                    <a:pt x="244" y="1423"/>
                    <a:pt x="244" y="1423"/>
                    <a:pt x="244" y="1423"/>
                  </a:cubicBezTo>
                  <a:cubicBezTo>
                    <a:pt x="244" y="1426"/>
                    <a:pt x="244" y="1429"/>
                    <a:pt x="244" y="1432"/>
                  </a:cubicBezTo>
                  <a:cubicBezTo>
                    <a:pt x="518" y="1423"/>
                    <a:pt x="518" y="1423"/>
                    <a:pt x="518" y="1423"/>
                  </a:cubicBezTo>
                  <a:cubicBezTo>
                    <a:pt x="488" y="561"/>
                    <a:pt x="488" y="561"/>
                    <a:pt x="488" y="561"/>
                  </a:cubicBezTo>
                  <a:cubicBezTo>
                    <a:pt x="451" y="631"/>
                    <a:pt x="451" y="631"/>
                    <a:pt x="451" y="631"/>
                  </a:cubicBezTo>
                  <a:cubicBezTo>
                    <a:pt x="371" y="590"/>
                    <a:pt x="371" y="590"/>
                    <a:pt x="371" y="590"/>
                  </a:cubicBezTo>
                  <a:cubicBezTo>
                    <a:pt x="397" y="534"/>
                    <a:pt x="397" y="534"/>
                    <a:pt x="397" y="534"/>
                  </a:cubicBezTo>
                  <a:cubicBezTo>
                    <a:pt x="406" y="517"/>
                    <a:pt x="419" y="508"/>
                    <a:pt x="433" y="508"/>
                  </a:cubicBezTo>
                  <a:cubicBezTo>
                    <a:pt x="447" y="508"/>
                    <a:pt x="462" y="516"/>
                    <a:pt x="475" y="535"/>
                  </a:cubicBezTo>
                  <a:cubicBezTo>
                    <a:pt x="477" y="539"/>
                    <a:pt x="484" y="549"/>
                    <a:pt x="488" y="554"/>
                  </a:cubicBezTo>
                  <a:cubicBezTo>
                    <a:pt x="487" y="540"/>
                    <a:pt x="487" y="540"/>
                    <a:pt x="487" y="540"/>
                  </a:cubicBezTo>
                  <a:cubicBezTo>
                    <a:pt x="480" y="528"/>
                    <a:pt x="480" y="528"/>
                    <a:pt x="480" y="528"/>
                  </a:cubicBezTo>
                  <a:cubicBezTo>
                    <a:pt x="476" y="521"/>
                    <a:pt x="463" y="506"/>
                    <a:pt x="441" y="503"/>
                  </a:cubicBezTo>
                  <a:cubicBezTo>
                    <a:pt x="441" y="503"/>
                    <a:pt x="441" y="503"/>
                    <a:pt x="441" y="503"/>
                  </a:cubicBezTo>
                  <a:cubicBezTo>
                    <a:pt x="486" y="500"/>
                    <a:pt x="486" y="500"/>
                    <a:pt x="486" y="500"/>
                  </a:cubicBezTo>
                  <a:cubicBezTo>
                    <a:pt x="472" y="106"/>
                    <a:pt x="472" y="106"/>
                    <a:pt x="472" y="106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3" name="PA-任意多边形 29"/>
            <p:cNvSpPr/>
            <p:nvPr>
              <p:custDataLst>
                <p:tags r:id="rId197"/>
              </p:custDataLst>
            </p:nvPr>
          </p:nvSpPr>
          <p:spPr bwMode="auto">
            <a:xfrm>
              <a:off x="3303588" y="2185988"/>
              <a:ext cx="104775" cy="106363"/>
            </a:xfrm>
            <a:custGeom>
              <a:avLst/>
              <a:gdLst>
                <a:gd name="T0" fmla="*/ 62 w 117"/>
                <a:gd name="T1" fmla="*/ 0 h 123"/>
                <a:gd name="T2" fmla="*/ 26 w 117"/>
                <a:gd name="T3" fmla="*/ 26 h 123"/>
                <a:gd name="T4" fmla="*/ 0 w 117"/>
                <a:gd name="T5" fmla="*/ 82 h 123"/>
                <a:gd name="T6" fmla="*/ 80 w 117"/>
                <a:gd name="T7" fmla="*/ 123 h 123"/>
                <a:gd name="T8" fmla="*/ 117 w 117"/>
                <a:gd name="T9" fmla="*/ 53 h 123"/>
                <a:gd name="T10" fmla="*/ 117 w 117"/>
                <a:gd name="T11" fmla="*/ 46 h 123"/>
                <a:gd name="T12" fmla="*/ 104 w 117"/>
                <a:gd name="T13" fmla="*/ 27 h 123"/>
                <a:gd name="T14" fmla="*/ 62 w 117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23">
                  <a:moveTo>
                    <a:pt x="62" y="0"/>
                  </a:moveTo>
                  <a:cubicBezTo>
                    <a:pt x="48" y="0"/>
                    <a:pt x="35" y="9"/>
                    <a:pt x="26" y="2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13" y="41"/>
                    <a:pt x="106" y="31"/>
                    <a:pt x="104" y="27"/>
                  </a:cubicBezTo>
                  <a:cubicBezTo>
                    <a:pt x="91" y="8"/>
                    <a:pt x="76" y="0"/>
                    <a:pt x="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4" name="PA-任意多边形 30"/>
            <p:cNvSpPr/>
            <p:nvPr>
              <p:custDataLst>
                <p:tags r:id="rId198"/>
              </p:custDataLst>
            </p:nvPr>
          </p:nvSpPr>
          <p:spPr bwMode="auto">
            <a:xfrm>
              <a:off x="3367088" y="2179638"/>
              <a:ext cx="41275" cy="34925"/>
            </a:xfrm>
            <a:custGeom>
              <a:avLst/>
              <a:gdLst>
                <a:gd name="T0" fmla="*/ 45 w 46"/>
                <a:gd name="T1" fmla="*/ 0 h 40"/>
                <a:gd name="T2" fmla="*/ 0 w 46"/>
                <a:gd name="T3" fmla="*/ 3 h 40"/>
                <a:gd name="T4" fmla="*/ 0 w 46"/>
                <a:gd name="T5" fmla="*/ 3 h 40"/>
                <a:gd name="T6" fmla="*/ 39 w 46"/>
                <a:gd name="T7" fmla="*/ 28 h 40"/>
                <a:gd name="T8" fmla="*/ 46 w 46"/>
                <a:gd name="T9" fmla="*/ 40 h 40"/>
                <a:gd name="T10" fmla="*/ 45 w 46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0">
                  <a:moveTo>
                    <a:pt x="4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2" y="6"/>
                    <a:pt x="35" y="21"/>
                    <a:pt x="39" y="2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5" name="PA-任意多边形 31"/>
            <p:cNvSpPr/>
            <p:nvPr>
              <p:custDataLst>
                <p:tags r:id="rId199"/>
              </p:custDataLst>
            </p:nvPr>
          </p:nvSpPr>
          <p:spPr bwMode="auto">
            <a:xfrm>
              <a:off x="3240088" y="2290763"/>
              <a:ext cx="130175" cy="106363"/>
            </a:xfrm>
            <a:custGeom>
              <a:avLst/>
              <a:gdLst>
                <a:gd name="T0" fmla="*/ 96 w 144"/>
                <a:gd name="T1" fmla="*/ 0 h 123"/>
                <a:gd name="T2" fmla="*/ 10 w 144"/>
                <a:gd name="T3" fmla="*/ 7 h 123"/>
                <a:gd name="T4" fmla="*/ 36 w 144"/>
                <a:gd name="T5" fmla="*/ 21 h 123"/>
                <a:gd name="T6" fmla="*/ 17 w 144"/>
                <a:gd name="T7" fmla="*/ 60 h 123"/>
                <a:gd name="T8" fmla="*/ 66 w 144"/>
                <a:gd name="T9" fmla="*/ 123 h 123"/>
                <a:gd name="T10" fmla="*/ 71 w 144"/>
                <a:gd name="T11" fmla="*/ 123 h 123"/>
                <a:gd name="T12" fmla="*/ 88 w 144"/>
                <a:gd name="T13" fmla="*/ 122 h 123"/>
                <a:gd name="T14" fmla="*/ 117 w 144"/>
                <a:gd name="T15" fmla="*/ 64 h 123"/>
                <a:gd name="T16" fmla="*/ 144 w 144"/>
                <a:gd name="T17" fmla="*/ 79 h 123"/>
                <a:gd name="T18" fmla="*/ 96 w 144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23">
                  <a:moveTo>
                    <a:pt x="96" y="0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0" y="98"/>
                    <a:pt x="31" y="123"/>
                    <a:pt x="66" y="123"/>
                  </a:cubicBezTo>
                  <a:cubicBezTo>
                    <a:pt x="68" y="123"/>
                    <a:pt x="69" y="123"/>
                    <a:pt x="71" y="123"/>
                  </a:cubicBezTo>
                  <a:cubicBezTo>
                    <a:pt x="88" y="122"/>
                    <a:pt x="88" y="122"/>
                    <a:pt x="88" y="122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6" name="PA-任意多边形 32"/>
            <p:cNvSpPr/>
            <p:nvPr>
              <p:custDataLst>
                <p:tags r:id="rId200"/>
              </p:custDataLst>
            </p:nvPr>
          </p:nvSpPr>
          <p:spPr bwMode="auto">
            <a:xfrm>
              <a:off x="3259138" y="2387600"/>
              <a:ext cx="152400" cy="92075"/>
            </a:xfrm>
            <a:custGeom>
              <a:avLst/>
              <a:gdLst>
                <a:gd name="T0" fmla="*/ 0 w 169"/>
                <a:gd name="T1" fmla="*/ 0 h 106"/>
                <a:gd name="T2" fmla="*/ 53 w 169"/>
                <a:gd name="T3" fmla="*/ 84 h 106"/>
                <a:gd name="T4" fmla="*/ 92 w 169"/>
                <a:gd name="T5" fmla="*/ 106 h 106"/>
                <a:gd name="T6" fmla="*/ 93 w 169"/>
                <a:gd name="T7" fmla="*/ 106 h 106"/>
                <a:gd name="T8" fmla="*/ 169 w 169"/>
                <a:gd name="T9" fmla="*/ 101 h 106"/>
                <a:gd name="T10" fmla="*/ 164 w 169"/>
                <a:gd name="T11" fmla="*/ 8 h 106"/>
                <a:gd name="T12" fmla="*/ 43 w 169"/>
                <a:gd name="T13" fmla="*/ 17 h 106"/>
                <a:gd name="T14" fmla="*/ 40 w 169"/>
                <a:gd name="T15" fmla="*/ 17 h 106"/>
                <a:gd name="T16" fmla="*/ 0 w 169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06">
                  <a:moveTo>
                    <a:pt x="0" y="0"/>
                  </a:moveTo>
                  <a:cubicBezTo>
                    <a:pt x="0" y="0"/>
                    <a:pt x="40" y="63"/>
                    <a:pt x="53" y="84"/>
                  </a:cubicBezTo>
                  <a:cubicBezTo>
                    <a:pt x="65" y="105"/>
                    <a:pt x="86" y="106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8"/>
                    <a:pt x="92" y="15"/>
                    <a:pt x="43" y="17"/>
                  </a:cubicBezTo>
                  <a:cubicBezTo>
                    <a:pt x="42" y="17"/>
                    <a:pt x="41" y="17"/>
                    <a:pt x="40" y="17"/>
                  </a:cubicBezTo>
                  <a:cubicBezTo>
                    <a:pt x="14" y="17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7" name="PA-任意多边形 33"/>
            <p:cNvSpPr/>
            <p:nvPr>
              <p:custDataLst>
                <p:tags r:id="rId201"/>
              </p:custDataLst>
            </p:nvPr>
          </p:nvSpPr>
          <p:spPr bwMode="auto">
            <a:xfrm>
              <a:off x="2968625" y="1735138"/>
              <a:ext cx="425450" cy="115888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5D9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8" name="PA-任意多边形 34"/>
            <p:cNvSpPr/>
            <p:nvPr>
              <p:custDataLst>
                <p:tags r:id="rId202"/>
              </p:custDataLst>
            </p:nvPr>
          </p:nvSpPr>
          <p:spPr bwMode="auto">
            <a:xfrm>
              <a:off x="2968625" y="1735138"/>
              <a:ext cx="425450" cy="115888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79" name="PA-任意多边形 35"/>
            <p:cNvSpPr>
              <a:spLocks noEditPoints="1"/>
            </p:cNvSpPr>
            <p:nvPr>
              <p:custDataLst>
                <p:tags r:id="rId203"/>
              </p:custDataLst>
            </p:nvPr>
          </p:nvSpPr>
          <p:spPr bwMode="auto">
            <a:xfrm>
              <a:off x="3122613" y="2867025"/>
              <a:ext cx="66675" cy="119063"/>
            </a:xfrm>
            <a:custGeom>
              <a:avLst/>
              <a:gdLst>
                <a:gd name="T0" fmla="*/ 74 w 74"/>
                <a:gd name="T1" fmla="*/ 137 h 139"/>
                <a:gd name="T2" fmla="*/ 20 w 74"/>
                <a:gd name="T3" fmla="*/ 138 h 139"/>
                <a:gd name="T4" fmla="*/ 20 w 74"/>
                <a:gd name="T5" fmla="*/ 139 h 139"/>
                <a:gd name="T6" fmla="*/ 74 w 74"/>
                <a:gd name="T7" fmla="*/ 137 h 139"/>
                <a:gd name="T8" fmla="*/ 74 w 74"/>
                <a:gd name="T9" fmla="*/ 137 h 139"/>
                <a:gd name="T10" fmla="*/ 1 w 74"/>
                <a:gd name="T11" fmla="*/ 0 h 139"/>
                <a:gd name="T12" fmla="*/ 0 w 74"/>
                <a:gd name="T13" fmla="*/ 0 h 139"/>
                <a:gd name="T14" fmla="*/ 6 w 74"/>
                <a:gd name="T15" fmla="*/ 42 h 139"/>
                <a:gd name="T16" fmla="*/ 1 w 7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39">
                  <a:moveTo>
                    <a:pt x="74" y="137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49B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0" name="PA-任意多边形 36"/>
            <p:cNvSpPr/>
            <p:nvPr>
              <p:custDataLst>
                <p:tags r:id="rId204"/>
              </p:custDataLst>
            </p:nvPr>
          </p:nvSpPr>
          <p:spPr bwMode="auto">
            <a:xfrm>
              <a:off x="3122613" y="2867025"/>
              <a:ext cx="66675" cy="119063"/>
            </a:xfrm>
            <a:custGeom>
              <a:avLst/>
              <a:gdLst>
                <a:gd name="T0" fmla="*/ 19 w 73"/>
                <a:gd name="T1" fmla="*/ 0 h 138"/>
                <a:gd name="T2" fmla="*/ 16 w 73"/>
                <a:gd name="T3" fmla="*/ 0 h 138"/>
                <a:gd name="T4" fmla="*/ 0 w 73"/>
                <a:gd name="T5" fmla="*/ 0 h 138"/>
                <a:gd name="T6" fmla="*/ 5 w 73"/>
                <a:gd name="T7" fmla="*/ 42 h 138"/>
                <a:gd name="T8" fmla="*/ 19 w 73"/>
                <a:gd name="T9" fmla="*/ 138 h 138"/>
                <a:gd name="T10" fmla="*/ 73 w 73"/>
                <a:gd name="T11" fmla="*/ 137 h 138"/>
                <a:gd name="T12" fmla="*/ 73 w 73"/>
                <a:gd name="T13" fmla="*/ 128 h 138"/>
                <a:gd name="T14" fmla="*/ 70 w 73"/>
                <a:gd name="T15" fmla="*/ 44 h 138"/>
                <a:gd name="T16" fmla="*/ 19 w 7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38"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34"/>
                    <a:pt x="73" y="131"/>
                    <a:pt x="73" y="128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19"/>
                    <a:pt x="46" y="0"/>
                    <a:pt x="19" y="0"/>
                  </a:cubicBezTo>
                </a:path>
              </a:pathLst>
            </a:custGeom>
            <a:solidFill>
              <a:srgbClr val="648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1" name="PA-任意多边形 37"/>
            <p:cNvSpPr/>
            <p:nvPr>
              <p:custDataLst>
                <p:tags r:id="rId205"/>
              </p:custDataLst>
            </p:nvPr>
          </p:nvSpPr>
          <p:spPr bwMode="auto">
            <a:xfrm>
              <a:off x="3716338" y="2847975"/>
              <a:ext cx="60325" cy="122238"/>
            </a:xfrm>
            <a:custGeom>
              <a:avLst/>
              <a:gdLst>
                <a:gd name="T0" fmla="*/ 66 w 66"/>
                <a:gd name="T1" fmla="*/ 0 h 141"/>
                <a:gd name="T2" fmla="*/ 60 w 66"/>
                <a:gd name="T3" fmla="*/ 139 h 141"/>
                <a:gd name="T4" fmla="*/ 0 w 66"/>
                <a:gd name="T5" fmla="*/ 141 h 141"/>
                <a:gd name="T6" fmla="*/ 0 w 66"/>
                <a:gd name="T7" fmla="*/ 141 h 141"/>
                <a:gd name="T8" fmla="*/ 62 w 66"/>
                <a:gd name="T9" fmla="*/ 139 h 141"/>
                <a:gd name="T10" fmla="*/ 66 w 66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41">
                  <a:moveTo>
                    <a:pt x="66" y="0"/>
                  </a:moveTo>
                  <a:cubicBezTo>
                    <a:pt x="60" y="139"/>
                    <a:pt x="60" y="139"/>
                    <a:pt x="60" y="139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2" name="PA-任意多边形 38"/>
            <p:cNvSpPr/>
            <p:nvPr>
              <p:custDataLst>
                <p:tags r:id="rId206"/>
              </p:custDataLst>
            </p:nvPr>
          </p:nvSpPr>
          <p:spPr bwMode="auto">
            <a:xfrm>
              <a:off x="3711575" y="2846388"/>
              <a:ext cx="65088" cy="123825"/>
            </a:xfrm>
            <a:custGeom>
              <a:avLst/>
              <a:gdLst>
                <a:gd name="T0" fmla="*/ 71 w 71"/>
                <a:gd name="T1" fmla="*/ 0 h 142"/>
                <a:gd name="T2" fmla="*/ 54 w 71"/>
                <a:gd name="T3" fmla="*/ 1 h 142"/>
                <a:gd name="T4" fmla="*/ 1 w 71"/>
                <a:gd name="T5" fmla="*/ 49 h 142"/>
                <a:gd name="T6" fmla="*/ 4 w 71"/>
                <a:gd name="T7" fmla="*/ 133 h 142"/>
                <a:gd name="T8" fmla="*/ 5 w 71"/>
                <a:gd name="T9" fmla="*/ 142 h 142"/>
                <a:gd name="T10" fmla="*/ 65 w 71"/>
                <a:gd name="T11" fmla="*/ 140 h 142"/>
                <a:gd name="T12" fmla="*/ 71 w 71"/>
                <a:gd name="T13" fmla="*/ 1 h 142"/>
                <a:gd name="T14" fmla="*/ 71 w 71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2">
                  <a:moveTo>
                    <a:pt x="71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23" y="2"/>
                    <a:pt x="0" y="24"/>
                    <a:pt x="1" y="49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6"/>
                    <a:pt x="4" y="139"/>
                    <a:pt x="5" y="142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70A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3" name="PA-任意多边形 39"/>
            <p:cNvSpPr/>
            <p:nvPr>
              <p:custDataLst>
                <p:tags r:id="rId207"/>
              </p:custDataLst>
            </p:nvPr>
          </p:nvSpPr>
          <p:spPr bwMode="auto">
            <a:xfrm>
              <a:off x="2886075" y="1635125"/>
              <a:ext cx="1014413" cy="168275"/>
            </a:xfrm>
            <a:custGeom>
              <a:avLst/>
              <a:gdLst>
                <a:gd name="T0" fmla="*/ 1056 w 1123"/>
                <a:gd name="T1" fmla="*/ 163 h 194"/>
                <a:gd name="T2" fmla="*/ 73 w 1123"/>
                <a:gd name="T3" fmla="*/ 193 h 194"/>
                <a:gd name="T4" fmla="*/ 3 w 1123"/>
                <a:gd name="T5" fmla="*/ 129 h 194"/>
                <a:gd name="T6" fmla="*/ 2 w 1123"/>
                <a:gd name="T7" fmla="*/ 102 h 194"/>
                <a:gd name="T8" fmla="*/ 67 w 1123"/>
                <a:gd name="T9" fmla="*/ 31 h 194"/>
                <a:gd name="T10" fmla="*/ 1051 w 1123"/>
                <a:gd name="T11" fmla="*/ 1 h 194"/>
                <a:gd name="T12" fmla="*/ 1120 w 1123"/>
                <a:gd name="T13" fmla="*/ 65 h 194"/>
                <a:gd name="T14" fmla="*/ 1122 w 1123"/>
                <a:gd name="T15" fmla="*/ 92 h 194"/>
                <a:gd name="T16" fmla="*/ 1056 w 1123"/>
                <a:gd name="T17" fmla="*/ 16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" h="194">
                  <a:moveTo>
                    <a:pt x="1056" y="163"/>
                  </a:moveTo>
                  <a:cubicBezTo>
                    <a:pt x="73" y="193"/>
                    <a:pt x="73" y="193"/>
                    <a:pt x="73" y="193"/>
                  </a:cubicBezTo>
                  <a:cubicBezTo>
                    <a:pt x="36" y="194"/>
                    <a:pt x="5" y="166"/>
                    <a:pt x="3" y="129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64"/>
                    <a:pt x="29" y="32"/>
                    <a:pt x="67" y="31"/>
                  </a:cubicBezTo>
                  <a:cubicBezTo>
                    <a:pt x="1051" y="1"/>
                    <a:pt x="1051" y="1"/>
                    <a:pt x="1051" y="1"/>
                  </a:cubicBezTo>
                  <a:cubicBezTo>
                    <a:pt x="1088" y="0"/>
                    <a:pt x="1119" y="28"/>
                    <a:pt x="1120" y="65"/>
                  </a:cubicBezTo>
                  <a:cubicBezTo>
                    <a:pt x="1122" y="92"/>
                    <a:pt x="1122" y="92"/>
                    <a:pt x="1122" y="92"/>
                  </a:cubicBezTo>
                  <a:cubicBezTo>
                    <a:pt x="1123" y="130"/>
                    <a:pt x="1094" y="162"/>
                    <a:pt x="1056" y="16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4" name="PA-任意多边形 40"/>
            <p:cNvSpPr/>
            <p:nvPr>
              <p:custDataLst>
                <p:tags r:id="rId208"/>
              </p:custDataLst>
            </p:nvPr>
          </p:nvSpPr>
          <p:spPr bwMode="auto">
            <a:xfrm>
              <a:off x="3082925" y="2884488"/>
              <a:ext cx="93663" cy="130175"/>
            </a:xfrm>
            <a:custGeom>
              <a:avLst/>
              <a:gdLst>
                <a:gd name="T0" fmla="*/ 55 w 103"/>
                <a:gd name="T1" fmla="*/ 150 h 151"/>
                <a:gd name="T2" fmla="*/ 53 w 103"/>
                <a:gd name="T3" fmla="*/ 150 h 151"/>
                <a:gd name="T4" fmla="*/ 3 w 103"/>
                <a:gd name="T5" fmla="*/ 104 h 151"/>
                <a:gd name="T6" fmla="*/ 1 w 103"/>
                <a:gd name="T7" fmla="*/ 51 h 151"/>
                <a:gd name="T8" fmla="*/ 47 w 103"/>
                <a:gd name="T9" fmla="*/ 1 h 151"/>
                <a:gd name="T10" fmla="*/ 50 w 103"/>
                <a:gd name="T11" fmla="*/ 1 h 151"/>
                <a:gd name="T12" fmla="*/ 100 w 103"/>
                <a:gd name="T13" fmla="*/ 48 h 151"/>
                <a:gd name="T14" fmla="*/ 102 w 103"/>
                <a:gd name="T15" fmla="*/ 100 h 151"/>
                <a:gd name="T16" fmla="*/ 55 w 103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51">
                  <a:moveTo>
                    <a:pt x="55" y="150"/>
                  </a:moveTo>
                  <a:cubicBezTo>
                    <a:pt x="53" y="150"/>
                    <a:pt x="53" y="150"/>
                    <a:pt x="53" y="150"/>
                  </a:cubicBezTo>
                  <a:cubicBezTo>
                    <a:pt x="26" y="151"/>
                    <a:pt x="4" y="130"/>
                    <a:pt x="3" y="104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25"/>
                    <a:pt x="21" y="2"/>
                    <a:pt x="47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77" y="0"/>
                    <a:pt x="99" y="21"/>
                    <a:pt x="100" y="48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3" y="127"/>
                    <a:pt x="82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5" name="PA-任意多边形 41"/>
            <p:cNvSpPr/>
            <p:nvPr>
              <p:custDataLst>
                <p:tags r:id="rId209"/>
              </p:custDataLst>
            </p:nvPr>
          </p:nvSpPr>
          <p:spPr bwMode="auto">
            <a:xfrm>
              <a:off x="3727450" y="2860675"/>
              <a:ext cx="92075" cy="131763"/>
            </a:xfrm>
            <a:custGeom>
              <a:avLst/>
              <a:gdLst>
                <a:gd name="T0" fmla="*/ 55 w 102"/>
                <a:gd name="T1" fmla="*/ 150 h 151"/>
                <a:gd name="T2" fmla="*/ 52 w 102"/>
                <a:gd name="T3" fmla="*/ 150 h 151"/>
                <a:gd name="T4" fmla="*/ 2 w 102"/>
                <a:gd name="T5" fmla="*/ 104 h 151"/>
                <a:gd name="T6" fmla="*/ 0 w 102"/>
                <a:gd name="T7" fmla="*/ 51 h 151"/>
                <a:gd name="T8" fmla="*/ 47 w 102"/>
                <a:gd name="T9" fmla="*/ 1 h 151"/>
                <a:gd name="T10" fmla="*/ 49 w 102"/>
                <a:gd name="T11" fmla="*/ 1 h 151"/>
                <a:gd name="T12" fmla="*/ 99 w 102"/>
                <a:gd name="T13" fmla="*/ 47 h 151"/>
                <a:gd name="T14" fmla="*/ 101 w 102"/>
                <a:gd name="T15" fmla="*/ 100 h 151"/>
                <a:gd name="T16" fmla="*/ 55 w 102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51">
                  <a:moveTo>
                    <a:pt x="55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26" y="151"/>
                    <a:pt x="3" y="130"/>
                    <a:pt x="2" y="10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4"/>
                    <a:pt x="20" y="2"/>
                    <a:pt x="47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76" y="0"/>
                    <a:pt x="98" y="21"/>
                    <a:pt x="99" y="47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27"/>
                    <a:pt x="81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6" name="PA-任意多边形 42"/>
            <p:cNvSpPr/>
            <p:nvPr>
              <p:custDataLst>
                <p:tags r:id="rId210"/>
              </p:custDataLst>
            </p:nvPr>
          </p:nvSpPr>
          <p:spPr bwMode="auto">
            <a:xfrm>
              <a:off x="3692525" y="1312863"/>
              <a:ext cx="4763" cy="3175"/>
            </a:xfrm>
            <a:custGeom>
              <a:avLst/>
              <a:gdLst>
                <a:gd name="T0" fmla="*/ 6 w 6"/>
                <a:gd name="T1" fmla="*/ 0 h 4"/>
                <a:gd name="T2" fmla="*/ 0 w 6"/>
                <a:gd name="T3" fmla="*/ 4 h 4"/>
                <a:gd name="T4" fmla="*/ 6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2"/>
                    <a:pt x="4" y="1"/>
                    <a:pt x="6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7" name="PA-任意多边形 43"/>
            <p:cNvSpPr/>
            <p:nvPr>
              <p:custDataLst>
                <p:tags r:id="rId211"/>
              </p:custDataLst>
            </p:nvPr>
          </p:nvSpPr>
          <p:spPr bwMode="auto">
            <a:xfrm>
              <a:off x="3762375" y="1296988"/>
              <a:ext cx="46038" cy="36513"/>
            </a:xfrm>
            <a:custGeom>
              <a:avLst/>
              <a:gdLst>
                <a:gd name="T0" fmla="*/ 18 w 51"/>
                <a:gd name="T1" fmla="*/ 43 h 43"/>
                <a:gd name="T2" fmla="*/ 51 w 51"/>
                <a:gd name="T3" fmla="*/ 15 h 43"/>
                <a:gd name="T4" fmla="*/ 45 w 51"/>
                <a:gd name="T5" fmla="*/ 8 h 43"/>
                <a:gd name="T6" fmla="*/ 22 w 51"/>
                <a:gd name="T7" fmla="*/ 6 h 43"/>
                <a:gd name="T8" fmla="*/ 0 w 51"/>
                <a:gd name="T9" fmla="*/ 25 h 43"/>
                <a:gd name="T10" fmla="*/ 15 w 51"/>
                <a:gd name="T11" fmla="*/ 40 h 43"/>
                <a:gd name="T12" fmla="*/ 18 w 51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3">
                  <a:moveTo>
                    <a:pt x="18" y="43"/>
                  </a:moveTo>
                  <a:cubicBezTo>
                    <a:pt x="51" y="15"/>
                    <a:pt x="51" y="15"/>
                    <a:pt x="51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39" y="1"/>
                    <a:pt x="29" y="0"/>
                    <a:pt x="22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9"/>
                    <a:pt x="11" y="34"/>
                    <a:pt x="15" y="40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9AD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8" name="PA-任意多边形 44"/>
            <p:cNvSpPr/>
            <p:nvPr>
              <p:custDataLst>
                <p:tags r:id="rId212"/>
              </p:custDataLst>
            </p:nvPr>
          </p:nvSpPr>
          <p:spPr bwMode="auto">
            <a:xfrm>
              <a:off x="3778250" y="1309688"/>
              <a:ext cx="41275" cy="41275"/>
            </a:xfrm>
            <a:custGeom>
              <a:avLst/>
              <a:gdLst>
                <a:gd name="T0" fmla="*/ 3 w 45"/>
                <a:gd name="T1" fmla="*/ 31 h 49"/>
                <a:gd name="T2" fmla="*/ 15 w 45"/>
                <a:gd name="T3" fmla="*/ 49 h 49"/>
                <a:gd name="T4" fmla="*/ 38 w 45"/>
                <a:gd name="T5" fmla="*/ 31 h 49"/>
                <a:gd name="T6" fmla="*/ 40 w 45"/>
                <a:gd name="T7" fmla="*/ 8 h 49"/>
                <a:gd name="T8" fmla="*/ 33 w 45"/>
                <a:gd name="T9" fmla="*/ 0 h 49"/>
                <a:gd name="T10" fmla="*/ 0 w 45"/>
                <a:gd name="T11" fmla="*/ 28 h 49"/>
                <a:gd name="T12" fmla="*/ 3 w 45"/>
                <a:gd name="T13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9">
                  <a:moveTo>
                    <a:pt x="3" y="31"/>
                  </a:moveTo>
                  <a:cubicBezTo>
                    <a:pt x="8" y="37"/>
                    <a:pt x="12" y="43"/>
                    <a:pt x="15" y="49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4" y="25"/>
                    <a:pt x="45" y="15"/>
                    <a:pt x="40" y="8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3" y="31"/>
                  </a:lnTo>
                  <a:close/>
                </a:path>
              </a:pathLst>
            </a:custGeom>
            <a:solidFill>
              <a:srgbClr val="86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9" name="PA-任意多边形 45"/>
            <p:cNvSpPr/>
            <p:nvPr>
              <p:custDataLst>
                <p:tags r:id="rId213"/>
              </p:custDataLst>
            </p:nvPr>
          </p:nvSpPr>
          <p:spPr bwMode="auto">
            <a:xfrm>
              <a:off x="3709988" y="1333500"/>
              <a:ext cx="93663" cy="109538"/>
            </a:xfrm>
            <a:custGeom>
              <a:avLst/>
              <a:gdLst>
                <a:gd name="T0" fmla="*/ 85 w 104"/>
                <a:gd name="T1" fmla="*/ 92 h 126"/>
                <a:gd name="T2" fmla="*/ 91 w 104"/>
                <a:gd name="T3" fmla="*/ 21 h 126"/>
                <a:gd name="T4" fmla="*/ 79 w 104"/>
                <a:gd name="T5" fmla="*/ 3 h 126"/>
                <a:gd name="T6" fmla="*/ 76 w 104"/>
                <a:gd name="T7" fmla="*/ 0 h 126"/>
                <a:gd name="T8" fmla="*/ 48 w 104"/>
                <a:gd name="T9" fmla="*/ 24 h 126"/>
                <a:gd name="T10" fmla="*/ 36 w 104"/>
                <a:gd name="T11" fmla="*/ 34 h 126"/>
                <a:gd name="T12" fmla="*/ 14 w 104"/>
                <a:gd name="T13" fmla="*/ 52 h 126"/>
                <a:gd name="T14" fmla="*/ 0 w 104"/>
                <a:gd name="T15" fmla="*/ 64 h 126"/>
                <a:gd name="T16" fmla="*/ 45 w 104"/>
                <a:gd name="T17" fmla="*/ 126 h 126"/>
                <a:gd name="T18" fmla="*/ 63 w 104"/>
                <a:gd name="T19" fmla="*/ 111 h 126"/>
                <a:gd name="T20" fmla="*/ 80 w 104"/>
                <a:gd name="T21" fmla="*/ 97 h 126"/>
                <a:gd name="T22" fmla="*/ 85 w 104"/>
                <a:gd name="T23" fmla="*/ 93 h 126"/>
                <a:gd name="T24" fmla="*/ 85 w 104"/>
                <a:gd name="T25" fmla="*/ 9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6">
                  <a:moveTo>
                    <a:pt x="85" y="92"/>
                  </a:moveTo>
                  <a:cubicBezTo>
                    <a:pt x="104" y="72"/>
                    <a:pt x="104" y="46"/>
                    <a:pt x="91" y="21"/>
                  </a:cubicBezTo>
                  <a:cubicBezTo>
                    <a:pt x="88" y="15"/>
                    <a:pt x="84" y="9"/>
                    <a:pt x="79" y="3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6" y="84"/>
                    <a:pt x="31" y="105"/>
                    <a:pt x="45" y="126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5" y="93"/>
                    <a:pt x="85" y="93"/>
                    <a:pt x="85" y="93"/>
                  </a:cubicBezTo>
                  <a:lnTo>
                    <a:pt x="85" y="92"/>
                  </a:ln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0" name="PA-任意多边形 46"/>
            <p:cNvSpPr/>
            <p:nvPr>
              <p:custDataLst>
                <p:tags r:id="rId214"/>
              </p:custDataLst>
            </p:nvPr>
          </p:nvSpPr>
          <p:spPr bwMode="auto">
            <a:xfrm>
              <a:off x="3660775" y="1298575"/>
              <a:ext cx="117475" cy="90488"/>
            </a:xfrm>
            <a:custGeom>
              <a:avLst/>
              <a:gdLst>
                <a:gd name="T0" fmla="*/ 127 w 130"/>
                <a:gd name="T1" fmla="*/ 37 h 104"/>
                <a:gd name="T2" fmla="*/ 112 w 130"/>
                <a:gd name="T3" fmla="*/ 22 h 104"/>
                <a:gd name="T4" fmla="*/ 41 w 130"/>
                <a:gd name="T5" fmla="*/ 16 h 104"/>
                <a:gd name="T6" fmla="*/ 35 w 130"/>
                <a:gd name="T7" fmla="*/ 20 h 104"/>
                <a:gd name="T8" fmla="*/ 19 w 130"/>
                <a:gd name="T9" fmla="*/ 34 h 104"/>
                <a:gd name="T10" fmla="*/ 0 w 130"/>
                <a:gd name="T11" fmla="*/ 49 h 104"/>
                <a:gd name="T12" fmla="*/ 54 w 130"/>
                <a:gd name="T13" fmla="*/ 104 h 104"/>
                <a:gd name="T14" fmla="*/ 68 w 130"/>
                <a:gd name="T15" fmla="*/ 92 h 104"/>
                <a:gd name="T16" fmla="*/ 90 w 130"/>
                <a:gd name="T17" fmla="*/ 74 h 104"/>
                <a:gd name="T18" fmla="*/ 102 w 130"/>
                <a:gd name="T19" fmla="*/ 64 h 104"/>
                <a:gd name="T20" fmla="*/ 130 w 130"/>
                <a:gd name="T21" fmla="*/ 40 h 104"/>
                <a:gd name="T22" fmla="*/ 127 w 130"/>
                <a:gd name="T23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04">
                  <a:moveTo>
                    <a:pt x="127" y="37"/>
                  </a:moveTo>
                  <a:cubicBezTo>
                    <a:pt x="123" y="31"/>
                    <a:pt x="117" y="26"/>
                    <a:pt x="112" y="22"/>
                  </a:cubicBezTo>
                  <a:cubicBezTo>
                    <a:pt x="90" y="4"/>
                    <a:pt x="64" y="0"/>
                    <a:pt x="41" y="16"/>
                  </a:cubicBezTo>
                  <a:cubicBezTo>
                    <a:pt x="39" y="17"/>
                    <a:pt x="37" y="18"/>
                    <a:pt x="35" y="20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9" y="66"/>
                    <a:pt x="37" y="85"/>
                    <a:pt x="54" y="104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37"/>
                    <a:pt x="127" y="37"/>
                    <a:pt x="127" y="37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1" name="PA-任意多边形 47"/>
            <p:cNvSpPr/>
            <p:nvPr>
              <p:custDataLst>
                <p:tags r:id="rId215"/>
              </p:custDataLst>
            </p:nvPr>
          </p:nvSpPr>
          <p:spPr bwMode="auto">
            <a:xfrm>
              <a:off x="3468688" y="1449388"/>
              <a:ext cx="98425" cy="106363"/>
            </a:xfrm>
            <a:custGeom>
              <a:avLst/>
              <a:gdLst>
                <a:gd name="T0" fmla="*/ 64 w 109"/>
                <a:gd name="T1" fmla="*/ 0 h 123"/>
                <a:gd name="T2" fmla="*/ 36 w 109"/>
                <a:gd name="T3" fmla="*/ 23 h 123"/>
                <a:gd name="T4" fmla="*/ 24 w 109"/>
                <a:gd name="T5" fmla="*/ 33 h 123"/>
                <a:gd name="T6" fmla="*/ 12 w 109"/>
                <a:gd name="T7" fmla="*/ 43 h 123"/>
                <a:gd name="T8" fmla="*/ 9 w 109"/>
                <a:gd name="T9" fmla="*/ 79 h 123"/>
                <a:gd name="T10" fmla="*/ 9 w 109"/>
                <a:gd name="T11" fmla="*/ 79 h 123"/>
                <a:gd name="T12" fmla="*/ 30 w 109"/>
                <a:gd name="T13" fmla="*/ 90 h 123"/>
                <a:gd name="T14" fmla="*/ 36 w 109"/>
                <a:gd name="T15" fmla="*/ 123 h 123"/>
                <a:gd name="T16" fmla="*/ 36 w 109"/>
                <a:gd name="T17" fmla="*/ 123 h 123"/>
                <a:gd name="T18" fmla="*/ 73 w 109"/>
                <a:gd name="T19" fmla="*/ 92 h 123"/>
                <a:gd name="T20" fmla="*/ 79 w 109"/>
                <a:gd name="T21" fmla="*/ 86 h 123"/>
                <a:gd name="T22" fmla="*/ 109 w 109"/>
                <a:gd name="T23" fmla="*/ 62 h 123"/>
                <a:gd name="T24" fmla="*/ 64 w 109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23">
                  <a:moveTo>
                    <a:pt x="64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" y="52"/>
                    <a:pt x="0" y="68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4" y="85"/>
                    <a:pt x="22" y="89"/>
                    <a:pt x="30" y="90"/>
                  </a:cubicBezTo>
                  <a:cubicBezTo>
                    <a:pt x="26" y="100"/>
                    <a:pt x="29" y="114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92" y="42"/>
                    <a:pt x="77" y="21"/>
                    <a:pt x="64" y="0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2" name="PA-任意多边形 48"/>
            <p:cNvSpPr/>
            <p:nvPr>
              <p:custDataLst>
                <p:tags r:id="rId216"/>
              </p:custDataLst>
            </p:nvPr>
          </p:nvSpPr>
          <p:spPr bwMode="auto">
            <a:xfrm>
              <a:off x="3500438" y="1503363"/>
              <a:ext cx="114300" cy="92075"/>
            </a:xfrm>
            <a:custGeom>
              <a:avLst/>
              <a:gdLst>
                <a:gd name="T0" fmla="*/ 73 w 126"/>
                <a:gd name="T1" fmla="*/ 0 h 107"/>
                <a:gd name="T2" fmla="*/ 43 w 126"/>
                <a:gd name="T3" fmla="*/ 24 h 107"/>
                <a:gd name="T4" fmla="*/ 37 w 126"/>
                <a:gd name="T5" fmla="*/ 30 h 107"/>
                <a:gd name="T6" fmla="*/ 0 w 126"/>
                <a:gd name="T7" fmla="*/ 61 h 107"/>
                <a:gd name="T8" fmla="*/ 0 w 126"/>
                <a:gd name="T9" fmla="*/ 61 h 107"/>
                <a:gd name="T10" fmla="*/ 31 w 126"/>
                <a:gd name="T11" fmla="*/ 72 h 107"/>
                <a:gd name="T12" fmla="*/ 38 w 126"/>
                <a:gd name="T13" fmla="*/ 95 h 107"/>
                <a:gd name="T14" fmla="*/ 39 w 126"/>
                <a:gd name="T15" fmla="*/ 95 h 107"/>
                <a:gd name="T16" fmla="*/ 74 w 126"/>
                <a:gd name="T17" fmla="*/ 98 h 107"/>
                <a:gd name="T18" fmla="*/ 86 w 126"/>
                <a:gd name="T19" fmla="*/ 88 h 107"/>
                <a:gd name="T20" fmla="*/ 98 w 126"/>
                <a:gd name="T21" fmla="*/ 78 h 107"/>
                <a:gd name="T22" fmla="*/ 126 w 126"/>
                <a:gd name="T23" fmla="*/ 55 h 107"/>
                <a:gd name="T24" fmla="*/ 73 w 126"/>
                <a:gd name="T2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07">
                  <a:moveTo>
                    <a:pt x="73" y="0"/>
                  </a:moveTo>
                  <a:cubicBezTo>
                    <a:pt x="43" y="24"/>
                    <a:pt x="43" y="24"/>
                    <a:pt x="43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7" y="69"/>
                    <a:pt x="20" y="74"/>
                    <a:pt x="31" y="72"/>
                  </a:cubicBezTo>
                  <a:cubicBezTo>
                    <a:pt x="30" y="80"/>
                    <a:pt x="33" y="89"/>
                    <a:pt x="38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47" y="106"/>
                    <a:pt x="63" y="107"/>
                    <a:pt x="74" y="9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07" y="38"/>
                    <a:pt x="89" y="19"/>
                    <a:pt x="73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3" name="PA-任意多边形 49"/>
            <p:cNvSpPr/>
            <p:nvPr>
              <p:custDataLst>
                <p:tags r:id="rId217"/>
              </p:custDataLst>
            </p:nvPr>
          </p:nvSpPr>
          <p:spPr bwMode="auto">
            <a:xfrm>
              <a:off x="3614738" y="1443038"/>
              <a:ext cx="134938" cy="107950"/>
            </a:xfrm>
            <a:custGeom>
              <a:avLst/>
              <a:gdLst>
                <a:gd name="T0" fmla="*/ 150 w 150"/>
                <a:gd name="T1" fmla="*/ 0 h 126"/>
                <a:gd name="T2" fmla="*/ 150 w 150"/>
                <a:gd name="T3" fmla="*/ 0 h 126"/>
                <a:gd name="T4" fmla="*/ 0 w 150"/>
                <a:gd name="T5" fmla="*/ 126 h 126"/>
                <a:gd name="T6" fmla="*/ 150 w 150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26"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50" y="84"/>
                    <a:pt x="100" y="42"/>
                    <a:pt x="150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4" name="PA-任意多边形 50"/>
            <p:cNvSpPr/>
            <p:nvPr>
              <p:custDataLst>
                <p:tags r:id="rId218"/>
              </p:custDataLst>
            </p:nvPr>
          </p:nvSpPr>
          <p:spPr bwMode="auto">
            <a:xfrm>
              <a:off x="3536950" y="1354138"/>
              <a:ext cx="147638" cy="122238"/>
            </a:xfrm>
            <a:custGeom>
              <a:avLst/>
              <a:gdLst>
                <a:gd name="T0" fmla="*/ 154 w 164"/>
                <a:gd name="T1" fmla="*/ 0 h 142"/>
                <a:gd name="T2" fmla="*/ 0 w 164"/>
                <a:gd name="T3" fmla="*/ 128 h 142"/>
                <a:gd name="T4" fmla="*/ 10 w 164"/>
                <a:gd name="T5" fmla="*/ 142 h 142"/>
                <a:gd name="T6" fmla="*/ 164 w 164"/>
                <a:gd name="T7" fmla="*/ 10 h 142"/>
                <a:gd name="T8" fmla="*/ 154 w 164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2">
                  <a:moveTo>
                    <a:pt x="154" y="0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4" y="133"/>
                    <a:pt x="7" y="138"/>
                    <a:pt x="10" y="142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61" y="6"/>
                    <a:pt x="157" y="3"/>
                    <a:pt x="154" y="0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5" name="PA-任意多边形 51"/>
            <p:cNvSpPr/>
            <p:nvPr>
              <p:custDataLst>
                <p:tags r:id="rId219"/>
              </p:custDataLst>
            </p:nvPr>
          </p:nvSpPr>
          <p:spPr bwMode="auto">
            <a:xfrm>
              <a:off x="3675063" y="1317625"/>
              <a:ext cx="76200" cy="44450"/>
            </a:xfrm>
            <a:custGeom>
              <a:avLst/>
              <a:gdLst>
                <a:gd name="T0" fmla="*/ 65 w 84"/>
                <a:gd name="T1" fmla="*/ 0 h 52"/>
                <a:gd name="T2" fmla="*/ 37 w 84"/>
                <a:gd name="T3" fmla="*/ 11 h 52"/>
                <a:gd name="T4" fmla="*/ 0 w 84"/>
                <a:gd name="T5" fmla="*/ 42 h 52"/>
                <a:gd name="T6" fmla="*/ 10 w 84"/>
                <a:gd name="T7" fmla="*/ 52 h 52"/>
                <a:gd name="T8" fmla="*/ 53 w 84"/>
                <a:gd name="T9" fmla="*/ 15 h 52"/>
                <a:gd name="T10" fmla="*/ 80 w 84"/>
                <a:gd name="T11" fmla="*/ 2 h 52"/>
                <a:gd name="T12" fmla="*/ 84 w 84"/>
                <a:gd name="T13" fmla="*/ 0 h 52"/>
                <a:gd name="T14" fmla="*/ 66 w 84"/>
                <a:gd name="T15" fmla="*/ 0 h 52"/>
                <a:gd name="T16" fmla="*/ 65 w 8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65" y="0"/>
                  </a:moveTo>
                  <a:cubicBezTo>
                    <a:pt x="55" y="0"/>
                    <a:pt x="45" y="4"/>
                    <a:pt x="37" y="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" y="45"/>
                    <a:pt x="7" y="48"/>
                    <a:pt x="10" y="5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61" y="9"/>
                    <a:pt x="70" y="4"/>
                    <a:pt x="80" y="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</a:path>
              </a:pathLst>
            </a:custGeom>
            <a:solidFill>
              <a:srgbClr val="E6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6" name="PA-任意多边形 52"/>
            <p:cNvSpPr/>
            <p:nvPr>
              <p:custDataLst>
                <p:tags r:id="rId220"/>
              </p:custDataLst>
            </p:nvPr>
          </p:nvSpPr>
          <p:spPr bwMode="auto">
            <a:xfrm>
              <a:off x="3505200" y="1465263"/>
              <a:ext cx="39688" cy="34925"/>
            </a:xfrm>
            <a:custGeom>
              <a:avLst/>
              <a:gdLst>
                <a:gd name="T0" fmla="*/ 35 w 45"/>
                <a:gd name="T1" fmla="*/ 0 h 41"/>
                <a:gd name="T2" fmla="*/ 5 w 45"/>
                <a:gd name="T3" fmla="*/ 26 h 41"/>
                <a:gd name="T4" fmla="*/ 3 w 45"/>
                <a:gd name="T5" fmla="*/ 38 h 41"/>
                <a:gd name="T6" fmla="*/ 4 w 45"/>
                <a:gd name="T7" fmla="*/ 38 h 41"/>
                <a:gd name="T8" fmla="*/ 10 w 45"/>
                <a:gd name="T9" fmla="*/ 41 h 41"/>
                <a:gd name="T10" fmla="*/ 16 w 45"/>
                <a:gd name="T11" fmla="*/ 39 h 41"/>
                <a:gd name="T12" fmla="*/ 45 w 45"/>
                <a:gd name="T13" fmla="*/ 14 h 41"/>
                <a:gd name="T14" fmla="*/ 35 w 45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1">
                  <a:moveTo>
                    <a:pt x="35" y="0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1" y="29"/>
                    <a:pt x="0" y="35"/>
                    <a:pt x="3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40"/>
                    <a:pt x="8" y="41"/>
                    <a:pt x="10" y="41"/>
                  </a:cubicBezTo>
                  <a:cubicBezTo>
                    <a:pt x="12" y="41"/>
                    <a:pt x="14" y="41"/>
                    <a:pt x="16" y="3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2" y="10"/>
                    <a:pt x="39" y="5"/>
                    <a:pt x="35" y="0"/>
                  </a:cubicBezTo>
                </a:path>
              </a:pathLst>
            </a:custGeom>
            <a:solidFill>
              <a:srgbClr val="E6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7" name="PA-任意多边形 53"/>
            <p:cNvSpPr/>
            <p:nvPr>
              <p:custDataLst>
                <p:tags r:id="rId221"/>
              </p:custDataLst>
            </p:nvPr>
          </p:nvSpPr>
          <p:spPr bwMode="auto">
            <a:xfrm>
              <a:off x="3567113" y="1389063"/>
              <a:ext cx="182563" cy="161925"/>
            </a:xfrm>
            <a:custGeom>
              <a:avLst/>
              <a:gdLst>
                <a:gd name="T0" fmla="*/ 158 w 203"/>
                <a:gd name="T1" fmla="*/ 0 h 188"/>
                <a:gd name="T2" fmla="*/ 0 w 203"/>
                <a:gd name="T3" fmla="*/ 133 h 188"/>
                <a:gd name="T4" fmla="*/ 53 w 203"/>
                <a:gd name="T5" fmla="*/ 188 h 188"/>
                <a:gd name="T6" fmla="*/ 203 w 203"/>
                <a:gd name="T7" fmla="*/ 62 h 188"/>
                <a:gd name="T8" fmla="*/ 158 w 203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158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6" y="152"/>
                    <a:pt x="34" y="171"/>
                    <a:pt x="53" y="188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41"/>
                    <a:pt x="174" y="20"/>
                    <a:pt x="158" y="0"/>
                  </a:cubicBezTo>
                  <a:close/>
                </a:path>
              </a:pathLst>
            </a:custGeom>
            <a:solidFill>
              <a:srgbClr val="40A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8" name="PA-任意多边形 54"/>
            <p:cNvSpPr/>
            <p:nvPr>
              <p:custDataLst>
                <p:tags r:id="rId222"/>
              </p:custDataLst>
            </p:nvPr>
          </p:nvSpPr>
          <p:spPr bwMode="auto">
            <a:xfrm>
              <a:off x="3525838" y="1341438"/>
              <a:ext cx="184150" cy="161925"/>
            </a:xfrm>
            <a:custGeom>
              <a:avLst/>
              <a:gdLst>
                <a:gd name="T0" fmla="*/ 203 w 203"/>
                <a:gd name="T1" fmla="*/ 55 h 188"/>
                <a:gd name="T2" fmla="*/ 149 w 203"/>
                <a:gd name="T3" fmla="*/ 0 h 188"/>
                <a:gd name="T4" fmla="*/ 0 w 203"/>
                <a:gd name="T5" fmla="*/ 126 h 188"/>
                <a:gd name="T6" fmla="*/ 45 w 203"/>
                <a:gd name="T7" fmla="*/ 188 h 188"/>
                <a:gd name="T8" fmla="*/ 203 w 203"/>
                <a:gd name="T9" fmla="*/ 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203" y="55"/>
                  </a:moveTo>
                  <a:cubicBezTo>
                    <a:pt x="186" y="36"/>
                    <a:pt x="168" y="17"/>
                    <a:pt x="149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3" y="147"/>
                    <a:pt x="28" y="168"/>
                    <a:pt x="45" y="188"/>
                  </a:cubicBezTo>
                  <a:lnTo>
                    <a:pt x="203" y="55"/>
                  </a:lnTo>
                  <a:close/>
                </a:path>
              </a:pathLst>
            </a:custGeom>
            <a:solidFill>
              <a:srgbClr val="45C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9" name="PA-任意多边形 55"/>
            <p:cNvSpPr/>
            <p:nvPr>
              <p:custDataLst>
                <p:tags r:id="rId223"/>
              </p:custDataLst>
            </p:nvPr>
          </p:nvSpPr>
          <p:spPr bwMode="auto">
            <a:xfrm>
              <a:off x="3213100" y="1457325"/>
              <a:ext cx="46038" cy="17463"/>
            </a:xfrm>
            <a:custGeom>
              <a:avLst/>
              <a:gdLst>
                <a:gd name="T0" fmla="*/ 4 w 51"/>
                <a:gd name="T1" fmla="*/ 21 h 21"/>
                <a:gd name="T2" fmla="*/ 24 w 51"/>
                <a:gd name="T3" fmla="*/ 19 h 21"/>
                <a:gd name="T4" fmla="*/ 51 w 51"/>
                <a:gd name="T5" fmla="*/ 11 h 21"/>
                <a:gd name="T6" fmla="*/ 48 w 51"/>
                <a:gd name="T7" fmla="*/ 0 h 21"/>
                <a:gd name="T8" fmla="*/ 1 w 51"/>
                <a:gd name="T9" fmla="*/ 8 h 21"/>
                <a:gd name="T10" fmla="*/ 0 w 51"/>
                <a:gd name="T11" fmla="*/ 6 h 21"/>
                <a:gd name="T12" fmla="*/ 0 w 51"/>
                <a:gd name="T13" fmla="*/ 8 h 21"/>
                <a:gd name="T14" fmla="*/ 4 w 51"/>
                <a:gd name="T15" fmla="*/ 20 h 21"/>
                <a:gd name="T16" fmla="*/ 4 w 51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1">
                  <a:moveTo>
                    <a:pt x="4" y="21"/>
                  </a:moveTo>
                  <a:cubicBezTo>
                    <a:pt x="12" y="20"/>
                    <a:pt x="23" y="20"/>
                    <a:pt x="24" y="1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0" name="PA-任意多边形 56"/>
            <p:cNvSpPr/>
            <p:nvPr>
              <p:custDataLst>
                <p:tags r:id="rId224"/>
              </p:custDataLst>
            </p:nvPr>
          </p:nvSpPr>
          <p:spPr bwMode="auto">
            <a:xfrm>
              <a:off x="3255963" y="1439863"/>
              <a:ext cx="42863" cy="26988"/>
            </a:xfrm>
            <a:custGeom>
              <a:avLst/>
              <a:gdLst>
                <a:gd name="T0" fmla="*/ 44 w 48"/>
                <a:gd name="T1" fmla="*/ 1 h 31"/>
                <a:gd name="T2" fmla="*/ 0 w 48"/>
                <a:gd name="T3" fmla="*/ 20 h 31"/>
                <a:gd name="T4" fmla="*/ 3 w 48"/>
                <a:gd name="T5" fmla="*/ 31 h 31"/>
                <a:gd name="T6" fmla="*/ 30 w 48"/>
                <a:gd name="T7" fmla="*/ 24 h 31"/>
                <a:gd name="T8" fmla="*/ 48 w 48"/>
                <a:gd name="T9" fmla="*/ 13 h 31"/>
                <a:gd name="T10" fmla="*/ 47 w 48"/>
                <a:gd name="T11" fmla="*/ 13 h 31"/>
                <a:gd name="T12" fmla="*/ 44 w 48"/>
                <a:gd name="T13" fmla="*/ 1 h 31"/>
                <a:gd name="T14" fmla="*/ 44 w 48"/>
                <a:gd name="T15" fmla="*/ 0 h 31"/>
                <a:gd name="T16" fmla="*/ 44 w 48"/>
                <a:gd name="T17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">
                  <a:moveTo>
                    <a:pt x="44" y="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3" y="23"/>
                    <a:pt x="43" y="17"/>
                    <a:pt x="48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1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1" name="PA-任意多边形 57"/>
            <p:cNvSpPr/>
            <p:nvPr>
              <p:custDataLst>
                <p:tags r:id="rId225"/>
              </p:custDataLst>
            </p:nvPr>
          </p:nvSpPr>
          <p:spPr bwMode="auto">
            <a:xfrm>
              <a:off x="3236913" y="1535113"/>
              <a:ext cx="46038" cy="19050"/>
            </a:xfrm>
            <a:custGeom>
              <a:avLst/>
              <a:gdLst>
                <a:gd name="T0" fmla="*/ 20 w 52"/>
                <a:gd name="T1" fmla="*/ 8 h 21"/>
                <a:gd name="T2" fmla="*/ 0 w 52"/>
                <a:gd name="T3" fmla="*/ 8 h 21"/>
                <a:gd name="T4" fmla="*/ 7 w 52"/>
                <a:gd name="T5" fmla="*/ 14 h 21"/>
                <a:gd name="T6" fmla="*/ 52 w 52"/>
                <a:gd name="T7" fmla="*/ 17 h 21"/>
                <a:gd name="T8" fmla="*/ 52 w 52"/>
                <a:gd name="T9" fmla="*/ 17 h 21"/>
                <a:gd name="T10" fmla="*/ 47 w 52"/>
                <a:gd name="T11" fmla="*/ 0 h 21"/>
                <a:gd name="T12" fmla="*/ 20 w 5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1">
                  <a:moveTo>
                    <a:pt x="20" y="8"/>
                  </a:moveTo>
                  <a:cubicBezTo>
                    <a:pt x="20" y="8"/>
                    <a:pt x="10" y="9"/>
                    <a:pt x="0" y="8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1" y="20"/>
                    <a:pt x="37" y="21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2" name="PA-任意多边形 58"/>
            <p:cNvSpPr/>
            <p:nvPr>
              <p:custDataLst>
                <p:tags r:id="rId226"/>
              </p:custDataLst>
            </p:nvPr>
          </p:nvSpPr>
          <p:spPr bwMode="auto">
            <a:xfrm>
              <a:off x="3221038" y="1482725"/>
              <a:ext cx="46038" cy="19050"/>
            </a:xfrm>
            <a:custGeom>
              <a:avLst/>
              <a:gdLst>
                <a:gd name="T0" fmla="*/ 4 w 51"/>
                <a:gd name="T1" fmla="*/ 22 h 22"/>
                <a:gd name="T2" fmla="*/ 24 w 51"/>
                <a:gd name="T3" fmla="*/ 21 h 22"/>
                <a:gd name="T4" fmla="*/ 51 w 51"/>
                <a:gd name="T5" fmla="*/ 13 h 22"/>
                <a:gd name="T6" fmla="*/ 47 w 51"/>
                <a:gd name="T7" fmla="*/ 0 h 22"/>
                <a:gd name="T8" fmla="*/ 20 w 51"/>
                <a:gd name="T9" fmla="*/ 8 h 22"/>
                <a:gd name="T10" fmla="*/ 0 w 51"/>
                <a:gd name="T11" fmla="*/ 9 h 22"/>
                <a:gd name="T12" fmla="*/ 0 w 51"/>
                <a:gd name="T13" fmla="*/ 9 h 22"/>
                <a:gd name="T14" fmla="*/ 4 w 51"/>
                <a:gd name="T15" fmla="*/ 21 h 22"/>
                <a:gd name="T16" fmla="*/ 4 w 5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2">
                  <a:moveTo>
                    <a:pt x="4" y="22"/>
                  </a:moveTo>
                  <a:cubicBezTo>
                    <a:pt x="12" y="22"/>
                    <a:pt x="23" y="21"/>
                    <a:pt x="24" y="21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3" name="PA-任意多边形 59"/>
            <p:cNvSpPr/>
            <p:nvPr>
              <p:custDataLst>
                <p:tags r:id="rId227"/>
              </p:custDataLst>
            </p:nvPr>
          </p:nvSpPr>
          <p:spPr bwMode="auto">
            <a:xfrm>
              <a:off x="3279775" y="1520825"/>
              <a:ext cx="39688" cy="30163"/>
            </a:xfrm>
            <a:custGeom>
              <a:avLst/>
              <a:gdLst>
                <a:gd name="T0" fmla="*/ 0 w 45"/>
                <a:gd name="T1" fmla="*/ 17 h 34"/>
                <a:gd name="T2" fmla="*/ 5 w 45"/>
                <a:gd name="T3" fmla="*/ 34 h 34"/>
                <a:gd name="T4" fmla="*/ 6 w 45"/>
                <a:gd name="T5" fmla="*/ 34 h 34"/>
                <a:gd name="T6" fmla="*/ 42 w 45"/>
                <a:gd name="T7" fmla="*/ 7 h 34"/>
                <a:gd name="T8" fmla="*/ 45 w 45"/>
                <a:gd name="T9" fmla="*/ 0 h 34"/>
                <a:gd name="T10" fmla="*/ 27 w 45"/>
                <a:gd name="T11" fmla="*/ 9 h 34"/>
                <a:gd name="T12" fmla="*/ 0 w 45"/>
                <a:gd name="T1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4">
                  <a:moveTo>
                    <a:pt x="0" y="17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1" y="29"/>
                    <a:pt x="33" y="20"/>
                    <a:pt x="42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3"/>
                    <a:pt x="35" y="7"/>
                    <a:pt x="27" y="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4" name="PA-任意多边形 60"/>
            <p:cNvSpPr/>
            <p:nvPr>
              <p:custDataLst>
                <p:tags r:id="rId228"/>
              </p:custDataLst>
            </p:nvPr>
          </p:nvSpPr>
          <p:spPr bwMode="auto">
            <a:xfrm>
              <a:off x="3228975" y="1508125"/>
              <a:ext cx="46038" cy="19050"/>
            </a:xfrm>
            <a:custGeom>
              <a:avLst/>
              <a:gdLst>
                <a:gd name="T0" fmla="*/ 4 w 51"/>
                <a:gd name="T1" fmla="*/ 22 h 22"/>
                <a:gd name="T2" fmla="*/ 24 w 51"/>
                <a:gd name="T3" fmla="*/ 20 h 22"/>
                <a:gd name="T4" fmla="*/ 51 w 51"/>
                <a:gd name="T5" fmla="*/ 13 h 22"/>
                <a:gd name="T6" fmla="*/ 47 w 51"/>
                <a:gd name="T7" fmla="*/ 0 h 22"/>
                <a:gd name="T8" fmla="*/ 20 w 51"/>
                <a:gd name="T9" fmla="*/ 8 h 22"/>
                <a:gd name="T10" fmla="*/ 0 w 51"/>
                <a:gd name="T11" fmla="*/ 9 h 22"/>
                <a:gd name="T12" fmla="*/ 0 w 51"/>
                <a:gd name="T13" fmla="*/ 9 h 22"/>
                <a:gd name="T14" fmla="*/ 4 w 51"/>
                <a:gd name="T15" fmla="*/ 21 h 22"/>
                <a:gd name="T16" fmla="*/ 4 w 5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2">
                  <a:moveTo>
                    <a:pt x="4" y="22"/>
                  </a:moveTo>
                  <a:cubicBezTo>
                    <a:pt x="12" y="21"/>
                    <a:pt x="23" y="21"/>
                    <a:pt x="24" y="2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5" name="PA-任意多边形 61"/>
            <p:cNvSpPr/>
            <p:nvPr>
              <p:custDataLst>
                <p:tags r:id="rId229"/>
              </p:custDataLst>
            </p:nvPr>
          </p:nvSpPr>
          <p:spPr bwMode="auto">
            <a:xfrm>
              <a:off x="3270250" y="1493838"/>
              <a:ext cx="44450" cy="26988"/>
            </a:xfrm>
            <a:custGeom>
              <a:avLst/>
              <a:gdLst>
                <a:gd name="T0" fmla="*/ 0 w 48"/>
                <a:gd name="T1" fmla="*/ 17 h 30"/>
                <a:gd name="T2" fmla="*/ 4 w 48"/>
                <a:gd name="T3" fmla="*/ 30 h 30"/>
                <a:gd name="T4" fmla="*/ 31 w 48"/>
                <a:gd name="T5" fmla="*/ 22 h 30"/>
                <a:gd name="T6" fmla="*/ 48 w 48"/>
                <a:gd name="T7" fmla="*/ 11 h 30"/>
                <a:gd name="T8" fmla="*/ 48 w 48"/>
                <a:gd name="T9" fmla="*/ 11 h 30"/>
                <a:gd name="T10" fmla="*/ 45 w 48"/>
                <a:gd name="T11" fmla="*/ 0 h 30"/>
                <a:gd name="T12" fmla="*/ 27 w 48"/>
                <a:gd name="T13" fmla="*/ 9 h 30"/>
                <a:gd name="T14" fmla="*/ 0 w 48"/>
                <a:gd name="T15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0">
                  <a:moveTo>
                    <a:pt x="0" y="17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4" y="21"/>
                    <a:pt x="44" y="15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4"/>
                    <a:pt x="35" y="7"/>
                    <a:pt x="27" y="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6" name="PA-任意多边形 62"/>
            <p:cNvSpPr/>
            <p:nvPr>
              <p:custDataLst>
                <p:tags r:id="rId230"/>
              </p:custDataLst>
            </p:nvPr>
          </p:nvSpPr>
          <p:spPr bwMode="auto">
            <a:xfrm>
              <a:off x="3262313" y="1468438"/>
              <a:ext cx="44450" cy="25400"/>
            </a:xfrm>
            <a:custGeom>
              <a:avLst/>
              <a:gdLst>
                <a:gd name="T0" fmla="*/ 31 w 48"/>
                <a:gd name="T1" fmla="*/ 21 h 29"/>
                <a:gd name="T2" fmla="*/ 48 w 48"/>
                <a:gd name="T3" fmla="*/ 11 h 29"/>
                <a:gd name="T4" fmla="*/ 48 w 48"/>
                <a:gd name="T5" fmla="*/ 10 h 29"/>
                <a:gd name="T6" fmla="*/ 45 w 48"/>
                <a:gd name="T7" fmla="*/ 0 h 29"/>
                <a:gd name="T8" fmla="*/ 27 w 48"/>
                <a:gd name="T9" fmla="*/ 9 h 29"/>
                <a:gd name="T10" fmla="*/ 0 w 48"/>
                <a:gd name="T11" fmla="*/ 16 h 29"/>
                <a:gd name="T12" fmla="*/ 4 w 48"/>
                <a:gd name="T13" fmla="*/ 29 h 29"/>
                <a:gd name="T14" fmla="*/ 31 w 48"/>
                <a:gd name="T1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29">
                  <a:moveTo>
                    <a:pt x="31" y="21"/>
                  </a:moveTo>
                  <a:cubicBezTo>
                    <a:pt x="34" y="20"/>
                    <a:pt x="44" y="14"/>
                    <a:pt x="48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3"/>
                    <a:pt x="35" y="6"/>
                    <a:pt x="27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31" y="21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7" name="PA-任意多边形 63"/>
            <p:cNvSpPr/>
            <p:nvPr>
              <p:custDataLst>
                <p:tags r:id="rId231"/>
              </p:custDataLst>
            </p:nvPr>
          </p:nvSpPr>
          <p:spPr bwMode="auto">
            <a:xfrm>
              <a:off x="3259138" y="1439863"/>
              <a:ext cx="53975" cy="42863"/>
            </a:xfrm>
            <a:custGeom>
              <a:avLst/>
              <a:gdLst>
                <a:gd name="T0" fmla="*/ 45 w 60"/>
                <a:gd name="T1" fmla="*/ 12 h 48"/>
                <a:gd name="T2" fmla="*/ 27 w 60"/>
                <a:gd name="T3" fmla="*/ 23 h 48"/>
                <a:gd name="T4" fmla="*/ 0 w 60"/>
                <a:gd name="T5" fmla="*/ 30 h 48"/>
                <a:gd name="T6" fmla="*/ 5 w 60"/>
                <a:gd name="T7" fmla="*/ 48 h 48"/>
                <a:gd name="T8" fmla="*/ 32 w 60"/>
                <a:gd name="T9" fmla="*/ 41 h 48"/>
                <a:gd name="T10" fmla="*/ 50 w 60"/>
                <a:gd name="T11" fmla="*/ 32 h 48"/>
                <a:gd name="T12" fmla="*/ 50 w 60"/>
                <a:gd name="T13" fmla="*/ 30 h 48"/>
                <a:gd name="T14" fmla="*/ 51 w 60"/>
                <a:gd name="T15" fmla="*/ 31 h 48"/>
                <a:gd name="T16" fmla="*/ 58 w 60"/>
                <a:gd name="T17" fmla="*/ 12 h 48"/>
                <a:gd name="T18" fmla="*/ 41 w 60"/>
                <a:gd name="T19" fmla="*/ 0 h 48"/>
                <a:gd name="T20" fmla="*/ 44 w 60"/>
                <a:gd name="T21" fmla="*/ 12 h 48"/>
                <a:gd name="T22" fmla="*/ 45 w 60"/>
                <a:gd name="T23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45" y="12"/>
                  </a:moveTo>
                  <a:cubicBezTo>
                    <a:pt x="40" y="16"/>
                    <a:pt x="30" y="22"/>
                    <a:pt x="27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0" y="38"/>
                    <a:pt x="46" y="35"/>
                    <a:pt x="50" y="32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1"/>
                    <a:pt x="51" y="31"/>
                  </a:cubicBezTo>
                  <a:cubicBezTo>
                    <a:pt x="58" y="25"/>
                    <a:pt x="60" y="18"/>
                    <a:pt x="58" y="12"/>
                  </a:cubicBezTo>
                  <a:cubicBezTo>
                    <a:pt x="56" y="5"/>
                    <a:pt x="50" y="1"/>
                    <a:pt x="41" y="0"/>
                  </a:cubicBezTo>
                  <a:cubicBezTo>
                    <a:pt x="44" y="12"/>
                    <a:pt x="44" y="12"/>
                    <a:pt x="44" y="12"/>
                  </a:cubicBezTo>
                  <a:lnTo>
                    <a:pt x="45" y="12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8" name="PA-任意多边形 64"/>
            <p:cNvSpPr/>
            <p:nvPr>
              <p:custDataLst>
                <p:tags r:id="rId232"/>
              </p:custDataLst>
            </p:nvPr>
          </p:nvSpPr>
          <p:spPr bwMode="auto">
            <a:xfrm>
              <a:off x="3203575" y="1463675"/>
              <a:ext cx="58738" cy="26988"/>
            </a:xfrm>
            <a:custGeom>
              <a:avLst/>
              <a:gdLst>
                <a:gd name="T0" fmla="*/ 66 w 66"/>
                <a:gd name="T1" fmla="*/ 21 h 31"/>
                <a:gd name="T2" fmla="*/ 61 w 66"/>
                <a:gd name="T3" fmla="*/ 3 h 31"/>
                <a:gd name="T4" fmla="*/ 34 w 66"/>
                <a:gd name="T5" fmla="*/ 11 h 31"/>
                <a:gd name="T6" fmla="*/ 14 w 66"/>
                <a:gd name="T7" fmla="*/ 13 h 31"/>
                <a:gd name="T8" fmla="*/ 14 w 66"/>
                <a:gd name="T9" fmla="*/ 12 h 31"/>
                <a:gd name="T10" fmla="*/ 10 w 66"/>
                <a:gd name="T11" fmla="*/ 0 h 31"/>
                <a:gd name="T12" fmla="*/ 2 w 66"/>
                <a:gd name="T13" fmla="*/ 20 h 31"/>
                <a:gd name="T14" fmla="*/ 19 w 66"/>
                <a:gd name="T15" fmla="*/ 30 h 31"/>
                <a:gd name="T16" fmla="*/ 39 w 66"/>
                <a:gd name="T17" fmla="*/ 29 h 31"/>
                <a:gd name="T18" fmla="*/ 66 w 66"/>
                <a:gd name="T1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31">
                  <a:moveTo>
                    <a:pt x="66" y="21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22" y="12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5"/>
                    <a:pt x="0" y="13"/>
                    <a:pt x="2" y="20"/>
                  </a:cubicBezTo>
                  <a:cubicBezTo>
                    <a:pt x="4" y="27"/>
                    <a:pt x="12" y="29"/>
                    <a:pt x="19" y="30"/>
                  </a:cubicBezTo>
                  <a:cubicBezTo>
                    <a:pt x="29" y="31"/>
                    <a:pt x="39" y="29"/>
                    <a:pt x="39" y="29"/>
                  </a:cubicBezTo>
                  <a:lnTo>
                    <a:pt x="66" y="21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9" name="PA-任意多边形 65"/>
            <p:cNvSpPr/>
            <p:nvPr>
              <p:custDataLst>
                <p:tags r:id="rId233"/>
              </p:custDataLst>
            </p:nvPr>
          </p:nvSpPr>
          <p:spPr bwMode="auto">
            <a:xfrm>
              <a:off x="3211513" y="1490663"/>
              <a:ext cx="17463" cy="25400"/>
            </a:xfrm>
            <a:custGeom>
              <a:avLst/>
              <a:gdLst>
                <a:gd name="T0" fmla="*/ 14 w 19"/>
                <a:gd name="T1" fmla="*/ 12 h 31"/>
                <a:gd name="T2" fmla="*/ 10 w 19"/>
                <a:gd name="T3" fmla="*/ 0 h 31"/>
                <a:gd name="T4" fmla="*/ 2 w 19"/>
                <a:gd name="T5" fmla="*/ 20 h 31"/>
                <a:gd name="T6" fmla="*/ 19 w 19"/>
                <a:gd name="T7" fmla="*/ 31 h 31"/>
                <a:gd name="T8" fmla="*/ 14 w 19"/>
                <a:gd name="T9" fmla="*/ 13 h 31"/>
                <a:gd name="T10" fmla="*/ 14 w 19"/>
                <a:gd name="T1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1">
                  <a:moveTo>
                    <a:pt x="14" y="12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6"/>
                    <a:pt x="0" y="13"/>
                    <a:pt x="2" y="20"/>
                  </a:cubicBezTo>
                  <a:cubicBezTo>
                    <a:pt x="4" y="27"/>
                    <a:pt x="12" y="30"/>
                    <a:pt x="19" y="31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0" name="PA-任意多边形 66"/>
            <p:cNvSpPr/>
            <p:nvPr>
              <p:custDataLst>
                <p:tags r:id="rId234"/>
              </p:custDataLst>
            </p:nvPr>
          </p:nvSpPr>
          <p:spPr bwMode="auto">
            <a:xfrm>
              <a:off x="3303588" y="1466850"/>
              <a:ext cx="17463" cy="26988"/>
            </a:xfrm>
            <a:custGeom>
              <a:avLst/>
              <a:gdLst>
                <a:gd name="T0" fmla="*/ 3 w 19"/>
                <a:gd name="T1" fmla="*/ 11 h 30"/>
                <a:gd name="T2" fmla="*/ 3 w 19"/>
                <a:gd name="T3" fmla="*/ 12 h 30"/>
                <a:gd name="T4" fmla="*/ 9 w 19"/>
                <a:gd name="T5" fmla="*/ 30 h 30"/>
                <a:gd name="T6" fmla="*/ 10 w 19"/>
                <a:gd name="T7" fmla="*/ 30 h 30"/>
                <a:gd name="T8" fmla="*/ 17 w 19"/>
                <a:gd name="T9" fmla="*/ 11 h 30"/>
                <a:gd name="T10" fmla="*/ 1 w 19"/>
                <a:gd name="T11" fmla="*/ 0 h 30"/>
                <a:gd name="T12" fmla="*/ 0 w 19"/>
                <a:gd name="T13" fmla="*/ 1 h 30"/>
                <a:gd name="T14" fmla="*/ 3 w 19"/>
                <a:gd name="T15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0">
                  <a:moveTo>
                    <a:pt x="3" y="11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7" y="25"/>
                    <a:pt x="19" y="18"/>
                    <a:pt x="17" y="11"/>
                  </a:cubicBezTo>
                  <a:cubicBezTo>
                    <a:pt x="15" y="5"/>
                    <a:pt x="10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1" name="PA-任意多边形 67"/>
            <p:cNvSpPr/>
            <p:nvPr>
              <p:custDataLst>
                <p:tags r:id="rId235"/>
              </p:custDataLst>
            </p:nvPr>
          </p:nvSpPr>
          <p:spPr bwMode="auto">
            <a:xfrm>
              <a:off x="3224213" y="1493838"/>
              <a:ext cx="46038" cy="23813"/>
            </a:xfrm>
            <a:custGeom>
              <a:avLst/>
              <a:gdLst>
                <a:gd name="T0" fmla="*/ 52 w 52"/>
                <a:gd name="T1" fmla="*/ 18 h 28"/>
                <a:gd name="T2" fmla="*/ 47 w 52"/>
                <a:gd name="T3" fmla="*/ 0 h 28"/>
                <a:gd name="T4" fmla="*/ 20 w 52"/>
                <a:gd name="T5" fmla="*/ 8 h 28"/>
                <a:gd name="T6" fmla="*/ 0 w 52"/>
                <a:gd name="T7" fmla="*/ 9 h 28"/>
                <a:gd name="T8" fmla="*/ 5 w 52"/>
                <a:gd name="T9" fmla="*/ 27 h 28"/>
                <a:gd name="T10" fmla="*/ 25 w 52"/>
                <a:gd name="T11" fmla="*/ 26 h 28"/>
                <a:gd name="T12" fmla="*/ 52 w 52"/>
                <a:gd name="T1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8">
                  <a:moveTo>
                    <a:pt x="52" y="1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8" y="9"/>
                    <a:pt x="0" y="9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15" y="28"/>
                    <a:pt x="25" y="26"/>
                    <a:pt x="25" y="26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2" name="PA-任意多边形 68"/>
            <p:cNvSpPr/>
            <p:nvPr>
              <p:custDataLst>
                <p:tags r:id="rId236"/>
              </p:custDataLst>
            </p:nvPr>
          </p:nvSpPr>
          <p:spPr bwMode="auto">
            <a:xfrm>
              <a:off x="3267075" y="1477963"/>
              <a:ext cx="44450" cy="30163"/>
            </a:xfrm>
            <a:custGeom>
              <a:avLst/>
              <a:gdLst>
                <a:gd name="T0" fmla="*/ 0 w 50"/>
                <a:gd name="T1" fmla="*/ 18 h 36"/>
                <a:gd name="T2" fmla="*/ 5 w 50"/>
                <a:gd name="T3" fmla="*/ 36 h 36"/>
                <a:gd name="T4" fmla="*/ 32 w 50"/>
                <a:gd name="T5" fmla="*/ 28 h 36"/>
                <a:gd name="T6" fmla="*/ 50 w 50"/>
                <a:gd name="T7" fmla="*/ 19 h 36"/>
                <a:gd name="T8" fmla="*/ 50 w 50"/>
                <a:gd name="T9" fmla="*/ 18 h 36"/>
                <a:gd name="T10" fmla="*/ 44 w 50"/>
                <a:gd name="T11" fmla="*/ 0 h 36"/>
                <a:gd name="T12" fmla="*/ 27 w 50"/>
                <a:gd name="T13" fmla="*/ 10 h 36"/>
                <a:gd name="T14" fmla="*/ 0 w 50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6">
                  <a:moveTo>
                    <a:pt x="0" y="18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40" y="26"/>
                    <a:pt x="46" y="23"/>
                    <a:pt x="50" y="19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3"/>
                    <a:pt x="30" y="9"/>
                    <a:pt x="27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3" name="PA-任意多边形 69"/>
            <p:cNvSpPr/>
            <p:nvPr>
              <p:custDataLst>
                <p:tags r:id="rId237"/>
              </p:custDataLst>
            </p:nvPr>
          </p:nvSpPr>
          <p:spPr bwMode="auto">
            <a:xfrm>
              <a:off x="3303588" y="1466850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A6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4" name="PA-任意多边形 70"/>
            <p:cNvSpPr/>
            <p:nvPr>
              <p:custDataLst>
                <p:tags r:id="rId238"/>
              </p:custDataLst>
            </p:nvPr>
          </p:nvSpPr>
          <p:spPr bwMode="auto">
            <a:xfrm>
              <a:off x="3311525" y="1493838"/>
              <a:ext cx="17463" cy="26988"/>
            </a:xfrm>
            <a:custGeom>
              <a:avLst/>
              <a:gdLst>
                <a:gd name="T0" fmla="*/ 3 w 19"/>
                <a:gd name="T1" fmla="*/ 12 h 32"/>
                <a:gd name="T2" fmla="*/ 3 w 19"/>
                <a:gd name="T3" fmla="*/ 12 h 32"/>
                <a:gd name="T4" fmla="*/ 9 w 19"/>
                <a:gd name="T5" fmla="*/ 32 h 32"/>
                <a:gd name="T6" fmla="*/ 17 w 19"/>
                <a:gd name="T7" fmla="*/ 12 h 32"/>
                <a:gd name="T8" fmla="*/ 1 w 19"/>
                <a:gd name="T9" fmla="*/ 0 h 32"/>
                <a:gd name="T10" fmla="*/ 0 w 19"/>
                <a:gd name="T11" fmla="*/ 1 h 32"/>
                <a:gd name="T12" fmla="*/ 3 w 19"/>
                <a:gd name="T1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2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6" y="26"/>
                    <a:pt x="19" y="19"/>
                    <a:pt x="17" y="12"/>
                  </a:cubicBezTo>
                  <a:cubicBezTo>
                    <a:pt x="15" y="5"/>
                    <a:pt x="10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lnTo>
                    <a:pt x="3" y="12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5" name="PA-任意多边形 71"/>
            <p:cNvSpPr/>
            <p:nvPr>
              <p:custDataLst>
                <p:tags r:id="rId239"/>
              </p:custDataLst>
            </p:nvPr>
          </p:nvSpPr>
          <p:spPr bwMode="auto">
            <a:xfrm>
              <a:off x="3219450" y="1516063"/>
              <a:ext cx="17463" cy="26988"/>
            </a:xfrm>
            <a:custGeom>
              <a:avLst/>
              <a:gdLst>
                <a:gd name="T0" fmla="*/ 14 w 19"/>
                <a:gd name="T1" fmla="*/ 12 h 30"/>
                <a:gd name="T2" fmla="*/ 10 w 19"/>
                <a:gd name="T3" fmla="*/ 0 h 30"/>
                <a:gd name="T4" fmla="*/ 2 w 19"/>
                <a:gd name="T5" fmla="*/ 20 h 30"/>
                <a:gd name="T6" fmla="*/ 19 w 19"/>
                <a:gd name="T7" fmla="*/ 30 h 30"/>
                <a:gd name="T8" fmla="*/ 14 w 19"/>
                <a:gd name="T9" fmla="*/ 13 h 30"/>
                <a:gd name="T10" fmla="*/ 14 w 19"/>
                <a:gd name="T11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0">
                  <a:moveTo>
                    <a:pt x="14" y="12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6"/>
                    <a:pt x="0" y="13"/>
                    <a:pt x="2" y="20"/>
                  </a:cubicBezTo>
                  <a:cubicBezTo>
                    <a:pt x="4" y="27"/>
                    <a:pt x="11" y="29"/>
                    <a:pt x="19" y="30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6" name="PA-任意多边形 72"/>
            <p:cNvSpPr/>
            <p:nvPr>
              <p:custDataLst>
                <p:tags r:id="rId240"/>
              </p:custDataLst>
            </p:nvPr>
          </p:nvSpPr>
          <p:spPr bwMode="auto">
            <a:xfrm>
              <a:off x="3232150" y="1520825"/>
              <a:ext cx="47625" cy="22225"/>
            </a:xfrm>
            <a:custGeom>
              <a:avLst/>
              <a:gdLst>
                <a:gd name="T0" fmla="*/ 52 w 52"/>
                <a:gd name="T1" fmla="*/ 18 h 27"/>
                <a:gd name="T2" fmla="*/ 47 w 52"/>
                <a:gd name="T3" fmla="*/ 0 h 27"/>
                <a:gd name="T4" fmla="*/ 20 w 52"/>
                <a:gd name="T5" fmla="*/ 7 h 27"/>
                <a:gd name="T6" fmla="*/ 0 w 52"/>
                <a:gd name="T7" fmla="*/ 9 h 27"/>
                <a:gd name="T8" fmla="*/ 5 w 52"/>
                <a:gd name="T9" fmla="*/ 26 h 27"/>
                <a:gd name="T10" fmla="*/ 25 w 52"/>
                <a:gd name="T11" fmla="*/ 26 h 27"/>
                <a:gd name="T12" fmla="*/ 52 w 52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7">
                  <a:moveTo>
                    <a:pt x="52" y="1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8" y="8"/>
                    <a:pt x="0" y="9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15" y="27"/>
                    <a:pt x="25" y="26"/>
                    <a:pt x="25" y="26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7" name="PA-任意多边形 73"/>
            <p:cNvSpPr/>
            <p:nvPr>
              <p:custDataLst>
                <p:tags r:id="rId241"/>
              </p:custDataLst>
            </p:nvPr>
          </p:nvSpPr>
          <p:spPr bwMode="auto">
            <a:xfrm>
              <a:off x="3275013" y="1503363"/>
              <a:ext cx="44450" cy="31750"/>
            </a:xfrm>
            <a:custGeom>
              <a:avLst/>
              <a:gdLst>
                <a:gd name="T0" fmla="*/ 27 w 50"/>
                <a:gd name="T1" fmla="*/ 11 h 37"/>
                <a:gd name="T2" fmla="*/ 0 w 50"/>
                <a:gd name="T3" fmla="*/ 19 h 37"/>
                <a:gd name="T4" fmla="*/ 5 w 50"/>
                <a:gd name="T5" fmla="*/ 37 h 37"/>
                <a:gd name="T6" fmla="*/ 32 w 50"/>
                <a:gd name="T7" fmla="*/ 29 h 37"/>
                <a:gd name="T8" fmla="*/ 50 w 50"/>
                <a:gd name="T9" fmla="*/ 20 h 37"/>
                <a:gd name="T10" fmla="*/ 44 w 50"/>
                <a:gd name="T11" fmla="*/ 0 h 37"/>
                <a:gd name="T12" fmla="*/ 27 w 50"/>
                <a:gd name="T13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7">
                  <a:moveTo>
                    <a:pt x="27" y="11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40" y="27"/>
                    <a:pt x="46" y="23"/>
                    <a:pt x="50" y="2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4"/>
                    <a:pt x="30" y="10"/>
                    <a:pt x="27" y="11"/>
                  </a:cubicBez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8" name="PA-任意多边形 74"/>
            <p:cNvSpPr/>
            <p:nvPr>
              <p:custDataLst>
                <p:tags r:id="rId242"/>
              </p:custDataLst>
            </p:nvPr>
          </p:nvSpPr>
          <p:spPr bwMode="auto">
            <a:xfrm>
              <a:off x="3311525" y="1493838"/>
              <a:ext cx="1588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A6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9" name="PA-任意多边形 75"/>
            <p:cNvSpPr>
              <a:spLocks noEditPoints="1"/>
            </p:cNvSpPr>
            <p:nvPr>
              <p:custDataLst>
                <p:tags r:id="rId243"/>
              </p:custDataLst>
            </p:nvPr>
          </p:nvSpPr>
          <p:spPr bwMode="auto">
            <a:xfrm>
              <a:off x="3117850" y="1252538"/>
              <a:ext cx="128588" cy="209550"/>
            </a:xfrm>
            <a:custGeom>
              <a:avLst/>
              <a:gdLst>
                <a:gd name="T0" fmla="*/ 142 w 142"/>
                <a:gd name="T1" fmla="*/ 204 h 243"/>
                <a:gd name="T2" fmla="*/ 132 w 142"/>
                <a:gd name="T3" fmla="*/ 170 h 243"/>
                <a:gd name="T4" fmla="*/ 107 w 142"/>
                <a:gd name="T5" fmla="*/ 85 h 243"/>
                <a:gd name="T6" fmla="*/ 82 w 142"/>
                <a:gd name="T7" fmla="*/ 0 h 243"/>
                <a:gd name="T8" fmla="*/ 14 w 142"/>
                <a:gd name="T9" fmla="*/ 112 h 243"/>
                <a:gd name="T10" fmla="*/ 31 w 142"/>
                <a:gd name="T11" fmla="*/ 144 h 243"/>
                <a:gd name="T12" fmla="*/ 83 w 142"/>
                <a:gd name="T13" fmla="*/ 199 h 243"/>
                <a:gd name="T14" fmla="*/ 104 w 142"/>
                <a:gd name="T15" fmla="*/ 243 h 243"/>
                <a:gd name="T16" fmla="*/ 96 w 142"/>
                <a:gd name="T17" fmla="*/ 217 h 243"/>
                <a:gd name="T18" fmla="*/ 142 w 142"/>
                <a:gd name="T19" fmla="*/ 204 h 243"/>
                <a:gd name="T20" fmla="*/ 41 w 142"/>
                <a:gd name="T21" fmla="*/ 100 h 243"/>
                <a:gd name="T22" fmla="*/ 37 w 142"/>
                <a:gd name="T23" fmla="*/ 107 h 243"/>
                <a:gd name="T24" fmla="*/ 29 w 142"/>
                <a:gd name="T25" fmla="*/ 103 h 243"/>
                <a:gd name="T26" fmla="*/ 76 w 142"/>
                <a:gd name="T27" fmla="*/ 19 h 243"/>
                <a:gd name="T28" fmla="*/ 84 w 142"/>
                <a:gd name="T29" fmla="*/ 23 h 243"/>
                <a:gd name="T30" fmla="*/ 80 w 142"/>
                <a:gd name="T31" fmla="*/ 30 h 243"/>
                <a:gd name="T32" fmla="*/ 41 w 142"/>
                <a:gd name="T33" fmla="*/ 10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243">
                  <a:moveTo>
                    <a:pt x="142" y="204"/>
                  </a:moveTo>
                  <a:cubicBezTo>
                    <a:pt x="132" y="170"/>
                    <a:pt x="132" y="170"/>
                    <a:pt x="132" y="170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1" y="15"/>
                    <a:pt x="0" y="65"/>
                    <a:pt x="14" y="112"/>
                  </a:cubicBezTo>
                  <a:cubicBezTo>
                    <a:pt x="18" y="124"/>
                    <a:pt x="24" y="135"/>
                    <a:pt x="31" y="144"/>
                  </a:cubicBezTo>
                  <a:cubicBezTo>
                    <a:pt x="47" y="162"/>
                    <a:pt x="71" y="178"/>
                    <a:pt x="83" y="199"/>
                  </a:cubicBezTo>
                  <a:cubicBezTo>
                    <a:pt x="104" y="243"/>
                    <a:pt x="104" y="243"/>
                    <a:pt x="104" y="243"/>
                  </a:cubicBezTo>
                  <a:cubicBezTo>
                    <a:pt x="96" y="217"/>
                    <a:pt x="96" y="217"/>
                    <a:pt x="96" y="217"/>
                  </a:cubicBezTo>
                  <a:lnTo>
                    <a:pt x="142" y="204"/>
                  </a:lnTo>
                  <a:close/>
                  <a:moveTo>
                    <a:pt x="41" y="100"/>
                  </a:moveTo>
                  <a:cubicBezTo>
                    <a:pt x="41" y="103"/>
                    <a:pt x="40" y="106"/>
                    <a:pt x="37" y="107"/>
                  </a:cubicBezTo>
                  <a:cubicBezTo>
                    <a:pt x="33" y="108"/>
                    <a:pt x="30" y="106"/>
                    <a:pt x="29" y="103"/>
                  </a:cubicBezTo>
                  <a:cubicBezTo>
                    <a:pt x="19" y="68"/>
                    <a:pt x="40" y="30"/>
                    <a:pt x="76" y="19"/>
                  </a:cubicBezTo>
                  <a:cubicBezTo>
                    <a:pt x="79" y="18"/>
                    <a:pt x="83" y="20"/>
                    <a:pt x="84" y="23"/>
                  </a:cubicBezTo>
                  <a:cubicBezTo>
                    <a:pt x="84" y="26"/>
                    <a:pt x="83" y="29"/>
                    <a:pt x="80" y="30"/>
                  </a:cubicBezTo>
                  <a:cubicBezTo>
                    <a:pt x="49" y="39"/>
                    <a:pt x="32" y="70"/>
                    <a:pt x="41" y="100"/>
                  </a:cubicBezTo>
                  <a:close/>
                </a:path>
              </a:pathLst>
            </a:custGeom>
            <a:solidFill>
              <a:srgbClr val="7B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0" name="PA-任意多边形 76"/>
            <p:cNvSpPr/>
            <p:nvPr>
              <p:custDataLst>
                <p:tags r:id="rId244"/>
              </p:custDataLst>
            </p:nvPr>
          </p:nvSpPr>
          <p:spPr bwMode="auto">
            <a:xfrm>
              <a:off x="3205163" y="1428750"/>
              <a:ext cx="50800" cy="34925"/>
            </a:xfrm>
            <a:custGeom>
              <a:avLst/>
              <a:gdLst>
                <a:gd name="T0" fmla="*/ 32 w 32"/>
                <a:gd name="T1" fmla="*/ 18 h 22"/>
                <a:gd name="T2" fmla="*/ 26 w 32"/>
                <a:gd name="T3" fmla="*/ 0 h 22"/>
                <a:gd name="T4" fmla="*/ 0 w 32"/>
                <a:gd name="T5" fmla="*/ 7 h 22"/>
                <a:gd name="T6" fmla="*/ 5 w 32"/>
                <a:gd name="T7" fmla="*/ 21 h 22"/>
                <a:gd name="T8" fmla="*/ 5 w 32"/>
                <a:gd name="T9" fmla="*/ 22 h 22"/>
                <a:gd name="T10" fmla="*/ 32 w 32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2">
                  <a:moveTo>
                    <a:pt x="32" y="18"/>
                  </a:moveTo>
                  <a:lnTo>
                    <a:pt x="26" y="0"/>
                  </a:lnTo>
                  <a:lnTo>
                    <a:pt x="0" y="7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7B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1" name="PA-任意多边形 77"/>
            <p:cNvSpPr/>
            <p:nvPr>
              <p:custDataLst>
                <p:tags r:id="rId245"/>
              </p:custDataLst>
            </p:nvPr>
          </p:nvSpPr>
          <p:spPr bwMode="auto">
            <a:xfrm>
              <a:off x="3192463" y="1239838"/>
              <a:ext cx="109538" cy="200025"/>
            </a:xfrm>
            <a:custGeom>
              <a:avLst/>
              <a:gdLst>
                <a:gd name="T0" fmla="*/ 50 w 122"/>
                <a:gd name="T1" fmla="*/ 185 h 232"/>
                <a:gd name="T2" fmla="*/ 60 w 122"/>
                <a:gd name="T3" fmla="*/ 219 h 232"/>
                <a:gd name="T4" fmla="*/ 106 w 122"/>
                <a:gd name="T5" fmla="*/ 205 h 232"/>
                <a:gd name="T6" fmla="*/ 114 w 122"/>
                <a:gd name="T7" fmla="*/ 232 h 232"/>
                <a:gd name="T8" fmla="*/ 107 w 122"/>
                <a:gd name="T9" fmla="*/ 183 h 232"/>
                <a:gd name="T10" fmla="*/ 121 w 122"/>
                <a:gd name="T11" fmla="*/ 108 h 232"/>
                <a:gd name="T12" fmla="*/ 118 w 122"/>
                <a:gd name="T13" fmla="*/ 73 h 232"/>
                <a:gd name="T14" fmla="*/ 0 w 122"/>
                <a:gd name="T15" fmla="*/ 15 h 232"/>
                <a:gd name="T16" fmla="*/ 25 w 122"/>
                <a:gd name="T17" fmla="*/ 100 h 232"/>
                <a:gd name="T18" fmla="*/ 50 w 122"/>
                <a:gd name="T19" fmla="*/ 18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232">
                  <a:moveTo>
                    <a:pt x="50" y="185"/>
                  </a:moveTo>
                  <a:cubicBezTo>
                    <a:pt x="60" y="219"/>
                    <a:pt x="60" y="219"/>
                    <a:pt x="60" y="219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14" y="232"/>
                    <a:pt x="114" y="232"/>
                    <a:pt x="114" y="232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6" y="159"/>
                    <a:pt x="117" y="132"/>
                    <a:pt x="121" y="108"/>
                  </a:cubicBezTo>
                  <a:cubicBezTo>
                    <a:pt x="122" y="97"/>
                    <a:pt x="122" y="85"/>
                    <a:pt x="118" y="73"/>
                  </a:cubicBezTo>
                  <a:cubicBezTo>
                    <a:pt x="104" y="26"/>
                    <a:pt x="51" y="0"/>
                    <a:pt x="0" y="15"/>
                  </a:cubicBezTo>
                  <a:cubicBezTo>
                    <a:pt x="25" y="100"/>
                    <a:pt x="25" y="100"/>
                    <a:pt x="25" y="100"/>
                  </a:cubicBezTo>
                  <a:lnTo>
                    <a:pt x="50" y="185"/>
                  </a:lnTo>
                  <a:close/>
                </a:path>
              </a:pathLst>
            </a:custGeom>
            <a:solidFill>
              <a:srgbClr val="64B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2" name="PA-任意多边形 78"/>
            <p:cNvSpPr/>
            <p:nvPr>
              <p:custDataLst>
                <p:tags r:id="rId246"/>
              </p:custDataLst>
            </p:nvPr>
          </p:nvSpPr>
          <p:spPr bwMode="auto">
            <a:xfrm>
              <a:off x="3246438" y="1416050"/>
              <a:ext cx="49213" cy="41275"/>
            </a:xfrm>
            <a:custGeom>
              <a:avLst/>
              <a:gdLst>
                <a:gd name="T0" fmla="*/ 0 w 31"/>
                <a:gd name="T1" fmla="*/ 8 h 26"/>
                <a:gd name="T2" fmla="*/ 6 w 31"/>
                <a:gd name="T3" fmla="*/ 26 h 26"/>
                <a:gd name="T4" fmla="*/ 31 w 31"/>
                <a:gd name="T5" fmla="*/ 15 h 26"/>
                <a:gd name="T6" fmla="*/ 31 w 31"/>
                <a:gd name="T7" fmla="*/ 15 h 26"/>
                <a:gd name="T8" fmla="*/ 26 w 31"/>
                <a:gd name="T9" fmla="*/ 0 h 26"/>
                <a:gd name="T10" fmla="*/ 0 w 31"/>
                <a:gd name="T1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6">
                  <a:moveTo>
                    <a:pt x="0" y="8"/>
                  </a:moveTo>
                  <a:lnTo>
                    <a:pt x="6" y="2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4B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3" name="PA-任意多边形 79"/>
            <p:cNvSpPr/>
            <p:nvPr>
              <p:custDataLst>
                <p:tags r:id="rId247"/>
              </p:custDataLst>
            </p:nvPr>
          </p:nvSpPr>
          <p:spPr bwMode="auto">
            <a:xfrm>
              <a:off x="3135313" y="1268413"/>
              <a:ext cx="58738" cy="77788"/>
            </a:xfrm>
            <a:custGeom>
              <a:avLst/>
              <a:gdLst>
                <a:gd name="T0" fmla="*/ 65 w 65"/>
                <a:gd name="T1" fmla="*/ 5 h 90"/>
                <a:gd name="T2" fmla="*/ 57 w 65"/>
                <a:gd name="T3" fmla="*/ 1 h 90"/>
                <a:gd name="T4" fmla="*/ 10 w 65"/>
                <a:gd name="T5" fmla="*/ 85 h 90"/>
                <a:gd name="T6" fmla="*/ 18 w 65"/>
                <a:gd name="T7" fmla="*/ 89 h 90"/>
                <a:gd name="T8" fmla="*/ 22 w 65"/>
                <a:gd name="T9" fmla="*/ 82 h 90"/>
                <a:gd name="T10" fmla="*/ 61 w 65"/>
                <a:gd name="T11" fmla="*/ 12 h 90"/>
                <a:gd name="T12" fmla="*/ 65 w 65"/>
                <a:gd name="T13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0">
                  <a:moveTo>
                    <a:pt x="65" y="5"/>
                  </a:moveTo>
                  <a:cubicBezTo>
                    <a:pt x="64" y="2"/>
                    <a:pt x="60" y="0"/>
                    <a:pt x="57" y="1"/>
                  </a:cubicBezTo>
                  <a:cubicBezTo>
                    <a:pt x="21" y="12"/>
                    <a:pt x="0" y="50"/>
                    <a:pt x="10" y="85"/>
                  </a:cubicBezTo>
                  <a:cubicBezTo>
                    <a:pt x="11" y="88"/>
                    <a:pt x="14" y="90"/>
                    <a:pt x="18" y="89"/>
                  </a:cubicBezTo>
                  <a:cubicBezTo>
                    <a:pt x="21" y="88"/>
                    <a:pt x="22" y="85"/>
                    <a:pt x="22" y="82"/>
                  </a:cubicBezTo>
                  <a:cubicBezTo>
                    <a:pt x="13" y="52"/>
                    <a:pt x="30" y="21"/>
                    <a:pt x="61" y="12"/>
                  </a:cubicBezTo>
                  <a:cubicBezTo>
                    <a:pt x="64" y="11"/>
                    <a:pt x="65" y="8"/>
                    <a:pt x="6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4" name="PA-任意多边形 80"/>
            <p:cNvSpPr>
              <a:spLocks noEditPoints="1"/>
            </p:cNvSpPr>
            <p:nvPr>
              <p:custDataLst>
                <p:tags r:id="rId248"/>
              </p:custDataLst>
            </p:nvPr>
          </p:nvSpPr>
          <p:spPr bwMode="auto">
            <a:xfrm>
              <a:off x="3189288" y="1335088"/>
              <a:ext cx="85725" cy="125413"/>
            </a:xfrm>
            <a:custGeom>
              <a:avLst/>
              <a:gdLst>
                <a:gd name="T0" fmla="*/ 96 w 96"/>
                <a:gd name="T1" fmla="*/ 132 h 145"/>
                <a:gd name="T2" fmla="*/ 91 w 96"/>
                <a:gd name="T3" fmla="*/ 133 h 145"/>
                <a:gd name="T4" fmla="*/ 75 w 96"/>
                <a:gd name="T5" fmla="*/ 13 h 145"/>
                <a:gd name="T6" fmla="*/ 62 w 96"/>
                <a:gd name="T7" fmla="*/ 7 h 145"/>
                <a:gd name="T8" fmla="*/ 55 w 96"/>
                <a:gd name="T9" fmla="*/ 9 h 145"/>
                <a:gd name="T10" fmla="*/ 64 w 96"/>
                <a:gd name="T11" fmla="*/ 18 h 145"/>
                <a:gd name="T12" fmla="*/ 63 w 96"/>
                <a:gd name="T13" fmla="*/ 25 h 145"/>
                <a:gd name="T14" fmla="*/ 56 w 96"/>
                <a:gd name="T15" fmla="*/ 29 h 145"/>
                <a:gd name="T16" fmla="*/ 44 w 96"/>
                <a:gd name="T17" fmla="*/ 27 h 145"/>
                <a:gd name="T18" fmla="*/ 42 w 96"/>
                <a:gd name="T19" fmla="*/ 16 h 145"/>
                <a:gd name="T20" fmla="*/ 43 w 96"/>
                <a:gd name="T21" fmla="*/ 13 h 145"/>
                <a:gd name="T22" fmla="*/ 38 w 96"/>
                <a:gd name="T23" fmla="*/ 14 h 145"/>
                <a:gd name="T24" fmla="*/ 29 w 96"/>
                <a:gd name="T25" fmla="*/ 18 h 145"/>
                <a:gd name="T26" fmla="*/ 38 w 96"/>
                <a:gd name="T27" fmla="*/ 27 h 145"/>
                <a:gd name="T28" fmla="*/ 37 w 96"/>
                <a:gd name="T29" fmla="*/ 33 h 145"/>
                <a:gd name="T30" fmla="*/ 31 w 96"/>
                <a:gd name="T31" fmla="*/ 36 h 145"/>
                <a:gd name="T32" fmla="*/ 22 w 96"/>
                <a:gd name="T33" fmla="*/ 37 h 145"/>
                <a:gd name="T34" fmla="*/ 17 w 96"/>
                <a:gd name="T35" fmla="*/ 31 h 145"/>
                <a:gd name="T36" fmla="*/ 19 w 96"/>
                <a:gd name="T37" fmla="*/ 21 h 145"/>
                <a:gd name="T38" fmla="*/ 13 w 96"/>
                <a:gd name="T39" fmla="*/ 21 h 145"/>
                <a:gd name="T40" fmla="*/ 6 w 96"/>
                <a:gd name="T41" fmla="*/ 33 h 145"/>
                <a:gd name="T42" fmla="*/ 57 w 96"/>
                <a:gd name="T43" fmla="*/ 143 h 145"/>
                <a:gd name="T44" fmla="*/ 53 w 96"/>
                <a:gd name="T45" fmla="*/ 145 h 145"/>
                <a:gd name="T46" fmla="*/ 1 w 96"/>
                <a:gd name="T47" fmla="*/ 35 h 145"/>
                <a:gd name="T48" fmla="*/ 1 w 96"/>
                <a:gd name="T49" fmla="*/ 35 h 145"/>
                <a:gd name="T50" fmla="*/ 12 w 96"/>
                <a:gd name="T51" fmla="*/ 16 h 145"/>
                <a:gd name="T52" fmla="*/ 23 w 96"/>
                <a:gd name="T53" fmla="*/ 17 h 145"/>
                <a:gd name="T54" fmla="*/ 36 w 96"/>
                <a:gd name="T55" fmla="*/ 9 h 145"/>
                <a:gd name="T56" fmla="*/ 48 w 96"/>
                <a:gd name="T57" fmla="*/ 8 h 145"/>
                <a:gd name="T58" fmla="*/ 61 w 96"/>
                <a:gd name="T59" fmla="*/ 2 h 145"/>
                <a:gd name="T60" fmla="*/ 80 w 96"/>
                <a:gd name="T61" fmla="*/ 11 h 145"/>
                <a:gd name="T62" fmla="*/ 80 w 96"/>
                <a:gd name="T63" fmla="*/ 11 h 145"/>
                <a:gd name="T64" fmla="*/ 80 w 96"/>
                <a:gd name="T65" fmla="*/ 12 h 145"/>
                <a:gd name="T66" fmla="*/ 96 w 96"/>
                <a:gd name="T67" fmla="*/ 132 h 145"/>
                <a:gd name="T68" fmla="*/ 50 w 96"/>
                <a:gd name="T69" fmla="*/ 13 h 145"/>
                <a:gd name="T70" fmla="*/ 47 w 96"/>
                <a:gd name="T71" fmla="*/ 17 h 145"/>
                <a:gd name="T72" fmla="*/ 48 w 96"/>
                <a:gd name="T73" fmla="*/ 23 h 145"/>
                <a:gd name="T74" fmla="*/ 54 w 96"/>
                <a:gd name="T75" fmla="*/ 24 h 145"/>
                <a:gd name="T76" fmla="*/ 58 w 96"/>
                <a:gd name="T77" fmla="*/ 22 h 145"/>
                <a:gd name="T78" fmla="*/ 59 w 96"/>
                <a:gd name="T79" fmla="*/ 19 h 145"/>
                <a:gd name="T80" fmla="*/ 50 w 96"/>
                <a:gd name="T81" fmla="*/ 13 h 145"/>
                <a:gd name="T82" fmla="*/ 25 w 96"/>
                <a:gd name="T83" fmla="*/ 22 h 145"/>
                <a:gd name="T84" fmla="*/ 22 w 96"/>
                <a:gd name="T85" fmla="*/ 30 h 145"/>
                <a:gd name="T86" fmla="*/ 24 w 96"/>
                <a:gd name="T87" fmla="*/ 32 h 145"/>
                <a:gd name="T88" fmla="*/ 29 w 96"/>
                <a:gd name="T89" fmla="*/ 31 h 145"/>
                <a:gd name="T90" fmla="*/ 33 w 96"/>
                <a:gd name="T91" fmla="*/ 29 h 145"/>
                <a:gd name="T92" fmla="*/ 25 w 96"/>
                <a:gd name="T9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145">
                  <a:moveTo>
                    <a:pt x="96" y="132"/>
                  </a:moveTo>
                  <a:cubicBezTo>
                    <a:pt x="91" y="133"/>
                    <a:pt x="91" y="133"/>
                    <a:pt x="91" y="13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68" y="6"/>
                    <a:pt x="62" y="7"/>
                  </a:cubicBezTo>
                  <a:cubicBezTo>
                    <a:pt x="59" y="7"/>
                    <a:pt x="57" y="8"/>
                    <a:pt x="55" y="9"/>
                  </a:cubicBezTo>
                  <a:cubicBezTo>
                    <a:pt x="59" y="11"/>
                    <a:pt x="63" y="14"/>
                    <a:pt x="64" y="18"/>
                  </a:cubicBezTo>
                  <a:cubicBezTo>
                    <a:pt x="64" y="20"/>
                    <a:pt x="64" y="23"/>
                    <a:pt x="63" y="25"/>
                  </a:cubicBezTo>
                  <a:cubicBezTo>
                    <a:pt x="61" y="27"/>
                    <a:pt x="59" y="28"/>
                    <a:pt x="56" y="29"/>
                  </a:cubicBezTo>
                  <a:cubicBezTo>
                    <a:pt x="49" y="31"/>
                    <a:pt x="46" y="29"/>
                    <a:pt x="44" y="27"/>
                  </a:cubicBezTo>
                  <a:cubicBezTo>
                    <a:pt x="42" y="24"/>
                    <a:pt x="41" y="20"/>
                    <a:pt x="42" y="16"/>
                  </a:cubicBezTo>
                  <a:cubicBezTo>
                    <a:pt x="43" y="15"/>
                    <a:pt x="43" y="14"/>
                    <a:pt x="43" y="13"/>
                  </a:cubicBezTo>
                  <a:cubicBezTo>
                    <a:pt x="42" y="13"/>
                    <a:pt x="40" y="13"/>
                    <a:pt x="38" y="14"/>
                  </a:cubicBezTo>
                  <a:cubicBezTo>
                    <a:pt x="34" y="15"/>
                    <a:pt x="31" y="17"/>
                    <a:pt x="29" y="18"/>
                  </a:cubicBezTo>
                  <a:cubicBezTo>
                    <a:pt x="34" y="21"/>
                    <a:pt x="37" y="24"/>
                    <a:pt x="38" y="27"/>
                  </a:cubicBezTo>
                  <a:cubicBezTo>
                    <a:pt x="39" y="29"/>
                    <a:pt x="39" y="31"/>
                    <a:pt x="37" y="33"/>
                  </a:cubicBezTo>
                  <a:cubicBezTo>
                    <a:pt x="36" y="34"/>
                    <a:pt x="34" y="35"/>
                    <a:pt x="31" y="36"/>
                  </a:cubicBezTo>
                  <a:cubicBezTo>
                    <a:pt x="28" y="37"/>
                    <a:pt x="25" y="37"/>
                    <a:pt x="22" y="37"/>
                  </a:cubicBezTo>
                  <a:cubicBezTo>
                    <a:pt x="20" y="36"/>
                    <a:pt x="18" y="34"/>
                    <a:pt x="17" y="31"/>
                  </a:cubicBezTo>
                  <a:cubicBezTo>
                    <a:pt x="16" y="28"/>
                    <a:pt x="17" y="25"/>
                    <a:pt x="19" y="21"/>
                  </a:cubicBezTo>
                  <a:cubicBezTo>
                    <a:pt x="17" y="21"/>
                    <a:pt x="15" y="21"/>
                    <a:pt x="13" y="21"/>
                  </a:cubicBezTo>
                  <a:cubicBezTo>
                    <a:pt x="5" y="24"/>
                    <a:pt x="6" y="31"/>
                    <a:pt x="6" y="3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0"/>
                    <a:pt x="1" y="20"/>
                    <a:pt x="12" y="16"/>
                  </a:cubicBezTo>
                  <a:cubicBezTo>
                    <a:pt x="15" y="15"/>
                    <a:pt x="19" y="16"/>
                    <a:pt x="23" y="17"/>
                  </a:cubicBezTo>
                  <a:cubicBezTo>
                    <a:pt x="26" y="13"/>
                    <a:pt x="31" y="11"/>
                    <a:pt x="36" y="9"/>
                  </a:cubicBezTo>
                  <a:cubicBezTo>
                    <a:pt x="40" y="8"/>
                    <a:pt x="44" y="8"/>
                    <a:pt x="48" y="8"/>
                  </a:cubicBezTo>
                  <a:cubicBezTo>
                    <a:pt x="51" y="5"/>
                    <a:pt x="56" y="3"/>
                    <a:pt x="61" y="2"/>
                  </a:cubicBezTo>
                  <a:cubicBezTo>
                    <a:pt x="72" y="0"/>
                    <a:pt x="79" y="10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2"/>
                    <a:pt x="80" y="12"/>
                    <a:pt x="80" y="12"/>
                  </a:cubicBezTo>
                  <a:lnTo>
                    <a:pt x="96" y="132"/>
                  </a:lnTo>
                  <a:close/>
                  <a:moveTo>
                    <a:pt x="50" y="13"/>
                  </a:moveTo>
                  <a:cubicBezTo>
                    <a:pt x="48" y="15"/>
                    <a:pt x="47" y="16"/>
                    <a:pt x="47" y="17"/>
                  </a:cubicBezTo>
                  <a:cubicBezTo>
                    <a:pt x="46" y="20"/>
                    <a:pt x="47" y="22"/>
                    <a:pt x="48" y="23"/>
                  </a:cubicBezTo>
                  <a:cubicBezTo>
                    <a:pt x="49" y="25"/>
                    <a:pt x="51" y="25"/>
                    <a:pt x="54" y="24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9" y="21"/>
                    <a:pt x="59" y="20"/>
                    <a:pt x="59" y="19"/>
                  </a:cubicBezTo>
                  <a:cubicBezTo>
                    <a:pt x="58" y="17"/>
                    <a:pt x="55" y="14"/>
                    <a:pt x="50" y="13"/>
                  </a:cubicBezTo>
                  <a:close/>
                  <a:moveTo>
                    <a:pt x="25" y="22"/>
                  </a:moveTo>
                  <a:cubicBezTo>
                    <a:pt x="22" y="25"/>
                    <a:pt x="22" y="28"/>
                    <a:pt x="22" y="30"/>
                  </a:cubicBezTo>
                  <a:cubicBezTo>
                    <a:pt x="22" y="31"/>
                    <a:pt x="23" y="31"/>
                    <a:pt x="24" y="32"/>
                  </a:cubicBezTo>
                  <a:cubicBezTo>
                    <a:pt x="25" y="32"/>
                    <a:pt x="27" y="32"/>
                    <a:pt x="29" y="31"/>
                  </a:cubicBezTo>
                  <a:cubicBezTo>
                    <a:pt x="30" y="31"/>
                    <a:pt x="34" y="30"/>
                    <a:pt x="33" y="29"/>
                  </a:cubicBezTo>
                  <a:cubicBezTo>
                    <a:pt x="33" y="27"/>
                    <a:pt x="29" y="24"/>
                    <a:pt x="2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5" name="PA-任意多边形 81"/>
            <p:cNvSpPr/>
            <p:nvPr>
              <p:custDataLst>
                <p:tags r:id="rId249"/>
              </p:custDataLst>
            </p:nvPr>
          </p:nvSpPr>
          <p:spPr bwMode="auto">
            <a:xfrm>
              <a:off x="3549650" y="984250"/>
              <a:ext cx="30163" cy="17463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6" name="PA-任意多边形 82"/>
            <p:cNvSpPr/>
            <p:nvPr>
              <p:custDataLst>
                <p:tags r:id="rId250"/>
              </p:custDataLst>
            </p:nvPr>
          </p:nvSpPr>
          <p:spPr bwMode="auto">
            <a:xfrm>
              <a:off x="3430588" y="1014413"/>
              <a:ext cx="103188" cy="182563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7" name="PA-任意多边形 83"/>
            <p:cNvSpPr/>
            <p:nvPr>
              <p:custDataLst>
                <p:tags r:id="rId251"/>
              </p:custDataLst>
            </p:nvPr>
          </p:nvSpPr>
          <p:spPr bwMode="auto">
            <a:xfrm>
              <a:off x="3487738" y="1023938"/>
              <a:ext cx="104775" cy="18097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8" name="PA-任意多边形 84"/>
            <p:cNvSpPr/>
            <p:nvPr>
              <p:custDataLst>
                <p:tags r:id="rId252"/>
              </p:custDataLst>
            </p:nvPr>
          </p:nvSpPr>
          <p:spPr bwMode="auto">
            <a:xfrm>
              <a:off x="3484563" y="1196975"/>
              <a:ext cx="66675" cy="25400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9" name="PA-任意多边形 85"/>
            <p:cNvSpPr/>
            <p:nvPr>
              <p:custDataLst>
                <p:tags r:id="rId253"/>
              </p:custDataLst>
            </p:nvPr>
          </p:nvSpPr>
          <p:spPr bwMode="auto">
            <a:xfrm>
              <a:off x="3430588" y="1176338"/>
              <a:ext cx="57150" cy="38100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0" name="PA-任意多边形 86"/>
            <p:cNvSpPr/>
            <p:nvPr>
              <p:custDataLst>
                <p:tags r:id="rId254"/>
              </p:custDataLst>
            </p:nvPr>
          </p:nvSpPr>
          <p:spPr bwMode="auto">
            <a:xfrm>
              <a:off x="3533775" y="1004888"/>
              <a:ext cx="58738" cy="38100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1" name="PA-任意多边形 87"/>
            <p:cNvSpPr/>
            <p:nvPr>
              <p:custDataLst>
                <p:tags r:id="rId255"/>
              </p:custDataLst>
            </p:nvPr>
          </p:nvSpPr>
          <p:spPr bwMode="auto">
            <a:xfrm>
              <a:off x="3473450" y="995363"/>
              <a:ext cx="65088" cy="28575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2" name="PA-任意多边形 88"/>
            <p:cNvSpPr/>
            <p:nvPr>
              <p:custDataLst>
                <p:tags r:id="rId256"/>
              </p:custDataLst>
            </p:nvPr>
          </p:nvSpPr>
          <p:spPr bwMode="auto">
            <a:xfrm>
              <a:off x="3538538" y="995363"/>
              <a:ext cx="50800" cy="23813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3" name="PA-任意多边形 89"/>
            <p:cNvSpPr/>
            <p:nvPr>
              <p:custDataLst>
                <p:tags r:id="rId257"/>
              </p:custDataLst>
            </p:nvPr>
          </p:nvSpPr>
          <p:spPr bwMode="auto">
            <a:xfrm>
              <a:off x="3492500" y="985838"/>
              <a:ext cx="49213" cy="19050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4" name="PA-任意多边形 90"/>
            <p:cNvSpPr/>
            <p:nvPr>
              <p:custDataLst>
                <p:tags r:id="rId258"/>
              </p:custDataLst>
            </p:nvPr>
          </p:nvSpPr>
          <p:spPr bwMode="auto">
            <a:xfrm>
              <a:off x="3498850" y="998538"/>
              <a:ext cx="17463" cy="20638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5" name="PA-任意多边形 91"/>
            <p:cNvSpPr/>
            <p:nvPr>
              <p:custDataLst>
                <p:tags r:id="rId259"/>
              </p:custDataLst>
            </p:nvPr>
          </p:nvSpPr>
          <p:spPr bwMode="auto">
            <a:xfrm>
              <a:off x="3498850" y="998538"/>
              <a:ext cx="17463" cy="20638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6" name="PA-任意多边形 92"/>
            <p:cNvSpPr/>
            <p:nvPr>
              <p:custDataLst>
                <p:tags r:id="rId260"/>
              </p:custDataLst>
            </p:nvPr>
          </p:nvSpPr>
          <p:spPr bwMode="auto">
            <a:xfrm>
              <a:off x="3494088" y="1042988"/>
              <a:ext cx="95250" cy="141288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7" name="PA-任意多边形 93"/>
            <p:cNvSpPr/>
            <p:nvPr>
              <p:custDataLst>
                <p:tags r:id="rId261"/>
              </p:custDataLst>
            </p:nvPr>
          </p:nvSpPr>
          <p:spPr bwMode="auto">
            <a:xfrm>
              <a:off x="3435350" y="1031875"/>
              <a:ext cx="93663" cy="141288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8" name="PA-矩形 94"/>
            <p:cNvSpPr>
              <a:spLocks noChangeArrowheads="1"/>
            </p:cNvSpPr>
            <p:nvPr>
              <p:custDataLst>
                <p:tags r:id="rId262"/>
              </p:custDataLst>
            </p:nvPr>
          </p:nvSpPr>
          <p:spPr bwMode="auto">
            <a:xfrm>
              <a:off x="3492500" y="1017588"/>
              <a:ext cx="17463" cy="20638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9" name="PA-任意多边形 95"/>
            <p:cNvSpPr/>
            <p:nvPr>
              <p:custDataLst>
                <p:tags r:id="rId263"/>
              </p:custDataLst>
            </p:nvPr>
          </p:nvSpPr>
          <p:spPr bwMode="auto">
            <a:xfrm>
              <a:off x="3509963" y="1016000"/>
              <a:ext cx="0" cy="3175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0" name="PA-任意多边形 96"/>
            <p:cNvSpPr/>
            <p:nvPr>
              <p:custDataLst>
                <p:tags r:id="rId264"/>
              </p:custDataLst>
            </p:nvPr>
          </p:nvSpPr>
          <p:spPr bwMode="auto">
            <a:xfrm>
              <a:off x="3452813" y="1163638"/>
              <a:ext cx="17463" cy="2698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1" name="PA-任意多边形 97"/>
            <p:cNvSpPr/>
            <p:nvPr>
              <p:custDataLst>
                <p:tags r:id="rId265"/>
              </p:custDataLst>
            </p:nvPr>
          </p:nvSpPr>
          <p:spPr bwMode="auto">
            <a:xfrm>
              <a:off x="3498850" y="1016000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2" name="PA-任意多边形 98"/>
            <p:cNvSpPr/>
            <p:nvPr>
              <p:custDataLst>
                <p:tags r:id="rId266"/>
              </p:custDataLst>
            </p:nvPr>
          </p:nvSpPr>
          <p:spPr bwMode="auto">
            <a:xfrm>
              <a:off x="3498850" y="1016000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3" name="PA-任意多边形 99"/>
            <p:cNvSpPr/>
            <p:nvPr>
              <p:custDataLst>
                <p:tags r:id="rId267"/>
              </p:custDataLst>
            </p:nvPr>
          </p:nvSpPr>
          <p:spPr bwMode="auto">
            <a:xfrm>
              <a:off x="3459163" y="1036638"/>
              <a:ext cx="46038" cy="130175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28" name="PA-简单673"/>
          <p:cNvGrpSpPr/>
          <p:nvPr>
            <p:custDataLst>
              <p:tags r:id="rId17"/>
            </p:custDataLst>
          </p:nvPr>
        </p:nvGrpSpPr>
        <p:grpSpPr>
          <a:xfrm rot="20555902">
            <a:off x="5676180" y="1889149"/>
            <a:ext cx="538571" cy="1074621"/>
            <a:chOff x="2884488" y="984250"/>
            <a:chExt cx="1017588" cy="2030413"/>
          </a:xfrm>
        </p:grpSpPr>
        <p:sp>
          <p:nvSpPr>
            <p:cNvPr id="329" name="PA-任意多边形 17"/>
            <p:cNvSpPr/>
            <p:nvPr>
              <p:custDataLst>
                <p:tags r:id="rId102"/>
              </p:custDataLst>
            </p:nvPr>
          </p:nvSpPr>
          <p:spPr bwMode="auto">
            <a:xfrm>
              <a:off x="2968625" y="1720850"/>
              <a:ext cx="850900" cy="1265238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0" name="PA-任意多边形 18"/>
            <p:cNvSpPr/>
            <p:nvPr>
              <p:custDataLst>
                <p:tags r:id="rId103"/>
              </p:custDataLst>
            </p:nvPr>
          </p:nvSpPr>
          <p:spPr bwMode="auto">
            <a:xfrm>
              <a:off x="2968625" y="1720850"/>
              <a:ext cx="850900" cy="1265238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1" name="PA-任意多边形 19"/>
            <p:cNvSpPr/>
            <p:nvPr>
              <p:custDataLst>
                <p:tags r:id="rId104"/>
              </p:custDataLst>
            </p:nvPr>
          </p:nvSpPr>
          <p:spPr bwMode="auto">
            <a:xfrm>
              <a:off x="3303588" y="2176463"/>
              <a:ext cx="107950" cy="115888"/>
            </a:xfrm>
            <a:custGeom>
              <a:avLst/>
              <a:gdLst>
                <a:gd name="T0" fmla="*/ 80 w 119"/>
                <a:gd name="T1" fmla="*/ 134 h 134"/>
                <a:gd name="T2" fmla="*/ 0 w 119"/>
                <a:gd name="T3" fmla="*/ 93 h 134"/>
                <a:gd name="T4" fmla="*/ 26 w 119"/>
                <a:gd name="T5" fmla="*/ 37 h 134"/>
                <a:gd name="T6" fmla="*/ 104 w 119"/>
                <a:gd name="T7" fmla="*/ 38 h 134"/>
                <a:gd name="T8" fmla="*/ 119 w 119"/>
                <a:gd name="T9" fmla="*/ 60 h 134"/>
                <a:gd name="T10" fmla="*/ 80 w 119"/>
                <a:gd name="T1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34">
                  <a:moveTo>
                    <a:pt x="80" y="13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43" y="4"/>
                    <a:pt x="78" y="0"/>
                    <a:pt x="104" y="38"/>
                  </a:cubicBezTo>
                  <a:cubicBezTo>
                    <a:pt x="107" y="44"/>
                    <a:pt x="119" y="60"/>
                    <a:pt x="119" y="60"/>
                  </a:cubicBezTo>
                  <a:cubicBezTo>
                    <a:pt x="80" y="134"/>
                    <a:pt x="80" y="134"/>
                    <a:pt x="80" y="1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2" name="PA-任意多边形 20"/>
            <p:cNvSpPr/>
            <p:nvPr>
              <p:custDataLst>
                <p:tags r:id="rId105"/>
              </p:custDataLst>
            </p:nvPr>
          </p:nvSpPr>
          <p:spPr bwMode="auto">
            <a:xfrm>
              <a:off x="3478213" y="2279650"/>
              <a:ext cx="119063" cy="103188"/>
            </a:xfrm>
            <a:custGeom>
              <a:avLst/>
              <a:gdLst>
                <a:gd name="T0" fmla="*/ 0 w 132"/>
                <a:gd name="T1" fmla="*/ 50 h 120"/>
                <a:gd name="T2" fmla="*/ 77 w 132"/>
                <a:gd name="T3" fmla="*/ 0 h 120"/>
                <a:gd name="T4" fmla="*/ 111 w 132"/>
                <a:gd name="T5" fmla="*/ 52 h 120"/>
                <a:gd name="T6" fmla="*/ 72 w 132"/>
                <a:gd name="T7" fmla="*/ 118 h 120"/>
                <a:gd name="T8" fmla="*/ 45 w 132"/>
                <a:gd name="T9" fmla="*/ 120 h 120"/>
                <a:gd name="T10" fmla="*/ 0 w 132"/>
                <a:gd name="T11" fmla="*/ 5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0">
                  <a:moveTo>
                    <a:pt x="0" y="5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32" y="83"/>
                    <a:pt x="118" y="114"/>
                    <a:pt x="72" y="118"/>
                  </a:cubicBezTo>
                  <a:cubicBezTo>
                    <a:pt x="65" y="118"/>
                    <a:pt x="45" y="120"/>
                    <a:pt x="45" y="12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3" name="PA-任意多边形 21"/>
            <p:cNvSpPr/>
            <p:nvPr>
              <p:custDataLst>
                <p:tags r:id="rId106"/>
              </p:custDataLst>
            </p:nvPr>
          </p:nvSpPr>
          <p:spPr bwMode="auto">
            <a:xfrm>
              <a:off x="3367088" y="2174875"/>
              <a:ext cx="169863" cy="104775"/>
            </a:xfrm>
            <a:custGeom>
              <a:avLst/>
              <a:gdLst>
                <a:gd name="T0" fmla="*/ 60 w 188"/>
                <a:gd name="T1" fmla="*/ 122 h 122"/>
                <a:gd name="T2" fmla="*/ 151 w 188"/>
                <a:gd name="T3" fmla="*/ 119 h 122"/>
                <a:gd name="T4" fmla="*/ 188 w 188"/>
                <a:gd name="T5" fmla="*/ 42 h 122"/>
                <a:gd name="T6" fmla="*/ 163 w 188"/>
                <a:gd name="T7" fmla="*/ 58 h 122"/>
                <a:gd name="T8" fmla="*/ 139 w 188"/>
                <a:gd name="T9" fmla="*/ 22 h 122"/>
                <a:gd name="T10" fmla="*/ 68 w 188"/>
                <a:gd name="T11" fmla="*/ 4 h 122"/>
                <a:gd name="T12" fmla="*/ 0 w 188"/>
                <a:gd name="T13" fmla="*/ 9 h 122"/>
                <a:gd name="T14" fmla="*/ 0 w 188"/>
                <a:gd name="T15" fmla="*/ 9 h 122"/>
                <a:gd name="T16" fmla="*/ 39 w 188"/>
                <a:gd name="T17" fmla="*/ 34 h 122"/>
                <a:gd name="T18" fmla="*/ 85 w 188"/>
                <a:gd name="T19" fmla="*/ 106 h 122"/>
                <a:gd name="T20" fmla="*/ 60 w 188"/>
                <a:gd name="T2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22">
                  <a:moveTo>
                    <a:pt x="60" y="122"/>
                  </a:moveTo>
                  <a:cubicBezTo>
                    <a:pt x="151" y="119"/>
                    <a:pt x="151" y="119"/>
                    <a:pt x="151" y="119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26" y="7"/>
                    <a:pt x="124" y="0"/>
                    <a:pt x="68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2" y="12"/>
                    <a:pt x="35" y="27"/>
                    <a:pt x="39" y="3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60" y="122"/>
                    <a:pt x="60" y="122"/>
                    <a:pt x="60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4" name="PA-任意多边形 22"/>
            <p:cNvSpPr/>
            <p:nvPr>
              <p:custDataLst>
                <p:tags r:id="rId107"/>
              </p:custDataLst>
            </p:nvPr>
          </p:nvSpPr>
          <p:spPr bwMode="auto">
            <a:xfrm>
              <a:off x="3429000" y="2363788"/>
              <a:ext cx="153988" cy="131763"/>
            </a:xfrm>
            <a:custGeom>
              <a:avLst/>
              <a:gdLst>
                <a:gd name="T0" fmla="*/ 43 w 171"/>
                <a:gd name="T1" fmla="*/ 0 h 152"/>
                <a:gd name="T2" fmla="*/ 0 w 171"/>
                <a:gd name="T3" fmla="*/ 81 h 152"/>
                <a:gd name="T4" fmla="*/ 49 w 171"/>
                <a:gd name="T5" fmla="*/ 152 h 152"/>
                <a:gd name="T6" fmla="*/ 48 w 171"/>
                <a:gd name="T7" fmla="*/ 121 h 152"/>
                <a:gd name="T8" fmla="*/ 90 w 171"/>
                <a:gd name="T9" fmla="*/ 119 h 152"/>
                <a:gd name="T10" fmla="*/ 141 w 171"/>
                <a:gd name="T11" fmla="*/ 66 h 152"/>
                <a:gd name="T12" fmla="*/ 171 w 171"/>
                <a:gd name="T13" fmla="*/ 5 h 152"/>
                <a:gd name="T14" fmla="*/ 171 w 171"/>
                <a:gd name="T15" fmla="*/ 5 h 152"/>
                <a:gd name="T16" fmla="*/ 131 w 171"/>
                <a:gd name="T17" fmla="*/ 24 h 152"/>
                <a:gd name="T18" fmla="*/ 45 w 171"/>
                <a:gd name="T19" fmla="*/ 30 h 152"/>
                <a:gd name="T20" fmla="*/ 43 w 171"/>
                <a:gd name="T2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52">
                  <a:moveTo>
                    <a:pt x="43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110" y="115"/>
                    <a:pt x="116" y="116"/>
                    <a:pt x="141" y="6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57" y="23"/>
                    <a:pt x="139" y="25"/>
                    <a:pt x="131" y="24"/>
                  </a:cubicBezTo>
                  <a:cubicBezTo>
                    <a:pt x="45" y="30"/>
                    <a:pt x="45" y="30"/>
                    <a:pt x="45" y="3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5" name="PA-任意多边形 23"/>
            <p:cNvSpPr/>
            <p:nvPr>
              <p:custDataLst>
                <p:tags r:id="rId108"/>
              </p:custDataLst>
            </p:nvPr>
          </p:nvSpPr>
          <p:spPr bwMode="auto">
            <a:xfrm>
              <a:off x="3240088" y="2290763"/>
              <a:ext cx="130175" cy="107950"/>
            </a:xfrm>
            <a:custGeom>
              <a:avLst/>
              <a:gdLst>
                <a:gd name="T0" fmla="*/ 145 w 145"/>
                <a:gd name="T1" fmla="*/ 79 h 125"/>
                <a:gd name="T2" fmla="*/ 97 w 145"/>
                <a:gd name="T3" fmla="*/ 0 h 125"/>
                <a:gd name="T4" fmla="*/ 11 w 145"/>
                <a:gd name="T5" fmla="*/ 7 h 125"/>
                <a:gd name="T6" fmla="*/ 37 w 145"/>
                <a:gd name="T7" fmla="*/ 21 h 125"/>
                <a:gd name="T8" fmla="*/ 18 w 145"/>
                <a:gd name="T9" fmla="*/ 60 h 125"/>
                <a:gd name="T10" fmla="*/ 72 w 145"/>
                <a:gd name="T11" fmla="*/ 123 h 125"/>
                <a:gd name="T12" fmla="*/ 89 w 145"/>
                <a:gd name="T13" fmla="*/ 122 h 125"/>
                <a:gd name="T14" fmla="*/ 118 w 145"/>
                <a:gd name="T15" fmla="*/ 64 h 125"/>
                <a:gd name="T16" fmla="*/ 145 w 145"/>
                <a:gd name="T17" fmla="*/ 7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25">
                  <a:moveTo>
                    <a:pt x="145" y="79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99"/>
                    <a:pt x="35" y="125"/>
                    <a:pt x="72" y="123"/>
                  </a:cubicBezTo>
                  <a:cubicBezTo>
                    <a:pt x="89" y="122"/>
                    <a:pt x="89" y="122"/>
                    <a:pt x="89" y="122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45" y="79"/>
                    <a:pt x="145" y="79"/>
                    <a:pt x="14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6" name="PA-任意多边形 24"/>
            <p:cNvSpPr/>
            <p:nvPr>
              <p:custDataLst>
                <p:tags r:id="rId109"/>
              </p:custDataLst>
            </p:nvPr>
          </p:nvSpPr>
          <p:spPr bwMode="auto">
            <a:xfrm>
              <a:off x="3259138" y="2387600"/>
              <a:ext cx="152400" cy="93663"/>
            </a:xfrm>
            <a:custGeom>
              <a:avLst/>
              <a:gdLst>
                <a:gd name="T0" fmla="*/ 164 w 169"/>
                <a:gd name="T1" fmla="*/ 8 h 108"/>
                <a:gd name="T2" fmla="*/ 169 w 169"/>
                <a:gd name="T3" fmla="*/ 101 h 108"/>
                <a:gd name="T4" fmla="*/ 93 w 169"/>
                <a:gd name="T5" fmla="*/ 106 h 108"/>
                <a:gd name="T6" fmla="*/ 53 w 169"/>
                <a:gd name="T7" fmla="*/ 84 h 108"/>
                <a:gd name="T8" fmla="*/ 0 w 169"/>
                <a:gd name="T9" fmla="*/ 0 h 108"/>
                <a:gd name="T10" fmla="*/ 43 w 169"/>
                <a:gd name="T11" fmla="*/ 17 h 108"/>
                <a:gd name="T12" fmla="*/ 164 w 169"/>
                <a:gd name="T13" fmla="*/ 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8">
                  <a:moveTo>
                    <a:pt x="164" y="8"/>
                  </a:moveTo>
                  <a:cubicBezTo>
                    <a:pt x="169" y="101"/>
                    <a:pt x="169" y="101"/>
                    <a:pt x="169" y="101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3" y="106"/>
                    <a:pt x="67" y="108"/>
                    <a:pt x="53" y="84"/>
                  </a:cubicBezTo>
                  <a:cubicBezTo>
                    <a:pt x="40" y="63"/>
                    <a:pt x="0" y="0"/>
                    <a:pt x="0" y="0"/>
                  </a:cubicBezTo>
                  <a:cubicBezTo>
                    <a:pt x="0" y="0"/>
                    <a:pt x="14" y="18"/>
                    <a:pt x="43" y="17"/>
                  </a:cubicBezTo>
                  <a:cubicBezTo>
                    <a:pt x="92" y="15"/>
                    <a:pt x="164" y="8"/>
                    <a:pt x="164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7" name="PA-任意多边形 25"/>
            <p:cNvSpPr/>
            <p:nvPr>
              <p:custDataLst>
                <p:tags r:id="rId110"/>
              </p:custDataLst>
            </p:nvPr>
          </p:nvSpPr>
          <p:spPr bwMode="auto">
            <a:xfrm>
              <a:off x="2884488" y="1684338"/>
              <a:ext cx="1017588" cy="169863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  <a:close/>
                </a:path>
              </a:pathLst>
            </a:custGeom>
            <a:solidFill>
              <a:srgbClr val="6B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8" name="PA-任意多边形 26"/>
            <p:cNvSpPr/>
            <p:nvPr>
              <p:custDataLst>
                <p:tags r:id="rId111"/>
              </p:custDataLst>
            </p:nvPr>
          </p:nvSpPr>
          <p:spPr bwMode="auto">
            <a:xfrm>
              <a:off x="2884488" y="1684338"/>
              <a:ext cx="1017588" cy="169863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9" name="PA-任意多边形 27"/>
            <p:cNvSpPr/>
            <p:nvPr>
              <p:custDataLst>
                <p:tags r:id="rId112"/>
              </p:custDataLst>
            </p:nvPr>
          </p:nvSpPr>
          <p:spPr bwMode="auto">
            <a:xfrm>
              <a:off x="2965450" y="1747838"/>
              <a:ext cx="471488" cy="1239838"/>
            </a:xfrm>
            <a:custGeom>
              <a:avLst/>
              <a:gdLst>
                <a:gd name="T0" fmla="*/ 3 w 521"/>
                <a:gd name="T1" fmla="*/ 0 h 1435"/>
                <a:gd name="T2" fmla="*/ 0 w 521"/>
                <a:gd name="T3" fmla="*/ 0 h 1435"/>
                <a:gd name="T4" fmla="*/ 189 w 521"/>
                <a:gd name="T5" fmla="*/ 1435 h 1435"/>
                <a:gd name="T6" fmla="*/ 521 w 521"/>
                <a:gd name="T7" fmla="*/ 1425 h 1435"/>
                <a:gd name="T8" fmla="*/ 521 w 521"/>
                <a:gd name="T9" fmla="*/ 1423 h 1435"/>
                <a:gd name="T10" fmla="*/ 247 w 521"/>
                <a:gd name="T11" fmla="*/ 1432 h 1435"/>
                <a:gd name="T12" fmla="*/ 247 w 521"/>
                <a:gd name="T13" fmla="*/ 1432 h 1435"/>
                <a:gd name="T14" fmla="*/ 193 w 521"/>
                <a:gd name="T15" fmla="*/ 1434 h 1435"/>
                <a:gd name="T16" fmla="*/ 193 w 521"/>
                <a:gd name="T17" fmla="*/ 1433 h 1435"/>
                <a:gd name="T18" fmla="*/ 192 w 521"/>
                <a:gd name="T19" fmla="*/ 1433 h 1435"/>
                <a:gd name="T20" fmla="*/ 179 w 521"/>
                <a:gd name="T21" fmla="*/ 1337 h 1435"/>
                <a:gd name="T22" fmla="*/ 173 w 521"/>
                <a:gd name="T23" fmla="*/ 1295 h 1435"/>
                <a:gd name="T24" fmla="*/ 174 w 521"/>
                <a:gd name="T25" fmla="*/ 1295 h 1435"/>
                <a:gd name="T26" fmla="*/ 3 w 521"/>
                <a:gd name="T27" fmla="*/ 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1" h="1435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1435"/>
                    <a:pt x="189" y="1435"/>
                    <a:pt x="189" y="1435"/>
                  </a:cubicBezTo>
                  <a:cubicBezTo>
                    <a:pt x="521" y="1425"/>
                    <a:pt x="521" y="1425"/>
                    <a:pt x="521" y="1425"/>
                  </a:cubicBezTo>
                  <a:cubicBezTo>
                    <a:pt x="521" y="1423"/>
                    <a:pt x="521" y="1423"/>
                    <a:pt x="521" y="1423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193" y="1434"/>
                    <a:pt x="193" y="1434"/>
                    <a:pt x="193" y="1434"/>
                  </a:cubicBezTo>
                  <a:cubicBezTo>
                    <a:pt x="193" y="1433"/>
                    <a:pt x="193" y="1433"/>
                    <a:pt x="193" y="1433"/>
                  </a:cubicBezTo>
                  <a:cubicBezTo>
                    <a:pt x="192" y="1433"/>
                    <a:pt x="192" y="1433"/>
                    <a:pt x="192" y="1433"/>
                  </a:cubicBezTo>
                  <a:cubicBezTo>
                    <a:pt x="179" y="1337"/>
                    <a:pt x="179" y="1337"/>
                    <a:pt x="179" y="1337"/>
                  </a:cubicBezTo>
                  <a:cubicBezTo>
                    <a:pt x="173" y="1295"/>
                    <a:pt x="173" y="1295"/>
                    <a:pt x="173" y="1295"/>
                  </a:cubicBezTo>
                  <a:cubicBezTo>
                    <a:pt x="174" y="1295"/>
                    <a:pt x="174" y="1295"/>
                    <a:pt x="174" y="129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0" name="PA-任意多边形 28"/>
            <p:cNvSpPr>
              <a:spLocks noEditPoints="1"/>
            </p:cNvSpPr>
            <p:nvPr>
              <p:custDataLst>
                <p:tags r:id="rId113"/>
              </p:custDataLst>
            </p:nvPr>
          </p:nvSpPr>
          <p:spPr bwMode="auto">
            <a:xfrm>
              <a:off x="2968625" y="1747838"/>
              <a:ext cx="468313" cy="1238250"/>
            </a:xfrm>
            <a:custGeom>
              <a:avLst/>
              <a:gdLst>
                <a:gd name="T0" fmla="*/ 176 w 518"/>
                <a:gd name="T1" fmla="*/ 1337 h 1433"/>
                <a:gd name="T2" fmla="*/ 189 w 518"/>
                <a:gd name="T3" fmla="*/ 1433 h 1433"/>
                <a:gd name="T4" fmla="*/ 190 w 518"/>
                <a:gd name="T5" fmla="*/ 1433 h 1433"/>
                <a:gd name="T6" fmla="*/ 176 w 518"/>
                <a:gd name="T7" fmla="*/ 1337 h 1433"/>
                <a:gd name="T8" fmla="*/ 413 w 518"/>
                <a:gd name="T9" fmla="*/ 847 h 1433"/>
                <a:gd name="T10" fmla="*/ 374 w 518"/>
                <a:gd name="T11" fmla="*/ 825 h 1433"/>
                <a:gd name="T12" fmla="*/ 321 w 518"/>
                <a:gd name="T13" fmla="*/ 741 h 1433"/>
                <a:gd name="T14" fmla="*/ 361 w 518"/>
                <a:gd name="T15" fmla="*/ 758 h 1433"/>
                <a:gd name="T16" fmla="*/ 364 w 518"/>
                <a:gd name="T17" fmla="*/ 758 h 1433"/>
                <a:gd name="T18" fmla="*/ 485 w 518"/>
                <a:gd name="T19" fmla="*/ 749 h 1433"/>
                <a:gd name="T20" fmla="*/ 490 w 518"/>
                <a:gd name="T21" fmla="*/ 842 h 1433"/>
                <a:gd name="T22" fmla="*/ 414 w 518"/>
                <a:gd name="T23" fmla="*/ 847 h 1433"/>
                <a:gd name="T24" fmla="*/ 413 w 518"/>
                <a:gd name="T25" fmla="*/ 847 h 1433"/>
                <a:gd name="T26" fmla="*/ 367 w 518"/>
                <a:gd name="T27" fmla="*/ 752 h 1433"/>
                <a:gd name="T28" fmla="*/ 318 w 518"/>
                <a:gd name="T29" fmla="*/ 689 h 1433"/>
                <a:gd name="T30" fmla="*/ 337 w 518"/>
                <a:gd name="T31" fmla="*/ 650 h 1433"/>
                <a:gd name="T32" fmla="*/ 311 w 518"/>
                <a:gd name="T33" fmla="*/ 636 h 1433"/>
                <a:gd name="T34" fmla="*/ 397 w 518"/>
                <a:gd name="T35" fmla="*/ 629 h 1433"/>
                <a:gd name="T36" fmla="*/ 445 w 518"/>
                <a:gd name="T37" fmla="*/ 708 h 1433"/>
                <a:gd name="T38" fmla="*/ 418 w 518"/>
                <a:gd name="T39" fmla="*/ 693 h 1433"/>
                <a:gd name="T40" fmla="*/ 389 w 518"/>
                <a:gd name="T41" fmla="*/ 751 h 1433"/>
                <a:gd name="T42" fmla="*/ 372 w 518"/>
                <a:gd name="T43" fmla="*/ 752 h 1433"/>
                <a:gd name="T44" fmla="*/ 367 w 518"/>
                <a:gd name="T45" fmla="*/ 752 h 1433"/>
                <a:gd name="T46" fmla="*/ 0 w 518"/>
                <a:gd name="T47" fmla="*/ 0 h 1433"/>
                <a:gd name="T48" fmla="*/ 0 w 518"/>
                <a:gd name="T49" fmla="*/ 0 h 1433"/>
                <a:gd name="T50" fmla="*/ 171 w 518"/>
                <a:gd name="T51" fmla="*/ 1295 h 1433"/>
                <a:gd name="T52" fmla="*/ 187 w 518"/>
                <a:gd name="T53" fmla="*/ 1295 h 1433"/>
                <a:gd name="T54" fmla="*/ 190 w 518"/>
                <a:gd name="T55" fmla="*/ 1295 h 1433"/>
                <a:gd name="T56" fmla="*/ 241 w 518"/>
                <a:gd name="T57" fmla="*/ 1339 h 1433"/>
                <a:gd name="T58" fmla="*/ 244 w 518"/>
                <a:gd name="T59" fmla="*/ 1423 h 1433"/>
                <a:gd name="T60" fmla="*/ 244 w 518"/>
                <a:gd name="T61" fmla="*/ 1432 h 1433"/>
                <a:gd name="T62" fmla="*/ 518 w 518"/>
                <a:gd name="T63" fmla="*/ 1423 h 1433"/>
                <a:gd name="T64" fmla="*/ 488 w 518"/>
                <a:gd name="T65" fmla="*/ 561 h 1433"/>
                <a:gd name="T66" fmla="*/ 451 w 518"/>
                <a:gd name="T67" fmla="*/ 631 h 1433"/>
                <a:gd name="T68" fmla="*/ 371 w 518"/>
                <a:gd name="T69" fmla="*/ 590 h 1433"/>
                <a:gd name="T70" fmla="*/ 397 w 518"/>
                <a:gd name="T71" fmla="*/ 534 h 1433"/>
                <a:gd name="T72" fmla="*/ 433 w 518"/>
                <a:gd name="T73" fmla="*/ 508 h 1433"/>
                <a:gd name="T74" fmla="*/ 475 w 518"/>
                <a:gd name="T75" fmla="*/ 535 h 1433"/>
                <a:gd name="T76" fmla="*/ 488 w 518"/>
                <a:gd name="T77" fmla="*/ 554 h 1433"/>
                <a:gd name="T78" fmla="*/ 487 w 518"/>
                <a:gd name="T79" fmla="*/ 540 h 1433"/>
                <a:gd name="T80" fmla="*/ 480 w 518"/>
                <a:gd name="T81" fmla="*/ 528 h 1433"/>
                <a:gd name="T82" fmla="*/ 441 w 518"/>
                <a:gd name="T83" fmla="*/ 503 h 1433"/>
                <a:gd name="T84" fmla="*/ 441 w 518"/>
                <a:gd name="T85" fmla="*/ 503 h 1433"/>
                <a:gd name="T86" fmla="*/ 486 w 518"/>
                <a:gd name="T87" fmla="*/ 500 h 1433"/>
                <a:gd name="T88" fmla="*/ 472 w 518"/>
                <a:gd name="T89" fmla="*/ 106 h 1433"/>
                <a:gd name="T90" fmla="*/ 16 w 518"/>
                <a:gd name="T91" fmla="*/ 120 h 1433"/>
                <a:gd name="T92" fmla="*/ 0 w 518"/>
                <a:gd name="T9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1433">
                  <a:moveTo>
                    <a:pt x="176" y="1337"/>
                  </a:moveTo>
                  <a:cubicBezTo>
                    <a:pt x="189" y="1433"/>
                    <a:pt x="189" y="1433"/>
                    <a:pt x="189" y="1433"/>
                  </a:cubicBezTo>
                  <a:cubicBezTo>
                    <a:pt x="190" y="1433"/>
                    <a:pt x="190" y="1433"/>
                    <a:pt x="190" y="1433"/>
                  </a:cubicBezTo>
                  <a:cubicBezTo>
                    <a:pt x="176" y="1337"/>
                    <a:pt x="176" y="1337"/>
                    <a:pt x="176" y="1337"/>
                  </a:cubicBezTo>
                  <a:moveTo>
                    <a:pt x="413" y="847"/>
                  </a:moveTo>
                  <a:cubicBezTo>
                    <a:pt x="407" y="847"/>
                    <a:pt x="386" y="846"/>
                    <a:pt x="374" y="825"/>
                  </a:cubicBezTo>
                  <a:cubicBezTo>
                    <a:pt x="361" y="804"/>
                    <a:pt x="321" y="741"/>
                    <a:pt x="321" y="741"/>
                  </a:cubicBezTo>
                  <a:cubicBezTo>
                    <a:pt x="321" y="741"/>
                    <a:pt x="335" y="758"/>
                    <a:pt x="361" y="758"/>
                  </a:cubicBezTo>
                  <a:cubicBezTo>
                    <a:pt x="362" y="758"/>
                    <a:pt x="363" y="758"/>
                    <a:pt x="364" y="758"/>
                  </a:cubicBezTo>
                  <a:cubicBezTo>
                    <a:pt x="413" y="756"/>
                    <a:pt x="485" y="749"/>
                    <a:pt x="485" y="749"/>
                  </a:cubicBezTo>
                  <a:cubicBezTo>
                    <a:pt x="490" y="842"/>
                    <a:pt x="490" y="842"/>
                    <a:pt x="490" y="842"/>
                  </a:cubicBezTo>
                  <a:cubicBezTo>
                    <a:pt x="414" y="847"/>
                    <a:pt x="414" y="847"/>
                    <a:pt x="414" y="847"/>
                  </a:cubicBezTo>
                  <a:cubicBezTo>
                    <a:pt x="414" y="847"/>
                    <a:pt x="414" y="847"/>
                    <a:pt x="413" y="847"/>
                  </a:cubicBezTo>
                  <a:moveTo>
                    <a:pt x="367" y="752"/>
                  </a:moveTo>
                  <a:cubicBezTo>
                    <a:pt x="332" y="752"/>
                    <a:pt x="301" y="727"/>
                    <a:pt x="318" y="689"/>
                  </a:cubicBezTo>
                  <a:cubicBezTo>
                    <a:pt x="337" y="650"/>
                    <a:pt x="337" y="650"/>
                    <a:pt x="337" y="650"/>
                  </a:cubicBezTo>
                  <a:cubicBezTo>
                    <a:pt x="311" y="636"/>
                    <a:pt x="311" y="636"/>
                    <a:pt x="311" y="636"/>
                  </a:cubicBezTo>
                  <a:cubicBezTo>
                    <a:pt x="397" y="629"/>
                    <a:pt x="397" y="629"/>
                    <a:pt x="397" y="629"/>
                  </a:cubicBezTo>
                  <a:cubicBezTo>
                    <a:pt x="445" y="708"/>
                    <a:pt x="445" y="708"/>
                    <a:pt x="445" y="708"/>
                  </a:cubicBezTo>
                  <a:cubicBezTo>
                    <a:pt x="418" y="693"/>
                    <a:pt x="418" y="693"/>
                    <a:pt x="418" y="693"/>
                  </a:cubicBezTo>
                  <a:cubicBezTo>
                    <a:pt x="389" y="751"/>
                    <a:pt x="389" y="751"/>
                    <a:pt x="389" y="751"/>
                  </a:cubicBezTo>
                  <a:cubicBezTo>
                    <a:pt x="372" y="752"/>
                    <a:pt x="372" y="752"/>
                    <a:pt x="372" y="752"/>
                  </a:cubicBezTo>
                  <a:cubicBezTo>
                    <a:pt x="370" y="752"/>
                    <a:pt x="369" y="752"/>
                    <a:pt x="367" y="75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1" y="1295"/>
                    <a:pt x="171" y="1295"/>
                    <a:pt x="171" y="1295"/>
                  </a:cubicBezTo>
                  <a:cubicBezTo>
                    <a:pt x="187" y="1295"/>
                    <a:pt x="187" y="1295"/>
                    <a:pt x="187" y="1295"/>
                  </a:cubicBezTo>
                  <a:cubicBezTo>
                    <a:pt x="188" y="1295"/>
                    <a:pt x="189" y="1295"/>
                    <a:pt x="190" y="1295"/>
                  </a:cubicBezTo>
                  <a:cubicBezTo>
                    <a:pt x="217" y="1295"/>
                    <a:pt x="241" y="1314"/>
                    <a:pt x="241" y="1339"/>
                  </a:cubicBezTo>
                  <a:cubicBezTo>
                    <a:pt x="244" y="1423"/>
                    <a:pt x="244" y="1423"/>
                    <a:pt x="244" y="1423"/>
                  </a:cubicBezTo>
                  <a:cubicBezTo>
                    <a:pt x="244" y="1426"/>
                    <a:pt x="244" y="1429"/>
                    <a:pt x="244" y="1432"/>
                  </a:cubicBezTo>
                  <a:cubicBezTo>
                    <a:pt x="518" y="1423"/>
                    <a:pt x="518" y="1423"/>
                    <a:pt x="518" y="1423"/>
                  </a:cubicBezTo>
                  <a:cubicBezTo>
                    <a:pt x="488" y="561"/>
                    <a:pt x="488" y="561"/>
                    <a:pt x="488" y="561"/>
                  </a:cubicBezTo>
                  <a:cubicBezTo>
                    <a:pt x="451" y="631"/>
                    <a:pt x="451" y="631"/>
                    <a:pt x="451" y="631"/>
                  </a:cubicBezTo>
                  <a:cubicBezTo>
                    <a:pt x="371" y="590"/>
                    <a:pt x="371" y="590"/>
                    <a:pt x="371" y="590"/>
                  </a:cubicBezTo>
                  <a:cubicBezTo>
                    <a:pt x="397" y="534"/>
                    <a:pt x="397" y="534"/>
                    <a:pt x="397" y="534"/>
                  </a:cubicBezTo>
                  <a:cubicBezTo>
                    <a:pt x="406" y="517"/>
                    <a:pt x="419" y="508"/>
                    <a:pt x="433" y="508"/>
                  </a:cubicBezTo>
                  <a:cubicBezTo>
                    <a:pt x="447" y="508"/>
                    <a:pt x="462" y="516"/>
                    <a:pt x="475" y="535"/>
                  </a:cubicBezTo>
                  <a:cubicBezTo>
                    <a:pt x="477" y="539"/>
                    <a:pt x="484" y="549"/>
                    <a:pt x="488" y="554"/>
                  </a:cubicBezTo>
                  <a:cubicBezTo>
                    <a:pt x="487" y="540"/>
                    <a:pt x="487" y="540"/>
                    <a:pt x="487" y="540"/>
                  </a:cubicBezTo>
                  <a:cubicBezTo>
                    <a:pt x="480" y="528"/>
                    <a:pt x="480" y="528"/>
                    <a:pt x="480" y="528"/>
                  </a:cubicBezTo>
                  <a:cubicBezTo>
                    <a:pt x="476" y="521"/>
                    <a:pt x="463" y="506"/>
                    <a:pt x="441" y="503"/>
                  </a:cubicBezTo>
                  <a:cubicBezTo>
                    <a:pt x="441" y="503"/>
                    <a:pt x="441" y="503"/>
                    <a:pt x="441" y="503"/>
                  </a:cubicBezTo>
                  <a:cubicBezTo>
                    <a:pt x="486" y="500"/>
                    <a:pt x="486" y="500"/>
                    <a:pt x="486" y="500"/>
                  </a:cubicBezTo>
                  <a:cubicBezTo>
                    <a:pt x="472" y="106"/>
                    <a:pt x="472" y="106"/>
                    <a:pt x="472" y="106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1" name="PA-任意多边形 29"/>
            <p:cNvSpPr/>
            <p:nvPr>
              <p:custDataLst>
                <p:tags r:id="rId114"/>
              </p:custDataLst>
            </p:nvPr>
          </p:nvSpPr>
          <p:spPr bwMode="auto">
            <a:xfrm>
              <a:off x="3303588" y="2185988"/>
              <a:ext cx="104775" cy="106363"/>
            </a:xfrm>
            <a:custGeom>
              <a:avLst/>
              <a:gdLst>
                <a:gd name="T0" fmla="*/ 62 w 117"/>
                <a:gd name="T1" fmla="*/ 0 h 123"/>
                <a:gd name="T2" fmla="*/ 26 w 117"/>
                <a:gd name="T3" fmla="*/ 26 h 123"/>
                <a:gd name="T4" fmla="*/ 0 w 117"/>
                <a:gd name="T5" fmla="*/ 82 h 123"/>
                <a:gd name="T6" fmla="*/ 80 w 117"/>
                <a:gd name="T7" fmla="*/ 123 h 123"/>
                <a:gd name="T8" fmla="*/ 117 w 117"/>
                <a:gd name="T9" fmla="*/ 53 h 123"/>
                <a:gd name="T10" fmla="*/ 117 w 117"/>
                <a:gd name="T11" fmla="*/ 46 h 123"/>
                <a:gd name="T12" fmla="*/ 104 w 117"/>
                <a:gd name="T13" fmla="*/ 27 h 123"/>
                <a:gd name="T14" fmla="*/ 62 w 117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23">
                  <a:moveTo>
                    <a:pt x="62" y="0"/>
                  </a:moveTo>
                  <a:cubicBezTo>
                    <a:pt x="48" y="0"/>
                    <a:pt x="35" y="9"/>
                    <a:pt x="26" y="2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13" y="41"/>
                    <a:pt x="106" y="31"/>
                    <a:pt x="104" y="27"/>
                  </a:cubicBezTo>
                  <a:cubicBezTo>
                    <a:pt x="91" y="8"/>
                    <a:pt x="76" y="0"/>
                    <a:pt x="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2" name="PA-任意多边形 30"/>
            <p:cNvSpPr/>
            <p:nvPr>
              <p:custDataLst>
                <p:tags r:id="rId115"/>
              </p:custDataLst>
            </p:nvPr>
          </p:nvSpPr>
          <p:spPr bwMode="auto">
            <a:xfrm>
              <a:off x="3367088" y="2179638"/>
              <a:ext cx="41275" cy="34925"/>
            </a:xfrm>
            <a:custGeom>
              <a:avLst/>
              <a:gdLst>
                <a:gd name="T0" fmla="*/ 45 w 46"/>
                <a:gd name="T1" fmla="*/ 0 h 40"/>
                <a:gd name="T2" fmla="*/ 0 w 46"/>
                <a:gd name="T3" fmla="*/ 3 h 40"/>
                <a:gd name="T4" fmla="*/ 0 w 46"/>
                <a:gd name="T5" fmla="*/ 3 h 40"/>
                <a:gd name="T6" fmla="*/ 39 w 46"/>
                <a:gd name="T7" fmla="*/ 28 h 40"/>
                <a:gd name="T8" fmla="*/ 46 w 46"/>
                <a:gd name="T9" fmla="*/ 40 h 40"/>
                <a:gd name="T10" fmla="*/ 45 w 46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0">
                  <a:moveTo>
                    <a:pt x="4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2" y="6"/>
                    <a:pt x="35" y="21"/>
                    <a:pt x="39" y="2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3" name="PA-任意多边形 31"/>
            <p:cNvSpPr/>
            <p:nvPr>
              <p:custDataLst>
                <p:tags r:id="rId116"/>
              </p:custDataLst>
            </p:nvPr>
          </p:nvSpPr>
          <p:spPr bwMode="auto">
            <a:xfrm>
              <a:off x="3240088" y="2290763"/>
              <a:ext cx="130175" cy="106363"/>
            </a:xfrm>
            <a:custGeom>
              <a:avLst/>
              <a:gdLst>
                <a:gd name="T0" fmla="*/ 96 w 144"/>
                <a:gd name="T1" fmla="*/ 0 h 123"/>
                <a:gd name="T2" fmla="*/ 10 w 144"/>
                <a:gd name="T3" fmla="*/ 7 h 123"/>
                <a:gd name="T4" fmla="*/ 36 w 144"/>
                <a:gd name="T5" fmla="*/ 21 h 123"/>
                <a:gd name="T6" fmla="*/ 17 w 144"/>
                <a:gd name="T7" fmla="*/ 60 h 123"/>
                <a:gd name="T8" fmla="*/ 66 w 144"/>
                <a:gd name="T9" fmla="*/ 123 h 123"/>
                <a:gd name="T10" fmla="*/ 71 w 144"/>
                <a:gd name="T11" fmla="*/ 123 h 123"/>
                <a:gd name="T12" fmla="*/ 88 w 144"/>
                <a:gd name="T13" fmla="*/ 122 h 123"/>
                <a:gd name="T14" fmla="*/ 117 w 144"/>
                <a:gd name="T15" fmla="*/ 64 h 123"/>
                <a:gd name="T16" fmla="*/ 144 w 144"/>
                <a:gd name="T17" fmla="*/ 79 h 123"/>
                <a:gd name="T18" fmla="*/ 96 w 144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23">
                  <a:moveTo>
                    <a:pt x="96" y="0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0" y="98"/>
                    <a:pt x="31" y="123"/>
                    <a:pt x="66" y="123"/>
                  </a:cubicBezTo>
                  <a:cubicBezTo>
                    <a:pt x="68" y="123"/>
                    <a:pt x="69" y="123"/>
                    <a:pt x="71" y="123"/>
                  </a:cubicBezTo>
                  <a:cubicBezTo>
                    <a:pt x="88" y="122"/>
                    <a:pt x="88" y="122"/>
                    <a:pt x="88" y="122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4" name="PA-任意多边形 32"/>
            <p:cNvSpPr/>
            <p:nvPr>
              <p:custDataLst>
                <p:tags r:id="rId117"/>
              </p:custDataLst>
            </p:nvPr>
          </p:nvSpPr>
          <p:spPr bwMode="auto">
            <a:xfrm>
              <a:off x="3259138" y="2387600"/>
              <a:ext cx="152400" cy="92075"/>
            </a:xfrm>
            <a:custGeom>
              <a:avLst/>
              <a:gdLst>
                <a:gd name="T0" fmla="*/ 0 w 169"/>
                <a:gd name="T1" fmla="*/ 0 h 106"/>
                <a:gd name="T2" fmla="*/ 53 w 169"/>
                <a:gd name="T3" fmla="*/ 84 h 106"/>
                <a:gd name="T4" fmla="*/ 92 w 169"/>
                <a:gd name="T5" fmla="*/ 106 h 106"/>
                <a:gd name="T6" fmla="*/ 93 w 169"/>
                <a:gd name="T7" fmla="*/ 106 h 106"/>
                <a:gd name="T8" fmla="*/ 169 w 169"/>
                <a:gd name="T9" fmla="*/ 101 h 106"/>
                <a:gd name="T10" fmla="*/ 164 w 169"/>
                <a:gd name="T11" fmla="*/ 8 h 106"/>
                <a:gd name="T12" fmla="*/ 43 w 169"/>
                <a:gd name="T13" fmla="*/ 17 h 106"/>
                <a:gd name="T14" fmla="*/ 40 w 169"/>
                <a:gd name="T15" fmla="*/ 17 h 106"/>
                <a:gd name="T16" fmla="*/ 0 w 169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06">
                  <a:moveTo>
                    <a:pt x="0" y="0"/>
                  </a:moveTo>
                  <a:cubicBezTo>
                    <a:pt x="0" y="0"/>
                    <a:pt x="40" y="63"/>
                    <a:pt x="53" y="84"/>
                  </a:cubicBezTo>
                  <a:cubicBezTo>
                    <a:pt x="65" y="105"/>
                    <a:pt x="86" y="106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8"/>
                    <a:pt x="92" y="15"/>
                    <a:pt x="43" y="17"/>
                  </a:cubicBezTo>
                  <a:cubicBezTo>
                    <a:pt x="42" y="17"/>
                    <a:pt x="41" y="17"/>
                    <a:pt x="40" y="17"/>
                  </a:cubicBezTo>
                  <a:cubicBezTo>
                    <a:pt x="14" y="17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5" name="PA-任意多边形 33"/>
            <p:cNvSpPr/>
            <p:nvPr>
              <p:custDataLst>
                <p:tags r:id="rId118"/>
              </p:custDataLst>
            </p:nvPr>
          </p:nvSpPr>
          <p:spPr bwMode="auto">
            <a:xfrm>
              <a:off x="2968625" y="1735138"/>
              <a:ext cx="425450" cy="115888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5D9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6" name="PA-任意多边形 34"/>
            <p:cNvSpPr/>
            <p:nvPr>
              <p:custDataLst>
                <p:tags r:id="rId119"/>
              </p:custDataLst>
            </p:nvPr>
          </p:nvSpPr>
          <p:spPr bwMode="auto">
            <a:xfrm>
              <a:off x="2968625" y="1735138"/>
              <a:ext cx="425450" cy="115888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7" name="PA-任意多边形 35"/>
            <p:cNvSpPr>
              <a:spLocks noEditPoints="1"/>
            </p:cNvSpPr>
            <p:nvPr>
              <p:custDataLst>
                <p:tags r:id="rId120"/>
              </p:custDataLst>
            </p:nvPr>
          </p:nvSpPr>
          <p:spPr bwMode="auto">
            <a:xfrm>
              <a:off x="3122613" y="2867025"/>
              <a:ext cx="66675" cy="119063"/>
            </a:xfrm>
            <a:custGeom>
              <a:avLst/>
              <a:gdLst>
                <a:gd name="T0" fmla="*/ 74 w 74"/>
                <a:gd name="T1" fmla="*/ 137 h 139"/>
                <a:gd name="T2" fmla="*/ 20 w 74"/>
                <a:gd name="T3" fmla="*/ 138 h 139"/>
                <a:gd name="T4" fmla="*/ 20 w 74"/>
                <a:gd name="T5" fmla="*/ 139 h 139"/>
                <a:gd name="T6" fmla="*/ 74 w 74"/>
                <a:gd name="T7" fmla="*/ 137 h 139"/>
                <a:gd name="T8" fmla="*/ 74 w 74"/>
                <a:gd name="T9" fmla="*/ 137 h 139"/>
                <a:gd name="T10" fmla="*/ 1 w 74"/>
                <a:gd name="T11" fmla="*/ 0 h 139"/>
                <a:gd name="T12" fmla="*/ 0 w 74"/>
                <a:gd name="T13" fmla="*/ 0 h 139"/>
                <a:gd name="T14" fmla="*/ 6 w 74"/>
                <a:gd name="T15" fmla="*/ 42 h 139"/>
                <a:gd name="T16" fmla="*/ 1 w 7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39">
                  <a:moveTo>
                    <a:pt x="74" y="137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49B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8" name="PA-任意多边形 36"/>
            <p:cNvSpPr/>
            <p:nvPr>
              <p:custDataLst>
                <p:tags r:id="rId121"/>
              </p:custDataLst>
            </p:nvPr>
          </p:nvSpPr>
          <p:spPr bwMode="auto">
            <a:xfrm>
              <a:off x="3122613" y="2867025"/>
              <a:ext cx="66675" cy="119063"/>
            </a:xfrm>
            <a:custGeom>
              <a:avLst/>
              <a:gdLst>
                <a:gd name="T0" fmla="*/ 19 w 73"/>
                <a:gd name="T1" fmla="*/ 0 h 138"/>
                <a:gd name="T2" fmla="*/ 16 w 73"/>
                <a:gd name="T3" fmla="*/ 0 h 138"/>
                <a:gd name="T4" fmla="*/ 0 w 73"/>
                <a:gd name="T5" fmla="*/ 0 h 138"/>
                <a:gd name="T6" fmla="*/ 5 w 73"/>
                <a:gd name="T7" fmla="*/ 42 h 138"/>
                <a:gd name="T8" fmla="*/ 19 w 73"/>
                <a:gd name="T9" fmla="*/ 138 h 138"/>
                <a:gd name="T10" fmla="*/ 73 w 73"/>
                <a:gd name="T11" fmla="*/ 137 h 138"/>
                <a:gd name="T12" fmla="*/ 73 w 73"/>
                <a:gd name="T13" fmla="*/ 128 h 138"/>
                <a:gd name="T14" fmla="*/ 70 w 73"/>
                <a:gd name="T15" fmla="*/ 44 h 138"/>
                <a:gd name="T16" fmla="*/ 19 w 7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38"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34"/>
                    <a:pt x="73" y="131"/>
                    <a:pt x="73" y="128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19"/>
                    <a:pt x="46" y="0"/>
                    <a:pt x="19" y="0"/>
                  </a:cubicBezTo>
                </a:path>
              </a:pathLst>
            </a:custGeom>
            <a:solidFill>
              <a:srgbClr val="648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9" name="PA-任意多边形 37"/>
            <p:cNvSpPr/>
            <p:nvPr>
              <p:custDataLst>
                <p:tags r:id="rId122"/>
              </p:custDataLst>
            </p:nvPr>
          </p:nvSpPr>
          <p:spPr bwMode="auto">
            <a:xfrm>
              <a:off x="3716338" y="2847975"/>
              <a:ext cx="60325" cy="122238"/>
            </a:xfrm>
            <a:custGeom>
              <a:avLst/>
              <a:gdLst>
                <a:gd name="T0" fmla="*/ 66 w 66"/>
                <a:gd name="T1" fmla="*/ 0 h 141"/>
                <a:gd name="T2" fmla="*/ 60 w 66"/>
                <a:gd name="T3" fmla="*/ 139 h 141"/>
                <a:gd name="T4" fmla="*/ 0 w 66"/>
                <a:gd name="T5" fmla="*/ 141 h 141"/>
                <a:gd name="T6" fmla="*/ 0 w 66"/>
                <a:gd name="T7" fmla="*/ 141 h 141"/>
                <a:gd name="T8" fmla="*/ 62 w 66"/>
                <a:gd name="T9" fmla="*/ 139 h 141"/>
                <a:gd name="T10" fmla="*/ 66 w 66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41">
                  <a:moveTo>
                    <a:pt x="66" y="0"/>
                  </a:moveTo>
                  <a:cubicBezTo>
                    <a:pt x="60" y="139"/>
                    <a:pt x="60" y="139"/>
                    <a:pt x="60" y="139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0" name="PA-任意多边形 38"/>
            <p:cNvSpPr/>
            <p:nvPr>
              <p:custDataLst>
                <p:tags r:id="rId123"/>
              </p:custDataLst>
            </p:nvPr>
          </p:nvSpPr>
          <p:spPr bwMode="auto">
            <a:xfrm>
              <a:off x="3711575" y="2846388"/>
              <a:ext cx="65088" cy="123825"/>
            </a:xfrm>
            <a:custGeom>
              <a:avLst/>
              <a:gdLst>
                <a:gd name="T0" fmla="*/ 71 w 71"/>
                <a:gd name="T1" fmla="*/ 0 h 142"/>
                <a:gd name="T2" fmla="*/ 54 w 71"/>
                <a:gd name="T3" fmla="*/ 1 h 142"/>
                <a:gd name="T4" fmla="*/ 1 w 71"/>
                <a:gd name="T5" fmla="*/ 49 h 142"/>
                <a:gd name="T6" fmla="*/ 4 w 71"/>
                <a:gd name="T7" fmla="*/ 133 h 142"/>
                <a:gd name="T8" fmla="*/ 5 w 71"/>
                <a:gd name="T9" fmla="*/ 142 h 142"/>
                <a:gd name="T10" fmla="*/ 65 w 71"/>
                <a:gd name="T11" fmla="*/ 140 h 142"/>
                <a:gd name="T12" fmla="*/ 71 w 71"/>
                <a:gd name="T13" fmla="*/ 1 h 142"/>
                <a:gd name="T14" fmla="*/ 71 w 71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2">
                  <a:moveTo>
                    <a:pt x="71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23" y="2"/>
                    <a:pt x="0" y="24"/>
                    <a:pt x="1" y="49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6"/>
                    <a:pt x="4" y="139"/>
                    <a:pt x="5" y="142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70A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1" name="PA-任意多边形 39"/>
            <p:cNvSpPr/>
            <p:nvPr>
              <p:custDataLst>
                <p:tags r:id="rId124"/>
              </p:custDataLst>
            </p:nvPr>
          </p:nvSpPr>
          <p:spPr bwMode="auto">
            <a:xfrm>
              <a:off x="2886075" y="1635125"/>
              <a:ext cx="1014413" cy="168275"/>
            </a:xfrm>
            <a:custGeom>
              <a:avLst/>
              <a:gdLst>
                <a:gd name="T0" fmla="*/ 1056 w 1123"/>
                <a:gd name="T1" fmla="*/ 163 h 194"/>
                <a:gd name="T2" fmla="*/ 73 w 1123"/>
                <a:gd name="T3" fmla="*/ 193 h 194"/>
                <a:gd name="T4" fmla="*/ 3 w 1123"/>
                <a:gd name="T5" fmla="*/ 129 h 194"/>
                <a:gd name="T6" fmla="*/ 2 w 1123"/>
                <a:gd name="T7" fmla="*/ 102 h 194"/>
                <a:gd name="T8" fmla="*/ 67 w 1123"/>
                <a:gd name="T9" fmla="*/ 31 h 194"/>
                <a:gd name="T10" fmla="*/ 1051 w 1123"/>
                <a:gd name="T11" fmla="*/ 1 h 194"/>
                <a:gd name="T12" fmla="*/ 1120 w 1123"/>
                <a:gd name="T13" fmla="*/ 65 h 194"/>
                <a:gd name="T14" fmla="*/ 1122 w 1123"/>
                <a:gd name="T15" fmla="*/ 92 h 194"/>
                <a:gd name="T16" fmla="*/ 1056 w 1123"/>
                <a:gd name="T17" fmla="*/ 16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" h="194">
                  <a:moveTo>
                    <a:pt x="1056" y="163"/>
                  </a:moveTo>
                  <a:cubicBezTo>
                    <a:pt x="73" y="193"/>
                    <a:pt x="73" y="193"/>
                    <a:pt x="73" y="193"/>
                  </a:cubicBezTo>
                  <a:cubicBezTo>
                    <a:pt x="36" y="194"/>
                    <a:pt x="5" y="166"/>
                    <a:pt x="3" y="129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64"/>
                    <a:pt x="29" y="32"/>
                    <a:pt x="67" y="31"/>
                  </a:cubicBezTo>
                  <a:cubicBezTo>
                    <a:pt x="1051" y="1"/>
                    <a:pt x="1051" y="1"/>
                    <a:pt x="1051" y="1"/>
                  </a:cubicBezTo>
                  <a:cubicBezTo>
                    <a:pt x="1088" y="0"/>
                    <a:pt x="1119" y="28"/>
                    <a:pt x="1120" y="65"/>
                  </a:cubicBezTo>
                  <a:cubicBezTo>
                    <a:pt x="1122" y="92"/>
                    <a:pt x="1122" y="92"/>
                    <a:pt x="1122" y="92"/>
                  </a:cubicBezTo>
                  <a:cubicBezTo>
                    <a:pt x="1123" y="130"/>
                    <a:pt x="1094" y="162"/>
                    <a:pt x="1056" y="16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2" name="PA-任意多边形 40"/>
            <p:cNvSpPr/>
            <p:nvPr>
              <p:custDataLst>
                <p:tags r:id="rId125"/>
              </p:custDataLst>
            </p:nvPr>
          </p:nvSpPr>
          <p:spPr bwMode="auto">
            <a:xfrm>
              <a:off x="3082925" y="2884488"/>
              <a:ext cx="93663" cy="130175"/>
            </a:xfrm>
            <a:custGeom>
              <a:avLst/>
              <a:gdLst>
                <a:gd name="T0" fmla="*/ 55 w 103"/>
                <a:gd name="T1" fmla="*/ 150 h 151"/>
                <a:gd name="T2" fmla="*/ 53 w 103"/>
                <a:gd name="T3" fmla="*/ 150 h 151"/>
                <a:gd name="T4" fmla="*/ 3 w 103"/>
                <a:gd name="T5" fmla="*/ 104 h 151"/>
                <a:gd name="T6" fmla="*/ 1 w 103"/>
                <a:gd name="T7" fmla="*/ 51 h 151"/>
                <a:gd name="T8" fmla="*/ 47 w 103"/>
                <a:gd name="T9" fmla="*/ 1 h 151"/>
                <a:gd name="T10" fmla="*/ 50 w 103"/>
                <a:gd name="T11" fmla="*/ 1 h 151"/>
                <a:gd name="T12" fmla="*/ 100 w 103"/>
                <a:gd name="T13" fmla="*/ 48 h 151"/>
                <a:gd name="T14" fmla="*/ 102 w 103"/>
                <a:gd name="T15" fmla="*/ 100 h 151"/>
                <a:gd name="T16" fmla="*/ 55 w 103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51">
                  <a:moveTo>
                    <a:pt x="55" y="150"/>
                  </a:moveTo>
                  <a:cubicBezTo>
                    <a:pt x="53" y="150"/>
                    <a:pt x="53" y="150"/>
                    <a:pt x="53" y="150"/>
                  </a:cubicBezTo>
                  <a:cubicBezTo>
                    <a:pt x="26" y="151"/>
                    <a:pt x="4" y="130"/>
                    <a:pt x="3" y="104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25"/>
                    <a:pt x="21" y="2"/>
                    <a:pt x="47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77" y="0"/>
                    <a:pt x="99" y="21"/>
                    <a:pt x="100" y="48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3" y="127"/>
                    <a:pt x="82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3" name="PA-任意多边形 41"/>
            <p:cNvSpPr/>
            <p:nvPr>
              <p:custDataLst>
                <p:tags r:id="rId126"/>
              </p:custDataLst>
            </p:nvPr>
          </p:nvSpPr>
          <p:spPr bwMode="auto">
            <a:xfrm>
              <a:off x="3727450" y="2860675"/>
              <a:ext cx="92075" cy="131763"/>
            </a:xfrm>
            <a:custGeom>
              <a:avLst/>
              <a:gdLst>
                <a:gd name="T0" fmla="*/ 55 w 102"/>
                <a:gd name="T1" fmla="*/ 150 h 151"/>
                <a:gd name="T2" fmla="*/ 52 w 102"/>
                <a:gd name="T3" fmla="*/ 150 h 151"/>
                <a:gd name="T4" fmla="*/ 2 w 102"/>
                <a:gd name="T5" fmla="*/ 104 h 151"/>
                <a:gd name="T6" fmla="*/ 0 w 102"/>
                <a:gd name="T7" fmla="*/ 51 h 151"/>
                <a:gd name="T8" fmla="*/ 47 w 102"/>
                <a:gd name="T9" fmla="*/ 1 h 151"/>
                <a:gd name="T10" fmla="*/ 49 w 102"/>
                <a:gd name="T11" fmla="*/ 1 h 151"/>
                <a:gd name="T12" fmla="*/ 99 w 102"/>
                <a:gd name="T13" fmla="*/ 47 h 151"/>
                <a:gd name="T14" fmla="*/ 101 w 102"/>
                <a:gd name="T15" fmla="*/ 100 h 151"/>
                <a:gd name="T16" fmla="*/ 55 w 102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51">
                  <a:moveTo>
                    <a:pt x="55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26" y="151"/>
                    <a:pt x="3" y="130"/>
                    <a:pt x="2" y="10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4"/>
                    <a:pt x="20" y="2"/>
                    <a:pt x="47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76" y="0"/>
                    <a:pt x="98" y="21"/>
                    <a:pt x="99" y="47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27"/>
                    <a:pt x="81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4" name="PA-任意多边形 42"/>
            <p:cNvSpPr/>
            <p:nvPr>
              <p:custDataLst>
                <p:tags r:id="rId127"/>
              </p:custDataLst>
            </p:nvPr>
          </p:nvSpPr>
          <p:spPr bwMode="auto">
            <a:xfrm>
              <a:off x="3692525" y="1312863"/>
              <a:ext cx="4763" cy="3175"/>
            </a:xfrm>
            <a:custGeom>
              <a:avLst/>
              <a:gdLst>
                <a:gd name="T0" fmla="*/ 6 w 6"/>
                <a:gd name="T1" fmla="*/ 0 h 4"/>
                <a:gd name="T2" fmla="*/ 0 w 6"/>
                <a:gd name="T3" fmla="*/ 4 h 4"/>
                <a:gd name="T4" fmla="*/ 6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2"/>
                    <a:pt x="4" y="1"/>
                    <a:pt x="6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5" name="PA-任意多边形 43"/>
            <p:cNvSpPr/>
            <p:nvPr>
              <p:custDataLst>
                <p:tags r:id="rId128"/>
              </p:custDataLst>
            </p:nvPr>
          </p:nvSpPr>
          <p:spPr bwMode="auto">
            <a:xfrm>
              <a:off x="3762375" y="1296988"/>
              <a:ext cx="46038" cy="36513"/>
            </a:xfrm>
            <a:custGeom>
              <a:avLst/>
              <a:gdLst>
                <a:gd name="T0" fmla="*/ 18 w 51"/>
                <a:gd name="T1" fmla="*/ 43 h 43"/>
                <a:gd name="T2" fmla="*/ 51 w 51"/>
                <a:gd name="T3" fmla="*/ 15 h 43"/>
                <a:gd name="T4" fmla="*/ 45 w 51"/>
                <a:gd name="T5" fmla="*/ 8 h 43"/>
                <a:gd name="T6" fmla="*/ 22 w 51"/>
                <a:gd name="T7" fmla="*/ 6 h 43"/>
                <a:gd name="T8" fmla="*/ 0 w 51"/>
                <a:gd name="T9" fmla="*/ 25 h 43"/>
                <a:gd name="T10" fmla="*/ 15 w 51"/>
                <a:gd name="T11" fmla="*/ 40 h 43"/>
                <a:gd name="T12" fmla="*/ 18 w 51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3">
                  <a:moveTo>
                    <a:pt x="18" y="43"/>
                  </a:moveTo>
                  <a:cubicBezTo>
                    <a:pt x="51" y="15"/>
                    <a:pt x="51" y="15"/>
                    <a:pt x="51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39" y="1"/>
                    <a:pt x="29" y="0"/>
                    <a:pt x="22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9"/>
                    <a:pt x="11" y="34"/>
                    <a:pt x="15" y="40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9AD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6" name="PA-任意多边形 44"/>
            <p:cNvSpPr/>
            <p:nvPr>
              <p:custDataLst>
                <p:tags r:id="rId129"/>
              </p:custDataLst>
            </p:nvPr>
          </p:nvSpPr>
          <p:spPr bwMode="auto">
            <a:xfrm>
              <a:off x="3778250" y="1309688"/>
              <a:ext cx="41275" cy="41275"/>
            </a:xfrm>
            <a:custGeom>
              <a:avLst/>
              <a:gdLst>
                <a:gd name="T0" fmla="*/ 3 w 45"/>
                <a:gd name="T1" fmla="*/ 31 h 49"/>
                <a:gd name="T2" fmla="*/ 15 w 45"/>
                <a:gd name="T3" fmla="*/ 49 h 49"/>
                <a:gd name="T4" fmla="*/ 38 w 45"/>
                <a:gd name="T5" fmla="*/ 31 h 49"/>
                <a:gd name="T6" fmla="*/ 40 w 45"/>
                <a:gd name="T7" fmla="*/ 8 h 49"/>
                <a:gd name="T8" fmla="*/ 33 w 45"/>
                <a:gd name="T9" fmla="*/ 0 h 49"/>
                <a:gd name="T10" fmla="*/ 0 w 45"/>
                <a:gd name="T11" fmla="*/ 28 h 49"/>
                <a:gd name="T12" fmla="*/ 3 w 45"/>
                <a:gd name="T13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9">
                  <a:moveTo>
                    <a:pt x="3" y="31"/>
                  </a:moveTo>
                  <a:cubicBezTo>
                    <a:pt x="8" y="37"/>
                    <a:pt x="12" y="43"/>
                    <a:pt x="15" y="49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4" y="25"/>
                    <a:pt x="45" y="15"/>
                    <a:pt x="40" y="8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3" y="31"/>
                  </a:lnTo>
                  <a:close/>
                </a:path>
              </a:pathLst>
            </a:custGeom>
            <a:solidFill>
              <a:srgbClr val="86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7" name="PA-任意多边形 45"/>
            <p:cNvSpPr/>
            <p:nvPr>
              <p:custDataLst>
                <p:tags r:id="rId130"/>
              </p:custDataLst>
            </p:nvPr>
          </p:nvSpPr>
          <p:spPr bwMode="auto">
            <a:xfrm>
              <a:off x="3709988" y="1333500"/>
              <a:ext cx="93663" cy="109538"/>
            </a:xfrm>
            <a:custGeom>
              <a:avLst/>
              <a:gdLst>
                <a:gd name="T0" fmla="*/ 85 w 104"/>
                <a:gd name="T1" fmla="*/ 92 h 126"/>
                <a:gd name="T2" fmla="*/ 91 w 104"/>
                <a:gd name="T3" fmla="*/ 21 h 126"/>
                <a:gd name="T4" fmla="*/ 79 w 104"/>
                <a:gd name="T5" fmla="*/ 3 h 126"/>
                <a:gd name="T6" fmla="*/ 76 w 104"/>
                <a:gd name="T7" fmla="*/ 0 h 126"/>
                <a:gd name="T8" fmla="*/ 48 w 104"/>
                <a:gd name="T9" fmla="*/ 24 h 126"/>
                <a:gd name="T10" fmla="*/ 36 w 104"/>
                <a:gd name="T11" fmla="*/ 34 h 126"/>
                <a:gd name="T12" fmla="*/ 14 w 104"/>
                <a:gd name="T13" fmla="*/ 52 h 126"/>
                <a:gd name="T14" fmla="*/ 0 w 104"/>
                <a:gd name="T15" fmla="*/ 64 h 126"/>
                <a:gd name="T16" fmla="*/ 45 w 104"/>
                <a:gd name="T17" fmla="*/ 126 h 126"/>
                <a:gd name="T18" fmla="*/ 63 w 104"/>
                <a:gd name="T19" fmla="*/ 111 h 126"/>
                <a:gd name="T20" fmla="*/ 80 w 104"/>
                <a:gd name="T21" fmla="*/ 97 h 126"/>
                <a:gd name="T22" fmla="*/ 85 w 104"/>
                <a:gd name="T23" fmla="*/ 93 h 126"/>
                <a:gd name="T24" fmla="*/ 85 w 104"/>
                <a:gd name="T25" fmla="*/ 9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6">
                  <a:moveTo>
                    <a:pt x="85" y="92"/>
                  </a:moveTo>
                  <a:cubicBezTo>
                    <a:pt x="104" y="72"/>
                    <a:pt x="104" y="46"/>
                    <a:pt x="91" y="21"/>
                  </a:cubicBezTo>
                  <a:cubicBezTo>
                    <a:pt x="88" y="15"/>
                    <a:pt x="84" y="9"/>
                    <a:pt x="79" y="3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6" y="84"/>
                    <a:pt x="31" y="105"/>
                    <a:pt x="45" y="126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5" y="93"/>
                    <a:pt x="85" y="93"/>
                    <a:pt x="85" y="93"/>
                  </a:cubicBezTo>
                  <a:lnTo>
                    <a:pt x="85" y="92"/>
                  </a:ln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8" name="PA-任意多边形 46"/>
            <p:cNvSpPr/>
            <p:nvPr>
              <p:custDataLst>
                <p:tags r:id="rId131"/>
              </p:custDataLst>
            </p:nvPr>
          </p:nvSpPr>
          <p:spPr bwMode="auto">
            <a:xfrm>
              <a:off x="3660775" y="1298575"/>
              <a:ext cx="117475" cy="90488"/>
            </a:xfrm>
            <a:custGeom>
              <a:avLst/>
              <a:gdLst>
                <a:gd name="T0" fmla="*/ 127 w 130"/>
                <a:gd name="T1" fmla="*/ 37 h 104"/>
                <a:gd name="T2" fmla="*/ 112 w 130"/>
                <a:gd name="T3" fmla="*/ 22 h 104"/>
                <a:gd name="T4" fmla="*/ 41 w 130"/>
                <a:gd name="T5" fmla="*/ 16 h 104"/>
                <a:gd name="T6" fmla="*/ 35 w 130"/>
                <a:gd name="T7" fmla="*/ 20 h 104"/>
                <a:gd name="T8" fmla="*/ 19 w 130"/>
                <a:gd name="T9" fmla="*/ 34 h 104"/>
                <a:gd name="T10" fmla="*/ 0 w 130"/>
                <a:gd name="T11" fmla="*/ 49 h 104"/>
                <a:gd name="T12" fmla="*/ 54 w 130"/>
                <a:gd name="T13" fmla="*/ 104 h 104"/>
                <a:gd name="T14" fmla="*/ 68 w 130"/>
                <a:gd name="T15" fmla="*/ 92 h 104"/>
                <a:gd name="T16" fmla="*/ 90 w 130"/>
                <a:gd name="T17" fmla="*/ 74 h 104"/>
                <a:gd name="T18" fmla="*/ 102 w 130"/>
                <a:gd name="T19" fmla="*/ 64 h 104"/>
                <a:gd name="T20" fmla="*/ 130 w 130"/>
                <a:gd name="T21" fmla="*/ 40 h 104"/>
                <a:gd name="T22" fmla="*/ 127 w 130"/>
                <a:gd name="T23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04">
                  <a:moveTo>
                    <a:pt x="127" y="37"/>
                  </a:moveTo>
                  <a:cubicBezTo>
                    <a:pt x="123" y="31"/>
                    <a:pt x="117" y="26"/>
                    <a:pt x="112" y="22"/>
                  </a:cubicBezTo>
                  <a:cubicBezTo>
                    <a:pt x="90" y="4"/>
                    <a:pt x="64" y="0"/>
                    <a:pt x="41" y="16"/>
                  </a:cubicBezTo>
                  <a:cubicBezTo>
                    <a:pt x="39" y="17"/>
                    <a:pt x="37" y="18"/>
                    <a:pt x="35" y="20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9" y="66"/>
                    <a:pt x="37" y="85"/>
                    <a:pt x="54" y="104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37"/>
                    <a:pt x="127" y="37"/>
                    <a:pt x="127" y="37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9" name="PA-任意多边形 47"/>
            <p:cNvSpPr/>
            <p:nvPr>
              <p:custDataLst>
                <p:tags r:id="rId132"/>
              </p:custDataLst>
            </p:nvPr>
          </p:nvSpPr>
          <p:spPr bwMode="auto">
            <a:xfrm>
              <a:off x="3468688" y="1449388"/>
              <a:ext cx="98425" cy="106363"/>
            </a:xfrm>
            <a:custGeom>
              <a:avLst/>
              <a:gdLst>
                <a:gd name="T0" fmla="*/ 64 w 109"/>
                <a:gd name="T1" fmla="*/ 0 h 123"/>
                <a:gd name="T2" fmla="*/ 36 w 109"/>
                <a:gd name="T3" fmla="*/ 23 h 123"/>
                <a:gd name="T4" fmla="*/ 24 w 109"/>
                <a:gd name="T5" fmla="*/ 33 h 123"/>
                <a:gd name="T6" fmla="*/ 12 w 109"/>
                <a:gd name="T7" fmla="*/ 43 h 123"/>
                <a:gd name="T8" fmla="*/ 9 w 109"/>
                <a:gd name="T9" fmla="*/ 79 h 123"/>
                <a:gd name="T10" fmla="*/ 9 w 109"/>
                <a:gd name="T11" fmla="*/ 79 h 123"/>
                <a:gd name="T12" fmla="*/ 30 w 109"/>
                <a:gd name="T13" fmla="*/ 90 h 123"/>
                <a:gd name="T14" fmla="*/ 36 w 109"/>
                <a:gd name="T15" fmla="*/ 123 h 123"/>
                <a:gd name="T16" fmla="*/ 36 w 109"/>
                <a:gd name="T17" fmla="*/ 123 h 123"/>
                <a:gd name="T18" fmla="*/ 73 w 109"/>
                <a:gd name="T19" fmla="*/ 92 h 123"/>
                <a:gd name="T20" fmla="*/ 79 w 109"/>
                <a:gd name="T21" fmla="*/ 86 h 123"/>
                <a:gd name="T22" fmla="*/ 109 w 109"/>
                <a:gd name="T23" fmla="*/ 62 h 123"/>
                <a:gd name="T24" fmla="*/ 64 w 109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23">
                  <a:moveTo>
                    <a:pt x="64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" y="52"/>
                    <a:pt x="0" y="68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4" y="85"/>
                    <a:pt x="22" y="89"/>
                    <a:pt x="30" y="90"/>
                  </a:cubicBezTo>
                  <a:cubicBezTo>
                    <a:pt x="26" y="100"/>
                    <a:pt x="29" y="114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92" y="42"/>
                    <a:pt x="77" y="21"/>
                    <a:pt x="64" y="0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0" name="PA-任意多边形 48"/>
            <p:cNvSpPr/>
            <p:nvPr>
              <p:custDataLst>
                <p:tags r:id="rId133"/>
              </p:custDataLst>
            </p:nvPr>
          </p:nvSpPr>
          <p:spPr bwMode="auto">
            <a:xfrm>
              <a:off x="3500438" y="1503363"/>
              <a:ext cx="114300" cy="92075"/>
            </a:xfrm>
            <a:custGeom>
              <a:avLst/>
              <a:gdLst>
                <a:gd name="T0" fmla="*/ 73 w 126"/>
                <a:gd name="T1" fmla="*/ 0 h 107"/>
                <a:gd name="T2" fmla="*/ 43 w 126"/>
                <a:gd name="T3" fmla="*/ 24 h 107"/>
                <a:gd name="T4" fmla="*/ 37 w 126"/>
                <a:gd name="T5" fmla="*/ 30 h 107"/>
                <a:gd name="T6" fmla="*/ 0 w 126"/>
                <a:gd name="T7" fmla="*/ 61 h 107"/>
                <a:gd name="T8" fmla="*/ 0 w 126"/>
                <a:gd name="T9" fmla="*/ 61 h 107"/>
                <a:gd name="T10" fmla="*/ 31 w 126"/>
                <a:gd name="T11" fmla="*/ 72 h 107"/>
                <a:gd name="T12" fmla="*/ 38 w 126"/>
                <a:gd name="T13" fmla="*/ 95 h 107"/>
                <a:gd name="T14" fmla="*/ 39 w 126"/>
                <a:gd name="T15" fmla="*/ 95 h 107"/>
                <a:gd name="T16" fmla="*/ 74 w 126"/>
                <a:gd name="T17" fmla="*/ 98 h 107"/>
                <a:gd name="T18" fmla="*/ 86 w 126"/>
                <a:gd name="T19" fmla="*/ 88 h 107"/>
                <a:gd name="T20" fmla="*/ 98 w 126"/>
                <a:gd name="T21" fmla="*/ 78 h 107"/>
                <a:gd name="T22" fmla="*/ 126 w 126"/>
                <a:gd name="T23" fmla="*/ 55 h 107"/>
                <a:gd name="T24" fmla="*/ 73 w 126"/>
                <a:gd name="T2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07">
                  <a:moveTo>
                    <a:pt x="73" y="0"/>
                  </a:moveTo>
                  <a:cubicBezTo>
                    <a:pt x="43" y="24"/>
                    <a:pt x="43" y="24"/>
                    <a:pt x="43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7" y="69"/>
                    <a:pt x="20" y="74"/>
                    <a:pt x="31" y="72"/>
                  </a:cubicBezTo>
                  <a:cubicBezTo>
                    <a:pt x="30" y="80"/>
                    <a:pt x="33" y="89"/>
                    <a:pt x="38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47" y="106"/>
                    <a:pt x="63" y="107"/>
                    <a:pt x="74" y="9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07" y="38"/>
                    <a:pt x="89" y="19"/>
                    <a:pt x="73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1" name="PA-任意多边形 49"/>
            <p:cNvSpPr/>
            <p:nvPr>
              <p:custDataLst>
                <p:tags r:id="rId134"/>
              </p:custDataLst>
            </p:nvPr>
          </p:nvSpPr>
          <p:spPr bwMode="auto">
            <a:xfrm>
              <a:off x="3614738" y="1443038"/>
              <a:ext cx="134938" cy="107950"/>
            </a:xfrm>
            <a:custGeom>
              <a:avLst/>
              <a:gdLst>
                <a:gd name="T0" fmla="*/ 150 w 150"/>
                <a:gd name="T1" fmla="*/ 0 h 126"/>
                <a:gd name="T2" fmla="*/ 150 w 150"/>
                <a:gd name="T3" fmla="*/ 0 h 126"/>
                <a:gd name="T4" fmla="*/ 0 w 150"/>
                <a:gd name="T5" fmla="*/ 126 h 126"/>
                <a:gd name="T6" fmla="*/ 150 w 150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26"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50" y="84"/>
                    <a:pt x="100" y="42"/>
                    <a:pt x="150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2" name="PA-任意多边形 50"/>
            <p:cNvSpPr/>
            <p:nvPr>
              <p:custDataLst>
                <p:tags r:id="rId135"/>
              </p:custDataLst>
            </p:nvPr>
          </p:nvSpPr>
          <p:spPr bwMode="auto">
            <a:xfrm>
              <a:off x="3536950" y="1354138"/>
              <a:ext cx="147638" cy="122238"/>
            </a:xfrm>
            <a:custGeom>
              <a:avLst/>
              <a:gdLst>
                <a:gd name="T0" fmla="*/ 154 w 164"/>
                <a:gd name="T1" fmla="*/ 0 h 142"/>
                <a:gd name="T2" fmla="*/ 0 w 164"/>
                <a:gd name="T3" fmla="*/ 128 h 142"/>
                <a:gd name="T4" fmla="*/ 10 w 164"/>
                <a:gd name="T5" fmla="*/ 142 h 142"/>
                <a:gd name="T6" fmla="*/ 164 w 164"/>
                <a:gd name="T7" fmla="*/ 10 h 142"/>
                <a:gd name="T8" fmla="*/ 154 w 164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2">
                  <a:moveTo>
                    <a:pt x="154" y="0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4" y="133"/>
                    <a:pt x="7" y="138"/>
                    <a:pt x="10" y="142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61" y="6"/>
                    <a:pt x="157" y="3"/>
                    <a:pt x="154" y="0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3" name="PA-任意多边形 51"/>
            <p:cNvSpPr/>
            <p:nvPr>
              <p:custDataLst>
                <p:tags r:id="rId136"/>
              </p:custDataLst>
            </p:nvPr>
          </p:nvSpPr>
          <p:spPr bwMode="auto">
            <a:xfrm>
              <a:off x="3675063" y="1317625"/>
              <a:ext cx="76200" cy="44450"/>
            </a:xfrm>
            <a:custGeom>
              <a:avLst/>
              <a:gdLst>
                <a:gd name="T0" fmla="*/ 65 w 84"/>
                <a:gd name="T1" fmla="*/ 0 h 52"/>
                <a:gd name="T2" fmla="*/ 37 w 84"/>
                <a:gd name="T3" fmla="*/ 11 h 52"/>
                <a:gd name="T4" fmla="*/ 0 w 84"/>
                <a:gd name="T5" fmla="*/ 42 h 52"/>
                <a:gd name="T6" fmla="*/ 10 w 84"/>
                <a:gd name="T7" fmla="*/ 52 h 52"/>
                <a:gd name="T8" fmla="*/ 53 w 84"/>
                <a:gd name="T9" fmla="*/ 15 h 52"/>
                <a:gd name="T10" fmla="*/ 80 w 84"/>
                <a:gd name="T11" fmla="*/ 2 h 52"/>
                <a:gd name="T12" fmla="*/ 84 w 84"/>
                <a:gd name="T13" fmla="*/ 0 h 52"/>
                <a:gd name="T14" fmla="*/ 66 w 84"/>
                <a:gd name="T15" fmla="*/ 0 h 52"/>
                <a:gd name="T16" fmla="*/ 65 w 8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65" y="0"/>
                  </a:moveTo>
                  <a:cubicBezTo>
                    <a:pt x="55" y="0"/>
                    <a:pt x="45" y="4"/>
                    <a:pt x="37" y="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" y="45"/>
                    <a:pt x="7" y="48"/>
                    <a:pt x="10" y="5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61" y="9"/>
                    <a:pt x="70" y="4"/>
                    <a:pt x="80" y="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</a:path>
              </a:pathLst>
            </a:custGeom>
            <a:solidFill>
              <a:srgbClr val="E6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4" name="PA-任意多边形 52"/>
            <p:cNvSpPr/>
            <p:nvPr>
              <p:custDataLst>
                <p:tags r:id="rId137"/>
              </p:custDataLst>
            </p:nvPr>
          </p:nvSpPr>
          <p:spPr bwMode="auto">
            <a:xfrm>
              <a:off x="3505200" y="1465263"/>
              <a:ext cx="39688" cy="34925"/>
            </a:xfrm>
            <a:custGeom>
              <a:avLst/>
              <a:gdLst>
                <a:gd name="T0" fmla="*/ 35 w 45"/>
                <a:gd name="T1" fmla="*/ 0 h 41"/>
                <a:gd name="T2" fmla="*/ 5 w 45"/>
                <a:gd name="T3" fmla="*/ 26 h 41"/>
                <a:gd name="T4" fmla="*/ 3 w 45"/>
                <a:gd name="T5" fmla="*/ 38 h 41"/>
                <a:gd name="T6" fmla="*/ 4 w 45"/>
                <a:gd name="T7" fmla="*/ 38 h 41"/>
                <a:gd name="T8" fmla="*/ 10 w 45"/>
                <a:gd name="T9" fmla="*/ 41 h 41"/>
                <a:gd name="T10" fmla="*/ 16 w 45"/>
                <a:gd name="T11" fmla="*/ 39 h 41"/>
                <a:gd name="T12" fmla="*/ 45 w 45"/>
                <a:gd name="T13" fmla="*/ 14 h 41"/>
                <a:gd name="T14" fmla="*/ 35 w 45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1">
                  <a:moveTo>
                    <a:pt x="35" y="0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1" y="29"/>
                    <a:pt x="0" y="35"/>
                    <a:pt x="3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40"/>
                    <a:pt x="8" y="41"/>
                    <a:pt x="10" y="41"/>
                  </a:cubicBezTo>
                  <a:cubicBezTo>
                    <a:pt x="12" y="41"/>
                    <a:pt x="14" y="41"/>
                    <a:pt x="16" y="3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2" y="10"/>
                    <a:pt x="39" y="5"/>
                    <a:pt x="35" y="0"/>
                  </a:cubicBezTo>
                </a:path>
              </a:pathLst>
            </a:custGeom>
            <a:solidFill>
              <a:srgbClr val="E6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5" name="PA-任意多边形 53"/>
            <p:cNvSpPr/>
            <p:nvPr>
              <p:custDataLst>
                <p:tags r:id="rId138"/>
              </p:custDataLst>
            </p:nvPr>
          </p:nvSpPr>
          <p:spPr bwMode="auto">
            <a:xfrm>
              <a:off x="3567113" y="1389063"/>
              <a:ext cx="182563" cy="161925"/>
            </a:xfrm>
            <a:custGeom>
              <a:avLst/>
              <a:gdLst>
                <a:gd name="T0" fmla="*/ 158 w 203"/>
                <a:gd name="T1" fmla="*/ 0 h 188"/>
                <a:gd name="T2" fmla="*/ 0 w 203"/>
                <a:gd name="T3" fmla="*/ 133 h 188"/>
                <a:gd name="T4" fmla="*/ 53 w 203"/>
                <a:gd name="T5" fmla="*/ 188 h 188"/>
                <a:gd name="T6" fmla="*/ 203 w 203"/>
                <a:gd name="T7" fmla="*/ 62 h 188"/>
                <a:gd name="T8" fmla="*/ 158 w 203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158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6" y="152"/>
                    <a:pt x="34" y="171"/>
                    <a:pt x="53" y="188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41"/>
                    <a:pt x="174" y="20"/>
                    <a:pt x="158" y="0"/>
                  </a:cubicBezTo>
                  <a:close/>
                </a:path>
              </a:pathLst>
            </a:custGeom>
            <a:solidFill>
              <a:srgbClr val="40A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6" name="PA-任意多边形 54"/>
            <p:cNvSpPr/>
            <p:nvPr>
              <p:custDataLst>
                <p:tags r:id="rId139"/>
              </p:custDataLst>
            </p:nvPr>
          </p:nvSpPr>
          <p:spPr bwMode="auto">
            <a:xfrm>
              <a:off x="3525838" y="1341438"/>
              <a:ext cx="184150" cy="161925"/>
            </a:xfrm>
            <a:custGeom>
              <a:avLst/>
              <a:gdLst>
                <a:gd name="T0" fmla="*/ 203 w 203"/>
                <a:gd name="T1" fmla="*/ 55 h 188"/>
                <a:gd name="T2" fmla="*/ 149 w 203"/>
                <a:gd name="T3" fmla="*/ 0 h 188"/>
                <a:gd name="T4" fmla="*/ 0 w 203"/>
                <a:gd name="T5" fmla="*/ 126 h 188"/>
                <a:gd name="T6" fmla="*/ 45 w 203"/>
                <a:gd name="T7" fmla="*/ 188 h 188"/>
                <a:gd name="T8" fmla="*/ 203 w 203"/>
                <a:gd name="T9" fmla="*/ 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203" y="55"/>
                  </a:moveTo>
                  <a:cubicBezTo>
                    <a:pt x="186" y="36"/>
                    <a:pt x="168" y="17"/>
                    <a:pt x="149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3" y="147"/>
                    <a:pt x="28" y="168"/>
                    <a:pt x="45" y="188"/>
                  </a:cubicBezTo>
                  <a:lnTo>
                    <a:pt x="203" y="55"/>
                  </a:lnTo>
                  <a:close/>
                </a:path>
              </a:pathLst>
            </a:custGeom>
            <a:solidFill>
              <a:srgbClr val="45C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7" name="PA-任意多边形 55"/>
            <p:cNvSpPr/>
            <p:nvPr>
              <p:custDataLst>
                <p:tags r:id="rId140"/>
              </p:custDataLst>
            </p:nvPr>
          </p:nvSpPr>
          <p:spPr bwMode="auto">
            <a:xfrm>
              <a:off x="3213100" y="1457325"/>
              <a:ext cx="46038" cy="17463"/>
            </a:xfrm>
            <a:custGeom>
              <a:avLst/>
              <a:gdLst>
                <a:gd name="T0" fmla="*/ 4 w 51"/>
                <a:gd name="T1" fmla="*/ 21 h 21"/>
                <a:gd name="T2" fmla="*/ 24 w 51"/>
                <a:gd name="T3" fmla="*/ 19 h 21"/>
                <a:gd name="T4" fmla="*/ 51 w 51"/>
                <a:gd name="T5" fmla="*/ 11 h 21"/>
                <a:gd name="T6" fmla="*/ 48 w 51"/>
                <a:gd name="T7" fmla="*/ 0 h 21"/>
                <a:gd name="T8" fmla="*/ 1 w 51"/>
                <a:gd name="T9" fmla="*/ 8 h 21"/>
                <a:gd name="T10" fmla="*/ 0 w 51"/>
                <a:gd name="T11" fmla="*/ 6 h 21"/>
                <a:gd name="T12" fmla="*/ 0 w 51"/>
                <a:gd name="T13" fmla="*/ 8 h 21"/>
                <a:gd name="T14" fmla="*/ 4 w 51"/>
                <a:gd name="T15" fmla="*/ 20 h 21"/>
                <a:gd name="T16" fmla="*/ 4 w 51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1">
                  <a:moveTo>
                    <a:pt x="4" y="21"/>
                  </a:moveTo>
                  <a:cubicBezTo>
                    <a:pt x="12" y="20"/>
                    <a:pt x="23" y="20"/>
                    <a:pt x="24" y="1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8" name="PA-任意多边形 56"/>
            <p:cNvSpPr/>
            <p:nvPr>
              <p:custDataLst>
                <p:tags r:id="rId141"/>
              </p:custDataLst>
            </p:nvPr>
          </p:nvSpPr>
          <p:spPr bwMode="auto">
            <a:xfrm>
              <a:off x="3255963" y="1439863"/>
              <a:ext cx="42863" cy="26988"/>
            </a:xfrm>
            <a:custGeom>
              <a:avLst/>
              <a:gdLst>
                <a:gd name="T0" fmla="*/ 44 w 48"/>
                <a:gd name="T1" fmla="*/ 1 h 31"/>
                <a:gd name="T2" fmla="*/ 0 w 48"/>
                <a:gd name="T3" fmla="*/ 20 h 31"/>
                <a:gd name="T4" fmla="*/ 3 w 48"/>
                <a:gd name="T5" fmla="*/ 31 h 31"/>
                <a:gd name="T6" fmla="*/ 30 w 48"/>
                <a:gd name="T7" fmla="*/ 24 h 31"/>
                <a:gd name="T8" fmla="*/ 48 w 48"/>
                <a:gd name="T9" fmla="*/ 13 h 31"/>
                <a:gd name="T10" fmla="*/ 47 w 48"/>
                <a:gd name="T11" fmla="*/ 13 h 31"/>
                <a:gd name="T12" fmla="*/ 44 w 48"/>
                <a:gd name="T13" fmla="*/ 1 h 31"/>
                <a:gd name="T14" fmla="*/ 44 w 48"/>
                <a:gd name="T15" fmla="*/ 0 h 31"/>
                <a:gd name="T16" fmla="*/ 44 w 48"/>
                <a:gd name="T17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">
                  <a:moveTo>
                    <a:pt x="44" y="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3" y="23"/>
                    <a:pt x="43" y="17"/>
                    <a:pt x="48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1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9" name="PA-任意多边形 57"/>
            <p:cNvSpPr/>
            <p:nvPr>
              <p:custDataLst>
                <p:tags r:id="rId142"/>
              </p:custDataLst>
            </p:nvPr>
          </p:nvSpPr>
          <p:spPr bwMode="auto">
            <a:xfrm>
              <a:off x="3236913" y="1535113"/>
              <a:ext cx="46038" cy="19050"/>
            </a:xfrm>
            <a:custGeom>
              <a:avLst/>
              <a:gdLst>
                <a:gd name="T0" fmla="*/ 20 w 52"/>
                <a:gd name="T1" fmla="*/ 8 h 21"/>
                <a:gd name="T2" fmla="*/ 0 w 52"/>
                <a:gd name="T3" fmla="*/ 8 h 21"/>
                <a:gd name="T4" fmla="*/ 7 w 52"/>
                <a:gd name="T5" fmla="*/ 14 h 21"/>
                <a:gd name="T6" fmla="*/ 52 w 52"/>
                <a:gd name="T7" fmla="*/ 17 h 21"/>
                <a:gd name="T8" fmla="*/ 52 w 52"/>
                <a:gd name="T9" fmla="*/ 17 h 21"/>
                <a:gd name="T10" fmla="*/ 47 w 52"/>
                <a:gd name="T11" fmla="*/ 0 h 21"/>
                <a:gd name="T12" fmla="*/ 20 w 5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1">
                  <a:moveTo>
                    <a:pt x="20" y="8"/>
                  </a:moveTo>
                  <a:cubicBezTo>
                    <a:pt x="20" y="8"/>
                    <a:pt x="10" y="9"/>
                    <a:pt x="0" y="8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1" y="20"/>
                    <a:pt x="37" y="21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0" name="PA-任意多边形 58"/>
            <p:cNvSpPr/>
            <p:nvPr>
              <p:custDataLst>
                <p:tags r:id="rId143"/>
              </p:custDataLst>
            </p:nvPr>
          </p:nvSpPr>
          <p:spPr bwMode="auto">
            <a:xfrm>
              <a:off x="3221038" y="1482725"/>
              <a:ext cx="46038" cy="19050"/>
            </a:xfrm>
            <a:custGeom>
              <a:avLst/>
              <a:gdLst>
                <a:gd name="T0" fmla="*/ 4 w 51"/>
                <a:gd name="T1" fmla="*/ 22 h 22"/>
                <a:gd name="T2" fmla="*/ 24 w 51"/>
                <a:gd name="T3" fmla="*/ 21 h 22"/>
                <a:gd name="T4" fmla="*/ 51 w 51"/>
                <a:gd name="T5" fmla="*/ 13 h 22"/>
                <a:gd name="T6" fmla="*/ 47 w 51"/>
                <a:gd name="T7" fmla="*/ 0 h 22"/>
                <a:gd name="T8" fmla="*/ 20 w 51"/>
                <a:gd name="T9" fmla="*/ 8 h 22"/>
                <a:gd name="T10" fmla="*/ 0 w 51"/>
                <a:gd name="T11" fmla="*/ 9 h 22"/>
                <a:gd name="T12" fmla="*/ 0 w 51"/>
                <a:gd name="T13" fmla="*/ 9 h 22"/>
                <a:gd name="T14" fmla="*/ 4 w 51"/>
                <a:gd name="T15" fmla="*/ 21 h 22"/>
                <a:gd name="T16" fmla="*/ 4 w 5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2">
                  <a:moveTo>
                    <a:pt x="4" y="22"/>
                  </a:moveTo>
                  <a:cubicBezTo>
                    <a:pt x="12" y="22"/>
                    <a:pt x="23" y="21"/>
                    <a:pt x="24" y="21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1" name="PA-任意多边形 59"/>
            <p:cNvSpPr/>
            <p:nvPr>
              <p:custDataLst>
                <p:tags r:id="rId144"/>
              </p:custDataLst>
            </p:nvPr>
          </p:nvSpPr>
          <p:spPr bwMode="auto">
            <a:xfrm>
              <a:off x="3279775" y="1520825"/>
              <a:ext cx="39688" cy="30163"/>
            </a:xfrm>
            <a:custGeom>
              <a:avLst/>
              <a:gdLst>
                <a:gd name="T0" fmla="*/ 0 w 45"/>
                <a:gd name="T1" fmla="*/ 17 h 34"/>
                <a:gd name="T2" fmla="*/ 5 w 45"/>
                <a:gd name="T3" fmla="*/ 34 h 34"/>
                <a:gd name="T4" fmla="*/ 6 w 45"/>
                <a:gd name="T5" fmla="*/ 34 h 34"/>
                <a:gd name="T6" fmla="*/ 42 w 45"/>
                <a:gd name="T7" fmla="*/ 7 h 34"/>
                <a:gd name="T8" fmla="*/ 45 w 45"/>
                <a:gd name="T9" fmla="*/ 0 h 34"/>
                <a:gd name="T10" fmla="*/ 27 w 45"/>
                <a:gd name="T11" fmla="*/ 9 h 34"/>
                <a:gd name="T12" fmla="*/ 0 w 45"/>
                <a:gd name="T1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4">
                  <a:moveTo>
                    <a:pt x="0" y="17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1" y="29"/>
                    <a:pt x="33" y="20"/>
                    <a:pt x="42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3"/>
                    <a:pt x="35" y="7"/>
                    <a:pt x="27" y="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2" name="PA-任意多边形 60"/>
            <p:cNvSpPr/>
            <p:nvPr>
              <p:custDataLst>
                <p:tags r:id="rId145"/>
              </p:custDataLst>
            </p:nvPr>
          </p:nvSpPr>
          <p:spPr bwMode="auto">
            <a:xfrm>
              <a:off x="3228975" y="1508125"/>
              <a:ext cx="46038" cy="19050"/>
            </a:xfrm>
            <a:custGeom>
              <a:avLst/>
              <a:gdLst>
                <a:gd name="T0" fmla="*/ 4 w 51"/>
                <a:gd name="T1" fmla="*/ 22 h 22"/>
                <a:gd name="T2" fmla="*/ 24 w 51"/>
                <a:gd name="T3" fmla="*/ 20 h 22"/>
                <a:gd name="T4" fmla="*/ 51 w 51"/>
                <a:gd name="T5" fmla="*/ 13 h 22"/>
                <a:gd name="T6" fmla="*/ 47 w 51"/>
                <a:gd name="T7" fmla="*/ 0 h 22"/>
                <a:gd name="T8" fmla="*/ 20 w 51"/>
                <a:gd name="T9" fmla="*/ 8 h 22"/>
                <a:gd name="T10" fmla="*/ 0 w 51"/>
                <a:gd name="T11" fmla="*/ 9 h 22"/>
                <a:gd name="T12" fmla="*/ 0 w 51"/>
                <a:gd name="T13" fmla="*/ 9 h 22"/>
                <a:gd name="T14" fmla="*/ 4 w 51"/>
                <a:gd name="T15" fmla="*/ 21 h 22"/>
                <a:gd name="T16" fmla="*/ 4 w 5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2">
                  <a:moveTo>
                    <a:pt x="4" y="22"/>
                  </a:moveTo>
                  <a:cubicBezTo>
                    <a:pt x="12" y="21"/>
                    <a:pt x="23" y="21"/>
                    <a:pt x="24" y="2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3" name="PA-任意多边形 61"/>
            <p:cNvSpPr/>
            <p:nvPr>
              <p:custDataLst>
                <p:tags r:id="rId146"/>
              </p:custDataLst>
            </p:nvPr>
          </p:nvSpPr>
          <p:spPr bwMode="auto">
            <a:xfrm>
              <a:off x="3270250" y="1493838"/>
              <a:ext cx="44450" cy="26988"/>
            </a:xfrm>
            <a:custGeom>
              <a:avLst/>
              <a:gdLst>
                <a:gd name="T0" fmla="*/ 0 w 48"/>
                <a:gd name="T1" fmla="*/ 17 h 30"/>
                <a:gd name="T2" fmla="*/ 4 w 48"/>
                <a:gd name="T3" fmla="*/ 30 h 30"/>
                <a:gd name="T4" fmla="*/ 31 w 48"/>
                <a:gd name="T5" fmla="*/ 22 h 30"/>
                <a:gd name="T6" fmla="*/ 48 w 48"/>
                <a:gd name="T7" fmla="*/ 11 h 30"/>
                <a:gd name="T8" fmla="*/ 48 w 48"/>
                <a:gd name="T9" fmla="*/ 11 h 30"/>
                <a:gd name="T10" fmla="*/ 45 w 48"/>
                <a:gd name="T11" fmla="*/ 0 h 30"/>
                <a:gd name="T12" fmla="*/ 27 w 48"/>
                <a:gd name="T13" fmla="*/ 9 h 30"/>
                <a:gd name="T14" fmla="*/ 0 w 48"/>
                <a:gd name="T15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0">
                  <a:moveTo>
                    <a:pt x="0" y="17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4" y="21"/>
                    <a:pt x="44" y="15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4"/>
                    <a:pt x="35" y="7"/>
                    <a:pt x="27" y="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4" name="PA-任意多边形 62"/>
            <p:cNvSpPr/>
            <p:nvPr>
              <p:custDataLst>
                <p:tags r:id="rId147"/>
              </p:custDataLst>
            </p:nvPr>
          </p:nvSpPr>
          <p:spPr bwMode="auto">
            <a:xfrm>
              <a:off x="3262313" y="1468438"/>
              <a:ext cx="44450" cy="25400"/>
            </a:xfrm>
            <a:custGeom>
              <a:avLst/>
              <a:gdLst>
                <a:gd name="T0" fmla="*/ 31 w 48"/>
                <a:gd name="T1" fmla="*/ 21 h 29"/>
                <a:gd name="T2" fmla="*/ 48 w 48"/>
                <a:gd name="T3" fmla="*/ 11 h 29"/>
                <a:gd name="T4" fmla="*/ 48 w 48"/>
                <a:gd name="T5" fmla="*/ 10 h 29"/>
                <a:gd name="T6" fmla="*/ 45 w 48"/>
                <a:gd name="T7" fmla="*/ 0 h 29"/>
                <a:gd name="T8" fmla="*/ 27 w 48"/>
                <a:gd name="T9" fmla="*/ 9 h 29"/>
                <a:gd name="T10" fmla="*/ 0 w 48"/>
                <a:gd name="T11" fmla="*/ 16 h 29"/>
                <a:gd name="T12" fmla="*/ 4 w 48"/>
                <a:gd name="T13" fmla="*/ 29 h 29"/>
                <a:gd name="T14" fmla="*/ 31 w 48"/>
                <a:gd name="T1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29">
                  <a:moveTo>
                    <a:pt x="31" y="21"/>
                  </a:moveTo>
                  <a:cubicBezTo>
                    <a:pt x="34" y="20"/>
                    <a:pt x="44" y="14"/>
                    <a:pt x="48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3"/>
                    <a:pt x="35" y="6"/>
                    <a:pt x="27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31" y="21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5" name="PA-任意多边形 63"/>
            <p:cNvSpPr/>
            <p:nvPr>
              <p:custDataLst>
                <p:tags r:id="rId148"/>
              </p:custDataLst>
            </p:nvPr>
          </p:nvSpPr>
          <p:spPr bwMode="auto">
            <a:xfrm>
              <a:off x="3259138" y="1439863"/>
              <a:ext cx="53975" cy="42863"/>
            </a:xfrm>
            <a:custGeom>
              <a:avLst/>
              <a:gdLst>
                <a:gd name="T0" fmla="*/ 45 w 60"/>
                <a:gd name="T1" fmla="*/ 12 h 48"/>
                <a:gd name="T2" fmla="*/ 27 w 60"/>
                <a:gd name="T3" fmla="*/ 23 h 48"/>
                <a:gd name="T4" fmla="*/ 0 w 60"/>
                <a:gd name="T5" fmla="*/ 30 h 48"/>
                <a:gd name="T6" fmla="*/ 5 w 60"/>
                <a:gd name="T7" fmla="*/ 48 h 48"/>
                <a:gd name="T8" fmla="*/ 32 w 60"/>
                <a:gd name="T9" fmla="*/ 41 h 48"/>
                <a:gd name="T10" fmla="*/ 50 w 60"/>
                <a:gd name="T11" fmla="*/ 32 h 48"/>
                <a:gd name="T12" fmla="*/ 50 w 60"/>
                <a:gd name="T13" fmla="*/ 30 h 48"/>
                <a:gd name="T14" fmla="*/ 51 w 60"/>
                <a:gd name="T15" fmla="*/ 31 h 48"/>
                <a:gd name="T16" fmla="*/ 58 w 60"/>
                <a:gd name="T17" fmla="*/ 12 h 48"/>
                <a:gd name="T18" fmla="*/ 41 w 60"/>
                <a:gd name="T19" fmla="*/ 0 h 48"/>
                <a:gd name="T20" fmla="*/ 44 w 60"/>
                <a:gd name="T21" fmla="*/ 12 h 48"/>
                <a:gd name="T22" fmla="*/ 45 w 60"/>
                <a:gd name="T23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45" y="12"/>
                  </a:moveTo>
                  <a:cubicBezTo>
                    <a:pt x="40" y="16"/>
                    <a:pt x="30" y="22"/>
                    <a:pt x="27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0" y="38"/>
                    <a:pt x="46" y="35"/>
                    <a:pt x="50" y="32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1"/>
                    <a:pt x="51" y="31"/>
                  </a:cubicBezTo>
                  <a:cubicBezTo>
                    <a:pt x="58" y="25"/>
                    <a:pt x="60" y="18"/>
                    <a:pt x="58" y="12"/>
                  </a:cubicBezTo>
                  <a:cubicBezTo>
                    <a:pt x="56" y="5"/>
                    <a:pt x="50" y="1"/>
                    <a:pt x="41" y="0"/>
                  </a:cubicBezTo>
                  <a:cubicBezTo>
                    <a:pt x="44" y="12"/>
                    <a:pt x="44" y="12"/>
                    <a:pt x="44" y="12"/>
                  </a:cubicBezTo>
                  <a:lnTo>
                    <a:pt x="45" y="12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6" name="PA-任意多边形 64"/>
            <p:cNvSpPr/>
            <p:nvPr>
              <p:custDataLst>
                <p:tags r:id="rId149"/>
              </p:custDataLst>
            </p:nvPr>
          </p:nvSpPr>
          <p:spPr bwMode="auto">
            <a:xfrm>
              <a:off x="3203575" y="1463675"/>
              <a:ext cx="58738" cy="26988"/>
            </a:xfrm>
            <a:custGeom>
              <a:avLst/>
              <a:gdLst>
                <a:gd name="T0" fmla="*/ 66 w 66"/>
                <a:gd name="T1" fmla="*/ 21 h 31"/>
                <a:gd name="T2" fmla="*/ 61 w 66"/>
                <a:gd name="T3" fmla="*/ 3 h 31"/>
                <a:gd name="T4" fmla="*/ 34 w 66"/>
                <a:gd name="T5" fmla="*/ 11 h 31"/>
                <a:gd name="T6" fmla="*/ 14 w 66"/>
                <a:gd name="T7" fmla="*/ 13 h 31"/>
                <a:gd name="T8" fmla="*/ 14 w 66"/>
                <a:gd name="T9" fmla="*/ 12 h 31"/>
                <a:gd name="T10" fmla="*/ 10 w 66"/>
                <a:gd name="T11" fmla="*/ 0 h 31"/>
                <a:gd name="T12" fmla="*/ 2 w 66"/>
                <a:gd name="T13" fmla="*/ 20 h 31"/>
                <a:gd name="T14" fmla="*/ 19 w 66"/>
                <a:gd name="T15" fmla="*/ 30 h 31"/>
                <a:gd name="T16" fmla="*/ 39 w 66"/>
                <a:gd name="T17" fmla="*/ 29 h 31"/>
                <a:gd name="T18" fmla="*/ 66 w 66"/>
                <a:gd name="T1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31">
                  <a:moveTo>
                    <a:pt x="66" y="21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22" y="12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5"/>
                    <a:pt x="0" y="13"/>
                    <a:pt x="2" y="20"/>
                  </a:cubicBezTo>
                  <a:cubicBezTo>
                    <a:pt x="4" y="27"/>
                    <a:pt x="12" y="29"/>
                    <a:pt x="19" y="30"/>
                  </a:cubicBezTo>
                  <a:cubicBezTo>
                    <a:pt x="29" y="31"/>
                    <a:pt x="39" y="29"/>
                    <a:pt x="39" y="29"/>
                  </a:cubicBezTo>
                  <a:lnTo>
                    <a:pt x="66" y="21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7" name="PA-任意多边形 65"/>
            <p:cNvSpPr/>
            <p:nvPr>
              <p:custDataLst>
                <p:tags r:id="rId150"/>
              </p:custDataLst>
            </p:nvPr>
          </p:nvSpPr>
          <p:spPr bwMode="auto">
            <a:xfrm>
              <a:off x="3211513" y="1490663"/>
              <a:ext cx="17463" cy="25400"/>
            </a:xfrm>
            <a:custGeom>
              <a:avLst/>
              <a:gdLst>
                <a:gd name="T0" fmla="*/ 14 w 19"/>
                <a:gd name="T1" fmla="*/ 12 h 31"/>
                <a:gd name="T2" fmla="*/ 10 w 19"/>
                <a:gd name="T3" fmla="*/ 0 h 31"/>
                <a:gd name="T4" fmla="*/ 2 w 19"/>
                <a:gd name="T5" fmla="*/ 20 h 31"/>
                <a:gd name="T6" fmla="*/ 19 w 19"/>
                <a:gd name="T7" fmla="*/ 31 h 31"/>
                <a:gd name="T8" fmla="*/ 14 w 19"/>
                <a:gd name="T9" fmla="*/ 13 h 31"/>
                <a:gd name="T10" fmla="*/ 14 w 19"/>
                <a:gd name="T1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1">
                  <a:moveTo>
                    <a:pt x="14" y="12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6"/>
                    <a:pt x="0" y="13"/>
                    <a:pt x="2" y="20"/>
                  </a:cubicBezTo>
                  <a:cubicBezTo>
                    <a:pt x="4" y="27"/>
                    <a:pt x="12" y="30"/>
                    <a:pt x="19" y="31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8" name="PA-任意多边形 66"/>
            <p:cNvSpPr/>
            <p:nvPr>
              <p:custDataLst>
                <p:tags r:id="rId151"/>
              </p:custDataLst>
            </p:nvPr>
          </p:nvSpPr>
          <p:spPr bwMode="auto">
            <a:xfrm>
              <a:off x="3303588" y="1466850"/>
              <a:ext cx="17463" cy="26988"/>
            </a:xfrm>
            <a:custGeom>
              <a:avLst/>
              <a:gdLst>
                <a:gd name="T0" fmla="*/ 3 w 19"/>
                <a:gd name="T1" fmla="*/ 11 h 30"/>
                <a:gd name="T2" fmla="*/ 3 w 19"/>
                <a:gd name="T3" fmla="*/ 12 h 30"/>
                <a:gd name="T4" fmla="*/ 9 w 19"/>
                <a:gd name="T5" fmla="*/ 30 h 30"/>
                <a:gd name="T6" fmla="*/ 10 w 19"/>
                <a:gd name="T7" fmla="*/ 30 h 30"/>
                <a:gd name="T8" fmla="*/ 17 w 19"/>
                <a:gd name="T9" fmla="*/ 11 h 30"/>
                <a:gd name="T10" fmla="*/ 1 w 19"/>
                <a:gd name="T11" fmla="*/ 0 h 30"/>
                <a:gd name="T12" fmla="*/ 0 w 19"/>
                <a:gd name="T13" fmla="*/ 1 h 30"/>
                <a:gd name="T14" fmla="*/ 3 w 19"/>
                <a:gd name="T15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0">
                  <a:moveTo>
                    <a:pt x="3" y="11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7" y="25"/>
                    <a:pt x="19" y="18"/>
                    <a:pt x="17" y="11"/>
                  </a:cubicBezTo>
                  <a:cubicBezTo>
                    <a:pt x="15" y="5"/>
                    <a:pt x="10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9" name="PA-任意多边形 67"/>
            <p:cNvSpPr/>
            <p:nvPr>
              <p:custDataLst>
                <p:tags r:id="rId152"/>
              </p:custDataLst>
            </p:nvPr>
          </p:nvSpPr>
          <p:spPr bwMode="auto">
            <a:xfrm>
              <a:off x="3224213" y="1493838"/>
              <a:ext cx="46038" cy="23813"/>
            </a:xfrm>
            <a:custGeom>
              <a:avLst/>
              <a:gdLst>
                <a:gd name="T0" fmla="*/ 52 w 52"/>
                <a:gd name="T1" fmla="*/ 18 h 28"/>
                <a:gd name="T2" fmla="*/ 47 w 52"/>
                <a:gd name="T3" fmla="*/ 0 h 28"/>
                <a:gd name="T4" fmla="*/ 20 w 52"/>
                <a:gd name="T5" fmla="*/ 8 h 28"/>
                <a:gd name="T6" fmla="*/ 0 w 52"/>
                <a:gd name="T7" fmla="*/ 9 h 28"/>
                <a:gd name="T8" fmla="*/ 5 w 52"/>
                <a:gd name="T9" fmla="*/ 27 h 28"/>
                <a:gd name="T10" fmla="*/ 25 w 52"/>
                <a:gd name="T11" fmla="*/ 26 h 28"/>
                <a:gd name="T12" fmla="*/ 52 w 52"/>
                <a:gd name="T1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8">
                  <a:moveTo>
                    <a:pt x="52" y="1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8" y="9"/>
                    <a:pt x="0" y="9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15" y="28"/>
                    <a:pt x="25" y="26"/>
                    <a:pt x="25" y="26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0" name="PA-任意多边形 68"/>
            <p:cNvSpPr/>
            <p:nvPr>
              <p:custDataLst>
                <p:tags r:id="rId153"/>
              </p:custDataLst>
            </p:nvPr>
          </p:nvSpPr>
          <p:spPr bwMode="auto">
            <a:xfrm>
              <a:off x="3267075" y="1477963"/>
              <a:ext cx="44450" cy="30163"/>
            </a:xfrm>
            <a:custGeom>
              <a:avLst/>
              <a:gdLst>
                <a:gd name="T0" fmla="*/ 0 w 50"/>
                <a:gd name="T1" fmla="*/ 18 h 36"/>
                <a:gd name="T2" fmla="*/ 5 w 50"/>
                <a:gd name="T3" fmla="*/ 36 h 36"/>
                <a:gd name="T4" fmla="*/ 32 w 50"/>
                <a:gd name="T5" fmla="*/ 28 h 36"/>
                <a:gd name="T6" fmla="*/ 50 w 50"/>
                <a:gd name="T7" fmla="*/ 19 h 36"/>
                <a:gd name="T8" fmla="*/ 50 w 50"/>
                <a:gd name="T9" fmla="*/ 18 h 36"/>
                <a:gd name="T10" fmla="*/ 44 w 50"/>
                <a:gd name="T11" fmla="*/ 0 h 36"/>
                <a:gd name="T12" fmla="*/ 27 w 50"/>
                <a:gd name="T13" fmla="*/ 10 h 36"/>
                <a:gd name="T14" fmla="*/ 0 w 50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6">
                  <a:moveTo>
                    <a:pt x="0" y="18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40" y="26"/>
                    <a:pt x="46" y="23"/>
                    <a:pt x="50" y="19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3"/>
                    <a:pt x="30" y="9"/>
                    <a:pt x="27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1" name="PA-任意多边形 69"/>
            <p:cNvSpPr/>
            <p:nvPr>
              <p:custDataLst>
                <p:tags r:id="rId154"/>
              </p:custDataLst>
            </p:nvPr>
          </p:nvSpPr>
          <p:spPr bwMode="auto">
            <a:xfrm>
              <a:off x="3303588" y="1466850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A6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2" name="PA-任意多边形 70"/>
            <p:cNvSpPr/>
            <p:nvPr>
              <p:custDataLst>
                <p:tags r:id="rId155"/>
              </p:custDataLst>
            </p:nvPr>
          </p:nvSpPr>
          <p:spPr bwMode="auto">
            <a:xfrm>
              <a:off x="3311525" y="1493838"/>
              <a:ext cx="17463" cy="26988"/>
            </a:xfrm>
            <a:custGeom>
              <a:avLst/>
              <a:gdLst>
                <a:gd name="T0" fmla="*/ 3 w 19"/>
                <a:gd name="T1" fmla="*/ 12 h 32"/>
                <a:gd name="T2" fmla="*/ 3 w 19"/>
                <a:gd name="T3" fmla="*/ 12 h 32"/>
                <a:gd name="T4" fmla="*/ 9 w 19"/>
                <a:gd name="T5" fmla="*/ 32 h 32"/>
                <a:gd name="T6" fmla="*/ 17 w 19"/>
                <a:gd name="T7" fmla="*/ 12 h 32"/>
                <a:gd name="T8" fmla="*/ 1 w 19"/>
                <a:gd name="T9" fmla="*/ 0 h 32"/>
                <a:gd name="T10" fmla="*/ 0 w 19"/>
                <a:gd name="T11" fmla="*/ 1 h 32"/>
                <a:gd name="T12" fmla="*/ 3 w 19"/>
                <a:gd name="T1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2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6" y="26"/>
                    <a:pt x="19" y="19"/>
                    <a:pt x="17" y="12"/>
                  </a:cubicBezTo>
                  <a:cubicBezTo>
                    <a:pt x="15" y="5"/>
                    <a:pt x="10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lnTo>
                    <a:pt x="3" y="12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3" name="PA-任意多边形 71"/>
            <p:cNvSpPr/>
            <p:nvPr>
              <p:custDataLst>
                <p:tags r:id="rId156"/>
              </p:custDataLst>
            </p:nvPr>
          </p:nvSpPr>
          <p:spPr bwMode="auto">
            <a:xfrm>
              <a:off x="3219450" y="1516063"/>
              <a:ext cx="17463" cy="26988"/>
            </a:xfrm>
            <a:custGeom>
              <a:avLst/>
              <a:gdLst>
                <a:gd name="T0" fmla="*/ 14 w 19"/>
                <a:gd name="T1" fmla="*/ 12 h 30"/>
                <a:gd name="T2" fmla="*/ 10 w 19"/>
                <a:gd name="T3" fmla="*/ 0 h 30"/>
                <a:gd name="T4" fmla="*/ 2 w 19"/>
                <a:gd name="T5" fmla="*/ 20 h 30"/>
                <a:gd name="T6" fmla="*/ 19 w 19"/>
                <a:gd name="T7" fmla="*/ 30 h 30"/>
                <a:gd name="T8" fmla="*/ 14 w 19"/>
                <a:gd name="T9" fmla="*/ 13 h 30"/>
                <a:gd name="T10" fmla="*/ 14 w 19"/>
                <a:gd name="T11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0">
                  <a:moveTo>
                    <a:pt x="14" y="12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6"/>
                    <a:pt x="0" y="13"/>
                    <a:pt x="2" y="20"/>
                  </a:cubicBezTo>
                  <a:cubicBezTo>
                    <a:pt x="4" y="27"/>
                    <a:pt x="11" y="29"/>
                    <a:pt x="19" y="30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4" name="PA-任意多边形 72"/>
            <p:cNvSpPr/>
            <p:nvPr>
              <p:custDataLst>
                <p:tags r:id="rId157"/>
              </p:custDataLst>
            </p:nvPr>
          </p:nvSpPr>
          <p:spPr bwMode="auto">
            <a:xfrm>
              <a:off x="3232150" y="1520825"/>
              <a:ext cx="47625" cy="22225"/>
            </a:xfrm>
            <a:custGeom>
              <a:avLst/>
              <a:gdLst>
                <a:gd name="T0" fmla="*/ 52 w 52"/>
                <a:gd name="T1" fmla="*/ 18 h 27"/>
                <a:gd name="T2" fmla="*/ 47 w 52"/>
                <a:gd name="T3" fmla="*/ 0 h 27"/>
                <a:gd name="T4" fmla="*/ 20 w 52"/>
                <a:gd name="T5" fmla="*/ 7 h 27"/>
                <a:gd name="T6" fmla="*/ 0 w 52"/>
                <a:gd name="T7" fmla="*/ 9 h 27"/>
                <a:gd name="T8" fmla="*/ 5 w 52"/>
                <a:gd name="T9" fmla="*/ 26 h 27"/>
                <a:gd name="T10" fmla="*/ 25 w 52"/>
                <a:gd name="T11" fmla="*/ 26 h 27"/>
                <a:gd name="T12" fmla="*/ 52 w 52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7">
                  <a:moveTo>
                    <a:pt x="52" y="1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8" y="8"/>
                    <a:pt x="0" y="9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15" y="27"/>
                    <a:pt x="25" y="26"/>
                    <a:pt x="25" y="26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5" name="PA-任意多边形 73"/>
            <p:cNvSpPr/>
            <p:nvPr>
              <p:custDataLst>
                <p:tags r:id="rId158"/>
              </p:custDataLst>
            </p:nvPr>
          </p:nvSpPr>
          <p:spPr bwMode="auto">
            <a:xfrm>
              <a:off x="3275013" y="1503363"/>
              <a:ext cx="44450" cy="31750"/>
            </a:xfrm>
            <a:custGeom>
              <a:avLst/>
              <a:gdLst>
                <a:gd name="T0" fmla="*/ 27 w 50"/>
                <a:gd name="T1" fmla="*/ 11 h 37"/>
                <a:gd name="T2" fmla="*/ 0 w 50"/>
                <a:gd name="T3" fmla="*/ 19 h 37"/>
                <a:gd name="T4" fmla="*/ 5 w 50"/>
                <a:gd name="T5" fmla="*/ 37 h 37"/>
                <a:gd name="T6" fmla="*/ 32 w 50"/>
                <a:gd name="T7" fmla="*/ 29 h 37"/>
                <a:gd name="T8" fmla="*/ 50 w 50"/>
                <a:gd name="T9" fmla="*/ 20 h 37"/>
                <a:gd name="T10" fmla="*/ 44 w 50"/>
                <a:gd name="T11" fmla="*/ 0 h 37"/>
                <a:gd name="T12" fmla="*/ 27 w 50"/>
                <a:gd name="T13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7">
                  <a:moveTo>
                    <a:pt x="27" y="11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40" y="27"/>
                    <a:pt x="46" y="23"/>
                    <a:pt x="50" y="2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4"/>
                    <a:pt x="30" y="10"/>
                    <a:pt x="27" y="11"/>
                  </a:cubicBez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6" name="PA-任意多边形 74"/>
            <p:cNvSpPr/>
            <p:nvPr>
              <p:custDataLst>
                <p:tags r:id="rId159"/>
              </p:custDataLst>
            </p:nvPr>
          </p:nvSpPr>
          <p:spPr bwMode="auto">
            <a:xfrm>
              <a:off x="3311525" y="1493838"/>
              <a:ext cx="1588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A6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7" name="PA-任意多边形 75"/>
            <p:cNvSpPr>
              <a:spLocks noEditPoints="1"/>
            </p:cNvSpPr>
            <p:nvPr>
              <p:custDataLst>
                <p:tags r:id="rId160"/>
              </p:custDataLst>
            </p:nvPr>
          </p:nvSpPr>
          <p:spPr bwMode="auto">
            <a:xfrm>
              <a:off x="3117850" y="1252538"/>
              <a:ext cx="128588" cy="209550"/>
            </a:xfrm>
            <a:custGeom>
              <a:avLst/>
              <a:gdLst>
                <a:gd name="T0" fmla="*/ 142 w 142"/>
                <a:gd name="T1" fmla="*/ 204 h 243"/>
                <a:gd name="T2" fmla="*/ 132 w 142"/>
                <a:gd name="T3" fmla="*/ 170 h 243"/>
                <a:gd name="T4" fmla="*/ 107 w 142"/>
                <a:gd name="T5" fmla="*/ 85 h 243"/>
                <a:gd name="T6" fmla="*/ 82 w 142"/>
                <a:gd name="T7" fmla="*/ 0 h 243"/>
                <a:gd name="T8" fmla="*/ 14 w 142"/>
                <a:gd name="T9" fmla="*/ 112 h 243"/>
                <a:gd name="T10" fmla="*/ 31 w 142"/>
                <a:gd name="T11" fmla="*/ 144 h 243"/>
                <a:gd name="T12" fmla="*/ 83 w 142"/>
                <a:gd name="T13" fmla="*/ 199 h 243"/>
                <a:gd name="T14" fmla="*/ 104 w 142"/>
                <a:gd name="T15" fmla="*/ 243 h 243"/>
                <a:gd name="T16" fmla="*/ 96 w 142"/>
                <a:gd name="T17" fmla="*/ 217 h 243"/>
                <a:gd name="T18" fmla="*/ 142 w 142"/>
                <a:gd name="T19" fmla="*/ 204 h 243"/>
                <a:gd name="T20" fmla="*/ 41 w 142"/>
                <a:gd name="T21" fmla="*/ 100 h 243"/>
                <a:gd name="T22" fmla="*/ 37 w 142"/>
                <a:gd name="T23" fmla="*/ 107 h 243"/>
                <a:gd name="T24" fmla="*/ 29 w 142"/>
                <a:gd name="T25" fmla="*/ 103 h 243"/>
                <a:gd name="T26" fmla="*/ 76 w 142"/>
                <a:gd name="T27" fmla="*/ 19 h 243"/>
                <a:gd name="T28" fmla="*/ 84 w 142"/>
                <a:gd name="T29" fmla="*/ 23 h 243"/>
                <a:gd name="T30" fmla="*/ 80 w 142"/>
                <a:gd name="T31" fmla="*/ 30 h 243"/>
                <a:gd name="T32" fmla="*/ 41 w 142"/>
                <a:gd name="T33" fmla="*/ 10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243">
                  <a:moveTo>
                    <a:pt x="142" y="204"/>
                  </a:moveTo>
                  <a:cubicBezTo>
                    <a:pt x="132" y="170"/>
                    <a:pt x="132" y="170"/>
                    <a:pt x="132" y="170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1" y="15"/>
                    <a:pt x="0" y="65"/>
                    <a:pt x="14" y="112"/>
                  </a:cubicBezTo>
                  <a:cubicBezTo>
                    <a:pt x="18" y="124"/>
                    <a:pt x="24" y="135"/>
                    <a:pt x="31" y="144"/>
                  </a:cubicBezTo>
                  <a:cubicBezTo>
                    <a:pt x="47" y="162"/>
                    <a:pt x="71" y="178"/>
                    <a:pt x="83" y="199"/>
                  </a:cubicBezTo>
                  <a:cubicBezTo>
                    <a:pt x="104" y="243"/>
                    <a:pt x="104" y="243"/>
                    <a:pt x="104" y="243"/>
                  </a:cubicBezTo>
                  <a:cubicBezTo>
                    <a:pt x="96" y="217"/>
                    <a:pt x="96" y="217"/>
                    <a:pt x="96" y="217"/>
                  </a:cubicBezTo>
                  <a:lnTo>
                    <a:pt x="142" y="204"/>
                  </a:lnTo>
                  <a:close/>
                  <a:moveTo>
                    <a:pt x="41" y="100"/>
                  </a:moveTo>
                  <a:cubicBezTo>
                    <a:pt x="41" y="103"/>
                    <a:pt x="40" y="106"/>
                    <a:pt x="37" y="107"/>
                  </a:cubicBezTo>
                  <a:cubicBezTo>
                    <a:pt x="33" y="108"/>
                    <a:pt x="30" y="106"/>
                    <a:pt x="29" y="103"/>
                  </a:cubicBezTo>
                  <a:cubicBezTo>
                    <a:pt x="19" y="68"/>
                    <a:pt x="40" y="30"/>
                    <a:pt x="76" y="19"/>
                  </a:cubicBezTo>
                  <a:cubicBezTo>
                    <a:pt x="79" y="18"/>
                    <a:pt x="83" y="20"/>
                    <a:pt x="84" y="23"/>
                  </a:cubicBezTo>
                  <a:cubicBezTo>
                    <a:pt x="84" y="26"/>
                    <a:pt x="83" y="29"/>
                    <a:pt x="80" y="30"/>
                  </a:cubicBezTo>
                  <a:cubicBezTo>
                    <a:pt x="49" y="39"/>
                    <a:pt x="32" y="70"/>
                    <a:pt x="41" y="100"/>
                  </a:cubicBezTo>
                  <a:close/>
                </a:path>
              </a:pathLst>
            </a:custGeom>
            <a:solidFill>
              <a:srgbClr val="7B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8" name="PA-任意多边形 76"/>
            <p:cNvSpPr/>
            <p:nvPr>
              <p:custDataLst>
                <p:tags r:id="rId161"/>
              </p:custDataLst>
            </p:nvPr>
          </p:nvSpPr>
          <p:spPr bwMode="auto">
            <a:xfrm>
              <a:off x="3205163" y="1428750"/>
              <a:ext cx="50800" cy="34925"/>
            </a:xfrm>
            <a:custGeom>
              <a:avLst/>
              <a:gdLst>
                <a:gd name="T0" fmla="*/ 32 w 32"/>
                <a:gd name="T1" fmla="*/ 18 h 22"/>
                <a:gd name="T2" fmla="*/ 26 w 32"/>
                <a:gd name="T3" fmla="*/ 0 h 22"/>
                <a:gd name="T4" fmla="*/ 0 w 32"/>
                <a:gd name="T5" fmla="*/ 7 h 22"/>
                <a:gd name="T6" fmla="*/ 5 w 32"/>
                <a:gd name="T7" fmla="*/ 21 h 22"/>
                <a:gd name="T8" fmla="*/ 5 w 32"/>
                <a:gd name="T9" fmla="*/ 22 h 22"/>
                <a:gd name="T10" fmla="*/ 32 w 32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2">
                  <a:moveTo>
                    <a:pt x="32" y="18"/>
                  </a:moveTo>
                  <a:lnTo>
                    <a:pt x="26" y="0"/>
                  </a:lnTo>
                  <a:lnTo>
                    <a:pt x="0" y="7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7B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9" name="PA-任意多边形 77"/>
            <p:cNvSpPr/>
            <p:nvPr>
              <p:custDataLst>
                <p:tags r:id="rId162"/>
              </p:custDataLst>
            </p:nvPr>
          </p:nvSpPr>
          <p:spPr bwMode="auto">
            <a:xfrm>
              <a:off x="3192463" y="1239838"/>
              <a:ext cx="109538" cy="200025"/>
            </a:xfrm>
            <a:custGeom>
              <a:avLst/>
              <a:gdLst>
                <a:gd name="T0" fmla="*/ 50 w 122"/>
                <a:gd name="T1" fmla="*/ 185 h 232"/>
                <a:gd name="T2" fmla="*/ 60 w 122"/>
                <a:gd name="T3" fmla="*/ 219 h 232"/>
                <a:gd name="T4" fmla="*/ 106 w 122"/>
                <a:gd name="T5" fmla="*/ 205 h 232"/>
                <a:gd name="T6" fmla="*/ 114 w 122"/>
                <a:gd name="T7" fmla="*/ 232 h 232"/>
                <a:gd name="T8" fmla="*/ 107 w 122"/>
                <a:gd name="T9" fmla="*/ 183 h 232"/>
                <a:gd name="T10" fmla="*/ 121 w 122"/>
                <a:gd name="T11" fmla="*/ 108 h 232"/>
                <a:gd name="T12" fmla="*/ 118 w 122"/>
                <a:gd name="T13" fmla="*/ 73 h 232"/>
                <a:gd name="T14" fmla="*/ 0 w 122"/>
                <a:gd name="T15" fmla="*/ 15 h 232"/>
                <a:gd name="T16" fmla="*/ 25 w 122"/>
                <a:gd name="T17" fmla="*/ 100 h 232"/>
                <a:gd name="T18" fmla="*/ 50 w 122"/>
                <a:gd name="T19" fmla="*/ 18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232">
                  <a:moveTo>
                    <a:pt x="50" y="185"/>
                  </a:moveTo>
                  <a:cubicBezTo>
                    <a:pt x="60" y="219"/>
                    <a:pt x="60" y="219"/>
                    <a:pt x="60" y="219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14" y="232"/>
                    <a:pt x="114" y="232"/>
                    <a:pt x="114" y="232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6" y="159"/>
                    <a:pt x="117" y="132"/>
                    <a:pt x="121" y="108"/>
                  </a:cubicBezTo>
                  <a:cubicBezTo>
                    <a:pt x="122" y="97"/>
                    <a:pt x="122" y="85"/>
                    <a:pt x="118" y="73"/>
                  </a:cubicBezTo>
                  <a:cubicBezTo>
                    <a:pt x="104" y="26"/>
                    <a:pt x="51" y="0"/>
                    <a:pt x="0" y="15"/>
                  </a:cubicBezTo>
                  <a:cubicBezTo>
                    <a:pt x="25" y="100"/>
                    <a:pt x="25" y="100"/>
                    <a:pt x="25" y="100"/>
                  </a:cubicBezTo>
                  <a:lnTo>
                    <a:pt x="50" y="185"/>
                  </a:lnTo>
                  <a:close/>
                </a:path>
              </a:pathLst>
            </a:custGeom>
            <a:solidFill>
              <a:srgbClr val="64B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0" name="PA-任意多边形 78"/>
            <p:cNvSpPr/>
            <p:nvPr>
              <p:custDataLst>
                <p:tags r:id="rId163"/>
              </p:custDataLst>
            </p:nvPr>
          </p:nvSpPr>
          <p:spPr bwMode="auto">
            <a:xfrm>
              <a:off x="3246438" y="1416050"/>
              <a:ext cx="49213" cy="41275"/>
            </a:xfrm>
            <a:custGeom>
              <a:avLst/>
              <a:gdLst>
                <a:gd name="T0" fmla="*/ 0 w 31"/>
                <a:gd name="T1" fmla="*/ 8 h 26"/>
                <a:gd name="T2" fmla="*/ 6 w 31"/>
                <a:gd name="T3" fmla="*/ 26 h 26"/>
                <a:gd name="T4" fmla="*/ 31 w 31"/>
                <a:gd name="T5" fmla="*/ 15 h 26"/>
                <a:gd name="T6" fmla="*/ 31 w 31"/>
                <a:gd name="T7" fmla="*/ 15 h 26"/>
                <a:gd name="T8" fmla="*/ 26 w 31"/>
                <a:gd name="T9" fmla="*/ 0 h 26"/>
                <a:gd name="T10" fmla="*/ 0 w 31"/>
                <a:gd name="T1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6">
                  <a:moveTo>
                    <a:pt x="0" y="8"/>
                  </a:moveTo>
                  <a:lnTo>
                    <a:pt x="6" y="2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4B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1" name="PA-任意多边形 79"/>
            <p:cNvSpPr/>
            <p:nvPr>
              <p:custDataLst>
                <p:tags r:id="rId164"/>
              </p:custDataLst>
            </p:nvPr>
          </p:nvSpPr>
          <p:spPr bwMode="auto">
            <a:xfrm>
              <a:off x="3135313" y="1268413"/>
              <a:ext cx="58738" cy="77788"/>
            </a:xfrm>
            <a:custGeom>
              <a:avLst/>
              <a:gdLst>
                <a:gd name="T0" fmla="*/ 65 w 65"/>
                <a:gd name="T1" fmla="*/ 5 h 90"/>
                <a:gd name="T2" fmla="*/ 57 w 65"/>
                <a:gd name="T3" fmla="*/ 1 h 90"/>
                <a:gd name="T4" fmla="*/ 10 w 65"/>
                <a:gd name="T5" fmla="*/ 85 h 90"/>
                <a:gd name="T6" fmla="*/ 18 w 65"/>
                <a:gd name="T7" fmla="*/ 89 h 90"/>
                <a:gd name="T8" fmla="*/ 22 w 65"/>
                <a:gd name="T9" fmla="*/ 82 h 90"/>
                <a:gd name="T10" fmla="*/ 61 w 65"/>
                <a:gd name="T11" fmla="*/ 12 h 90"/>
                <a:gd name="T12" fmla="*/ 65 w 65"/>
                <a:gd name="T13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0">
                  <a:moveTo>
                    <a:pt x="65" y="5"/>
                  </a:moveTo>
                  <a:cubicBezTo>
                    <a:pt x="64" y="2"/>
                    <a:pt x="60" y="0"/>
                    <a:pt x="57" y="1"/>
                  </a:cubicBezTo>
                  <a:cubicBezTo>
                    <a:pt x="21" y="12"/>
                    <a:pt x="0" y="50"/>
                    <a:pt x="10" y="85"/>
                  </a:cubicBezTo>
                  <a:cubicBezTo>
                    <a:pt x="11" y="88"/>
                    <a:pt x="14" y="90"/>
                    <a:pt x="18" y="89"/>
                  </a:cubicBezTo>
                  <a:cubicBezTo>
                    <a:pt x="21" y="88"/>
                    <a:pt x="22" y="85"/>
                    <a:pt x="22" y="82"/>
                  </a:cubicBezTo>
                  <a:cubicBezTo>
                    <a:pt x="13" y="52"/>
                    <a:pt x="30" y="21"/>
                    <a:pt x="61" y="12"/>
                  </a:cubicBezTo>
                  <a:cubicBezTo>
                    <a:pt x="64" y="11"/>
                    <a:pt x="65" y="8"/>
                    <a:pt x="6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2" name="PA-任意多边形 80"/>
            <p:cNvSpPr>
              <a:spLocks noEditPoints="1"/>
            </p:cNvSpPr>
            <p:nvPr>
              <p:custDataLst>
                <p:tags r:id="rId165"/>
              </p:custDataLst>
            </p:nvPr>
          </p:nvSpPr>
          <p:spPr bwMode="auto">
            <a:xfrm>
              <a:off x="3189288" y="1335088"/>
              <a:ext cx="85725" cy="125413"/>
            </a:xfrm>
            <a:custGeom>
              <a:avLst/>
              <a:gdLst>
                <a:gd name="T0" fmla="*/ 96 w 96"/>
                <a:gd name="T1" fmla="*/ 132 h 145"/>
                <a:gd name="T2" fmla="*/ 91 w 96"/>
                <a:gd name="T3" fmla="*/ 133 h 145"/>
                <a:gd name="T4" fmla="*/ 75 w 96"/>
                <a:gd name="T5" fmla="*/ 13 h 145"/>
                <a:gd name="T6" fmla="*/ 62 w 96"/>
                <a:gd name="T7" fmla="*/ 7 h 145"/>
                <a:gd name="T8" fmla="*/ 55 w 96"/>
                <a:gd name="T9" fmla="*/ 9 h 145"/>
                <a:gd name="T10" fmla="*/ 64 w 96"/>
                <a:gd name="T11" fmla="*/ 18 h 145"/>
                <a:gd name="T12" fmla="*/ 63 w 96"/>
                <a:gd name="T13" fmla="*/ 25 h 145"/>
                <a:gd name="T14" fmla="*/ 56 w 96"/>
                <a:gd name="T15" fmla="*/ 29 h 145"/>
                <a:gd name="T16" fmla="*/ 44 w 96"/>
                <a:gd name="T17" fmla="*/ 27 h 145"/>
                <a:gd name="T18" fmla="*/ 42 w 96"/>
                <a:gd name="T19" fmla="*/ 16 h 145"/>
                <a:gd name="T20" fmla="*/ 43 w 96"/>
                <a:gd name="T21" fmla="*/ 13 h 145"/>
                <a:gd name="T22" fmla="*/ 38 w 96"/>
                <a:gd name="T23" fmla="*/ 14 h 145"/>
                <a:gd name="T24" fmla="*/ 29 w 96"/>
                <a:gd name="T25" fmla="*/ 18 h 145"/>
                <a:gd name="T26" fmla="*/ 38 w 96"/>
                <a:gd name="T27" fmla="*/ 27 h 145"/>
                <a:gd name="T28" fmla="*/ 37 w 96"/>
                <a:gd name="T29" fmla="*/ 33 h 145"/>
                <a:gd name="T30" fmla="*/ 31 w 96"/>
                <a:gd name="T31" fmla="*/ 36 h 145"/>
                <a:gd name="T32" fmla="*/ 22 w 96"/>
                <a:gd name="T33" fmla="*/ 37 h 145"/>
                <a:gd name="T34" fmla="*/ 17 w 96"/>
                <a:gd name="T35" fmla="*/ 31 h 145"/>
                <a:gd name="T36" fmla="*/ 19 w 96"/>
                <a:gd name="T37" fmla="*/ 21 h 145"/>
                <a:gd name="T38" fmla="*/ 13 w 96"/>
                <a:gd name="T39" fmla="*/ 21 h 145"/>
                <a:gd name="T40" fmla="*/ 6 w 96"/>
                <a:gd name="T41" fmla="*/ 33 h 145"/>
                <a:gd name="T42" fmla="*/ 57 w 96"/>
                <a:gd name="T43" fmla="*/ 143 h 145"/>
                <a:gd name="T44" fmla="*/ 53 w 96"/>
                <a:gd name="T45" fmla="*/ 145 h 145"/>
                <a:gd name="T46" fmla="*/ 1 w 96"/>
                <a:gd name="T47" fmla="*/ 35 h 145"/>
                <a:gd name="T48" fmla="*/ 1 w 96"/>
                <a:gd name="T49" fmla="*/ 35 h 145"/>
                <a:gd name="T50" fmla="*/ 12 w 96"/>
                <a:gd name="T51" fmla="*/ 16 h 145"/>
                <a:gd name="T52" fmla="*/ 23 w 96"/>
                <a:gd name="T53" fmla="*/ 17 h 145"/>
                <a:gd name="T54" fmla="*/ 36 w 96"/>
                <a:gd name="T55" fmla="*/ 9 h 145"/>
                <a:gd name="T56" fmla="*/ 48 w 96"/>
                <a:gd name="T57" fmla="*/ 8 h 145"/>
                <a:gd name="T58" fmla="*/ 61 w 96"/>
                <a:gd name="T59" fmla="*/ 2 h 145"/>
                <a:gd name="T60" fmla="*/ 80 w 96"/>
                <a:gd name="T61" fmla="*/ 11 h 145"/>
                <a:gd name="T62" fmla="*/ 80 w 96"/>
                <a:gd name="T63" fmla="*/ 11 h 145"/>
                <a:gd name="T64" fmla="*/ 80 w 96"/>
                <a:gd name="T65" fmla="*/ 12 h 145"/>
                <a:gd name="T66" fmla="*/ 96 w 96"/>
                <a:gd name="T67" fmla="*/ 132 h 145"/>
                <a:gd name="T68" fmla="*/ 50 w 96"/>
                <a:gd name="T69" fmla="*/ 13 h 145"/>
                <a:gd name="T70" fmla="*/ 47 w 96"/>
                <a:gd name="T71" fmla="*/ 17 h 145"/>
                <a:gd name="T72" fmla="*/ 48 w 96"/>
                <a:gd name="T73" fmla="*/ 23 h 145"/>
                <a:gd name="T74" fmla="*/ 54 w 96"/>
                <a:gd name="T75" fmla="*/ 24 h 145"/>
                <a:gd name="T76" fmla="*/ 58 w 96"/>
                <a:gd name="T77" fmla="*/ 22 h 145"/>
                <a:gd name="T78" fmla="*/ 59 w 96"/>
                <a:gd name="T79" fmla="*/ 19 h 145"/>
                <a:gd name="T80" fmla="*/ 50 w 96"/>
                <a:gd name="T81" fmla="*/ 13 h 145"/>
                <a:gd name="T82" fmla="*/ 25 w 96"/>
                <a:gd name="T83" fmla="*/ 22 h 145"/>
                <a:gd name="T84" fmla="*/ 22 w 96"/>
                <a:gd name="T85" fmla="*/ 30 h 145"/>
                <a:gd name="T86" fmla="*/ 24 w 96"/>
                <a:gd name="T87" fmla="*/ 32 h 145"/>
                <a:gd name="T88" fmla="*/ 29 w 96"/>
                <a:gd name="T89" fmla="*/ 31 h 145"/>
                <a:gd name="T90" fmla="*/ 33 w 96"/>
                <a:gd name="T91" fmla="*/ 29 h 145"/>
                <a:gd name="T92" fmla="*/ 25 w 96"/>
                <a:gd name="T9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145">
                  <a:moveTo>
                    <a:pt x="96" y="132"/>
                  </a:moveTo>
                  <a:cubicBezTo>
                    <a:pt x="91" y="133"/>
                    <a:pt x="91" y="133"/>
                    <a:pt x="91" y="13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68" y="6"/>
                    <a:pt x="62" y="7"/>
                  </a:cubicBezTo>
                  <a:cubicBezTo>
                    <a:pt x="59" y="7"/>
                    <a:pt x="57" y="8"/>
                    <a:pt x="55" y="9"/>
                  </a:cubicBezTo>
                  <a:cubicBezTo>
                    <a:pt x="59" y="11"/>
                    <a:pt x="63" y="14"/>
                    <a:pt x="64" y="18"/>
                  </a:cubicBezTo>
                  <a:cubicBezTo>
                    <a:pt x="64" y="20"/>
                    <a:pt x="64" y="23"/>
                    <a:pt x="63" y="25"/>
                  </a:cubicBezTo>
                  <a:cubicBezTo>
                    <a:pt x="61" y="27"/>
                    <a:pt x="59" y="28"/>
                    <a:pt x="56" y="29"/>
                  </a:cubicBezTo>
                  <a:cubicBezTo>
                    <a:pt x="49" y="31"/>
                    <a:pt x="46" y="29"/>
                    <a:pt x="44" y="27"/>
                  </a:cubicBezTo>
                  <a:cubicBezTo>
                    <a:pt x="42" y="24"/>
                    <a:pt x="41" y="20"/>
                    <a:pt x="42" y="16"/>
                  </a:cubicBezTo>
                  <a:cubicBezTo>
                    <a:pt x="43" y="15"/>
                    <a:pt x="43" y="14"/>
                    <a:pt x="43" y="13"/>
                  </a:cubicBezTo>
                  <a:cubicBezTo>
                    <a:pt x="42" y="13"/>
                    <a:pt x="40" y="13"/>
                    <a:pt x="38" y="14"/>
                  </a:cubicBezTo>
                  <a:cubicBezTo>
                    <a:pt x="34" y="15"/>
                    <a:pt x="31" y="17"/>
                    <a:pt x="29" y="18"/>
                  </a:cubicBezTo>
                  <a:cubicBezTo>
                    <a:pt x="34" y="21"/>
                    <a:pt x="37" y="24"/>
                    <a:pt x="38" y="27"/>
                  </a:cubicBezTo>
                  <a:cubicBezTo>
                    <a:pt x="39" y="29"/>
                    <a:pt x="39" y="31"/>
                    <a:pt x="37" y="33"/>
                  </a:cubicBezTo>
                  <a:cubicBezTo>
                    <a:pt x="36" y="34"/>
                    <a:pt x="34" y="35"/>
                    <a:pt x="31" y="36"/>
                  </a:cubicBezTo>
                  <a:cubicBezTo>
                    <a:pt x="28" y="37"/>
                    <a:pt x="25" y="37"/>
                    <a:pt x="22" y="37"/>
                  </a:cubicBezTo>
                  <a:cubicBezTo>
                    <a:pt x="20" y="36"/>
                    <a:pt x="18" y="34"/>
                    <a:pt x="17" y="31"/>
                  </a:cubicBezTo>
                  <a:cubicBezTo>
                    <a:pt x="16" y="28"/>
                    <a:pt x="17" y="25"/>
                    <a:pt x="19" y="21"/>
                  </a:cubicBezTo>
                  <a:cubicBezTo>
                    <a:pt x="17" y="21"/>
                    <a:pt x="15" y="21"/>
                    <a:pt x="13" y="21"/>
                  </a:cubicBezTo>
                  <a:cubicBezTo>
                    <a:pt x="5" y="24"/>
                    <a:pt x="6" y="31"/>
                    <a:pt x="6" y="3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0"/>
                    <a:pt x="1" y="20"/>
                    <a:pt x="12" y="16"/>
                  </a:cubicBezTo>
                  <a:cubicBezTo>
                    <a:pt x="15" y="15"/>
                    <a:pt x="19" y="16"/>
                    <a:pt x="23" y="17"/>
                  </a:cubicBezTo>
                  <a:cubicBezTo>
                    <a:pt x="26" y="13"/>
                    <a:pt x="31" y="11"/>
                    <a:pt x="36" y="9"/>
                  </a:cubicBezTo>
                  <a:cubicBezTo>
                    <a:pt x="40" y="8"/>
                    <a:pt x="44" y="8"/>
                    <a:pt x="48" y="8"/>
                  </a:cubicBezTo>
                  <a:cubicBezTo>
                    <a:pt x="51" y="5"/>
                    <a:pt x="56" y="3"/>
                    <a:pt x="61" y="2"/>
                  </a:cubicBezTo>
                  <a:cubicBezTo>
                    <a:pt x="72" y="0"/>
                    <a:pt x="79" y="10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2"/>
                    <a:pt x="80" y="12"/>
                    <a:pt x="80" y="12"/>
                  </a:cubicBezTo>
                  <a:lnTo>
                    <a:pt x="96" y="132"/>
                  </a:lnTo>
                  <a:close/>
                  <a:moveTo>
                    <a:pt x="50" y="13"/>
                  </a:moveTo>
                  <a:cubicBezTo>
                    <a:pt x="48" y="15"/>
                    <a:pt x="47" y="16"/>
                    <a:pt x="47" y="17"/>
                  </a:cubicBezTo>
                  <a:cubicBezTo>
                    <a:pt x="46" y="20"/>
                    <a:pt x="47" y="22"/>
                    <a:pt x="48" y="23"/>
                  </a:cubicBezTo>
                  <a:cubicBezTo>
                    <a:pt x="49" y="25"/>
                    <a:pt x="51" y="25"/>
                    <a:pt x="54" y="24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9" y="21"/>
                    <a:pt x="59" y="20"/>
                    <a:pt x="59" y="19"/>
                  </a:cubicBezTo>
                  <a:cubicBezTo>
                    <a:pt x="58" y="17"/>
                    <a:pt x="55" y="14"/>
                    <a:pt x="50" y="13"/>
                  </a:cubicBezTo>
                  <a:close/>
                  <a:moveTo>
                    <a:pt x="25" y="22"/>
                  </a:moveTo>
                  <a:cubicBezTo>
                    <a:pt x="22" y="25"/>
                    <a:pt x="22" y="28"/>
                    <a:pt x="22" y="30"/>
                  </a:cubicBezTo>
                  <a:cubicBezTo>
                    <a:pt x="22" y="31"/>
                    <a:pt x="23" y="31"/>
                    <a:pt x="24" y="32"/>
                  </a:cubicBezTo>
                  <a:cubicBezTo>
                    <a:pt x="25" y="32"/>
                    <a:pt x="27" y="32"/>
                    <a:pt x="29" y="31"/>
                  </a:cubicBezTo>
                  <a:cubicBezTo>
                    <a:pt x="30" y="31"/>
                    <a:pt x="34" y="30"/>
                    <a:pt x="33" y="29"/>
                  </a:cubicBezTo>
                  <a:cubicBezTo>
                    <a:pt x="33" y="27"/>
                    <a:pt x="29" y="24"/>
                    <a:pt x="2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3" name="PA-任意多边形 81"/>
            <p:cNvSpPr/>
            <p:nvPr>
              <p:custDataLst>
                <p:tags r:id="rId166"/>
              </p:custDataLst>
            </p:nvPr>
          </p:nvSpPr>
          <p:spPr bwMode="auto">
            <a:xfrm>
              <a:off x="3549650" y="984250"/>
              <a:ext cx="30163" cy="17463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4" name="PA-任意多边形 82"/>
            <p:cNvSpPr/>
            <p:nvPr>
              <p:custDataLst>
                <p:tags r:id="rId167"/>
              </p:custDataLst>
            </p:nvPr>
          </p:nvSpPr>
          <p:spPr bwMode="auto">
            <a:xfrm>
              <a:off x="3430588" y="1014413"/>
              <a:ext cx="103188" cy="182563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5" name="PA-任意多边形 83"/>
            <p:cNvSpPr/>
            <p:nvPr>
              <p:custDataLst>
                <p:tags r:id="rId168"/>
              </p:custDataLst>
            </p:nvPr>
          </p:nvSpPr>
          <p:spPr bwMode="auto">
            <a:xfrm>
              <a:off x="3487738" y="1023938"/>
              <a:ext cx="104775" cy="18097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6" name="PA-任意多边形 84"/>
            <p:cNvSpPr/>
            <p:nvPr>
              <p:custDataLst>
                <p:tags r:id="rId169"/>
              </p:custDataLst>
            </p:nvPr>
          </p:nvSpPr>
          <p:spPr bwMode="auto">
            <a:xfrm>
              <a:off x="3484563" y="1196975"/>
              <a:ext cx="66675" cy="25400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7" name="PA-任意多边形 85"/>
            <p:cNvSpPr/>
            <p:nvPr>
              <p:custDataLst>
                <p:tags r:id="rId170"/>
              </p:custDataLst>
            </p:nvPr>
          </p:nvSpPr>
          <p:spPr bwMode="auto">
            <a:xfrm>
              <a:off x="3430588" y="1176338"/>
              <a:ext cx="57150" cy="38100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8" name="PA-任意多边形 86"/>
            <p:cNvSpPr/>
            <p:nvPr>
              <p:custDataLst>
                <p:tags r:id="rId171"/>
              </p:custDataLst>
            </p:nvPr>
          </p:nvSpPr>
          <p:spPr bwMode="auto">
            <a:xfrm>
              <a:off x="3533775" y="1004888"/>
              <a:ext cx="58738" cy="38100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99" name="PA-任意多边形 87"/>
            <p:cNvSpPr/>
            <p:nvPr>
              <p:custDataLst>
                <p:tags r:id="rId172"/>
              </p:custDataLst>
            </p:nvPr>
          </p:nvSpPr>
          <p:spPr bwMode="auto">
            <a:xfrm>
              <a:off x="3473450" y="995363"/>
              <a:ext cx="65088" cy="28575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0" name="PA-任意多边形 88"/>
            <p:cNvSpPr/>
            <p:nvPr>
              <p:custDataLst>
                <p:tags r:id="rId173"/>
              </p:custDataLst>
            </p:nvPr>
          </p:nvSpPr>
          <p:spPr bwMode="auto">
            <a:xfrm>
              <a:off x="3538538" y="995363"/>
              <a:ext cx="50800" cy="23813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1" name="PA-任意多边形 89"/>
            <p:cNvSpPr/>
            <p:nvPr>
              <p:custDataLst>
                <p:tags r:id="rId174"/>
              </p:custDataLst>
            </p:nvPr>
          </p:nvSpPr>
          <p:spPr bwMode="auto">
            <a:xfrm>
              <a:off x="3492500" y="985838"/>
              <a:ext cx="49213" cy="19050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2" name="PA-任意多边形 90"/>
            <p:cNvSpPr/>
            <p:nvPr>
              <p:custDataLst>
                <p:tags r:id="rId175"/>
              </p:custDataLst>
            </p:nvPr>
          </p:nvSpPr>
          <p:spPr bwMode="auto">
            <a:xfrm>
              <a:off x="3498850" y="998538"/>
              <a:ext cx="17463" cy="20638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3" name="PA-任意多边形 91"/>
            <p:cNvSpPr/>
            <p:nvPr>
              <p:custDataLst>
                <p:tags r:id="rId176"/>
              </p:custDataLst>
            </p:nvPr>
          </p:nvSpPr>
          <p:spPr bwMode="auto">
            <a:xfrm>
              <a:off x="3498850" y="998538"/>
              <a:ext cx="17463" cy="20638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4" name="PA-任意多边形 92"/>
            <p:cNvSpPr/>
            <p:nvPr>
              <p:custDataLst>
                <p:tags r:id="rId177"/>
              </p:custDataLst>
            </p:nvPr>
          </p:nvSpPr>
          <p:spPr bwMode="auto">
            <a:xfrm>
              <a:off x="3494088" y="1042988"/>
              <a:ext cx="95250" cy="141288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5" name="PA-任意多边形 93"/>
            <p:cNvSpPr/>
            <p:nvPr>
              <p:custDataLst>
                <p:tags r:id="rId178"/>
              </p:custDataLst>
            </p:nvPr>
          </p:nvSpPr>
          <p:spPr bwMode="auto">
            <a:xfrm>
              <a:off x="3435350" y="1031875"/>
              <a:ext cx="93663" cy="141288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6" name="PA-矩形 94"/>
            <p:cNvSpPr>
              <a:spLocks noChangeArrowheads="1"/>
            </p:cNvSpPr>
            <p:nvPr>
              <p:custDataLst>
                <p:tags r:id="rId179"/>
              </p:custDataLst>
            </p:nvPr>
          </p:nvSpPr>
          <p:spPr bwMode="auto">
            <a:xfrm>
              <a:off x="3492500" y="1017588"/>
              <a:ext cx="17463" cy="20638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7" name="PA-任意多边形 95"/>
            <p:cNvSpPr/>
            <p:nvPr>
              <p:custDataLst>
                <p:tags r:id="rId180"/>
              </p:custDataLst>
            </p:nvPr>
          </p:nvSpPr>
          <p:spPr bwMode="auto">
            <a:xfrm>
              <a:off x="3509963" y="1016000"/>
              <a:ext cx="0" cy="3175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8" name="PA-任意多边形 96"/>
            <p:cNvSpPr/>
            <p:nvPr>
              <p:custDataLst>
                <p:tags r:id="rId181"/>
              </p:custDataLst>
            </p:nvPr>
          </p:nvSpPr>
          <p:spPr bwMode="auto">
            <a:xfrm>
              <a:off x="3452813" y="1163638"/>
              <a:ext cx="17463" cy="2698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9" name="PA-任意多边形 97"/>
            <p:cNvSpPr/>
            <p:nvPr>
              <p:custDataLst>
                <p:tags r:id="rId182"/>
              </p:custDataLst>
            </p:nvPr>
          </p:nvSpPr>
          <p:spPr bwMode="auto">
            <a:xfrm>
              <a:off x="3498850" y="1016000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0" name="PA-任意多边形 98"/>
            <p:cNvSpPr/>
            <p:nvPr>
              <p:custDataLst>
                <p:tags r:id="rId183"/>
              </p:custDataLst>
            </p:nvPr>
          </p:nvSpPr>
          <p:spPr bwMode="auto">
            <a:xfrm>
              <a:off x="3498850" y="1016000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1" name="PA-任意多边形 99"/>
            <p:cNvSpPr/>
            <p:nvPr>
              <p:custDataLst>
                <p:tags r:id="rId184"/>
              </p:custDataLst>
            </p:nvPr>
          </p:nvSpPr>
          <p:spPr bwMode="auto">
            <a:xfrm>
              <a:off x="3459163" y="1036638"/>
              <a:ext cx="46038" cy="130175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12" name="PA-简单674"/>
          <p:cNvGrpSpPr/>
          <p:nvPr>
            <p:custDataLst>
              <p:tags r:id="rId18"/>
            </p:custDataLst>
          </p:nvPr>
        </p:nvGrpSpPr>
        <p:grpSpPr>
          <a:xfrm rot="20555902">
            <a:off x="9242483" y="1889149"/>
            <a:ext cx="538571" cy="1074621"/>
            <a:chOff x="2884488" y="984250"/>
            <a:chExt cx="1017588" cy="2030413"/>
          </a:xfrm>
        </p:grpSpPr>
        <p:sp>
          <p:nvSpPr>
            <p:cNvPr id="413" name="PA-任意多边形 17"/>
            <p:cNvSpPr/>
            <p:nvPr>
              <p:custDataLst>
                <p:tags r:id="rId19"/>
              </p:custDataLst>
            </p:nvPr>
          </p:nvSpPr>
          <p:spPr bwMode="auto">
            <a:xfrm>
              <a:off x="2968625" y="1720850"/>
              <a:ext cx="850900" cy="1265238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4" name="PA-任意多边形 18"/>
            <p:cNvSpPr/>
            <p:nvPr>
              <p:custDataLst>
                <p:tags r:id="rId20"/>
              </p:custDataLst>
            </p:nvPr>
          </p:nvSpPr>
          <p:spPr bwMode="auto">
            <a:xfrm>
              <a:off x="2968625" y="1720850"/>
              <a:ext cx="850900" cy="1265238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5" name="PA-任意多边形 19"/>
            <p:cNvSpPr/>
            <p:nvPr>
              <p:custDataLst>
                <p:tags r:id="rId21"/>
              </p:custDataLst>
            </p:nvPr>
          </p:nvSpPr>
          <p:spPr bwMode="auto">
            <a:xfrm>
              <a:off x="3303588" y="2176463"/>
              <a:ext cx="107950" cy="115888"/>
            </a:xfrm>
            <a:custGeom>
              <a:avLst/>
              <a:gdLst>
                <a:gd name="T0" fmla="*/ 80 w 119"/>
                <a:gd name="T1" fmla="*/ 134 h 134"/>
                <a:gd name="T2" fmla="*/ 0 w 119"/>
                <a:gd name="T3" fmla="*/ 93 h 134"/>
                <a:gd name="T4" fmla="*/ 26 w 119"/>
                <a:gd name="T5" fmla="*/ 37 h 134"/>
                <a:gd name="T6" fmla="*/ 104 w 119"/>
                <a:gd name="T7" fmla="*/ 38 h 134"/>
                <a:gd name="T8" fmla="*/ 119 w 119"/>
                <a:gd name="T9" fmla="*/ 60 h 134"/>
                <a:gd name="T10" fmla="*/ 80 w 119"/>
                <a:gd name="T1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34">
                  <a:moveTo>
                    <a:pt x="80" y="13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43" y="4"/>
                    <a:pt x="78" y="0"/>
                    <a:pt x="104" y="38"/>
                  </a:cubicBezTo>
                  <a:cubicBezTo>
                    <a:pt x="107" y="44"/>
                    <a:pt x="119" y="60"/>
                    <a:pt x="119" y="60"/>
                  </a:cubicBezTo>
                  <a:cubicBezTo>
                    <a:pt x="80" y="134"/>
                    <a:pt x="80" y="134"/>
                    <a:pt x="80" y="1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6" name="PA-任意多边形 20"/>
            <p:cNvSpPr/>
            <p:nvPr>
              <p:custDataLst>
                <p:tags r:id="rId22"/>
              </p:custDataLst>
            </p:nvPr>
          </p:nvSpPr>
          <p:spPr bwMode="auto">
            <a:xfrm>
              <a:off x="3478213" y="2279650"/>
              <a:ext cx="119063" cy="103188"/>
            </a:xfrm>
            <a:custGeom>
              <a:avLst/>
              <a:gdLst>
                <a:gd name="T0" fmla="*/ 0 w 132"/>
                <a:gd name="T1" fmla="*/ 50 h 120"/>
                <a:gd name="T2" fmla="*/ 77 w 132"/>
                <a:gd name="T3" fmla="*/ 0 h 120"/>
                <a:gd name="T4" fmla="*/ 111 w 132"/>
                <a:gd name="T5" fmla="*/ 52 h 120"/>
                <a:gd name="T6" fmla="*/ 72 w 132"/>
                <a:gd name="T7" fmla="*/ 118 h 120"/>
                <a:gd name="T8" fmla="*/ 45 w 132"/>
                <a:gd name="T9" fmla="*/ 120 h 120"/>
                <a:gd name="T10" fmla="*/ 0 w 132"/>
                <a:gd name="T11" fmla="*/ 5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0">
                  <a:moveTo>
                    <a:pt x="0" y="5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32" y="83"/>
                    <a:pt x="118" y="114"/>
                    <a:pt x="72" y="118"/>
                  </a:cubicBezTo>
                  <a:cubicBezTo>
                    <a:pt x="65" y="118"/>
                    <a:pt x="45" y="120"/>
                    <a:pt x="45" y="12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7" name="PA-任意多边形 21"/>
            <p:cNvSpPr/>
            <p:nvPr>
              <p:custDataLst>
                <p:tags r:id="rId23"/>
              </p:custDataLst>
            </p:nvPr>
          </p:nvSpPr>
          <p:spPr bwMode="auto">
            <a:xfrm>
              <a:off x="3367088" y="2174875"/>
              <a:ext cx="169863" cy="104775"/>
            </a:xfrm>
            <a:custGeom>
              <a:avLst/>
              <a:gdLst>
                <a:gd name="T0" fmla="*/ 60 w 188"/>
                <a:gd name="T1" fmla="*/ 122 h 122"/>
                <a:gd name="T2" fmla="*/ 151 w 188"/>
                <a:gd name="T3" fmla="*/ 119 h 122"/>
                <a:gd name="T4" fmla="*/ 188 w 188"/>
                <a:gd name="T5" fmla="*/ 42 h 122"/>
                <a:gd name="T6" fmla="*/ 163 w 188"/>
                <a:gd name="T7" fmla="*/ 58 h 122"/>
                <a:gd name="T8" fmla="*/ 139 w 188"/>
                <a:gd name="T9" fmla="*/ 22 h 122"/>
                <a:gd name="T10" fmla="*/ 68 w 188"/>
                <a:gd name="T11" fmla="*/ 4 h 122"/>
                <a:gd name="T12" fmla="*/ 0 w 188"/>
                <a:gd name="T13" fmla="*/ 9 h 122"/>
                <a:gd name="T14" fmla="*/ 0 w 188"/>
                <a:gd name="T15" fmla="*/ 9 h 122"/>
                <a:gd name="T16" fmla="*/ 39 w 188"/>
                <a:gd name="T17" fmla="*/ 34 h 122"/>
                <a:gd name="T18" fmla="*/ 85 w 188"/>
                <a:gd name="T19" fmla="*/ 106 h 122"/>
                <a:gd name="T20" fmla="*/ 60 w 188"/>
                <a:gd name="T2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22">
                  <a:moveTo>
                    <a:pt x="60" y="122"/>
                  </a:moveTo>
                  <a:cubicBezTo>
                    <a:pt x="151" y="119"/>
                    <a:pt x="151" y="119"/>
                    <a:pt x="151" y="119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26" y="7"/>
                    <a:pt x="124" y="0"/>
                    <a:pt x="68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2" y="12"/>
                    <a:pt x="35" y="27"/>
                    <a:pt x="39" y="3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60" y="122"/>
                    <a:pt x="60" y="122"/>
                    <a:pt x="60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8" name="PA-任意多边形 22"/>
            <p:cNvSpPr/>
            <p:nvPr>
              <p:custDataLst>
                <p:tags r:id="rId24"/>
              </p:custDataLst>
            </p:nvPr>
          </p:nvSpPr>
          <p:spPr bwMode="auto">
            <a:xfrm>
              <a:off x="3429000" y="2363788"/>
              <a:ext cx="153988" cy="131763"/>
            </a:xfrm>
            <a:custGeom>
              <a:avLst/>
              <a:gdLst>
                <a:gd name="T0" fmla="*/ 43 w 171"/>
                <a:gd name="T1" fmla="*/ 0 h 152"/>
                <a:gd name="T2" fmla="*/ 0 w 171"/>
                <a:gd name="T3" fmla="*/ 81 h 152"/>
                <a:gd name="T4" fmla="*/ 49 w 171"/>
                <a:gd name="T5" fmla="*/ 152 h 152"/>
                <a:gd name="T6" fmla="*/ 48 w 171"/>
                <a:gd name="T7" fmla="*/ 121 h 152"/>
                <a:gd name="T8" fmla="*/ 90 w 171"/>
                <a:gd name="T9" fmla="*/ 119 h 152"/>
                <a:gd name="T10" fmla="*/ 141 w 171"/>
                <a:gd name="T11" fmla="*/ 66 h 152"/>
                <a:gd name="T12" fmla="*/ 171 w 171"/>
                <a:gd name="T13" fmla="*/ 5 h 152"/>
                <a:gd name="T14" fmla="*/ 171 w 171"/>
                <a:gd name="T15" fmla="*/ 5 h 152"/>
                <a:gd name="T16" fmla="*/ 131 w 171"/>
                <a:gd name="T17" fmla="*/ 24 h 152"/>
                <a:gd name="T18" fmla="*/ 45 w 171"/>
                <a:gd name="T19" fmla="*/ 30 h 152"/>
                <a:gd name="T20" fmla="*/ 43 w 171"/>
                <a:gd name="T2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52">
                  <a:moveTo>
                    <a:pt x="43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110" y="115"/>
                    <a:pt x="116" y="116"/>
                    <a:pt x="141" y="6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57" y="23"/>
                    <a:pt x="139" y="25"/>
                    <a:pt x="131" y="24"/>
                  </a:cubicBezTo>
                  <a:cubicBezTo>
                    <a:pt x="45" y="30"/>
                    <a:pt x="45" y="30"/>
                    <a:pt x="45" y="3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9" name="PA-任意多边形 23"/>
            <p:cNvSpPr/>
            <p:nvPr>
              <p:custDataLst>
                <p:tags r:id="rId25"/>
              </p:custDataLst>
            </p:nvPr>
          </p:nvSpPr>
          <p:spPr bwMode="auto">
            <a:xfrm>
              <a:off x="3240088" y="2290763"/>
              <a:ext cx="130175" cy="107950"/>
            </a:xfrm>
            <a:custGeom>
              <a:avLst/>
              <a:gdLst>
                <a:gd name="T0" fmla="*/ 145 w 145"/>
                <a:gd name="T1" fmla="*/ 79 h 125"/>
                <a:gd name="T2" fmla="*/ 97 w 145"/>
                <a:gd name="T3" fmla="*/ 0 h 125"/>
                <a:gd name="T4" fmla="*/ 11 w 145"/>
                <a:gd name="T5" fmla="*/ 7 h 125"/>
                <a:gd name="T6" fmla="*/ 37 w 145"/>
                <a:gd name="T7" fmla="*/ 21 h 125"/>
                <a:gd name="T8" fmla="*/ 18 w 145"/>
                <a:gd name="T9" fmla="*/ 60 h 125"/>
                <a:gd name="T10" fmla="*/ 72 w 145"/>
                <a:gd name="T11" fmla="*/ 123 h 125"/>
                <a:gd name="T12" fmla="*/ 89 w 145"/>
                <a:gd name="T13" fmla="*/ 122 h 125"/>
                <a:gd name="T14" fmla="*/ 118 w 145"/>
                <a:gd name="T15" fmla="*/ 64 h 125"/>
                <a:gd name="T16" fmla="*/ 145 w 145"/>
                <a:gd name="T17" fmla="*/ 7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25">
                  <a:moveTo>
                    <a:pt x="145" y="79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99"/>
                    <a:pt x="35" y="125"/>
                    <a:pt x="72" y="123"/>
                  </a:cubicBezTo>
                  <a:cubicBezTo>
                    <a:pt x="89" y="122"/>
                    <a:pt x="89" y="122"/>
                    <a:pt x="89" y="122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45" y="79"/>
                    <a:pt x="145" y="79"/>
                    <a:pt x="14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0" name="PA-任意多边形 24"/>
            <p:cNvSpPr/>
            <p:nvPr>
              <p:custDataLst>
                <p:tags r:id="rId26"/>
              </p:custDataLst>
            </p:nvPr>
          </p:nvSpPr>
          <p:spPr bwMode="auto">
            <a:xfrm>
              <a:off x="3259138" y="2387600"/>
              <a:ext cx="152400" cy="93663"/>
            </a:xfrm>
            <a:custGeom>
              <a:avLst/>
              <a:gdLst>
                <a:gd name="T0" fmla="*/ 164 w 169"/>
                <a:gd name="T1" fmla="*/ 8 h 108"/>
                <a:gd name="T2" fmla="*/ 169 w 169"/>
                <a:gd name="T3" fmla="*/ 101 h 108"/>
                <a:gd name="T4" fmla="*/ 93 w 169"/>
                <a:gd name="T5" fmla="*/ 106 h 108"/>
                <a:gd name="T6" fmla="*/ 53 w 169"/>
                <a:gd name="T7" fmla="*/ 84 h 108"/>
                <a:gd name="T8" fmla="*/ 0 w 169"/>
                <a:gd name="T9" fmla="*/ 0 h 108"/>
                <a:gd name="T10" fmla="*/ 43 w 169"/>
                <a:gd name="T11" fmla="*/ 17 h 108"/>
                <a:gd name="T12" fmla="*/ 164 w 169"/>
                <a:gd name="T13" fmla="*/ 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8">
                  <a:moveTo>
                    <a:pt x="164" y="8"/>
                  </a:moveTo>
                  <a:cubicBezTo>
                    <a:pt x="169" y="101"/>
                    <a:pt x="169" y="101"/>
                    <a:pt x="169" y="101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3" y="106"/>
                    <a:pt x="67" y="108"/>
                    <a:pt x="53" y="84"/>
                  </a:cubicBezTo>
                  <a:cubicBezTo>
                    <a:pt x="40" y="63"/>
                    <a:pt x="0" y="0"/>
                    <a:pt x="0" y="0"/>
                  </a:cubicBezTo>
                  <a:cubicBezTo>
                    <a:pt x="0" y="0"/>
                    <a:pt x="14" y="18"/>
                    <a:pt x="43" y="17"/>
                  </a:cubicBezTo>
                  <a:cubicBezTo>
                    <a:pt x="92" y="15"/>
                    <a:pt x="164" y="8"/>
                    <a:pt x="164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1" name="PA-任意多边形 25"/>
            <p:cNvSpPr/>
            <p:nvPr>
              <p:custDataLst>
                <p:tags r:id="rId27"/>
              </p:custDataLst>
            </p:nvPr>
          </p:nvSpPr>
          <p:spPr bwMode="auto">
            <a:xfrm>
              <a:off x="2884488" y="1684338"/>
              <a:ext cx="1017588" cy="169863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  <a:close/>
                </a:path>
              </a:pathLst>
            </a:custGeom>
            <a:solidFill>
              <a:srgbClr val="6BB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2" name="PA-任意多边形 26"/>
            <p:cNvSpPr/>
            <p:nvPr>
              <p:custDataLst>
                <p:tags r:id="rId28"/>
              </p:custDataLst>
            </p:nvPr>
          </p:nvSpPr>
          <p:spPr bwMode="auto">
            <a:xfrm>
              <a:off x="2884488" y="1684338"/>
              <a:ext cx="1017588" cy="169863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3" name="PA-任意多边形 27"/>
            <p:cNvSpPr/>
            <p:nvPr>
              <p:custDataLst>
                <p:tags r:id="rId29"/>
              </p:custDataLst>
            </p:nvPr>
          </p:nvSpPr>
          <p:spPr bwMode="auto">
            <a:xfrm>
              <a:off x="2965450" y="1747838"/>
              <a:ext cx="471488" cy="1239838"/>
            </a:xfrm>
            <a:custGeom>
              <a:avLst/>
              <a:gdLst>
                <a:gd name="T0" fmla="*/ 3 w 521"/>
                <a:gd name="T1" fmla="*/ 0 h 1435"/>
                <a:gd name="T2" fmla="*/ 0 w 521"/>
                <a:gd name="T3" fmla="*/ 0 h 1435"/>
                <a:gd name="T4" fmla="*/ 189 w 521"/>
                <a:gd name="T5" fmla="*/ 1435 h 1435"/>
                <a:gd name="T6" fmla="*/ 521 w 521"/>
                <a:gd name="T7" fmla="*/ 1425 h 1435"/>
                <a:gd name="T8" fmla="*/ 521 w 521"/>
                <a:gd name="T9" fmla="*/ 1423 h 1435"/>
                <a:gd name="T10" fmla="*/ 247 w 521"/>
                <a:gd name="T11" fmla="*/ 1432 h 1435"/>
                <a:gd name="T12" fmla="*/ 247 w 521"/>
                <a:gd name="T13" fmla="*/ 1432 h 1435"/>
                <a:gd name="T14" fmla="*/ 193 w 521"/>
                <a:gd name="T15" fmla="*/ 1434 h 1435"/>
                <a:gd name="T16" fmla="*/ 193 w 521"/>
                <a:gd name="T17" fmla="*/ 1433 h 1435"/>
                <a:gd name="T18" fmla="*/ 192 w 521"/>
                <a:gd name="T19" fmla="*/ 1433 h 1435"/>
                <a:gd name="T20" fmla="*/ 179 w 521"/>
                <a:gd name="T21" fmla="*/ 1337 h 1435"/>
                <a:gd name="T22" fmla="*/ 173 w 521"/>
                <a:gd name="T23" fmla="*/ 1295 h 1435"/>
                <a:gd name="T24" fmla="*/ 174 w 521"/>
                <a:gd name="T25" fmla="*/ 1295 h 1435"/>
                <a:gd name="T26" fmla="*/ 3 w 521"/>
                <a:gd name="T27" fmla="*/ 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1" h="1435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1435"/>
                    <a:pt x="189" y="1435"/>
                    <a:pt x="189" y="1435"/>
                  </a:cubicBezTo>
                  <a:cubicBezTo>
                    <a:pt x="521" y="1425"/>
                    <a:pt x="521" y="1425"/>
                    <a:pt x="521" y="1425"/>
                  </a:cubicBezTo>
                  <a:cubicBezTo>
                    <a:pt x="521" y="1423"/>
                    <a:pt x="521" y="1423"/>
                    <a:pt x="521" y="1423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193" y="1434"/>
                    <a:pt x="193" y="1434"/>
                    <a:pt x="193" y="1434"/>
                  </a:cubicBezTo>
                  <a:cubicBezTo>
                    <a:pt x="193" y="1433"/>
                    <a:pt x="193" y="1433"/>
                    <a:pt x="193" y="1433"/>
                  </a:cubicBezTo>
                  <a:cubicBezTo>
                    <a:pt x="192" y="1433"/>
                    <a:pt x="192" y="1433"/>
                    <a:pt x="192" y="1433"/>
                  </a:cubicBezTo>
                  <a:cubicBezTo>
                    <a:pt x="179" y="1337"/>
                    <a:pt x="179" y="1337"/>
                    <a:pt x="179" y="1337"/>
                  </a:cubicBezTo>
                  <a:cubicBezTo>
                    <a:pt x="173" y="1295"/>
                    <a:pt x="173" y="1295"/>
                    <a:pt x="173" y="1295"/>
                  </a:cubicBezTo>
                  <a:cubicBezTo>
                    <a:pt x="174" y="1295"/>
                    <a:pt x="174" y="1295"/>
                    <a:pt x="174" y="129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4" name="PA-任意多边形 28"/>
            <p:cNvSpPr>
              <a:spLocks noEditPoints="1"/>
            </p:cNvSpPr>
            <p:nvPr>
              <p:custDataLst>
                <p:tags r:id="rId30"/>
              </p:custDataLst>
            </p:nvPr>
          </p:nvSpPr>
          <p:spPr bwMode="auto">
            <a:xfrm>
              <a:off x="2968625" y="1747838"/>
              <a:ext cx="468313" cy="1238250"/>
            </a:xfrm>
            <a:custGeom>
              <a:avLst/>
              <a:gdLst>
                <a:gd name="T0" fmla="*/ 176 w 518"/>
                <a:gd name="T1" fmla="*/ 1337 h 1433"/>
                <a:gd name="T2" fmla="*/ 189 w 518"/>
                <a:gd name="T3" fmla="*/ 1433 h 1433"/>
                <a:gd name="T4" fmla="*/ 190 w 518"/>
                <a:gd name="T5" fmla="*/ 1433 h 1433"/>
                <a:gd name="T6" fmla="*/ 176 w 518"/>
                <a:gd name="T7" fmla="*/ 1337 h 1433"/>
                <a:gd name="T8" fmla="*/ 413 w 518"/>
                <a:gd name="T9" fmla="*/ 847 h 1433"/>
                <a:gd name="T10" fmla="*/ 374 w 518"/>
                <a:gd name="T11" fmla="*/ 825 h 1433"/>
                <a:gd name="T12" fmla="*/ 321 w 518"/>
                <a:gd name="T13" fmla="*/ 741 h 1433"/>
                <a:gd name="T14" fmla="*/ 361 w 518"/>
                <a:gd name="T15" fmla="*/ 758 h 1433"/>
                <a:gd name="T16" fmla="*/ 364 w 518"/>
                <a:gd name="T17" fmla="*/ 758 h 1433"/>
                <a:gd name="T18" fmla="*/ 485 w 518"/>
                <a:gd name="T19" fmla="*/ 749 h 1433"/>
                <a:gd name="T20" fmla="*/ 490 w 518"/>
                <a:gd name="T21" fmla="*/ 842 h 1433"/>
                <a:gd name="T22" fmla="*/ 414 w 518"/>
                <a:gd name="T23" fmla="*/ 847 h 1433"/>
                <a:gd name="T24" fmla="*/ 413 w 518"/>
                <a:gd name="T25" fmla="*/ 847 h 1433"/>
                <a:gd name="T26" fmla="*/ 367 w 518"/>
                <a:gd name="T27" fmla="*/ 752 h 1433"/>
                <a:gd name="T28" fmla="*/ 318 w 518"/>
                <a:gd name="T29" fmla="*/ 689 h 1433"/>
                <a:gd name="T30" fmla="*/ 337 w 518"/>
                <a:gd name="T31" fmla="*/ 650 h 1433"/>
                <a:gd name="T32" fmla="*/ 311 w 518"/>
                <a:gd name="T33" fmla="*/ 636 h 1433"/>
                <a:gd name="T34" fmla="*/ 397 w 518"/>
                <a:gd name="T35" fmla="*/ 629 h 1433"/>
                <a:gd name="T36" fmla="*/ 445 w 518"/>
                <a:gd name="T37" fmla="*/ 708 h 1433"/>
                <a:gd name="T38" fmla="*/ 418 w 518"/>
                <a:gd name="T39" fmla="*/ 693 h 1433"/>
                <a:gd name="T40" fmla="*/ 389 w 518"/>
                <a:gd name="T41" fmla="*/ 751 h 1433"/>
                <a:gd name="T42" fmla="*/ 372 w 518"/>
                <a:gd name="T43" fmla="*/ 752 h 1433"/>
                <a:gd name="T44" fmla="*/ 367 w 518"/>
                <a:gd name="T45" fmla="*/ 752 h 1433"/>
                <a:gd name="T46" fmla="*/ 0 w 518"/>
                <a:gd name="T47" fmla="*/ 0 h 1433"/>
                <a:gd name="T48" fmla="*/ 0 w 518"/>
                <a:gd name="T49" fmla="*/ 0 h 1433"/>
                <a:gd name="T50" fmla="*/ 171 w 518"/>
                <a:gd name="T51" fmla="*/ 1295 h 1433"/>
                <a:gd name="T52" fmla="*/ 187 w 518"/>
                <a:gd name="T53" fmla="*/ 1295 h 1433"/>
                <a:gd name="T54" fmla="*/ 190 w 518"/>
                <a:gd name="T55" fmla="*/ 1295 h 1433"/>
                <a:gd name="T56" fmla="*/ 241 w 518"/>
                <a:gd name="T57" fmla="*/ 1339 h 1433"/>
                <a:gd name="T58" fmla="*/ 244 w 518"/>
                <a:gd name="T59" fmla="*/ 1423 h 1433"/>
                <a:gd name="T60" fmla="*/ 244 w 518"/>
                <a:gd name="T61" fmla="*/ 1432 h 1433"/>
                <a:gd name="T62" fmla="*/ 518 w 518"/>
                <a:gd name="T63" fmla="*/ 1423 h 1433"/>
                <a:gd name="T64" fmla="*/ 488 w 518"/>
                <a:gd name="T65" fmla="*/ 561 h 1433"/>
                <a:gd name="T66" fmla="*/ 451 w 518"/>
                <a:gd name="T67" fmla="*/ 631 h 1433"/>
                <a:gd name="T68" fmla="*/ 371 w 518"/>
                <a:gd name="T69" fmla="*/ 590 h 1433"/>
                <a:gd name="T70" fmla="*/ 397 w 518"/>
                <a:gd name="T71" fmla="*/ 534 h 1433"/>
                <a:gd name="T72" fmla="*/ 433 w 518"/>
                <a:gd name="T73" fmla="*/ 508 h 1433"/>
                <a:gd name="T74" fmla="*/ 475 w 518"/>
                <a:gd name="T75" fmla="*/ 535 h 1433"/>
                <a:gd name="T76" fmla="*/ 488 w 518"/>
                <a:gd name="T77" fmla="*/ 554 h 1433"/>
                <a:gd name="T78" fmla="*/ 487 w 518"/>
                <a:gd name="T79" fmla="*/ 540 h 1433"/>
                <a:gd name="T80" fmla="*/ 480 w 518"/>
                <a:gd name="T81" fmla="*/ 528 h 1433"/>
                <a:gd name="T82" fmla="*/ 441 w 518"/>
                <a:gd name="T83" fmla="*/ 503 h 1433"/>
                <a:gd name="T84" fmla="*/ 441 w 518"/>
                <a:gd name="T85" fmla="*/ 503 h 1433"/>
                <a:gd name="T86" fmla="*/ 486 w 518"/>
                <a:gd name="T87" fmla="*/ 500 h 1433"/>
                <a:gd name="T88" fmla="*/ 472 w 518"/>
                <a:gd name="T89" fmla="*/ 106 h 1433"/>
                <a:gd name="T90" fmla="*/ 16 w 518"/>
                <a:gd name="T91" fmla="*/ 120 h 1433"/>
                <a:gd name="T92" fmla="*/ 0 w 518"/>
                <a:gd name="T9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1433">
                  <a:moveTo>
                    <a:pt x="176" y="1337"/>
                  </a:moveTo>
                  <a:cubicBezTo>
                    <a:pt x="189" y="1433"/>
                    <a:pt x="189" y="1433"/>
                    <a:pt x="189" y="1433"/>
                  </a:cubicBezTo>
                  <a:cubicBezTo>
                    <a:pt x="190" y="1433"/>
                    <a:pt x="190" y="1433"/>
                    <a:pt x="190" y="1433"/>
                  </a:cubicBezTo>
                  <a:cubicBezTo>
                    <a:pt x="176" y="1337"/>
                    <a:pt x="176" y="1337"/>
                    <a:pt x="176" y="1337"/>
                  </a:cubicBezTo>
                  <a:moveTo>
                    <a:pt x="413" y="847"/>
                  </a:moveTo>
                  <a:cubicBezTo>
                    <a:pt x="407" y="847"/>
                    <a:pt x="386" y="846"/>
                    <a:pt x="374" y="825"/>
                  </a:cubicBezTo>
                  <a:cubicBezTo>
                    <a:pt x="361" y="804"/>
                    <a:pt x="321" y="741"/>
                    <a:pt x="321" y="741"/>
                  </a:cubicBezTo>
                  <a:cubicBezTo>
                    <a:pt x="321" y="741"/>
                    <a:pt x="335" y="758"/>
                    <a:pt x="361" y="758"/>
                  </a:cubicBezTo>
                  <a:cubicBezTo>
                    <a:pt x="362" y="758"/>
                    <a:pt x="363" y="758"/>
                    <a:pt x="364" y="758"/>
                  </a:cubicBezTo>
                  <a:cubicBezTo>
                    <a:pt x="413" y="756"/>
                    <a:pt x="485" y="749"/>
                    <a:pt x="485" y="749"/>
                  </a:cubicBezTo>
                  <a:cubicBezTo>
                    <a:pt x="490" y="842"/>
                    <a:pt x="490" y="842"/>
                    <a:pt x="490" y="842"/>
                  </a:cubicBezTo>
                  <a:cubicBezTo>
                    <a:pt x="414" y="847"/>
                    <a:pt x="414" y="847"/>
                    <a:pt x="414" y="847"/>
                  </a:cubicBezTo>
                  <a:cubicBezTo>
                    <a:pt x="414" y="847"/>
                    <a:pt x="414" y="847"/>
                    <a:pt x="413" y="847"/>
                  </a:cubicBezTo>
                  <a:moveTo>
                    <a:pt x="367" y="752"/>
                  </a:moveTo>
                  <a:cubicBezTo>
                    <a:pt x="332" y="752"/>
                    <a:pt x="301" y="727"/>
                    <a:pt x="318" y="689"/>
                  </a:cubicBezTo>
                  <a:cubicBezTo>
                    <a:pt x="337" y="650"/>
                    <a:pt x="337" y="650"/>
                    <a:pt x="337" y="650"/>
                  </a:cubicBezTo>
                  <a:cubicBezTo>
                    <a:pt x="311" y="636"/>
                    <a:pt x="311" y="636"/>
                    <a:pt x="311" y="636"/>
                  </a:cubicBezTo>
                  <a:cubicBezTo>
                    <a:pt x="397" y="629"/>
                    <a:pt x="397" y="629"/>
                    <a:pt x="397" y="629"/>
                  </a:cubicBezTo>
                  <a:cubicBezTo>
                    <a:pt x="445" y="708"/>
                    <a:pt x="445" y="708"/>
                    <a:pt x="445" y="708"/>
                  </a:cubicBezTo>
                  <a:cubicBezTo>
                    <a:pt x="418" y="693"/>
                    <a:pt x="418" y="693"/>
                    <a:pt x="418" y="693"/>
                  </a:cubicBezTo>
                  <a:cubicBezTo>
                    <a:pt x="389" y="751"/>
                    <a:pt x="389" y="751"/>
                    <a:pt x="389" y="751"/>
                  </a:cubicBezTo>
                  <a:cubicBezTo>
                    <a:pt x="372" y="752"/>
                    <a:pt x="372" y="752"/>
                    <a:pt x="372" y="752"/>
                  </a:cubicBezTo>
                  <a:cubicBezTo>
                    <a:pt x="370" y="752"/>
                    <a:pt x="369" y="752"/>
                    <a:pt x="367" y="75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1" y="1295"/>
                    <a:pt x="171" y="1295"/>
                    <a:pt x="171" y="1295"/>
                  </a:cubicBezTo>
                  <a:cubicBezTo>
                    <a:pt x="187" y="1295"/>
                    <a:pt x="187" y="1295"/>
                    <a:pt x="187" y="1295"/>
                  </a:cubicBezTo>
                  <a:cubicBezTo>
                    <a:pt x="188" y="1295"/>
                    <a:pt x="189" y="1295"/>
                    <a:pt x="190" y="1295"/>
                  </a:cubicBezTo>
                  <a:cubicBezTo>
                    <a:pt x="217" y="1295"/>
                    <a:pt x="241" y="1314"/>
                    <a:pt x="241" y="1339"/>
                  </a:cubicBezTo>
                  <a:cubicBezTo>
                    <a:pt x="244" y="1423"/>
                    <a:pt x="244" y="1423"/>
                    <a:pt x="244" y="1423"/>
                  </a:cubicBezTo>
                  <a:cubicBezTo>
                    <a:pt x="244" y="1426"/>
                    <a:pt x="244" y="1429"/>
                    <a:pt x="244" y="1432"/>
                  </a:cubicBezTo>
                  <a:cubicBezTo>
                    <a:pt x="518" y="1423"/>
                    <a:pt x="518" y="1423"/>
                    <a:pt x="518" y="1423"/>
                  </a:cubicBezTo>
                  <a:cubicBezTo>
                    <a:pt x="488" y="561"/>
                    <a:pt x="488" y="561"/>
                    <a:pt x="488" y="561"/>
                  </a:cubicBezTo>
                  <a:cubicBezTo>
                    <a:pt x="451" y="631"/>
                    <a:pt x="451" y="631"/>
                    <a:pt x="451" y="631"/>
                  </a:cubicBezTo>
                  <a:cubicBezTo>
                    <a:pt x="371" y="590"/>
                    <a:pt x="371" y="590"/>
                    <a:pt x="371" y="590"/>
                  </a:cubicBezTo>
                  <a:cubicBezTo>
                    <a:pt x="397" y="534"/>
                    <a:pt x="397" y="534"/>
                    <a:pt x="397" y="534"/>
                  </a:cubicBezTo>
                  <a:cubicBezTo>
                    <a:pt x="406" y="517"/>
                    <a:pt x="419" y="508"/>
                    <a:pt x="433" y="508"/>
                  </a:cubicBezTo>
                  <a:cubicBezTo>
                    <a:pt x="447" y="508"/>
                    <a:pt x="462" y="516"/>
                    <a:pt x="475" y="535"/>
                  </a:cubicBezTo>
                  <a:cubicBezTo>
                    <a:pt x="477" y="539"/>
                    <a:pt x="484" y="549"/>
                    <a:pt x="488" y="554"/>
                  </a:cubicBezTo>
                  <a:cubicBezTo>
                    <a:pt x="487" y="540"/>
                    <a:pt x="487" y="540"/>
                    <a:pt x="487" y="540"/>
                  </a:cubicBezTo>
                  <a:cubicBezTo>
                    <a:pt x="480" y="528"/>
                    <a:pt x="480" y="528"/>
                    <a:pt x="480" y="528"/>
                  </a:cubicBezTo>
                  <a:cubicBezTo>
                    <a:pt x="476" y="521"/>
                    <a:pt x="463" y="506"/>
                    <a:pt x="441" y="503"/>
                  </a:cubicBezTo>
                  <a:cubicBezTo>
                    <a:pt x="441" y="503"/>
                    <a:pt x="441" y="503"/>
                    <a:pt x="441" y="503"/>
                  </a:cubicBezTo>
                  <a:cubicBezTo>
                    <a:pt x="486" y="500"/>
                    <a:pt x="486" y="500"/>
                    <a:pt x="486" y="500"/>
                  </a:cubicBezTo>
                  <a:cubicBezTo>
                    <a:pt x="472" y="106"/>
                    <a:pt x="472" y="106"/>
                    <a:pt x="472" y="106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5" name="PA-任意多边形 29"/>
            <p:cNvSpPr/>
            <p:nvPr>
              <p:custDataLst>
                <p:tags r:id="rId31"/>
              </p:custDataLst>
            </p:nvPr>
          </p:nvSpPr>
          <p:spPr bwMode="auto">
            <a:xfrm>
              <a:off x="3303588" y="2185988"/>
              <a:ext cx="104775" cy="106363"/>
            </a:xfrm>
            <a:custGeom>
              <a:avLst/>
              <a:gdLst>
                <a:gd name="T0" fmla="*/ 62 w 117"/>
                <a:gd name="T1" fmla="*/ 0 h 123"/>
                <a:gd name="T2" fmla="*/ 26 w 117"/>
                <a:gd name="T3" fmla="*/ 26 h 123"/>
                <a:gd name="T4" fmla="*/ 0 w 117"/>
                <a:gd name="T5" fmla="*/ 82 h 123"/>
                <a:gd name="T6" fmla="*/ 80 w 117"/>
                <a:gd name="T7" fmla="*/ 123 h 123"/>
                <a:gd name="T8" fmla="*/ 117 w 117"/>
                <a:gd name="T9" fmla="*/ 53 h 123"/>
                <a:gd name="T10" fmla="*/ 117 w 117"/>
                <a:gd name="T11" fmla="*/ 46 h 123"/>
                <a:gd name="T12" fmla="*/ 104 w 117"/>
                <a:gd name="T13" fmla="*/ 27 h 123"/>
                <a:gd name="T14" fmla="*/ 62 w 117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23">
                  <a:moveTo>
                    <a:pt x="62" y="0"/>
                  </a:moveTo>
                  <a:cubicBezTo>
                    <a:pt x="48" y="0"/>
                    <a:pt x="35" y="9"/>
                    <a:pt x="26" y="2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13" y="41"/>
                    <a:pt x="106" y="31"/>
                    <a:pt x="104" y="27"/>
                  </a:cubicBezTo>
                  <a:cubicBezTo>
                    <a:pt x="91" y="8"/>
                    <a:pt x="76" y="0"/>
                    <a:pt x="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6" name="PA-任意多边形 30"/>
            <p:cNvSpPr/>
            <p:nvPr>
              <p:custDataLst>
                <p:tags r:id="rId32"/>
              </p:custDataLst>
            </p:nvPr>
          </p:nvSpPr>
          <p:spPr bwMode="auto">
            <a:xfrm>
              <a:off x="3367088" y="2179638"/>
              <a:ext cx="41275" cy="34925"/>
            </a:xfrm>
            <a:custGeom>
              <a:avLst/>
              <a:gdLst>
                <a:gd name="T0" fmla="*/ 45 w 46"/>
                <a:gd name="T1" fmla="*/ 0 h 40"/>
                <a:gd name="T2" fmla="*/ 0 w 46"/>
                <a:gd name="T3" fmla="*/ 3 h 40"/>
                <a:gd name="T4" fmla="*/ 0 w 46"/>
                <a:gd name="T5" fmla="*/ 3 h 40"/>
                <a:gd name="T6" fmla="*/ 39 w 46"/>
                <a:gd name="T7" fmla="*/ 28 h 40"/>
                <a:gd name="T8" fmla="*/ 46 w 46"/>
                <a:gd name="T9" fmla="*/ 40 h 40"/>
                <a:gd name="T10" fmla="*/ 45 w 46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0">
                  <a:moveTo>
                    <a:pt x="4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2" y="6"/>
                    <a:pt x="35" y="21"/>
                    <a:pt x="39" y="2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7" name="PA-任意多边形 31"/>
            <p:cNvSpPr/>
            <p:nvPr>
              <p:custDataLst>
                <p:tags r:id="rId33"/>
              </p:custDataLst>
            </p:nvPr>
          </p:nvSpPr>
          <p:spPr bwMode="auto">
            <a:xfrm>
              <a:off x="3240088" y="2290763"/>
              <a:ext cx="130175" cy="106363"/>
            </a:xfrm>
            <a:custGeom>
              <a:avLst/>
              <a:gdLst>
                <a:gd name="T0" fmla="*/ 96 w 144"/>
                <a:gd name="T1" fmla="*/ 0 h 123"/>
                <a:gd name="T2" fmla="*/ 10 w 144"/>
                <a:gd name="T3" fmla="*/ 7 h 123"/>
                <a:gd name="T4" fmla="*/ 36 w 144"/>
                <a:gd name="T5" fmla="*/ 21 h 123"/>
                <a:gd name="T6" fmla="*/ 17 w 144"/>
                <a:gd name="T7" fmla="*/ 60 h 123"/>
                <a:gd name="T8" fmla="*/ 66 w 144"/>
                <a:gd name="T9" fmla="*/ 123 h 123"/>
                <a:gd name="T10" fmla="*/ 71 w 144"/>
                <a:gd name="T11" fmla="*/ 123 h 123"/>
                <a:gd name="T12" fmla="*/ 88 w 144"/>
                <a:gd name="T13" fmla="*/ 122 h 123"/>
                <a:gd name="T14" fmla="*/ 117 w 144"/>
                <a:gd name="T15" fmla="*/ 64 h 123"/>
                <a:gd name="T16" fmla="*/ 144 w 144"/>
                <a:gd name="T17" fmla="*/ 79 h 123"/>
                <a:gd name="T18" fmla="*/ 96 w 144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23">
                  <a:moveTo>
                    <a:pt x="96" y="0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0" y="98"/>
                    <a:pt x="31" y="123"/>
                    <a:pt x="66" y="123"/>
                  </a:cubicBezTo>
                  <a:cubicBezTo>
                    <a:pt x="68" y="123"/>
                    <a:pt x="69" y="123"/>
                    <a:pt x="71" y="123"/>
                  </a:cubicBezTo>
                  <a:cubicBezTo>
                    <a:pt x="88" y="122"/>
                    <a:pt x="88" y="122"/>
                    <a:pt x="88" y="122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8" name="PA-任意多边形 32"/>
            <p:cNvSpPr/>
            <p:nvPr>
              <p:custDataLst>
                <p:tags r:id="rId34"/>
              </p:custDataLst>
            </p:nvPr>
          </p:nvSpPr>
          <p:spPr bwMode="auto">
            <a:xfrm>
              <a:off x="3259138" y="2387600"/>
              <a:ext cx="152400" cy="92075"/>
            </a:xfrm>
            <a:custGeom>
              <a:avLst/>
              <a:gdLst>
                <a:gd name="T0" fmla="*/ 0 w 169"/>
                <a:gd name="T1" fmla="*/ 0 h 106"/>
                <a:gd name="T2" fmla="*/ 53 w 169"/>
                <a:gd name="T3" fmla="*/ 84 h 106"/>
                <a:gd name="T4" fmla="*/ 92 w 169"/>
                <a:gd name="T5" fmla="*/ 106 h 106"/>
                <a:gd name="T6" fmla="*/ 93 w 169"/>
                <a:gd name="T7" fmla="*/ 106 h 106"/>
                <a:gd name="T8" fmla="*/ 169 w 169"/>
                <a:gd name="T9" fmla="*/ 101 h 106"/>
                <a:gd name="T10" fmla="*/ 164 w 169"/>
                <a:gd name="T11" fmla="*/ 8 h 106"/>
                <a:gd name="T12" fmla="*/ 43 w 169"/>
                <a:gd name="T13" fmla="*/ 17 h 106"/>
                <a:gd name="T14" fmla="*/ 40 w 169"/>
                <a:gd name="T15" fmla="*/ 17 h 106"/>
                <a:gd name="T16" fmla="*/ 0 w 169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06">
                  <a:moveTo>
                    <a:pt x="0" y="0"/>
                  </a:moveTo>
                  <a:cubicBezTo>
                    <a:pt x="0" y="0"/>
                    <a:pt x="40" y="63"/>
                    <a:pt x="53" y="84"/>
                  </a:cubicBezTo>
                  <a:cubicBezTo>
                    <a:pt x="65" y="105"/>
                    <a:pt x="86" y="106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8"/>
                    <a:pt x="92" y="15"/>
                    <a:pt x="43" y="17"/>
                  </a:cubicBezTo>
                  <a:cubicBezTo>
                    <a:pt x="42" y="17"/>
                    <a:pt x="41" y="17"/>
                    <a:pt x="40" y="17"/>
                  </a:cubicBezTo>
                  <a:cubicBezTo>
                    <a:pt x="14" y="17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9" name="PA-任意多边形 33"/>
            <p:cNvSpPr/>
            <p:nvPr>
              <p:custDataLst>
                <p:tags r:id="rId35"/>
              </p:custDataLst>
            </p:nvPr>
          </p:nvSpPr>
          <p:spPr bwMode="auto">
            <a:xfrm>
              <a:off x="2968625" y="1735138"/>
              <a:ext cx="425450" cy="115888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5D94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0" name="PA-任意多边形 34"/>
            <p:cNvSpPr/>
            <p:nvPr>
              <p:custDataLst>
                <p:tags r:id="rId36"/>
              </p:custDataLst>
            </p:nvPr>
          </p:nvSpPr>
          <p:spPr bwMode="auto">
            <a:xfrm>
              <a:off x="2968625" y="1735138"/>
              <a:ext cx="425450" cy="115888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1" name="PA-任意多边形 35"/>
            <p:cNvSpPr>
              <a:spLocks noEditPoints="1"/>
            </p:cNvSpPr>
            <p:nvPr>
              <p:custDataLst>
                <p:tags r:id="rId37"/>
              </p:custDataLst>
            </p:nvPr>
          </p:nvSpPr>
          <p:spPr bwMode="auto">
            <a:xfrm>
              <a:off x="3122613" y="2867025"/>
              <a:ext cx="66675" cy="119063"/>
            </a:xfrm>
            <a:custGeom>
              <a:avLst/>
              <a:gdLst>
                <a:gd name="T0" fmla="*/ 74 w 74"/>
                <a:gd name="T1" fmla="*/ 137 h 139"/>
                <a:gd name="T2" fmla="*/ 20 w 74"/>
                <a:gd name="T3" fmla="*/ 138 h 139"/>
                <a:gd name="T4" fmla="*/ 20 w 74"/>
                <a:gd name="T5" fmla="*/ 139 h 139"/>
                <a:gd name="T6" fmla="*/ 74 w 74"/>
                <a:gd name="T7" fmla="*/ 137 h 139"/>
                <a:gd name="T8" fmla="*/ 74 w 74"/>
                <a:gd name="T9" fmla="*/ 137 h 139"/>
                <a:gd name="T10" fmla="*/ 1 w 74"/>
                <a:gd name="T11" fmla="*/ 0 h 139"/>
                <a:gd name="T12" fmla="*/ 0 w 74"/>
                <a:gd name="T13" fmla="*/ 0 h 139"/>
                <a:gd name="T14" fmla="*/ 6 w 74"/>
                <a:gd name="T15" fmla="*/ 42 h 139"/>
                <a:gd name="T16" fmla="*/ 1 w 7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39">
                  <a:moveTo>
                    <a:pt x="74" y="137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49B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2" name="PA-任意多边形 36"/>
            <p:cNvSpPr/>
            <p:nvPr>
              <p:custDataLst>
                <p:tags r:id="rId38"/>
              </p:custDataLst>
            </p:nvPr>
          </p:nvSpPr>
          <p:spPr bwMode="auto">
            <a:xfrm>
              <a:off x="3122613" y="2867025"/>
              <a:ext cx="66675" cy="119063"/>
            </a:xfrm>
            <a:custGeom>
              <a:avLst/>
              <a:gdLst>
                <a:gd name="T0" fmla="*/ 19 w 73"/>
                <a:gd name="T1" fmla="*/ 0 h 138"/>
                <a:gd name="T2" fmla="*/ 16 w 73"/>
                <a:gd name="T3" fmla="*/ 0 h 138"/>
                <a:gd name="T4" fmla="*/ 0 w 73"/>
                <a:gd name="T5" fmla="*/ 0 h 138"/>
                <a:gd name="T6" fmla="*/ 5 w 73"/>
                <a:gd name="T7" fmla="*/ 42 h 138"/>
                <a:gd name="T8" fmla="*/ 19 w 73"/>
                <a:gd name="T9" fmla="*/ 138 h 138"/>
                <a:gd name="T10" fmla="*/ 73 w 73"/>
                <a:gd name="T11" fmla="*/ 137 h 138"/>
                <a:gd name="T12" fmla="*/ 73 w 73"/>
                <a:gd name="T13" fmla="*/ 128 h 138"/>
                <a:gd name="T14" fmla="*/ 70 w 73"/>
                <a:gd name="T15" fmla="*/ 44 h 138"/>
                <a:gd name="T16" fmla="*/ 19 w 7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38"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34"/>
                    <a:pt x="73" y="131"/>
                    <a:pt x="73" y="128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19"/>
                    <a:pt x="46" y="0"/>
                    <a:pt x="19" y="0"/>
                  </a:cubicBezTo>
                </a:path>
              </a:pathLst>
            </a:custGeom>
            <a:solidFill>
              <a:srgbClr val="648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3" name="PA-任意多边形 37"/>
            <p:cNvSpPr/>
            <p:nvPr>
              <p:custDataLst>
                <p:tags r:id="rId39"/>
              </p:custDataLst>
            </p:nvPr>
          </p:nvSpPr>
          <p:spPr bwMode="auto">
            <a:xfrm>
              <a:off x="3716338" y="2847975"/>
              <a:ext cx="60325" cy="122238"/>
            </a:xfrm>
            <a:custGeom>
              <a:avLst/>
              <a:gdLst>
                <a:gd name="T0" fmla="*/ 66 w 66"/>
                <a:gd name="T1" fmla="*/ 0 h 141"/>
                <a:gd name="T2" fmla="*/ 60 w 66"/>
                <a:gd name="T3" fmla="*/ 139 h 141"/>
                <a:gd name="T4" fmla="*/ 0 w 66"/>
                <a:gd name="T5" fmla="*/ 141 h 141"/>
                <a:gd name="T6" fmla="*/ 0 w 66"/>
                <a:gd name="T7" fmla="*/ 141 h 141"/>
                <a:gd name="T8" fmla="*/ 62 w 66"/>
                <a:gd name="T9" fmla="*/ 139 h 141"/>
                <a:gd name="T10" fmla="*/ 66 w 66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41">
                  <a:moveTo>
                    <a:pt x="66" y="0"/>
                  </a:moveTo>
                  <a:cubicBezTo>
                    <a:pt x="60" y="139"/>
                    <a:pt x="60" y="139"/>
                    <a:pt x="60" y="139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4" name="PA-任意多边形 38"/>
            <p:cNvSpPr/>
            <p:nvPr>
              <p:custDataLst>
                <p:tags r:id="rId40"/>
              </p:custDataLst>
            </p:nvPr>
          </p:nvSpPr>
          <p:spPr bwMode="auto">
            <a:xfrm>
              <a:off x="3711575" y="2846388"/>
              <a:ext cx="65088" cy="123825"/>
            </a:xfrm>
            <a:custGeom>
              <a:avLst/>
              <a:gdLst>
                <a:gd name="T0" fmla="*/ 71 w 71"/>
                <a:gd name="T1" fmla="*/ 0 h 142"/>
                <a:gd name="T2" fmla="*/ 54 w 71"/>
                <a:gd name="T3" fmla="*/ 1 h 142"/>
                <a:gd name="T4" fmla="*/ 1 w 71"/>
                <a:gd name="T5" fmla="*/ 49 h 142"/>
                <a:gd name="T6" fmla="*/ 4 w 71"/>
                <a:gd name="T7" fmla="*/ 133 h 142"/>
                <a:gd name="T8" fmla="*/ 5 w 71"/>
                <a:gd name="T9" fmla="*/ 142 h 142"/>
                <a:gd name="T10" fmla="*/ 65 w 71"/>
                <a:gd name="T11" fmla="*/ 140 h 142"/>
                <a:gd name="T12" fmla="*/ 71 w 71"/>
                <a:gd name="T13" fmla="*/ 1 h 142"/>
                <a:gd name="T14" fmla="*/ 71 w 71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2">
                  <a:moveTo>
                    <a:pt x="71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23" y="2"/>
                    <a:pt x="0" y="24"/>
                    <a:pt x="1" y="49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6"/>
                    <a:pt x="4" y="139"/>
                    <a:pt x="5" y="142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70A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5" name="PA-任意多边形 39"/>
            <p:cNvSpPr/>
            <p:nvPr>
              <p:custDataLst>
                <p:tags r:id="rId41"/>
              </p:custDataLst>
            </p:nvPr>
          </p:nvSpPr>
          <p:spPr bwMode="auto">
            <a:xfrm>
              <a:off x="2886075" y="1635125"/>
              <a:ext cx="1014413" cy="168275"/>
            </a:xfrm>
            <a:custGeom>
              <a:avLst/>
              <a:gdLst>
                <a:gd name="T0" fmla="*/ 1056 w 1123"/>
                <a:gd name="T1" fmla="*/ 163 h 194"/>
                <a:gd name="T2" fmla="*/ 73 w 1123"/>
                <a:gd name="T3" fmla="*/ 193 h 194"/>
                <a:gd name="T4" fmla="*/ 3 w 1123"/>
                <a:gd name="T5" fmla="*/ 129 h 194"/>
                <a:gd name="T6" fmla="*/ 2 w 1123"/>
                <a:gd name="T7" fmla="*/ 102 h 194"/>
                <a:gd name="T8" fmla="*/ 67 w 1123"/>
                <a:gd name="T9" fmla="*/ 31 h 194"/>
                <a:gd name="T10" fmla="*/ 1051 w 1123"/>
                <a:gd name="T11" fmla="*/ 1 h 194"/>
                <a:gd name="T12" fmla="*/ 1120 w 1123"/>
                <a:gd name="T13" fmla="*/ 65 h 194"/>
                <a:gd name="T14" fmla="*/ 1122 w 1123"/>
                <a:gd name="T15" fmla="*/ 92 h 194"/>
                <a:gd name="T16" fmla="*/ 1056 w 1123"/>
                <a:gd name="T17" fmla="*/ 16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" h="194">
                  <a:moveTo>
                    <a:pt x="1056" y="163"/>
                  </a:moveTo>
                  <a:cubicBezTo>
                    <a:pt x="73" y="193"/>
                    <a:pt x="73" y="193"/>
                    <a:pt x="73" y="193"/>
                  </a:cubicBezTo>
                  <a:cubicBezTo>
                    <a:pt x="36" y="194"/>
                    <a:pt x="5" y="166"/>
                    <a:pt x="3" y="129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64"/>
                    <a:pt x="29" y="32"/>
                    <a:pt x="67" y="31"/>
                  </a:cubicBezTo>
                  <a:cubicBezTo>
                    <a:pt x="1051" y="1"/>
                    <a:pt x="1051" y="1"/>
                    <a:pt x="1051" y="1"/>
                  </a:cubicBezTo>
                  <a:cubicBezTo>
                    <a:pt x="1088" y="0"/>
                    <a:pt x="1119" y="28"/>
                    <a:pt x="1120" y="65"/>
                  </a:cubicBezTo>
                  <a:cubicBezTo>
                    <a:pt x="1122" y="92"/>
                    <a:pt x="1122" y="92"/>
                    <a:pt x="1122" y="92"/>
                  </a:cubicBezTo>
                  <a:cubicBezTo>
                    <a:pt x="1123" y="130"/>
                    <a:pt x="1094" y="162"/>
                    <a:pt x="1056" y="16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6" name="PA-任意多边形 40"/>
            <p:cNvSpPr/>
            <p:nvPr>
              <p:custDataLst>
                <p:tags r:id="rId42"/>
              </p:custDataLst>
            </p:nvPr>
          </p:nvSpPr>
          <p:spPr bwMode="auto">
            <a:xfrm>
              <a:off x="3082925" y="2884488"/>
              <a:ext cx="93663" cy="130175"/>
            </a:xfrm>
            <a:custGeom>
              <a:avLst/>
              <a:gdLst>
                <a:gd name="T0" fmla="*/ 55 w 103"/>
                <a:gd name="T1" fmla="*/ 150 h 151"/>
                <a:gd name="T2" fmla="*/ 53 w 103"/>
                <a:gd name="T3" fmla="*/ 150 h 151"/>
                <a:gd name="T4" fmla="*/ 3 w 103"/>
                <a:gd name="T5" fmla="*/ 104 h 151"/>
                <a:gd name="T6" fmla="*/ 1 w 103"/>
                <a:gd name="T7" fmla="*/ 51 h 151"/>
                <a:gd name="T8" fmla="*/ 47 w 103"/>
                <a:gd name="T9" fmla="*/ 1 h 151"/>
                <a:gd name="T10" fmla="*/ 50 w 103"/>
                <a:gd name="T11" fmla="*/ 1 h 151"/>
                <a:gd name="T12" fmla="*/ 100 w 103"/>
                <a:gd name="T13" fmla="*/ 48 h 151"/>
                <a:gd name="T14" fmla="*/ 102 w 103"/>
                <a:gd name="T15" fmla="*/ 100 h 151"/>
                <a:gd name="T16" fmla="*/ 55 w 103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51">
                  <a:moveTo>
                    <a:pt x="55" y="150"/>
                  </a:moveTo>
                  <a:cubicBezTo>
                    <a:pt x="53" y="150"/>
                    <a:pt x="53" y="150"/>
                    <a:pt x="53" y="150"/>
                  </a:cubicBezTo>
                  <a:cubicBezTo>
                    <a:pt x="26" y="151"/>
                    <a:pt x="4" y="130"/>
                    <a:pt x="3" y="104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25"/>
                    <a:pt x="21" y="2"/>
                    <a:pt x="47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77" y="0"/>
                    <a:pt x="99" y="21"/>
                    <a:pt x="100" y="48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3" y="127"/>
                    <a:pt x="82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7" name="PA-任意多边形 41"/>
            <p:cNvSpPr/>
            <p:nvPr>
              <p:custDataLst>
                <p:tags r:id="rId43"/>
              </p:custDataLst>
            </p:nvPr>
          </p:nvSpPr>
          <p:spPr bwMode="auto">
            <a:xfrm>
              <a:off x="3727450" y="2860675"/>
              <a:ext cx="92075" cy="131763"/>
            </a:xfrm>
            <a:custGeom>
              <a:avLst/>
              <a:gdLst>
                <a:gd name="T0" fmla="*/ 55 w 102"/>
                <a:gd name="T1" fmla="*/ 150 h 151"/>
                <a:gd name="T2" fmla="*/ 52 w 102"/>
                <a:gd name="T3" fmla="*/ 150 h 151"/>
                <a:gd name="T4" fmla="*/ 2 w 102"/>
                <a:gd name="T5" fmla="*/ 104 h 151"/>
                <a:gd name="T6" fmla="*/ 0 w 102"/>
                <a:gd name="T7" fmla="*/ 51 h 151"/>
                <a:gd name="T8" fmla="*/ 47 w 102"/>
                <a:gd name="T9" fmla="*/ 1 h 151"/>
                <a:gd name="T10" fmla="*/ 49 w 102"/>
                <a:gd name="T11" fmla="*/ 1 h 151"/>
                <a:gd name="T12" fmla="*/ 99 w 102"/>
                <a:gd name="T13" fmla="*/ 47 h 151"/>
                <a:gd name="T14" fmla="*/ 101 w 102"/>
                <a:gd name="T15" fmla="*/ 100 h 151"/>
                <a:gd name="T16" fmla="*/ 55 w 102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51">
                  <a:moveTo>
                    <a:pt x="55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26" y="151"/>
                    <a:pt x="3" y="130"/>
                    <a:pt x="2" y="10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4"/>
                    <a:pt x="20" y="2"/>
                    <a:pt x="47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76" y="0"/>
                    <a:pt x="98" y="21"/>
                    <a:pt x="99" y="47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27"/>
                    <a:pt x="81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8" name="PA-任意多边形 42"/>
            <p:cNvSpPr/>
            <p:nvPr>
              <p:custDataLst>
                <p:tags r:id="rId44"/>
              </p:custDataLst>
            </p:nvPr>
          </p:nvSpPr>
          <p:spPr bwMode="auto">
            <a:xfrm>
              <a:off x="3692525" y="1312863"/>
              <a:ext cx="4763" cy="3175"/>
            </a:xfrm>
            <a:custGeom>
              <a:avLst/>
              <a:gdLst>
                <a:gd name="T0" fmla="*/ 6 w 6"/>
                <a:gd name="T1" fmla="*/ 0 h 4"/>
                <a:gd name="T2" fmla="*/ 0 w 6"/>
                <a:gd name="T3" fmla="*/ 4 h 4"/>
                <a:gd name="T4" fmla="*/ 6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2"/>
                    <a:pt x="4" y="1"/>
                    <a:pt x="6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9" name="PA-任意多边形 43"/>
            <p:cNvSpPr/>
            <p:nvPr>
              <p:custDataLst>
                <p:tags r:id="rId45"/>
              </p:custDataLst>
            </p:nvPr>
          </p:nvSpPr>
          <p:spPr bwMode="auto">
            <a:xfrm>
              <a:off x="3762375" y="1296988"/>
              <a:ext cx="46038" cy="36513"/>
            </a:xfrm>
            <a:custGeom>
              <a:avLst/>
              <a:gdLst>
                <a:gd name="T0" fmla="*/ 18 w 51"/>
                <a:gd name="T1" fmla="*/ 43 h 43"/>
                <a:gd name="T2" fmla="*/ 51 w 51"/>
                <a:gd name="T3" fmla="*/ 15 h 43"/>
                <a:gd name="T4" fmla="*/ 45 w 51"/>
                <a:gd name="T5" fmla="*/ 8 h 43"/>
                <a:gd name="T6" fmla="*/ 22 w 51"/>
                <a:gd name="T7" fmla="*/ 6 h 43"/>
                <a:gd name="T8" fmla="*/ 0 w 51"/>
                <a:gd name="T9" fmla="*/ 25 h 43"/>
                <a:gd name="T10" fmla="*/ 15 w 51"/>
                <a:gd name="T11" fmla="*/ 40 h 43"/>
                <a:gd name="T12" fmla="*/ 18 w 51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43">
                  <a:moveTo>
                    <a:pt x="18" y="43"/>
                  </a:moveTo>
                  <a:cubicBezTo>
                    <a:pt x="51" y="15"/>
                    <a:pt x="51" y="15"/>
                    <a:pt x="51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39" y="1"/>
                    <a:pt x="29" y="0"/>
                    <a:pt x="22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9"/>
                    <a:pt x="11" y="34"/>
                    <a:pt x="15" y="40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9AD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0" name="PA-任意多边形 44"/>
            <p:cNvSpPr/>
            <p:nvPr>
              <p:custDataLst>
                <p:tags r:id="rId46"/>
              </p:custDataLst>
            </p:nvPr>
          </p:nvSpPr>
          <p:spPr bwMode="auto">
            <a:xfrm>
              <a:off x="3778250" y="1309688"/>
              <a:ext cx="41275" cy="41275"/>
            </a:xfrm>
            <a:custGeom>
              <a:avLst/>
              <a:gdLst>
                <a:gd name="T0" fmla="*/ 3 w 45"/>
                <a:gd name="T1" fmla="*/ 31 h 49"/>
                <a:gd name="T2" fmla="*/ 15 w 45"/>
                <a:gd name="T3" fmla="*/ 49 h 49"/>
                <a:gd name="T4" fmla="*/ 38 w 45"/>
                <a:gd name="T5" fmla="*/ 31 h 49"/>
                <a:gd name="T6" fmla="*/ 40 w 45"/>
                <a:gd name="T7" fmla="*/ 8 h 49"/>
                <a:gd name="T8" fmla="*/ 33 w 45"/>
                <a:gd name="T9" fmla="*/ 0 h 49"/>
                <a:gd name="T10" fmla="*/ 0 w 45"/>
                <a:gd name="T11" fmla="*/ 28 h 49"/>
                <a:gd name="T12" fmla="*/ 3 w 45"/>
                <a:gd name="T13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9">
                  <a:moveTo>
                    <a:pt x="3" y="31"/>
                  </a:moveTo>
                  <a:cubicBezTo>
                    <a:pt x="8" y="37"/>
                    <a:pt x="12" y="43"/>
                    <a:pt x="15" y="49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4" y="25"/>
                    <a:pt x="45" y="15"/>
                    <a:pt x="40" y="8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3" y="31"/>
                  </a:lnTo>
                  <a:close/>
                </a:path>
              </a:pathLst>
            </a:custGeom>
            <a:solidFill>
              <a:srgbClr val="86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1" name="PA-任意多边形 45"/>
            <p:cNvSpPr/>
            <p:nvPr>
              <p:custDataLst>
                <p:tags r:id="rId47"/>
              </p:custDataLst>
            </p:nvPr>
          </p:nvSpPr>
          <p:spPr bwMode="auto">
            <a:xfrm>
              <a:off x="3709988" y="1333500"/>
              <a:ext cx="93663" cy="109538"/>
            </a:xfrm>
            <a:custGeom>
              <a:avLst/>
              <a:gdLst>
                <a:gd name="T0" fmla="*/ 85 w 104"/>
                <a:gd name="T1" fmla="*/ 92 h 126"/>
                <a:gd name="T2" fmla="*/ 91 w 104"/>
                <a:gd name="T3" fmla="*/ 21 h 126"/>
                <a:gd name="T4" fmla="*/ 79 w 104"/>
                <a:gd name="T5" fmla="*/ 3 h 126"/>
                <a:gd name="T6" fmla="*/ 76 w 104"/>
                <a:gd name="T7" fmla="*/ 0 h 126"/>
                <a:gd name="T8" fmla="*/ 48 w 104"/>
                <a:gd name="T9" fmla="*/ 24 h 126"/>
                <a:gd name="T10" fmla="*/ 36 w 104"/>
                <a:gd name="T11" fmla="*/ 34 h 126"/>
                <a:gd name="T12" fmla="*/ 14 w 104"/>
                <a:gd name="T13" fmla="*/ 52 h 126"/>
                <a:gd name="T14" fmla="*/ 0 w 104"/>
                <a:gd name="T15" fmla="*/ 64 h 126"/>
                <a:gd name="T16" fmla="*/ 45 w 104"/>
                <a:gd name="T17" fmla="*/ 126 h 126"/>
                <a:gd name="T18" fmla="*/ 63 w 104"/>
                <a:gd name="T19" fmla="*/ 111 h 126"/>
                <a:gd name="T20" fmla="*/ 80 w 104"/>
                <a:gd name="T21" fmla="*/ 97 h 126"/>
                <a:gd name="T22" fmla="*/ 85 w 104"/>
                <a:gd name="T23" fmla="*/ 93 h 126"/>
                <a:gd name="T24" fmla="*/ 85 w 104"/>
                <a:gd name="T25" fmla="*/ 9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26">
                  <a:moveTo>
                    <a:pt x="85" y="92"/>
                  </a:moveTo>
                  <a:cubicBezTo>
                    <a:pt x="104" y="72"/>
                    <a:pt x="104" y="46"/>
                    <a:pt x="91" y="21"/>
                  </a:cubicBezTo>
                  <a:cubicBezTo>
                    <a:pt x="88" y="15"/>
                    <a:pt x="84" y="9"/>
                    <a:pt x="79" y="3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6" y="84"/>
                    <a:pt x="31" y="105"/>
                    <a:pt x="45" y="126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5" y="93"/>
                    <a:pt x="85" y="93"/>
                    <a:pt x="85" y="93"/>
                  </a:cubicBezTo>
                  <a:lnTo>
                    <a:pt x="85" y="92"/>
                  </a:ln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2" name="PA-任意多边形 46"/>
            <p:cNvSpPr/>
            <p:nvPr>
              <p:custDataLst>
                <p:tags r:id="rId48"/>
              </p:custDataLst>
            </p:nvPr>
          </p:nvSpPr>
          <p:spPr bwMode="auto">
            <a:xfrm>
              <a:off x="3660775" y="1298575"/>
              <a:ext cx="117475" cy="90488"/>
            </a:xfrm>
            <a:custGeom>
              <a:avLst/>
              <a:gdLst>
                <a:gd name="T0" fmla="*/ 127 w 130"/>
                <a:gd name="T1" fmla="*/ 37 h 104"/>
                <a:gd name="T2" fmla="*/ 112 w 130"/>
                <a:gd name="T3" fmla="*/ 22 h 104"/>
                <a:gd name="T4" fmla="*/ 41 w 130"/>
                <a:gd name="T5" fmla="*/ 16 h 104"/>
                <a:gd name="T6" fmla="*/ 35 w 130"/>
                <a:gd name="T7" fmla="*/ 20 h 104"/>
                <a:gd name="T8" fmla="*/ 19 w 130"/>
                <a:gd name="T9" fmla="*/ 34 h 104"/>
                <a:gd name="T10" fmla="*/ 0 w 130"/>
                <a:gd name="T11" fmla="*/ 49 h 104"/>
                <a:gd name="T12" fmla="*/ 54 w 130"/>
                <a:gd name="T13" fmla="*/ 104 h 104"/>
                <a:gd name="T14" fmla="*/ 68 w 130"/>
                <a:gd name="T15" fmla="*/ 92 h 104"/>
                <a:gd name="T16" fmla="*/ 90 w 130"/>
                <a:gd name="T17" fmla="*/ 74 h 104"/>
                <a:gd name="T18" fmla="*/ 102 w 130"/>
                <a:gd name="T19" fmla="*/ 64 h 104"/>
                <a:gd name="T20" fmla="*/ 130 w 130"/>
                <a:gd name="T21" fmla="*/ 40 h 104"/>
                <a:gd name="T22" fmla="*/ 127 w 130"/>
                <a:gd name="T23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04">
                  <a:moveTo>
                    <a:pt x="127" y="37"/>
                  </a:moveTo>
                  <a:cubicBezTo>
                    <a:pt x="123" y="31"/>
                    <a:pt x="117" y="26"/>
                    <a:pt x="112" y="22"/>
                  </a:cubicBezTo>
                  <a:cubicBezTo>
                    <a:pt x="90" y="4"/>
                    <a:pt x="64" y="0"/>
                    <a:pt x="41" y="16"/>
                  </a:cubicBezTo>
                  <a:cubicBezTo>
                    <a:pt x="39" y="17"/>
                    <a:pt x="37" y="18"/>
                    <a:pt x="35" y="20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9" y="66"/>
                    <a:pt x="37" y="85"/>
                    <a:pt x="54" y="104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37"/>
                    <a:pt x="127" y="37"/>
                    <a:pt x="127" y="37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3" name="PA-任意多边形 47"/>
            <p:cNvSpPr/>
            <p:nvPr>
              <p:custDataLst>
                <p:tags r:id="rId49"/>
              </p:custDataLst>
            </p:nvPr>
          </p:nvSpPr>
          <p:spPr bwMode="auto">
            <a:xfrm>
              <a:off x="3468688" y="1449388"/>
              <a:ext cx="98425" cy="106363"/>
            </a:xfrm>
            <a:custGeom>
              <a:avLst/>
              <a:gdLst>
                <a:gd name="T0" fmla="*/ 64 w 109"/>
                <a:gd name="T1" fmla="*/ 0 h 123"/>
                <a:gd name="T2" fmla="*/ 36 w 109"/>
                <a:gd name="T3" fmla="*/ 23 h 123"/>
                <a:gd name="T4" fmla="*/ 24 w 109"/>
                <a:gd name="T5" fmla="*/ 33 h 123"/>
                <a:gd name="T6" fmla="*/ 12 w 109"/>
                <a:gd name="T7" fmla="*/ 43 h 123"/>
                <a:gd name="T8" fmla="*/ 9 w 109"/>
                <a:gd name="T9" fmla="*/ 79 h 123"/>
                <a:gd name="T10" fmla="*/ 9 w 109"/>
                <a:gd name="T11" fmla="*/ 79 h 123"/>
                <a:gd name="T12" fmla="*/ 30 w 109"/>
                <a:gd name="T13" fmla="*/ 90 h 123"/>
                <a:gd name="T14" fmla="*/ 36 w 109"/>
                <a:gd name="T15" fmla="*/ 123 h 123"/>
                <a:gd name="T16" fmla="*/ 36 w 109"/>
                <a:gd name="T17" fmla="*/ 123 h 123"/>
                <a:gd name="T18" fmla="*/ 73 w 109"/>
                <a:gd name="T19" fmla="*/ 92 h 123"/>
                <a:gd name="T20" fmla="*/ 79 w 109"/>
                <a:gd name="T21" fmla="*/ 86 h 123"/>
                <a:gd name="T22" fmla="*/ 109 w 109"/>
                <a:gd name="T23" fmla="*/ 62 h 123"/>
                <a:gd name="T24" fmla="*/ 64 w 109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23">
                  <a:moveTo>
                    <a:pt x="64" y="0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" y="52"/>
                    <a:pt x="0" y="68"/>
                    <a:pt x="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4" y="85"/>
                    <a:pt x="22" y="89"/>
                    <a:pt x="30" y="90"/>
                  </a:cubicBezTo>
                  <a:cubicBezTo>
                    <a:pt x="26" y="100"/>
                    <a:pt x="29" y="114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92" y="42"/>
                    <a:pt x="77" y="21"/>
                    <a:pt x="64" y="0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4" name="PA-任意多边形 48"/>
            <p:cNvSpPr/>
            <p:nvPr>
              <p:custDataLst>
                <p:tags r:id="rId50"/>
              </p:custDataLst>
            </p:nvPr>
          </p:nvSpPr>
          <p:spPr bwMode="auto">
            <a:xfrm>
              <a:off x="3500438" y="1503363"/>
              <a:ext cx="114300" cy="92075"/>
            </a:xfrm>
            <a:custGeom>
              <a:avLst/>
              <a:gdLst>
                <a:gd name="T0" fmla="*/ 73 w 126"/>
                <a:gd name="T1" fmla="*/ 0 h 107"/>
                <a:gd name="T2" fmla="*/ 43 w 126"/>
                <a:gd name="T3" fmla="*/ 24 h 107"/>
                <a:gd name="T4" fmla="*/ 37 w 126"/>
                <a:gd name="T5" fmla="*/ 30 h 107"/>
                <a:gd name="T6" fmla="*/ 0 w 126"/>
                <a:gd name="T7" fmla="*/ 61 h 107"/>
                <a:gd name="T8" fmla="*/ 0 w 126"/>
                <a:gd name="T9" fmla="*/ 61 h 107"/>
                <a:gd name="T10" fmla="*/ 31 w 126"/>
                <a:gd name="T11" fmla="*/ 72 h 107"/>
                <a:gd name="T12" fmla="*/ 38 w 126"/>
                <a:gd name="T13" fmla="*/ 95 h 107"/>
                <a:gd name="T14" fmla="*/ 39 w 126"/>
                <a:gd name="T15" fmla="*/ 95 h 107"/>
                <a:gd name="T16" fmla="*/ 74 w 126"/>
                <a:gd name="T17" fmla="*/ 98 h 107"/>
                <a:gd name="T18" fmla="*/ 86 w 126"/>
                <a:gd name="T19" fmla="*/ 88 h 107"/>
                <a:gd name="T20" fmla="*/ 98 w 126"/>
                <a:gd name="T21" fmla="*/ 78 h 107"/>
                <a:gd name="T22" fmla="*/ 126 w 126"/>
                <a:gd name="T23" fmla="*/ 55 h 107"/>
                <a:gd name="T24" fmla="*/ 73 w 126"/>
                <a:gd name="T2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07">
                  <a:moveTo>
                    <a:pt x="73" y="0"/>
                  </a:moveTo>
                  <a:cubicBezTo>
                    <a:pt x="43" y="24"/>
                    <a:pt x="43" y="24"/>
                    <a:pt x="43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7" y="69"/>
                    <a:pt x="20" y="74"/>
                    <a:pt x="31" y="72"/>
                  </a:cubicBezTo>
                  <a:cubicBezTo>
                    <a:pt x="30" y="80"/>
                    <a:pt x="33" y="89"/>
                    <a:pt x="38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47" y="106"/>
                    <a:pt x="63" y="107"/>
                    <a:pt x="74" y="9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126" y="55"/>
                    <a:pt x="126" y="55"/>
                    <a:pt x="126" y="55"/>
                  </a:cubicBezTo>
                  <a:cubicBezTo>
                    <a:pt x="107" y="38"/>
                    <a:pt x="89" y="19"/>
                    <a:pt x="73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5" name="PA-任意多边形 49"/>
            <p:cNvSpPr/>
            <p:nvPr>
              <p:custDataLst>
                <p:tags r:id="rId51"/>
              </p:custDataLst>
            </p:nvPr>
          </p:nvSpPr>
          <p:spPr bwMode="auto">
            <a:xfrm>
              <a:off x="3614738" y="1443038"/>
              <a:ext cx="134938" cy="107950"/>
            </a:xfrm>
            <a:custGeom>
              <a:avLst/>
              <a:gdLst>
                <a:gd name="T0" fmla="*/ 150 w 150"/>
                <a:gd name="T1" fmla="*/ 0 h 126"/>
                <a:gd name="T2" fmla="*/ 150 w 150"/>
                <a:gd name="T3" fmla="*/ 0 h 126"/>
                <a:gd name="T4" fmla="*/ 0 w 150"/>
                <a:gd name="T5" fmla="*/ 126 h 126"/>
                <a:gd name="T6" fmla="*/ 150 w 150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26"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50" y="84"/>
                    <a:pt x="100" y="42"/>
                    <a:pt x="150" y="0"/>
                  </a:cubicBezTo>
                  <a:close/>
                </a:path>
              </a:pathLst>
            </a:custGeom>
            <a:solidFill>
              <a:srgbClr val="7D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6" name="PA-任意多边形 50"/>
            <p:cNvSpPr/>
            <p:nvPr>
              <p:custDataLst>
                <p:tags r:id="rId52"/>
              </p:custDataLst>
            </p:nvPr>
          </p:nvSpPr>
          <p:spPr bwMode="auto">
            <a:xfrm>
              <a:off x="3536950" y="1354138"/>
              <a:ext cx="147638" cy="122238"/>
            </a:xfrm>
            <a:custGeom>
              <a:avLst/>
              <a:gdLst>
                <a:gd name="T0" fmla="*/ 154 w 164"/>
                <a:gd name="T1" fmla="*/ 0 h 142"/>
                <a:gd name="T2" fmla="*/ 0 w 164"/>
                <a:gd name="T3" fmla="*/ 128 h 142"/>
                <a:gd name="T4" fmla="*/ 10 w 164"/>
                <a:gd name="T5" fmla="*/ 142 h 142"/>
                <a:gd name="T6" fmla="*/ 164 w 164"/>
                <a:gd name="T7" fmla="*/ 10 h 142"/>
                <a:gd name="T8" fmla="*/ 154 w 164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42">
                  <a:moveTo>
                    <a:pt x="154" y="0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4" y="133"/>
                    <a:pt x="7" y="138"/>
                    <a:pt x="10" y="142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61" y="6"/>
                    <a:pt x="157" y="3"/>
                    <a:pt x="154" y="0"/>
                  </a:cubicBezTo>
                </a:path>
              </a:pathLst>
            </a:custGeom>
            <a:solidFill>
              <a:srgbClr val="AFE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7" name="PA-任意多边形 51"/>
            <p:cNvSpPr/>
            <p:nvPr>
              <p:custDataLst>
                <p:tags r:id="rId53"/>
              </p:custDataLst>
            </p:nvPr>
          </p:nvSpPr>
          <p:spPr bwMode="auto">
            <a:xfrm>
              <a:off x="3675063" y="1317625"/>
              <a:ext cx="76200" cy="44450"/>
            </a:xfrm>
            <a:custGeom>
              <a:avLst/>
              <a:gdLst>
                <a:gd name="T0" fmla="*/ 65 w 84"/>
                <a:gd name="T1" fmla="*/ 0 h 52"/>
                <a:gd name="T2" fmla="*/ 37 w 84"/>
                <a:gd name="T3" fmla="*/ 11 h 52"/>
                <a:gd name="T4" fmla="*/ 0 w 84"/>
                <a:gd name="T5" fmla="*/ 42 h 52"/>
                <a:gd name="T6" fmla="*/ 10 w 84"/>
                <a:gd name="T7" fmla="*/ 52 h 52"/>
                <a:gd name="T8" fmla="*/ 53 w 84"/>
                <a:gd name="T9" fmla="*/ 15 h 52"/>
                <a:gd name="T10" fmla="*/ 80 w 84"/>
                <a:gd name="T11" fmla="*/ 2 h 52"/>
                <a:gd name="T12" fmla="*/ 84 w 84"/>
                <a:gd name="T13" fmla="*/ 0 h 52"/>
                <a:gd name="T14" fmla="*/ 66 w 84"/>
                <a:gd name="T15" fmla="*/ 0 h 52"/>
                <a:gd name="T16" fmla="*/ 65 w 8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52">
                  <a:moveTo>
                    <a:pt x="65" y="0"/>
                  </a:moveTo>
                  <a:cubicBezTo>
                    <a:pt x="55" y="0"/>
                    <a:pt x="45" y="4"/>
                    <a:pt x="37" y="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3" y="45"/>
                    <a:pt x="7" y="48"/>
                    <a:pt x="10" y="5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61" y="9"/>
                    <a:pt x="70" y="4"/>
                    <a:pt x="80" y="2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</a:path>
              </a:pathLst>
            </a:custGeom>
            <a:solidFill>
              <a:srgbClr val="E6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8" name="PA-任意多边形 52"/>
            <p:cNvSpPr/>
            <p:nvPr>
              <p:custDataLst>
                <p:tags r:id="rId54"/>
              </p:custDataLst>
            </p:nvPr>
          </p:nvSpPr>
          <p:spPr bwMode="auto">
            <a:xfrm>
              <a:off x="3505200" y="1465263"/>
              <a:ext cx="39688" cy="34925"/>
            </a:xfrm>
            <a:custGeom>
              <a:avLst/>
              <a:gdLst>
                <a:gd name="T0" fmla="*/ 35 w 45"/>
                <a:gd name="T1" fmla="*/ 0 h 41"/>
                <a:gd name="T2" fmla="*/ 5 w 45"/>
                <a:gd name="T3" fmla="*/ 26 h 41"/>
                <a:gd name="T4" fmla="*/ 3 w 45"/>
                <a:gd name="T5" fmla="*/ 38 h 41"/>
                <a:gd name="T6" fmla="*/ 4 w 45"/>
                <a:gd name="T7" fmla="*/ 38 h 41"/>
                <a:gd name="T8" fmla="*/ 10 w 45"/>
                <a:gd name="T9" fmla="*/ 41 h 41"/>
                <a:gd name="T10" fmla="*/ 16 w 45"/>
                <a:gd name="T11" fmla="*/ 39 h 41"/>
                <a:gd name="T12" fmla="*/ 45 w 45"/>
                <a:gd name="T13" fmla="*/ 14 h 41"/>
                <a:gd name="T14" fmla="*/ 35 w 45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1">
                  <a:moveTo>
                    <a:pt x="35" y="0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1" y="29"/>
                    <a:pt x="0" y="35"/>
                    <a:pt x="3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40"/>
                    <a:pt x="8" y="41"/>
                    <a:pt x="10" y="41"/>
                  </a:cubicBezTo>
                  <a:cubicBezTo>
                    <a:pt x="12" y="41"/>
                    <a:pt x="14" y="41"/>
                    <a:pt x="16" y="39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2" y="10"/>
                    <a:pt x="39" y="5"/>
                    <a:pt x="35" y="0"/>
                  </a:cubicBezTo>
                </a:path>
              </a:pathLst>
            </a:custGeom>
            <a:solidFill>
              <a:srgbClr val="E6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49" name="PA-任意多边形 53"/>
            <p:cNvSpPr/>
            <p:nvPr>
              <p:custDataLst>
                <p:tags r:id="rId55"/>
              </p:custDataLst>
            </p:nvPr>
          </p:nvSpPr>
          <p:spPr bwMode="auto">
            <a:xfrm>
              <a:off x="3567113" y="1389063"/>
              <a:ext cx="182563" cy="161925"/>
            </a:xfrm>
            <a:custGeom>
              <a:avLst/>
              <a:gdLst>
                <a:gd name="T0" fmla="*/ 158 w 203"/>
                <a:gd name="T1" fmla="*/ 0 h 188"/>
                <a:gd name="T2" fmla="*/ 0 w 203"/>
                <a:gd name="T3" fmla="*/ 133 h 188"/>
                <a:gd name="T4" fmla="*/ 53 w 203"/>
                <a:gd name="T5" fmla="*/ 188 h 188"/>
                <a:gd name="T6" fmla="*/ 203 w 203"/>
                <a:gd name="T7" fmla="*/ 62 h 188"/>
                <a:gd name="T8" fmla="*/ 158 w 203"/>
                <a:gd name="T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158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6" y="152"/>
                    <a:pt x="34" y="171"/>
                    <a:pt x="53" y="188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41"/>
                    <a:pt x="174" y="20"/>
                    <a:pt x="158" y="0"/>
                  </a:cubicBezTo>
                  <a:close/>
                </a:path>
              </a:pathLst>
            </a:custGeom>
            <a:solidFill>
              <a:srgbClr val="40A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0" name="PA-任意多边形 54"/>
            <p:cNvSpPr/>
            <p:nvPr>
              <p:custDataLst>
                <p:tags r:id="rId56"/>
              </p:custDataLst>
            </p:nvPr>
          </p:nvSpPr>
          <p:spPr bwMode="auto">
            <a:xfrm>
              <a:off x="3525838" y="1341438"/>
              <a:ext cx="184150" cy="161925"/>
            </a:xfrm>
            <a:custGeom>
              <a:avLst/>
              <a:gdLst>
                <a:gd name="T0" fmla="*/ 203 w 203"/>
                <a:gd name="T1" fmla="*/ 55 h 188"/>
                <a:gd name="T2" fmla="*/ 149 w 203"/>
                <a:gd name="T3" fmla="*/ 0 h 188"/>
                <a:gd name="T4" fmla="*/ 0 w 203"/>
                <a:gd name="T5" fmla="*/ 126 h 188"/>
                <a:gd name="T6" fmla="*/ 45 w 203"/>
                <a:gd name="T7" fmla="*/ 188 h 188"/>
                <a:gd name="T8" fmla="*/ 203 w 203"/>
                <a:gd name="T9" fmla="*/ 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203" y="55"/>
                  </a:moveTo>
                  <a:cubicBezTo>
                    <a:pt x="186" y="36"/>
                    <a:pt x="168" y="17"/>
                    <a:pt x="149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13" y="147"/>
                    <a:pt x="28" y="168"/>
                    <a:pt x="45" y="188"/>
                  </a:cubicBezTo>
                  <a:lnTo>
                    <a:pt x="203" y="55"/>
                  </a:lnTo>
                  <a:close/>
                </a:path>
              </a:pathLst>
            </a:custGeom>
            <a:solidFill>
              <a:srgbClr val="45C6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1" name="PA-任意多边形 55"/>
            <p:cNvSpPr/>
            <p:nvPr>
              <p:custDataLst>
                <p:tags r:id="rId57"/>
              </p:custDataLst>
            </p:nvPr>
          </p:nvSpPr>
          <p:spPr bwMode="auto">
            <a:xfrm>
              <a:off x="3213100" y="1457325"/>
              <a:ext cx="46038" cy="17463"/>
            </a:xfrm>
            <a:custGeom>
              <a:avLst/>
              <a:gdLst>
                <a:gd name="T0" fmla="*/ 4 w 51"/>
                <a:gd name="T1" fmla="*/ 21 h 21"/>
                <a:gd name="T2" fmla="*/ 24 w 51"/>
                <a:gd name="T3" fmla="*/ 19 h 21"/>
                <a:gd name="T4" fmla="*/ 51 w 51"/>
                <a:gd name="T5" fmla="*/ 11 h 21"/>
                <a:gd name="T6" fmla="*/ 48 w 51"/>
                <a:gd name="T7" fmla="*/ 0 h 21"/>
                <a:gd name="T8" fmla="*/ 1 w 51"/>
                <a:gd name="T9" fmla="*/ 8 h 21"/>
                <a:gd name="T10" fmla="*/ 0 w 51"/>
                <a:gd name="T11" fmla="*/ 6 h 21"/>
                <a:gd name="T12" fmla="*/ 0 w 51"/>
                <a:gd name="T13" fmla="*/ 8 h 21"/>
                <a:gd name="T14" fmla="*/ 4 w 51"/>
                <a:gd name="T15" fmla="*/ 20 h 21"/>
                <a:gd name="T16" fmla="*/ 4 w 51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1">
                  <a:moveTo>
                    <a:pt x="4" y="21"/>
                  </a:moveTo>
                  <a:cubicBezTo>
                    <a:pt x="12" y="20"/>
                    <a:pt x="23" y="20"/>
                    <a:pt x="24" y="19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2" name="PA-任意多边形 56"/>
            <p:cNvSpPr/>
            <p:nvPr>
              <p:custDataLst>
                <p:tags r:id="rId58"/>
              </p:custDataLst>
            </p:nvPr>
          </p:nvSpPr>
          <p:spPr bwMode="auto">
            <a:xfrm>
              <a:off x="3255963" y="1439863"/>
              <a:ext cx="42863" cy="26988"/>
            </a:xfrm>
            <a:custGeom>
              <a:avLst/>
              <a:gdLst>
                <a:gd name="T0" fmla="*/ 44 w 48"/>
                <a:gd name="T1" fmla="*/ 1 h 31"/>
                <a:gd name="T2" fmla="*/ 0 w 48"/>
                <a:gd name="T3" fmla="*/ 20 h 31"/>
                <a:gd name="T4" fmla="*/ 3 w 48"/>
                <a:gd name="T5" fmla="*/ 31 h 31"/>
                <a:gd name="T6" fmla="*/ 30 w 48"/>
                <a:gd name="T7" fmla="*/ 24 h 31"/>
                <a:gd name="T8" fmla="*/ 48 w 48"/>
                <a:gd name="T9" fmla="*/ 13 h 31"/>
                <a:gd name="T10" fmla="*/ 47 w 48"/>
                <a:gd name="T11" fmla="*/ 13 h 31"/>
                <a:gd name="T12" fmla="*/ 44 w 48"/>
                <a:gd name="T13" fmla="*/ 1 h 31"/>
                <a:gd name="T14" fmla="*/ 44 w 48"/>
                <a:gd name="T15" fmla="*/ 0 h 31"/>
                <a:gd name="T16" fmla="*/ 44 w 48"/>
                <a:gd name="T17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">
                  <a:moveTo>
                    <a:pt x="44" y="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3" y="23"/>
                    <a:pt x="43" y="17"/>
                    <a:pt x="48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1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3" name="PA-任意多边形 57"/>
            <p:cNvSpPr/>
            <p:nvPr>
              <p:custDataLst>
                <p:tags r:id="rId59"/>
              </p:custDataLst>
            </p:nvPr>
          </p:nvSpPr>
          <p:spPr bwMode="auto">
            <a:xfrm>
              <a:off x="3236913" y="1535113"/>
              <a:ext cx="46038" cy="19050"/>
            </a:xfrm>
            <a:custGeom>
              <a:avLst/>
              <a:gdLst>
                <a:gd name="T0" fmla="*/ 20 w 52"/>
                <a:gd name="T1" fmla="*/ 8 h 21"/>
                <a:gd name="T2" fmla="*/ 0 w 52"/>
                <a:gd name="T3" fmla="*/ 8 h 21"/>
                <a:gd name="T4" fmla="*/ 7 w 52"/>
                <a:gd name="T5" fmla="*/ 14 h 21"/>
                <a:gd name="T6" fmla="*/ 52 w 52"/>
                <a:gd name="T7" fmla="*/ 17 h 21"/>
                <a:gd name="T8" fmla="*/ 52 w 52"/>
                <a:gd name="T9" fmla="*/ 17 h 21"/>
                <a:gd name="T10" fmla="*/ 47 w 52"/>
                <a:gd name="T11" fmla="*/ 0 h 21"/>
                <a:gd name="T12" fmla="*/ 20 w 5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1">
                  <a:moveTo>
                    <a:pt x="20" y="8"/>
                  </a:moveTo>
                  <a:cubicBezTo>
                    <a:pt x="20" y="8"/>
                    <a:pt x="10" y="9"/>
                    <a:pt x="0" y="8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1" y="20"/>
                    <a:pt x="37" y="21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4" name="PA-任意多边形 58"/>
            <p:cNvSpPr/>
            <p:nvPr>
              <p:custDataLst>
                <p:tags r:id="rId60"/>
              </p:custDataLst>
            </p:nvPr>
          </p:nvSpPr>
          <p:spPr bwMode="auto">
            <a:xfrm>
              <a:off x="3221038" y="1482725"/>
              <a:ext cx="46038" cy="19050"/>
            </a:xfrm>
            <a:custGeom>
              <a:avLst/>
              <a:gdLst>
                <a:gd name="T0" fmla="*/ 4 w 51"/>
                <a:gd name="T1" fmla="*/ 22 h 22"/>
                <a:gd name="T2" fmla="*/ 24 w 51"/>
                <a:gd name="T3" fmla="*/ 21 h 22"/>
                <a:gd name="T4" fmla="*/ 51 w 51"/>
                <a:gd name="T5" fmla="*/ 13 h 22"/>
                <a:gd name="T6" fmla="*/ 47 w 51"/>
                <a:gd name="T7" fmla="*/ 0 h 22"/>
                <a:gd name="T8" fmla="*/ 20 w 51"/>
                <a:gd name="T9" fmla="*/ 8 h 22"/>
                <a:gd name="T10" fmla="*/ 0 w 51"/>
                <a:gd name="T11" fmla="*/ 9 h 22"/>
                <a:gd name="T12" fmla="*/ 0 w 51"/>
                <a:gd name="T13" fmla="*/ 9 h 22"/>
                <a:gd name="T14" fmla="*/ 4 w 51"/>
                <a:gd name="T15" fmla="*/ 21 h 22"/>
                <a:gd name="T16" fmla="*/ 4 w 5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2">
                  <a:moveTo>
                    <a:pt x="4" y="22"/>
                  </a:moveTo>
                  <a:cubicBezTo>
                    <a:pt x="12" y="22"/>
                    <a:pt x="23" y="21"/>
                    <a:pt x="24" y="21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5" name="PA-任意多边形 59"/>
            <p:cNvSpPr/>
            <p:nvPr>
              <p:custDataLst>
                <p:tags r:id="rId61"/>
              </p:custDataLst>
            </p:nvPr>
          </p:nvSpPr>
          <p:spPr bwMode="auto">
            <a:xfrm>
              <a:off x="3279775" y="1520825"/>
              <a:ext cx="39688" cy="30163"/>
            </a:xfrm>
            <a:custGeom>
              <a:avLst/>
              <a:gdLst>
                <a:gd name="T0" fmla="*/ 0 w 45"/>
                <a:gd name="T1" fmla="*/ 17 h 34"/>
                <a:gd name="T2" fmla="*/ 5 w 45"/>
                <a:gd name="T3" fmla="*/ 34 h 34"/>
                <a:gd name="T4" fmla="*/ 6 w 45"/>
                <a:gd name="T5" fmla="*/ 34 h 34"/>
                <a:gd name="T6" fmla="*/ 42 w 45"/>
                <a:gd name="T7" fmla="*/ 7 h 34"/>
                <a:gd name="T8" fmla="*/ 45 w 45"/>
                <a:gd name="T9" fmla="*/ 0 h 34"/>
                <a:gd name="T10" fmla="*/ 27 w 45"/>
                <a:gd name="T11" fmla="*/ 9 h 34"/>
                <a:gd name="T12" fmla="*/ 0 w 45"/>
                <a:gd name="T1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4">
                  <a:moveTo>
                    <a:pt x="0" y="17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1" y="29"/>
                    <a:pt x="33" y="20"/>
                    <a:pt x="42" y="7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3"/>
                    <a:pt x="35" y="7"/>
                    <a:pt x="27" y="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6" name="PA-任意多边形 60"/>
            <p:cNvSpPr/>
            <p:nvPr>
              <p:custDataLst>
                <p:tags r:id="rId62"/>
              </p:custDataLst>
            </p:nvPr>
          </p:nvSpPr>
          <p:spPr bwMode="auto">
            <a:xfrm>
              <a:off x="3228975" y="1508125"/>
              <a:ext cx="46038" cy="19050"/>
            </a:xfrm>
            <a:custGeom>
              <a:avLst/>
              <a:gdLst>
                <a:gd name="T0" fmla="*/ 4 w 51"/>
                <a:gd name="T1" fmla="*/ 22 h 22"/>
                <a:gd name="T2" fmla="*/ 24 w 51"/>
                <a:gd name="T3" fmla="*/ 20 h 22"/>
                <a:gd name="T4" fmla="*/ 51 w 51"/>
                <a:gd name="T5" fmla="*/ 13 h 22"/>
                <a:gd name="T6" fmla="*/ 47 w 51"/>
                <a:gd name="T7" fmla="*/ 0 h 22"/>
                <a:gd name="T8" fmla="*/ 20 w 51"/>
                <a:gd name="T9" fmla="*/ 8 h 22"/>
                <a:gd name="T10" fmla="*/ 0 w 51"/>
                <a:gd name="T11" fmla="*/ 9 h 22"/>
                <a:gd name="T12" fmla="*/ 0 w 51"/>
                <a:gd name="T13" fmla="*/ 9 h 22"/>
                <a:gd name="T14" fmla="*/ 4 w 51"/>
                <a:gd name="T15" fmla="*/ 21 h 22"/>
                <a:gd name="T16" fmla="*/ 4 w 51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2">
                  <a:moveTo>
                    <a:pt x="4" y="22"/>
                  </a:moveTo>
                  <a:cubicBezTo>
                    <a:pt x="12" y="21"/>
                    <a:pt x="23" y="21"/>
                    <a:pt x="24" y="2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0" y="10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21"/>
                    <a:pt x="4" y="21"/>
                    <a:pt x="4" y="21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1954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7" name="PA-任意多边形 61"/>
            <p:cNvSpPr/>
            <p:nvPr>
              <p:custDataLst>
                <p:tags r:id="rId63"/>
              </p:custDataLst>
            </p:nvPr>
          </p:nvSpPr>
          <p:spPr bwMode="auto">
            <a:xfrm>
              <a:off x="3270250" y="1493838"/>
              <a:ext cx="44450" cy="26988"/>
            </a:xfrm>
            <a:custGeom>
              <a:avLst/>
              <a:gdLst>
                <a:gd name="T0" fmla="*/ 0 w 48"/>
                <a:gd name="T1" fmla="*/ 17 h 30"/>
                <a:gd name="T2" fmla="*/ 4 w 48"/>
                <a:gd name="T3" fmla="*/ 30 h 30"/>
                <a:gd name="T4" fmla="*/ 31 w 48"/>
                <a:gd name="T5" fmla="*/ 22 h 30"/>
                <a:gd name="T6" fmla="*/ 48 w 48"/>
                <a:gd name="T7" fmla="*/ 11 h 30"/>
                <a:gd name="T8" fmla="*/ 48 w 48"/>
                <a:gd name="T9" fmla="*/ 11 h 30"/>
                <a:gd name="T10" fmla="*/ 45 w 48"/>
                <a:gd name="T11" fmla="*/ 0 h 30"/>
                <a:gd name="T12" fmla="*/ 27 w 48"/>
                <a:gd name="T13" fmla="*/ 9 h 30"/>
                <a:gd name="T14" fmla="*/ 0 w 48"/>
                <a:gd name="T15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0">
                  <a:moveTo>
                    <a:pt x="0" y="17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4" y="21"/>
                    <a:pt x="44" y="15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4"/>
                    <a:pt x="35" y="7"/>
                    <a:pt x="27" y="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8" name="PA-任意多边形 62"/>
            <p:cNvSpPr/>
            <p:nvPr>
              <p:custDataLst>
                <p:tags r:id="rId64"/>
              </p:custDataLst>
            </p:nvPr>
          </p:nvSpPr>
          <p:spPr bwMode="auto">
            <a:xfrm>
              <a:off x="3262313" y="1468438"/>
              <a:ext cx="44450" cy="25400"/>
            </a:xfrm>
            <a:custGeom>
              <a:avLst/>
              <a:gdLst>
                <a:gd name="T0" fmla="*/ 31 w 48"/>
                <a:gd name="T1" fmla="*/ 21 h 29"/>
                <a:gd name="T2" fmla="*/ 48 w 48"/>
                <a:gd name="T3" fmla="*/ 11 h 29"/>
                <a:gd name="T4" fmla="*/ 48 w 48"/>
                <a:gd name="T5" fmla="*/ 10 h 29"/>
                <a:gd name="T6" fmla="*/ 45 w 48"/>
                <a:gd name="T7" fmla="*/ 0 h 29"/>
                <a:gd name="T8" fmla="*/ 27 w 48"/>
                <a:gd name="T9" fmla="*/ 9 h 29"/>
                <a:gd name="T10" fmla="*/ 0 w 48"/>
                <a:gd name="T11" fmla="*/ 16 h 29"/>
                <a:gd name="T12" fmla="*/ 4 w 48"/>
                <a:gd name="T13" fmla="*/ 29 h 29"/>
                <a:gd name="T14" fmla="*/ 31 w 48"/>
                <a:gd name="T15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29">
                  <a:moveTo>
                    <a:pt x="31" y="21"/>
                  </a:moveTo>
                  <a:cubicBezTo>
                    <a:pt x="34" y="20"/>
                    <a:pt x="44" y="14"/>
                    <a:pt x="48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1" y="3"/>
                    <a:pt x="35" y="6"/>
                    <a:pt x="27" y="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29"/>
                    <a:pt x="4" y="29"/>
                    <a:pt x="4" y="29"/>
                  </a:cubicBezTo>
                  <a:lnTo>
                    <a:pt x="31" y="21"/>
                  </a:lnTo>
                  <a:close/>
                </a:path>
              </a:pathLst>
            </a:custGeom>
            <a:solidFill>
              <a:srgbClr val="0F4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9" name="PA-任意多边形 63"/>
            <p:cNvSpPr/>
            <p:nvPr>
              <p:custDataLst>
                <p:tags r:id="rId65"/>
              </p:custDataLst>
            </p:nvPr>
          </p:nvSpPr>
          <p:spPr bwMode="auto">
            <a:xfrm>
              <a:off x="3259138" y="1439863"/>
              <a:ext cx="53975" cy="42863"/>
            </a:xfrm>
            <a:custGeom>
              <a:avLst/>
              <a:gdLst>
                <a:gd name="T0" fmla="*/ 45 w 60"/>
                <a:gd name="T1" fmla="*/ 12 h 48"/>
                <a:gd name="T2" fmla="*/ 27 w 60"/>
                <a:gd name="T3" fmla="*/ 23 h 48"/>
                <a:gd name="T4" fmla="*/ 0 w 60"/>
                <a:gd name="T5" fmla="*/ 30 h 48"/>
                <a:gd name="T6" fmla="*/ 5 w 60"/>
                <a:gd name="T7" fmla="*/ 48 h 48"/>
                <a:gd name="T8" fmla="*/ 32 w 60"/>
                <a:gd name="T9" fmla="*/ 41 h 48"/>
                <a:gd name="T10" fmla="*/ 50 w 60"/>
                <a:gd name="T11" fmla="*/ 32 h 48"/>
                <a:gd name="T12" fmla="*/ 50 w 60"/>
                <a:gd name="T13" fmla="*/ 30 h 48"/>
                <a:gd name="T14" fmla="*/ 51 w 60"/>
                <a:gd name="T15" fmla="*/ 31 h 48"/>
                <a:gd name="T16" fmla="*/ 58 w 60"/>
                <a:gd name="T17" fmla="*/ 12 h 48"/>
                <a:gd name="T18" fmla="*/ 41 w 60"/>
                <a:gd name="T19" fmla="*/ 0 h 48"/>
                <a:gd name="T20" fmla="*/ 44 w 60"/>
                <a:gd name="T21" fmla="*/ 12 h 48"/>
                <a:gd name="T22" fmla="*/ 45 w 60"/>
                <a:gd name="T23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45" y="12"/>
                  </a:moveTo>
                  <a:cubicBezTo>
                    <a:pt x="40" y="16"/>
                    <a:pt x="30" y="22"/>
                    <a:pt x="27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40" y="38"/>
                    <a:pt x="46" y="35"/>
                    <a:pt x="50" y="32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1"/>
                    <a:pt x="51" y="31"/>
                  </a:cubicBezTo>
                  <a:cubicBezTo>
                    <a:pt x="58" y="25"/>
                    <a:pt x="60" y="18"/>
                    <a:pt x="58" y="12"/>
                  </a:cubicBezTo>
                  <a:cubicBezTo>
                    <a:pt x="56" y="5"/>
                    <a:pt x="50" y="1"/>
                    <a:pt x="41" y="0"/>
                  </a:cubicBezTo>
                  <a:cubicBezTo>
                    <a:pt x="44" y="12"/>
                    <a:pt x="44" y="12"/>
                    <a:pt x="44" y="12"/>
                  </a:cubicBezTo>
                  <a:lnTo>
                    <a:pt x="45" y="12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0" name="PA-任意多边形 64"/>
            <p:cNvSpPr/>
            <p:nvPr>
              <p:custDataLst>
                <p:tags r:id="rId66"/>
              </p:custDataLst>
            </p:nvPr>
          </p:nvSpPr>
          <p:spPr bwMode="auto">
            <a:xfrm>
              <a:off x="3203575" y="1463675"/>
              <a:ext cx="58738" cy="26988"/>
            </a:xfrm>
            <a:custGeom>
              <a:avLst/>
              <a:gdLst>
                <a:gd name="T0" fmla="*/ 66 w 66"/>
                <a:gd name="T1" fmla="*/ 21 h 31"/>
                <a:gd name="T2" fmla="*/ 61 w 66"/>
                <a:gd name="T3" fmla="*/ 3 h 31"/>
                <a:gd name="T4" fmla="*/ 34 w 66"/>
                <a:gd name="T5" fmla="*/ 11 h 31"/>
                <a:gd name="T6" fmla="*/ 14 w 66"/>
                <a:gd name="T7" fmla="*/ 13 h 31"/>
                <a:gd name="T8" fmla="*/ 14 w 66"/>
                <a:gd name="T9" fmla="*/ 12 h 31"/>
                <a:gd name="T10" fmla="*/ 10 w 66"/>
                <a:gd name="T11" fmla="*/ 0 h 31"/>
                <a:gd name="T12" fmla="*/ 2 w 66"/>
                <a:gd name="T13" fmla="*/ 20 h 31"/>
                <a:gd name="T14" fmla="*/ 19 w 66"/>
                <a:gd name="T15" fmla="*/ 30 h 31"/>
                <a:gd name="T16" fmla="*/ 39 w 66"/>
                <a:gd name="T17" fmla="*/ 29 h 31"/>
                <a:gd name="T18" fmla="*/ 66 w 66"/>
                <a:gd name="T19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31">
                  <a:moveTo>
                    <a:pt x="66" y="21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22" y="12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5"/>
                    <a:pt x="0" y="13"/>
                    <a:pt x="2" y="20"/>
                  </a:cubicBezTo>
                  <a:cubicBezTo>
                    <a:pt x="4" y="27"/>
                    <a:pt x="12" y="29"/>
                    <a:pt x="19" y="30"/>
                  </a:cubicBezTo>
                  <a:cubicBezTo>
                    <a:pt x="29" y="31"/>
                    <a:pt x="39" y="29"/>
                    <a:pt x="39" y="29"/>
                  </a:cubicBezTo>
                  <a:lnTo>
                    <a:pt x="66" y="21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1" name="PA-任意多边形 65"/>
            <p:cNvSpPr/>
            <p:nvPr>
              <p:custDataLst>
                <p:tags r:id="rId67"/>
              </p:custDataLst>
            </p:nvPr>
          </p:nvSpPr>
          <p:spPr bwMode="auto">
            <a:xfrm>
              <a:off x="3211513" y="1490663"/>
              <a:ext cx="17463" cy="25400"/>
            </a:xfrm>
            <a:custGeom>
              <a:avLst/>
              <a:gdLst>
                <a:gd name="T0" fmla="*/ 14 w 19"/>
                <a:gd name="T1" fmla="*/ 12 h 31"/>
                <a:gd name="T2" fmla="*/ 10 w 19"/>
                <a:gd name="T3" fmla="*/ 0 h 31"/>
                <a:gd name="T4" fmla="*/ 2 w 19"/>
                <a:gd name="T5" fmla="*/ 20 h 31"/>
                <a:gd name="T6" fmla="*/ 19 w 19"/>
                <a:gd name="T7" fmla="*/ 31 h 31"/>
                <a:gd name="T8" fmla="*/ 14 w 19"/>
                <a:gd name="T9" fmla="*/ 13 h 31"/>
                <a:gd name="T10" fmla="*/ 14 w 19"/>
                <a:gd name="T1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1">
                  <a:moveTo>
                    <a:pt x="14" y="12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6"/>
                    <a:pt x="0" y="13"/>
                    <a:pt x="2" y="20"/>
                  </a:cubicBezTo>
                  <a:cubicBezTo>
                    <a:pt x="4" y="27"/>
                    <a:pt x="12" y="30"/>
                    <a:pt x="19" y="31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2" name="PA-任意多边形 66"/>
            <p:cNvSpPr/>
            <p:nvPr>
              <p:custDataLst>
                <p:tags r:id="rId68"/>
              </p:custDataLst>
            </p:nvPr>
          </p:nvSpPr>
          <p:spPr bwMode="auto">
            <a:xfrm>
              <a:off x="3303588" y="1466850"/>
              <a:ext cx="17463" cy="26988"/>
            </a:xfrm>
            <a:custGeom>
              <a:avLst/>
              <a:gdLst>
                <a:gd name="T0" fmla="*/ 3 w 19"/>
                <a:gd name="T1" fmla="*/ 11 h 30"/>
                <a:gd name="T2" fmla="*/ 3 w 19"/>
                <a:gd name="T3" fmla="*/ 12 h 30"/>
                <a:gd name="T4" fmla="*/ 9 w 19"/>
                <a:gd name="T5" fmla="*/ 30 h 30"/>
                <a:gd name="T6" fmla="*/ 10 w 19"/>
                <a:gd name="T7" fmla="*/ 30 h 30"/>
                <a:gd name="T8" fmla="*/ 17 w 19"/>
                <a:gd name="T9" fmla="*/ 11 h 30"/>
                <a:gd name="T10" fmla="*/ 1 w 19"/>
                <a:gd name="T11" fmla="*/ 0 h 30"/>
                <a:gd name="T12" fmla="*/ 0 w 19"/>
                <a:gd name="T13" fmla="*/ 1 h 30"/>
                <a:gd name="T14" fmla="*/ 3 w 19"/>
                <a:gd name="T15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0">
                  <a:moveTo>
                    <a:pt x="3" y="11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10" y="30"/>
                    <a:pt x="10" y="30"/>
                  </a:cubicBezTo>
                  <a:cubicBezTo>
                    <a:pt x="17" y="25"/>
                    <a:pt x="19" y="18"/>
                    <a:pt x="17" y="11"/>
                  </a:cubicBezTo>
                  <a:cubicBezTo>
                    <a:pt x="15" y="5"/>
                    <a:pt x="10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3" name="PA-任意多边形 67"/>
            <p:cNvSpPr/>
            <p:nvPr>
              <p:custDataLst>
                <p:tags r:id="rId69"/>
              </p:custDataLst>
            </p:nvPr>
          </p:nvSpPr>
          <p:spPr bwMode="auto">
            <a:xfrm>
              <a:off x="3224213" y="1493838"/>
              <a:ext cx="46038" cy="23813"/>
            </a:xfrm>
            <a:custGeom>
              <a:avLst/>
              <a:gdLst>
                <a:gd name="T0" fmla="*/ 52 w 52"/>
                <a:gd name="T1" fmla="*/ 18 h 28"/>
                <a:gd name="T2" fmla="*/ 47 w 52"/>
                <a:gd name="T3" fmla="*/ 0 h 28"/>
                <a:gd name="T4" fmla="*/ 20 w 52"/>
                <a:gd name="T5" fmla="*/ 8 h 28"/>
                <a:gd name="T6" fmla="*/ 0 w 52"/>
                <a:gd name="T7" fmla="*/ 9 h 28"/>
                <a:gd name="T8" fmla="*/ 5 w 52"/>
                <a:gd name="T9" fmla="*/ 27 h 28"/>
                <a:gd name="T10" fmla="*/ 25 w 52"/>
                <a:gd name="T11" fmla="*/ 26 h 28"/>
                <a:gd name="T12" fmla="*/ 52 w 52"/>
                <a:gd name="T1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8">
                  <a:moveTo>
                    <a:pt x="52" y="1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8" y="9"/>
                    <a:pt x="0" y="9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15" y="28"/>
                    <a:pt x="25" y="26"/>
                    <a:pt x="25" y="26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4" name="PA-任意多边形 68"/>
            <p:cNvSpPr/>
            <p:nvPr>
              <p:custDataLst>
                <p:tags r:id="rId70"/>
              </p:custDataLst>
            </p:nvPr>
          </p:nvSpPr>
          <p:spPr bwMode="auto">
            <a:xfrm>
              <a:off x="3267075" y="1477963"/>
              <a:ext cx="44450" cy="30163"/>
            </a:xfrm>
            <a:custGeom>
              <a:avLst/>
              <a:gdLst>
                <a:gd name="T0" fmla="*/ 0 w 50"/>
                <a:gd name="T1" fmla="*/ 18 h 36"/>
                <a:gd name="T2" fmla="*/ 5 w 50"/>
                <a:gd name="T3" fmla="*/ 36 h 36"/>
                <a:gd name="T4" fmla="*/ 32 w 50"/>
                <a:gd name="T5" fmla="*/ 28 h 36"/>
                <a:gd name="T6" fmla="*/ 50 w 50"/>
                <a:gd name="T7" fmla="*/ 19 h 36"/>
                <a:gd name="T8" fmla="*/ 50 w 50"/>
                <a:gd name="T9" fmla="*/ 18 h 36"/>
                <a:gd name="T10" fmla="*/ 44 w 50"/>
                <a:gd name="T11" fmla="*/ 0 h 36"/>
                <a:gd name="T12" fmla="*/ 27 w 50"/>
                <a:gd name="T13" fmla="*/ 10 h 36"/>
                <a:gd name="T14" fmla="*/ 0 w 50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6">
                  <a:moveTo>
                    <a:pt x="0" y="18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40" y="26"/>
                    <a:pt x="46" y="23"/>
                    <a:pt x="50" y="19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3"/>
                    <a:pt x="30" y="9"/>
                    <a:pt x="27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5" name="PA-任意多边形 69"/>
            <p:cNvSpPr/>
            <p:nvPr>
              <p:custDataLst>
                <p:tags r:id="rId71"/>
              </p:custDataLst>
            </p:nvPr>
          </p:nvSpPr>
          <p:spPr bwMode="auto">
            <a:xfrm>
              <a:off x="3303588" y="1466850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A6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6" name="PA-任意多边形 70"/>
            <p:cNvSpPr/>
            <p:nvPr>
              <p:custDataLst>
                <p:tags r:id="rId72"/>
              </p:custDataLst>
            </p:nvPr>
          </p:nvSpPr>
          <p:spPr bwMode="auto">
            <a:xfrm>
              <a:off x="3311525" y="1493838"/>
              <a:ext cx="17463" cy="26988"/>
            </a:xfrm>
            <a:custGeom>
              <a:avLst/>
              <a:gdLst>
                <a:gd name="T0" fmla="*/ 3 w 19"/>
                <a:gd name="T1" fmla="*/ 12 h 32"/>
                <a:gd name="T2" fmla="*/ 3 w 19"/>
                <a:gd name="T3" fmla="*/ 12 h 32"/>
                <a:gd name="T4" fmla="*/ 9 w 19"/>
                <a:gd name="T5" fmla="*/ 32 h 32"/>
                <a:gd name="T6" fmla="*/ 17 w 19"/>
                <a:gd name="T7" fmla="*/ 12 h 32"/>
                <a:gd name="T8" fmla="*/ 1 w 19"/>
                <a:gd name="T9" fmla="*/ 0 h 32"/>
                <a:gd name="T10" fmla="*/ 0 w 19"/>
                <a:gd name="T11" fmla="*/ 1 h 32"/>
                <a:gd name="T12" fmla="*/ 3 w 19"/>
                <a:gd name="T13" fmla="*/ 1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32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6" y="26"/>
                    <a:pt x="19" y="19"/>
                    <a:pt x="17" y="12"/>
                  </a:cubicBezTo>
                  <a:cubicBezTo>
                    <a:pt x="15" y="5"/>
                    <a:pt x="10" y="1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lnTo>
                    <a:pt x="3" y="12"/>
                  </a:ln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7" name="PA-任意多边形 71"/>
            <p:cNvSpPr/>
            <p:nvPr>
              <p:custDataLst>
                <p:tags r:id="rId73"/>
              </p:custDataLst>
            </p:nvPr>
          </p:nvSpPr>
          <p:spPr bwMode="auto">
            <a:xfrm>
              <a:off x="3219450" y="1516063"/>
              <a:ext cx="17463" cy="26988"/>
            </a:xfrm>
            <a:custGeom>
              <a:avLst/>
              <a:gdLst>
                <a:gd name="T0" fmla="*/ 14 w 19"/>
                <a:gd name="T1" fmla="*/ 12 h 30"/>
                <a:gd name="T2" fmla="*/ 10 w 19"/>
                <a:gd name="T3" fmla="*/ 0 h 30"/>
                <a:gd name="T4" fmla="*/ 2 w 19"/>
                <a:gd name="T5" fmla="*/ 20 h 30"/>
                <a:gd name="T6" fmla="*/ 19 w 19"/>
                <a:gd name="T7" fmla="*/ 30 h 30"/>
                <a:gd name="T8" fmla="*/ 14 w 19"/>
                <a:gd name="T9" fmla="*/ 13 h 30"/>
                <a:gd name="T10" fmla="*/ 14 w 19"/>
                <a:gd name="T11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0">
                  <a:moveTo>
                    <a:pt x="14" y="12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3" y="6"/>
                    <a:pt x="0" y="13"/>
                    <a:pt x="2" y="20"/>
                  </a:cubicBezTo>
                  <a:cubicBezTo>
                    <a:pt x="4" y="27"/>
                    <a:pt x="11" y="29"/>
                    <a:pt x="19" y="30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8" name="PA-任意多边形 72"/>
            <p:cNvSpPr/>
            <p:nvPr>
              <p:custDataLst>
                <p:tags r:id="rId74"/>
              </p:custDataLst>
            </p:nvPr>
          </p:nvSpPr>
          <p:spPr bwMode="auto">
            <a:xfrm>
              <a:off x="3232150" y="1520825"/>
              <a:ext cx="47625" cy="22225"/>
            </a:xfrm>
            <a:custGeom>
              <a:avLst/>
              <a:gdLst>
                <a:gd name="T0" fmla="*/ 52 w 52"/>
                <a:gd name="T1" fmla="*/ 18 h 27"/>
                <a:gd name="T2" fmla="*/ 47 w 52"/>
                <a:gd name="T3" fmla="*/ 0 h 27"/>
                <a:gd name="T4" fmla="*/ 20 w 52"/>
                <a:gd name="T5" fmla="*/ 7 h 27"/>
                <a:gd name="T6" fmla="*/ 0 w 52"/>
                <a:gd name="T7" fmla="*/ 9 h 27"/>
                <a:gd name="T8" fmla="*/ 5 w 52"/>
                <a:gd name="T9" fmla="*/ 26 h 27"/>
                <a:gd name="T10" fmla="*/ 25 w 52"/>
                <a:gd name="T11" fmla="*/ 26 h 27"/>
                <a:gd name="T12" fmla="*/ 52 w 52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7">
                  <a:moveTo>
                    <a:pt x="52" y="18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8" y="8"/>
                    <a:pt x="0" y="9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15" y="27"/>
                    <a:pt x="25" y="26"/>
                    <a:pt x="25" y="26"/>
                  </a:cubicBezTo>
                  <a:lnTo>
                    <a:pt x="52" y="18"/>
                  </a:lnTo>
                  <a:close/>
                </a:path>
              </a:pathLst>
            </a:custGeom>
            <a:solidFill>
              <a:srgbClr val="3FA4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9" name="PA-任意多边形 73"/>
            <p:cNvSpPr/>
            <p:nvPr>
              <p:custDataLst>
                <p:tags r:id="rId75"/>
              </p:custDataLst>
            </p:nvPr>
          </p:nvSpPr>
          <p:spPr bwMode="auto">
            <a:xfrm>
              <a:off x="3275013" y="1503363"/>
              <a:ext cx="44450" cy="31750"/>
            </a:xfrm>
            <a:custGeom>
              <a:avLst/>
              <a:gdLst>
                <a:gd name="T0" fmla="*/ 27 w 50"/>
                <a:gd name="T1" fmla="*/ 11 h 37"/>
                <a:gd name="T2" fmla="*/ 0 w 50"/>
                <a:gd name="T3" fmla="*/ 19 h 37"/>
                <a:gd name="T4" fmla="*/ 5 w 50"/>
                <a:gd name="T5" fmla="*/ 37 h 37"/>
                <a:gd name="T6" fmla="*/ 32 w 50"/>
                <a:gd name="T7" fmla="*/ 29 h 37"/>
                <a:gd name="T8" fmla="*/ 50 w 50"/>
                <a:gd name="T9" fmla="*/ 20 h 37"/>
                <a:gd name="T10" fmla="*/ 44 w 50"/>
                <a:gd name="T11" fmla="*/ 0 h 37"/>
                <a:gd name="T12" fmla="*/ 27 w 50"/>
                <a:gd name="T13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7">
                  <a:moveTo>
                    <a:pt x="27" y="11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40" y="27"/>
                    <a:pt x="46" y="23"/>
                    <a:pt x="50" y="2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4"/>
                    <a:pt x="30" y="10"/>
                    <a:pt x="27" y="11"/>
                  </a:cubicBezTo>
                  <a:close/>
                </a:path>
              </a:pathLst>
            </a:custGeom>
            <a:solidFill>
              <a:srgbClr val="349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0" name="PA-任意多边形 74"/>
            <p:cNvSpPr/>
            <p:nvPr>
              <p:custDataLst>
                <p:tags r:id="rId76"/>
              </p:custDataLst>
            </p:nvPr>
          </p:nvSpPr>
          <p:spPr bwMode="auto">
            <a:xfrm>
              <a:off x="3311525" y="1493838"/>
              <a:ext cx="1588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A6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1" name="PA-任意多边形 75"/>
            <p:cNvSpPr>
              <a:spLocks noEditPoints="1"/>
            </p:cNvSpPr>
            <p:nvPr>
              <p:custDataLst>
                <p:tags r:id="rId77"/>
              </p:custDataLst>
            </p:nvPr>
          </p:nvSpPr>
          <p:spPr bwMode="auto">
            <a:xfrm>
              <a:off x="3117850" y="1252538"/>
              <a:ext cx="128588" cy="209550"/>
            </a:xfrm>
            <a:custGeom>
              <a:avLst/>
              <a:gdLst>
                <a:gd name="T0" fmla="*/ 142 w 142"/>
                <a:gd name="T1" fmla="*/ 204 h 243"/>
                <a:gd name="T2" fmla="*/ 132 w 142"/>
                <a:gd name="T3" fmla="*/ 170 h 243"/>
                <a:gd name="T4" fmla="*/ 107 w 142"/>
                <a:gd name="T5" fmla="*/ 85 h 243"/>
                <a:gd name="T6" fmla="*/ 82 w 142"/>
                <a:gd name="T7" fmla="*/ 0 h 243"/>
                <a:gd name="T8" fmla="*/ 14 w 142"/>
                <a:gd name="T9" fmla="*/ 112 h 243"/>
                <a:gd name="T10" fmla="*/ 31 w 142"/>
                <a:gd name="T11" fmla="*/ 144 h 243"/>
                <a:gd name="T12" fmla="*/ 83 w 142"/>
                <a:gd name="T13" fmla="*/ 199 h 243"/>
                <a:gd name="T14" fmla="*/ 104 w 142"/>
                <a:gd name="T15" fmla="*/ 243 h 243"/>
                <a:gd name="T16" fmla="*/ 96 w 142"/>
                <a:gd name="T17" fmla="*/ 217 h 243"/>
                <a:gd name="T18" fmla="*/ 142 w 142"/>
                <a:gd name="T19" fmla="*/ 204 h 243"/>
                <a:gd name="T20" fmla="*/ 41 w 142"/>
                <a:gd name="T21" fmla="*/ 100 h 243"/>
                <a:gd name="T22" fmla="*/ 37 w 142"/>
                <a:gd name="T23" fmla="*/ 107 h 243"/>
                <a:gd name="T24" fmla="*/ 29 w 142"/>
                <a:gd name="T25" fmla="*/ 103 h 243"/>
                <a:gd name="T26" fmla="*/ 76 w 142"/>
                <a:gd name="T27" fmla="*/ 19 h 243"/>
                <a:gd name="T28" fmla="*/ 84 w 142"/>
                <a:gd name="T29" fmla="*/ 23 h 243"/>
                <a:gd name="T30" fmla="*/ 80 w 142"/>
                <a:gd name="T31" fmla="*/ 30 h 243"/>
                <a:gd name="T32" fmla="*/ 41 w 142"/>
                <a:gd name="T33" fmla="*/ 10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243">
                  <a:moveTo>
                    <a:pt x="142" y="204"/>
                  </a:moveTo>
                  <a:cubicBezTo>
                    <a:pt x="132" y="170"/>
                    <a:pt x="132" y="170"/>
                    <a:pt x="132" y="170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1" y="15"/>
                    <a:pt x="0" y="65"/>
                    <a:pt x="14" y="112"/>
                  </a:cubicBezTo>
                  <a:cubicBezTo>
                    <a:pt x="18" y="124"/>
                    <a:pt x="24" y="135"/>
                    <a:pt x="31" y="144"/>
                  </a:cubicBezTo>
                  <a:cubicBezTo>
                    <a:pt x="47" y="162"/>
                    <a:pt x="71" y="178"/>
                    <a:pt x="83" y="199"/>
                  </a:cubicBezTo>
                  <a:cubicBezTo>
                    <a:pt x="104" y="243"/>
                    <a:pt x="104" y="243"/>
                    <a:pt x="104" y="243"/>
                  </a:cubicBezTo>
                  <a:cubicBezTo>
                    <a:pt x="96" y="217"/>
                    <a:pt x="96" y="217"/>
                    <a:pt x="96" y="217"/>
                  </a:cubicBezTo>
                  <a:lnTo>
                    <a:pt x="142" y="204"/>
                  </a:lnTo>
                  <a:close/>
                  <a:moveTo>
                    <a:pt x="41" y="100"/>
                  </a:moveTo>
                  <a:cubicBezTo>
                    <a:pt x="41" y="103"/>
                    <a:pt x="40" y="106"/>
                    <a:pt x="37" y="107"/>
                  </a:cubicBezTo>
                  <a:cubicBezTo>
                    <a:pt x="33" y="108"/>
                    <a:pt x="30" y="106"/>
                    <a:pt x="29" y="103"/>
                  </a:cubicBezTo>
                  <a:cubicBezTo>
                    <a:pt x="19" y="68"/>
                    <a:pt x="40" y="30"/>
                    <a:pt x="76" y="19"/>
                  </a:cubicBezTo>
                  <a:cubicBezTo>
                    <a:pt x="79" y="18"/>
                    <a:pt x="83" y="20"/>
                    <a:pt x="84" y="23"/>
                  </a:cubicBezTo>
                  <a:cubicBezTo>
                    <a:pt x="84" y="26"/>
                    <a:pt x="83" y="29"/>
                    <a:pt x="80" y="30"/>
                  </a:cubicBezTo>
                  <a:cubicBezTo>
                    <a:pt x="49" y="39"/>
                    <a:pt x="32" y="70"/>
                    <a:pt x="41" y="100"/>
                  </a:cubicBezTo>
                  <a:close/>
                </a:path>
              </a:pathLst>
            </a:custGeom>
            <a:solidFill>
              <a:srgbClr val="7B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2" name="PA-任意多边形 76"/>
            <p:cNvSpPr/>
            <p:nvPr>
              <p:custDataLst>
                <p:tags r:id="rId78"/>
              </p:custDataLst>
            </p:nvPr>
          </p:nvSpPr>
          <p:spPr bwMode="auto">
            <a:xfrm>
              <a:off x="3205163" y="1428750"/>
              <a:ext cx="50800" cy="34925"/>
            </a:xfrm>
            <a:custGeom>
              <a:avLst/>
              <a:gdLst>
                <a:gd name="T0" fmla="*/ 32 w 32"/>
                <a:gd name="T1" fmla="*/ 18 h 22"/>
                <a:gd name="T2" fmla="*/ 26 w 32"/>
                <a:gd name="T3" fmla="*/ 0 h 22"/>
                <a:gd name="T4" fmla="*/ 0 w 32"/>
                <a:gd name="T5" fmla="*/ 7 h 22"/>
                <a:gd name="T6" fmla="*/ 5 w 32"/>
                <a:gd name="T7" fmla="*/ 21 h 22"/>
                <a:gd name="T8" fmla="*/ 5 w 32"/>
                <a:gd name="T9" fmla="*/ 22 h 22"/>
                <a:gd name="T10" fmla="*/ 32 w 32"/>
                <a:gd name="T1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2">
                  <a:moveTo>
                    <a:pt x="32" y="18"/>
                  </a:moveTo>
                  <a:lnTo>
                    <a:pt x="26" y="0"/>
                  </a:lnTo>
                  <a:lnTo>
                    <a:pt x="0" y="7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32" y="18"/>
                  </a:lnTo>
                  <a:close/>
                </a:path>
              </a:pathLst>
            </a:custGeom>
            <a:solidFill>
              <a:srgbClr val="7BCF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3" name="PA-任意多边形 77"/>
            <p:cNvSpPr/>
            <p:nvPr>
              <p:custDataLst>
                <p:tags r:id="rId79"/>
              </p:custDataLst>
            </p:nvPr>
          </p:nvSpPr>
          <p:spPr bwMode="auto">
            <a:xfrm>
              <a:off x="3192463" y="1239838"/>
              <a:ext cx="109538" cy="200025"/>
            </a:xfrm>
            <a:custGeom>
              <a:avLst/>
              <a:gdLst>
                <a:gd name="T0" fmla="*/ 50 w 122"/>
                <a:gd name="T1" fmla="*/ 185 h 232"/>
                <a:gd name="T2" fmla="*/ 60 w 122"/>
                <a:gd name="T3" fmla="*/ 219 h 232"/>
                <a:gd name="T4" fmla="*/ 106 w 122"/>
                <a:gd name="T5" fmla="*/ 205 h 232"/>
                <a:gd name="T6" fmla="*/ 114 w 122"/>
                <a:gd name="T7" fmla="*/ 232 h 232"/>
                <a:gd name="T8" fmla="*/ 107 w 122"/>
                <a:gd name="T9" fmla="*/ 183 h 232"/>
                <a:gd name="T10" fmla="*/ 121 w 122"/>
                <a:gd name="T11" fmla="*/ 108 h 232"/>
                <a:gd name="T12" fmla="*/ 118 w 122"/>
                <a:gd name="T13" fmla="*/ 73 h 232"/>
                <a:gd name="T14" fmla="*/ 0 w 122"/>
                <a:gd name="T15" fmla="*/ 15 h 232"/>
                <a:gd name="T16" fmla="*/ 25 w 122"/>
                <a:gd name="T17" fmla="*/ 100 h 232"/>
                <a:gd name="T18" fmla="*/ 50 w 122"/>
                <a:gd name="T19" fmla="*/ 18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232">
                  <a:moveTo>
                    <a:pt x="50" y="185"/>
                  </a:moveTo>
                  <a:cubicBezTo>
                    <a:pt x="60" y="219"/>
                    <a:pt x="60" y="219"/>
                    <a:pt x="60" y="219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114" y="232"/>
                    <a:pt x="114" y="232"/>
                    <a:pt x="114" y="232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6" y="159"/>
                    <a:pt x="117" y="132"/>
                    <a:pt x="121" y="108"/>
                  </a:cubicBezTo>
                  <a:cubicBezTo>
                    <a:pt x="122" y="97"/>
                    <a:pt x="122" y="85"/>
                    <a:pt x="118" y="73"/>
                  </a:cubicBezTo>
                  <a:cubicBezTo>
                    <a:pt x="104" y="26"/>
                    <a:pt x="51" y="0"/>
                    <a:pt x="0" y="15"/>
                  </a:cubicBezTo>
                  <a:cubicBezTo>
                    <a:pt x="25" y="100"/>
                    <a:pt x="25" y="100"/>
                    <a:pt x="25" y="100"/>
                  </a:cubicBezTo>
                  <a:lnTo>
                    <a:pt x="50" y="185"/>
                  </a:lnTo>
                  <a:close/>
                </a:path>
              </a:pathLst>
            </a:custGeom>
            <a:solidFill>
              <a:srgbClr val="64B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4" name="PA-任意多边形 78"/>
            <p:cNvSpPr/>
            <p:nvPr>
              <p:custDataLst>
                <p:tags r:id="rId80"/>
              </p:custDataLst>
            </p:nvPr>
          </p:nvSpPr>
          <p:spPr bwMode="auto">
            <a:xfrm>
              <a:off x="3246438" y="1416050"/>
              <a:ext cx="49213" cy="41275"/>
            </a:xfrm>
            <a:custGeom>
              <a:avLst/>
              <a:gdLst>
                <a:gd name="T0" fmla="*/ 0 w 31"/>
                <a:gd name="T1" fmla="*/ 8 h 26"/>
                <a:gd name="T2" fmla="*/ 6 w 31"/>
                <a:gd name="T3" fmla="*/ 26 h 26"/>
                <a:gd name="T4" fmla="*/ 31 w 31"/>
                <a:gd name="T5" fmla="*/ 15 h 26"/>
                <a:gd name="T6" fmla="*/ 31 w 31"/>
                <a:gd name="T7" fmla="*/ 15 h 26"/>
                <a:gd name="T8" fmla="*/ 26 w 31"/>
                <a:gd name="T9" fmla="*/ 0 h 26"/>
                <a:gd name="T10" fmla="*/ 0 w 31"/>
                <a:gd name="T11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6">
                  <a:moveTo>
                    <a:pt x="0" y="8"/>
                  </a:moveTo>
                  <a:lnTo>
                    <a:pt x="6" y="2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64B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5" name="PA-任意多边形 79"/>
            <p:cNvSpPr/>
            <p:nvPr>
              <p:custDataLst>
                <p:tags r:id="rId81"/>
              </p:custDataLst>
            </p:nvPr>
          </p:nvSpPr>
          <p:spPr bwMode="auto">
            <a:xfrm>
              <a:off x="3135313" y="1268413"/>
              <a:ext cx="58738" cy="77788"/>
            </a:xfrm>
            <a:custGeom>
              <a:avLst/>
              <a:gdLst>
                <a:gd name="T0" fmla="*/ 65 w 65"/>
                <a:gd name="T1" fmla="*/ 5 h 90"/>
                <a:gd name="T2" fmla="*/ 57 w 65"/>
                <a:gd name="T3" fmla="*/ 1 h 90"/>
                <a:gd name="T4" fmla="*/ 10 w 65"/>
                <a:gd name="T5" fmla="*/ 85 h 90"/>
                <a:gd name="T6" fmla="*/ 18 w 65"/>
                <a:gd name="T7" fmla="*/ 89 h 90"/>
                <a:gd name="T8" fmla="*/ 22 w 65"/>
                <a:gd name="T9" fmla="*/ 82 h 90"/>
                <a:gd name="T10" fmla="*/ 61 w 65"/>
                <a:gd name="T11" fmla="*/ 12 h 90"/>
                <a:gd name="T12" fmla="*/ 65 w 65"/>
                <a:gd name="T13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90">
                  <a:moveTo>
                    <a:pt x="65" y="5"/>
                  </a:moveTo>
                  <a:cubicBezTo>
                    <a:pt x="64" y="2"/>
                    <a:pt x="60" y="0"/>
                    <a:pt x="57" y="1"/>
                  </a:cubicBezTo>
                  <a:cubicBezTo>
                    <a:pt x="21" y="12"/>
                    <a:pt x="0" y="50"/>
                    <a:pt x="10" y="85"/>
                  </a:cubicBezTo>
                  <a:cubicBezTo>
                    <a:pt x="11" y="88"/>
                    <a:pt x="14" y="90"/>
                    <a:pt x="18" y="89"/>
                  </a:cubicBezTo>
                  <a:cubicBezTo>
                    <a:pt x="21" y="88"/>
                    <a:pt x="22" y="85"/>
                    <a:pt x="22" y="82"/>
                  </a:cubicBezTo>
                  <a:cubicBezTo>
                    <a:pt x="13" y="52"/>
                    <a:pt x="30" y="21"/>
                    <a:pt x="61" y="12"/>
                  </a:cubicBezTo>
                  <a:cubicBezTo>
                    <a:pt x="64" y="11"/>
                    <a:pt x="65" y="8"/>
                    <a:pt x="65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6" name="PA-任意多边形 80"/>
            <p:cNvSpPr>
              <a:spLocks noEditPoints="1"/>
            </p:cNvSpPr>
            <p:nvPr>
              <p:custDataLst>
                <p:tags r:id="rId82"/>
              </p:custDataLst>
            </p:nvPr>
          </p:nvSpPr>
          <p:spPr bwMode="auto">
            <a:xfrm>
              <a:off x="3189288" y="1335088"/>
              <a:ext cx="85725" cy="125413"/>
            </a:xfrm>
            <a:custGeom>
              <a:avLst/>
              <a:gdLst>
                <a:gd name="T0" fmla="*/ 96 w 96"/>
                <a:gd name="T1" fmla="*/ 132 h 145"/>
                <a:gd name="T2" fmla="*/ 91 w 96"/>
                <a:gd name="T3" fmla="*/ 133 h 145"/>
                <a:gd name="T4" fmla="*/ 75 w 96"/>
                <a:gd name="T5" fmla="*/ 13 h 145"/>
                <a:gd name="T6" fmla="*/ 62 w 96"/>
                <a:gd name="T7" fmla="*/ 7 h 145"/>
                <a:gd name="T8" fmla="*/ 55 w 96"/>
                <a:gd name="T9" fmla="*/ 9 h 145"/>
                <a:gd name="T10" fmla="*/ 64 w 96"/>
                <a:gd name="T11" fmla="*/ 18 h 145"/>
                <a:gd name="T12" fmla="*/ 63 w 96"/>
                <a:gd name="T13" fmla="*/ 25 h 145"/>
                <a:gd name="T14" fmla="*/ 56 w 96"/>
                <a:gd name="T15" fmla="*/ 29 h 145"/>
                <a:gd name="T16" fmla="*/ 44 w 96"/>
                <a:gd name="T17" fmla="*/ 27 h 145"/>
                <a:gd name="T18" fmla="*/ 42 w 96"/>
                <a:gd name="T19" fmla="*/ 16 h 145"/>
                <a:gd name="T20" fmla="*/ 43 w 96"/>
                <a:gd name="T21" fmla="*/ 13 h 145"/>
                <a:gd name="T22" fmla="*/ 38 w 96"/>
                <a:gd name="T23" fmla="*/ 14 h 145"/>
                <a:gd name="T24" fmla="*/ 29 w 96"/>
                <a:gd name="T25" fmla="*/ 18 h 145"/>
                <a:gd name="T26" fmla="*/ 38 w 96"/>
                <a:gd name="T27" fmla="*/ 27 h 145"/>
                <a:gd name="T28" fmla="*/ 37 w 96"/>
                <a:gd name="T29" fmla="*/ 33 h 145"/>
                <a:gd name="T30" fmla="*/ 31 w 96"/>
                <a:gd name="T31" fmla="*/ 36 h 145"/>
                <a:gd name="T32" fmla="*/ 22 w 96"/>
                <a:gd name="T33" fmla="*/ 37 h 145"/>
                <a:gd name="T34" fmla="*/ 17 w 96"/>
                <a:gd name="T35" fmla="*/ 31 h 145"/>
                <a:gd name="T36" fmla="*/ 19 w 96"/>
                <a:gd name="T37" fmla="*/ 21 h 145"/>
                <a:gd name="T38" fmla="*/ 13 w 96"/>
                <a:gd name="T39" fmla="*/ 21 h 145"/>
                <a:gd name="T40" fmla="*/ 6 w 96"/>
                <a:gd name="T41" fmla="*/ 33 h 145"/>
                <a:gd name="T42" fmla="*/ 57 w 96"/>
                <a:gd name="T43" fmla="*/ 143 h 145"/>
                <a:gd name="T44" fmla="*/ 53 w 96"/>
                <a:gd name="T45" fmla="*/ 145 h 145"/>
                <a:gd name="T46" fmla="*/ 1 w 96"/>
                <a:gd name="T47" fmla="*/ 35 h 145"/>
                <a:gd name="T48" fmla="*/ 1 w 96"/>
                <a:gd name="T49" fmla="*/ 35 h 145"/>
                <a:gd name="T50" fmla="*/ 12 w 96"/>
                <a:gd name="T51" fmla="*/ 16 h 145"/>
                <a:gd name="T52" fmla="*/ 23 w 96"/>
                <a:gd name="T53" fmla="*/ 17 h 145"/>
                <a:gd name="T54" fmla="*/ 36 w 96"/>
                <a:gd name="T55" fmla="*/ 9 h 145"/>
                <a:gd name="T56" fmla="*/ 48 w 96"/>
                <a:gd name="T57" fmla="*/ 8 h 145"/>
                <a:gd name="T58" fmla="*/ 61 w 96"/>
                <a:gd name="T59" fmla="*/ 2 h 145"/>
                <a:gd name="T60" fmla="*/ 80 w 96"/>
                <a:gd name="T61" fmla="*/ 11 h 145"/>
                <a:gd name="T62" fmla="*/ 80 w 96"/>
                <a:gd name="T63" fmla="*/ 11 h 145"/>
                <a:gd name="T64" fmla="*/ 80 w 96"/>
                <a:gd name="T65" fmla="*/ 12 h 145"/>
                <a:gd name="T66" fmla="*/ 96 w 96"/>
                <a:gd name="T67" fmla="*/ 132 h 145"/>
                <a:gd name="T68" fmla="*/ 50 w 96"/>
                <a:gd name="T69" fmla="*/ 13 h 145"/>
                <a:gd name="T70" fmla="*/ 47 w 96"/>
                <a:gd name="T71" fmla="*/ 17 h 145"/>
                <a:gd name="T72" fmla="*/ 48 w 96"/>
                <a:gd name="T73" fmla="*/ 23 h 145"/>
                <a:gd name="T74" fmla="*/ 54 w 96"/>
                <a:gd name="T75" fmla="*/ 24 h 145"/>
                <a:gd name="T76" fmla="*/ 58 w 96"/>
                <a:gd name="T77" fmla="*/ 22 h 145"/>
                <a:gd name="T78" fmla="*/ 59 w 96"/>
                <a:gd name="T79" fmla="*/ 19 h 145"/>
                <a:gd name="T80" fmla="*/ 50 w 96"/>
                <a:gd name="T81" fmla="*/ 13 h 145"/>
                <a:gd name="T82" fmla="*/ 25 w 96"/>
                <a:gd name="T83" fmla="*/ 22 h 145"/>
                <a:gd name="T84" fmla="*/ 22 w 96"/>
                <a:gd name="T85" fmla="*/ 30 h 145"/>
                <a:gd name="T86" fmla="*/ 24 w 96"/>
                <a:gd name="T87" fmla="*/ 32 h 145"/>
                <a:gd name="T88" fmla="*/ 29 w 96"/>
                <a:gd name="T89" fmla="*/ 31 h 145"/>
                <a:gd name="T90" fmla="*/ 33 w 96"/>
                <a:gd name="T91" fmla="*/ 29 h 145"/>
                <a:gd name="T92" fmla="*/ 25 w 96"/>
                <a:gd name="T9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145">
                  <a:moveTo>
                    <a:pt x="96" y="132"/>
                  </a:moveTo>
                  <a:cubicBezTo>
                    <a:pt x="91" y="133"/>
                    <a:pt x="91" y="133"/>
                    <a:pt x="91" y="13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68" y="6"/>
                    <a:pt x="62" y="7"/>
                  </a:cubicBezTo>
                  <a:cubicBezTo>
                    <a:pt x="59" y="7"/>
                    <a:pt x="57" y="8"/>
                    <a:pt x="55" y="9"/>
                  </a:cubicBezTo>
                  <a:cubicBezTo>
                    <a:pt x="59" y="11"/>
                    <a:pt x="63" y="14"/>
                    <a:pt x="64" y="18"/>
                  </a:cubicBezTo>
                  <a:cubicBezTo>
                    <a:pt x="64" y="20"/>
                    <a:pt x="64" y="23"/>
                    <a:pt x="63" y="25"/>
                  </a:cubicBezTo>
                  <a:cubicBezTo>
                    <a:pt x="61" y="27"/>
                    <a:pt x="59" y="28"/>
                    <a:pt x="56" y="29"/>
                  </a:cubicBezTo>
                  <a:cubicBezTo>
                    <a:pt x="49" y="31"/>
                    <a:pt x="46" y="29"/>
                    <a:pt x="44" y="27"/>
                  </a:cubicBezTo>
                  <a:cubicBezTo>
                    <a:pt x="42" y="24"/>
                    <a:pt x="41" y="20"/>
                    <a:pt x="42" y="16"/>
                  </a:cubicBezTo>
                  <a:cubicBezTo>
                    <a:pt x="43" y="15"/>
                    <a:pt x="43" y="14"/>
                    <a:pt x="43" y="13"/>
                  </a:cubicBezTo>
                  <a:cubicBezTo>
                    <a:pt x="42" y="13"/>
                    <a:pt x="40" y="13"/>
                    <a:pt x="38" y="14"/>
                  </a:cubicBezTo>
                  <a:cubicBezTo>
                    <a:pt x="34" y="15"/>
                    <a:pt x="31" y="17"/>
                    <a:pt x="29" y="18"/>
                  </a:cubicBezTo>
                  <a:cubicBezTo>
                    <a:pt x="34" y="21"/>
                    <a:pt x="37" y="24"/>
                    <a:pt x="38" y="27"/>
                  </a:cubicBezTo>
                  <a:cubicBezTo>
                    <a:pt x="39" y="29"/>
                    <a:pt x="39" y="31"/>
                    <a:pt x="37" y="33"/>
                  </a:cubicBezTo>
                  <a:cubicBezTo>
                    <a:pt x="36" y="34"/>
                    <a:pt x="34" y="35"/>
                    <a:pt x="31" y="36"/>
                  </a:cubicBezTo>
                  <a:cubicBezTo>
                    <a:pt x="28" y="37"/>
                    <a:pt x="25" y="37"/>
                    <a:pt x="22" y="37"/>
                  </a:cubicBezTo>
                  <a:cubicBezTo>
                    <a:pt x="20" y="36"/>
                    <a:pt x="18" y="34"/>
                    <a:pt x="17" y="31"/>
                  </a:cubicBezTo>
                  <a:cubicBezTo>
                    <a:pt x="16" y="28"/>
                    <a:pt x="17" y="25"/>
                    <a:pt x="19" y="21"/>
                  </a:cubicBezTo>
                  <a:cubicBezTo>
                    <a:pt x="17" y="21"/>
                    <a:pt x="15" y="21"/>
                    <a:pt x="13" y="21"/>
                  </a:cubicBezTo>
                  <a:cubicBezTo>
                    <a:pt x="5" y="24"/>
                    <a:pt x="6" y="31"/>
                    <a:pt x="6" y="3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0"/>
                    <a:pt x="1" y="20"/>
                    <a:pt x="12" y="16"/>
                  </a:cubicBezTo>
                  <a:cubicBezTo>
                    <a:pt x="15" y="15"/>
                    <a:pt x="19" y="16"/>
                    <a:pt x="23" y="17"/>
                  </a:cubicBezTo>
                  <a:cubicBezTo>
                    <a:pt x="26" y="13"/>
                    <a:pt x="31" y="11"/>
                    <a:pt x="36" y="9"/>
                  </a:cubicBezTo>
                  <a:cubicBezTo>
                    <a:pt x="40" y="8"/>
                    <a:pt x="44" y="8"/>
                    <a:pt x="48" y="8"/>
                  </a:cubicBezTo>
                  <a:cubicBezTo>
                    <a:pt x="51" y="5"/>
                    <a:pt x="56" y="3"/>
                    <a:pt x="61" y="2"/>
                  </a:cubicBezTo>
                  <a:cubicBezTo>
                    <a:pt x="72" y="0"/>
                    <a:pt x="79" y="10"/>
                    <a:pt x="80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12"/>
                    <a:pt x="80" y="12"/>
                    <a:pt x="80" y="12"/>
                  </a:cubicBezTo>
                  <a:lnTo>
                    <a:pt x="96" y="132"/>
                  </a:lnTo>
                  <a:close/>
                  <a:moveTo>
                    <a:pt x="50" y="13"/>
                  </a:moveTo>
                  <a:cubicBezTo>
                    <a:pt x="48" y="15"/>
                    <a:pt x="47" y="16"/>
                    <a:pt x="47" y="17"/>
                  </a:cubicBezTo>
                  <a:cubicBezTo>
                    <a:pt x="46" y="20"/>
                    <a:pt x="47" y="22"/>
                    <a:pt x="48" y="23"/>
                  </a:cubicBezTo>
                  <a:cubicBezTo>
                    <a:pt x="49" y="25"/>
                    <a:pt x="51" y="25"/>
                    <a:pt x="54" y="24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9" y="21"/>
                    <a:pt x="59" y="20"/>
                    <a:pt x="59" y="19"/>
                  </a:cubicBezTo>
                  <a:cubicBezTo>
                    <a:pt x="58" y="17"/>
                    <a:pt x="55" y="14"/>
                    <a:pt x="50" y="13"/>
                  </a:cubicBezTo>
                  <a:close/>
                  <a:moveTo>
                    <a:pt x="25" y="22"/>
                  </a:moveTo>
                  <a:cubicBezTo>
                    <a:pt x="22" y="25"/>
                    <a:pt x="22" y="28"/>
                    <a:pt x="22" y="30"/>
                  </a:cubicBezTo>
                  <a:cubicBezTo>
                    <a:pt x="22" y="31"/>
                    <a:pt x="23" y="31"/>
                    <a:pt x="24" y="32"/>
                  </a:cubicBezTo>
                  <a:cubicBezTo>
                    <a:pt x="25" y="32"/>
                    <a:pt x="27" y="32"/>
                    <a:pt x="29" y="31"/>
                  </a:cubicBezTo>
                  <a:cubicBezTo>
                    <a:pt x="30" y="31"/>
                    <a:pt x="34" y="30"/>
                    <a:pt x="33" y="29"/>
                  </a:cubicBezTo>
                  <a:cubicBezTo>
                    <a:pt x="33" y="27"/>
                    <a:pt x="29" y="24"/>
                    <a:pt x="2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7" name="PA-任意多边形 81"/>
            <p:cNvSpPr/>
            <p:nvPr>
              <p:custDataLst>
                <p:tags r:id="rId83"/>
              </p:custDataLst>
            </p:nvPr>
          </p:nvSpPr>
          <p:spPr bwMode="auto">
            <a:xfrm>
              <a:off x="3549650" y="984250"/>
              <a:ext cx="30163" cy="17463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8" name="PA-任意多边形 82"/>
            <p:cNvSpPr/>
            <p:nvPr>
              <p:custDataLst>
                <p:tags r:id="rId84"/>
              </p:custDataLst>
            </p:nvPr>
          </p:nvSpPr>
          <p:spPr bwMode="auto">
            <a:xfrm>
              <a:off x="3430588" y="1014413"/>
              <a:ext cx="103188" cy="182563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9" name="PA-任意多边形 83"/>
            <p:cNvSpPr/>
            <p:nvPr>
              <p:custDataLst>
                <p:tags r:id="rId85"/>
              </p:custDataLst>
            </p:nvPr>
          </p:nvSpPr>
          <p:spPr bwMode="auto">
            <a:xfrm>
              <a:off x="3487738" y="1023938"/>
              <a:ext cx="104775" cy="18097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0" name="PA-任意多边形 84"/>
            <p:cNvSpPr/>
            <p:nvPr>
              <p:custDataLst>
                <p:tags r:id="rId86"/>
              </p:custDataLst>
            </p:nvPr>
          </p:nvSpPr>
          <p:spPr bwMode="auto">
            <a:xfrm>
              <a:off x="3484563" y="1196975"/>
              <a:ext cx="66675" cy="25400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1" name="PA-任意多边形 85"/>
            <p:cNvSpPr/>
            <p:nvPr>
              <p:custDataLst>
                <p:tags r:id="rId87"/>
              </p:custDataLst>
            </p:nvPr>
          </p:nvSpPr>
          <p:spPr bwMode="auto">
            <a:xfrm>
              <a:off x="3430588" y="1176338"/>
              <a:ext cx="57150" cy="38100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2" name="PA-任意多边形 86"/>
            <p:cNvSpPr/>
            <p:nvPr>
              <p:custDataLst>
                <p:tags r:id="rId88"/>
              </p:custDataLst>
            </p:nvPr>
          </p:nvSpPr>
          <p:spPr bwMode="auto">
            <a:xfrm>
              <a:off x="3533775" y="1004888"/>
              <a:ext cx="58738" cy="38100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3" name="PA-任意多边形 87"/>
            <p:cNvSpPr/>
            <p:nvPr>
              <p:custDataLst>
                <p:tags r:id="rId89"/>
              </p:custDataLst>
            </p:nvPr>
          </p:nvSpPr>
          <p:spPr bwMode="auto">
            <a:xfrm>
              <a:off x="3473450" y="995363"/>
              <a:ext cx="65088" cy="28575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4" name="PA-任意多边形 88"/>
            <p:cNvSpPr/>
            <p:nvPr>
              <p:custDataLst>
                <p:tags r:id="rId90"/>
              </p:custDataLst>
            </p:nvPr>
          </p:nvSpPr>
          <p:spPr bwMode="auto">
            <a:xfrm>
              <a:off x="3538538" y="995363"/>
              <a:ext cx="50800" cy="23813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5" name="PA-任意多边形 89"/>
            <p:cNvSpPr/>
            <p:nvPr>
              <p:custDataLst>
                <p:tags r:id="rId91"/>
              </p:custDataLst>
            </p:nvPr>
          </p:nvSpPr>
          <p:spPr bwMode="auto">
            <a:xfrm>
              <a:off x="3492500" y="985838"/>
              <a:ext cx="49213" cy="19050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6" name="PA-任意多边形 90"/>
            <p:cNvSpPr/>
            <p:nvPr>
              <p:custDataLst>
                <p:tags r:id="rId92"/>
              </p:custDataLst>
            </p:nvPr>
          </p:nvSpPr>
          <p:spPr bwMode="auto">
            <a:xfrm>
              <a:off x="3498850" y="998538"/>
              <a:ext cx="17463" cy="20638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7" name="PA-任意多边形 91"/>
            <p:cNvSpPr/>
            <p:nvPr>
              <p:custDataLst>
                <p:tags r:id="rId93"/>
              </p:custDataLst>
            </p:nvPr>
          </p:nvSpPr>
          <p:spPr bwMode="auto">
            <a:xfrm>
              <a:off x="3498850" y="998538"/>
              <a:ext cx="17463" cy="20638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8" name="PA-任意多边形 92"/>
            <p:cNvSpPr/>
            <p:nvPr>
              <p:custDataLst>
                <p:tags r:id="rId94"/>
              </p:custDataLst>
            </p:nvPr>
          </p:nvSpPr>
          <p:spPr bwMode="auto">
            <a:xfrm>
              <a:off x="3494088" y="1042988"/>
              <a:ext cx="95250" cy="141288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9" name="PA-任意多边形 93"/>
            <p:cNvSpPr/>
            <p:nvPr>
              <p:custDataLst>
                <p:tags r:id="rId95"/>
              </p:custDataLst>
            </p:nvPr>
          </p:nvSpPr>
          <p:spPr bwMode="auto">
            <a:xfrm>
              <a:off x="3435350" y="1031875"/>
              <a:ext cx="93663" cy="141288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0" name="PA-矩形 94"/>
            <p:cNvSpPr>
              <a:spLocks noChangeArrowheads="1"/>
            </p:cNvSpPr>
            <p:nvPr>
              <p:custDataLst>
                <p:tags r:id="rId96"/>
              </p:custDataLst>
            </p:nvPr>
          </p:nvSpPr>
          <p:spPr bwMode="auto">
            <a:xfrm>
              <a:off x="3492500" y="1017588"/>
              <a:ext cx="17463" cy="20638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1" name="PA-任意多边形 95"/>
            <p:cNvSpPr/>
            <p:nvPr>
              <p:custDataLst>
                <p:tags r:id="rId97"/>
              </p:custDataLst>
            </p:nvPr>
          </p:nvSpPr>
          <p:spPr bwMode="auto">
            <a:xfrm>
              <a:off x="3509963" y="1016000"/>
              <a:ext cx="0" cy="3175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2" name="PA-任意多边形 96"/>
            <p:cNvSpPr/>
            <p:nvPr>
              <p:custDataLst>
                <p:tags r:id="rId98"/>
              </p:custDataLst>
            </p:nvPr>
          </p:nvSpPr>
          <p:spPr bwMode="auto">
            <a:xfrm>
              <a:off x="3452813" y="1163638"/>
              <a:ext cx="17463" cy="2698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3" name="PA-任意多边形 97"/>
            <p:cNvSpPr/>
            <p:nvPr>
              <p:custDataLst>
                <p:tags r:id="rId99"/>
              </p:custDataLst>
            </p:nvPr>
          </p:nvSpPr>
          <p:spPr bwMode="auto">
            <a:xfrm>
              <a:off x="3498850" y="1016000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4" name="PA-任意多边形 98"/>
            <p:cNvSpPr/>
            <p:nvPr>
              <p:custDataLst>
                <p:tags r:id="rId100"/>
              </p:custDataLst>
            </p:nvPr>
          </p:nvSpPr>
          <p:spPr bwMode="auto">
            <a:xfrm>
              <a:off x="3498850" y="1016000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5" name="PA-任意多边形 99"/>
            <p:cNvSpPr/>
            <p:nvPr>
              <p:custDataLst>
                <p:tags r:id="rId101"/>
              </p:custDataLst>
            </p:nvPr>
          </p:nvSpPr>
          <p:spPr bwMode="auto">
            <a:xfrm>
              <a:off x="3459163" y="1036638"/>
              <a:ext cx="46038" cy="130175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bldLvl="0" animBg="1"/>
      <p:bldP spid="141" grpId="0" bldLvl="0" animBg="1"/>
      <p:bldP spid="142" grpId="0"/>
      <p:bldP spid="145" grpId="0"/>
      <p:bldP spid="147" grpId="0" bldLvl="0" animBg="1"/>
      <p:bldP spid="148" grpId="0" bldLvl="0" animBg="1"/>
      <p:bldP spid="149" grpId="0"/>
      <p:bldP spid="153" grpId="0" bldLvl="0" animBg="1"/>
      <p:bldP spid="154" grpId="0" bldLvl="0" animBg="1"/>
      <p:bldP spid="155" grpId="0"/>
      <p:bldP spid="158" grpId="0"/>
      <p:bldP spid="1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图片3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675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680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681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垃圾分类的意义</a:t>
            </a:r>
          </a:p>
        </p:txBody>
      </p:sp>
      <p:grpSp>
        <p:nvGrpSpPr>
          <p:cNvPr id="277" name="PA-简单682"/>
          <p:cNvGrpSpPr/>
          <p:nvPr>
            <p:custDataLst>
              <p:tags r:id="rId4"/>
            </p:custDataLst>
          </p:nvPr>
        </p:nvGrpSpPr>
        <p:grpSpPr>
          <a:xfrm>
            <a:off x="1016811" y="2287976"/>
            <a:ext cx="890401" cy="889540"/>
            <a:chOff x="5281342" y="2932112"/>
            <a:chExt cx="1643063" cy="1641475"/>
          </a:xfrm>
        </p:grpSpPr>
        <p:sp>
          <p:nvSpPr>
            <p:cNvPr id="278" name="PA-椭圆 47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9" name="PA-任意多边形 122"/>
            <p:cNvSpPr/>
            <p:nvPr>
              <p:custDataLst>
                <p:tags r:id="rId24"/>
              </p:custDataLst>
            </p:nvPr>
          </p:nvSpPr>
          <p:spPr bwMode="auto">
            <a:xfrm>
              <a:off x="5649641" y="3300301"/>
              <a:ext cx="906462" cy="905094"/>
            </a:xfrm>
            <a:custGeom>
              <a:avLst/>
              <a:gdLst>
                <a:gd name="connsiteX0" fmla="*/ 379762 w 607639"/>
                <a:gd name="connsiteY0" fmla="*/ 353870 h 606722"/>
                <a:gd name="connsiteX1" fmla="*/ 379762 w 607639"/>
                <a:gd name="connsiteY1" fmla="*/ 389597 h 606722"/>
                <a:gd name="connsiteX2" fmla="*/ 394626 w 607639"/>
                <a:gd name="connsiteY2" fmla="*/ 404438 h 606722"/>
                <a:gd name="connsiteX3" fmla="*/ 491376 w 607639"/>
                <a:gd name="connsiteY3" fmla="*/ 404438 h 606722"/>
                <a:gd name="connsiteX4" fmla="*/ 506329 w 607639"/>
                <a:gd name="connsiteY4" fmla="*/ 389597 h 606722"/>
                <a:gd name="connsiteX5" fmla="*/ 506329 w 607639"/>
                <a:gd name="connsiteY5" fmla="*/ 353870 h 606722"/>
                <a:gd name="connsiteX6" fmla="*/ 379762 w 607639"/>
                <a:gd name="connsiteY6" fmla="*/ 252735 h 606722"/>
                <a:gd name="connsiteX7" fmla="*/ 379762 w 607639"/>
                <a:gd name="connsiteY7" fmla="*/ 303302 h 606722"/>
                <a:gd name="connsiteX8" fmla="*/ 506329 w 607639"/>
                <a:gd name="connsiteY8" fmla="*/ 303302 h 606722"/>
                <a:gd name="connsiteX9" fmla="*/ 506329 w 607639"/>
                <a:gd name="connsiteY9" fmla="*/ 252735 h 606722"/>
                <a:gd name="connsiteX10" fmla="*/ 116174 w 607639"/>
                <a:gd name="connsiteY10" fmla="*/ 151689 h 606722"/>
                <a:gd name="connsiteX11" fmla="*/ 101310 w 607639"/>
                <a:gd name="connsiteY11" fmla="*/ 166531 h 606722"/>
                <a:gd name="connsiteX12" fmla="*/ 101310 w 607639"/>
                <a:gd name="connsiteY12" fmla="*/ 541222 h 606722"/>
                <a:gd name="connsiteX13" fmla="*/ 116174 w 607639"/>
                <a:gd name="connsiteY13" fmla="*/ 556153 h 606722"/>
                <a:gd name="connsiteX14" fmla="*/ 212924 w 607639"/>
                <a:gd name="connsiteY14" fmla="*/ 556153 h 606722"/>
                <a:gd name="connsiteX15" fmla="*/ 227877 w 607639"/>
                <a:gd name="connsiteY15" fmla="*/ 541222 h 606722"/>
                <a:gd name="connsiteX16" fmla="*/ 227877 w 607639"/>
                <a:gd name="connsiteY16" fmla="*/ 166531 h 606722"/>
                <a:gd name="connsiteX17" fmla="*/ 212924 w 607639"/>
                <a:gd name="connsiteY17" fmla="*/ 151689 h 606722"/>
                <a:gd name="connsiteX18" fmla="*/ 394626 w 607639"/>
                <a:gd name="connsiteY18" fmla="*/ 151688 h 606722"/>
                <a:gd name="connsiteX19" fmla="*/ 379762 w 607639"/>
                <a:gd name="connsiteY19" fmla="*/ 166529 h 606722"/>
                <a:gd name="connsiteX20" fmla="*/ 379762 w 607639"/>
                <a:gd name="connsiteY20" fmla="*/ 202256 h 606722"/>
                <a:gd name="connsiteX21" fmla="*/ 506329 w 607639"/>
                <a:gd name="connsiteY21" fmla="*/ 202256 h 606722"/>
                <a:gd name="connsiteX22" fmla="*/ 506329 w 607639"/>
                <a:gd name="connsiteY22" fmla="*/ 166529 h 606722"/>
                <a:gd name="connsiteX23" fmla="*/ 491376 w 607639"/>
                <a:gd name="connsiteY23" fmla="*/ 151688 h 606722"/>
                <a:gd name="connsiteX24" fmla="*/ 394626 w 607639"/>
                <a:gd name="connsiteY24" fmla="*/ 101120 h 606722"/>
                <a:gd name="connsiteX25" fmla="*/ 491376 w 607639"/>
                <a:gd name="connsiteY25" fmla="*/ 101120 h 606722"/>
                <a:gd name="connsiteX26" fmla="*/ 556973 w 607639"/>
                <a:gd name="connsiteY26" fmla="*/ 166529 h 606722"/>
                <a:gd name="connsiteX27" fmla="*/ 556973 w 607639"/>
                <a:gd name="connsiteY27" fmla="*/ 389597 h 606722"/>
                <a:gd name="connsiteX28" fmla="*/ 491376 w 607639"/>
                <a:gd name="connsiteY28" fmla="*/ 455006 h 606722"/>
                <a:gd name="connsiteX29" fmla="*/ 394626 w 607639"/>
                <a:gd name="connsiteY29" fmla="*/ 455006 h 606722"/>
                <a:gd name="connsiteX30" fmla="*/ 329117 w 607639"/>
                <a:gd name="connsiteY30" fmla="*/ 389597 h 606722"/>
                <a:gd name="connsiteX31" fmla="*/ 329117 w 607639"/>
                <a:gd name="connsiteY31" fmla="*/ 166529 h 606722"/>
                <a:gd name="connsiteX32" fmla="*/ 394626 w 607639"/>
                <a:gd name="connsiteY32" fmla="*/ 101120 h 606722"/>
                <a:gd name="connsiteX33" fmla="*/ 116174 w 607639"/>
                <a:gd name="connsiteY33" fmla="*/ 101120 h 606722"/>
                <a:gd name="connsiteX34" fmla="*/ 212924 w 607639"/>
                <a:gd name="connsiteY34" fmla="*/ 101120 h 606722"/>
                <a:gd name="connsiteX35" fmla="*/ 278522 w 607639"/>
                <a:gd name="connsiteY35" fmla="*/ 166531 h 606722"/>
                <a:gd name="connsiteX36" fmla="*/ 278522 w 607639"/>
                <a:gd name="connsiteY36" fmla="*/ 541222 h 606722"/>
                <a:gd name="connsiteX37" fmla="*/ 212924 w 607639"/>
                <a:gd name="connsiteY37" fmla="*/ 606722 h 606722"/>
                <a:gd name="connsiteX38" fmla="*/ 116174 w 607639"/>
                <a:gd name="connsiteY38" fmla="*/ 606722 h 606722"/>
                <a:gd name="connsiteX39" fmla="*/ 50666 w 607639"/>
                <a:gd name="connsiteY39" fmla="*/ 541222 h 606722"/>
                <a:gd name="connsiteX40" fmla="*/ 50666 w 607639"/>
                <a:gd name="connsiteY40" fmla="*/ 166531 h 606722"/>
                <a:gd name="connsiteX41" fmla="*/ 116174 w 607639"/>
                <a:gd name="connsiteY41" fmla="*/ 101120 h 606722"/>
                <a:gd name="connsiteX42" fmla="*/ 25277 w 607639"/>
                <a:gd name="connsiteY42" fmla="*/ 0 h 606722"/>
                <a:gd name="connsiteX43" fmla="*/ 582273 w 607639"/>
                <a:gd name="connsiteY43" fmla="*/ 0 h 606722"/>
                <a:gd name="connsiteX44" fmla="*/ 607639 w 607639"/>
                <a:gd name="connsiteY44" fmla="*/ 25253 h 606722"/>
                <a:gd name="connsiteX45" fmla="*/ 582273 w 607639"/>
                <a:gd name="connsiteY45" fmla="*/ 50595 h 606722"/>
                <a:gd name="connsiteX46" fmla="*/ 25277 w 607639"/>
                <a:gd name="connsiteY46" fmla="*/ 50595 h 606722"/>
                <a:gd name="connsiteX47" fmla="*/ 0 w 607639"/>
                <a:gd name="connsiteY47" fmla="*/ 25253 h 606722"/>
                <a:gd name="connsiteX48" fmla="*/ 25277 w 607639"/>
                <a:gd name="connsiteY4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07639" h="606722">
                  <a:moveTo>
                    <a:pt x="379762" y="353870"/>
                  </a:moveTo>
                  <a:lnTo>
                    <a:pt x="379762" y="389597"/>
                  </a:lnTo>
                  <a:cubicBezTo>
                    <a:pt x="379762" y="397773"/>
                    <a:pt x="386437" y="404438"/>
                    <a:pt x="394626" y="404438"/>
                  </a:cubicBezTo>
                  <a:lnTo>
                    <a:pt x="491376" y="404438"/>
                  </a:lnTo>
                  <a:cubicBezTo>
                    <a:pt x="499653" y="404438"/>
                    <a:pt x="506329" y="397773"/>
                    <a:pt x="506329" y="389597"/>
                  </a:cubicBezTo>
                  <a:lnTo>
                    <a:pt x="506329" y="353870"/>
                  </a:lnTo>
                  <a:close/>
                  <a:moveTo>
                    <a:pt x="379762" y="252735"/>
                  </a:moveTo>
                  <a:lnTo>
                    <a:pt x="379762" y="303302"/>
                  </a:lnTo>
                  <a:lnTo>
                    <a:pt x="506329" y="303302"/>
                  </a:lnTo>
                  <a:lnTo>
                    <a:pt x="506329" y="252735"/>
                  </a:lnTo>
                  <a:close/>
                  <a:moveTo>
                    <a:pt x="116174" y="151689"/>
                  </a:moveTo>
                  <a:cubicBezTo>
                    <a:pt x="107986" y="151689"/>
                    <a:pt x="101310" y="158355"/>
                    <a:pt x="101310" y="166531"/>
                  </a:cubicBezTo>
                  <a:lnTo>
                    <a:pt x="101310" y="541222"/>
                  </a:lnTo>
                  <a:cubicBezTo>
                    <a:pt x="101310" y="549487"/>
                    <a:pt x="107986" y="556153"/>
                    <a:pt x="116174" y="556153"/>
                  </a:cubicBezTo>
                  <a:lnTo>
                    <a:pt x="212924" y="556153"/>
                  </a:lnTo>
                  <a:cubicBezTo>
                    <a:pt x="221202" y="556153"/>
                    <a:pt x="227877" y="549487"/>
                    <a:pt x="227877" y="541222"/>
                  </a:cubicBezTo>
                  <a:lnTo>
                    <a:pt x="227877" y="166531"/>
                  </a:lnTo>
                  <a:cubicBezTo>
                    <a:pt x="227877" y="158355"/>
                    <a:pt x="221202" y="151689"/>
                    <a:pt x="212924" y="151689"/>
                  </a:cubicBezTo>
                  <a:close/>
                  <a:moveTo>
                    <a:pt x="394626" y="151688"/>
                  </a:moveTo>
                  <a:cubicBezTo>
                    <a:pt x="386437" y="151688"/>
                    <a:pt x="379762" y="158353"/>
                    <a:pt x="379762" y="166529"/>
                  </a:cubicBezTo>
                  <a:lnTo>
                    <a:pt x="379762" y="202256"/>
                  </a:lnTo>
                  <a:lnTo>
                    <a:pt x="506329" y="202256"/>
                  </a:lnTo>
                  <a:lnTo>
                    <a:pt x="506329" y="166529"/>
                  </a:lnTo>
                  <a:cubicBezTo>
                    <a:pt x="506329" y="158353"/>
                    <a:pt x="499653" y="151688"/>
                    <a:pt x="491376" y="151688"/>
                  </a:cubicBezTo>
                  <a:close/>
                  <a:moveTo>
                    <a:pt x="394626" y="101120"/>
                  </a:moveTo>
                  <a:lnTo>
                    <a:pt x="491376" y="101120"/>
                  </a:lnTo>
                  <a:cubicBezTo>
                    <a:pt x="527601" y="101120"/>
                    <a:pt x="556973" y="130359"/>
                    <a:pt x="556973" y="166529"/>
                  </a:cubicBezTo>
                  <a:lnTo>
                    <a:pt x="556973" y="389597"/>
                  </a:lnTo>
                  <a:cubicBezTo>
                    <a:pt x="556973" y="425678"/>
                    <a:pt x="527601" y="455006"/>
                    <a:pt x="491376" y="455006"/>
                  </a:cubicBezTo>
                  <a:lnTo>
                    <a:pt x="394626" y="455006"/>
                  </a:lnTo>
                  <a:cubicBezTo>
                    <a:pt x="358400" y="455006"/>
                    <a:pt x="329117" y="425678"/>
                    <a:pt x="329117" y="389597"/>
                  </a:cubicBezTo>
                  <a:lnTo>
                    <a:pt x="329117" y="166529"/>
                  </a:lnTo>
                  <a:cubicBezTo>
                    <a:pt x="329117" y="130359"/>
                    <a:pt x="358400" y="101120"/>
                    <a:pt x="394626" y="101120"/>
                  </a:cubicBezTo>
                  <a:close/>
                  <a:moveTo>
                    <a:pt x="116174" y="101120"/>
                  </a:moveTo>
                  <a:lnTo>
                    <a:pt x="212924" y="101120"/>
                  </a:lnTo>
                  <a:cubicBezTo>
                    <a:pt x="249150" y="101120"/>
                    <a:pt x="278522" y="130359"/>
                    <a:pt x="278522" y="166531"/>
                  </a:cubicBezTo>
                  <a:lnTo>
                    <a:pt x="278522" y="541222"/>
                  </a:lnTo>
                  <a:cubicBezTo>
                    <a:pt x="278522" y="577394"/>
                    <a:pt x="249150" y="606722"/>
                    <a:pt x="212924" y="606722"/>
                  </a:cubicBezTo>
                  <a:lnTo>
                    <a:pt x="116174" y="606722"/>
                  </a:lnTo>
                  <a:cubicBezTo>
                    <a:pt x="79949" y="606722"/>
                    <a:pt x="50666" y="577394"/>
                    <a:pt x="50666" y="541222"/>
                  </a:cubicBezTo>
                  <a:lnTo>
                    <a:pt x="50666" y="166531"/>
                  </a:lnTo>
                  <a:cubicBezTo>
                    <a:pt x="50666" y="130359"/>
                    <a:pt x="79949" y="101120"/>
                    <a:pt x="116174" y="101120"/>
                  </a:cubicBezTo>
                  <a:close/>
                  <a:moveTo>
                    <a:pt x="25277" y="0"/>
                  </a:moveTo>
                  <a:lnTo>
                    <a:pt x="582273" y="0"/>
                  </a:lnTo>
                  <a:cubicBezTo>
                    <a:pt x="596247" y="0"/>
                    <a:pt x="607639" y="11293"/>
                    <a:pt x="607639" y="25253"/>
                  </a:cubicBezTo>
                  <a:cubicBezTo>
                    <a:pt x="607639" y="39302"/>
                    <a:pt x="596247" y="50595"/>
                    <a:pt x="582273" y="50595"/>
                  </a:cubicBezTo>
                  <a:lnTo>
                    <a:pt x="25277" y="50595"/>
                  </a:lnTo>
                  <a:cubicBezTo>
                    <a:pt x="11303" y="50595"/>
                    <a:pt x="0" y="39302"/>
                    <a:pt x="0" y="25253"/>
                  </a:cubicBezTo>
                  <a:cubicBezTo>
                    <a:pt x="0" y="11293"/>
                    <a:pt x="11303" y="0"/>
                    <a:pt x="252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0" name="PA-简单683"/>
          <p:cNvGrpSpPr/>
          <p:nvPr>
            <p:custDataLst>
              <p:tags r:id="rId5"/>
            </p:custDataLst>
          </p:nvPr>
        </p:nvGrpSpPr>
        <p:grpSpPr>
          <a:xfrm>
            <a:off x="1016811" y="3501607"/>
            <a:ext cx="890401" cy="889540"/>
            <a:chOff x="5281342" y="2932112"/>
            <a:chExt cx="1643063" cy="1641475"/>
          </a:xfrm>
        </p:grpSpPr>
        <p:sp>
          <p:nvSpPr>
            <p:cNvPr id="281" name="PA-椭圆 47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2" name="PA-任意多边形 122"/>
            <p:cNvSpPr/>
            <p:nvPr>
              <p:custDataLst>
                <p:tags r:id="rId22"/>
              </p:custDataLst>
            </p:nvPr>
          </p:nvSpPr>
          <p:spPr bwMode="auto">
            <a:xfrm>
              <a:off x="5649642" y="3344881"/>
              <a:ext cx="906461" cy="815932"/>
            </a:xfrm>
            <a:custGeom>
              <a:avLst/>
              <a:gdLst>
                <a:gd name="connsiteX0" fmla="*/ 138150 w 606227"/>
                <a:gd name="connsiteY0" fmla="*/ 242463 h 545683"/>
                <a:gd name="connsiteX1" fmla="*/ 170297 w 606227"/>
                <a:gd name="connsiteY1" fmla="*/ 378135 h 545683"/>
                <a:gd name="connsiteX2" fmla="*/ 132533 w 606227"/>
                <a:gd name="connsiteY2" fmla="*/ 355702 h 545683"/>
                <a:gd name="connsiteX3" fmla="*/ 107556 w 606227"/>
                <a:gd name="connsiteY3" fmla="*/ 399256 h 545683"/>
                <a:gd name="connsiteX4" fmla="*/ 265185 w 606227"/>
                <a:gd name="connsiteY4" fmla="*/ 400568 h 545683"/>
                <a:gd name="connsiteX5" fmla="*/ 264348 w 606227"/>
                <a:gd name="connsiteY5" fmla="*/ 510824 h 545683"/>
                <a:gd name="connsiteX6" fmla="*/ 90705 w 606227"/>
                <a:gd name="connsiteY6" fmla="*/ 509631 h 545683"/>
                <a:gd name="connsiteX7" fmla="*/ 72899 w 606227"/>
                <a:gd name="connsiteY7" fmla="*/ 480396 h 545683"/>
                <a:gd name="connsiteX8" fmla="*/ 5258 w 606227"/>
                <a:gd name="connsiteY8" fmla="*/ 362265 h 545683"/>
                <a:gd name="connsiteX9" fmla="*/ 39676 w 606227"/>
                <a:gd name="connsiteY9" fmla="*/ 299858 h 545683"/>
                <a:gd name="connsiteX10" fmla="*/ 0 w 606227"/>
                <a:gd name="connsiteY10" fmla="*/ 275993 h 545683"/>
                <a:gd name="connsiteX11" fmla="*/ 522226 w 606227"/>
                <a:gd name="connsiteY11" fmla="*/ 201253 h 545683"/>
                <a:gd name="connsiteX12" fmla="*/ 606227 w 606227"/>
                <a:gd name="connsiteY12" fmla="*/ 352105 h 545683"/>
                <a:gd name="connsiteX13" fmla="*/ 587706 w 606227"/>
                <a:gd name="connsiteY13" fmla="*/ 383374 h 545683"/>
                <a:gd name="connsiteX14" fmla="*/ 516849 w 606227"/>
                <a:gd name="connsiteY14" fmla="*/ 499496 h 545683"/>
                <a:gd name="connsiteX15" fmla="*/ 445515 w 606227"/>
                <a:gd name="connsiteY15" fmla="*/ 499496 h 545683"/>
                <a:gd name="connsiteX16" fmla="*/ 443603 w 606227"/>
                <a:gd name="connsiteY16" fmla="*/ 545683 h 545683"/>
                <a:gd name="connsiteX17" fmla="*/ 347534 w 606227"/>
                <a:gd name="connsiteY17" fmla="*/ 441137 h 545683"/>
                <a:gd name="connsiteX18" fmla="*/ 451131 w 606227"/>
                <a:gd name="connsiteY18" fmla="*/ 347451 h 545683"/>
                <a:gd name="connsiteX19" fmla="*/ 449697 w 606227"/>
                <a:gd name="connsiteY19" fmla="*/ 391370 h 545683"/>
                <a:gd name="connsiteX20" fmla="*/ 499882 w 606227"/>
                <a:gd name="connsiteY20" fmla="*/ 392205 h 545683"/>
                <a:gd name="connsiteX21" fmla="*/ 424963 w 606227"/>
                <a:gd name="connsiteY21" fmla="*/ 253646 h 545683"/>
                <a:gd name="connsiteX22" fmla="*/ 224895 w 606227"/>
                <a:gd name="connsiteY22" fmla="*/ 0 h 545683"/>
                <a:gd name="connsiteX23" fmla="*/ 393884 w 606227"/>
                <a:gd name="connsiteY23" fmla="*/ 119 h 545683"/>
                <a:gd name="connsiteX24" fmla="*/ 430933 w 606227"/>
                <a:gd name="connsiteY24" fmla="*/ 60975 h 545683"/>
                <a:gd name="connsiteX25" fmla="*/ 471447 w 606227"/>
                <a:gd name="connsiteY25" fmla="*/ 38422 h 545683"/>
                <a:gd name="connsiteX26" fmla="*/ 432008 w 606227"/>
                <a:gd name="connsiteY26" fmla="*/ 174810 h 545683"/>
                <a:gd name="connsiteX27" fmla="*/ 298036 w 606227"/>
                <a:gd name="connsiteY27" fmla="*/ 135194 h 545683"/>
                <a:gd name="connsiteX28" fmla="*/ 336399 w 606227"/>
                <a:gd name="connsiteY28" fmla="*/ 113597 h 545683"/>
                <a:gd name="connsiteX29" fmla="*/ 310943 w 606227"/>
                <a:gd name="connsiteY29" fmla="*/ 70401 h 545683"/>
                <a:gd name="connsiteX30" fmla="*/ 231468 w 606227"/>
                <a:gd name="connsiteY30" fmla="*/ 206192 h 545683"/>
                <a:gd name="connsiteX31" fmla="*/ 135979 w 606227"/>
                <a:gd name="connsiteY31" fmla="*/ 150587 h 545683"/>
                <a:gd name="connsiteX32" fmla="*/ 211032 w 606227"/>
                <a:gd name="connsiteY32" fmla="*/ 22194 h 545683"/>
                <a:gd name="connsiteX33" fmla="*/ 224178 w 606227"/>
                <a:gd name="connsiteY33" fmla="*/ 1074 h 54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6227" h="545683">
                  <a:moveTo>
                    <a:pt x="138150" y="242463"/>
                  </a:moveTo>
                  <a:lnTo>
                    <a:pt x="170297" y="378135"/>
                  </a:lnTo>
                  <a:lnTo>
                    <a:pt x="132533" y="355702"/>
                  </a:lnTo>
                  <a:lnTo>
                    <a:pt x="107556" y="399256"/>
                  </a:lnTo>
                  <a:lnTo>
                    <a:pt x="265185" y="400568"/>
                  </a:lnTo>
                  <a:lnTo>
                    <a:pt x="264348" y="510824"/>
                  </a:lnTo>
                  <a:lnTo>
                    <a:pt x="90705" y="509631"/>
                  </a:lnTo>
                  <a:lnTo>
                    <a:pt x="72899" y="480396"/>
                  </a:lnTo>
                  <a:lnTo>
                    <a:pt x="5258" y="362265"/>
                  </a:lnTo>
                  <a:lnTo>
                    <a:pt x="39676" y="299858"/>
                  </a:lnTo>
                  <a:lnTo>
                    <a:pt x="0" y="275993"/>
                  </a:lnTo>
                  <a:close/>
                  <a:moveTo>
                    <a:pt x="522226" y="201253"/>
                  </a:moveTo>
                  <a:lnTo>
                    <a:pt x="606227" y="352105"/>
                  </a:lnTo>
                  <a:lnTo>
                    <a:pt x="587706" y="383374"/>
                  </a:lnTo>
                  <a:lnTo>
                    <a:pt x="516849" y="499496"/>
                  </a:lnTo>
                  <a:lnTo>
                    <a:pt x="445515" y="499496"/>
                  </a:lnTo>
                  <a:lnTo>
                    <a:pt x="443603" y="545683"/>
                  </a:lnTo>
                  <a:lnTo>
                    <a:pt x="347534" y="441137"/>
                  </a:lnTo>
                  <a:lnTo>
                    <a:pt x="451131" y="347451"/>
                  </a:lnTo>
                  <a:lnTo>
                    <a:pt x="449697" y="391370"/>
                  </a:lnTo>
                  <a:lnTo>
                    <a:pt x="499882" y="392205"/>
                  </a:lnTo>
                  <a:lnTo>
                    <a:pt x="424963" y="253646"/>
                  </a:lnTo>
                  <a:close/>
                  <a:moveTo>
                    <a:pt x="224895" y="0"/>
                  </a:moveTo>
                  <a:lnTo>
                    <a:pt x="393884" y="119"/>
                  </a:lnTo>
                  <a:lnTo>
                    <a:pt x="430933" y="60975"/>
                  </a:lnTo>
                  <a:lnTo>
                    <a:pt x="471447" y="38422"/>
                  </a:lnTo>
                  <a:lnTo>
                    <a:pt x="432008" y="174810"/>
                  </a:lnTo>
                  <a:lnTo>
                    <a:pt x="298036" y="135194"/>
                  </a:lnTo>
                  <a:lnTo>
                    <a:pt x="336399" y="113597"/>
                  </a:lnTo>
                  <a:lnTo>
                    <a:pt x="310943" y="70401"/>
                  </a:lnTo>
                  <a:lnTo>
                    <a:pt x="231468" y="206192"/>
                  </a:lnTo>
                  <a:lnTo>
                    <a:pt x="135979" y="150587"/>
                  </a:lnTo>
                  <a:lnTo>
                    <a:pt x="211032" y="22194"/>
                  </a:lnTo>
                  <a:cubicBezTo>
                    <a:pt x="218322" y="9785"/>
                    <a:pt x="224178" y="1074"/>
                    <a:pt x="224178" y="10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3" name="PA-简单684"/>
          <p:cNvGrpSpPr/>
          <p:nvPr>
            <p:custDataLst>
              <p:tags r:id="rId6"/>
            </p:custDataLst>
          </p:nvPr>
        </p:nvGrpSpPr>
        <p:grpSpPr>
          <a:xfrm>
            <a:off x="1016811" y="4744926"/>
            <a:ext cx="890401" cy="889540"/>
            <a:chOff x="5281342" y="2932112"/>
            <a:chExt cx="1643063" cy="1641475"/>
          </a:xfrm>
        </p:grpSpPr>
        <p:sp>
          <p:nvSpPr>
            <p:cNvPr id="284" name="PA-椭圆 47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5281342" y="2932112"/>
              <a:ext cx="1643063" cy="16414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altLang="zh-CN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5" name="PA-任意多边形 122"/>
            <p:cNvSpPr/>
            <p:nvPr>
              <p:custDataLst>
                <p:tags r:id="rId20"/>
              </p:custDataLst>
            </p:nvPr>
          </p:nvSpPr>
          <p:spPr bwMode="auto">
            <a:xfrm>
              <a:off x="5649641" y="3506914"/>
              <a:ext cx="906462" cy="491869"/>
            </a:xfrm>
            <a:custGeom>
              <a:avLst/>
              <a:gdLst>
                <a:gd name="connsiteX0" fmla="*/ 512122 w 607568"/>
                <a:gd name="connsiteY0" fmla="*/ 290652 h 329682"/>
                <a:gd name="connsiteX1" fmla="*/ 501169 w 607568"/>
                <a:gd name="connsiteY1" fmla="*/ 301677 h 329682"/>
                <a:gd name="connsiteX2" fmla="*/ 512122 w 607568"/>
                <a:gd name="connsiteY2" fmla="*/ 312612 h 329682"/>
                <a:gd name="connsiteX3" fmla="*/ 523163 w 607568"/>
                <a:gd name="connsiteY3" fmla="*/ 301677 h 329682"/>
                <a:gd name="connsiteX4" fmla="*/ 512122 w 607568"/>
                <a:gd name="connsiteY4" fmla="*/ 290652 h 329682"/>
                <a:gd name="connsiteX5" fmla="*/ 423570 w 607568"/>
                <a:gd name="connsiteY5" fmla="*/ 290652 h 329682"/>
                <a:gd name="connsiteX6" fmla="*/ 412532 w 607568"/>
                <a:gd name="connsiteY6" fmla="*/ 301677 h 329682"/>
                <a:gd name="connsiteX7" fmla="*/ 423570 w 607568"/>
                <a:gd name="connsiteY7" fmla="*/ 312612 h 329682"/>
                <a:gd name="connsiteX8" fmla="*/ 434519 w 607568"/>
                <a:gd name="connsiteY8" fmla="*/ 301677 h 329682"/>
                <a:gd name="connsiteX9" fmla="*/ 423570 w 607568"/>
                <a:gd name="connsiteY9" fmla="*/ 290652 h 329682"/>
                <a:gd name="connsiteX10" fmla="*/ 512122 w 607568"/>
                <a:gd name="connsiteY10" fmla="*/ 273582 h 329682"/>
                <a:gd name="connsiteX11" fmla="*/ 540171 w 607568"/>
                <a:gd name="connsiteY11" fmla="*/ 301677 h 329682"/>
                <a:gd name="connsiteX12" fmla="*/ 512122 w 607568"/>
                <a:gd name="connsiteY12" fmla="*/ 329682 h 329682"/>
                <a:gd name="connsiteX13" fmla="*/ 484072 w 607568"/>
                <a:gd name="connsiteY13" fmla="*/ 301677 h 329682"/>
                <a:gd name="connsiteX14" fmla="*/ 512122 w 607568"/>
                <a:gd name="connsiteY14" fmla="*/ 273582 h 329682"/>
                <a:gd name="connsiteX15" fmla="*/ 423570 w 607568"/>
                <a:gd name="connsiteY15" fmla="*/ 273582 h 329682"/>
                <a:gd name="connsiteX16" fmla="*/ 451611 w 607568"/>
                <a:gd name="connsiteY16" fmla="*/ 301677 h 329682"/>
                <a:gd name="connsiteX17" fmla="*/ 423570 w 607568"/>
                <a:gd name="connsiteY17" fmla="*/ 329682 h 329682"/>
                <a:gd name="connsiteX18" fmla="*/ 395441 w 607568"/>
                <a:gd name="connsiteY18" fmla="*/ 301677 h 329682"/>
                <a:gd name="connsiteX19" fmla="*/ 423570 w 607568"/>
                <a:gd name="connsiteY19" fmla="*/ 273582 h 329682"/>
                <a:gd name="connsiteX20" fmla="*/ 430142 w 607568"/>
                <a:gd name="connsiteY20" fmla="*/ 103731 h 329682"/>
                <a:gd name="connsiteX21" fmla="*/ 566581 w 607568"/>
                <a:gd name="connsiteY21" fmla="*/ 103731 h 329682"/>
                <a:gd name="connsiteX22" fmla="*/ 594349 w 607568"/>
                <a:gd name="connsiteY22" fmla="*/ 103731 h 329682"/>
                <a:gd name="connsiteX23" fmla="*/ 604495 w 607568"/>
                <a:gd name="connsiteY23" fmla="*/ 108530 h 329682"/>
                <a:gd name="connsiteX24" fmla="*/ 607343 w 607568"/>
                <a:gd name="connsiteY24" fmla="*/ 119374 h 329682"/>
                <a:gd name="connsiteX25" fmla="*/ 574947 w 607568"/>
                <a:gd name="connsiteY25" fmla="*/ 290913 h 329682"/>
                <a:gd name="connsiteX26" fmla="*/ 562042 w 607568"/>
                <a:gd name="connsiteY26" fmla="*/ 301667 h 329682"/>
                <a:gd name="connsiteX27" fmla="*/ 557236 w 607568"/>
                <a:gd name="connsiteY27" fmla="*/ 301667 h 329682"/>
                <a:gd name="connsiteX28" fmla="*/ 512112 w 607568"/>
                <a:gd name="connsiteY28" fmla="*/ 256516 h 329682"/>
                <a:gd name="connsiteX29" fmla="*/ 467789 w 607568"/>
                <a:gd name="connsiteY29" fmla="*/ 292868 h 329682"/>
                <a:gd name="connsiteX30" fmla="*/ 423556 w 607568"/>
                <a:gd name="connsiteY30" fmla="*/ 256516 h 329682"/>
                <a:gd name="connsiteX31" fmla="*/ 378432 w 607568"/>
                <a:gd name="connsiteY31" fmla="*/ 301667 h 329682"/>
                <a:gd name="connsiteX32" fmla="*/ 373626 w 607568"/>
                <a:gd name="connsiteY32" fmla="*/ 301667 h 329682"/>
                <a:gd name="connsiteX33" fmla="*/ 360632 w 607568"/>
                <a:gd name="connsiteY33" fmla="*/ 290913 h 329682"/>
                <a:gd name="connsiteX34" fmla="*/ 337225 w 607568"/>
                <a:gd name="connsiteY34" fmla="*/ 166836 h 329682"/>
                <a:gd name="connsiteX35" fmla="*/ 406468 w 607568"/>
                <a:gd name="connsiteY35" fmla="*/ 166836 h 329682"/>
                <a:gd name="connsiteX36" fmla="*/ 442513 w 607568"/>
                <a:gd name="connsiteY36" fmla="*/ 130839 h 329682"/>
                <a:gd name="connsiteX37" fmla="*/ 430142 w 607568"/>
                <a:gd name="connsiteY37" fmla="*/ 103731 h 329682"/>
                <a:gd name="connsiteX38" fmla="*/ 244132 w 607568"/>
                <a:gd name="connsiteY38" fmla="*/ 52795 h 329682"/>
                <a:gd name="connsiteX39" fmla="*/ 295829 w 607568"/>
                <a:gd name="connsiteY39" fmla="*/ 72627 h 329682"/>
                <a:gd name="connsiteX40" fmla="*/ 302326 w 607568"/>
                <a:gd name="connsiteY40" fmla="*/ 78849 h 329682"/>
                <a:gd name="connsiteX41" fmla="*/ 310602 w 607568"/>
                <a:gd name="connsiteY41" fmla="*/ 93159 h 329682"/>
                <a:gd name="connsiteX42" fmla="*/ 276249 w 607568"/>
                <a:gd name="connsiteY42" fmla="*/ 82848 h 329682"/>
                <a:gd name="connsiteX43" fmla="*/ 321371 w 607568"/>
                <a:gd name="connsiteY43" fmla="*/ 111469 h 329682"/>
                <a:gd name="connsiteX44" fmla="*/ 406453 w 607568"/>
                <a:gd name="connsiteY44" fmla="*/ 111469 h 329682"/>
                <a:gd name="connsiteX45" fmla="*/ 425855 w 607568"/>
                <a:gd name="connsiteY45" fmla="*/ 130846 h 329682"/>
                <a:gd name="connsiteX46" fmla="*/ 406453 w 607568"/>
                <a:gd name="connsiteY46" fmla="*/ 150222 h 329682"/>
                <a:gd name="connsiteX47" fmla="*/ 315675 w 607568"/>
                <a:gd name="connsiteY47" fmla="*/ 150222 h 329682"/>
                <a:gd name="connsiteX48" fmla="*/ 305352 w 607568"/>
                <a:gd name="connsiteY48" fmla="*/ 147200 h 329682"/>
                <a:gd name="connsiteX49" fmla="*/ 255424 w 607568"/>
                <a:gd name="connsiteY49" fmla="*/ 115558 h 329682"/>
                <a:gd name="connsiteX50" fmla="*/ 280788 w 607568"/>
                <a:gd name="connsiteY50" fmla="*/ 143912 h 329682"/>
                <a:gd name="connsiteX51" fmla="*/ 259251 w 607568"/>
                <a:gd name="connsiteY51" fmla="*/ 166488 h 329682"/>
                <a:gd name="connsiteX52" fmla="*/ 170609 w 607568"/>
                <a:gd name="connsiteY52" fmla="*/ 161422 h 329682"/>
                <a:gd name="connsiteX53" fmla="*/ 264235 w 607568"/>
                <a:gd name="connsiteY53" fmla="*/ 183287 h 329682"/>
                <a:gd name="connsiteX54" fmla="*/ 279275 w 607568"/>
                <a:gd name="connsiteY54" fmla="*/ 212352 h 329682"/>
                <a:gd name="connsiteX55" fmla="*/ 247859 w 607568"/>
                <a:gd name="connsiteY55" fmla="*/ 313324 h 329682"/>
                <a:gd name="connsiteX56" fmla="*/ 218757 w 607568"/>
                <a:gd name="connsiteY56" fmla="*/ 328612 h 329682"/>
                <a:gd name="connsiteX57" fmla="*/ 203360 w 607568"/>
                <a:gd name="connsiteY57" fmla="*/ 299547 h 329682"/>
                <a:gd name="connsiteX58" fmla="*/ 227923 w 607568"/>
                <a:gd name="connsiteY58" fmla="*/ 220440 h 329682"/>
                <a:gd name="connsiteX59" fmla="*/ 151741 w 607568"/>
                <a:gd name="connsiteY59" fmla="*/ 195464 h 329682"/>
                <a:gd name="connsiteX60" fmla="*/ 128602 w 607568"/>
                <a:gd name="connsiteY60" fmla="*/ 243106 h 329682"/>
                <a:gd name="connsiteX61" fmla="*/ 122906 w 607568"/>
                <a:gd name="connsiteY61" fmla="*/ 250483 h 329682"/>
                <a:gd name="connsiteX62" fmla="*/ 38625 w 607568"/>
                <a:gd name="connsiteY62" fmla="*/ 323901 h 329682"/>
                <a:gd name="connsiteX63" fmla="*/ 5785 w 607568"/>
                <a:gd name="connsiteY63" fmla="*/ 321679 h 329682"/>
                <a:gd name="connsiteX64" fmla="*/ 8009 w 607568"/>
                <a:gd name="connsiteY64" fmla="*/ 288881 h 329682"/>
                <a:gd name="connsiteX65" fmla="*/ 88731 w 607568"/>
                <a:gd name="connsiteY65" fmla="*/ 218485 h 329682"/>
                <a:gd name="connsiteX66" fmla="*/ 119880 w 607568"/>
                <a:gd name="connsiteY66" fmla="*/ 152622 h 329682"/>
                <a:gd name="connsiteX67" fmla="*/ 193570 w 607568"/>
                <a:gd name="connsiteY67" fmla="*/ 75293 h 329682"/>
                <a:gd name="connsiteX68" fmla="*/ 244132 w 607568"/>
                <a:gd name="connsiteY68" fmla="*/ 52795 h 329682"/>
                <a:gd name="connsiteX69" fmla="*/ 337613 w 607568"/>
                <a:gd name="connsiteY69" fmla="*/ 0 h 329682"/>
                <a:gd name="connsiteX70" fmla="*/ 377518 w 607568"/>
                <a:gd name="connsiteY70" fmla="*/ 39870 h 329682"/>
                <a:gd name="connsiteX71" fmla="*/ 337613 w 607568"/>
                <a:gd name="connsiteY71" fmla="*/ 79740 h 329682"/>
                <a:gd name="connsiteX72" fmla="*/ 297708 w 607568"/>
                <a:gd name="connsiteY72" fmla="*/ 39870 h 329682"/>
                <a:gd name="connsiteX73" fmla="*/ 337613 w 607568"/>
                <a:gd name="connsiteY73" fmla="*/ 0 h 329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07568" h="329682">
                  <a:moveTo>
                    <a:pt x="512122" y="290652"/>
                  </a:moveTo>
                  <a:cubicBezTo>
                    <a:pt x="506067" y="290652"/>
                    <a:pt x="501169" y="295542"/>
                    <a:pt x="501169" y="301677"/>
                  </a:cubicBezTo>
                  <a:cubicBezTo>
                    <a:pt x="501169" y="307722"/>
                    <a:pt x="506067" y="312612"/>
                    <a:pt x="512122" y="312612"/>
                  </a:cubicBezTo>
                  <a:cubicBezTo>
                    <a:pt x="518177" y="312612"/>
                    <a:pt x="523163" y="307722"/>
                    <a:pt x="523163" y="301677"/>
                  </a:cubicBezTo>
                  <a:cubicBezTo>
                    <a:pt x="523163" y="295542"/>
                    <a:pt x="518177" y="290652"/>
                    <a:pt x="512122" y="290652"/>
                  </a:cubicBezTo>
                  <a:close/>
                  <a:moveTo>
                    <a:pt x="423570" y="290652"/>
                  </a:moveTo>
                  <a:cubicBezTo>
                    <a:pt x="417517" y="290652"/>
                    <a:pt x="412532" y="295542"/>
                    <a:pt x="412532" y="301677"/>
                  </a:cubicBezTo>
                  <a:cubicBezTo>
                    <a:pt x="412532" y="307722"/>
                    <a:pt x="417517" y="312612"/>
                    <a:pt x="423570" y="312612"/>
                  </a:cubicBezTo>
                  <a:cubicBezTo>
                    <a:pt x="429623" y="312612"/>
                    <a:pt x="434519" y="307722"/>
                    <a:pt x="434519" y="301677"/>
                  </a:cubicBezTo>
                  <a:cubicBezTo>
                    <a:pt x="434519" y="295542"/>
                    <a:pt x="429623" y="290652"/>
                    <a:pt x="423570" y="290652"/>
                  </a:cubicBezTo>
                  <a:close/>
                  <a:moveTo>
                    <a:pt x="512122" y="273582"/>
                  </a:moveTo>
                  <a:cubicBezTo>
                    <a:pt x="527616" y="273582"/>
                    <a:pt x="540171" y="286118"/>
                    <a:pt x="540171" y="301677"/>
                  </a:cubicBezTo>
                  <a:cubicBezTo>
                    <a:pt x="540171" y="317146"/>
                    <a:pt x="527616" y="329682"/>
                    <a:pt x="512122" y="329682"/>
                  </a:cubicBezTo>
                  <a:cubicBezTo>
                    <a:pt x="496628" y="329682"/>
                    <a:pt x="484072" y="317146"/>
                    <a:pt x="484072" y="301677"/>
                  </a:cubicBezTo>
                  <a:cubicBezTo>
                    <a:pt x="484072" y="286118"/>
                    <a:pt x="496628" y="273582"/>
                    <a:pt x="512122" y="273582"/>
                  </a:cubicBezTo>
                  <a:close/>
                  <a:moveTo>
                    <a:pt x="423570" y="273582"/>
                  </a:moveTo>
                  <a:cubicBezTo>
                    <a:pt x="439059" y="273582"/>
                    <a:pt x="451611" y="286118"/>
                    <a:pt x="451611" y="301677"/>
                  </a:cubicBezTo>
                  <a:cubicBezTo>
                    <a:pt x="451611" y="317146"/>
                    <a:pt x="439059" y="329682"/>
                    <a:pt x="423570" y="329682"/>
                  </a:cubicBezTo>
                  <a:cubicBezTo>
                    <a:pt x="408081" y="329682"/>
                    <a:pt x="395441" y="317146"/>
                    <a:pt x="395441" y="301677"/>
                  </a:cubicBezTo>
                  <a:cubicBezTo>
                    <a:pt x="395441" y="286118"/>
                    <a:pt x="408081" y="273582"/>
                    <a:pt x="423570" y="273582"/>
                  </a:cubicBezTo>
                  <a:close/>
                  <a:moveTo>
                    <a:pt x="430142" y="103731"/>
                  </a:moveTo>
                  <a:lnTo>
                    <a:pt x="566581" y="103731"/>
                  </a:lnTo>
                  <a:lnTo>
                    <a:pt x="594349" y="103731"/>
                  </a:lnTo>
                  <a:cubicBezTo>
                    <a:pt x="598265" y="103731"/>
                    <a:pt x="602003" y="105508"/>
                    <a:pt x="604495" y="108530"/>
                  </a:cubicBezTo>
                  <a:cubicBezTo>
                    <a:pt x="607076" y="111552"/>
                    <a:pt x="608055" y="115463"/>
                    <a:pt x="607343" y="119374"/>
                  </a:cubicBezTo>
                  <a:lnTo>
                    <a:pt x="574947" y="290913"/>
                  </a:lnTo>
                  <a:cubicBezTo>
                    <a:pt x="573790" y="297134"/>
                    <a:pt x="568361" y="301667"/>
                    <a:pt x="562042" y="301667"/>
                  </a:cubicBezTo>
                  <a:lnTo>
                    <a:pt x="557236" y="301667"/>
                  </a:lnTo>
                  <a:cubicBezTo>
                    <a:pt x="557236" y="276781"/>
                    <a:pt x="537032" y="256516"/>
                    <a:pt x="512112" y="256516"/>
                  </a:cubicBezTo>
                  <a:cubicBezTo>
                    <a:pt x="490218" y="256516"/>
                    <a:pt x="471883" y="272159"/>
                    <a:pt x="467789" y="292868"/>
                  </a:cubicBezTo>
                  <a:cubicBezTo>
                    <a:pt x="463784" y="272159"/>
                    <a:pt x="445450" y="256516"/>
                    <a:pt x="423556" y="256516"/>
                  </a:cubicBezTo>
                  <a:cubicBezTo>
                    <a:pt x="398635" y="256516"/>
                    <a:pt x="378432" y="276781"/>
                    <a:pt x="378432" y="301667"/>
                  </a:cubicBezTo>
                  <a:lnTo>
                    <a:pt x="373626" y="301667"/>
                  </a:lnTo>
                  <a:cubicBezTo>
                    <a:pt x="367307" y="301667"/>
                    <a:pt x="361878" y="297134"/>
                    <a:pt x="360632" y="290913"/>
                  </a:cubicBezTo>
                  <a:lnTo>
                    <a:pt x="337225" y="166836"/>
                  </a:lnTo>
                  <a:lnTo>
                    <a:pt x="406468" y="166836"/>
                  </a:lnTo>
                  <a:cubicBezTo>
                    <a:pt x="426315" y="166836"/>
                    <a:pt x="442513" y="150748"/>
                    <a:pt x="442513" y="130839"/>
                  </a:cubicBezTo>
                  <a:cubicBezTo>
                    <a:pt x="442513" y="119996"/>
                    <a:pt x="437707" y="110308"/>
                    <a:pt x="430142" y="103731"/>
                  </a:cubicBezTo>
                  <a:close/>
                  <a:moveTo>
                    <a:pt x="244132" y="52795"/>
                  </a:moveTo>
                  <a:cubicBezTo>
                    <a:pt x="262633" y="52317"/>
                    <a:pt x="281322" y="58894"/>
                    <a:pt x="295829" y="72627"/>
                  </a:cubicBezTo>
                  <a:lnTo>
                    <a:pt x="302326" y="78849"/>
                  </a:lnTo>
                  <a:cubicBezTo>
                    <a:pt x="306598" y="82937"/>
                    <a:pt x="309267" y="87826"/>
                    <a:pt x="310602" y="93159"/>
                  </a:cubicBezTo>
                  <a:lnTo>
                    <a:pt x="276249" y="82848"/>
                  </a:lnTo>
                  <a:lnTo>
                    <a:pt x="321371" y="111469"/>
                  </a:lnTo>
                  <a:lnTo>
                    <a:pt x="406453" y="111469"/>
                  </a:lnTo>
                  <a:cubicBezTo>
                    <a:pt x="417133" y="111469"/>
                    <a:pt x="425855" y="120091"/>
                    <a:pt x="425855" y="130846"/>
                  </a:cubicBezTo>
                  <a:cubicBezTo>
                    <a:pt x="425855" y="141512"/>
                    <a:pt x="417133" y="150222"/>
                    <a:pt x="406453" y="150222"/>
                  </a:cubicBezTo>
                  <a:lnTo>
                    <a:pt x="315675" y="150222"/>
                  </a:lnTo>
                  <a:cubicBezTo>
                    <a:pt x="312026" y="150222"/>
                    <a:pt x="308378" y="149156"/>
                    <a:pt x="305352" y="147200"/>
                  </a:cubicBezTo>
                  <a:lnTo>
                    <a:pt x="255424" y="115558"/>
                  </a:lnTo>
                  <a:lnTo>
                    <a:pt x="280788" y="143912"/>
                  </a:lnTo>
                  <a:lnTo>
                    <a:pt x="259251" y="166488"/>
                  </a:lnTo>
                  <a:lnTo>
                    <a:pt x="170609" y="161422"/>
                  </a:lnTo>
                  <a:cubicBezTo>
                    <a:pt x="269930" y="183998"/>
                    <a:pt x="255513" y="180443"/>
                    <a:pt x="264235" y="183287"/>
                  </a:cubicBezTo>
                  <a:cubicBezTo>
                    <a:pt x="276338" y="187287"/>
                    <a:pt x="283013" y="200175"/>
                    <a:pt x="279275" y="212352"/>
                  </a:cubicBezTo>
                  <a:lnTo>
                    <a:pt x="247859" y="313324"/>
                  </a:lnTo>
                  <a:cubicBezTo>
                    <a:pt x="244032" y="325590"/>
                    <a:pt x="231038" y="332434"/>
                    <a:pt x="218757" y="328612"/>
                  </a:cubicBezTo>
                  <a:cubicBezTo>
                    <a:pt x="206475" y="324790"/>
                    <a:pt x="199622" y="311813"/>
                    <a:pt x="203360" y="299547"/>
                  </a:cubicBezTo>
                  <a:lnTo>
                    <a:pt x="227923" y="220440"/>
                  </a:lnTo>
                  <a:lnTo>
                    <a:pt x="151741" y="195464"/>
                  </a:lnTo>
                  <a:lnTo>
                    <a:pt x="128602" y="243106"/>
                  </a:lnTo>
                  <a:cubicBezTo>
                    <a:pt x="127178" y="245861"/>
                    <a:pt x="125309" y="248350"/>
                    <a:pt x="122906" y="250483"/>
                  </a:cubicBezTo>
                  <a:lnTo>
                    <a:pt x="38625" y="323901"/>
                  </a:lnTo>
                  <a:cubicBezTo>
                    <a:pt x="28924" y="332434"/>
                    <a:pt x="14239" y="331368"/>
                    <a:pt x="5785" y="321679"/>
                  </a:cubicBezTo>
                  <a:cubicBezTo>
                    <a:pt x="-2759" y="311991"/>
                    <a:pt x="-1691" y="297325"/>
                    <a:pt x="8009" y="288881"/>
                  </a:cubicBezTo>
                  <a:lnTo>
                    <a:pt x="88731" y="218485"/>
                  </a:lnTo>
                  <a:cubicBezTo>
                    <a:pt x="106441" y="181776"/>
                    <a:pt x="119880" y="152622"/>
                    <a:pt x="119880" y="152622"/>
                  </a:cubicBezTo>
                  <a:lnTo>
                    <a:pt x="193570" y="75293"/>
                  </a:lnTo>
                  <a:cubicBezTo>
                    <a:pt x="207321" y="60805"/>
                    <a:pt x="225632" y="53272"/>
                    <a:pt x="244132" y="52795"/>
                  </a:cubicBezTo>
                  <a:close/>
                  <a:moveTo>
                    <a:pt x="337613" y="0"/>
                  </a:moveTo>
                  <a:cubicBezTo>
                    <a:pt x="359652" y="0"/>
                    <a:pt x="377518" y="17850"/>
                    <a:pt x="377518" y="39870"/>
                  </a:cubicBezTo>
                  <a:cubicBezTo>
                    <a:pt x="377518" y="61890"/>
                    <a:pt x="359652" y="79740"/>
                    <a:pt x="337613" y="79740"/>
                  </a:cubicBezTo>
                  <a:cubicBezTo>
                    <a:pt x="315574" y="79740"/>
                    <a:pt x="297708" y="61890"/>
                    <a:pt x="297708" y="39870"/>
                  </a:cubicBezTo>
                  <a:cubicBezTo>
                    <a:pt x="297708" y="17850"/>
                    <a:pt x="315574" y="0"/>
                    <a:pt x="3376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6" name="PA-简单685"/>
          <p:cNvSpPr txBox="1"/>
          <p:nvPr>
            <p:custDataLst>
              <p:tags r:id="rId7"/>
            </p:custDataLst>
          </p:nvPr>
        </p:nvSpPr>
        <p:spPr>
          <a:xfrm>
            <a:off x="2127126" y="2631555"/>
            <a:ext cx="4538448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将不同类别的垃圾进行了分流、使最终进入卫生填埋的量大大减少，延长了填埋场的使用寿命</a:t>
            </a:r>
          </a:p>
        </p:txBody>
      </p:sp>
      <p:sp>
        <p:nvSpPr>
          <p:cNvPr id="287" name="PA-简单686"/>
          <p:cNvSpPr txBox="1"/>
          <p:nvPr>
            <p:custDataLst>
              <p:tags r:id="rId8"/>
            </p:custDataLst>
          </p:nvPr>
        </p:nvSpPr>
        <p:spPr>
          <a:xfrm>
            <a:off x="2127126" y="3817425"/>
            <a:ext cx="4538448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14000"/>
              </a:lnSpc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提高了废品回收利用比例，减少了原材料的需求，减少二氧化碳的排放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;</a:t>
            </a:r>
          </a:p>
        </p:txBody>
      </p:sp>
      <p:sp>
        <p:nvSpPr>
          <p:cNvPr id="288" name="PA-简单687"/>
          <p:cNvSpPr txBox="1"/>
          <p:nvPr>
            <p:custDataLst>
              <p:tags r:id="rId9"/>
            </p:custDataLst>
          </p:nvPr>
        </p:nvSpPr>
        <p:spPr>
          <a:xfrm>
            <a:off x="2122194" y="5060409"/>
            <a:ext cx="9124926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14000"/>
              </a:lnSpc>
              <a:defRPr sz="1600">
                <a:solidFill>
                  <a:schemeClr val="tx1">
                    <a:lumMod val="95000"/>
                    <a:lumOff val="5000"/>
                  </a:schemeClr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  <a:cs typeface="+mn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sym typeface="+mn-lt"/>
              </a:rPr>
              <a:t>普及环保与垃圾的知识，提升全社会对环卫行业的认知，减少环卫工人的工作难度，形成尊重、关心环卫工人的氛围。</a:t>
            </a:r>
          </a:p>
        </p:txBody>
      </p:sp>
      <p:sp>
        <p:nvSpPr>
          <p:cNvPr id="290" name="PA-简单688"/>
          <p:cNvSpPr txBox="1"/>
          <p:nvPr>
            <p:custDataLst>
              <p:tags r:id="rId10"/>
            </p:custDataLst>
          </p:nvPr>
        </p:nvSpPr>
        <p:spPr>
          <a:xfrm>
            <a:off x="2127126" y="2262165"/>
            <a:ext cx="1408554" cy="4165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垃圾分流</a:t>
            </a:r>
          </a:p>
        </p:txBody>
      </p:sp>
      <p:sp>
        <p:nvSpPr>
          <p:cNvPr id="291" name="PA-简单689"/>
          <p:cNvSpPr txBox="1"/>
          <p:nvPr>
            <p:custDataLst>
              <p:tags r:id="rId11"/>
            </p:custDataLst>
          </p:nvPr>
        </p:nvSpPr>
        <p:spPr>
          <a:xfrm>
            <a:off x="2127126" y="3437321"/>
            <a:ext cx="1571114" cy="4165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废品回收率</a:t>
            </a:r>
          </a:p>
        </p:txBody>
      </p:sp>
      <p:sp>
        <p:nvSpPr>
          <p:cNvPr id="292" name="PA-简单690"/>
          <p:cNvSpPr txBox="1"/>
          <p:nvPr>
            <p:custDataLst>
              <p:tags r:id="rId12"/>
            </p:custDataLst>
          </p:nvPr>
        </p:nvSpPr>
        <p:spPr>
          <a:xfrm>
            <a:off x="2127126" y="4700981"/>
            <a:ext cx="1408554" cy="4165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环卫行业</a:t>
            </a:r>
          </a:p>
        </p:txBody>
      </p:sp>
      <p:pic>
        <p:nvPicPr>
          <p:cNvPr id="2" name="PA-简单69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6924453" y="3352045"/>
            <a:ext cx="645343" cy="817506"/>
          </a:xfrm>
          <a:prstGeom prst="rect">
            <a:avLst/>
          </a:prstGeom>
        </p:spPr>
      </p:pic>
      <p:pic>
        <p:nvPicPr>
          <p:cNvPr id="296" name="PA-简单692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7679007" y="3932827"/>
            <a:ext cx="509306" cy="645177"/>
          </a:xfrm>
          <a:prstGeom prst="rect">
            <a:avLst/>
          </a:prstGeom>
        </p:spPr>
      </p:pic>
      <p:pic>
        <p:nvPicPr>
          <p:cNvPr id="297" name="PA-简单69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7940847" y="2965869"/>
            <a:ext cx="546063" cy="691740"/>
          </a:xfrm>
          <a:prstGeom prst="rect">
            <a:avLst/>
          </a:prstGeom>
        </p:spPr>
      </p:pic>
      <p:pic>
        <p:nvPicPr>
          <p:cNvPr id="298" name="PA-简单69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10286793" y="3311739"/>
            <a:ext cx="645343" cy="817506"/>
          </a:xfrm>
          <a:prstGeom prst="rect">
            <a:avLst/>
          </a:prstGeom>
        </p:spPr>
      </p:pic>
      <p:pic>
        <p:nvPicPr>
          <p:cNvPr id="299" name="PA-简单695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10171052" y="4167055"/>
            <a:ext cx="438412" cy="555371"/>
          </a:xfrm>
          <a:prstGeom prst="rect">
            <a:avLst/>
          </a:prstGeom>
        </p:spPr>
      </p:pic>
      <p:pic>
        <p:nvPicPr>
          <p:cNvPr id="4" name="PA-简单696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9"/>
          <a:stretch>
            <a:fillRect/>
          </a:stretch>
        </p:blipFill>
        <p:spPr>
          <a:xfrm>
            <a:off x="8418297" y="1770448"/>
            <a:ext cx="1665338" cy="3082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/>
      <p:bldP spid="287" grpId="0"/>
      <p:bldP spid="288" grpId="0"/>
      <p:bldP spid="290" grpId="0"/>
      <p:bldP spid="291" grpId="0"/>
      <p:bldP spid="2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图片 224" descr="图片3"/>
          <p:cNvPicPr>
            <a:picLocks noChangeAspect="1"/>
          </p:cNvPicPr>
          <p:nvPr/>
        </p:nvPicPr>
        <p:blipFill>
          <a:blip r:embed="rId189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697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702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703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垃圾分类的意义</a:t>
            </a:r>
          </a:p>
        </p:txBody>
      </p:sp>
      <p:sp>
        <p:nvSpPr>
          <p:cNvPr id="29" name="PA-简单704"/>
          <p:cNvSpPr/>
          <p:nvPr>
            <p:custDataLst>
              <p:tags r:id="rId4"/>
            </p:custDataLst>
          </p:nvPr>
        </p:nvSpPr>
        <p:spPr bwMode="auto">
          <a:xfrm>
            <a:off x="948279" y="3929773"/>
            <a:ext cx="3149600" cy="120661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生活垃圾中有些物质不易降解，使土地受到严重侵蚀。垃圾分类，去掉能回收的、不易降解的物质，减少垃圾数量达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50%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以上。</a:t>
            </a:r>
          </a:p>
        </p:txBody>
      </p:sp>
      <p:sp>
        <p:nvSpPr>
          <p:cNvPr id="30" name="PA-简单705"/>
          <p:cNvSpPr txBox="1"/>
          <p:nvPr>
            <p:custDataLst>
              <p:tags r:id="rId5"/>
            </p:custDataLst>
          </p:nvPr>
        </p:nvSpPr>
        <p:spPr bwMode="auto">
          <a:xfrm>
            <a:off x="955041" y="3252547"/>
            <a:ext cx="3142838" cy="556105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ctr" defTabSz="914400">
              <a:defRPr sz="1600" kern="0">
                <a:solidFill>
                  <a:prstClr val="white"/>
                </a:solidFill>
                <a:latin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减少占地</a:t>
            </a:r>
          </a:p>
        </p:txBody>
      </p:sp>
      <p:sp>
        <p:nvSpPr>
          <p:cNvPr id="31" name="PA-简单706"/>
          <p:cNvSpPr/>
          <p:nvPr>
            <p:custDataLst>
              <p:tags r:id="rId6"/>
            </p:custDataLst>
          </p:nvPr>
        </p:nvSpPr>
        <p:spPr bwMode="auto">
          <a:xfrm>
            <a:off x="1987032" y="2275840"/>
            <a:ext cx="1078856" cy="786351"/>
          </a:xfrm>
          <a:custGeom>
            <a:avLst/>
            <a:gdLst>
              <a:gd name="T0" fmla="*/ 225185 h 604667"/>
              <a:gd name="T1" fmla="*/ 225185 h 604667"/>
              <a:gd name="T2" fmla="*/ 225185 h 604667"/>
              <a:gd name="T3" fmla="*/ 225185 h 604667"/>
              <a:gd name="T4" fmla="*/ 225185 h 604667"/>
              <a:gd name="T5" fmla="*/ 225185 h 604667"/>
              <a:gd name="T6" fmla="*/ 225185 h 604667"/>
              <a:gd name="T7" fmla="*/ 225185 h 604667"/>
              <a:gd name="T8" fmla="*/ 225185 h 604667"/>
              <a:gd name="T9" fmla="*/ 225185 h 604667"/>
              <a:gd name="T10" fmla="*/ 225185 h 604667"/>
              <a:gd name="T11" fmla="*/ 225185 h 604667"/>
              <a:gd name="T12" fmla="*/ 225185 h 604667"/>
              <a:gd name="T13" fmla="*/ 225185 h 604667"/>
              <a:gd name="T14" fmla="*/ 225185 h 604667"/>
              <a:gd name="T15" fmla="*/ 225185 h 604667"/>
              <a:gd name="T16" fmla="*/ 225185 h 604667"/>
              <a:gd name="T17" fmla="*/ 225185 h 604667"/>
              <a:gd name="T18" fmla="*/ 225185 h 604667"/>
              <a:gd name="T19" fmla="*/ 225185 h 604667"/>
              <a:gd name="T20" fmla="*/ 225185 h 604667"/>
              <a:gd name="T21" fmla="*/ 225185 h 604667"/>
              <a:gd name="T22" fmla="*/ 225185 h 604667"/>
              <a:gd name="T23" fmla="*/ 225185 h 604667"/>
              <a:gd name="T24" fmla="*/ 225185 h 604667"/>
              <a:gd name="T25" fmla="*/ 225185 h 604667"/>
              <a:gd name="T26" fmla="*/ 225185 h 604667"/>
              <a:gd name="T27" fmla="*/ 225185 h 604667"/>
              <a:gd name="T28" fmla="*/ 225185 h 604667"/>
              <a:gd name="T29" fmla="*/ 225185 h 604667"/>
              <a:gd name="T30" fmla="*/ 225185 h 604667"/>
              <a:gd name="T31" fmla="*/ 225185 h 604667"/>
              <a:gd name="T32" fmla="*/ 225185 h 604667"/>
              <a:gd name="T33" fmla="*/ 225185 h 604667"/>
              <a:gd name="T34" fmla="*/ 225185 h 604667"/>
              <a:gd name="T35" fmla="*/ 225185 h 604667"/>
              <a:gd name="T36" fmla="*/ 225185 h 604667"/>
              <a:gd name="T37" fmla="*/ 225185 h 604667"/>
              <a:gd name="T38" fmla="*/ 225185 h 604667"/>
              <a:gd name="T39" fmla="*/ 225185 h 604667"/>
              <a:gd name="T40" fmla="*/ 225185 h 604667"/>
              <a:gd name="T41" fmla="*/ 225185 h 604667"/>
              <a:gd name="T42" fmla="*/ 225185 h 604667"/>
              <a:gd name="T43" fmla="*/ 225185 h 604667"/>
              <a:gd name="T44" fmla="*/ 225185 h 604667"/>
              <a:gd name="T45" fmla="*/ 225185 h 604667"/>
              <a:gd name="T46" fmla="*/ 225185 h 604667"/>
              <a:gd name="T47" fmla="*/ 225185 h 604667"/>
              <a:gd name="T48" fmla="*/ 225185 h 604667"/>
              <a:gd name="T49" fmla="*/ 225185 h 604667"/>
              <a:gd name="T50" fmla="*/ 225185 h 604667"/>
              <a:gd name="T51" fmla="*/ 225185 h 604667"/>
              <a:gd name="T52" fmla="*/ 225185 h 604667"/>
              <a:gd name="T53" fmla="*/ 225185 h 604667"/>
              <a:gd name="T54" fmla="*/ 225185 h 604667"/>
              <a:gd name="T55" fmla="*/ 225185 h 604667"/>
              <a:gd name="T56" fmla="*/ 225185 h 604667"/>
              <a:gd name="T57" fmla="*/ 225185 h 604667"/>
              <a:gd name="T58" fmla="*/ 225185 h 604667"/>
              <a:gd name="T59" fmla="*/ 225185 h 604667"/>
              <a:gd name="T60" fmla="*/ 225185 h 604667"/>
              <a:gd name="T61" fmla="*/ 225185 h 604667"/>
              <a:gd name="T62" fmla="*/ 225185 h 604667"/>
              <a:gd name="T63" fmla="*/ 225185 h 604667"/>
              <a:gd name="T64" fmla="*/ 225185 h 604667"/>
              <a:gd name="T65" fmla="*/ 225185 h 604667"/>
              <a:gd name="T66" fmla="*/ 225185 h 604667"/>
              <a:gd name="T67" fmla="*/ 225185 h 604667"/>
              <a:gd name="T68" fmla="*/ 225185 h 604667"/>
              <a:gd name="T69" fmla="*/ 225185 h 604667"/>
              <a:gd name="T70" fmla="*/ 225185 h 604667"/>
              <a:gd name="T71" fmla="*/ 225185 h 604667"/>
              <a:gd name="T72" fmla="*/ 225185 h 604667"/>
              <a:gd name="T73" fmla="*/ 225185 h 604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6" h="142">
                <a:moveTo>
                  <a:pt x="107" y="56"/>
                </a:moveTo>
                <a:lnTo>
                  <a:pt x="103" y="92"/>
                </a:lnTo>
                <a:lnTo>
                  <a:pt x="164" y="92"/>
                </a:lnTo>
                <a:lnTo>
                  <a:pt x="160" y="56"/>
                </a:lnTo>
                <a:lnTo>
                  <a:pt x="107" y="56"/>
                </a:lnTo>
                <a:close/>
                <a:moveTo>
                  <a:pt x="219" y="8"/>
                </a:moveTo>
                <a:lnTo>
                  <a:pt x="201" y="0"/>
                </a:lnTo>
                <a:lnTo>
                  <a:pt x="65" y="0"/>
                </a:lnTo>
                <a:lnTo>
                  <a:pt x="47" y="8"/>
                </a:lnTo>
                <a:lnTo>
                  <a:pt x="0" y="121"/>
                </a:lnTo>
                <a:lnTo>
                  <a:pt x="17" y="142"/>
                </a:lnTo>
                <a:lnTo>
                  <a:pt x="249" y="142"/>
                </a:lnTo>
                <a:lnTo>
                  <a:pt x="266" y="121"/>
                </a:lnTo>
                <a:lnTo>
                  <a:pt x="219" y="8"/>
                </a:lnTo>
                <a:close/>
                <a:moveTo>
                  <a:pt x="65" y="10"/>
                </a:moveTo>
                <a:lnTo>
                  <a:pt x="201" y="10"/>
                </a:lnTo>
                <a:lnTo>
                  <a:pt x="201" y="32"/>
                </a:lnTo>
                <a:lnTo>
                  <a:pt x="65" y="32"/>
                </a:lnTo>
                <a:lnTo>
                  <a:pt x="65" y="10"/>
                </a:lnTo>
                <a:close/>
                <a:moveTo>
                  <a:pt x="25" y="121"/>
                </a:moveTo>
                <a:lnTo>
                  <a:pt x="61" y="13"/>
                </a:lnTo>
                <a:lnTo>
                  <a:pt x="61" y="34"/>
                </a:lnTo>
                <a:lnTo>
                  <a:pt x="36" y="121"/>
                </a:lnTo>
                <a:lnTo>
                  <a:pt x="37" y="121"/>
                </a:lnTo>
                <a:lnTo>
                  <a:pt x="25" y="121"/>
                </a:lnTo>
                <a:lnTo>
                  <a:pt x="25" y="121"/>
                </a:lnTo>
                <a:close/>
                <a:moveTo>
                  <a:pt x="40" y="121"/>
                </a:moveTo>
                <a:lnTo>
                  <a:pt x="64" y="36"/>
                </a:lnTo>
                <a:lnTo>
                  <a:pt x="201" y="36"/>
                </a:lnTo>
                <a:lnTo>
                  <a:pt x="225" y="121"/>
                </a:lnTo>
                <a:lnTo>
                  <a:pt x="40" y="121"/>
                </a:lnTo>
                <a:close/>
                <a:moveTo>
                  <a:pt x="228" y="121"/>
                </a:moveTo>
                <a:lnTo>
                  <a:pt x="229" y="121"/>
                </a:lnTo>
                <a:lnTo>
                  <a:pt x="204" y="34"/>
                </a:lnTo>
                <a:lnTo>
                  <a:pt x="204" y="11"/>
                </a:lnTo>
                <a:lnTo>
                  <a:pt x="241" y="121"/>
                </a:lnTo>
                <a:cubicBezTo>
                  <a:pt x="241" y="121"/>
                  <a:pt x="228" y="121"/>
                  <a:pt x="228" y="121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endParaRPr lang="zh-CN" altLang="en-US" sz="16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PA-简单707"/>
          <p:cNvSpPr/>
          <p:nvPr>
            <p:custDataLst>
              <p:tags r:id="rId7"/>
            </p:custDataLst>
          </p:nvPr>
        </p:nvSpPr>
        <p:spPr bwMode="auto">
          <a:xfrm>
            <a:off x="8271023" y="3929773"/>
            <a:ext cx="3149600" cy="147463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废弃的电池含有金属汞、镉等有毒的物质，会对人类产生严重的危害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;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土壤中的废塑料会导致农作物减产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;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抛弃的废塑料被动物误食，导致动物死亡的事故时有发生。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PA-简单708"/>
          <p:cNvSpPr txBox="1"/>
          <p:nvPr>
            <p:custDataLst>
              <p:tags r:id="rId8"/>
            </p:custDataLst>
          </p:nvPr>
        </p:nvSpPr>
        <p:spPr bwMode="auto">
          <a:xfrm>
            <a:off x="8277785" y="3252547"/>
            <a:ext cx="3142838" cy="556105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ctr" defTabSz="914400">
              <a:defRPr sz="1600" kern="0">
                <a:solidFill>
                  <a:prstClr val="white"/>
                </a:solidFill>
                <a:latin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defRPr/>
            </a:pPr>
            <a:r>
              <a:rPr lang="zh-CN" altLang="en-US" sz="2000" b="1" dirty="0">
                <a:latin typeface="+mn-lt"/>
                <a:cs typeface="+mn-ea"/>
                <a:sym typeface="+mn-lt"/>
              </a:rPr>
              <a:t>减少环境污染</a:t>
            </a:r>
          </a:p>
        </p:txBody>
      </p:sp>
      <p:sp>
        <p:nvSpPr>
          <p:cNvPr id="35" name="PA-简单709"/>
          <p:cNvSpPr/>
          <p:nvPr>
            <p:custDataLst>
              <p:tags r:id="rId9"/>
            </p:custDataLst>
          </p:nvPr>
        </p:nvSpPr>
        <p:spPr bwMode="auto">
          <a:xfrm>
            <a:off x="9383998" y="2210730"/>
            <a:ext cx="930413" cy="916569"/>
          </a:xfrm>
          <a:custGeom>
            <a:avLst/>
            <a:gdLst>
              <a:gd name="connsiteX0" fmla="*/ 223997 w 523242"/>
              <a:gd name="connsiteY0" fmla="*/ 396578 h 606722"/>
              <a:gd name="connsiteX1" fmla="*/ 299193 w 523242"/>
              <a:gd name="connsiteY1" fmla="*/ 396578 h 606722"/>
              <a:gd name="connsiteX2" fmla="*/ 319661 w 523242"/>
              <a:gd name="connsiteY2" fmla="*/ 442752 h 606722"/>
              <a:gd name="connsiteX3" fmla="*/ 261550 w 523242"/>
              <a:gd name="connsiteY3" fmla="*/ 455006 h 606722"/>
              <a:gd name="connsiteX4" fmla="*/ 203440 w 523242"/>
              <a:gd name="connsiteY4" fmla="*/ 442752 h 606722"/>
              <a:gd name="connsiteX5" fmla="*/ 261586 w 523242"/>
              <a:gd name="connsiteY5" fmla="*/ 320180 h 606722"/>
              <a:gd name="connsiteX6" fmla="*/ 253218 w 523242"/>
              <a:gd name="connsiteY6" fmla="*/ 328624 h 606722"/>
              <a:gd name="connsiteX7" fmla="*/ 261586 w 523242"/>
              <a:gd name="connsiteY7" fmla="*/ 337067 h 606722"/>
              <a:gd name="connsiteX8" fmla="*/ 270043 w 523242"/>
              <a:gd name="connsiteY8" fmla="*/ 328624 h 606722"/>
              <a:gd name="connsiteX9" fmla="*/ 261586 w 523242"/>
              <a:gd name="connsiteY9" fmla="*/ 320180 h 606722"/>
              <a:gd name="connsiteX10" fmla="*/ 261586 w 523242"/>
              <a:gd name="connsiteY10" fmla="*/ 286496 h 606722"/>
              <a:gd name="connsiteX11" fmla="*/ 303784 w 523242"/>
              <a:gd name="connsiteY11" fmla="*/ 328624 h 606722"/>
              <a:gd name="connsiteX12" fmla="*/ 261586 w 523242"/>
              <a:gd name="connsiteY12" fmla="*/ 370751 h 606722"/>
              <a:gd name="connsiteX13" fmla="*/ 219388 w 523242"/>
              <a:gd name="connsiteY13" fmla="*/ 328624 h 606722"/>
              <a:gd name="connsiteX14" fmla="*/ 261586 w 523242"/>
              <a:gd name="connsiteY14" fmla="*/ 286496 h 606722"/>
              <a:gd name="connsiteX15" fmla="*/ 331549 w 523242"/>
              <a:gd name="connsiteY15" fmla="*/ 221293 h 606722"/>
              <a:gd name="connsiteX16" fmla="*/ 389661 w 523242"/>
              <a:gd name="connsiteY16" fmla="*/ 321792 h 606722"/>
              <a:gd name="connsiteX17" fmla="*/ 339292 w 523242"/>
              <a:gd name="connsiteY17" fmla="*/ 327212 h 606722"/>
              <a:gd name="connsiteX18" fmla="*/ 301737 w 523242"/>
              <a:gd name="connsiteY18" fmla="*/ 262168 h 606722"/>
              <a:gd name="connsiteX19" fmla="*/ 191603 w 523242"/>
              <a:gd name="connsiteY19" fmla="*/ 221293 h 606722"/>
              <a:gd name="connsiteX20" fmla="*/ 221504 w 523242"/>
              <a:gd name="connsiteY20" fmla="*/ 262168 h 606722"/>
              <a:gd name="connsiteX21" fmla="*/ 183860 w 523242"/>
              <a:gd name="connsiteY21" fmla="*/ 327212 h 606722"/>
              <a:gd name="connsiteX22" fmla="*/ 133580 w 523242"/>
              <a:gd name="connsiteY22" fmla="*/ 321792 h 606722"/>
              <a:gd name="connsiteX23" fmla="*/ 191603 w 523242"/>
              <a:gd name="connsiteY23" fmla="*/ 221293 h 606722"/>
              <a:gd name="connsiteX24" fmla="*/ 101284 w 523242"/>
              <a:gd name="connsiteY24" fmla="*/ 101135 h 606722"/>
              <a:gd name="connsiteX25" fmla="*/ 101284 w 523242"/>
              <a:gd name="connsiteY25" fmla="*/ 556154 h 606722"/>
              <a:gd name="connsiteX26" fmla="*/ 421958 w 523242"/>
              <a:gd name="connsiteY26" fmla="*/ 556154 h 606722"/>
              <a:gd name="connsiteX27" fmla="*/ 421958 w 523242"/>
              <a:gd name="connsiteY27" fmla="*/ 101135 h 606722"/>
              <a:gd name="connsiteX28" fmla="*/ 320674 w 523242"/>
              <a:gd name="connsiteY28" fmla="*/ 0 h 606722"/>
              <a:gd name="connsiteX29" fmla="*/ 371316 w 523242"/>
              <a:gd name="connsiteY29" fmla="*/ 0 h 606722"/>
              <a:gd name="connsiteX30" fmla="*/ 371316 w 523242"/>
              <a:gd name="connsiteY30" fmla="*/ 50568 h 606722"/>
              <a:gd name="connsiteX31" fmla="*/ 472600 w 523242"/>
              <a:gd name="connsiteY31" fmla="*/ 50568 h 606722"/>
              <a:gd name="connsiteX32" fmla="*/ 523242 w 523242"/>
              <a:gd name="connsiteY32" fmla="*/ 50568 h 606722"/>
              <a:gd name="connsiteX33" fmla="*/ 523242 w 523242"/>
              <a:gd name="connsiteY33" fmla="*/ 101135 h 606722"/>
              <a:gd name="connsiteX34" fmla="*/ 472600 w 523242"/>
              <a:gd name="connsiteY34" fmla="*/ 101135 h 606722"/>
              <a:gd name="connsiteX35" fmla="*/ 472600 w 523242"/>
              <a:gd name="connsiteY35" fmla="*/ 303317 h 606722"/>
              <a:gd name="connsiteX36" fmla="*/ 523242 w 523242"/>
              <a:gd name="connsiteY36" fmla="*/ 303317 h 606722"/>
              <a:gd name="connsiteX37" fmla="*/ 523242 w 523242"/>
              <a:gd name="connsiteY37" fmla="*/ 353884 h 606722"/>
              <a:gd name="connsiteX38" fmla="*/ 472600 w 523242"/>
              <a:gd name="connsiteY38" fmla="*/ 353884 h 606722"/>
              <a:gd name="connsiteX39" fmla="*/ 472600 w 523242"/>
              <a:gd name="connsiteY39" fmla="*/ 556154 h 606722"/>
              <a:gd name="connsiteX40" fmla="*/ 523242 w 523242"/>
              <a:gd name="connsiteY40" fmla="*/ 556154 h 606722"/>
              <a:gd name="connsiteX41" fmla="*/ 523242 w 523242"/>
              <a:gd name="connsiteY41" fmla="*/ 606722 h 606722"/>
              <a:gd name="connsiteX42" fmla="*/ 472600 w 523242"/>
              <a:gd name="connsiteY42" fmla="*/ 606722 h 606722"/>
              <a:gd name="connsiteX43" fmla="*/ 50642 w 523242"/>
              <a:gd name="connsiteY43" fmla="*/ 606722 h 606722"/>
              <a:gd name="connsiteX44" fmla="*/ 0 w 523242"/>
              <a:gd name="connsiteY44" fmla="*/ 606722 h 606722"/>
              <a:gd name="connsiteX45" fmla="*/ 0 w 523242"/>
              <a:gd name="connsiteY45" fmla="*/ 556154 h 606722"/>
              <a:gd name="connsiteX46" fmla="*/ 50642 w 523242"/>
              <a:gd name="connsiteY46" fmla="*/ 556154 h 606722"/>
              <a:gd name="connsiteX47" fmla="*/ 50642 w 523242"/>
              <a:gd name="connsiteY47" fmla="*/ 353884 h 606722"/>
              <a:gd name="connsiteX48" fmla="*/ 0 w 523242"/>
              <a:gd name="connsiteY48" fmla="*/ 353884 h 606722"/>
              <a:gd name="connsiteX49" fmla="*/ 0 w 523242"/>
              <a:gd name="connsiteY49" fmla="*/ 303317 h 606722"/>
              <a:gd name="connsiteX50" fmla="*/ 50642 w 523242"/>
              <a:gd name="connsiteY50" fmla="*/ 303317 h 606722"/>
              <a:gd name="connsiteX51" fmla="*/ 50642 w 523242"/>
              <a:gd name="connsiteY51" fmla="*/ 101135 h 606722"/>
              <a:gd name="connsiteX52" fmla="*/ 0 w 523242"/>
              <a:gd name="connsiteY52" fmla="*/ 101135 h 606722"/>
              <a:gd name="connsiteX53" fmla="*/ 0 w 523242"/>
              <a:gd name="connsiteY53" fmla="*/ 50568 h 606722"/>
              <a:gd name="connsiteX54" fmla="*/ 50642 w 523242"/>
              <a:gd name="connsiteY54" fmla="*/ 50568 h 606722"/>
              <a:gd name="connsiteX55" fmla="*/ 320674 w 523242"/>
              <a:gd name="connsiteY55" fmla="*/ 50568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23242" h="606722">
                <a:moveTo>
                  <a:pt x="223997" y="396578"/>
                </a:moveTo>
                <a:cubicBezTo>
                  <a:pt x="247846" y="407145"/>
                  <a:pt x="275255" y="407145"/>
                  <a:pt x="299193" y="396578"/>
                </a:cubicBezTo>
                <a:lnTo>
                  <a:pt x="319661" y="442752"/>
                </a:lnTo>
                <a:cubicBezTo>
                  <a:pt x="301240" y="450921"/>
                  <a:pt x="281395" y="455006"/>
                  <a:pt x="261550" y="455006"/>
                </a:cubicBezTo>
                <a:cubicBezTo>
                  <a:pt x="241795" y="455006"/>
                  <a:pt x="221950" y="450921"/>
                  <a:pt x="203440" y="442752"/>
                </a:cubicBezTo>
                <a:close/>
                <a:moveTo>
                  <a:pt x="261586" y="320180"/>
                </a:moveTo>
                <a:cubicBezTo>
                  <a:pt x="256957" y="320180"/>
                  <a:pt x="253218" y="323913"/>
                  <a:pt x="253218" y="328624"/>
                </a:cubicBezTo>
                <a:cubicBezTo>
                  <a:pt x="253218" y="333245"/>
                  <a:pt x="256957" y="337067"/>
                  <a:pt x="261586" y="337067"/>
                </a:cubicBezTo>
                <a:cubicBezTo>
                  <a:pt x="266304" y="337067"/>
                  <a:pt x="270043" y="333245"/>
                  <a:pt x="270043" y="328624"/>
                </a:cubicBezTo>
                <a:cubicBezTo>
                  <a:pt x="270043" y="323913"/>
                  <a:pt x="266304" y="320180"/>
                  <a:pt x="261586" y="320180"/>
                </a:cubicBezTo>
                <a:close/>
                <a:moveTo>
                  <a:pt x="261586" y="286496"/>
                </a:moveTo>
                <a:cubicBezTo>
                  <a:pt x="284911" y="286496"/>
                  <a:pt x="303784" y="305338"/>
                  <a:pt x="303784" y="328624"/>
                </a:cubicBezTo>
                <a:cubicBezTo>
                  <a:pt x="303784" y="351820"/>
                  <a:pt x="284911" y="370751"/>
                  <a:pt x="261586" y="370751"/>
                </a:cubicBezTo>
                <a:cubicBezTo>
                  <a:pt x="238350" y="370751"/>
                  <a:pt x="219388" y="351820"/>
                  <a:pt x="219388" y="328624"/>
                </a:cubicBezTo>
                <a:cubicBezTo>
                  <a:pt x="219388" y="305338"/>
                  <a:pt x="238350" y="286496"/>
                  <a:pt x="261586" y="286496"/>
                </a:cubicBezTo>
                <a:close/>
                <a:moveTo>
                  <a:pt x="331549" y="221293"/>
                </a:moveTo>
                <a:cubicBezTo>
                  <a:pt x="364209" y="245107"/>
                  <a:pt x="385389" y="281717"/>
                  <a:pt x="389661" y="321792"/>
                </a:cubicBezTo>
                <a:lnTo>
                  <a:pt x="339292" y="327212"/>
                </a:lnTo>
                <a:cubicBezTo>
                  <a:pt x="336533" y="301265"/>
                  <a:pt x="322828" y="277540"/>
                  <a:pt x="301737" y="262168"/>
                </a:cubicBezTo>
                <a:close/>
                <a:moveTo>
                  <a:pt x="191603" y="221293"/>
                </a:moveTo>
                <a:lnTo>
                  <a:pt x="221504" y="262168"/>
                </a:lnTo>
                <a:cubicBezTo>
                  <a:pt x="200413" y="277540"/>
                  <a:pt x="186708" y="301265"/>
                  <a:pt x="183860" y="327212"/>
                </a:cubicBezTo>
                <a:lnTo>
                  <a:pt x="133580" y="321792"/>
                </a:lnTo>
                <a:cubicBezTo>
                  <a:pt x="137852" y="281717"/>
                  <a:pt x="159032" y="245107"/>
                  <a:pt x="191603" y="221293"/>
                </a:cubicBezTo>
                <a:close/>
                <a:moveTo>
                  <a:pt x="101284" y="101135"/>
                </a:moveTo>
                <a:lnTo>
                  <a:pt x="101284" y="556154"/>
                </a:lnTo>
                <a:lnTo>
                  <a:pt x="421958" y="556154"/>
                </a:lnTo>
                <a:lnTo>
                  <a:pt x="421958" y="101135"/>
                </a:lnTo>
                <a:close/>
                <a:moveTo>
                  <a:pt x="320674" y="0"/>
                </a:moveTo>
                <a:lnTo>
                  <a:pt x="371316" y="0"/>
                </a:lnTo>
                <a:lnTo>
                  <a:pt x="371316" y="50568"/>
                </a:lnTo>
                <a:lnTo>
                  <a:pt x="472600" y="50568"/>
                </a:lnTo>
                <a:lnTo>
                  <a:pt x="523242" y="50568"/>
                </a:lnTo>
                <a:lnTo>
                  <a:pt x="523242" y="101135"/>
                </a:lnTo>
                <a:lnTo>
                  <a:pt x="472600" y="101135"/>
                </a:lnTo>
                <a:lnTo>
                  <a:pt x="472600" y="303317"/>
                </a:lnTo>
                <a:lnTo>
                  <a:pt x="523242" y="303317"/>
                </a:lnTo>
                <a:lnTo>
                  <a:pt x="523242" y="353884"/>
                </a:lnTo>
                <a:lnTo>
                  <a:pt x="472600" y="353884"/>
                </a:lnTo>
                <a:lnTo>
                  <a:pt x="472600" y="556154"/>
                </a:lnTo>
                <a:lnTo>
                  <a:pt x="523242" y="556154"/>
                </a:lnTo>
                <a:lnTo>
                  <a:pt x="523242" y="606722"/>
                </a:lnTo>
                <a:lnTo>
                  <a:pt x="472600" y="606722"/>
                </a:lnTo>
                <a:lnTo>
                  <a:pt x="50642" y="606722"/>
                </a:lnTo>
                <a:lnTo>
                  <a:pt x="0" y="606722"/>
                </a:lnTo>
                <a:lnTo>
                  <a:pt x="0" y="556154"/>
                </a:lnTo>
                <a:lnTo>
                  <a:pt x="50642" y="556154"/>
                </a:lnTo>
                <a:lnTo>
                  <a:pt x="50642" y="353884"/>
                </a:lnTo>
                <a:lnTo>
                  <a:pt x="0" y="353884"/>
                </a:lnTo>
                <a:lnTo>
                  <a:pt x="0" y="303317"/>
                </a:lnTo>
                <a:lnTo>
                  <a:pt x="50642" y="303317"/>
                </a:lnTo>
                <a:lnTo>
                  <a:pt x="50642" y="101135"/>
                </a:lnTo>
                <a:lnTo>
                  <a:pt x="0" y="101135"/>
                </a:lnTo>
                <a:lnTo>
                  <a:pt x="0" y="50568"/>
                </a:lnTo>
                <a:lnTo>
                  <a:pt x="50642" y="50568"/>
                </a:lnTo>
                <a:lnTo>
                  <a:pt x="320674" y="50568"/>
                </a:lnTo>
                <a:close/>
              </a:path>
            </a:pathLst>
          </a:custGeom>
          <a:solidFill>
            <a:schemeClr val="accent2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endParaRPr lang="zh-CN" altLang="en-US" sz="1600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38" name="PA-简单710"/>
          <p:cNvGrpSpPr/>
          <p:nvPr>
            <p:custDataLst>
              <p:tags r:id="rId10"/>
            </p:custDataLst>
          </p:nvPr>
        </p:nvGrpSpPr>
        <p:grpSpPr>
          <a:xfrm>
            <a:off x="4312884" y="2866758"/>
            <a:ext cx="3566232" cy="2177956"/>
            <a:chOff x="8435975" y="4416425"/>
            <a:chExt cx="3305176" cy="1882776"/>
          </a:xfrm>
        </p:grpSpPr>
        <p:sp>
          <p:nvSpPr>
            <p:cNvPr id="39" name="PA-AutoShape 3"/>
            <p:cNvSpPr>
              <a:spLocks noChangeAspect="1" noChangeArrowheads="1" noTextEdit="1"/>
            </p:cNvSpPr>
            <p:nvPr>
              <p:custDataLst>
                <p:tags r:id="rId11"/>
              </p:custDataLst>
            </p:nvPr>
          </p:nvSpPr>
          <p:spPr bwMode="auto">
            <a:xfrm>
              <a:off x="8435975" y="4416425"/>
              <a:ext cx="3305175" cy="188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40" name="PA-图片 5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19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2975" y="4487863"/>
              <a:ext cx="3176588" cy="181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A-图片 6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9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7388" y="5757863"/>
              <a:ext cx="584200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A-图片 7"/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>
            <a:blip r:embed="rId19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8413" y="5888038"/>
              <a:ext cx="133350" cy="19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A-图片 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9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8588" y="6018213"/>
              <a:ext cx="66675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A-图片 9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>
            <a:blip r:embed="rId19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2125" y="5692775"/>
              <a:ext cx="196850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A-图片 10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9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1200" y="5888038"/>
              <a:ext cx="66675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A-图片 11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>
            <a:blip r:embed="rId19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1950" y="5692775"/>
              <a:ext cx="133350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A-图片 12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19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6288" y="5888038"/>
              <a:ext cx="196850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A-图片 13"/>
            <p:cNvPicPr>
              <a:picLocks noChangeAspect="1" noChangeArrowheads="1"/>
            </p:cNvPicPr>
            <p:nvPr>
              <p:custDataLst>
                <p:tags r:id="rId20"/>
              </p:custDataLst>
            </p:nvPr>
          </p:nvPicPr>
          <p:blipFill>
            <a:blip r:embed="rId19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3363" y="5497513"/>
              <a:ext cx="131763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A-图片 14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19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58413" y="5822950"/>
              <a:ext cx="68263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A-图片 15"/>
            <p:cNvPicPr>
              <a:picLocks noChangeAspect="1" noChangeArrowheads="1"/>
            </p:cNvPicPr>
            <p:nvPr>
              <p:custDataLst>
                <p:tags r:id="rId22"/>
              </p:custDataLst>
            </p:nvPr>
          </p:nvPicPr>
          <p:blipFill>
            <a:blip r:embed="rId20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1375" y="5822950"/>
              <a:ext cx="196850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A-图片 16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0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8275" y="5300663"/>
              <a:ext cx="66675" cy="525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A-图片 17"/>
            <p:cNvPicPr>
              <a:picLocks noChangeAspect="1" noChangeArrowheads="1"/>
            </p:cNvPicPr>
            <p:nvPr>
              <p:custDataLst>
                <p:tags r:id="rId24"/>
              </p:custDataLst>
            </p:nvPr>
          </p:nvPicPr>
          <p:blipFill>
            <a:blip r:embed="rId20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9963" y="5757863"/>
              <a:ext cx="196850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A-图片 18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0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8100" y="5300663"/>
              <a:ext cx="13335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A-图片 19"/>
            <p:cNvPicPr>
              <a:picLocks noChangeAspect="1" noChangeArrowheads="1"/>
            </p:cNvPicPr>
            <p:nvPr>
              <p:custDataLst>
                <p:tags r:id="rId26"/>
              </p:custDataLst>
            </p:nvPr>
          </p:nvPicPr>
          <p:blipFill>
            <a:blip r:embed="rId20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7388" y="5692775"/>
              <a:ext cx="195263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A-图片 20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0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60138" y="5692775"/>
              <a:ext cx="6667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A-图片 21"/>
            <p:cNvPicPr>
              <a:picLocks noChangeAspect="1" noChangeArrowheads="1"/>
            </p:cNvPicPr>
            <p:nvPr>
              <p:custDataLst>
                <p:tags r:id="rId28"/>
              </p:custDataLst>
            </p:nvPr>
          </p:nvPicPr>
          <p:blipFill>
            <a:blip r:embed="rId20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1950" y="5627688"/>
              <a:ext cx="68263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A-图片 22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20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2300" y="5627688"/>
              <a:ext cx="66675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A-图片 23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20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4600" y="5302250"/>
              <a:ext cx="66675" cy="32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A-图片 24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20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9513" y="5302250"/>
              <a:ext cx="6667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A-图片 25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2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3363" y="5367338"/>
              <a:ext cx="66675" cy="13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A-图片 26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2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64600" y="4910138"/>
              <a:ext cx="196850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A-图片 27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2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8100" y="4845050"/>
              <a:ext cx="2619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A-图片 30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2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3188" y="4779963"/>
              <a:ext cx="2619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PA-图片 32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2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3363" y="4714875"/>
              <a:ext cx="2619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A-图片 34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6863" y="4649788"/>
              <a:ext cx="3270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A-图片 37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7038" y="4584700"/>
              <a:ext cx="32702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A-图片 38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17175" y="4519613"/>
              <a:ext cx="198438" cy="13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A-图片 39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2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2300" y="4519613"/>
              <a:ext cx="131763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PA-图片 40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2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0413" y="5624513"/>
              <a:ext cx="447675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PA-图片 41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2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6500" y="5751513"/>
              <a:ext cx="65088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PA-图片 42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2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3413" y="5624513"/>
              <a:ext cx="130175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A-图片 43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2913" y="4664075"/>
              <a:ext cx="32067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A-图片 44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20413" y="4727575"/>
              <a:ext cx="66675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A-图片 45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9413" y="4600575"/>
              <a:ext cx="6667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A-图片 46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2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3913" y="4792663"/>
              <a:ext cx="130175" cy="13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A-图片 47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2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5913" y="4600575"/>
              <a:ext cx="66675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A-图片 48"/>
            <p:cNvPicPr>
              <a:picLocks noChangeAspect="1" noChangeArrowheads="1"/>
            </p:cNvPicPr>
            <p:nvPr>
              <p:custDataLst>
                <p:tags r:id="rId49"/>
              </p:custDataLst>
            </p:nvPr>
          </p:nvPicPr>
          <p:blipFill>
            <a:blip r:embed="rId2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12413" y="4600575"/>
              <a:ext cx="6667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A-图片 49"/>
            <p:cNvPicPr>
              <a:picLocks noChangeAspect="1" noChangeArrowheads="1"/>
            </p:cNvPicPr>
            <p:nvPr>
              <p:custDataLst>
                <p:tags r:id="rId50"/>
              </p:custDataLst>
            </p:nvPr>
          </p:nvPicPr>
          <p:blipFill>
            <a:blip r:embed="rId2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2913" y="4600575"/>
              <a:ext cx="130175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" name="PA-任意多边形 50"/>
            <p:cNvSpPr/>
            <p:nvPr>
              <p:custDataLst>
                <p:tags r:id="rId51"/>
              </p:custDataLst>
            </p:nvPr>
          </p:nvSpPr>
          <p:spPr bwMode="auto">
            <a:xfrm>
              <a:off x="8435975" y="5249863"/>
              <a:ext cx="631825" cy="52388"/>
            </a:xfrm>
            <a:custGeom>
              <a:avLst/>
              <a:gdLst>
                <a:gd name="T0" fmla="*/ 398 w 398"/>
                <a:gd name="T1" fmla="*/ 0 h 33"/>
                <a:gd name="T2" fmla="*/ 397 w 398"/>
                <a:gd name="T3" fmla="*/ 33 h 33"/>
                <a:gd name="T4" fmla="*/ 0 w 398"/>
                <a:gd name="T5" fmla="*/ 33 h 33"/>
                <a:gd name="T6" fmla="*/ 0 w 398"/>
                <a:gd name="T7" fmla="*/ 0 h 33"/>
                <a:gd name="T8" fmla="*/ 398 w 39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33">
                  <a:moveTo>
                    <a:pt x="398" y="0"/>
                  </a:moveTo>
                  <a:lnTo>
                    <a:pt x="397" y="33"/>
                  </a:lnTo>
                  <a:lnTo>
                    <a:pt x="0" y="33"/>
                  </a:lnTo>
                  <a:lnTo>
                    <a:pt x="0" y="0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8488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0" name="PA-任意多边形 51"/>
            <p:cNvSpPr/>
            <p:nvPr>
              <p:custDataLst>
                <p:tags r:id="rId52"/>
              </p:custDataLst>
            </p:nvPr>
          </p:nvSpPr>
          <p:spPr bwMode="auto">
            <a:xfrm>
              <a:off x="8435975" y="5249863"/>
              <a:ext cx="631825" cy="52388"/>
            </a:xfrm>
            <a:custGeom>
              <a:avLst/>
              <a:gdLst>
                <a:gd name="T0" fmla="*/ 398 w 398"/>
                <a:gd name="T1" fmla="*/ 0 h 33"/>
                <a:gd name="T2" fmla="*/ 397 w 398"/>
                <a:gd name="T3" fmla="*/ 33 h 33"/>
                <a:gd name="T4" fmla="*/ 0 w 398"/>
                <a:gd name="T5" fmla="*/ 33 h 33"/>
                <a:gd name="T6" fmla="*/ 0 w 398"/>
                <a:gd name="T7" fmla="*/ 0 h 33"/>
                <a:gd name="T8" fmla="*/ 398 w 398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33">
                  <a:moveTo>
                    <a:pt x="398" y="0"/>
                  </a:moveTo>
                  <a:lnTo>
                    <a:pt x="397" y="33"/>
                  </a:lnTo>
                  <a:lnTo>
                    <a:pt x="0" y="33"/>
                  </a:lnTo>
                  <a:lnTo>
                    <a:pt x="0" y="0"/>
                  </a:lnTo>
                  <a:lnTo>
                    <a:pt x="3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1" name="PA-任意多边形 52"/>
            <p:cNvSpPr/>
            <p:nvPr>
              <p:custDataLst>
                <p:tags r:id="rId53"/>
              </p:custDataLst>
            </p:nvPr>
          </p:nvSpPr>
          <p:spPr bwMode="auto">
            <a:xfrm>
              <a:off x="9066213" y="5249863"/>
              <a:ext cx="234950" cy="466725"/>
            </a:xfrm>
            <a:custGeom>
              <a:avLst/>
              <a:gdLst>
                <a:gd name="T0" fmla="*/ 148 w 148"/>
                <a:gd name="T1" fmla="*/ 261 h 294"/>
                <a:gd name="T2" fmla="*/ 148 w 148"/>
                <a:gd name="T3" fmla="*/ 294 h 294"/>
                <a:gd name="T4" fmla="*/ 0 w 148"/>
                <a:gd name="T5" fmla="*/ 33 h 294"/>
                <a:gd name="T6" fmla="*/ 1 w 148"/>
                <a:gd name="T7" fmla="*/ 0 h 294"/>
                <a:gd name="T8" fmla="*/ 148 w 148"/>
                <a:gd name="T9" fmla="*/ 26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94">
                  <a:moveTo>
                    <a:pt x="148" y="261"/>
                  </a:moveTo>
                  <a:lnTo>
                    <a:pt x="148" y="294"/>
                  </a:lnTo>
                  <a:lnTo>
                    <a:pt x="0" y="33"/>
                  </a:lnTo>
                  <a:lnTo>
                    <a:pt x="1" y="0"/>
                  </a:lnTo>
                  <a:lnTo>
                    <a:pt x="148" y="261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PA-任意多边形 53"/>
            <p:cNvSpPr/>
            <p:nvPr>
              <p:custDataLst>
                <p:tags r:id="rId54"/>
              </p:custDataLst>
            </p:nvPr>
          </p:nvSpPr>
          <p:spPr bwMode="auto">
            <a:xfrm>
              <a:off x="9066213" y="5249863"/>
              <a:ext cx="234950" cy="466725"/>
            </a:xfrm>
            <a:custGeom>
              <a:avLst/>
              <a:gdLst>
                <a:gd name="T0" fmla="*/ 148 w 148"/>
                <a:gd name="T1" fmla="*/ 261 h 294"/>
                <a:gd name="T2" fmla="*/ 148 w 148"/>
                <a:gd name="T3" fmla="*/ 294 h 294"/>
                <a:gd name="T4" fmla="*/ 0 w 148"/>
                <a:gd name="T5" fmla="*/ 33 h 294"/>
                <a:gd name="T6" fmla="*/ 1 w 148"/>
                <a:gd name="T7" fmla="*/ 0 h 294"/>
                <a:gd name="T8" fmla="*/ 148 w 148"/>
                <a:gd name="T9" fmla="*/ 26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94">
                  <a:moveTo>
                    <a:pt x="148" y="261"/>
                  </a:moveTo>
                  <a:lnTo>
                    <a:pt x="148" y="294"/>
                  </a:lnTo>
                  <a:lnTo>
                    <a:pt x="0" y="33"/>
                  </a:lnTo>
                  <a:lnTo>
                    <a:pt x="1" y="0"/>
                  </a:lnTo>
                  <a:lnTo>
                    <a:pt x="148" y="2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3" name="PA-任意多边形 54"/>
            <p:cNvSpPr/>
            <p:nvPr>
              <p:custDataLst>
                <p:tags r:id="rId55"/>
              </p:custDataLst>
            </p:nvPr>
          </p:nvSpPr>
          <p:spPr bwMode="auto">
            <a:xfrm>
              <a:off x="9301163" y="5588000"/>
              <a:ext cx="698500" cy="128588"/>
            </a:xfrm>
            <a:custGeom>
              <a:avLst/>
              <a:gdLst>
                <a:gd name="T0" fmla="*/ 440 w 440"/>
                <a:gd name="T1" fmla="*/ 0 h 81"/>
                <a:gd name="T2" fmla="*/ 440 w 440"/>
                <a:gd name="T3" fmla="*/ 34 h 81"/>
                <a:gd name="T4" fmla="*/ 0 w 440"/>
                <a:gd name="T5" fmla="*/ 81 h 81"/>
                <a:gd name="T6" fmla="*/ 0 w 440"/>
                <a:gd name="T7" fmla="*/ 48 h 81"/>
                <a:gd name="T8" fmla="*/ 440 w 440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81">
                  <a:moveTo>
                    <a:pt x="440" y="0"/>
                  </a:moveTo>
                  <a:lnTo>
                    <a:pt x="440" y="34"/>
                  </a:lnTo>
                  <a:lnTo>
                    <a:pt x="0" y="81"/>
                  </a:lnTo>
                  <a:lnTo>
                    <a:pt x="0" y="48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8286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4" name="PA-任意多边形 55"/>
            <p:cNvSpPr/>
            <p:nvPr>
              <p:custDataLst>
                <p:tags r:id="rId56"/>
              </p:custDataLst>
            </p:nvPr>
          </p:nvSpPr>
          <p:spPr bwMode="auto">
            <a:xfrm>
              <a:off x="9301163" y="5588000"/>
              <a:ext cx="698500" cy="128588"/>
            </a:xfrm>
            <a:custGeom>
              <a:avLst/>
              <a:gdLst>
                <a:gd name="T0" fmla="*/ 440 w 440"/>
                <a:gd name="T1" fmla="*/ 0 h 81"/>
                <a:gd name="T2" fmla="*/ 440 w 440"/>
                <a:gd name="T3" fmla="*/ 34 h 81"/>
                <a:gd name="T4" fmla="*/ 0 w 440"/>
                <a:gd name="T5" fmla="*/ 81 h 81"/>
                <a:gd name="T6" fmla="*/ 0 w 440"/>
                <a:gd name="T7" fmla="*/ 48 h 81"/>
                <a:gd name="T8" fmla="*/ 440 w 440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81">
                  <a:moveTo>
                    <a:pt x="440" y="0"/>
                  </a:moveTo>
                  <a:lnTo>
                    <a:pt x="440" y="34"/>
                  </a:lnTo>
                  <a:lnTo>
                    <a:pt x="0" y="81"/>
                  </a:lnTo>
                  <a:lnTo>
                    <a:pt x="0" y="48"/>
                  </a:lnTo>
                  <a:lnTo>
                    <a:pt x="4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5" name="PA-任意多边形 56"/>
            <p:cNvSpPr/>
            <p:nvPr>
              <p:custDataLst>
                <p:tags r:id="rId57"/>
              </p:custDataLst>
            </p:nvPr>
          </p:nvSpPr>
          <p:spPr bwMode="auto">
            <a:xfrm>
              <a:off x="9999663" y="5588000"/>
              <a:ext cx="479425" cy="677863"/>
            </a:xfrm>
            <a:custGeom>
              <a:avLst/>
              <a:gdLst>
                <a:gd name="T0" fmla="*/ 302 w 302"/>
                <a:gd name="T1" fmla="*/ 394 h 427"/>
                <a:gd name="T2" fmla="*/ 302 w 302"/>
                <a:gd name="T3" fmla="*/ 427 h 427"/>
                <a:gd name="T4" fmla="*/ 0 w 302"/>
                <a:gd name="T5" fmla="*/ 34 h 427"/>
                <a:gd name="T6" fmla="*/ 0 w 302"/>
                <a:gd name="T7" fmla="*/ 0 h 427"/>
                <a:gd name="T8" fmla="*/ 302 w 302"/>
                <a:gd name="T9" fmla="*/ 394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427">
                  <a:moveTo>
                    <a:pt x="302" y="394"/>
                  </a:moveTo>
                  <a:lnTo>
                    <a:pt x="302" y="427"/>
                  </a:lnTo>
                  <a:lnTo>
                    <a:pt x="0" y="34"/>
                  </a:lnTo>
                  <a:lnTo>
                    <a:pt x="0" y="0"/>
                  </a:lnTo>
                  <a:lnTo>
                    <a:pt x="302" y="394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6" name="PA-任意多边形 57"/>
            <p:cNvSpPr/>
            <p:nvPr>
              <p:custDataLst>
                <p:tags r:id="rId58"/>
              </p:custDataLst>
            </p:nvPr>
          </p:nvSpPr>
          <p:spPr bwMode="auto">
            <a:xfrm>
              <a:off x="9999663" y="5588000"/>
              <a:ext cx="479425" cy="677863"/>
            </a:xfrm>
            <a:custGeom>
              <a:avLst/>
              <a:gdLst>
                <a:gd name="T0" fmla="*/ 302 w 302"/>
                <a:gd name="T1" fmla="*/ 394 h 427"/>
                <a:gd name="T2" fmla="*/ 302 w 302"/>
                <a:gd name="T3" fmla="*/ 427 h 427"/>
                <a:gd name="T4" fmla="*/ 0 w 302"/>
                <a:gd name="T5" fmla="*/ 34 h 427"/>
                <a:gd name="T6" fmla="*/ 0 w 302"/>
                <a:gd name="T7" fmla="*/ 0 h 427"/>
                <a:gd name="T8" fmla="*/ 302 w 302"/>
                <a:gd name="T9" fmla="*/ 394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427">
                  <a:moveTo>
                    <a:pt x="302" y="394"/>
                  </a:moveTo>
                  <a:lnTo>
                    <a:pt x="302" y="427"/>
                  </a:lnTo>
                  <a:lnTo>
                    <a:pt x="0" y="34"/>
                  </a:lnTo>
                  <a:lnTo>
                    <a:pt x="0" y="0"/>
                  </a:lnTo>
                  <a:lnTo>
                    <a:pt x="302" y="3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7" name="PA-任意多边形 58"/>
            <p:cNvSpPr/>
            <p:nvPr>
              <p:custDataLst>
                <p:tags r:id="rId59"/>
              </p:custDataLst>
            </p:nvPr>
          </p:nvSpPr>
          <p:spPr bwMode="auto">
            <a:xfrm>
              <a:off x="10479088" y="5483225"/>
              <a:ext cx="1262063" cy="782638"/>
            </a:xfrm>
            <a:custGeom>
              <a:avLst/>
              <a:gdLst>
                <a:gd name="T0" fmla="*/ 795 w 795"/>
                <a:gd name="T1" fmla="*/ 0 h 493"/>
                <a:gd name="T2" fmla="*/ 794 w 795"/>
                <a:gd name="T3" fmla="*/ 34 h 493"/>
                <a:gd name="T4" fmla="*/ 0 w 795"/>
                <a:gd name="T5" fmla="*/ 493 h 493"/>
                <a:gd name="T6" fmla="*/ 0 w 795"/>
                <a:gd name="T7" fmla="*/ 460 h 493"/>
                <a:gd name="T8" fmla="*/ 795 w 795"/>
                <a:gd name="T9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5" h="493">
                  <a:moveTo>
                    <a:pt x="795" y="0"/>
                  </a:moveTo>
                  <a:lnTo>
                    <a:pt x="794" y="34"/>
                  </a:lnTo>
                  <a:lnTo>
                    <a:pt x="0" y="493"/>
                  </a:lnTo>
                  <a:lnTo>
                    <a:pt x="0" y="460"/>
                  </a:lnTo>
                  <a:lnTo>
                    <a:pt x="795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8" name="PA-任意多边形 59"/>
            <p:cNvSpPr/>
            <p:nvPr>
              <p:custDataLst>
                <p:tags r:id="rId60"/>
              </p:custDataLst>
            </p:nvPr>
          </p:nvSpPr>
          <p:spPr bwMode="auto">
            <a:xfrm>
              <a:off x="8435975" y="4479925"/>
              <a:ext cx="3305175" cy="1733550"/>
            </a:xfrm>
            <a:custGeom>
              <a:avLst/>
              <a:gdLst>
                <a:gd name="T0" fmla="*/ 1875 w 2082"/>
                <a:gd name="T1" fmla="*/ 238 h 1092"/>
                <a:gd name="T2" fmla="*/ 2082 w 2082"/>
                <a:gd name="T3" fmla="*/ 632 h 1092"/>
                <a:gd name="T4" fmla="*/ 1287 w 2082"/>
                <a:gd name="T5" fmla="*/ 1092 h 1092"/>
                <a:gd name="T6" fmla="*/ 985 w 2082"/>
                <a:gd name="T7" fmla="*/ 698 h 1092"/>
                <a:gd name="T8" fmla="*/ 545 w 2082"/>
                <a:gd name="T9" fmla="*/ 746 h 1092"/>
                <a:gd name="T10" fmla="*/ 398 w 2082"/>
                <a:gd name="T11" fmla="*/ 485 h 1092"/>
                <a:gd name="T12" fmla="*/ 0 w 2082"/>
                <a:gd name="T13" fmla="*/ 485 h 1092"/>
                <a:gd name="T14" fmla="*/ 795 w 2082"/>
                <a:gd name="T15" fmla="*/ 25 h 1092"/>
                <a:gd name="T16" fmla="*/ 1247 w 2082"/>
                <a:gd name="T17" fmla="*/ 0 h 1092"/>
                <a:gd name="T18" fmla="*/ 1382 w 2082"/>
                <a:gd name="T19" fmla="*/ 310 h 1092"/>
                <a:gd name="T20" fmla="*/ 1875 w 2082"/>
                <a:gd name="T21" fmla="*/ 238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2" h="1092">
                  <a:moveTo>
                    <a:pt x="1875" y="238"/>
                  </a:moveTo>
                  <a:lnTo>
                    <a:pt x="2082" y="632"/>
                  </a:lnTo>
                  <a:lnTo>
                    <a:pt x="1287" y="1092"/>
                  </a:lnTo>
                  <a:lnTo>
                    <a:pt x="985" y="698"/>
                  </a:lnTo>
                  <a:lnTo>
                    <a:pt x="545" y="746"/>
                  </a:lnTo>
                  <a:lnTo>
                    <a:pt x="398" y="485"/>
                  </a:lnTo>
                  <a:lnTo>
                    <a:pt x="0" y="485"/>
                  </a:lnTo>
                  <a:lnTo>
                    <a:pt x="795" y="25"/>
                  </a:lnTo>
                  <a:lnTo>
                    <a:pt x="1247" y="0"/>
                  </a:lnTo>
                  <a:lnTo>
                    <a:pt x="1382" y="310"/>
                  </a:lnTo>
                  <a:lnTo>
                    <a:pt x="1875" y="2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9" name="PA-任意多边形 60"/>
            <p:cNvSpPr/>
            <p:nvPr>
              <p:custDataLst>
                <p:tags r:id="rId61"/>
              </p:custDataLst>
            </p:nvPr>
          </p:nvSpPr>
          <p:spPr bwMode="auto">
            <a:xfrm>
              <a:off x="8435975" y="4479925"/>
              <a:ext cx="3305175" cy="1733550"/>
            </a:xfrm>
            <a:custGeom>
              <a:avLst/>
              <a:gdLst>
                <a:gd name="T0" fmla="*/ 1875 w 2082"/>
                <a:gd name="T1" fmla="*/ 238 h 1092"/>
                <a:gd name="T2" fmla="*/ 2082 w 2082"/>
                <a:gd name="T3" fmla="*/ 632 h 1092"/>
                <a:gd name="T4" fmla="*/ 1287 w 2082"/>
                <a:gd name="T5" fmla="*/ 1092 h 1092"/>
                <a:gd name="T6" fmla="*/ 985 w 2082"/>
                <a:gd name="T7" fmla="*/ 698 h 1092"/>
                <a:gd name="T8" fmla="*/ 545 w 2082"/>
                <a:gd name="T9" fmla="*/ 746 h 1092"/>
                <a:gd name="T10" fmla="*/ 398 w 2082"/>
                <a:gd name="T11" fmla="*/ 485 h 1092"/>
                <a:gd name="T12" fmla="*/ 0 w 2082"/>
                <a:gd name="T13" fmla="*/ 485 h 1092"/>
                <a:gd name="T14" fmla="*/ 795 w 2082"/>
                <a:gd name="T15" fmla="*/ 25 h 1092"/>
                <a:gd name="T16" fmla="*/ 1247 w 2082"/>
                <a:gd name="T17" fmla="*/ 0 h 1092"/>
                <a:gd name="T18" fmla="*/ 1382 w 2082"/>
                <a:gd name="T19" fmla="*/ 310 h 1092"/>
                <a:gd name="T20" fmla="*/ 1875 w 2082"/>
                <a:gd name="T21" fmla="*/ 238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2" h="1092">
                  <a:moveTo>
                    <a:pt x="1875" y="238"/>
                  </a:moveTo>
                  <a:lnTo>
                    <a:pt x="2082" y="632"/>
                  </a:lnTo>
                  <a:lnTo>
                    <a:pt x="1287" y="1092"/>
                  </a:lnTo>
                  <a:lnTo>
                    <a:pt x="985" y="698"/>
                  </a:lnTo>
                  <a:lnTo>
                    <a:pt x="545" y="746"/>
                  </a:lnTo>
                  <a:lnTo>
                    <a:pt x="398" y="485"/>
                  </a:lnTo>
                  <a:lnTo>
                    <a:pt x="0" y="485"/>
                  </a:lnTo>
                  <a:lnTo>
                    <a:pt x="795" y="25"/>
                  </a:lnTo>
                  <a:lnTo>
                    <a:pt x="1247" y="0"/>
                  </a:lnTo>
                  <a:lnTo>
                    <a:pt x="1382" y="310"/>
                  </a:lnTo>
                  <a:lnTo>
                    <a:pt x="1875" y="2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0" name="PA-任意多边形 61"/>
            <p:cNvSpPr/>
            <p:nvPr>
              <p:custDataLst>
                <p:tags r:id="rId62"/>
              </p:custDataLst>
            </p:nvPr>
          </p:nvSpPr>
          <p:spPr bwMode="auto">
            <a:xfrm>
              <a:off x="8559800" y="4522788"/>
              <a:ext cx="3092450" cy="1589088"/>
            </a:xfrm>
            <a:custGeom>
              <a:avLst/>
              <a:gdLst>
                <a:gd name="T0" fmla="*/ 1765 w 1948"/>
                <a:gd name="T1" fmla="*/ 237 h 1001"/>
                <a:gd name="T2" fmla="*/ 1948 w 1948"/>
                <a:gd name="T3" fmla="*/ 585 h 1001"/>
                <a:gd name="T4" fmla="*/ 1229 w 1948"/>
                <a:gd name="T5" fmla="*/ 1001 h 1001"/>
                <a:gd name="T6" fmla="*/ 930 w 1948"/>
                <a:gd name="T7" fmla="*/ 622 h 1001"/>
                <a:gd name="T8" fmla="*/ 486 w 1948"/>
                <a:gd name="T9" fmla="*/ 671 h 1001"/>
                <a:gd name="T10" fmla="*/ 348 w 1948"/>
                <a:gd name="T11" fmla="*/ 421 h 1001"/>
                <a:gd name="T12" fmla="*/ 0 w 1948"/>
                <a:gd name="T13" fmla="*/ 440 h 1001"/>
                <a:gd name="T14" fmla="*/ 735 w 1948"/>
                <a:gd name="T15" fmla="*/ 14 h 1001"/>
                <a:gd name="T16" fmla="*/ 1140 w 1948"/>
                <a:gd name="T17" fmla="*/ 0 h 1001"/>
                <a:gd name="T18" fmla="*/ 1278 w 1948"/>
                <a:gd name="T19" fmla="*/ 300 h 1001"/>
                <a:gd name="T20" fmla="*/ 1765 w 1948"/>
                <a:gd name="T21" fmla="*/ 237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1001">
                  <a:moveTo>
                    <a:pt x="1765" y="237"/>
                  </a:moveTo>
                  <a:lnTo>
                    <a:pt x="1948" y="585"/>
                  </a:lnTo>
                  <a:lnTo>
                    <a:pt x="1229" y="1001"/>
                  </a:lnTo>
                  <a:lnTo>
                    <a:pt x="930" y="622"/>
                  </a:lnTo>
                  <a:lnTo>
                    <a:pt x="486" y="671"/>
                  </a:lnTo>
                  <a:lnTo>
                    <a:pt x="348" y="421"/>
                  </a:lnTo>
                  <a:lnTo>
                    <a:pt x="0" y="440"/>
                  </a:lnTo>
                  <a:lnTo>
                    <a:pt x="735" y="14"/>
                  </a:lnTo>
                  <a:lnTo>
                    <a:pt x="1140" y="0"/>
                  </a:lnTo>
                  <a:lnTo>
                    <a:pt x="1278" y="300"/>
                  </a:lnTo>
                  <a:lnTo>
                    <a:pt x="1765" y="237"/>
                  </a:lnTo>
                  <a:close/>
                </a:path>
              </a:pathLst>
            </a:custGeom>
            <a:solidFill>
              <a:srgbClr val="84D1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1" name="PA-任意多边形 62"/>
            <p:cNvSpPr/>
            <p:nvPr>
              <p:custDataLst>
                <p:tags r:id="rId63"/>
              </p:custDataLst>
            </p:nvPr>
          </p:nvSpPr>
          <p:spPr bwMode="auto">
            <a:xfrm>
              <a:off x="8559800" y="4522788"/>
              <a:ext cx="3092450" cy="1589088"/>
            </a:xfrm>
            <a:custGeom>
              <a:avLst/>
              <a:gdLst>
                <a:gd name="T0" fmla="*/ 1765 w 1948"/>
                <a:gd name="T1" fmla="*/ 237 h 1001"/>
                <a:gd name="T2" fmla="*/ 1948 w 1948"/>
                <a:gd name="T3" fmla="*/ 585 h 1001"/>
                <a:gd name="T4" fmla="*/ 1229 w 1948"/>
                <a:gd name="T5" fmla="*/ 1001 h 1001"/>
                <a:gd name="T6" fmla="*/ 930 w 1948"/>
                <a:gd name="T7" fmla="*/ 622 h 1001"/>
                <a:gd name="T8" fmla="*/ 486 w 1948"/>
                <a:gd name="T9" fmla="*/ 671 h 1001"/>
                <a:gd name="T10" fmla="*/ 348 w 1948"/>
                <a:gd name="T11" fmla="*/ 421 h 1001"/>
                <a:gd name="T12" fmla="*/ 0 w 1948"/>
                <a:gd name="T13" fmla="*/ 440 h 1001"/>
                <a:gd name="T14" fmla="*/ 735 w 1948"/>
                <a:gd name="T15" fmla="*/ 14 h 1001"/>
                <a:gd name="T16" fmla="*/ 1140 w 1948"/>
                <a:gd name="T17" fmla="*/ 0 h 1001"/>
                <a:gd name="T18" fmla="*/ 1278 w 1948"/>
                <a:gd name="T19" fmla="*/ 300 h 1001"/>
                <a:gd name="T20" fmla="*/ 1765 w 1948"/>
                <a:gd name="T21" fmla="*/ 237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1001">
                  <a:moveTo>
                    <a:pt x="1765" y="237"/>
                  </a:moveTo>
                  <a:lnTo>
                    <a:pt x="1948" y="585"/>
                  </a:lnTo>
                  <a:lnTo>
                    <a:pt x="1229" y="1001"/>
                  </a:lnTo>
                  <a:lnTo>
                    <a:pt x="930" y="622"/>
                  </a:lnTo>
                  <a:lnTo>
                    <a:pt x="486" y="671"/>
                  </a:lnTo>
                  <a:lnTo>
                    <a:pt x="348" y="421"/>
                  </a:lnTo>
                  <a:lnTo>
                    <a:pt x="0" y="440"/>
                  </a:lnTo>
                  <a:lnTo>
                    <a:pt x="735" y="14"/>
                  </a:lnTo>
                  <a:lnTo>
                    <a:pt x="1140" y="0"/>
                  </a:lnTo>
                  <a:lnTo>
                    <a:pt x="1278" y="300"/>
                  </a:lnTo>
                  <a:lnTo>
                    <a:pt x="1765" y="2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2" name="PA-任意多边形 63"/>
            <p:cNvSpPr/>
            <p:nvPr>
              <p:custDataLst>
                <p:tags r:id="rId64"/>
              </p:custDataLst>
            </p:nvPr>
          </p:nvSpPr>
          <p:spPr bwMode="auto">
            <a:xfrm>
              <a:off x="9132888" y="4760913"/>
              <a:ext cx="1455738" cy="238125"/>
            </a:xfrm>
            <a:custGeom>
              <a:avLst/>
              <a:gdLst>
                <a:gd name="T0" fmla="*/ 72 w 917"/>
                <a:gd name="T1" fmla="*/ 39 h 150"/>
                <a:gd name="T2" fmla="*/ 580 w 917"/>
                <a:gd name="T3" fmla="*/ 0 h 150"/>
                <a:gd name="T4" fmla="*/ 893 w 917"/>
                <a:gd name="T5" fmla="*/ 97 h 150"/>
                <a:gd name="T6" fmla="*/ 917 w 917"/>
                <a:gd name="T7" fmla="*/ 150 h 150"/>
                <a:gd name="T8" fmla="*/ 546 w 917"/>
                <a:gd name="T9" fmla="*/ 53 h 150"/>
                <a:gd name="T10" fmla="*/ 0 w 917"/>
                <a:gd name="T11" fmla="*/ 81 h 150"/>
                <a:gd name="T12" fmla="*/ 72 w 917"/>
                <a:gd name="T13" fmla="*/ 3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7" h="150">
                  <a:moveTo>
                    <a:pt x="72" y="39"/>
                  </a:moveTo>
                  <a:lnTo>
                    <a:pt x="580" y="0"/>
                  </a:lnTo>
                  <a:lnTo>
                    <a:pt x="893" y="97"/>
                  </a:lnTo>
                  <a:lnTo>
                    <a:pt x="917" y="150"/>
                  </a:lnTo>
                  <a:lnTo>
                    <a:pt x="546" y="53"/>
                  </a:lnTo>
                  <a:lnTo>
                    <a:pt x="0" y="81"/>
                  </a:lnTo>
                  <a:lnTo>
                    <a:pt x="72" y="39"/>
                  </a:lnTo>
                  <a:close/>
                </a:path>
              </a:pathLst>
            </a:custGeom>
            <a:solidFill>
              <a:srgbClr val="E8CD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3" name="PA-任意多边形 64"/>
            <p:cNvSpPr/>
            <p:nvPr>
              <p:custDataLst>
                <p:tags r:id="rId65"/>
              </p:custDataLst>
            </p:nvPr>
          </p:nvSpPr>
          <p:spPr bwMode="auto">
            <a:xfrm>
              <a:off x="9132888" y="4760913"/>
              <a:ext cx="1455738" cy="238125"/>
            </a:xfrm>
            <a:custGeom>
              <a:avLst/>
              <a:gdLst>
                <a:gd name="T0" fmla="*/ 72 w 917"/>
                <a:gd name="T1" fmla="*/ 39 h 150"/>
                <a:gd name="T2" fmla="*/ 580 w 917"/>
                <a:gd name="T3" fmla="*/ 0 h 150"/>
                <a:gd name="T4" fmla="*/ 893 w 917"/>
                <a:gd name="T5" fmla="*/ 97 h 150"/>
                <a:gd name="T6" fmla="*/ 917 w 917"/>
                <a:gd name="T7" fmla="*/ 150 h 150"/>
                <a:gd name="T8" fmla="*/ 546 w 917"/>
                <a:gd name="T9" fmla="*/ 53 h 150"/>
                <a:gd name="T10" fmla="*/ 0 w 917"/>
                <a:gd name="T11" fmla="*/ 81 h 150"/>
                <a:gd name="T12" fmla="*/ 72 w 917"/>
                <a:gd name="T13" fmla="*/ 3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7" h="150">
                  <a:moveTo>
                    <a:pt x="72" y="39"/>
                  </a:moveTo>
                  <a:lnTo>
                    <a:pt x="580" y="0"/>
                  </a:lnTo>
                  <a:lnTo>
                    <a:pt x="893" y="97"/>
                  </a:lnTo>
                  <a:lnTo>
                    <a:pt x="917" y="150"/>
                  </a:lnTo>
                  <a:lnTo>
                    <a:pt x="546" y="53"/>
                  </a:lnTo>
                  <a:lnTo>
                    <a:pt x="0" y="81"/>
                  </a:lnTo>
                  <a:lnTo>
                    <a:pt x="72" y="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4" name="PA-任意多边形 65"/>
            <p:cNvSpPr/>
            <p:nvPr>
              <p:custDataLst>
                <p:tags r:id="rId66"/>
              </p:custDataLst>
            </p:nvPr>
          </p:nvSpPr>
          <p:spPr bwMode="auto">
            <a:xfrm>
              <a:off x="8559800" y="4879975"/>
              <a:ext cx="946150" cy="568325"/>
            </a:xfrm>
            <a:custGeom>
              <a:avLst/>
              <a:gdLst>
                <a:gd name="T0" fmla="*/ 1713 w 2069"/>
                <a:gd name="T1" fmla="*/ 0 h 1249"/>
                <a:gd name="T2" fmla="*/ 1986 w 2069"/>
                <a:gd name="T3" fmla="*/ 201 h 1249"/>
                <a:gd name="T4" fmla="*/ 1520 w 2069"/>
                <a:gd name="T5" fmla="*/ 1249 h 1249"/>
                <a:gd name="T6" fmla="*/ 1208 w 2069"/>
                <a:gd name="T7" fmla="*/ 684 h 1249"/>
                <a:gd name="T8" fmla="*/ 0 w 2069"/>
                <a:gd name="T9" fmla="*/ 748 h 1249"/>
                <a:gd name="T10" fmla="*/ 1252 w 2069"/>
                <a:gd name="T11" fmla="*/ 20 h 1249"/>
                <a:gd name="T12" fmla="*/ 1713 w 2069"/>
                <a:gd name="T13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9" h="1249">
                  <a:moveTo>
                    <a:pt x="1713" y="0"/>
                  </a:moveTo>
                  <a:cubicBezTo>
                    <a:pt x="1713" y="0"/>
                    <a:pt x="1966" y="37"/>
                    <a:pt x="1986" y="201"/>
                  </a:cubicBezTo>
                  <a:cubicBezTo>
                    <a:pt x="2015" y="428"/>
                    <a:pt x="2069" y="704"/>
                    <a:pt x="1520" y="1249"/>
                  </a:cubicBezTo>
                  <a:cubicBezTo>
                    <a:pt x="1264" y="786"/>
                    <a:pt x="1208" y="684"/>
                    <a:pt x="1208" y="684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1252" y="20"/>
                    <a:pt x="1252" y="20"/>
                    <a:pt x="1252" y="20"/>
                  </a:cubicBezTo>
                  <a:cubicBezTo>
                    <a:pt x="1713" y="0"/>
                    <a:pt x="1713" y="0"/>
                    <a:pt x="1713" y="0"/>
                  </a:cubicBezTo>
                </a:path>
              </a:pathLst>
            </a:custGeom>
            <a:solidFill>
              <a:srgbClr val="45C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5" name="PA-任意多边形 66"/>
            <p:cNvSpPr/>
            <p:nvPr>
              <p:custDataLst>
                <p:tags r:id="rId67"/>
              </p:custDataLst>
            </p:nvPr>
          </p:nvSpPr>
          <p:spPr bwMode="auto">
            <a:xfrm>
              <a:off x="10239375" y="4879975"/>
              <a:ext cx="954088" cy="895350"/>
            </a:xfrm>
            <a:custGeom>
              <a:avLst/>
              <a:gdLst>
                <a:gd name="T0" fmla="*/ 0 w 601"/>
                <a:gd name="T1" fmla="*/ 0 h 564"/>
                <a:gd name="T2" fmla="*/ 0 w 601"/>
                <a:gd name="T3" fmla="*/ 210 h 564"/>
                <a:gd name="T4" fmla="*/ 94 w 601"/>
                <a:gd name="T5" fmla="*/ 312 h 564"/>
                <a:gd name="T6" fmla="*/ 537 w 601"/>
                <a:gd name="T7" fmla="*/ 564 h 564"/>
                <a:gd name="T8" fmla="*/ 601 w 601"/>
                <a:gd name="T9" fmla="*/ 527 h 564"/>
                <a:gd name="T10" fmla="*/ 151 w 601"/>
                <a:gd name="T11" fmla="*/ 266 h 564"/>
                <a:gd name="T12" fmla="*/ 63 w 601"/>
                <a:gd name="T13" fmla="*/ 179 h 564"/>
                <a:gd name="T14" fmla="*/ 57 w 601"/>
                <a:gd name="T15" fmla="*/ 0 h 564"/>
                <a:gd name="T16" fmla="*/ 0 w 601"/>
                <a:gd name="T17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1" h="564">
                  <a:moveTo>
                    <a:pt x="0" y="0"/>
                  </a:moveTo>
                  <a:lnTo>
                    <a:pt x="0" y="210"/>
                  </a:lnTo>
                  <a:lnTo>
                    <a:pt x="94" y="312"/>
                  </a:lnTo>
                  <a:lnTo>
                    <a:pt x="537" y="564"/>
                  </a:lnTo>
                  <a:lnTo>
                    <a:pt x="601" y="527"/>
                  </a:lnTo>
                  <a:lnTo>
                    <a:pt x="151" y="266"/>
                  </a:lnTo>
                  <a:lnTo>
                    <a:pt x="63" y="179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CD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6" name="PA-任意多边形 67"/>
            <p:cNvSpPr/>
            <p:nvPr>
              <p:custDataLst>
                <p:tags r:id="rId68"/>
              </p:custDataLst>
            </p:nvPr>
          </p:nvSpPr>
          <p:spPr bwMode="auto">
            <a:xfrm>
              <a:off x="10239375" y="4879975"/>
              <a:ext cx="954088" cy="895350"/>
            </a:xfrm>
            <a:custGeom>
              <a:avLst/>
              <a:gdLst>
                <a:gd name="T0" fmla="*/ 0 w 601"/>
                <a:gd name="T1" fmla="*/ 0 h 564"/>
                <a:gd name="T2" fmla="*/ 0 w 601"/>
                <a:gd name="T3" fmla="*/ 210 h 564"/>
                <a:gd name="T4" fmla="*/ 94 w 601"/>
                <a:gd name="T5" fmla="*/ 312 h 564"/>
                <a:gd name="T6" fmla="*/ 537 w 601"/>
                <a:gd name="T7" fmla="*/ 564 h 564"/>
                <a:gd name="T8" fmla="*/ 601 w 601"/>
                <a:gd name="T9" fmla="*/ 527 h 564"/>
                <a:gd name="T10" fmla="*/ 151 w 601"/>
                <a:gd name="T11" fmla="*/ 266 h 564"/>
                <a:gd name="T12" fmla="*/ 63 w 601"/>
                <a:gd name="T13" fmla="*/ 179 h 564"/>
                <a:gd name="T14" fmla="*/ 57 w 601"/>
                <a:gd name="T15" fmla="*/ 0 h 564"/>
                <a:gd name="T16" fmla="*/ 0 w 601"/>
                <a:gd name="T17" fmla="*/ 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1" h="564">
                  <a:moveTo>
                    <a:pt x="0" y="0"/>
                  </a:moveTo>
                  <a:lnTo>
                    <a:pt x="0" y="210"/>
                  </a:lnTo>
                  <a:lnTo>
                    <a:pt x="94" y="312"/>
                  </a:lnTo>
                  <a:lnTo>
                    <a:pt x="537" y="564"/>
                  </a:lnTo>
                  <a:lnTo>
                    <a:pt x="601" y="527"/>
                  </a:lnTo>
                  <a:lnTo>
                    <a:pt x="151" y="266"/>
                  </a:lnTo>
                  <a:lnTo>
                    <a:pt x="63" y="179"/>
                  </a:lnTo>
                  <a:lnTo>
                    <a:pt x="57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7" name="PA-任意多边形 68"/>
            <p:cNvSpPr/>
            <p:nvPr>
              <p:custDataLst>
                <p:tags r:id="rId69"/>
              </p:custDataLst>
            </p:nvPr>
          </p:nvSpPr>
          <p:spPr bwMode="auto">
            <a:xfrm>
              <a:off x="10871200" y="4956175"/>
              <a:ext cx="579438" cy="669925"/>
            </a:xfrm>
            <a:custGeom>
              <a:avLst/>
              <a:gdLst>
                <a:gd name="T0" fmla="*/ 0 w 365"/>
                <a:gd name="T1" fmla="*/ 362 h 422"/>
                <a:gd name="T2" fmla="*/ 327 w 365"/>
                <a:gd name="T3" fmla="*/ 0 h 422"/>
                <a:gd name="T4" fmla="*/ 365 w 365"/>
                <a:gd name="T5" fmla="*/ 71 h 422"/>
                <a:gd name="T6" fmla="*/ 52 w 365"/>
                <a:gd name="T7" fmla="*/ 422 h 422"/>
                <a:gd name="T8" fmla="*/ 0 w 365"/>
                <a:gd name="T9" fmla="*/ 36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22">
                  <a:moveTo>
                    <a:pt x="0" y="362"/>
                  </a:moveTo>
                  <a:lnTo>
                    <a:pt x="327" y="0"/>
                  </a:lnTo>
                  <a:lnTo>
                    <a:pt x="365" y="71"/>
                  </a:lnTo>
                  <a:lnTo>
                    <a:pt x="52" y="422"/>
                  </a:lnTo>
                  <a:lnTo>
                    <a:pt x="0" y="362"/>
                  </a:lnTo>
                  <a:close/>
                </a:path>
              </a:pathLst>
            </a:custGeom>
            <a:solidFill>
              <a:srgbClr val="E8CD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8" name="PA-任意多边形 69"/>
            <p:cNvSpPr/>
            <p:nvPr>
              <p:custDataLst>
                <p:tags r:id="rId70"/>
              </p:custDataLst>
            </p:nvPr>
          </p:nvSpPr>
          <p:spPr bwMode="auto">
            <a:xfrm>
              <a:off x="10871200" y="4956175"/>
              <a:ext cx="579438" cy="669925"/>
            </a:xfrm>
            <a:custGeom>
              <a:avLst/>
              <a:gdLst>
                <a:gd name="T0" fmla="*/ 0 w 365"/>
                <a:gd name="T1" fmla="*/ 362 h 422"/>
                <a:gd name="T2" fmla="*/ 327 w 365"/>
                <a:gd name="T3" fmla="*/ 0 h 422"/>
                <a:gd name="T4" fmla="*/ 365 w 365"/>
                <a:gd name="T5" fmla="*/ 71 h 422"/>
                <a:gd name="T6" fmla="*/ 52 w 365"/>
                <a:gd name="T7" fmla="*/ 422 h 422"/>
                <a:gd name="T8" fmla="*/ 0 w 365"/>
                <a:gd name="T9" fmla="*/ 36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22">
                  <a:moveTo>
                    <a:pt x="0" y="362"/>
                  </a:moveTo>
                  <a:lnTo>
                    <a:pt x="327" y="0"/>
                  </a:lnTo>
                  <a:lnTo>
                    <a:pt x="365" y="71"/>
                  </a:lnTo>
                  <a:lnTo>
                    <a:pt x="52" y="422"/>
                  </a:lnTo>
                  <a:lnTo>
                    <a:pt x="0" y="3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9" name="PA-任意多边形 70"/>
            <p:cNvSpPr>
              <a:spLocks noEditPoints="1"/>
            </p:cNvSpPr>
            <p:nvPr>
              <p:custDataLst>
                <p:tags r:id="rId71"/>
              </p:custDataLst>
            </p:nvPr>
          </p:nvSpPr>
          <p:spPr bwMode="auto">
            <a:xfrm>
              <a:off x="8435975" y="4479925"/>
              <a:ext cx="1979613" cy="822325"/>
            </a:xfrm>
            <a:custGeom>
              <a:avLst/>
              <a:gdLst>
                <a:gd name="T0" fmla="*/ 154 w 1247"/>
                <a:gd name="T1" fmla="*/ 396 h 518"/>
                <a:gd name="T2" fmla="*/ 0 w 1247"/>
                <a:gd name="T3" fmla="*/ 485 h 518"/>
                <a:gd name="T4" fmla="*/ 0 w 1247"/>
                <a:gd name="T5" fmla="*/ 518 h 518"/>
                <a:gd name="T6" fmla="*/ 0 w 1247"/>
                <a:gd name="T7" fmla="*/ 485 h 518"/>
                <a:gd name="T8" fmla="*/ 116 w 1247"/>
                <a:gd name="T9" fmla="*/ 485 h 518"/>
                <a:gd name="T10" fmla="*/ 116 w 1247"/>
                <a:gd name="T11" fmla="*/ 485 h 518"/>
                <a:gd name="T12" fmla="*/ 0 w 1247"/>
                <a:gd name="T13" fmla="*/ 485 h 518"/>
                <a:gd name="T14" fmla="*/ 154 w 1247"/>
                <a:gd name="T15" fmla="*/ 396 h 518"/>
                <a:gd name="T16" fmla="*/ 154 w 1247"/>
                <a:gd name="T17" fmla="*/ 396 h 518"/>
                <a:gd name="T18" fmla="*/ 863 w 1247"/>
                <a:gd name="T19" fmla="*/ 21 h 518"/>
                <a:gd name="T20" fmla="*/ 795 w 1247"/>
                <a:gd name="T21" fmla="*/ 25 h 518"/>
                <a:gd name="T22" fmla="*/ 777 w 1247"/>
                <a:gd name="T23" fmla="*/ 35 h 518"/>
                <a:gd name="T24" fmla="*/ 777 w 1247"/>
                <a:gd name="T25" fmla="*/ 35 h 518"/>
                <a:gd name="T26" fmla="*/ 795 w 1247"/>
                <a:gd name="T27" fmla="*/ 25 h 518"/>
                <a:gd name="T28" fmla="*/ 863 w 1247"/>
                <a:gd name="T29" fmla="*/ 21 h 518"/>
                <a:gd name="T30" fmla="*/ 863 w 1247"/>
                <a:gd name="T31" fmla="*/ 21 h 518"/>
                <a:gd name="T32" fmla="*/ 1247 w 1247"/>
                <a:gd name="T33" fmla="*/ 0 h 518"/>
                <a:gd name="T34" fmla="*/ 1131 w 1247"/>
                <a:gd name="T35" fmla="*/ 7 h 518"/>
                <a:gd name="T36" fmla="*/ 1132 w 1247"/>
                <a:gd name="T37" fmla="*/ 7 h 518"/>
                <a:gd name="T38" fmla="*/ 1247 w 1247"/>
                <a:gd name="T39" fmla="*/ 0 h 518"/>
                <a:gd name="T40" fmla="*/ 1247 w 1247"/>
                <a:gd name="T41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7" h="518">
                  <a:moveTo>
                    <a:pt x="154" y="396"/>
                  </a:moveTo>
                  <a:lnTo>
                    <a:pt x="0" y="485"/>
                  </a:lnTo>
                  <a:lnTo>
                    <a:pt x="0" y="518"/>
                  </a:lnTo>
                  <a:lnTo>
                    <a:pt x="0" y="485"/>
                  </a:lnTo>
                  <a:lnTo>
                    <a:pt x="116" y="485"/>
                  </a:lnTo>
                  <a:lnTo>
                    <a:pt x="116" y="485"/>
                  </a:lnTo>
                  <a:lnTo>
                    <a:pt x="0" y="485"/>
                  </a:lnTo>
                  <a:lnTo>
                    <a:pt x="154" y="396"/>
                  </a:lnTo>
                  <a:lnTo>
                    <a:pt x="154" y="396"/>
                  </a:lnTo>
                  <a:close/>
                  <a:moveTo>
                    <a:pt x="863" y="21"/>
                  </a:moveTo>
                  <a:lnTo>
                    <a:pt x="795" y="25"/>
                  </a:lnTo>
                  <a:lnTo>
                    <a:pt x="777" y="35"/>
                  </a:lnTo>
                  <a:lnTo>
                    <a:pt x="777" y="35"/>
                  </a:lnTo>
                  <a:lnTo>
                    <a:pt x="795" y="25"/>
                  </a:lnTo>
                  <a:lnTo>
                    <a:pt x="863" y="21"/>
                  </a:lnTo>
                  <a:lnTo>
                    <a:pt x="863" y="21"/>
                  </a:lnTo>
                  <a:close/>
                  <a:moveTo>
                    <a:pt x="1247" y="0"/>
                  </a:moveTo>
                  <a:lnTo>
                    <a:pt x="1131" y="7"/>
                  </a:lnTo>
                  <a:lnTo>
                    <a:pt x="1132" y="7"/>
                  </a:lnTo>
                  <a:lnTo>
                    <a:pt x="1247" y="0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E2E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0" name="PA-任意多边形 71"/>
            <p:cNvSpPr>
              <a:spLocks noEditPoints="1"/>
            </p:cNvSpPr>
            <p:nvPr>
              <p:custDataLst>
                <p:tags r:id="rId72"/>
              </p:custDataLst>
            </p:nvPr>
          </p:nvSpPr>
          <p:spPr bwMode="auto">
            <a:xfrm>
              <a:off x="8435975" y="4479925"/>
              <a:ext cx="1979613" cy="822325"/>
            </a:xfrm>
            <a:custGeom>
              <a:avLst/>
              <a:gdLst>
                <a:gd name="T0" fmla="*/ 154 w 1247"/>
                <a:gd name="T1" fmla="*/ 396 h 518"/>
                <a:gd name="T2" fmla="*/ 0 w 1247"/>
                <a:gd name="T3" fmla="*/ 485 h 518"/>
                <a:gd name="T4" fmla="*/ 0 w 1247"/>
                <a:gd name="T5" fmla="*/ 518 h 518"/>
                <a:gd name="T6" fmla="*/ 0 w 1247"/>
                <a:gd name="T7" fmla="*/ 485 h 518"/>
                <a:gd name="T8" fmla="*/ 116 w 1247"/>
                <a:gd name="T9" fmla="*/ 485 h 518"/>
                <a:gd name="T10" fmla="*/ 116 w 1247"/>
                <a:gd name="T11" fmla="*/ 485 h 518"/>
                <a:gd name="T12" fmla="*/ 0 w 1247"/>
                <a:gd name="T13" fmla="*/ 485 h 518"/>
                <a:gd name="T14" fmla="*/ 154 w 1247"/>
                <a:gd name="T15" fmla="*/ 396 h 518"/>
                <a:gd name="T16" fmla="*/ 154 w 1247"/>
                <a:gd name="T17" fmla="*/ 396 h 518"/>
                <a:gd name="T18" fmla="*/ 863 w 1247"/>
                <a:gd name="T19" fmla="*/ 21 h 518"/>
                <a:gd name="T20" fmla="*/ 795 w 1247"/>
                <a:gd name="T21" fmla="*/ 25 h 518"/>
                <a:gd name="T22" fmla="*/ 777 w 1247"/>
                <a:gd name="T23" fmla="*/ 35 h 518"/>
                <a:gd name="T24" fmla="*/ 777 w 1247"/>
                <a:gd name="T25" fmla="*/ 35 h 518"/>
                <a:gd name="T26" fmla="*/ 795 w 1247"/>
                <a:gd name="T27" fmla="*/ 25 h 518"/>
                <a:gd name="T28" fmla="*/ 863 w 1247"/>
                <a:gd name="T29" fmla="*/ 21 h 518"/>
                <a:gd name="T30" fmla="*/ 863 w 1247"/>
                <a:gd name="T31" fmla="*/ 21 h 518"/>
                <a:gd name="T32" fmla="*/ 1247 w 1247"/>
                <a:gd name="T33" fmla="*/ 0 h 518"/>
                <a:gd name="T34" fmla="*/ 1131 w 1247"/>
                <a:gd name="T35" fmla="*/ 7 h 518"/>
                <a:gd name="T36" fmla="*/ 1132 w 1247"/>
                <a:gd name="T37" fmla="*/ 7 h 518"/>
                <a:gd name="T38" fmla="*/ 1247 w 1247"/>
                <a:gd name="T39" fmla="*/ 0 h 518"/>
                <a:gd name="T40" fmla="*/ 1247 w 1247"/>
                <a:gd name="T41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7" h="518">
                  <a:moveTo>
                    <a:pt x="154" y="396"/>
                  </a:moveTo>
                  <a:lnTo>
                    <a:pt x="0" y="485"/>
                  </a:lnTo>
                  <a:lnTo>
                    <a:pt x="0" y="518"/>
                  </a:lnTo>
                  <a:lnTo>
                    <a:pt x="0" y="485"/>
                  </a:lnTo>
                  <a:lnTo>
                    <a:pt x="116" y="485"/>
                  </a:lnTo>
                  <a:lnTo>
                    <a:pt x="116" y="485"/>
                  </a:lnTo>
                  <a:lnTo>
                    <a:pt x="0" y="485"/>
                  </a:lnTo>
                  <a:lnTo>
                    <a:pt x="154" y="396"/>
                  </a:lnTo>
                  <a:lnTo>
                    <a:pt x="154" y="396"/>
                  </a:lnTo>
                  <a:moveTo>
                    <a:pt x="863" y="21"/>
                  </a:moveTo>
                  <a:lnTo>
                    <a:pt x="795" y="25"/>
                  </a:lnTo>
                  <a:lnTo>
                    <a:pt x="777" y="35"/>
                  </a:lnTo>
                  <a:lnTo>
                    <a:pt x="777" y="35"/>
                  </a:lnTo>
                  <a:lnTo>
                    <a:pt x="795" y="25"/>
                  </a:lnTo>
                  <a:lnTo>
                    <a:pt x="863" y="21"/>
                  </a:lnTo>
                  <a:lnTo>
                    <a:pt x="863" y="21"/>
                  </a:lnTo>
                  <a:moveTo>
                    <a:pt x="1247" y="0"/>
                  </a:moveTo>
                  <a:lnTo>
                    <a:pt x="1131" y="7"/>
                  </a:lnTo>
                  <a:lnTo>
                    <a:pt x="1132" y="7"/>
                  </a:lnTo>
                  <a:lnTo>
                    <a:pt x="1247" y="0"/>
                  </a:lnTo>
                  <a:lnTo>
                    <a:pt x="12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11" name="PA-图片 72"/>
            <p:cNvPicPr>
              <a:picLocks noChangeAspect="1" noChangeArrowheads="1"/>
            </p:cNvPicPr>
            <p:nvPr>
              <p:custDataLst>
                <p:tags r:id="rId73"/>
              </p:custDataLst>
            </p:nvPr>
          </p:nvPicPr>
          <p:blipFill>
            <a:blip r:embed="rId2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7275" y="4489450"/>
              <a:ext cx="1557338" cy="620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PA-任意多边形 74"/>
            <p:cNvSpPr/>
            <p:nvPr>
              <p:custDataLst>
                <p:tags r:id="rId74"/>
              </p:custDataLst>
            </p:nvPr>
          </p:nvSpPr>
          <p:spPr bwMode="auto">
            <a:xfrm>
              <a:off x="8435975" y="5249863"/>
              <a:ext cx="631825" cy="52388"/>
            </a:xfrm>
            <a:custGeom>
              <a:avLst/>
              <a:gdLst>
                <a:gd name="T0" fmla="*/ 398 w 398"/>
                <a:gd name="T1" fmla="*/ 0 h 33"/>
                <a:gd name="T2" fmla="*/ 116 w 398"/>
                <a:gd name="T3" fmla="*/ 0 h 33"/>
                <a:gd name="T4" fmla="*/ 0 w 398"/>
                <a:gd name="T5" fmla="*/ 0 h 33"/>
                <a:gd name="T6" fmla="*/ 0 w 398"/>
                <a:gd name="T7" fmla="*/ 33 h 33"/>
                <a:gd name="T8" fmla="*/ 397 w 398"/>
                <a:gd name="T9" fmla="*/ 33 h 33"/>
                <a:gd name="T10" fmla="*/ 398 w 398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" h="33">
                  <a:moveTo>
                    <a:pt x="398" y="0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0" y="33"/>
                  </a:lnTo>
                  <a:lnTo>
                    <a:pt x="397" y="33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7A7C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3" name="PA-任意多边形 75"/>
            <p:cNvSpPr/>
            <p:nvPr>
              <p:custDataLst>
                <p:tags r:id="rId75"/>
              </p:custDataLst>
            </p:nvPr>
          </p:nvSpPr>
          <p:spPr bwMode="auto">
            <a:xfrm>
              <a:off x="8435975" y="5249863"/>
              <a:ext cx="631825" cy="52388"/>
            </a:xfrm>
            <a:custGeom>
              <a:avLst/>
              <a:gdLst>
                <a:gd name="T0" fmla="*/ 398 w 398"/>
                <a:gd name="T1" fmla="*/ 0 h 33"/>
                <a:gd name="T2" fmla="*/ 116 w 398"/>
                <a:gd name="T3" fmla="*/ 0 h 33"/>
                <a:gd name="T4" fmla="*/ 0 w 398"/>
                <a:gd name="T5" fmla="*/ 0 h 33"/>
                <a:gd name="T6" fmla="*/ 0 w 398"/>
                <a:gd name="T7" fmla="*/ 33 h 33"/>
                <a:gd name="T8" fmla="*/ 397 w 398"/>
                <a:gd name="T9" fmla="*/ 33 h 33"/>
                <a:gd name="T10" fmla="*/ 398 w 398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" h="33">
                  <a:moveTo>
                    <a:pt x="398" y="0"/>
                  </a:moveTo>
                  <a:lnTo>
                    <a:pt x="116" y="0"/>
                  </a:lnTo>
                  <a:lnTo>
                    <a:pt x="0" y="0"/>
                  </a:lnTo>
                  <a:lnTo>
                    <a:pt x="0" y="33"/>
                  </a:lnTo>
                  <a:lnTo>
                    <a:pt x="397" y="33"/>
                  </a:lnTo>
                  <a:lnTo>
                    <a:pt x="3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4" name="PA-任意多边形 76"/>
            <p:cNvSpPr/>
            <p:nvPr>
              <p:custDataLst>
                <p:tags r:id="rId76"/>
              </p:custDataLst>
            </p:nvPr>
          </p:nvSpPr>
          <p:spPr bwMode="auto">
            <a:xfrm>
              <a:off x="9066213" y="5249863"/>
              <a:ext cx="1588" cy="53975"/>
            </a:xfrm>
            <a:custGeom>
              <a:avLst/>
              <a:gdLst>
                <a:gd name="T0" fmla="*/ 1 w 1"/>
                <a:gd name="T1" fmla="*/ 0 h 34"/>
                <a:gd name="T2" fmla="*/ 1 w 1"/>
                <a:gd name="T3" fmla="*/ 0 h 34"/>
                <a:gd name="T4" fmla="*/ 0 w 1"/>
                <a:gd name="T5" fmla="*/ 33 h 34"/>
                <a:gd name="T6" fmla="*/ 1 w 1"/>
                <a:gd name="T7" fmla="*/ 34 h 34"/>
                <a:gd name="T8" fmla="*/ 1 w 1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4">
                  <a:moveTo>
                    <a:pt x="1" y="0"/>
                  </a:moveTo>
                  <a:lnTo>
                    <a:pt x="1" y="0"/>
                  </a:lnTo>
                  <a:lnTo>
                    <a:pt x="0" y="33"/>
                  </a:lnTo>
                  <a:lnTo>
                    <a:pt x="1" y="3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5" name="PA-任意多边形 77"/>
            <p:cNvSpPr/>
            <p:nvPr>
              <p:custDataLst>
                <p:tags r:id="rId77"/>
              </p:custDataLst>
            </p:nvPr>
          </p:nvSpPr>
          <p:spPr bwMode="auto">
            <a:xfrm>
              <a:off x="9066213" y="5249863"/>
              <a:ext cx="1588" cy="53975"/>
            </a:xfrm>
            <a:custGeom>
              <a:avLst/>
              <a:gdLst>
                <a:gd name="T0" fmla="*/ 1 w 1"/>
                <a:gd name="T1" fmla="*/ 0 h 34"/>
                <a:gd name="T2" fmla="*/ 1 w 1"/>
                <a:gd name="T3" fmla="*/ 0 h 34"/>
                <a:gd name="T4" fmla="*/ 0 w 1"/>
                <a:gd name="T5" fmla="*/ 33 h 34"/>
                <a:gd name="T6" fmla="*/ 1 w 1"/>
                <a:gd name="T7" fmla="*/ 34 h 34"/>
                <a:gd name="T8" fmla="*/ 1 w 1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4">
                  <a:moveTo>
                    <a:pt x="1" y="0"/>
                  </a:moveTo>
                  <a:lnTo>
                    <a:pt x="1" y="0"/>
                  </a:lnTo>
                  <a:lnTo>
                    <a:pt x="0" y="33"/>
                  </a:lnTo>
                  <a:lnTo>
                    <a:pt x="1" y="34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6" name="PA-任意多边形 78"/>
            <p:cNvSpPr>
              <a:spLocks noEditPoints="1"/>
            </p:cNvSpPr>
            <p:nvPr>
              <p:custDataLst>
                <p:tags r:id="rId78"/>
              </p:custDataLst>
            </p:nvPr>
          </p:nvSpPr>
          <p:spPr bwMode="auto">
            <a:xfrm>
              <a:off x="8435975" y="4479925"/>
              <a:ext cx="1979613" cy="769938"/>
            </a:xfrm>
            <a:custGeom>
              <a:avLst/>
              <a:gdLst>
                <a:gd name="T0" fmla="*/ 1523 w 4327"/>
                <a:gd name="T1" fmla="*/ 898 h 1689"/>
                <a:gd name="T2" fmla="*/ 1523 w 4327"/>
                <a:gd name="T3" fmla="*/ 898 h 1689"/>
                <a:gd name="T4" fmla="*/ 1523 w 4327"/>
                <a:gd name="T5" fmla="*/ 898 h 1689"/>
                <a:gd name="T6" fmla="*/ 4327 w 4327"/>
                <a:gd name="T7" fmla="*/ 0 h 1689"/>
                <a:gd name="T8" fmla="*/ 3928 w 4327"/>
                <a:gd name="T9" fmla="*/ 22 h 1689"/>
                <a:gd name="T10" fmla="*/ 2995 w 4327"/>
                <a:gd name="T11" fmla="*/ 73 h 1689"/>
                <a:gd name="T12" fmla="*/ 2760 w 4327"/>
                <a:gd name="T13" fmla="*/ 85 h 1689"/>
                <a:gd name="T14" fmla="*/ 2698 w 4327"/>
                <a:gd name="T15" fmla="*/ 121 h 1689"/>
                <a:gd name="T16" fmla="*/ 2548 w 4327"/>
                <a:gd name="T17" fmla="*/ 209 h 1689"/>
                <a:gd name="T18" fmla="*/ 1059 w 4327"/>
                <a:gd name="T19" fmla="*/ 1074 h 1689"/>
                <a:gd name="T20" fmla="*/ 533 w 4327"/>
                <a:gd name="T21" fmla="*/ 1380 h 1689"/>
                <a:gd name="T22" fmla="*/ 0 w 4327"/>
                <a:gd name="T23" fmla="*/ 1689 h 1689"/>
                <a:gd name="T24" fmla="*/ 403 w 4327"/>
                <a:gd name="T25" fmla="*/ 1689 h 1689"/>
                <a:gd name="T26" fmla="*/ 1380 w 4327"/>
                <a:gd name="T27" fmla="*/ 1689 h 1689"/>
                <a:gd name="T28" fmla="*/ 1508 w 4327"/>
                <a:gd name="T29" fmla="*/ 1615 h 1689"/>
                <a:gd name="T30" fmla="*/ 1482 w 4327"/>
                <a:gd name="T31" fmla="*/ 1567 h 1689"/>
                <a:gd name="T32" fmla="*/ 1482 w 4327"/>
                <a:gd name="T33" fmla="*/ 1567 h 1689"/>
                <a:gd name="T34" fmla="*/ 1482 w 4327"/>
                <a:gd name="T35" fmla="*/ 1566 h 1689"/>
                <a:gd name="T36" fmla="*/ 1482 w 4327"/>
                <a:gd name="T37" fmla="*/ 1566 h 1689"/>
                <a:gd name="T38" fmla="*/ 1482 w 4327"/>
                <a:gd name="T39" fmla="*/ 1566 h 1689"/>
                <a:gd name="T40" fmla="*/ 1482 w 4327"/>
                <a:gd name="T41" fmla="*/ 1566 h 1689"/>
                <a:gd name="T42" fmla="*/ 1481 w 4327"/>
                <a:gd name="T43" fmla="*/ 1566 h 1689"/>
                <a:gd name="T44" fmla="*/ 1481 w 4327"/>
                <a:gd name="T45" fmla="*/ 1565 h 1689"/>
                <a:gd name="T46" fmla="*/ 1481 w 4327"/>
                <a:gd name="T47" fmla="*/ 1565 h 1689"/>
                <a:gd name="T48" fmla="*/ 1480 w 4327"/>
                <a:gd name="T49" fmla="*/ 1563 h 1689"/>
                <a:gd name="T50" fmla="*/ 1480 w 4327"/>
                <a:gd name="T51" fmla="*/ 1563 h 1689"/>
                <a:gd name="T52" fmla="*/ 1479 w 4327"/>
                <a:gd name="T53" fmla="*/ 1562 h 1689"/>
                <a:gd name="T54" fmla="*/ 271 w 4327"/>
                <a:gd name="T55" fmla="*/ 1626 h 1689"/>
                <a:gd name="T56" fmla="*/ 1523 w 4327"/>
                <a:gd name="T57" fmla="*/ 898 h 1689"/>
                <a:gd name="T58" fmla="*/ 1775 w 4327"/>
                <a:gd name="T59" fmla="*/ 751 h 1689"/>
                <a:gd name="T60" fmla="*/ 2823 w 4327"/>
                <a:gd name="T61" fmla="*/ 142 h 1689"/>
                <a:gd name="T62" fmla="*/ 4163 w 4327"/>
                <a:gd name="T63" fmla="*/ 94 h 1689"/>
                <a:gd name="T64" fmla="*/ 4327 w 4327"/>
                <a:gd name="T65" fmla="*/ 0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27" h="1689">
                  <a:moveTo>
                    <a:pt x="1523" y="898"/>
                  </a:moveTo>
                  <a:cubicBezTo>
                    <a:pt x="1523" y="898"/>
                    <a:pt x="1523" y="898"/>
                    <a:pt x="1523" y="898"/>
                  </a:cubicBezTo>
                  <a:cubicBezTo>
                    <a:pt x="1523" y="898"/>
                    <a:pt x="1523" y="898"/>
                    <a:pt x="1523" y="898"/>
                  </a:cubicBezTo>
                  <a:moveTo>
                    <a:pt x="4327" y="0"/>
                  </a:moveTo>
                  <a:cubicBezTo>
                    <a:pt x="3928" y="22"/>
                    <a:pt x="3928" y="22"/>
                    <a:pt x="3928" y="22"/>
                  </a:cubicBezTo>
                  <a:cubicBezTo>
                    <a:pt x="2995" y="73"/>
                    <a:pt x="2995" y="73"/>
                    <a:pt x="2995" y="73"/>
                  </a:cubicBezTo>
                  <a:cubicBezTo>
                    <a:pt x="2760" y="85"/>
                    <a:pt x="2760" y="85"/>
                    <a:pt x="2760" y="85"/>
                  </a:cubicBezTo>
                  <a:cubicBezTo>
                    <a:pt x="2698" y="121"/>
                    <a:pt x="2698" y="121"/>
                    <a:pt x="2698" y="121"/>
                  </a:cubicBezTo>
                  <a:cubicBezTo>
                    <a:pt x="2548" y="209"/>
                    <a:pt x="2548" y="209"/>
                    <a:pt x="2548" y="209"/>
                  </a:cubicBezTo>
                  <a:cubicBezTo>
                    <a:pt x="1059" y="1074"/>
                    <a:pt x="1059" y="1074"/>
                    <a:pt x="1059" y="1074"/>
                  </a:cubicBezTo>
                  <a:cubicBezTo>
                    <a:pt x="533" y="1380"/>
                    <a:pt x="533" y="1380"/>
                    <a:pt x="533" y="1380"/>
                  </a:cubicBezTo>
                  <a:cubicBezTo>
                    <a:pt x="0" y="1689"/>
                    <a:pt x="0" y="1689"/>
                    <a:pt x="0" y="1689"/>
                  </a:cubicBezTo>
                  <a:cubicBezTo>
                    <a:pt x="403" y="1689"/>
                    <a:pt x="403" y="1689"/>
                    <a:pt x="403" y="1689"/>
                  </a:cubicBezTo>
                  <a:cubicBezTo>
                    <a:pt x="1380" y="1689"/>
                    <a:pt x="1380" y="1689"/>
                    <a:pt x="1380" y="1689"/>
                  </a:cubicBezTo>
                  <a:cubicBezTo>
                    <a:pt x="1508" y="1615"/>
                    <a:pt x="1508" y="1615"/>
                    <a:pt x="1508" y="1615"/>
                  </a:cubicBezTo>
                  <a:cubicBezTo>
                    <a:pt x="1494" y="1588"/>
                    <a:pt x="1485" y="1573"/>
                    <a:pt x="1482" y="1567"/>
                  </a:cubicBezTo>
                  <a:cubicBezTo>
                    <a:pt x="1482" y="1567"/>
                    <a:pt x="1482" y="1567"/>
                    <a:pt x="1482" y="1567"/>
                  </a:cubicBezTo>
                  <a:cubicBezTo>
                    <a:pt x="1482" y="1567"/>
                    <a:pt x="1482" y="1567"/>
                    <a:pt x="1482" y="1566"/>
                  </a:cubicBezTo>
                  <a:cubicBezTo>
                    <a:pt x="1482" y="1566"/>
                    <a:pt x="1482" y="1566"/>
                    <a:pt x="1482" y="1566"/>
                  </a:cubicBezTo>
                  <a:cubicBezTo>
                    <a:pt x="1482" y="1566"/>
                    <a:pt x="1482" y="1566"/>
                    <a:pt x="1482" y="1566"/>
                  </a:cubicBezTo>
                  <a:cubicBezTo>
                    <a:pt x="1482" y="1566"/>
                    <a:pt x="1482" y="1566"/>
                    <a:pt x="1482" y="1566"/>
                  </a:cubicBezTo>
                  <a:cubicBezTo>
                    <a:pt x="1482" y="1566"/>
                    <a:pt x="1481" y="1566"/>
                    <a:pt x="1481" y="1566"/>
                  </a:cubicBezTo>
                  <a:cubicBezTo>
                    <a:pt x="1481" y="1565"/>
                    <a:pt x="1481" y="1565"/>
                    <a:pt x="1481" y="1565"/>
                  </a:cubicBezTo>
                  <a:cubicBezTo>
                    <a:pt x="1481" y="1565"/>
                    <a:pt x="1481" y="1565"/>
                    <a:pt x="1481" y="1565"/>
                  </a:cubicBezTo>
                  <a:cubicBezTo>
                    <a:pt x="1480" y="1563"/>
                    <a:pt x="1480" y="1563"/>
                    <a:pt x="1480" y="1563"/>
                  </a:cubicBezTo>
                  <a:cubicBezTo>
                    <a:pt x="1480" y="1563"/>
                    <a:pt x="1480" y="1563"/>
                    <a:pt x="1480" y="1563"/>
                  </a:cubicBezTo>
                  <a:cubicBezTo>
                    <a:pt x="1479" y="1562"/>
                    <a:pt x="1479" y="1562"/>
                    <a:pt x="1479" y="1562"/>
                  </a:cubicBezTo>
                  <a:cubicBezTo>
                    <a:pt x="271" y="1626"/>
                    <a:pt x="271" y="1626"/>
                    <a:pt x="271" y="1626"/>
                  </a:cubicBezTo>
                  <a:cubicBezTo>
                    <a:pt x="1523" y="898"/>
                    <a:pt x="1523" y="898"/>
                    <a:pt x="1523" y="898"/>
                  </a:cubicBezTo>
                  <a:cubicBezTo>
                    <a:pt x="1775" y="751"/>
                    <a:pt x="1775" y="751"/>
                    <a:pt x="1775" y="751"/>
                  </a:cubicBezTo>
                  <a:cubicBezTo>
                    <a:pt x="2823" y="142"/>
                    <a:pt x="2823" y="142"/>
                    <a:pt x="2823" y="142"/>
                  </a:cubicBezTo>
                  <a:cubicBezTo>
                    <a:pt x="4163" y="94"/>
                    <a:pt x="4163" y="94"/>
                    <a:pt x="4163" y="94"/>
                  </a:cubicBezTo>
                  <a:cubicBezTo>
                    <a:pt x="4327" y="0"/>
                    <a:pt x="4327" y="0"/>
                    <a:pt x="4327" y="0"/>
                  </a:cubicBezTo>
                </a:path>
              </a:pathLst>
            </a:custGeom>
            <a:solidFill>
              <a:srgbClr val="E2E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7" name="PA-任意多边形 79"/>
            <p:cNvSpPr>
              <a:spLocks noEditPoints="1"/>
            </p:cNvSpPr>
            <p:nvPr>
              <p:custDataLst>
                <p:tags r:id="rId79"/>
              </p:custDataLst>
            </p:nvPr>
          </p:nvSpPr>
          <p:spPr bwMode="auto">
            <a:xfrm>
              <a:off x="8559800" y="4522788"/>
              <a:ext cx="1779588" cy="698500"/>
            </a:xfrm>
            <a:custGeom>
              <a:avLst/>
              <a:gdLst>
                <a:gd name="T0" fmla="*/ 1211 w 3892"/>
                <a:gd name="T1" fmla="*/ 1473 h 1532"/>
                <a:gd name="T2" fmla="*/ 1211 w 3892"/>
                <a:gd name="T3" fmla="*/ 1473 h 1532"/>
                <a:gd name="T4" fmla="*/ 1211 w 3892"/>
                <a:gd name="T5" fmla="*/ 1473 h 1532"/>
                <a:gd name="T6" fmla="*/ 1211 w 3892"/>
                <a:gd name="T7" fmla="*/ 1472 h 1532"/>
                <a:gd name="T8" fmla="*/ 1211 w 3892"/>
                <a:gd name="T9" fmla="*/ 1472 h 1532"/>
                <a:gd name="T10" fmla="*/ 1211 w 3892"/>
                <a:gd name="T11" fmla="*/ 1472 h 1532"/>
                <a:gd name="T12" fmla="*/ 1211 w 3892"/>
                <a:gd name="T13" fmla="*/ 1472 h 1532"/>
                <a:gd name="T14" fmla="*/ 1211 w 3892"/>
                <a:gd name="T15" fmla="*/ 1472 h 1532"/>
                <a:gd name="T16" fmla="*/ 1211 w 3892"/>
                <a:gd name="T17" fmla="*/ 1472 h 1532"/>
                <a:gd name="T18" fmla="*/ 1210 w 3892"/>
                <a:gd name="T19" fmla="*/ 1471 h 1532"/>
                <a:gd name="T20" fmla="*/ 1210 w 3892"/>
                <a:gd name="T21" fmla="*/ 1472 h 1532"/>
                <a:gd name="T22" fmla="*/ 1210 w 3892"/>
                <a:gd name="T23" fmla="*/ 1471 h 1532"/>
                <a:gd name="T24" fmla="*/ 1209 w 3892"/>
                <a:gd name="T25" fmla="*/ 1469 h 1532"/>
                <a:gd name="T26" fmla="*/ 1210 w 3892"/>
                <a:gd name="T27" fmla="*/ 1471 h 1532"/>
                <a:gd name="T28" fmla="*/ 1209 w 3892"/>
                <a:gd name="T29" fmla="*/ 1469 h 1532"/>
                <a:gd name="T30" fmla="*/ 1208 w 3892"/>
                <a:gd name="T31" fmla="*/ 1468 h 1532"/>
                <a:gd name="T32" fmla="*/ 0 w 3892"/>
                <a:gd name="T33" fmla="*/ 1532 h 1532"/>
                <a:gd name="T34" fmla="*/ 1208 w 3892"/>
                <a:gd name="T35" fmla="*/ 1468 h 1532"/>
                <a:gd name="T36" fmla="*/ 1209 w 3892"/>
                <a:gd name="T37" fmla="*/ 1469 h 1532"/>
                <a:gd name="T38" fmla="*/ 1208 w 3892"/>
                <a:gd name="T39" fmla="*/ 1468 h 1532"/>
                <a:gd name="T40" fmla="*/ 2613 w 3892"/>
                <a:gd name="T41" fmla="*/ 733 h 1532"/>
                <a:gd name="T42" fmla="*/ 1252 w 3892"/>
                <a:gd name="T43" fmla="*/ 804 h 1532"/>
                <a:gd name="T44" fmla="*/ 1252 w 3892"/>
                <a:gd name="T45" fmla="*/ 804 h 1532"/>
                <a:gd name="T46" fmla="*/ 1713 w 3892"/>
                <a:gd name="T47" fmla="*/ 784 h 1532"/>
                <a:gd name="T48" fmla="*/ 1986 w 3892"/>
                <a:gd name="T49" fmla="*/ 985 h 1532"/>
                <a:gd name="T50" fmla="*/ 1998 w 3892"/>
                <a:gd name="T51" fmla="*/ 1085 h 1532"/>
                <a:gd name="T52" fmla="*/ 2613 w 3892"/>
                <a:gd name="T53" fmla="*/ 733 h 1532"/>
                <a:gd name="T54" fmla="*/ 3892 w 3892"/>
                <a:gd name="T55" fmla="*/ 0 h 1532"/>
                <a:gd name="T56" fmla="*/ 2552 w 3892"/>
                <a:gd name="T57" fmla="*/ 48 h 1532"/>
                <a:gd name="T58" fmla="*/ 1504 w 3892"/>
                <a:gd name="T59" fmla="*/ 657 h 1532"/>
                <a:gd name="T60" fmla="*/ 2939 w 3892"/>
                <a:gd name="T61" fmla="*/ 546 h 1532"/>
                <a:gd name="T62" fmla="*/ 3892 w 3892"/>
                <a:gd name="T63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92" h="1532">
                  <a:moveTo>
                    <a:pt x="1211" y="1473"/>
                  </a:moveTo>
                  <a:cubicBezTo>
                    <a:pt x="1211" y="1473"/>
                    <a:pt x="1211" y="1473"/>
                    <a:pt x="1211" y="1473"/>
                  </a:cubicBezTo>
                  <a:cubicBezTo>
                    <a:pt x="1211" y="1473"/>
                    <a:pt x="1211" y="1473"/>
                    <a:pt x="1211" y="1473"/>
                  </a:cubicBezTo>
                  <a:moveTo>
                    <a:pt x="1211" y="1472"/>
                  </a:moveTo>
                  <a:cubicBezTo>
                    <a:pt x="1211" y="1472"/>
                    <a:pt x="1211" y="1472"/>
                    <a:pt x="1211" y="1472"/>
                  </a:cubicBezTo>
                  <a:cubicBezTo>
                    <a:pt x="1211" y="1472"/>
                    <a:pt x="1211" y="1472"/>
                    <a:pt x="1211" y="1472"/>
                  </a:cubicBezTo>
                  <a:moveTo>
                    <a:pt x="1211" y="1472"/>
                  </a:moveTo>
                  <a:cubicBezTo>
                    <a:pt x="1211" y="1472"/>
                    <a:pt x="1211" y="1472"/>
                    <a:pt x="1211" y="1472"/>
                  </a:cubicBezTo>
                  <a:cubicBezTo>
                    <a:pt x="1211" y="1472"/>
                    <a:pt x="1211" y="1472"/>
                    <a:pt x="1211" y="1472"/>
                  </a:cubicBezTo>
                  <a:moveTo>
                    <a:pt x="1210" y="1471"/>
                  </a:moveTo>
                  <a:cubicBezTo>
                    <a:pt x="1210" y="1472"/>
                    <a:pt x="1210" y="1472"/>
                    <a:pt x="1210" y="1472"/>
                  </a:cubicBezTo>
                  <a:cubicBezTo>
                    <a:pt x="1210" y="1472"/>
                    <a:pt x="1210" y="1471"/>
                    <a:pt x="1210" y="1471"/>
                  </a:cubicBezTo>
                  <a:moveTo>
                    <a:pt x="1209" y="1469"/>
                  </a:moveTo>
                  <a:cubicBezTo>
                    <a:pt x="1210" y="1471"/>
                    <a:pt x="1210" y="1471"/>
                    <a:pt x="1210" y="1471"/>
                  </a:cubicBezTo>
                  <a:cubicBezTo>
                    <a:pt x="1210" y="1470"/>
                    <a:pt x="1209" y="1470"/>
                    <a:pt x="1209" y="1469"/>
                  </a:cubicBezTo>
                  <a:moveTo>
                    <a:pt x="1208" y="1468"/>
                  </a:moveTo>
                  <a:cubicBezTo>
                    <a:pt x="0" y="1532"/>
                    <a:pt x="0" y="1532"/>
                    <a:pt x="0" y="1532"/>
                  </a:cubicBezTo>
                  <a:cubicBezTo>
                    <a:pt x="1208" y="1468"/>
                    <a:pt x="1208" y="1468"/>
                    <a:pt x="1208" y="1468"/>
                  </a:cubicBezTo>
                  <a:cubicBezTo>
                    <a:pt x="1209" y="1469"/>
                    <a:pt x="1209" y="1469"/>
                    <a:pt x="1209" y="1469"/>
                  </a:cubicBezTo>
                  <a:cubicBezTo>
                    <a:pt x="1209" y="1469"/>
                    <a:pt x="1208" y="1468"/>
                    <a:pt x="1208" y="1468"/>
                  </a:cubicBezTo>
                  <a:moveTo>
                    <a:pt x="2613" y="733"/>
                  </a:moveTo>
                  <a:cubicBezTo>
                    <a:pt x="1252" y="804"/>
                    <a:pt x="1252" y="804"/>
                    <a:pt x="1252" y="804"/>
                  </a:cubicBezTo>
                  <a:cubicBezTo>
                    <a:pt x="1252" y="804"/>
                    <a:pt x="1252" y="804"/>
                    <a:pt x="1252" y="804"/>
                  </a:cubicBezTo>
                  <a:cubicBezTo>
                    <a:pt x="1713" y="784"/>
                    <a:pt x="1713" y="784"/>
                    <a:pt x="1713" y="784"/>
                  </a:cubicBezTo>
                  <a:cubicBezTo>
                    <a:pt x="1713" y="784"/>
                    <a:pt x="1966" y="821"/>
                    <a:pt x="1986" y="985"/>
                  </a:cubicBezTo>
                  <a:cubicBezTo>
                    <a:pt x="1991" y="1017"/>
                    <a:pt x="1995" y="1050"/>
                    <a:pt x="1998" y="1085"/>
                  </a:cubicBezTo>
                  <a:cubicBezTo>
                    <a:pt x="2613" y="733"/>
                    <a:pt x="2613" y="733"/>
                    <a:pt x="2613" y="733"/>
                  </a:cubicBezTo>
                  <a:moveTo>
                    <a:pt x="3892" y="0"/>
                  </a:moveTo>
                  <a:cubicBezTo>
                    <a:pt x="2552" y="48"/>
                    <a:pt x="2552" y="48"/>
                    <a:pt x="2552" y="48"/>
                  </a:cubicBezTo>
                  <a:cubicBezTo>
                    <a:pt x="1504" y="657"/>
                    <a:pt x="1504" y="657"/>
                    <a:pt x="1504" y="657"/>
                  </a:cubicBezTo>
                  <a:cubicBezTo>
                    <a:pt x="2939" y="546"/>
                    <a:pt x="2939" y="546"/>
                    <a:pt x="2939" y="546"/>
                  </a:cubicBezTo>
                  <a:cubicBezTo>
                    <a:pt x="3892" y="0"/>
                    <a:pt x="3892" y="0"/>
                    <a:pt x="3892" y="0"/>
                  </a:cubicBezTo>
                </a:path>
              </a:pathLst>
            </a:custGeom>
            <a:solidFill>
              <a:srgbClr val="7AB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8" name="PA-任意多边形 80"/>
            <p:cNvSpPr/>
            <p:nvPr>
              <p:custDataLst>
                <p:tags r:id="rId80"/>
              </p:custDataLst>
            </p:nvPr>
          </p:nvSpPr>
          <p:spPr bwMode="auto">
            <a:xfrm>
              <a:off x="9132888" y="4772025"/>
              <a:ext cx="771525" cy="117475"/>
            </a:xfrm>
            <a:custGeom>
              <a:avLst/>
              <a:gdLst>
                <a:gd name="T0" fmla="*/ 486 w 486"/>
                <a:gd name="T1" fmla="*/ 0 h 74"/>
                <a:gd name="T2" fmla="*/ 72 w 486"/>
                <a:gd name="T3" fmla="*/ 32 h 74"/>
                <a:gd name="T4" fmla="*/ 0 w 486"/>
                <a:gd name="T5" fmla="*/ 74 h 74"/>
                <a:gd name="T6" fmla="*/ 392 w 486"/>
                <a:gd name="T7" fmla="*/ 54 h 74"/>
                <a:gd name="T8" fmla="*/ 486 w 48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74">
                  <a:moveTo>
                    <a:pt x="486" y="0"/>
                  </a:moveTo>
                  <a:lnTo>
                    <a:pt x="72" y="32"/>
                  </a:lnTo>
                  <a:lnTo>
                    <a:pt x="0" y="74"/>
                  </a:lnTo>
                  <a:lnTo>
                    <a:pt x="392" y="54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CFB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9" name="PA-任意多边形 81"/>
            <p:cNvSpPr/>
            <p:nvPr>
              <p:custDataLst>
                <p:tags r:id="rId81"/>
              </p:custDataLst>
            </p:nvPr>
          </p:nvSpPr>
          <p:spPr bwMode="auto">
            <a:xfrm>
              <a:off x="9132888" y="4772025"/>
              <a:ext cx="771525" cy="117475"/>
            </a:xfrm>
            <a:custGeom>
              <a:avLst/>
              <a:gdLst>
                <a:gd name="T0" fmla="*/ 486 w 486"/>
                <a:gd name="T1" fmla="*/ 0 h 74"/>
                <a:gd name="T2" fmla="*/ 72 w 486"/>
                <a:gd name="T3" fmla="*/ 32 h 74"/>
                <a:gd name="T4" fmla="*/ 0 w 486"/>
                <a:gd name="T5" fmla="*/ 74 h 74"/>
                <a:gd name="T6" fmla="*/ 392 w 486"/>
                <a:gd name="T7" fmla="*/ 54 h 74"/>
                <a:gd name="T8" fmla="*/ 486 w 48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74">
                  <a:moveTo>
                    <a:pt x="486" y="0"/>
                  </a:moveTo>
                  <a:lnTo>
                    <a:pt x="72" y="32"/>
                  </a:lnTo>
                  <a:lnTo>
                    <a:pt x="0" y="74"/>
                  </a:lnTo>
                  <a:lnTo>
                    <a:pt x="392" y="54"/>
                  </a:lnTo>
                  <a:lnTo>
                    <a:pt x="4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0" name="PA-任意多边形 82"/>
            <p:cNvSpPr/>
            <p:nvPr>
              <p:custDataLst>
                <p:tags r:id="rId82"/>
              </p:custDataLst>
            </p:nvPr>
          </p:nvSpPr>
          <p:spPr bwMode="auto">
            <a:xfrm>
              <a:off x="8559800" y="4879975"/>
              <a:ext cx="914400" cy="341313"/>
            </a:xfrm>
            <a:custGeom>
              <a:avLst/>
              <a:gdLst>
                <a:gd name="T0" fmla="*/ 1713 w 1998"/>
                <a:gd name="T1" fmla="*/ 0 h 748"/>
                <a:gd name="T2" fmla="*/ 1252 w 1998"/>
                <a:gd name="T3" fmla="*/ 20 h 748"/>
                <a:gd name="T4" fmla="*/ 0 w 1998"/>
                <a:gd name="T5" fmla="*/ 748 h 748"/>
                <a:gd name="T6" fmla="*/ 1208 w 1998"/>
                <a:gd name="T7" fmla="*/ 684 h 748"/>
                <a:gd name="T8" fmla="*/ 1209 w 1998"/>
                <a:gd name="T9" fmla="*/ 685 h 748"/>
                <a:gd name="T10" fmla="*/ 1209 w 1998"/>
                <a:gd name="T11" fmla="*/ 685 h 748"/>
                <a:gd name="T12" fmla="*/ 1210 w 1998"/>
                <a:gd name="T13" fmla="*/ 687 h 748"/>
                <a:gd name="T14" fmla="*/ 1210 w 1998"/>
                <a:gd name="T15" fmla="*/ 687 h 748"/>
                <a:gd name="T16" fmla="*/ 1210 w 1998"/>
                <a:gd name="T17" fmla="*/ 688 h 748"/>
                <a:gd name="T18" fmla="*/ 1211 w 1998"/>
                <a:gd name="T19" fmla="*/ 688 h 748"/>
                <a:gd name="T20" fmla="*/ 1211 w 1998"/>
                <a:gd name="T21" fmla="*/ 688 h 748"/>
                <a:gd name="T22" fmla="*/ 1211 w 1998"/>
                <a:gd name="T23" fmla="*/ 688 h 748"/>
                <a:gd name="T24" fmla="*/ 1211 w 1998"/>
                <a:gd name="T25" fmla="*/ 688 h 748"/>
                <a:gd name="T26" fmla="*/ 1211 w 1998"/>
                <a:gd name="T27" fmla="*/ 689 h 748"/>
                <a:gd name="T28" fmla="*/ 1211 w 1998"/>
                <a:gd name="T29" fmla="*/ 689 h 748"/>
                <a:gd name="T30" fmla="*/ 1237 w 1998"/>
                <a:gd name="T31" fmla="*/ 737 h 748"/>
                <a:gd name="T32" fmla="*/ 1998 w 1998"/>
                <a:gd name="T33" fmla="*/ 301 h 748"/>
                <a:gd name="T34" fmla="*/ 1986 w 1998"/>
                <a:gd name="T35" fmla="*/ 201 h 748"/>
                <a:gd name="T36" fmla="*/ 1713 w 1998"/>
                <a:gd name="T3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98" h="748">
                  <a:moveTo>
                    <a:pt x="1713" y="0"/>
                  </a:moveTo>
                  <a:cubicBezTo>
                    <a:pt x="1252" y="20"/>
                    <a:pt x="1252" y="20"/>
                    <a:pt x="1252" y="20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1208" y="684"/>
                    <a:pt x="1208" y="684"/>
                    <a:pt x="1208" y="684"/>
                  </a:cubicBezTo>
                  <a:cubicBezTo>
                    <a:pt x="1208" y="684"/>
                    <a:pt x="1209" y="685"/>
                    <a:pt x="1209" y="685"/>
                  </a:cubicBezTo>
                  <a:cubicBezTo>
                    <a:pt x="1209" y="685"/>
                    <a:pt x="1209" y="685"/>
                    <a:pt x="1209" y="685"/>
                  </a:cubicBezTo>
                  <a:cubicBezTo>
                    <a:pt x="1209" y="686"/>
                    <a:pt x="1210" y="686"/>
                    <a:pt x="1210" y="687"/>
                  </a:cubicBezTo>
                  <a:cubicBezTo>
                    <a:pt x="1210" y="687"/>
                    <a:pt x="1210" y="687"/>
                    <a:pt x="1210" y="687"/>
                  </a:cubicBezTo>
                  <a:cubicBezTo>
                    <a:pt x="1210" y="687"/>
                    <a:pt x="1210" y="688"/>
                    <a:pt x="1210" y="688"/>
                  </a:cubicBezTo>
                  <a:cubicBezTo>
                    <a:pt x="1210" y="688"/>
                    <a:pt x="1211" y="688"/>
                    <a:pt x="1211" y="688"/>
                  </a:cubicBezTo>
                  <a:cubicBezTo>
                    <a:pt x="1211" y="688"/>
                    <a:pt x="1211" y="688"/>
                    <a:pt x="1211" y="688"/>
                  </a:cubicBezTo>
                  <a:cubicBezTo>
                    <a:pt x="1211" y="688"/>
                    <a:pt x="1211" y="688"/>
                    <a:pt x="1211" y="688"/>
                  </a:cubicBezTo>
                  <a:cubicBezTo>
                    <a:pt x="1211" y="688"/>
                    <a:pt x="1211" y="688"/>
                    <a:pt x="1211" y="688"/>
                  </a:cubicBezTo>
                  <a:cubicBezTo>
                    <a:pt x="1211" y="689"/>
                    <a:pt x="1211" y="689"/>
                    <a:pt x="1211" y="689"/>
                  </a:cubicBezTo>
                  <a:cubicBezTo>
                    <a:pt x="1211" y="689"/>
                    <a:pt x="1211" y="689"/>
                    <a:pt x="1211" y="689"/>
                  </a:cubicBezTo>
                  <a:cubicBezTo>
                    <a:pt x="1214" y="695"/>
                    <a:pt x="1223" y="710"/>
                    <a:pt x="1237" y="737"/>
                  </a:cubicBezTo>
                  <a:cubicBezTo>
                    <a:pt x="1998" y="301"/>
                    <a:pt x="1998" y="301"/>
                    <a:pt x="1998" y="301"/>
                  </a:cubicBezTo>
                  <a:cubicBezTo>
                    <a:pt x="1995" y="266"/>
                    <a:pt x="1991" y="233"/>
                    <a:pt x="1986" y="201"/>
                  </a:cubicBezTo>
                  <a:cubicBezTo>
                    <a:pt x="1966" y="37"/>
                    <a:pt x="1713" y="0"/>
                    <a:pt x="1713" y="0"/>
                  </a:cubicBezTo>
                </a:path>
              </a:pathLst>
            </a:custGeom>
            <a:solidFill>
              <a:srgbClr val="44B9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1" name="PA-图片 83"/>
            <p:cNvPicPr>
              <a:picLocks noChangeAspect="1" noChangeArrowheads="1"/>
            </p:cNvPicPr>
            <p:nvPr>
              <p:custDataLst>
                <p:tags r:id="rId83"/>
              </p:custDataLst>
            </p:nvPr>
          </p:nvPicPr>
          <p:blipFill>
            <a:blip r:embed="rId2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22050" y="4854575"/>
              <a:ext cx="93663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" name="PA-图片 84"/>
            <p:cNvPicPr>
              <a:picLocks noChangeAspect="1" noChangeArrowheads="1"/>
            </p:cNvPicPr>
            <p:nvPr>
              <p:custDataLst>
                <p:tags r:id="rId84"/>
              </p:custDataLst>
            </p:nvPr>
          </p:nvPicPr>
          <p:blipFill>
            <a:blip r:embed="rId2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0913" y="4868863"/>
              <a:ext cx="214313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" name="PA-图片 85"/>
            <p:cNvPicPr>
              <a:picLocks noChangeAspect="1" noChangeArrowheads="1"/>
            </p:cNvPicPr>
            <p:nvPr>
              <p:custDataLst>
                <p:tags r:id="rId85"/>
              </p:custDataLst>
            </p:nvPr>
          </p:nvPicPr>
          <p:blipFill>
            <a:blip r:embed="rId2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8313" y="4899025"/>
              <a:ext cx="485775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" name="PA-任意多边形 86"/>
            <p:cNvSpPr>
              <a:spLocks noEditPoints="1"/>
            </p:cNvSpPr>
            <p:nvPr>
              <p:custDataLst>
                <p:tags r:id="rId86"/>
              </p:custDataLst>
            </p:nvPr>
          </p:nvSpPr>
          <p:spPr bwMode="auto">
            <a:xfrm>
              <a:off x="10585450" y="4857750"/>
              <a:ext cx="827088" cy="141288"/>
            </a:xfrm>
            <a:custGeom>
              <a:avLst/>
              <a:gdLst>
                <a:gd name="T0" fmla="*/ 176 w 1809"/>
                <a:gd name="T1" fmla="*/ 240 h 313"/>
                <a:gd name="T2" fmla="*/ 95 w 1809"/>
                <a:gd name="T3" fmla="*/ 252 h 313"/>
                <a:gd name="T4" fmla="*/ 0 w 1809"/>
                <a:gd name="T5" fmla="*/ 301 h 313"/>
                <a:gd name="T6" fmla="*/ 6 w 1809"/>
                <a:gd name="T7" fmla="*/ 313 h 313"/>
                <a:gd name="T8" fmla="*/ 139 w 1809"/>
                <a:gd name="T9" fmla="*/ 296 h 313"/>
                <a:gd name="T10" fmla="*/ 176 w 1809"/>
                <a:gd name="T11" fmla="*/ 240 h 313"/>
                <a:gd name="T12" fmla="*/ 1809 w 1809"/>
                <a:gd name="T13" fmla="*/ 0 h 313"/>
                <a:gd name="T14" fmla="*/ 1613 w 1809"/>
                <a:gd name="T15" fmla="*/ 29 h 313"/>
                <a:gd name="T16" fmla="*/ 1151 w 1809"/>
                <a:gd name="T17" fmla="*/ 96 h 313"/>
                <a:gd name="T18" fmla="*/ 410 w 1809"/>
                <a:gd name="T19" fmla="*/ 205 h 313"/>
                <a:gd name="T20" fmla="*/ 396 w 1809"/>
                <a:gd name="T21" fmla="*/ 263 h 313"/>
                <a:gd name="T22" fmla="*/ 1606 w 1809"/>
                <a:gd name="T23" fmla="*/ 105 h 313"/>
                <a:gd name="T24" fmla="*/ 1809 w 1809"/>
                <a:gd name="T2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9" h="313">
                  <a:moveTo>
                    <a:pt x="176" y="240"/>
                  </a:moveTo>
                  <a:cubicBezTo>
                    <a:pt x="95" y="252"/>
                    <a:pt x="95" y="252"/>
                    <a:pt x="95" y="252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6" y="313"/>
                    <a:pt x="6" y="313"/>
                    <a:pt x="6" y="313"/>
                  </a:cubicBezTo>
                  <a:cubicBezTo>
                    <a:pt x="139" y="296"/>
                    <a:pt x="139" y="296"/>
                    <a:pt x="139" y="296"/>
                  </a:cubicBezTo>
                  <a:cubicBezTo>
                    <a:pt x="176" y="240"/>
                    <a:pt x="176" y="240"/>
                    <a:pt x="176" y="240"/>
                  </a:cubicBezTo>
                  <a:moveTo>
                    <a:pt x="1809" y="0"/>
                  </a:moveTo>
                  <a:cubicBezTo>
                    <a:pt x="1613" y="29"/>
                    <a:pt x="1613" y="29"/>
                    <a:pt x="1613" y="29"/>
                  </a:cubicBezTo>
                  <a:cubicBezTo>
                    <a:pt x="1151" y="96"/>
                    <a:pt x="1151" y="96"/>
                    <a:pt x="1151" y="96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06" y="223"/>
                    <a:pt x="401" y="242"/>
                    <a:pt x="396" y="263"/>
                  </a:cubicBezTo>
                  <a:cubicBezTo>
                    <a:pt x="1606" y="105"/>
                    <a:pt x="1606" y="105"/>
                    <a:pt x="1606" y="105"/>
                  </a:cubicBezTo>
                  <a:cubicBezTo>
                    <a:pt x="1809" y="0"/>
                    <a:pt x="1809" y="0"/>
                    <a:pt x="1809" y="0"/>
                  </a:cubicBezTo>
                </a:path>
              </a:pathLst>
            </a:custGeom>
            <a:solidFill>
              <a:srgbClr val="E2E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5" name="PA-任意多边形 87"/>
            <p:cNvSpPr>
              <a:spLocks noEditPoints="1"/>
            </p:cNvSpPr>
            <p:nvPr>
              <p:custDataLst>
                <p:tags r:id="rId87"/>
              </p:custDataLst>
            </p:nvPr>
          </p:nvSpPr>
          <p:spPr bwMode="auto">
            <a:xfrm>
              <a:off x="10417175" y="4905375"/>
              <a:ext cx="903288" cy="293688"/>
            </a:xfrm>
            <a:custGeom>
              <a:avLst/>
              <a:gdLst>
                <a:gd name="T0" fmla="*/ 727 w 1976"/>
                <a:gd name="T1" fmla="*/ 639 h 646"/>
                <a:gd name="T2" fmla="*/ 734 w 1976"/>
                <a:gd name="T3" fmla="*/ 646 h 646"/>
                <a:gd name="T4" fmla="*/ 739 w 1976"/>
                <a:gd name="T5" fmla="*/ 643 h 646"/>
                <a:gd name="T6" fmla="*/ 727 w 1976"/>
                <a:gd name="T7" fmla="*/ 639 h 646"/>
                <a:gd name="T8" fmla="*/ 509 w 1976"/>
                <a:gd name="T9" fmla="*/ 191 h 646"/>
                <a:gd name="T10" fmla="*/ 376 w 1976"/>
                <a:gd name="T11" fmla="*/ 208 h 646"/>
                <a:gd name="T12" fmla="*/ 370 w 1976"/>
                <a:gd name="T13" fmla="*/ 196 h 646"/>
                <a:gd name="T14" fmla="*/ 376 w 1976"/>
                <a:gd name="T15" fmla="*/ 208 h 646"/>
                <a:gd name="T16" fmla="*/ 357 w 1976"/>
                <a:gd name="T17" fmla="*/ 203 h 646"/>
                <a:gd name="T18" fmla="*/ 0 w 1976"/>
                <a:gd name="T19" fmla="*/ 390 h 646"/>
                <a:gd name="T20" fmla="*/ 259 w 1976"/>
                <a:gd name="T21" fmla="*/ 516 h 646"/>
                <a:gd name="T22" fmla="*/ 352 w 1976"/>
                <a:gd name="T23" fmla="*/ 425 h 646"/>
                <a:gd name="T24" fmla="*/ 509 w 1976"/>
                <a:gd name="T25" fmla="*/ 191 h 646"/>
                <a:gd name="T26" fmla="*/ 1976 w 1976"/>
                <a:gd name="T27" fmla="*/ 0 h 646"/>
                <a:gd name="T28" fmla="*/ 766 w 1976"/>
                <a:gd name="T29" fmla="*/ 158 h 646"/>
                <a:gd name="T30" fmla="*/ 698 w 1976"/>
                <a:gd name="T31" fmla="*/ 411 h 646"/>
                <a:gd name="T32" fmla="*/ 730 w 1976"/>
                <a:gd name="T33" fmla="*/ 437 h 646"/>
                <a:gd name="T34" fmla="*/ 730 w 1976"/>
                <a:gd name="T35" fmla="*/ 437 h 646"/>
                <a:gd name="T36" fmla="*/ 734 w 1976"/>
                <a:gd name="T37" fmla="*/ 441 h 646"/>
                <a:gd name="T38" fmla="*/ 734 w 1976"/>
                <a:gd name="T39" fmla="*/ 441 h 646"/>
                <a:gd name="T40" fmla="*/ 835 w 1976"/>
                <a:gd name="T41" fmla="*/ 530 h 646"/>
                <a:gd name="T42" fmla="*/ 844 w 1976"/>
                <a:gd name="T43" fmla="*/ 574 h 646"/>
                <a:gd name="T44" fmla="*/ 850 w 1976"/>
                <a:gd name="T45" fmla="*/ 586 h 646"/>
                <a:gd name="T46" fmla="*/ 1976 w 1976"/>
                <a:gd name="T47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76" h="646">
                  <a:moveTo>
                    <a:pt x="727" y="639"/>
                  </a:moveTo>
                  <a:cubicBezTo>
                    <a:pt x="734" y="646"/>
                    <a:pt x="734" y="646"/>
                    <a:pt x="734" y="646"/>
                  </a:cubicBezTo>
                  <a:cubicBezTo>
                    <a:pt x="739" y="643"/>
                    <a:pt x="739" y="643"/>
                    <a:pt x="739" y="643"/>
                  </a:cubicBezTo>
                  <a:cubicBezTo>
                    <a:pt x="736" y="642"/>
                    <a:pt x="732" y="641"/>
                    <a:pt x="727" y="639"/>
                  </a:cubicBezTo>
                  <a:moveTo>
                    <a:pt x="509" y="191"/>
                  </a:moveTo>
                  <a:cubicBezTo>
                    <a:pt x="376" y="208"/>
                    <a:pt x="376" y="208"/>
                    <a:pt x="376" y="208"/>
                  </a:cubicBezTo>
                  <a:cubicBezTo>
                    <a:pt x="370" y="196"/>
                    <a:pt x="370" y="196"/>
                    <a:pt x="370" y="196"/>
                  </a:cubicBezTo>
                  <a:cubicBezTo>
                    <a:pt x="376" y="208"/>
                    <a:pt x="376" y="208"/>
                    <a:pt x="376" y="208"/>
                  </a:cubicBezTo>
                  <a:cubicBezTo>
                    <a:pt x="357" y="203"/>
                    <a:pt x="357" y="203"/>
                    <a:pt x="357" y="203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81" y="429"/>
                    <a:pt x="169" y="471"/>
                    <a:pt x="259" y="516"/>
                  </a:cubicBezTo>
                  <a:cubicBezTo>
                    <a:pt x="352" y="425"/>
                    <a:pt x="352" y="425"/>
                    <a:pt x="352" y="425"/>
                  </a:cubicBezTo>
                  <a:cubicBezTo>
                    <a:pt x="509" y="191"/>
                    <a:pt x="509" y="191"/>
                    <a:pt x="509" y="191"/>
                  </a:cubicBezTo>
                  <a:moveTo>
                    <a:pt x="1976" y="0"/>
                  </a:moveTo>
                  <a:cubicBezTo>
                    <a:pt x="766" y="158"/>
                    <a:pt x="766" y="158"/>
                    <a:pt x="766" y="158"/>
                  </a:cubicBezTo>
                  <a:cubicBezTo>
                    <a:pt x="747" y="234"/>
                    <a:pt x="722" y="324"/>
                    <a:pt x="698" y="411"/>
                  </a:cubicBezTo>
                  <a:cubicBezTo>
                    <a:pt x="730" y="437"/>
                    <a:pt x="730" y="437"/>
                    <a:pt x="730" y="437"/>
                  </a:cubicBezTo>
                  <a:cubicBezTo>
                    <a:pt x="730" y="437"/>
                    <a:pt x="730" y="437"/>
                    <a:pt x="730" y="437"/>
                  </a:cubicBezTo>
                  <a:cubicBezTo>
                    <a:pt x="734" y="441"/>
                    <a:pt x="734" y="441"/>
                    <a:pt x="734" y="441"/>
                  </a:cubicBezTo>
                  <a:cubicBezTo>
                    <a:pt x="734" y="441"/>
                    <a:pt x="734" y="441"/>
                    <a:pt x="734" y="441"/>
                  </a:cubicBezTo>
                  <a:cubicBezTo>
                    <a:pt x="835" y="530"/>
                    <a:pt x="835" y="530"/>
                    <a:pt x="835" y="530"/>
                  </a:cubicBezTo>
                  <a:cubicBezTo>
                    <a:pt x="841" y="547"/>
                    <a:pt x="844" y="562"/>
                    <a:pt x="844" y="574"/>
                  </a:cubicBezTo>
                  <a:cubicBezTo>
                    <a:pt x="847" y="578"/>
                    <a:pt x="848" y="582"/>
                    <a:pt x="850" y="586"/>
                  </a:cubicBezTo>
                  <a:cubicBezTo>
                    <a:pt x="1976" y="0"/>
                    <a:pt x="1976" y="0"/>
                    <a:pt x="1976" y="0"/>
                  </a:cubicBezTo>
                </a:path>
              </a:pathLst>
            </a:custGeom>
            <a:solidFill>
              <a:srgbClr val="7AB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6" name="PA-任意多边形 88"/>
            <p:cNvSpPr/>
            <p:nvPr>
              <p:custDataLst>
                <p:tags r:id="rId88"/>
              </p:custDataLst>
            </p:nvPr>
          </p:nvSpPr>
          <p:spPr bwMode="auto">
            <a:xfrm>
              <a:off x="10580688" y="4994275"/>
              <a:ext cx="7938" cy="4763"/>
            </a:xfrm>
            <a:custGeom>
              <a:avLst/>
              <a:gdLst>
                <a:gd name="T0" fmla="*/ 3 w 5"/>
                <a:gd name="T1" fmla="*/ 0 h 3"/>
                <a:gd name="T2" fmla="*/ 0 w 5"/>
                <a:gd name="T3" fmla="*/ 2 h 3"/>
                <a:gd name="T4" fmla="*/ 5 w 5"/>
                <a:gd name="T5" fmla="*/ 3 h 3"/>
                <a:gd name="T6" fmla="*/ 3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0" y="2"/>
                  </a:lnTo>
                  <a:lnTo>
                    <a:pt x="5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FB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7" name="PA-任意多边形 89"/>
            <p:cNvSpPr/>
            <p:nvPr>
              <p:custDataLst>
                <p:tags r:id="rId89"/>
              </p:custDataLst>
            </p:nvPr>
          </p:nvSpPr>
          <p:spPr bwMode="auto">
            <a:xfrm>
              <a:off x="10580688" y="4994275"/>
              <a:ext cx="7938" cy="4763"/>
            </a:xfrm>
            <a:custGeom>
              <a:avLst/>
              <a:gdLst>
                <a:gd name="T0" fmla="*/ 3 w 5"/>
                <a:gd name="T1" fmla="*/ 0 h 3"/>
                <a:gd name="T2" fmla="*/ 0 w 5"/>
                <a:gd name="T3" fmla="*/ 2 h 3"/>
                <a:gd name="T4" fmla="*/ 5 w 5"/>
                <a:gd name="T5" fmla="*/ 3 h 3"/>
                <a:gd name="T6" fmla="*/ 3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0" y="2"/>
                  </a:lnTo>
                  <a:lnTo>
                    <a:pt x="5" y="3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8" name="PA-矩形 90"/>
            <p:cNvSpPr>
              <a:spLocks noChangeArrowheads="1"/>
            </p:cNvSpPr>
            <p:nvPr>
              <p:custDataLst>
                <p:tags r:id="rId90"/>
              </p:custDataLst>
            </p:nvPr>
          </p:nvSpPr>
          <p:spPr bwMode="auto">
            <a:xfrm>
              <a:off x="9301163" y="5664200"/>
              <a:ext cx="1588" cy="52388"/>
            </a:xfrm>
            <a:prstGeom prst="rect">
              <a:avLst/>
            </a:prstGeom>
            <a:solidFill>
              <a:srgbClr val="C8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9" name="PA-任意多边形 91"/>
            <p:cNvSpPr/>
            <p:nvPr>
              <p:custDataLst>
                <p:tags r:id="rId91"/>
              </p:custDataLst>
            </p:nvPr>
          </p:nvSpPr>
          <p:spPr bwMode="auto">
            <a:xfrm>
              <a:off x="9301163" y="5664200"/>
              <a:ext cx="0" cy="52388"/>
            </a:xfrm>
            <a:custGeom>
              <a:avLst/>
              <a:gdLst>
                <a:gd name="T0" fmla="*/ 0 h 33"/>
                <a:gd name="T1" fmla="*/ 33 h 33"/>
                <a:gd name="T2" fmla="*/ 33 h 33"/>
                <a:gd name="T3" fmla="*/ 0 h 3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3">
                  <a:moveTo>
                    <a:pt x="0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" name="PA-任意多边形 92"/>
            <p:cNvSpPr/>
            <p:nvPr>
              <p:custDataLst>
                <p:tags r:id="rId92"/>
              </p:custDataLst>
            </p:nvPr>
          </p:nvSpPr>
          <p:spPr bwMode="auto">
            <a:xfrm>
              <a:off x="9301163" y="5588000"/>
              <a:ext cx="698500" cy="128588"/>
            </a:xfrm>
            <a:custGeom>
              <a:avLst/>
              <a:gdLst>
                <a:gd name="T0" fmla="*/ 440 w 440"/>
                <a:gd name="T1" fmla="*/ 0 h 81"/>
                <a:gd name="T2" fmla="*/ 0 w 440"/>
                <a:gd name="T3" fmla="*/ 48 h 81"/>
                <a:gd name="T4" fmla="*/ 0 w 440"/>
                <a:gd name="T5" fmla="*/ 81 h 81"/>
                <a:gd name="T6" fmla="*/ 440 w 440"/>
                <a:gd name="T7" fmla="*/ 34 h 81"/>
                <a:gd name="T8" fmla="*/ 440 w 440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81">
                  <a:moveTo>
                    <a:pt x="440" y="0"/>
                  </a:moveTo>
                  <a:lnTo>
                    <a:pt x="0" y="48"/>
                  </a:lnTo>
                  <a:lnTo>
                    <a:pt x="0" y="81"/>
                  </a:lnTo>
                  <a:lnTo>
                    <a:pt x="440" y="34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787B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" name="PA-任意多边形 93"/>
            <p:cNvSpPr/>
            <p:nvPr>
              <p:custDataLst>
                <p:tags r:id="rId93"/>
              </p:custDataLst>
            </p:nvPr>
          </p:nvSpPr>
          <p:spPr bwMode="auto">
            <a:xfrm>
              <a:off x="9301163" y="5588000"/>
              <a:ext cx="698500" cy="128588"/>
            </a:xfrm>
            <a:custGeom>
              <a:avLst/>
              <a:gdLst>
                <a:gd name="T0" fmla="*/ 440 w 440"/>
                <a:gd name="T1" fmla="*/ 0 h 81"/>
                <a:gd name="T2" fmla="*/ 0 w 440"/>
                <a:gd name="T3" fmla="*/ 48 h 81"/>
                <a:gd name="T4" fmla="*/ 0 w 440"/>
                <a:gd name="T5" fmla="*/ 81 h 81"/>
                <a:gd name="T6" fmla="*/ 440 w 440"/>
                <a:gd name="T7" fmla="*/ 34 h 81"/>
                <a:gd name="T8" fmla="*/ 440 w 440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81">
                  <a:moveTo>
                    <a:pt x="440" y="0"/>
                  </a:moveTo>
                  <a:lnTo>
                    <a:pt x="0" y="48"/>
                  </a:lnTo>
                  <a:lnTo>
                    <a:pt x="0" y="81"/>
                  </a:lnTo>
                  <a:lnTo>
                    <a:pt x="440" y="34"/>
                  </a:lnTo>
                  <a:lnTo>
                    <a:pt x="4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2" name="PA-任意多边形 94"/>
            <p:cNvSpPr/>
            <p:nvPr>
              <p:custDataLst>
                <p:tags r:id="rId94"/>
              </p:custDataLst>
            </p:nvPr>
          </p:nvSpPr>
          <p:spPr bwMode="auto">
            <a:xfrm>
              <a:off x="9301163" y="5510213"/>
              <a:ext cx="768350" cy="153988"/>
            </a:xfrm>
            <a:custGeom>
              <a:avLst/>
              <a:gdLst>
                <a:gd name="T0" fmla="*/ 463 w 484"/>
                <a:gd name="T1" fmla="*/ 0 h 97"/>
                <a:gd name="T2" fmla="*/ 111 w 484"/>
                <a:gd name="T3" fmla="*/ 39 h 97"/>
                <a:gd name="T4" fmla="*/ 0 w 484"/>
                <a:gd name="T5" fmla="*/ 97 h 97"/>
                <a:gd name="T6" fmla="*/ 440 w 484"/>
                <a:gd name="T7" fmla="*/ 49 h 97"/>
                <a:gd name="T8" fmla="*/ 484 w 484"/>
                <a:gd name="T9" fmla="*/ 26 h 97"/>
                <a:gd name="T10" fmla="*/ 463 w 484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4" h="97">
                  <a:moveTo>
                    <a:pt x="463" y="0"/>
                  </a:moveTo>
                  <a:lnTo>
                    <a:pt x="111" y="39"/>
                  </a:lnTo>
                  <a:lnTo>
                    <a:pt x="0" y="97"/>
                  </a:lnTo>
                  <a:lnTo>
                    <a:pt x="440" y="49"/>
                  </a:lnTo>
                  <a:lnTo>
                    <a:pt x="484" y="26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E2E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3" name="PA-任意多边形 95"/>
            <p:cNvSpPr/>
            <p:nvPr>
              <p:custDataLst>
                <p:tags r:id="rId95"/>
              </p:custDataLst>
            </p:nvPr>
          </p:nvSpPr>
          <p:spPr bwMode="auto">
            <a:xfrm>
              <a:off x="9301163" y="5510213"/>
              <a:ext cx="768350" cy="153988"/>
            </a:xfrm>
            <a:custGeom>
              <a:avLst/>
              <a:gdLst>
                <a:gd name="T0" fmla="*/ 463 w 484"/>
                <a:gd name="T1" fmla="*/ 0 h 97"/>
                <a:gd name="T2" fmla="*/ 111 w 484"/>
                <a:gd name="T3" fmla="*/ 39 h 97"/>
                <a:gd name="T4" fmla="*/ 0 w 484"/>
                <a:gd name="T5" fmla="*/ 97 h 97"/>
                <a:gd name="T6" fmla="*/ 440 w 484"/>
                <a:gd name="T7" fmla="*/ 49 h 97"/>
                <a:gd name="T8" fmla="*/ 484 w 484"/>
                <a:gd name="T9" fmla="*/ 26 h 97"/>
                <a:gd name="T10" fmla="*/ 463 w 484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4" h="97">
                  <a:moveTo>
                    <a:pt x="463" y="0"/>
                  </a:moveTo>
                  <a:lnTo>
                    <a:pt x="111" y="39"/>
                  </a:lnTo>
                  <a:lnTo>
                    <a:pt x="0" y="97"/>
                  </a:lnTo>
                  <a:lnTo>
                    <a:pt x="440" y="49"/>
                  </a:lnTo>
                  <a:lnTo>
                    <a:pt x="484" y="26"/>
                  </a:lnTo>
                  <a:lnTo>
                    <a:pt x="46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4" name="PA-任意多边形 96"/>
            <p:cNvSpPr>
              <a:spLocks noEditPoints="1"/>
            </p:cNvSpPr>
            <p:nvPr>
              <p:custDataLst>
                <p:tags r:id="rId96"/>
              </p:custDataLst>
            </p:nvPr>
          </p:nvSpPr>
          <p:spPr bwMode="auto">
            <a:xfrm>
              <a:off x="9477375" y="5176838"/>
              <a:ext cx="873125" cy="395288"/>
            </a:xfrm>
            <a:custGeom>
              <a:avLst/>
              <a:gdLst>
                <a:gd name="T0" fmla="*/ 891 w 1908"/>
                <a:gd name="T1" fmla="*/ 400 h 867"/>
                <a:gd name="T2" fmla="*/ 0 w 1908"/>
                <a:gd name="T3" fmla="*/ 867 h 867"/>
                <a:gd name="T4" fmla="*/ 1220 w 1908"/>
                <a:gd name="T5" fmla="*/ 731 h 867"/>
                <a:gd name="T6" fmla="*/ 1293 w 1908"/>
                <a:gd name="T7" fmla="*/ 823 h 867"/>
                <a:gd name="T8" fmla="*/ 1908 w 1908"/>
                <a:gd name="T9" fmla="*/ 504 h 867"/>
                <a:gd name="T10" fmla="*/ 1865 w 1908"/>
                <a:gd name="T11" fmla="*/ 464 h 867"/>
                <a:gd name="T12" fmla="*/ 1850 w 1908"/>
                <a:gd name="T13" fmla="*/ 425 h 867"/>
                <a:gd name="T14" fmla="*/ 1017 w 1908"/>
                <a:gd name="T15" fmla="*/ 478 h 867"/>
                <a:gd name="T16" fmla="*/ 1096 w 1908"/>
                <a:gd name="T17" fmla="*/ 598 h 867"/>
                <a:gd name="T18" fmla="*/ 892 w 1908"/>
                <a:gd name="T19" fmla="*/ 714 h 867"/>
                <a:gd name="T20" fmla="*/ 892 w 1908"/>
                <a:gd name="T21" fmla="*/ 546 h 867"/>
                <a:gd name="T22" fmla="*/ 891 w 1908"/>
                <a:gd name="T23" fmla="*/ 547 h 867"/>
                <a:gd name="T24" fmla="*/ 891 w 1908"/>
                <a:gd name="T25" fmla="*/ 400 h 867"/>
                <a:gd name="T26" fmla="*/ 1366 w 1908"/>
                <a:gd name="T27" fmla="*/ 263 h 867"/>
                <a:gd name="T28" fmla="*/ 1320 w 1908"/>
                <a:gd name="T29" fmla="*/ 259 h 867"/>
                <a:gd name="T30" fmla="*/ 1321 w 1908"/>
                <a:gd name="T31" fmla="*/ 243 h 867"/>
                <a:gd name="T32" fmla="*/ 1368 w 1908"/>
                <a:gd name="T33" fmla="*/ 247 h 867"/>
                <a:gd name="T34" fmla="*/ 1366 w 1908"/>
                <a:gd name="T35" fmla="*/ 263 h 867"/>
                <a:gd name="T36" fmla="*/ 1654 w 1908"/>
                <a:gd name="T37" fmla="*/ 0 h 867"/>
                <a:gd name="T38" fmla="*/ 1004 w 1908"/>
                <a:gd name="T39" fmla="*/ 341 h 867"/>
                <a:gd name="T40" fmla="*/ 1032 w 1908"/>
                <a:gd name="T41" fmla="*/ 383 h 867"/>
                <a:gd name="T42" fmla="*/ 1445 w 1908"/>
                <a:gd name="T43" fmla="*/ 269 h 867"/>
                <a:gd name="T44" fmla="*/ 1413 w 1908"/>
                <a:gd name="T45" fmla="*/ 266 h 867"/>
                <a:gd name="T46" fmla="*/ 1414 w 1908"/>
                <a:gd name="T47" fmla="*/ 250 h 867"/>
                <a:gd name="T48" fmla="*/ 1460 w 1908"/>
                <a:gd name="T49" fmla="*/ 254 h 867"/>
                <a:gd name="T50" fmla="*/ 1459 w 1908"/>
                <a:gd name="T51" fmla="*/ 265 h 867"/>
                <a:gd name="T52" fmla="*/ 1760 w 1908"/>
                <a:gd name="T53" fmla="*/ 182 h 867"/>
                <a:gd name="T54" fmla="*/ 1664 w 1908"/>
                <a:gd name="T55" fmla="*/ 79 h 867"/>
                <a:gd name="T56" fmla="*/ 1664 w 1908"/>
                <a:gd name="T57" fmla="*/ 8 h 867"/>
                <a:gd name="T58" fmla="*/ 1654 w 1908"/>
                <a:gd name="T59" fmla="*/ 0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08" h="867">
                  <a:moveTo>
                    <a:pt x="891" y="400"/>
                  </a:moveTo>
                  <a:cubicBezTo>
                    <a:pt x="0" y="867"/>
                    <a:pt x="0" y="867"/>
                    <a:pt x="0" y="867"/>
                  </a:cubicBezTo>
                  <a:cubicBezTo>
                    <a:pt x="1220" y="731"/>
                    <a:pt x="1220" y="731"/>
                    <a:pt x="1220" y="731"/>
                  </a:cubicBezTo>
                  <a:cubicBezTo>
                    <a:pt x="1293" y="823"/>
                    <a:pt x="1293" y="823"/>
                    <a:pt x="1293" y="823"/>
                  </a:cubicBezTo>
                  <a:cubicBezTo>
                    <a:pt x="1908" y="504"/>
                    <a:pt x="1908" y="504"/>
                    <a:pt x="1908" y="504"/>
                  </a:cubicBezTo>
                  <a:cubicBezTo>
                    <a:pt x="1888" y="490"/>
                    <a:pt x="1874" y="476"/>
                    <a:pt x="1865" y="464"/>
                  </a:cubicBezTo>
                  <a:cubicBezTo>
                    <a:pt x="1865" y="464"/>
                    <a:pt x="1847" y="444"/>
                    <a:pt x="1850" y="425"/>
                  </a:cubicBezTo>
                  <a:cubicBezTo>
                    <a:pt x="1017" y="478"/>
                    <a:pt x="1017" y="478"/>
                    <a:pt x="1017" y="478"/>
                  </a:cubicBezTo>
                  <a:cubicBezTo>
                    <a:pt x="1096" y="598"/>
                    <a:pt x="1096" y="598"/>
                    <a:pt x="1096" y="598"/>
                  </a:cubicBezTo>
                  <a:cubicBezTo>
                    <a:pt x="892" y="714"/>
                    <a:pt x="892" y="714"/>
                    <a:pt x="892" y="714"/>
                  </a:cubicBezTo>
                  <a:cubicBezTo>
                    <a:pt x="892" y="546"/>
                    <a:pt x="892" y="546"/>
                    <a:pt x="892" y="546"/>
                  </a:cubicBezTo>
                  <a:cubicBezTo>
                    <a:pt x="891" y="547"/>
                    <a:pt x="891" y="547"/>
                    <a:pt x="891" y="547"/>
                  </a:cubicBezTo>
                  <a:cubicBezTo>
                    <a:pt x="891" y="400"/>
                    <a:pt x="891" y="400"/>
                    <a:pt x="891" y="400"/>
                  </a:cubicBezTo>
                  <a:moveTo>
                    <a:pt x="1366" y="263"/>
                  </a:moveTo>
                  <a:cubicBezTo>
                    <a:pt x="1320" y="259"/>
                    <a:pt x="1320" y="259"/>
                    <a:pt x="1320" y="259"/>
                  </a:cubicBezTo>
                  <a:cubicBezTo>
                    <a:pt x="1321" y="243"/>
                    <a:pt x="1321" y="243"/>
                    <a:pt x="1321" y="243"/>
                  </a:cubicBezTo>
                  <a:cubicBezTo>
                    <a:pt x="1368" y="247"/>
                    <a:pt x="1368" y="247"/>
                    <a:pt x="1368" y="247"/>
                  </a:cubicBezTo>
                  <a:cubicBezTo>
                    <a:pt x="1366" y="263"/>
                    <a:pt x="1366" y="263"/>
                    <a:pt x="1366" y="263"/>
                  </a:cubicBezTo>
                  <a:moveTo>
                    <a:pt x="1654" y="0"/>
                  </a:moveTo>
                  <a:cubicBezTo>
                    <a:pt x="1004" y="341"/>
                    <a:pt x="1004" y="341"/>
                    <a:pt x="1004" y="341"/>
                  </a:cubicBezTo>
                  <a:cubicBezTo>
                    <a:pt x="1032" y="383"/>
                    <a:pt x="1032" y="383"/>
                    <a:pt x="1032" y="383"/>
                  </a:cubicBezTo>
                  <a:cubicBezTo>
                    <a:pt x="1445" y="269"/>
                    <a:pt x="1445" y="269"/>
                    <a:pt x="1445" y="269"/>
                  </a:cubicBezTo>
                  <a:cubicBezTo>
                    <a:pt x="1413" y="266"/>
                    <a:pt x="1413" y="266"/>
                    <a:pt x="1413" y="266"/>
                  </a:cubicBezTo>
                  <a:cubicBezTo>
                    <a:pt x="1414" y="250"/>
                    <a:pt x="1414" y="250"/>
                    <a:pt x="1414" y="250"/>
                  </a:cubicBezTo>
                  <a:cubicBezTo>
                    <a:pt x="1460" y="254"/>
                    <a:pt x="1460" y="254"/>
                    <a:pt x="1460" y="254"/>
                  </a:cubicBezTo>
                  <a:cubicBezTo>
                    <a:pt x="1459" y="265"/>
                    <a:pt x="1459" y="265"/>
                    <a:pt x="1459" y="265"/>
                  </a:cubicBezTo>
                  <a:cubicBezTo>
                    <a:pt x="1760" y="182"/>
                    <a:pt x="1760" y="182"/>
                    <a:pt x="1760" y="182"/>
                  </a:cubicBezTo>
                  <a:cubicBezTo>
                    <a:pt x="1664" y="79"/>
                    <a:pt x="1664" y="79"/>
                    <a:pt x="1664" y="79"/>
                  </a:cubicBezTo>
                  <a:cubicBezTo>
                    <a:pt x="1664" y="8"/>
                    <a:pt x="1664" y="8"/>
                    <a:pt x="1664" y="8"/>
                  </a:cubicBezTo>
                  <a:cubicBezTo>
                    <a:pt x="1661" y="5"/>
                    <a:pt x="1657" y="3"/>
                    <a:pt x="1654" y="0"/>
                  </a:cubicBezTo>
                </a:path>
              </a:pathLst>
            </a:custGeom>
            <a:solidFill>
              <a:srgbClr val="7AB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5" name="PA-任意多边形 97"/>
            <p:cNvSpPr/>
            <p:nvPr>
              <p:custDataLst>
                <p:tags r:id="rId97"/>
              </p:custDataLst>
            </p:nvPr>
          </p:nvSpPr>
          <p:spPr bwMode="auto">
            <a:xfrm>
              <a:off x="10239375" y="5181600"/>
              <a:ext cx="112713" cy="79375"/>
            </a:xfrm>
            <a:custGeom>
              <a:avLst/>
              <a:gdLst>
                <a:gd name="T0" fmla="*/ 0 w 246"/>
                <a:gd name="T1" fmla="*/ 0 h 174"/>
                <a:gd name="T2" fmla="*/ 0 w 246"/>
                <a:gd name="T3" fmla="*/ 71 h 174"/>
                <a:gd name="T4" fmla="*/ 96 w 246"/>
                <a:gd name="T5" fmla="*/ 174 h 174"/>
                <a:gd name="T6" fmla="*/ 246 w 246"/>
                <a:gd name="T7" fmla="*/ 133 h 174"/>
                <a:gd name="T8" fmla="*/ 131 w 246"/>
                <a:gd name="T9" fmla="*/ 76 h 174"/>
                <a:gd name="T10" fmla="*/ 0 w 246"/>
                <a:gd name="T1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174">
                  <a:moveTo>
                    <a:pt x="0" y="0"/>
                  </a:moveTo>
                  <a:cubicBezTo>
                    <a:pt x="0" y="71"/>
                    <a:pt x="0" y="71"/>
                    <a:pt x="0" y="71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246" y="133"/>
                    <a:pt x="246" y="133"/>
                    <a:pt x="246" y="133"/>
                  </a:cubicBezTo>
                  <a:cubicBezTo>
                    <a:pt x="203" y="111"/>
                    <a:pt x="165" y="92"/>
                    <a:pt x="131" y="76"/>
                  </a:cubicBezTo>
                  <a:cubicBezTo>
                    <a:pt x="86" y="54"/>
                    <a:pt x="42" y="28"/>
                    <a:pt x="0" y="0"/>
                  </a:cubicBezTo>
                </a:path>
              </a:pathLst>
            </a:custGeom>
            <a:solidFill>
              <a:srgbClr val="CFB7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6" name="PA-任意多边形 101"/>
            <p:cNvSpPr/>
            <p:nvPr>
              <p:custDataLst>
                <p:tags r:id="rId98"/>
              </p:custDataLst>
            </p:nvPr>
          </p:nvSpPr>
          <p:spPr bwMode="auto">
            <a:xfrm>
              <a:off x="10947400" y="5394325"/>
              <a:ext cx="80963" cy="103188"/>
            </a:xfrm>
            <a:custGeom>
              <a:avLst/>
              <a:gdLst>
                <a:gd name="T0" fmla="*/ 0 w 177"/>
                <a:gd name="T1" fmla="*/ 79 h 227"/>
                <a:gd name="T2" fmla="*/ 24 w 177"/>
                <a:gd name="T3" fmla="*/ 20 h 227"/>
                <a:gd name="T4" fmla="*/ 36 w 177"/>
                <a:gd name="T5" fmla="*/ 60 h 227"/>
                <a:gd name="T6" fmla="*/ 37 w 177"/>
                <a:gd name="T7" fmla="*/ 70 h 227"/>
                <a:gd name="T8" fmla="*/ 38 w 177"/>
                <a:gd name="T9" fmla="*/ 79 h 227"/>
                <a:gd name="T10" fmla="*/ 40 w 177"/>
                <a:gd name="T11" fmla="*/ 87 h 227"/>
                <a:gd name="T12" fmla="*/ 43 w 177"/>
                <a:gd name="T13" fmla="*/ 98 h 227"/>
                <a:gd name="T14" fmla="*/ 47 w 177"/>
                <a:gd name="T15" fmla="*/ 107 h 227"/>
                <a:gd name="T16" fmla="*/ 52 w 177"/>
                <a:gd name="T17" fmla="*/ 120 h 227"/>
                <a:gd name="T18" fmla="*/ 56 w 177"/>
                <a:gd name="T19" fmla="*/ 128 h 227"/>
                <a:gd name="T20" fmla="*/ 64 w 177"/>
                <a:gd name="T21" fmla="*/ 141 h 227"/>
                <a:gd name="T22" fmla="*/ 70 w 177"/>
                <a:gd name="T23" fmla="*/ 150 h 227"/>
                <a:gd name="T24" fmla="*/ 81 w 177"/>
                <a:gd name="T25" fmla="*/ 164 h 227"/>
                <a:gd name="T26" fmla="*/ 86 w 177"/>
                <a:gd name="T27" fmla="*/ 170 h 227"/>
                <a:gd name="T28" fmla="*/ 94 w 177"/>
                <a:gd name="T29" fmla="*/ 177 h 227"/>
                <a:gd name="T30" fmla="*/ 101 w 177"/>
                <a:gd name="T31" fmla="*/ 184 h 227"/>
                <a:gd name="T32" fmla="*/ 106 w 177"/>
                <a:gd name="T33" fmla="*/ 188 h 227"/>
                <a:gd name="T34" fmla="*/ 113 w 177"/>
                <a:gd name="T35" fmla="*/ 192 h 227"/>
                <a:gd name="T36" fmla="*/ 123 w 177"/>
                <a:gd name="T37" fmla="*/ 198 h 227"/>
                <a:gd name="T38" fmla="*/ 130 w 177"/>
                <a:gd name="T39" fmla="*/ 202 h 227"/>
                <a:gd name="T40" fmla="*/ 139 w 177"/>
                <a:gd name="T41" fmla="*/ 205 h 227"/>
                <a:gd name="T42" fmla="*/ 147 w 177"/>
                <a:gd name="T43" fmla="*/ 206 h 227"/>
                <a:gd name="T44" fmla="*/ 151 w 177"/>
                <a:gd name="T45" fmla="*/ 207 h 227"/>
                <a:gd name="T46" fmla="*/ 157 w 177"/>
                <a:gd name="T47" fmla="*/ 207 h 227"/>
                <a:gd name="T48" fmla="*/ 163 w 177"/>
                <a:gd name="T49" fmla="*/ 206 h 227"/>
                <a:gd name="T50" fmla="*/ 168 w 177"/>
                <a:gd name="T51" fmla="*/ 205 h 227"/>
                <a:gd name="T52" fmla="*/ 176 w 177"/>
                <a:gd name="T53" fmla="*/ 202 h 227"/>
                <a:gd name="T54" fmla="*/ 141 w 177"/>
                <a:gd name="T55" fmla="*/ 222 h 227"/>
                <a:gd name="T56" fmla="*/ 137 w 177"/>
                <a:gd name="T57" fmla="*/ 224 h 227"/>
                <a:gd name="T58" fmla="*/ 133 w 177"/>
                <a:gd name="T59" fmla="*/ 226 h 227"/>
                <a:gd name="T60" fmla="*/ 128 w 177"/>
                <a:gd name="T61" fmla="*/ 227 h 227"/>
                <a:gd name="T62" fmla="*/ 123 w 177"/>
                <a:gd name="T63" fmla="*/ 227 h 227"/>
                <a:gd name="T64" fmla="*/ 120 w 177"/>
                <a:gd name="T65" fmla="*/ 227 h 227"/>
                <a:gd name="T66" fmla="*/ 116 w 177"/>
                <a:gd name="T67" fmla="*/ 227 h 227"/>
                <a:gd name="T68" fmla="*/ 112 w 177"/>
                <a:gd name="T69" fmla="*/ 227 h 227"/>
                <a:gd name="T70" fmla="*/ 107 w 177"/>
                <a:gd name="T71" fmla="*/ 226 h 227"/>
                <a:gd name="T72" fmla="*/ 100 w 177"/>
                <a:gd name="T73" fmla="*/ 224 h 227"/>
                <a:gd name="T74" fmla="*/ 94 w 177"/>
                <a:gd name="T75" fmla="*/ 222 h 227"/>
                <a:gd name="T76" fmla="*/ 88 w 177"/>
                <a:gd name="T77" fmla="*/ 219 h 227"/>
                <a:gd name="T78" fmla="*/ 78 w 177"/>
                <a:gd name="T79" fmla="*/ 213 h 227"/>
                <a:gd name="T80" fmla="*/ 71 w 177"/>
                <a:gd name="T81" fmla="*/ 208 h 227"/>
                <a:gd name="T82" fmla="*/ 66 w 177"/>
                <a:gd name="T83" fmla="*/ 204 h 227"/>
                <a:gd name="T84" fmla="*/ 58 w 177"/>
                <a:gd name="T85" fmla="*/ 198 h 227"/>
                <a:gd name="T86" fmla="*/ 55 w 177"/>
                <a:gd name="T87" fmla="*/ 194 h 227"/>
                <a:gd name="T88" fmla="*/ 47 w 177"/>
                <a:gd name="T89" fmla="*/ 185 h 227"/>
                <a:gd name="T90" fmla="*/ 40 w 177"/>
                <a:gd name="T91" fmla="*/ 177 h 227"/>
                <a:gd name="T92" fmla="*/ 34 w 177"/>
                <a:gd name="T93" fmla="*/ 170 h 227"/>
                <a:gd name="T94" fmla="*/ 30 w 177"/>
                <a:gd name="T95" fmla="*/ 163 h 227"/>
                <a:gd name="T96" fmla="*/ 25 w 177"/>
                <a:gd name="T97" fmla="*/ 156 h 227"/>
                <a:gd name="T98" fmla="*/ 21 w 177"/>
                <a:gd name="T99" fmla="*/ 149 h 227"/>
                <a:gd name="T100" fmla="*/ 18 w 177"/>
                <a:gd name="T101" fmla="*/ 142 h 227"/>
                <a:gd name="T102" fmla="*/ 14 w 177"/>
                <a:gd name="T103" fmla="*/ 134 h 227"/>
                <a:gd name="T104" fmla="*/ 11 w 177"/>
                <a:gd name="T105" fmla="*/ 128 h 227"/>
                <a:gd name="T106" fmla="*/ 8 w 177"/>
                <a:gd name="T107" fmla="*/ 119 h 227"/>
                <a:gd name="T108" fmla="*/ 6 w 177"/>
                <a:gd name="T109" fmla="*/ 111 h 227"/>
                <a:gd name="T110" fmla="*/ 5 w 177"/>
                <a:gd name="T111" fmla="*/ 107 h 227"/>
                <a:gd name="T112" fmla="*/ 3 w 177"/>
                <a:gd name="T113" fmla="*/ 101 h 227"/>
                <a:gd name="T114" fmla="*/ 2 w 177"/>
                <a:gd name="T115" fmla="*/ 94 h 227"/>
                <a:gd name="T116" fmla="*/ 1 w 177"/>
                <a:gd name="T117" fmla="*/ 8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7" h="227">
                  <a:moveTo>
                    <a:pt x="1" y="84"/>
                  </a:moveTo>
                  <a:cubicBezTo>
                    <a:pt x="1" y="83"/>
                    <a:pt x="1" y="83"/>
                    <a:pt x="1" y="82"/>
                  </a:cubicBezTo>
                  <a:cubicBezTo>
                    <a:pt x="1" y="81"/>
                    <a:pt x="1" y="80"/>
                    <a:pt x="0" y="79"/>
                  </a:cubicBezTo>
                  <a:cubicBezTo>
                    <a:pt x="0" y="79"/>
                    <a:pt x="0" y="78"/>
                    <a:pt x="0" y="78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0" y="47"/>
                    <a:pt x="10" y="29"/>
                    <a:pt x="24" y="2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8"/>
                    <a:pt x="36" y="27"/>
                    <a:pt x="35" y="53"/>
                  </a:cubicBezTo>
                  <a:cubicBezTo>
                    <a:pt x="35" y="55"/>
                    <a:pt x="36" y="57"/>
                    <a:pt x="36" y="60"/>
                  </a:cubicBezTo>
                  <a:cubicBezTo>
                    <a:pt x="36" y="60"/>
                    <a:pt x="36" y="61"/>
                    <a:pt x="36" y="61"/>
                  </a:cubicBezTo>
                  <a:cubicBezTo>
                    <a:pt x="36" y="64"/>
                    <a:pt x="36" y="66"/>
                    <a:pt x="37" y="68"/>
                  </a:cubicBezTo>
                  <a:cubicBezTo>
                    <a:pt x="37" y="69"/>
                    <a:pt x="37" y="70"/>
                    <a:pt x="37" y="70"/>
                  </a:cubicBezTo>
                  <a:cubicBezTo>
                    <a:pt x="37" y="72"/>
                    <a:pt x="37" y="73"/>
                    <a:pt x="37" y="74"/>
                  </a:cubicBezTo>
                  <a:cubicBezTo>
                    <a:pt x="37" y="75"/>
                    <a:pt x="38" y="75"/>
                    <a:pt x="38" y="76"/>
                  </a:cubicBezTo>
                  <a:cubicBezTo>
                    <a:pt x="38" y="77"/>
                    <a:pt x="38" y="78"/>
                    <a:pt x="38" y="79"/>
                  </a:cubicBezTo>
                  <a:cubicBezTo>
                    <a:pt x="38" y="80"/>
                    <a:pt x="39" y="81"/>
                    <a:pt x="39" y="82"/>
                  </a:cubicBezTo>
                  <a:cubicBezTo>
                    <a:pt x="39" y="83"/>
                    <a:pt x="39" y="83"/>
                    <a:pt x="39" y="84"/>
                  </a:cubicBezTo>
                  <a:cubicBezTo>
                    <a:pt x="40" y="85"/>
                    <a:pt x="40" y="86"/>
                    <a:pt x="40" y="87"/>
                  </a:cubicBezTo>
                  <a:cubicBezTo>
                    <a:pt x="40" y="88"/>
                    <a:pt x="40" y="88"/>
                    <a:pt x="41" y="89"/>
                  </a:cubicBezTo>
                  <a:cubicBezTo>
                    <a:pt x="41" y="90"/>
                    <a:pt x="41" y="90"/>
                    <a:pt x="41" y="91"/>
                  </a:cubicBezTo>
                  <a:cubicBezTo>
                    <a:pt x="42" y="93"/>
                    <a:pt x="43" y="96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101"/>
                    <a:pt x="45" y="103"/>
                    <a:pt x="46" y="105"/>
                  </a:cubicBezTo>
                  <a:cubicBezTo>
                    <a:pt x="46" y="106"/>
                    <a:pt x="46" y="106"/>
                    <a:pt x="47" y="107"/>
                  </a:cubicBezTo>
                  <a:cubicBezTo>
                    <a:pt x="47" y="109"/>
                    <a:pt x="48" y="111"/>
                    <a:pt x="49" y="113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6"/>
                    <a:pt x="51" y="118"/>
                    <a:pt x="52" y="120"/>
                  </a:cubicBezTo>
                  <a:cubicBezTo>
                    <a:pt x="53" y="121"/>
                    <a:pt x="53" y="121"/>
                    <a:pt x="53" y="122"/>
                  </a:cubicBezTo>
                  <a:cubicBezTo>
                    <a:pt x="54" y="123"/>
                    <a:pt x="55" y="125"/>
                    <a:pt x="56" y="127"/>
                  </a:cubicBezTo>
                  <a:cubicBezTo>
                    <a:pt x="56" y="127"/>
                    <a:pt x="56" y="128"/>
                    <a:pt x="56" y="128"/>
                  </a:cubicBezTo>
                  <a:cubicBezTo>
                    <a:pt x="58" y="130"/>
                    <a:pt x="59" y="132"/>
                    <a:pt x="60" y="134"/>
                  </a:cubicBezTo>
                  <a:cubicBezTo>
                    <a:pt x="60" y="135"/>
                    <a:pt x="60" y="135"/>
                    <a:pt x="61" y="136"/>
                  </a:cubicBezTo>
                  <a:cubicBezTo>
                    <a:pt x="62" y="137"/>
                    <a:pt x="63" y="139"/>
                    <a:pt x="64" y="141"/>
                  </a:cubicBezTo>
                  <a:cubicBezTo>
                    <a:pt x="64" y="141"/>
                    <a:pt x="64" y="142"/>
                    <a:pt x="65" y="142"/>
                  </a:cubicBezTo>
                  <a:cubicBezTo>
                    <a:pt x="66" y="144"/>
                    <a:pt x="67" y="147"/>
                    <a:pt x="69" y="149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71" y="152"/>
                    <a:pt x="73" y="154"/>
                    <a:pt x="74" y="156"/>
                  </a:cubicBezTo>
                  <a:cubicBezTo>
                    <a:pt x="75" y="157"/>
                    <a:pt x="75" y="157"/>
                    <a:pt x="75" y="157"/>
                  </a:cubicBezTo>
                  <a:cubicBezTo>
                    <a:pt x="77" y="159"/>
                    <a:pt x="79" y="162"/>
                    <a:pt x="81" y="164"/>
                  </a:cubicBezTo>
                  <a:cubicBezTo>
                    <a:pt x="82" y="165"/>
                    <a:pt x="82" y="165"/>
                    <a:pt x="82" y="165"/>
                  </a:cubicBezTo>
                  <a:cubicBezTo>
                    <a:pt x="83" y="166"/>
                    <a:pt x="84" y="168"/>
                    <a:pt x="86" y="169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7" y="171"/>
                    <a:pt x="89" y="172"/>
                    <a:pt x="90" y="174"/>
                  </a:cubicBezTo>
                  <a:cubicBezTo>
                    <a:pt x="91" y="175"/>
                    <a:pt x="92" y="176"/>
                    <a:pt x="93" y="177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5" y="178"/>
                    <a:pt x="96" y="179"/>
                    <a:pt x="97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9" y="182"/>
                    <a:pt x="100" y="183"/>
                    <a:pt x="101" y="184"/>
                  </a:cubicBezTo>
                  <a:cubicBezTo>
                    <a:pt x="101" y="184"/>
                    <a:pt x="102" y="184"/>
                    <a:pt x="102" y="185"/>
                  </a:cubicBezTo>
                  <a:cubicBezTo>
                    <a:pt x="103" y="185"/>
                    <a:pt x="104" y="186"/>
                    <a:pt x="105" y="187"/>
                  </a:cubicBezTo>
                  <a:cubicBezTo>
                    <a:pt x="105" y="187"/>
                    <a:pt x="106" y="187"/>
                    <a:pt x="106" y="188"/>
                  </a:cubicBezTo>
                  <a:cubicBezTo>
                    <a:pt x="107" y="188"/>
                    <a:pt x="108" y="189"/>
                    <a:pt x="109" y="190"/>
                  </a:cubicBezTo>
                  <a:cubicBezTo>
                    <a:pt x="109" y="190"/>
                    <a:pt x="110" y="190"/>
                    <a:pt x="110" y="191"/>
                  </a:cubicBezTo>
                  <a:cubicBezTo>
                    <a:pt x="111" y="191"/>
                    <a:pt x="112" y="192"/>
                    <a:pt x="113" y="192"/>
                  </a:cubicBezTo>
                  <a:cubicBezTo>
                    <a:pt x="113" y="193"/>
                    <a:pt x="114" y="193"/>
                    <a:pt x="114" y="193"/>
                  </a:cubicBezTo>
                  <a:cubicBezTo>
                    <a:pt x="115" y="194"/>
                    <a:pt x="117" y="195"/>
                    <a:pt x="118" y="196"/>
                  </a:cubicBezTo>
                  <a:cubicBezTo>
                    <a:pt x="120" y="197"/>
                    <a:pt x="122" y="198"/>
                    <a:pt x="123" y="198"/>
                  </a:cubicBezTo>
                  <a:cubicBezTo>
                    <a:pt x="124" y="199"/>
                    <a:pt x="124" y="199"/>
                    <a:pt x="125" y="199"/>
                  </a:cubicBezTo>
                  <a:cubicBezTo>
                    <a:pt x="126" y="200"/>
                    <a:pt x="127" y="200"/>
                    <a:pt x="129" y="201"/>
                  </a:cubicBezTo>
                  <a:cubicBezTo>
                    <a:pt x="129" y="201"/>
                    <a:pt x="130" y="201"/>
                    <a:pt x="130" y="202"/>
                  </a:cubicBezTo>
                  <a:cubicBezTo>
                    <a:pt x="131" y="202"/>
                    <a:pt x="133" y="203"/>
                    <a:pt x="134" y="203"/>
                  </a:cubicBezTo>
                  <a:cubicBezTo>
                    <a:pt x="135" y="203"/>
                    <a:pt x="135" y="203"/>
                    <a:pt x="135" y="203"/>
                  </a:cubicBezTo>
                  <a:cubicBezTo>
                    <a:pt x="136" y="204"/>
                    <a:pt x="138" y="204"/>
                    <a:pt x="139" y="205"/>
                  </a:cubicBezTo>
                  <a:cubicBezTo>
                    <a:pt x="140" y="205"/>
                    <a:pt x="141" y="205"/>
                    <a:pt x="142" y="205"/>
                  </a:cubicBezTo>
                  <a:cubicBezTo>
                    <a:pt x="142" y="205"/>
                    <a:pt x="143" y="206"/>
                    <a:pt x="143" y="206"/>
                  </a:cubicBezTo>
                  <a:cubicBezTo>
                    <a:pt x="144" y="206"/>
                    <a:pt x="145" y="206"/>
                    <a:pt x="147" y="206"/>
                  </a:cubicBezTo>
                  <a:cubicBezTo>
                    <a:pt x="147" y="206"/>
                    <a:pt x="147" y="206"/>
                    <a:pt x="147" y="206"/>
                  </a:cubicBezTo>
                  <a:cubicBezTo>
                    <a:pt x="148" y="207"/>
                    <a:pt x="149" y="207"/>
                    <a:pt x="150" y="207"/>
                  </a:cubicBezTo>
                  <a:cubicBezTo>
                    <a:pt x="151" y="207"/>
                    <a:pt x="151" y="207"/>
                    <a:pt x="151" y="207"/>
                  </a:cubicBezTo>
                  <a:cubicBezTo>
                    <a:pt x="152" y="207"/>
                    <a:pt x="153" y="207"/>
                    <a:pt x="154" y="207"/>
                  </a:cubicBezTo>
                  <a:cubicBezTo>
                    <a:pt x="155" y="207"/>
                    <a:pt x="155" y="207"/>
                    <a:pt x="155" y="207"/>
                  </a:cubicBezTo>
                  <a:cubicBezTo>
                    <a:pt x="156" y="207"/>
                    <a:pt x="156" y="207"/>
                    <a:pt x="157" y="207"/>
                  </a:cubicBezTo>
                  <a:cubicBezTo>
                    <a:pt x="158" y="207"/>
                    <a:pt x="158" y="207"/>
                    <a:pt x="158" y="207"/>
                  </a:cubicBezTo>
                  <a:cubicBezTo>
                    <a:pt x="159" y="207"/>
                    <a:pt x="159" y="207"/>
                    <a:pt x="159" y="207"/>
                  </a:cubicBezTo>
                  <a:cubicBezTo>
                    <a:pt x="160" y="207"/>
                    <a:pt x="161" y="207"/>
                    <a:pt x="163" y="206"/>
                  </a:cubicBezTo>
                  <a:cubicBezTo>
                    <a:pt x="163" y="206"/>
                    <a:pt x="163" y="206"/>
                    <a:pt x="164" y="206"/>
                  </a:cubicBezTo>
                  <a:cubicBezTo>
                    <a:pt x="165" y="206"/>
                    <a:pt x="167" y="206"/>
                    <a:pt x="168" y="205"/>
                  </a:cubicBezTo>
                  <a:cubicBezTo>
                    <a:pt x="168" y="205"/>
                    <a:pt x="168" y="205"/>
                    <a:pt x="168" y="205"/>
                  </a:cubicBezTo>
                  <a:cubicBezTo>
                    <a:pt x="169" y="205"/>
                    <a:pt x="171" y="204"/>
                    <a:pt x="172" y="204"/>
                  </a:cubicBezTo>
                  <a:cubicBezTo>
                    <a:pt x="173" y="203"/>
                    <a:pt x="173" y="203"/>
                    <a:pt x="173" y="203"/>
                  </a:cubicBezTo>
                  <a:cubicBezTo>
                    <a:pt x="174" y="203"/>
                    <a:pt x="175" y="202"/>
                    <a:pt x="176" y="202"/>
                  </a:cubicBezTo>
                  <a:cubicBezTo>
                    <a:pt x="177" y="201"/>
                    <a:pt x="177" y="201"/>
                    <a:pt x="177" y="201"/>
                  </a:cubicBezTo>
                  <a:cubicBezTo>
                    <a:pt x="142" y="222"/>
                    <a:pt x="142" y="222"/>
                    <a:pt x="142" y="222"/>
                  </a:cubicBezTo>
                  <a:cubicBezTo>
                    <a:pt x="141" y="222"/>
                    <a:pt x="141" y="222"/>
                    <a:pt x="141" y="222"/>
                  </a:cubicBezTo>
                  <a:cubicBezTo>
                    <a:pt x="141" y="222"/>
                    <a:pt x="141" y="222"/>
                    <a:pt x="141" y="222"/>
                  </a:cubicBezTo>
                  <a:cubicBezTo>
                    <a:pt x="140" y="223"/>
                    <a:pt x="139" y="223"/>
                    <a:pt x="138" y="224"/>
                  </a:cubicBezTo>
                  <a:cubicBezTo>
                    <a:pt x="137" y="224"/>
                    <a:pt x="137" y="224"/>
                    <a:pt x="137" y="224"/>
                  </a:cubicBezTo>
                  <a:cubicBezTo>
                    <a:pt x="137" y="224"/>
                    <a:pt x="137" y="224"/>
                    <a:pt x="137" y="224"/>
                  </a:cubicBezTo>
                  <a:cubicBezTo>
                    <a:pt x="135" y="225"/>
                    <a:pt x="134" y="225"/>
                    <a:pt x="133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31" y="226"/>
                    <a:pt x="130" y="226"/>
                    <a:pt x="129" y="227"/>
                  </a:cubicBezTo>
                  <a:cubicBezTo>
                    <a:pt x="128" y="227"/>
                    <a:pt x="128" y="227"/>
                    <a:pt x="128" y="227"/>
                  </a:cubicBezTo>
                  <a:cubicBezTo>
                    <a:pt x="128" y="227"/>
                    <a:pt x="128" y="227"/>
                    <a:pt x="128" y="227"/>
                  </a:cubicBezTo>
                  <a:cubicBezTo>
                    <a:pt x="126" y="227"/>
                    <a:pt x="125" y="227"/>
                    <a:pt x="124" y="227"/>
                  </a:cubicBezTo>
                  <a:cubicBezTo>
                    <a:pt x="123" y="227"/>
                    <a:pt x="123" y="227"/>
                    <a:pt x="123" y="227"/>
                  </a:cubicBezTo>
                  <a:cubicBezTo>
                    <a:pt x="123" y="227"/>
                    <a:pt x="123" y="227"/>
                    <a:pt x="123" y="22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21" y="227"/>
                    <a:pt x="120" y="227"/>
                    <a:pt x="120" y="227"/>
                  </a:cubicBezTo>
                  <a:cubicBezTo>
                    <a:pt x="118" y="227"/>
                    <a:pt x="118" y="227"/>
                    <a:pt x="118" y="227"/>
                  </a:cubicBezTo>
                  <a:cubicBezTo>
                    <a:pt x="118" y="227"/>
                    <a:pt x="118" y="227"/>
                    <a:pt x="118" y="227"/>
                  </a:cubicBezTo>
                  <a:cubicBezTo>
                    <a:pt x="117" y="227"/>
                    <a:pt x="117" y="227"/>
                    <a:pt x="116" y="227"/>
                  </a:cubicBezTo>
                  <a:cubicBezTo>
                    <a:pt x="116" y="227"/>
                    <a:pt x="115" y="227"/>
                    <a:pt x="115" y="227"/>
                  </a:cubicBezTo>
                  <a:cubicBezTo>
                    <a:pt x="114" y="227"/>
                    <a:pt x="113" y="227"/>
                    <a:pt x="112" y="22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0" y="227"/>
                    <a:pt x="109" y="226"/>
                    <a:pt x="108" y="226"/>
                  </a:cubicBezTo>
                  <a:cubicBezTo>
                    <a:pt x="107" y="226"/>
                    <a:pt x="107" y="226"/>
                    <a:pt x="107" y="226"/>
                  </a:cubicBezTo>
                  <a:cubicBezTo>
                    <a:pt x="106" y="226"/>
                    <a:pt x="105" y="225"/>
                    <a:pt x="104" y="225"/>
                  </a:cubicBezTo>
                  <a:cubicBezTo>
                    <a:pt x="104" y="225"/>
                    <a:pt x="104" y="225"/>
                    <a:pt x="104" y="225"/>
                  </a:cubicBezTo>
                  <a:cubicBezTo>
                    <a:pt x="103" y="225"/>
                    <a:pt x="101" y="224"/>
                    <a:pt x="100" y="224"/>
                  </a:cubicBezTo>
                  <a:cubicBezTo>
                    <a:pt x="99" y="223"/>
                    <a:pt x="99" y="223"/>
                    <a:pt x="99" y="223"/>
                  </a:cubicBezTo>
                  <a:cubicBezTo>
                    <a:pt x="97" y="223"/>
                    <a:pt x="96" y="223"/>
                    <a:pt x="95" y="222"/>
                  </a:cubicBezTo>
                  <a:cubicBezTo>
                    <a:pt x="94" y="222"/>
                    <a:pt x="94" y="222"/>
                    <a:pt x="94" y="222"/>
                  </a:cubicBezTo>
                  <a:cubicBezTo>
                    <a:pt x="94" y="221"/>
                    <a:pt x="94" y="221"/>
                    <a:pt x="94" y="221"/>
                  </a:cubicBezTo>
                  <a:cubicBezTo>
                    <a:pt x="92" y="221"/>
                    <a:pt x="91" y="220"/>
                    <a:pt x="90" y="220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6" y="218"/>
                    <a:pt x="85" y="217"/>
                    <a:pt x="83" y="216"/>
                  </a:cubicBezTo>
                  <a:cubicBezTo>
                    <a:pt x="82" y="215"/>
                    <a:pt x="80" y="215"/>
                    <a:pt x="79" y="214"/>
                  </a:cubicBezTo>
                  <a:cubicBezTo>
                    <a:pt x="78" y="213"/>
                    <a:pt x="78" y="213"/>
                    <a:pt x="78" y="213"/>
                  </a:cubicBezTo>
                  <a:cubicBezTo>
                    <a:pt x="77" y="212"/>
                    <a:pt x="76" y="212"/>
                    <a:pt x="75" y="211"/>
                  </a:cubicBezTo>
                  <a:cubicBezTo>
                    <a:pt x="74" y="211"/>
                    <a:pt x="74" y="210"/>
                    <a:pt x="74" y="210"/>
                  </a:cubicBezTo>
                  <a:cubicBezTo>
                    <a:pt x="73" y="209"/>
                    <a:pt x="72" y="209"/>
                    <a:pt x="71" y="208"/>
                  </a:cubicBezTo>
                  <a:cubicBezTo>
                    <a:pt x="71" y="208"/>
                    <a:pt x="70" y="208"/>
                    <a:pt x="70" y="207"/>
                  </a:cubicBezTo>
                  <a:cubicBezTo>
                    <a:pt x="69" y="207"/>
                    <a:pt x="68" y="206"/>
                    <a:pt x="67" y="205"/>
                  </a:cubicBezTo>
                  <a:cubicBezTo>
                    <a:pt x="67" y="205"/>
                    <a:pt x="66" y="205"/>
                    <a:pt x="66" y="204"/>
                  </a:cubicBezTo>
                  <a:cubicBezTo>
                    <a:pt x="65" y="203"/>
                    <a:pt x="64" y="203"/>
                    <a:pt x="63" y="202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0"/>
                    <a:pt x="60" y="199"/>
                    <a:pt x="58" y="198"/>
                  </a:cubicBezTo>
                  <a:cubicBezTo>
                    <a:pt x="58" y="197"/>
                    <a:pt x="58" y="197"/>
                    <a:pt x="58" y="197"/>
                  </a:cubicBezTo>
                  <a:cubicBezTo>
                    <a:pt x="57" y="196"/>
                    <a:pt x="56" y="195"/>
                    <a:pt x="55" y="195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3" y="193"/>
                    <a:pt x="52" y="191"/>
                    <a:pt x="51" y="190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9" y="188"/>
                    <a:pt x="48" y="187"/>
                    <a:pt x="47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6" y="184"/>
                    <a:pt x="46" y="184"/>
                    <a:pt x="46" y="184"/>
                  </a:cubicBezTo>
                  <a:cubicBezTo>
                    <a:pt x="44" y="182"/>
                    <a:pt x="42" y="180"/>
                    <a:pt x="40" y="177"/>
                  </a:cubicBezTo>
                  <a:cubicBezTo>
                    <a:pt x="39" y="177"/>
                    <a:pt x="39" y="177"/>
                    <a:pt x="39" y="177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37" y="174"/>
                    <a:pt x="36" y="172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2" y="167"/>
                    <a:pt x="31" y="165"/>
                    <a:pt x="30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7" y="160"/>
                    <a:pt x="26" y="158"/>
                    <a:pt x="25" y="156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3" y="153"/>
                    <a:pt x="22" y="151"/>
                    <a:pt x="21" y="149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20" y="147"/>
                    <a:pt x="20" y="147"/>
                    <a:pt x="20" y="147"/>
                  </a:cubicBezTo>
                  <a:cubicBezTo>
                    <a:pt x="20" y="146"/>
                    <a:pt x="19" y="144"/>
                    <a:pt x="18" y="142"/>
                  </a:cubicBezTo>
                  <a:cubicBezTo>
                    <a:pt x="17" y="141"/>
                    <a:pt x="17" y="141"/>
                    <a:pt x="17" y="141"/>
                  </a:cubicBezTo>
                  <a:cubicBezTo>
                    <a:pt x="17" y="141"/>
                    <a:pt x="17" y="141"/>
                    <a:pt x="17" y="141"/>
                  </a:cubicBezTo>
                  <a:cubicBezTo>
                    <a:pt x="16" y="138"/>
                    <a:pt x="15" y="136"/>
                    <a:pt x="14" y="13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3" y="131"/>
                    <a:pt x="12" y="129"/>
                    <a:pt x="11" y="128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0" y="123"/>
                    <a:pt x="9" y="121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7" y="116"/>
                    <a:pt x="7" y="114"/>
                    <a:pt x="6" y="111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5" y="109"/>
                    <a:pt x="5" y="108"/>
                    <a:pt x="5" y="107"/>
                  </a:cubicBezTo>
                  <a:cubicBezTo>
                    <a:pt x="5" y="106"/>
                    <a:pt x="4" y="105"/>
                    <a:pt x="4" y="104"/>
                  </a:cubicBezTo>
                  <a:cubicBezTo>
                    <a:pt x="4" y="104"/>
                    <a:pt x="4" y="103"/>
                    <a:pt x="4" y="102"/>
                  </a:cubicBezTo>
                  <a:cubicBezTo>
                    <a:pt x="4" y="102"/>
                    <a:pt x="3" y="101"/>
                    <a:pt x="3" y="101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3" y="99"/>
                    <a:pt x="3" y="98"/>
                    <a:pt x="3" y="96"/>
                  </a:cubicBezTo>
                  <a:cubicBezTo>
                    <a:pt x="2" y="96"/>
                    <a:pt x="2" y="95"/>
                    <a:pt x="2" y="94"/>
                  </a:cubicBezTo>
                  <a:cubicBezTo>
                    <a:pt x="2" y="93"/>
                    <a:pt x="2" y="92"/>
                    <a:pt x="2" y="91"/>
                  </a:cubicBezTo>
                  <a:cubicBezTo>
                    <a:pt x="2" y="90"/>
                    <a:pt x="1" y="90"/>
                    <a:pt x="1" y="89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1" y="88"/>
                    <a:pt x="1" y="88"/>
                    <a:pt x="1" y="87"/>
                  </a:cubicBezTo>
                  <a:cubicBezTo>
                    <a:pt x="1" y="86"/>
                    <a:pt x="1" y="85"/>
                    <a:pt x="1" y="84"/>
                  </a:cubicBezTo>
                </a:path>
              </a:pathLst>
            </a:custGeom>
            <a:solidFill>
              <a:srgbClr val="99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7" name="PA-任意多边形 102"/>
            <p:cNvSpPr/>
            <p:nvPr>
              <p:custDataLst>
                <p:tags r:id="rId99"/>
              </p:custDataLst>
            </p:nvPr>
          </p:nvSpPr>
          <p:spPr bwMode="auto">
            <a:xfrm>
              <a:off x="10931525" y="5351463"/>
              <a:ext cx="146050" cy="282575"/>
            </a:xfrm>
            <a:custGeom>
              <a:avLst/>
              <a:gdLst>
                <a:gd name="T0" fmla="*/ 18 w 319"/>
                <a:gd name="T1" fmla="*/ 24 h 620"/>
                <a:gd name="T2" fmla="*/ 9 w 319"/>
                <a:gd name="T3" fmla="*/ 27 h 620"/>
                <a:gd name="T4" fmla="*/ 1 w 319"/>
                <a:gd name="T5" fmla="*/ 31 h 620"/>
                <a:gd name="T6" fmla="*/ 35 w 319"/>
                <a:gd name="T7" fmla="*/ 12 h 620"/>
                <a:gd name="T8" fmla="*/ 40 w 319"/>
                <a:gd name="T9" fmla="*/ 9 h 620"/>
                <a:gd name="T10" fmla="*/ 48 w 319"/>
                <a:gd name="T11" fmla="*/ 5 h 620"/>
                <a:gd name="T12" fmla="*/ 53 w 319"/>
                <a:gd name="T13" fmla="*/ 4 h 620"/>
                <a:gd name="T14" fmla="*/ 62 w 319"/>
                <a:gd name="T15" fmla="*/ 2 h 620"/>
                <a:gd name="T16" fmla="*/ 72 w 319"/>
                <a:gd name="T17" fmla="*/ 1 h 620"/>
                <a:gd name="T18" fmla="*/ 78 w 319"/>
                <a:gd name="T19" fmla="*/ 0 h 620"/>
                <a:gd name="T20" fmla="*/ 89 w 319"/>
                <a:gd name="T21" fmla="*/ 1 h 620"/>
                <a:gd name="T22" fmla="*/ 96 w 319"/>
                <a:gd name="T23" fmla="*/ 2 h 620"/>
                <a:gd name="T24" fmla="*/ 110 w 319"/>
                <a:gd name="T25" fmla="*/ 5 h 620"/>
                <a:gd name="T26" fmla="*/ 120 w 319"/>
                <a:gd name="T27" fmla="*/ 8 h 620"/>
                <a:gd name="T28" fmla="*/ 129 w 319"/>
                <a:gd name="T29" fmla="*/ 11 h 620"/>
                <a:gd name="T30" fmla="*/ 136 w 319"/>
                <a:gd name="T31" fmla="*/ 14 h 620"/>
                <a:gd name="T32" fmla="*/ 148 w 319"/>
                <a:gd name="T33" fmla="*/ 20 h 620"/>
                <a:gd name="T34" fmla="*/ 169 w 319"/>
                <a:gd name="T35" fmla="*/ 33 h 620"/>
                <a:gd name="T36" fmla="*/ 185 w 319"/>
                <a:gd name="T37" fmla="*/ 45 h 620"/>
                <a:gd name="T38" fmla="*/ 203 w 319"/>
                <a:gd name="T39" fmla="*/ 60 h 620"/>
                <a:gd name="T40" fmla="*/ 218 w 319"/>
                <a:gd name="T41" fmla="*/ 76 h 620"/>
                <a:gd name="T42" fmla="*/ 230 w 319"/>
                <a:gd name="T43" fmla="*/ 89 h 620"/>
                <a:gd name="T44" fmla="*/ 241 w 319"/>
                <a:gd name="T45" fmla="*/ 102 h 620"/>
                <a:gd name="T46" fmla="*/ 253 w 319"/>
                <a:gd name="T47" fmla="*/ 118 h 620"/>
                <a:gd name="T48" fmla="*/ 262 w 319"/>
                <a:gd name="T49" fmla="*/ 132 h 620"/>
                <a:gd name="T50" fmla="*/ 271 w 319"/>
                <a:gd name="T51" fmla="*/ 147 h 620"/>
                <a:gd name="T52" fmla="*/ 278 w 319"/>
                <a:gd name="T53" fmla="*/ 160 h 620"/>
                <a:gd name="T54" fmla="*/ 286 w 319"/>
                <a:gd name="T55" fmla="*/ 176 h 620"/>
                <a:gd name="T56" fmla="*/ 292 w 319"/>
                <a:gd name="T57" fmla="*/ 188 h 620"/>
                <a:gd name="T58" fmla="*/ 299 w 319"/>
                <a:gd name="T59" fmla="*/ 206 h 620"/>
                <a:gd name="T60" fmla="*/ 303 w 319"/>
                <a:gd name="T61" fmla="*/ 219 h 620"/>
                <a:gd name="T62" fmla="*/ 309 w 319"/>
                <a:gd name="T63" fmla="*/ 238 h 620"/>
                <a:gd name="T64" fmla="*/ 313 w 319"/>
                <a:gd name="T65" fmla="*/ 255 h 620"/>
                <a:gd name="T66" fmla="*/ 317 w 319"/>
                <a:gd name="T67" fmla="*/ 275 h 620"/>
                <a:gd name="T68" fmla="*/ 318 w 319"/>
                <a:gd name="T69" fmla="*/ 289 h 620"/>
                <a:gd name="T70" fmla="*/ 319 w 319"/>
                <a:gd name="T71" fmla="*/ 311 h 620"/>
                <a:gd name="T72" fmla="*/ 188 w 319"/>
                <a:gd name="T73" fmla="*/ 566 h 620"/>
                <a:gd name="T74" fmla="*/ 284 w 319"/>
                <a:gd name="T75" fmla="*/ 331 h 620"/>
                <a:gd name="T76" fmla="*/ 283 w 319"/>
                <a:gd name="T77" fmla="*/ 309 h 620"/>
                <a:gd name="T78" fmla="*/ 281 w 319"/>
                <a:gd name="T79" fmla="*/ 289 h 620"/>
                <a:gd name="T80" fmla="*/ 277 w 319"/>
                <a:gd name="T81" fmla="*/ 268 h 620"/>
                <a:gd name="T82" fmla="*/ 271 w 319"/>
                <a:gd name="T83" fmla="*/ 249 h 620"/>
                <a:gd name="T84" fmla="*/ 264 w 319"/>
                <a:gd name="T85" fmla="*/ 227 h 620"/>
                <a:gd name="T86" fmla="*/ 256 w 319"/>
                <a:gd name="T87" fmla="*/ 207 h 620"/>
                <a:gd name="T88" fmla="*/ 247 w 319"/>
                <a:gd name="T89" fmla="*/ 187 h 620"/>
                <a:gd name="T90" fmla="*/ 236 w 319"/>
                <a:gd name="T91" fmla="*/ 167 h 620"/>
                <a:gd name="T92" fmla="*/ 223 w 319"/>
                <a:gd name="T93" fmla="*/ 147 h 620"/>
                <a:gd name="T94" fmla="*/ 211 w 319"/>
                <a:gd name="T95" fmla="*/ 130 h 620"/>
                <a:gd name="T96" fmla="*/ 195 w 319"/>
                <a:gd name="T97" fmla="*/ 110 h 620"/>
                <a:gd name="T98" fmla="*/ 175 w 319"/>
                <a:gd name="T99" fmla="*/ 87 h 620"/>
                <a:gd name="T100" fmla="*/ 158 w 319"/>
                <a:gd name="T101" fmla="*/ 72 h 620"/>
                <a:gd name="T102" fmla="*/ 142 w 319"/>
                <a:gd name="T103" fmla="*/ 59 h 620"/>
                <a:gd name="T104" fmla="*/ 126 w 319"/>
                <a:gd name="T105" fmla="*/ 48 h 620"/>
                <a:gd name="T106" fmla="*/ 107 w 319"/>
                <a:gd name="T107" fmla="*/ 38 h 620"/>
                <a:gd name="T108" fmla="*/ 96 w 319"/>
                <a:gd name="T109" fmla="*/ 32 h 620"/>
                <a:gd name="T110" fmla="*/ 86 w 319"/>
                <a:gd name="T111" fmla="*/ 29 h 620"/>
                <a:gd name="T112" fmla="*/ 76 w 319"/>
                <a:gd name="T113" fmla="*/ 25 h 620"/>
                <a:gd name="T114" fmla="*/ 61 w 319"/>
                <a:gd name="T115" fmla="*/ 22 h 620"/>
                <a:gd name="T116" fmla="*/ 49 w 319"/>
                <a:gd name="T117" fmla="*/ 21 h 620"/>
                <a:gd name="T118" fmla="*/ 38 w 319"/>
                <a:gd name="T119" fmla="*/ 21 h 620"/>
                <a:gd name="T120" fmla="*/ 27 w 319"/>
                <a:gd name="T121" fmla="*/ 2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9" h="620">
                  <a:moveTo>
                    <a:pt x="26" y="22"/>
                  </a:moveTo>
                  <a:cubicBezTo>
                    <a:pt x="25" y="22"/>
                    <a:pt x="24" y="23"/>
                    <a:pt x="23" y="23"/>
                  </a:cubicBezTo>
                  <a:cubicBezTo>
                    <a:pt x="23" y="23"/>
                    <a:pt x="22" y="23"/>
                    <a:pt x="22" y="23"/>
                  </a:cubicBezTo>
                  <a:cubicBezTo>
                    <a:pt x="21" y="23"/>
                    <a:pt x="19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5"/>
                    <a:pt x="15" y="25"/>
                    <a:pt x="14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1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8"/>
                    <a:pt x="6" y="29"/>
                    <a:pt x="5" y="29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0"/>
                    <a:pt x="2" y="31"/>
                    <a:pt x="1" y="31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10"/>
                    <a:pt x="38" y="10"/>
                    <a:pt x="39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8"/>
                    <a:pt x="43" y="8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6"/>
                    <a:pt x="47" y="6"/>
                    <a:pt x="48" y="5"/>
                  </a:cubicBezTo>
                  <a:cubicBezTo>
                    <a:pt x="48" y="5"/>
                    <a:pt x="49" y="5"/>
                    <a:pt x="49" y="5"/>
                  </a:cubicBezTo>
                  <a:cubicBezTo>
                    <a:pt x="50" y="5"/>
                    <a:pt x="51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3"/>
                    <a:pt x="56" y="3"/>
                    <a:pt x="57" y="3"/>
                  </a:cubicBezTo>
                  <a:cubicBezTo>
                    <a:pt x="57" y="3"/>
                    <a:pt x="58" y="3"/>
                    <a:pt x="58" y="2"/>
                  </a:cubicBezTo>
                  <a:cubicBezTo>
                    <a:pt x="59" y="2"/>
                    <a:pt x="60" y="2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1"/>
                    <a:pt x="65" y="1"/>
                    <a:pt x="67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70" y="1"/>
                    <a:pt x="72" y="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4" y="0"/>
                    <a:pt x="76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0" y="0"/>
                    <a:pt x="81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5" y="0"/>
                    <a:pt x="87" y="1"/>
                    <a:pt x="89" y="1"/>
                  </a:cubicBezTo>
                  <a:cubicBezTo>
                    <a:pt x="89" y="1"/>
                    <a:pt x="90" y="1"/>
                    <a:pt x="90" y="1"/>
                  </a:cubicBezTo>
                  <a:cubicBezTo>
                    <a:pt x="92" y="1"/>
                    <a:pt x="94" y="1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8" y="2"/>
                    <a:pt x="100" y="2"/>
                    <a:pt x="103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5" y="3"/>
                    <a:pt x="108" y="4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3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7" y="7"/>
                    <a:pt x="118" y="7"/>
                    <a:pt x="120" y="8"/>
                  </a:cubicBezTo>
                  <a:cubicBezTo>
                    <a:pt x="120" y="8"/>
                    <a:pt x="121" y="8"/>
                    <a:pt x="121" y="8"/>
                  </a:cubicBezTo>
                  <a:cubicBezTo>
                    <a:pt x="122" y="8"/>
                    <a:pt x="123" y="9"/>
                    <a:pt x="124" y="9"/>
                  </a:cubicBezTo>
                  <a:cubicBezTo>
                    <a:pt x="125" y="10"/>
                    <a:pt x="126" y="10"/>
                    <a:pt x="126" y="10"/>
                  </a:cubicBezTo>
                  <a:cubicBezTo>
                    <a:pt x="127" y="10"/>
                    <a:pt x="128" y="11"/>
                    <a:pt x="129" y="11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32" y="12"/>
                    <a:pt x="134" y="13"/>
                    <a:pt x="135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8" y="15"/>
                    <a:pt x="139" y="16"/>
                    <a:pt x="141" y="17"/>
                  </a:cubicBezTo>
                  <a:cubicBezTo>
                    <a:pt x="142" y="17"/>
                    <a:pt x="142" y="17"/>
                    <a:pt x="143" y="17"/>
                  </a:cubicBezTo>
                  <a:cubicBezTo>
                    <a:pt x="144" y="18"/>
                    <a:pt x="145" y="19"/>
                    <a:pt x="147" y="19"/>
                  </a:cubicBezTo>
                  <a:cubicBezTo>
                    <a:pt x="147" y="20"/>
                    <a:pt x="148" y="20"/>
                    <a:pt x="148" y="20"/>
                  </a:cubicBezTo>
                  <a:cubicBezTo>
                    <a:pt x="150" y="21"/>
                    <a:pt x="152" y="22"/>
                    <a:pt x="153" y="23"/>
                  </a:cubicBezTo>
                  <a:cubicBezTo>
                    <a:pt x="156" y="25"/>
                    <a:pt x="159" y="26"/>
                    <a:pt x="161" y="28"/>
                  </a:cubicBezTo>
                  <a:cubicBezTo>
                    <a:pt x="162" y="29"/>
                    <a:pt x="163" y="29"/>
                    <a:pt x="164" y="30"/>
                  </a:cubicBezTo>
                  <a:cubicBezTo>
                    <a:pt x="166" y="31"/>
                    <a:pt x="168" y="32"/>
                    <a:pt x="169" y="33"/>
                  </a:cubicBezTo>
                  <a:cubicBezTo>
                    <a:pt x="170" y="34"/>
                    <a:pt x="171" y="35"/>
                    <a:pt x="172" y="35"/>
                  </a:cubicBezTo>
                  <a:cubicBezTo>
                    <a:pt x="174" y="36"/>
                    <a:pt x="176" y="38"/>
                    <a:pt x="177" y="39"/>
                  </a:cubicBezTo>
                  <a:cubicBezTo>
                    <a:pt x="178" y="40"/>
                    <a:pt x="179" y="40"/>
                    <a:pt x="180" y="41"/>
                  </a:cubicBezTo>
                  <a:cubicBezTo>
                    <a:pt x="182" y="42"/>
                    <a:pt x="183" y="44"/>
                    <a:pt x="185" y="45"/>
                  </a:cubicBezTo>
                  <a:cubicBezTo>
                    <a:pt x="186" y="46"/>
                    <a:pt x="187" y="46"/>
                    <a:pt x="188" y="47"/>
                  </a:cubicBezTo>
                  <a:cubicBezTo>
                    <a:pt x="190" y="49"/>
                    <a:pt x="192" y="50"/>
                    <a:pt x="193" y="52"/>
                  </a:cubicBezTo>
                  <a:cubicBezTo>
                    <a:pt x="194" y="52"/>
                    <a:pt x="195" y="53"/>
                    <a:pt x="195" y="53"/>
                  </a:cubicBezTo>
                  <a:cubicBezTo>
                    <a:pt x="198" y="56"/>
                    <a:pt x="200" y="58"/>
                    <a:pt x="203" y="60"/>
                  </a:cubicBezTo>
                  <a:cubicBezTo>
                    <a:pt x="203" y="61"/>
                    <a:pt x="204" y="61"/>
                    <a:pt x="204" y="62"/>
                  </a:cubicBezTo>
                  <a:cubicBezTo>
                    <a:pt x="206" y="63"/>
                    <a:pt x="207" y="65"/>
                    <a:pt x="209" y="66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3" y="70"/>
                    <a:pt x="215" y="73"/>
                    <a:pt x="218" y="76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21" y="79"/>
                    <a:pt x="224" y="82"/>
                    <a:pt x="227" y="85"/>
                  </a:cubicBezTo>
                  <a:cubicBezTo>
                    <a:pt x="227" y="86"/>
                    <a:pt x="227" y="86"/>
                    <a:pt x="227" y="86"/>
                  </a:cubicBezTo>
                  <a:cubicBezTo>
                    <a:pt x="228" y="87"/>
                    <a:pt x="229" y="88"/>
                    <a:pt x="230" y="89"/>
                  </a:cubicBezTo>
                  <a:cubicBezTo>
                    <a:pt x="231" y="90"/>
                    <a:pt x="232" y="92"/>
                    <a:pt x="233" y="93"/>
                  </a:cubicBezTo>
                  <a:cubicBezTo>
                    <a:pt x="235" y="94"/>
                    <a:pt x="236" y="96"/>
                    <a:pt x="237" y="98"/>
                  </a:cubicBezTo>
                  <a:cubicBezTo>
                    <a:pt x="238" y="99"/>
                    <a:pt x="239" y="100"/>
                    <a:pt x="240" y="101"/>
                  </a:cubicBezTo>
                  <a:cubicBezTo>
                    <a:pt x="241" y="102"/>
                    <a:pt x="241" y="102"/>
                    <a:pt x="241" y="102"/>
                  </a:cubicBezTo>
                  <a:cubicBezTo>
                    <a:pt x="243" y="105"/>
                    <a:pt x="245" y="107"/>
                    <a:pt x="246" y="110"/>
                  </a:cubicBezTo>
                  <a:cubicBezTo>
                    <a:pt x="247" y="110"/>
                    <a:pt x="247" y="110"/>
                    <a:pt x="247" y="110"/>
                  </a:cubicBezTo>
                  <a:cubicBezTo>
                    <a:pt x="248" y="112"/>
                    <a:pt x="250" y="115"/>
                    <a:pt x="252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19"/>
                    <a:pt x="254" y="120"/>
                    <a:pt x="254" y="120"/>
                  </a:cubicBezTo>
                  <a:cubicBezTo>
                    <a:pt x="256" y="122"/>
                    <a:pt x="257" y="125"/>
                    <a:pt x="258" y="127"/>
                  </a:cubicBezTo>
                  <a:cubicBezTo>
                    <a:pt x="259" y="128"/>
                    <a:pt x="260" y="128"/>
                    <a:pt x="260" y="129"/>
                  </a:cubicBezTo>
                  <a:cubicBezTo>
                    <a:pt x="261" y="130"/>
                    <a:pt x="261" y="131"/>
                    <a:pt x="262" y="132"/>
                  </a:cubicBezTo>
                  <a:cubicBezTo>
                    <a:pt x="263" y="133"/>
                    <a:pt x="263" y="135"/>
                    <a:pt x="264" y="136"/>
                  </a:cubicBezTo>
                  <a:cubicBezTo>
                    <a:pt x="265" y="137"/>
                    <a:pt x="265" y="137"/>
                    <a:pt x="266" y="138"/>
                  </a:cubicBezTo>
                  <a:cubicBezTo>
                    <a:pt x="267" y="140"/>
                    <a:pt x="269" y="143"/>
                    <a:pt x="270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1" y="147"/>
                    <a:pt x="271" y="148"/>
                    <a:pt x="272" y="149"/>
                  </a:cubicBezTo>
                  <a:cubicBezTo>
                    <a:pt x="273" y="151"/>
                    <a:pt x="274" y="153"/>
                    <a:pt x="276" y="156"/>
                  </a:cubicBezTo>
                  <a:cubicBezTo>
                    <a:pt x="276" y="156"/>
                    <a:pt x="277" y="157"/>
                    <a:pt x="277" y="158"/>
                  </a:cubicBezTo>
                  <a:cubicBezTo>
                    <a:pt x="277" y="159"/>
                    <a:pt x="278" y="159"/>
                    <a:pt x="278" y="160"/>
                  </a:cubicBezTo>
                  <a:cubicBezTo>
                    <a:pt x="279" y="162"/>
                    <a:pt x="280" y="164"/>
                    <a:pt x="282" y="167"/>
                  </a:cubicBezTo>
                  <a:cubicBezTo>
                    <a:pt x="282" y="168"/>
                    <a:pt x="282" y="168"/>
                    <a:pt x="282" y="168"/>
                  </a:cubicBezTo>
                  <a:cubicBezTo>
                    <a:pt x="283" y="170"/>
                    <a:pt x="284" y="172"/>
                    <a:pt x="285" y="174"/>
                  </a:cubicBezTo>
                  <a:cubicBezTo>
                    <a:pt x="285" y="175"/>
                    <a:pt x="286" y="175"/>
                    <a:pt x="286" y="176"/>
                  </a:cubicBezTo>
                  <a:cubicBezTo>
                    <a:pt x="287" y="177"/>
                    <a:pt x="287" y="178"/>
                    <a:pt x="287" y="178"/>
                  </a:cubicBezTo>
                  <a:cubicBezTo>
                    <a:pt x="288" y="181"/>
                    <a:pt x="290" y="184"/>
                    <a:pt x="291" y="186"/>
                  </a:cubicBezTo>
                  <a:cubicBezTo>
                    <a:pt x="291" y="187"/>
                    <a:pt x="291" y="187"/>
                    <a:pt x="291" y="188"/>
                  </a:cubicBezTo>
                  <a:cubicBezTo>
                    <a:pt x="292" y="188"/>
                    <a:pt x="292" y="188"/>
                    <a:pt x="292" y="188"/>
                  </a:cubicBezTo>
                  <a:cubicBezTo>
                    <a:pt x="293" y="191"/>
                    <a:pt x="294" y="194"/>
                    <a:pt x="295" y="197"/>
                  </a:cubicBezTo>
                  <a:cubicBezTo>
                    <a:pt x="296" y="198"/>
                    <a:pt x="296" y="198"/>
                    <a:pt x="296" y="199"/>
                  </a:cubicBezTo>
                  <a:cubicBezTo>
                    <a:pt x="297" y="201"/>
                    <a:pt x="297" y="202"/>
                    <a:pt x="298" y="203"/>
                  </a:cubicBezTo>
                  <a:cubicBezTo>
                    <a:pt x="298" y="204"/>
                    <a:pt x="299" y="205"/>
                    <a:pt x="299" y="206"/>
                  </a:cubicBezTo>
                  <a:cubicBezTo>
                    <a:pt x="299" y="207"/>
                    <a:pt x="300" y="208"/>
                    <a:pt x="300" y="209"/>
                  </a:cubicBezTo>
                  <a:cubicBezTo>
                    <a:pt x="301" y="212"/>
                    <a:pt x="302" y="214"/>
                    <a:pt x="303" y="217"/>
                  </a:cubicBezTo>
                  <a:cubicBezTo>
                    <a:pt x="303" y="218"/>
                    <a:pt x="303" y="218"/>
                    <a:pt x="303" y="219"/>
                  </a:cubicBezTo>
                  <a:cubicBezTo>
                    <a:pt x="303" y="219"/>
                    <a:pt x="303" y="219"/>
                    <a:pt x="303" y="219"/>
                  </a:cubicBezTo>
                  <a:cubicBezTo>
                    <a:pt x="305" y="222"/>
                    <a:pt x="305" y="225"/>
                    <a:pt x="306" y="228"/>
                  </a:cubicBezTo>
                  <a:cubicBezTo>
                    <a:pt x="307" y="229"/>
                    <a:pt x="307" y="230"/>
                    <a:pt x="307" y="231"/>
                  </a:cubicBezTo>
                  <a:cubicBezTo>
                    <a:pt x="308" y="232"/>
                    <a:pt x="308" y="234"/>
                    <a:pt x="309" y="236"/>
                  </a:cubicBezTo>
                  <a:cubicBezTo>
                    <a:pt x="309" y="237"/>
                    <a:pt x="309" y="237"/>
                    <a:pt x="309" y="238"/>
                  </a:cubicBezTo>
                  <a:cubicBezTo>
                    <a:pt x="310" y="239"/>
                    <a:pt x="310" y="240"/>
                    <a:pt x="310" y="242"/>
                  </a:cubicBezTo>
                  <a:cubicBezTo>
                    <a:pt x="311" y="244"/>
                    <a:pt x="311" y="246"/>
                    <a:pt x="312" y="248"/>
                  </a:cubicBezTo>
                  <a:cubicBezTo>
                    <a:pt x="312" y="249"/>
                    <a:pt x="312" y="251"/>
                    <a:pt x="313" y="252"/>
                  </a:cubicBezTo>
                  <a:cubicBezTo>
                    <a:pt x="313" y="253"/>
                    <a:pt x="313" y="254"/>
                    <a:pt x="313" y="255"/>
                  </a:cubicBezTo>
                  <a:cubicBezTo>
                    <a:pt x="314" y="256"/>
                    <a:pt x="314" y="257"/>
                    <a:pt x="314" y="257"/>
                  </a:cubicBezTo>
                  <a:cubicBezTo>
                    <a:pt x="314" y="259"/>
                    <a:pt x="315" y="262"/>
                    <a:pt x="315" y="264"/>
                  </a:cubicBezTo>
                  <a:cubicBezTo>
                    <a:pt x="315" y="265"/>
                    <a:pt x="316" y="267"/>
                    <a:pt x="316" y="268"/>
                  </a:cubicBezTo>
                  <a:cubicBezTo>
                    <a:pt x="316" y="271"/>
                    <a:pt x="317" y="273"/>
                    <a:pt x="317" y="275"/>
                  </a:cubicBezTo>
                  <a:cubicBezTo>
                    <a:pt x="317" y="276"/>
                    <a:pt x="317" y="277"/>
                    <a:pt x="317" y="278"/>
                  </a:cubicBezTo>
                  <a:cubicBezTo>
                    <a:pt x="317" y="279"/>
                    <a:pt x="317" y="279"/>
                    <a:pt x="317" y="280"/>
                  </a:cubicBezTo>
                  <a:cubicBezTo>
                    <a:pt x="318" y="281"/>
                    <a:pt x="318" y="282"/>
                    <a:pt x="318" y="283"/>
                  </a:cubicBezTo>
                  <a:cubicBezTo>
                    <a:pt x="318" y="285"/>
                    <a:pt x="318" y="287"/>
                    <a:pt x="318" y="289"/>
                  </a:cubicBezTo>
                  <a:cubicBezTo>
                    <a:pt x="319" y="290"/>
                    <a:pt x="319" y="291"/>
                    <a:pt x="319" y="292"/>
                  </a:cubicBezTo>
                  <a:cubicBezTo>
                    <a:pt x="319" y="294"/>
                    <a:pt x="319" y="297"/>
                    <a:pt x="319" y="299"/>
                  </a:cubicBezTo>
                  <a:cubicBezTo>
                    <a:pt x="319" y="300"/>
                    <a:pt x="319" y="301"/>
                    <a:pt x="319" y="302"/>
                  </a:cubicBezTo>
                  <a:cubicBezTo>
                    <a:pt x="319" y="305"/>
                    <a:pt x="319" y="308"/>
                    <a:pt x="319" y="311"/>
                  </a:cubicBezTo>
                  <a:cubicBezTo>
                    <a:pt x="319" y="362"/>
                    <a:pt x="282" y="433"/>
                    <a:pt x="243" y="492"/>
                  </a:cubicBezTo>
                  <a:cubicBezTo>
                    <a:pt x="240" y="496"/>
                    <a:pt x="238" y="499"/>
                    <a:pt x="236" y="503"/>
                  </a:cubicBezTo>
                  <a:cubicBezTo>
                    <a:pt x="224" y="520"/>
                    <a:pt x="212" y="536"/>
                    <a:pt x="201" y="550"/>
                  </a:cubicBezTo>
                  <a:cubicBezTo>
                    <a:pt x="196" y="556"/>
                    <a:pt x="192" y="561"/>
                    <a:pt x="188" y="566"/>
                  </a:cubicBezTo>
                  <a:cubicBezTo>
                    <a:pt x="185" y="569"/>
                    <a:pt x="182" y="573"/>
                    <a:pt x="179" y="576"/>
                  </a:cubicBezTo>
                  <a:cubicBezTo>
                    <a:pt x="168" y="588"/>
                    <a:pt x="160" y="597"/>
                    <a:pt x="155" y="599"/>
                  </a:cubicBezTo>
                  <a:cubicBezTo>
                    <a:pt x="120" y="620"/>
                    <a:pt x="120" y="620"/>
                    <a:pt x="120" y="620"/>
                  </a:cubicBezTo>
                  <a:cubicBezTo>
                    <a:pt x="145" y="605"/>
                    <a:pt x="284" y="431"/>
                    <a:pt x="284" y="331"/>
                  </a:cubicBezTo>
                  <a:cubicBezTo>
                    <a:pt x="284" y="328"/>
                    <a:pt x="284" y="325"/>
                    <a:pt x="284" y="322"/>
                  </a:cubicBezTo>
                  <a:cubicBezTo>
                    <a:pt x="284" y="321"/>
                    <a:pt x="284" y="320"/>
                    <a:pt x="284" y="319"/>
                  </a:cubicBezTo>
                  <a:cubicBezTo>
                    <a:pt x="284" y="317"/>
                    <a:pt x="284" y="315"/>
                    <a:pt x="284" y="313"/>
                  </a:cubicBezTo>
                  <a:cubicBezTo>
                    <a:pt x="284" y="312"/>
                    <a:pt x="283" y="311"/>
                    <a:pt x="283" y="309"/>
                  </a:cubicBezTo>
                  <a:cubicBezTo>
                    <a:pt x="283" y="307"/>
                    <a:pt x="283" y="305"/>
                    <a:pt x="283" y="303"/>
                  </a:cubicBezTo>
                  <a:cubicBezTo>
                    <a:pt x="283" y="302"/>
                    <a:pt x="282" y="301"/>
                    <a:pt x="282" y="300"/>
                  </a:cubicBezTo>
                  <a:cubicBezTo>
                    <a:pt x="282" y="298"/>
                    <a:pt x="282" y="297"/>
                    <a:pt x="282" y="295"/>
                  </a:cubicBezTo>
                  <a:cubicBezTo>
                    <a:pt x="281" y="293"/>
                    <a:pt x="281" y="291"/>
                    <a:pt x="281" y="289"/>
                  </a:cubicBezTo>
                  <a:cubicBezTo>
                    <a:pt x="280" y="287"/>
                    <a:pt x="280" y="286"/>
                    <a:pt x="280" y="284"/>
                  </a:cubicBezTo>
                  <a:cubicBezTo>
                    <a:pt x="279" y="282"/>
                    <a:pt x="279" y="280"/>
                    <a:pt x="279" y="278"/>
                  </a:cubicBezTo>
                  <a:cubicBezTo>
                    <a:pt x="278" y="276"/>
                    <a:pt x="278" y="274"/>
                    <a:pt x="278" y="272"/>
                  </a:cubicBezTo>
                  <a:cubicBezTo>
                    <a:pt x="277" y="271"/>
                    <a:pt x="277" y="270"/>
                    <a:pt x="277" y="268"/>
                  </a:cubicBezTo>
                  <a:cubicBezTo>
                    <a:pt x="276" y="266"/>
                    <a:pt x="276" y="264"/>
                    <a:pt x="275" y="262"/>
                  </a:cubicBezTo>
                  <a:cubicBezTo>
                    <a:pt x="275" y="261"/>
                    <a:pt x="274" y="259"/>
                    <a:pt x="274" y="258"/>
                  </a:cubicBezTo>
                  <a:cubicBezTo>
                    <a:pt x="273" y="256"/>
                    <a:pt x="273" y="253"/>
                    <a:pt x="272" y="251"/>
                  </a:cubicBezTo>
                  <a:cubicBezTo>
                    <a:pt x="272" y="250"/>
                    <a:pt x="272" y="249"/>
                    <a:pt x="271" y="249"/>
                  </a:cubicBezTo>
                  <a:cubicBezTo>
                    <a:pt x="270" y="245"/>
                    <a:pt x="269" y="242"/>
                    <a:pt x="268" y="239"/>
                  </a:cubicBezTo>
                  <a:cubicBezTo>
                    <a:pt x="268" y="238"/>
                    <a:pt x="268" y="238"/>
                    <a:pt x="268" y="237"/>
                  </a:cubicBezTo>
                  <a:cubicBezTo>
                    <a:pt x="267" y="235"/>
                    <a:pt x="266" y="232"/>
                    <a:pt x="265" y="230"/>
                  </a:cubicBezTo>
                  <a:cubicBezTo>
                    <a:pt x="265" y="229"/>
                    <a:pt x="264" y="228"/>
                    <a:pt x="264" y="227"/>
                  </a:cubicBezTo>
                  <a:cubicBezTo>
                    <a:pt x="263" y="224"/>
                    <a:pt x="262" y="222"/>
                    <a:pt x="261" y="220"/>
                  </a:cubicBezTo>
                  <a:cubicBezTo>
                    <a:pt x="261" y="219"/>
                    <a:pt x="260" y="218"/>
                    <a:pt x="260" y="217"/>
                  </a:cubicBezTo>
                  <a:cubicBezTo>
                    <a:pt x="259" y="214"/>
                    <a:pt x="258" y="211"/>
                    <a:pt x="256" y="208"/>
                  </a:cubicBezTo>
                  <a:cubicBezTo>
                    <a:pt x="256" y="208"/>
                    <a:pt x="256" y="207"/>
                    <a:pt x="256" y="207"/>
                  </a:cubicBezTo>
                  <a:cubicBezTo>
                    <a:pt x="254" y="204"/>
                    <a:pt x="253" y="201"/>
                    <a:pt x="252" y="199"/>
                  </a:cubicBezTo>
                  <a:cubicBezTo>
                    <a:pt x="252" y="198"/>
                    <a:pt x="251" y="197"/>
                    <a:pt x="251" y="196"/>
                  </a:cubicBezTo>
                  <a:cubicBezTo>
                    <a:pt x="250" y="194"/>
                    <a:pt x="248" y="191"/>
                    <a:pt x="247" y="188"/>
                  </a:cubicBezTo>
                  <a:cubicBezTo>
                    <a:pt x="247" y="187"/>
                    <a:pt x="247" y="187"/>
                    <a:pt x="247" y="187"/>
                  </a:cubicBezTo>
                  <a:cubicBezTo>
                    <a:pt x="245" y="184"/>
                    <a:pt x="243" y="181"/>
                    <a:pt x="242" y="178"/>
                  </a:cubicBezTo>
                  <a:cubicBezTo>
                    <a:pt x="241" y="178"/>
                    <a:pt x="241" y="177"/>
                    <a:pt x="241" y="176"/>
                  </a:cubicBezTo>
                  <a:cubicBezTo>
                    <a:pt x="239" y="174"/>
                    <a:pt x="238" y="171"/>
                    <a:pt x="237" y="169"/>
                  </a:cubicBezTo>
                  <a:cubicBezTo>
                    <a:pt x="236" y="168"/>
                    <a:pt x="236" y="168"/>
                    <a:pt x="236" y="167"/>
                  </a:cubicBezTo>
                  <a:cubicBezTo>
                    <a:pt x="234" y="164"/>
                    <a:pt x="232" y="161"/>
                    <a:pt x="230" y="158"/>
                  </a:cubicBezTo>
                  <a:cubicBezTo>
                    <a:pt x="230" y="158"/>
                    <a:pt x="230" y="157"/>
                    <a:pt x="229" y="157"/>
                  </a:cubicBezTo>
                  <a:cubicBezTo>
                    <a:pt x="228" y="154"/>
                    <a:pt x="226" y="152"/>
                    <a:pt x="225" y="150"/>
                  </a:cubicBezTo>
                  <a:cubicBezTo>
                    <a:pt x="224" y="149"/>
                    <a:pt x="224" y="148"/>
                    <a:pt x="223" y="147"/>
                  </a:cubicBezTo>
                  <a:cubicBezTo>
                    <a:pt x="222" y="145"/>
                    <a:pt x="220" y="143"/>
                    <a:pt x="219" y="141"/>
                  </a:cubicBezTo>
                  <a:cubicBezTo>
                    <a:pt x="218" y="140"/>
                    <a:pt x="218" y="139"/>
                    <a:pt x="217" y="138"/>
                  </a:cubicBezTo>
                  <a:cubicBezTo>
                    <a:pt x="215" y="136"/>
                    <a:pt x="214" y="133"/>
                    <a:pt x="212" y="130"/>
                  </a:cubicBezTo>
                  <a:cubicBezTo>
                    <a:pt x="211" y="130"/>
                    <a:pt x="211" y="130"/>
                    <a:pt x="211" y="130"/>
                  </a:cubicBezTo>
                  <a:cubicBezTo>
                    <a:pt x="209" y="127"/>
                    <a:pt x="207" y="125"/>
                    <a:pt x="205" y="122"/>
                  </a:cubicBezTo>
                  <a:cubicBezTo>
                    <a:pt x="204" y="121"/>
                    <a:pt x="203" y="119"/>
                    <a:pt x="202" y="118"/>
                  </a:cubicBezTo>
                  <a:cubicBezTo>
                    <a:pt x="201" y="116"/>
                    <a:pt x="200" y="115"/>
                    <a:pt x="198" y="113"/>
                  </a:cubicBezTo>
                  <a:cubicBezTo>
                    <a:pt x="197" y="112"/>
                    <a:pt x="196" y="111"/>
                    <a:pt x="195" y="110"/>
                  </a:cubicBezTo>
                  <a:cubicBezTo>
                    <a:pt x="194" y="108"/>
                    <a:pt x="193" y="107"/>
                    <a:pt x="191" y="105"/>
                  </a:cubicBezTo>
                  <a:cubicBezTo>
                    <a:pt x="189" y="102"/>
                    <a:pt x="186" y="99"/>
                    <a:pt x="183" y="97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0" y="93"/>
                    <a:pt x="177" y="90"/>
                    <a:pt x="175" y="87"/>
                  </a:cubicBezTo>
                  <a:cubicBezTo>
                    <a:pt x="173" y="86"/>
                    <a:pt x="171" y="84"/>
                    <a:pt x="169" y="82"/>
                  </a:cubicBezTo>
                  <a:cubicBezTo>
                    <a:pt x="169" y="82"/>
                    <a:pt x="168" y="81"/>
                    <a:pt x="168" y="81"/>
                  </a:cubicBezTo>
                  <a:cubicBezTo>
                    <a:pt x="165" y="78"/>
                    <a:pt x="163" y="76"/>
                    <a:pt x="160" y="74"/>
                  </a:cubicBezTo>
                  <a:cubicBezTo>
                    <a:pt x="160" y="73"/>
                    <a:pt x="159" y="73"/>
                    <a:pt x="158" y="72"/>
                  </a:cubicBezTo>
                  <a:cubicBezTo>
                    <a:pt x="156" y="71"/>
                    <a:pt x="155" y="69"/>
                    <a:pt x="153" y="68"/>
                  </a:cubicBezTo>
                  <a:cubicBezTo>
                    <a:pt x="152" y="67"/>
                    <a:pt x="151" y="66"/>
                    <a:pt x="150" y="65"/>
                  </a:cubicBezTo>
                  <a:cubicBezTo>
                    <a:pt x="148" y="64"/>
                    <a:pt x="147" y="63"/>
                    <a:pt x="145" y="61"/>
                  </a:cubicBezTo>
                  <a:cubicBezTo>
                    <a:pt x="144" y="61"/>
                    <a:pt x="143" y="60"/>
                    <a:pt x="142" y="59"/>
                  </a:cubicBezTo>
                  <a:cubicBezTo>
                    <a:pt x="140" y="58"/>
                    <a:pt x="139" y="57"/>
                    <a:pt x="137" y="56"/>
                  </a:cubicBezTo>
                  <a:cubicBezTo>
                    <a:pt x="136" y="55"/>
                    <a:pt x="135" y="54"/>
                    <a:pt x="134" y="54"/>
                  </a:cubicBezTo>
                  <a:cubicBezTo>
                    <a:pt x="132" y="52"/>
                    <a:pt x="131" y="51"/>
                    <a:pt x="129" y="50"/>
                  </a:cubicBezTo>
                  <a:cubicBezTo>
                    <a:pt x="128" y="50"/>
                    <a:pt x="127" y="49"/>
                    <a:pt x="126" y="48"/>
                  </a:cubicBezTo>
                  <a:cubicBezTo>
                    <a:pt x="124" y="47"/>
                    <a:pt x="121" y="45"/>
                    <a:pt x="118" y="44"/>
                  </a:cubicBezTo>
                  <a:cubicBezTo>
                    <a:pt x="116" y="43"/>
                    <a:pt x="115" y="42"/>
                    <a:pt x="113" y="41"/>
                  </a:cubicBezTo>
                  <a:cubicBezTo>
                    <a:pt x="112" y="40"/>
                    <a:pt x="112" y="40"/>
                    <a:pt x="111" y="40"/>
                  </a:cubicBezTo>
                  <a:cubicBezTo>
                    <a:pt x="110" y="39"/>
                    <a:pt x="109" y="38"/>
                    <a:pt x="107" y="38"/>
                  </a:cubicBezTo>
                  <a:cubicBezTo>
                    <a:pt x="107" y="37"/>
                    <a:pt x="106" y="37"/>
                    <a:pt x="106" y="37"/>
                  </a:cubicBezTo>
                  <a:cubicBezTo>
                    <a:pt x="104" y="36"/>
                    <a:pt x="103" y="35"/>
                    <a:pt x="101" y="35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99" y="33"/>
                    <a:pt x="97" y="33"/>
                    <a:pt x="96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1"/>
                    <a:pt x="92" y="31"/>
                    <a:pt x="91" y="30"/>
                  </a:cubicBezTo>
                  <a:cubicBezTo>
                    <a:pt x="90" y="30"/>
                    <a:pt x="90" y="30"/>
                    <a:pt x="89" y="30"/>
                  </a:cubicBezTo>
                  <a:cubicBezTo>
                    <a:pt x="88" y="29"/>
                    <a:pt x="87" y="29"/>
                    <a:pt x="86" y="29"/>
                  </a:cubicBezTo>
                  <a:cubicBezTo>
                    <a:pt x="86" y="28"/>
                    <a:pt x="85" y="28"/>
                    <a:pt x="85" y="28"/>
                  </a:cubicBezTo>
                  <a:cubicBezTo>
                    <a:pt x="83" y="28"/>
                    <a:pt x="82" y="27"/>
                    <a:pt x="80" y="27"/>
                  </a:cubicBezTo>
                  <a:cubicBezTo>
                    <a:pt x="79" y="26"/>
                    <a:pt x="79" y="26"/>
                    <a:pt x="79" y="26"/>
                  </a:cubicBezTo>
                  <a:cubicBezTo>
                    <a:pt x="78" y="26"/>
                    <a:pt x="77" y="26"/>
                    <a:pt x="76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4"/>
                    <a:pt x="70" y="24"/>
                    <a:pt x="68" y="2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5" y="23"/>
                    <a:pt x="63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59" y="22"/>
                    <a:pt x="57" y="22"/>
                    <a:pt x="55" y="21"/>
                  </a:cubicBezTo>
                  <a:cubicBezTo>
                    <a:pt x="55" y="21"/>
                    <a:pt x="54" y="21"/>
                    <a:pt x="54" y="21"/>
                  </a:cubicBezTo>
                  <a:cubicBezTo>
                    <a:pt x="52" y="21"/>
                    <a:pt x="50" y="21"/>
                    <a:pt x="49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6" y="21"/>
                    <a:pt x="45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39" y="21"/>
                    <a:pt x="38" y="21"/>
                  </a:cubicBezTo>
                  <a:cubicBezTo>
                    <a:pt x="37" y="21"/>
                    <a:pt x="37" y="21"/>
                    <a:pt x="36" y="21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0" y="22"/>
                    <a:pt x="29" y="22"/>
                    <a:pt x="27" y="22"/>
                  </a:cubicBezTo>
                  <a:cubicBezTo>
                    <a:pt x="26" y="22"/>
                    <a:pt x="26" y="22"/>
                    <a:pt x="26" y="22"/>
                  </a:cubicBezTo>
                </a:path>
              </a:pathLst>
            </a:custGeom>
            <a:solidFill>
              <a:srgbClr val="99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8" name="PA-任意多边形 103"/>
            <p:cNvSpPr>
              <a:spLocks noEditPoints="1"/>
            </p:cNvSpPr>
            <p:nvPr>
              <p:custDataLst>
                <p:tags r:id="rId100"/>
              </p:custDataLst>
            </p:nvPr>
          </p:nvSpPr>
          <p:spPr bwMode="auto">
            <a:xfrm>
              <a:off x="10910888" y="5345113"/>
              <a:ext cx="152400" cy="288925"/>
            </a:xfrm>
            <a:custGeom>
              <a:avLst/>
              <a:gdLst>
                <a:gd name="T0" fmla="*/ 333 w 334"/>
                <a:gd name="T1" fmla="*/ 341 h 636"/>
                <a:gd name="T2" fmla="*/ 166 w 334"/>
                <a:gd name="T3" fmla="*/ 630 h 636"/>
                <a:gd name="T4" fmla="*/ 0 w 334"/>
                <a:gd name="T5" fmla="*/ 149 h 636"/>
                <a:gd name="T6" fmla="*/ 167 w 334"/>
                <a:gd name="T7" fmla="*/ 53 h 636"/>
                <a:gd name="T8" fmla="*/ 333 w 334"/>
                <a:gd name="T9" fmla="*/ 341 h 636"/>
                <a:gd name="T10" fmla="*/ 164 w 334"/>
                <a:gd name="T11" fmla="*/ 320 h 636"/>
                <a:gd name="T12" fmla="*/ 247 w 334"/>
                <a:gd name="T13" fmla="*/ 273 h 636"/>
                <a:gd name="T14" fmla="*/ 164 w 334"/>
                <a:gd name="T15" fmla="*/ 130 h 636"/>
                <a:gd name="T16" fmla="*/ 81 w 334"/>
                <a:gd name="T17" fmla="*/ 177 h 636"/>
                <a:gd name="T18" fmla="*/ 164 w 334"/>
                <a:gd name="T19" fmla="*/ 32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4" h="636">
                  <a:moveTo>
                    <a:pt x="333" y="341"/>
                  </a:moveTo>
                  <a:cubicBezTo>
                    <a:pt x="333" y="447"/>
                    <a:pt x="176" y="636"/>
                    <a:pt x="166" y="630"/>
                  </a:cubicBezTo>
                  <a:cubicBezTo>
                    <a:pt x="158" y="626"/>
                    <a:pt x="0" y="254"/>
                    <a:pt x="0" y="149"/>
                  </a:cubicBezTo>
                  <a:cubicBezTo>
                    <a:pt x="0" y="43"/>
                    <a:pt x="75" y="0"/>
                    <a:pt x="167" y="53"/>
                  </a:cubicBezTo>
                  <a:cubicBezTo>
                    <a:pt x="259" y="106"/>
                    <a:pt x="334" y="235"/>
                    <a:pt x="333" y="341"/>
                  </a:cubicBezTo>
                  <a:moveTo>
                    <a:pt x="164" y="320"/>
                  </a:moveTo>
                  <a:cubicBezTo>
                    <a:pt x="210" y="346"/>
                    <a:pt x="247" y="325"/>
                    <a:pt x="247" y="273"/>
                  </a:cubicBezTo>
                  <a:cubicBezTo>
                    <a:pt x="247" y="220"/>
                    <a:pt x="210" y="156"/>
                    <a:pt x="164" y="130"/>
                  </a:cubicBezTo>
                  <a:cubicBezTo>
                    <a:pt x="119" y="103"/>
                    <a:pt x="81" y="124"/>
                    <a:pt x="81" y="177"/>
                  </a:cubicBezTo>
                  <a:cubicBezTo>
                    <a:pt x="81" y="229"/>
                    <a:pt x="118" y="293"/>
                    <a:pt x="164" y="320"/>
                  </a:cubicBezTo>
                </a:path>
              </a:pathLst>
            </a:custGeom>
            <a:solidFill>
              <a:srgbClr val="C45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9" name="PA-矩形 104"/>
            <p:cNvSpPr>
              <a:spLocks noChangeArrowheads="1"/>
            </p:cNvSpPr>
            <p:nvPr>
              <p:custDataLst>
                <p:tags r:id="rId101"/>
              </p:custDataLst>
            </p:nvPr>
          </p:nvSpPr>
          <p:spPr bwMode="auto">
            <a:xfrm>
              <a:off x="9634538" y="4876800"/>
              <a:ext cx="19050" cy="6350"/>
            </a:xfrm>
            <a:prstGeom prst="rect">
              <a:avLst/>
            </a:pr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0" name="PA-任意多边形 105"/>
            <p:cNvSpPr/>
            <p:nvPr>
              <p:custDataLst>
                <p:tags r:id="rId102"/>
              </p:custDataLst>
            </p:nvPr>
          </p:nvSpPr>
          <p:spPr bwMode="auto">
            <a:xfrm>
              <a:off x="9634538" y="4876800"/>
              <a:ext cx="19050" cy="6350"/>
            </a:xfrm>
            <a:custGeom>
              <a:avLst/>
              <a:gdLst>
                <a:gd name="T0" fmla="*/ 0 w 12"/>
                <a:gd name="T1" fmla="*/ 4 h 4"/>
                <a:gd name="T2" fmla="*/ 12 w 12"/>
                <a:gd name="T3" fmla="*/ 4 h 4"/>
                <a:gd name="T4" fmla="*/ 12 w 12"/>
                <a:gd name="T5" fmla="*/ 0 h 4"/>
                <a:gd name="T6" fmla="*/ 0 w 1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0" y="4"/>
                  </a:moveTo>
                  <a:lnTo>
                    <a:pt x="12" y="4"/>
                  </a:lnTo>
                  <a:lnTo>
                    <a:pt x="12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" name="PA-任意多边形 106"/>
            <p:cNvSpPr/>
            <p:nvPr>
              <p:custDataLst>
                <p:tags r:id="rId103"/>
              </p:custDataLst>
            </p:nvPr>
          </p:nvSpPr>
          <p:spPr bwMode="auto">
            <a:xfrm>
              <a:off x="9710738" y="4876800"/>
              <a:ext cx="34925" cy="20638"/>
            </a:xfrm>
            <a:custGeom>
              <a:avLst/>
              <a:gdLst>
                <a:gd name="T0" fmla="*/ 0 w 22"/>
                <a:gd name="T1" fmla="*/ 4 h 13"/>
                <a:gd name="T2" fmla="*/ 11 w 22"/>
                <a:gd name="T3" fmla="*/ 4 h 13"/>
                <a:gd name="T4" fmla="*/ 18 w 22"/>
                <a:gd name="T5" fmla="*/ 13 h 13"/>
                <a:gd name="T6" fmla="*/ 22 w 22"/>
                <a:gd name="T7" fmla="*/ 11 h 13"/>
                <a:gd name="T8" fmla="*/ 14 w 22"/>
                <a:gd name="T9" fmla="*/ 0 h 13"/>
                <a:gd name="T10" fmla="*/ 0 w 22"/>
                <a:gd name="T11" fmla="*/ 0 h 13"/>
                <a:gd name="T12" fmla="*/ 0 w 22"/>
                <a:gd name="T13" fmla="*/ 4 h 13"/>
                <a:gd name="T14" fmla="*/ 0 w 22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3">
                  <a:moveTo>
                    <a:pt x="0" y="4"/>
                  </a:moveTo>
                  <a:lnTo>
                    <a:pt x="11" y="4"/>
                  </a:lnTo>
                  <a:lnTo>
                    <a:pt x="18" y="13"/>
                  </a:lnTo>
                  <a:lnTo>
                    <a:pt x="22" y="11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" name="PA-任意多边形 107"/>
            <p:cNvSpPr>
              <a:spLocks noEditPoints="1"/>
            </p:cNvSpPr>
            <p:nvPr>
              <p:custDataLst>
                <p:tags r:id="rId104"/>
              </p:custDataLst>
            </p:nvPr>
          </p:nvSpPr>
          <p:spPr bwMode="auto">
            <a:xfrm>
              <a:off x="9764713" y="4927600"/>
              <a:ext cx="236538" cy="327025"/>
            </a:xfrm>
            <a:custGeom>
              <a:avLst/>
              <a:gdLst>
                <a:gd name="T0" fmla="*/ 137 w 149"/>
                <a:gd name="T1" fmla="*/ 194 h 206"/>
                <a:gd name="T2" fmla="*/ 145 w 149"/>
                <a:gd name="T3" fmla="*/ 206 h 206"/>
                <a:gd name="T4" fmla="*/ 149 w 149"/>
                <a:gd name="T5" fmla="*/ 203 h 206"/>
                <a:gd name="T6" fmla="*/ 141 w 149"/>
                <a:gd name="T7" fmla="*/ 191 h 206"/>
                <a:gd name="T8" fmla="*/ 137 w 149"/>
                <a:gd name="T9" fmla="*/ 194 h 206"/>
                <a:gd name="T10" fmla="*/ 120 w 149"/>
                <a:gd name="T11" fmla="*/ 170 h 206"/>
                <a:gd name="T12" fmla="*/ 128 w 149"/>
                <a:gd name="T13" fmla="*/ 182 h 206"/>
                <a:gd name="T14" fmla="*/ 132 w 149"/>
                <a:gd name="T15" fmla="*/ 179 h 206"/>
                <a:gd name="T16" fmla="*/ 124 w 149"/>
                <a:gd name="T17" fmla="*/ 167 h 206"/>
                <a:gd name="T18" fmla="*/ 120 w 149"/>
                <a:gd name="T19" fmla="*/ 170 h 206"/>
                <a:gd name="T20" fmla="*/ 103 w 149"/>
                <a:gd name="T21" fmla="*/ 146 h 206"/>
                <a:gd name="T22" fmla="*/ 111 w 149"/>
                <a:gd name="T23" fmla="*/ 158 h 206"/>
                <a:gd name="T24" fmla="*/ 115 w 149"/>
                <a:gd name="T25" fmla="*/ 155 h 206"/>
                <a:gd name="T26" fmla="*/ 106 w 149"/>
                <a:gd name="T27" fmla="*/ 143 h 206"/>
                <a:gd name="T28" fmla="*/ 103 w 149"/>
                <a:gd name="T29" fmla="*/ 146 h 206"/>
                <a:gd name="T30" fmla="*/ 86 w 149"/>
                <a:gd name="T31" fmla="*/ 122 h 206"/>
                <a:gd name="T32" fmla="*/ 94 w 149"/>
                <a:gd name="T33" fmla="*/ 134 h 206"/>
                <a:gd name="T34" fmla="*/ 98 w 149"/>
                <a:gd name="T35" fmla="*/ 131 h 206"/>
                <a:gd name="T36" fmla="*/ 89 w 149"/>
                <a:gd name="T37" fmla="*/ 120 h 206"/>
                <a:gd name="T38" fmla="*/ 86 w 149"/>
                <a:gd name="T39" fmla="*/ 122 h 206"/>
                <a:gd name="T40" fmla="*/ 68 w 149"/>
                <a:gd name="T41" fmla="*/ 98 h 206"/>
                <a:gd name="T42" fmla="*/ 77 w 149"/>
                <a:gd name="T43" fmla="*/ 110 h 206"/>
                <a:gd name="T44" fmla="*/ 81 w 149"/>
                <a:gd name="T45" fmla="*/ 107 h 206"/>
                <a:gd name="T46" fmla="*/ 72 w 149"/>
                <a:gd name="T47" fmla="*/ 95 h 206"/>
                <a:gd name="T48" fmla="*/ 68 w 149"/>
                <a:gd name="T49" fmla="*/ 98 h 206"/>
                <a:gd name="T50" fmla="*/ 51 w 149"/>
                <a:gd name="T51" fmla="*/ 75 h 206"/>
                <a:gd name="T52" fmla="*/ 60 w 149"/>
                <a:gd name="T53" fmla="*/ 86 h 206"/>
                <a:gd name="T54" fmla="*/ 63 w 149"/>
                <a:gd name="T55" fmla="*/ 84 h 206"/>
                <a:gd name="T56" fmla="*/ 55 w 149"/>
                <a:gd name="T57" fmla="*/ 72 h 206"/>
                <a:gd name="T58" fmla="*/ 51 w 149"/>
                <a:gd name="T59" fmla="*/ 75 h 206"/>
                <a:gd name="T60" fmla="*/ 34 w 149"/>
                <a:gd name="T61" fmla="*/ 50 h 206"/>
                <a:gd name="T62" fmla="*/ 43 w 149"/>
                <a:gd name="T63" fmla="*/ 62 h 206"/>
                <a:gd name="T64" fmla="*/ 46 w 149"/>
                <a:gd name="T65" fmla="*/ 60 h 206"/>
                <a:gd name="T66" fmla="*/ 38 w 149"/>
                <a:gd name="T67" fmla="*/ 48 h 206"/>
                <a:gd name="T68" fmla="*/ 34 w 149"/>
                <a:gd name="T69" fmla="*/ 50 h 206"/>
                <a:gd name="T70" fmla="*/ 17 w 149"/>
                <a:gd name="T71" fmla="*/ 27 h 206"/>
                <a:gd name="T72" fmla="*/ 25 w 149"/>
                <a:gd name="T73" fmla="*/ 39 h 206"/>
                <a:gd name="T74" fmla="*/ 29 w 149"/>
                <a:gd name="T75" fmla="*/ 36 h 206"/>
                <a:gd name="T76" fmla="*/ 20 w 149"/>
                <a:gd name="T77" fmla="*/ 24 h 206"/>
                <a:gd name="T78" fmla="*/ 17 w 149"/>
                <a:gd name="T79" fmla="*/ 27 h 206"/>
                <a:gd name="T80" fmla="*/ 0 w 149"/>
                <a:gd name="T81" fmla="*/ 3 h 206"/>
                <a:gd name="T82" fmla="*/ 8 w 149"/>
                <a:gd name="T83" fmla="*/ 15 h 206"/>
                <a:gd name="T84" fmla="*/ 12 w 149"/>
                <a:gd name="T85" fmla="*/ 12 h 206"/>
                <a:gd name="T86" fmla="*/ 3 w 149"/>
                <a:gd name="T87" fmla="*/ 0 h 206"/>
                <a:gd name="T88" fmla="*/ 0 w 149"/>
                <a:gd name="T89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" h="206">
                  <a:moveTo>
                    <a:pt x="137" y="194"/>
                  </a:moveTo>
                  <a:lnTo>
                    <a:pt x="145" y="206"/>
                  </a:lnTo>
                  <a:lnTo>
                    <a:pt x="149" y="203"/>
                  </a:lnTo>
                  <a:lnTo>
                    <a:pt x="141" y="191"/>
                  </a:lnTo>
                  <a:lnTo>
                    <a:pt x="137" y="194"/>
                  </a:lnTo>
                  <a:close/>
                  <a:moveTo>
                    <a:pt x="120" y="170"/>
                  </a:moveTo>
                  <a:lnTo>
                    <a:pt x="128" y="182"/>
                  </a:lnTo>
                  <a:lnTo>
                    <a:pt x="132" y="179"/>
                  </a:lnTo>
                  <a:lnTo>
                    <a:pt x="124" y="167"/>
                  </a:lnTo>
                  <a:lnTo>
                    <a:pt x="120" y="170"/>
                  </a:lnTo>
                  <a:close/>
                  <a:moveTo>
                    <a:pt x="103" y="146"/>
                  </a:moveTo>
                  <a:lnTo>
                    <a:pt x="111" y="158"/>
                  </a:lnTo>
                  <a:lnTo>
                    <a:pt x="115" y="155"/>
                  </a:lnTo>
                  <a:lnTo>
                    <a:pt x="106" y="143"/>
                  </a:lnTo>
                  <a:lnTo>
                    <a:pt x="103" y="146"/>
                  </a:lnTo>
                  <a:close/>
                  <a:moveTo>
                    <a:pt x="86" y="122"/>
                  </a:moveTo>
                  <a:lnTo>
                    <a:pt x="94" y="134"/>
                  </a:lnTo>
                  <a:lnTo>
                    <a:pt x="98" y="131"/>
                  </a:lnTo>
                  <a:lnTo>
                    <a:pt x="89" y="120"/>
                  </a:lnTo>
                  <a:lnTo>
                    <a:pt x="86" y="122"/>
                  </a:lnTo>
                  <a:close/>
                  <a:moveTo>
                    <a:pt x="68" y="98"/>
                  </a:moveTo>
                  <a:lnTo>
                    <a:pt x="77" y="110"/>
                  </a:lnTo>
                  <a:lnTo>
                    <a:pt x="81" y="107"/>
                  </a:lnTo>
                  <a:lnTo>
                    <a:pt x="72" y="95"/>
                  </a:lnTo>
                  <a:lnTo>
                    <a:pt x="68" y="98"/>
                  </a:lnTo>
                  <a:close/>
                  <a:moveTo>
                    <a:pt x="51" y="75"/>
                  </a:moveTo>
                  <a:lnTo>
                    <a:pt x="60" y="86"/>
                  </a:lnTo>
                  <a:lnTo>
                    <a:pt x="63" y="84"/>
                  </a:lnTo>
                  <a:lnTo>
                    <a:pt x="55" y="72"/>
                  </a:lnTo>
                  <a:lnTo>
                    <a:pt x="51" y="75"/>
                  </a:lnTo>
                  <a:close/>
                  <a:moveTo>
                    <a:pt x="34" y="50"/>
                  </a:moveTo>
                  <a:lnTo>
                    <a:pt x="43" y="62"/>
                  </a:lnTo>
                  <a:lnTo>
                    <a:pt x="46" y="60"/>
                  </a:lnTo>
                  <a:lnTo>
                    <a:pt x="38" y="48"/>
                  </a:lnTo>
                  <a:lnTo>
                    <a:pt x="34" y="50"/>
                  </a:lnTo>
                  <a:close/>
                  <a:moveTo>
                    <a:pt x="17" y="27"/>
                  </a:moveTo>
                  <a:lnTo>
                    <a:pt x="25" y="39"/>
                  </a:lnTo>
                  <a:lnTo>
                    <a:pt x="29" y="36"/>
                  </a:lnTo>
                  <a:lnTo>
                    <a:pt x="20" y="24"/>
                  </a:lnTo>
                  <a:lnTo>
                    <a:pt x="17" y="27"/>
                  </a:lnTo>
                  <a:close/>
                  <a:moveTo>
                    <a:pt x="0" y="3"/>
                  </a:moveTo>
                  <a:lnTo>
                    <a:pt x="8" y="15"/>
                  </a:lnTo>
                  <a:lnTo>
                    <a:pt x="12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" name="PA-任意多边形 108"/>
            <p:cNvSpPr>
              <a:spLocks noEditPoints="1"/>
            </p:cNvSpPr>
            <p:nvPr>
              <p:custDataLst>
                <p:tags r:id="rId105"/>
              </p:custDataLst>
            </p:nvPr>
          </p:nvSpPr>
          <p:spPr bwMode="auto">
            <a:xfrm>
              <a:off x="9764713" y="4927600"/>
              <a:ext cx="236538" cy="327025"/>
            </a:xfrm>
            <a:custGeom>
              <a:avLst/>
              <a:gdLst>
                <a:gd name="T0" fmla="*/ 137 w 149"/>
                <a:gd name="T1" fmla="*/ 194 h 206"/>
                <a:gd name="T2" fmla="*/ 145 w 149"/>
                <a:gd name="T3" fmla="*/ 206 h 206"/>
                <a:gd name="T4" fmla="*/ 149 w 149"/>
                <a:gd name="T5" fmla="*/ 203 h 206"/>
                <a:gd name="T6" fmla="*/ 141 w 149"/>
                <a:gd name="T7" fmla="*/ 191 h 206"/>
                <a:gd name="T8" fmla="*/ 137 w 149"/>
                <a:gd name="T9" fmla="*/ 194 h 206"/>
                <a:gd name="T10" fmla="*/ 120 w 149"/>
                <a:gd name="T11" fmla="*/ 170 h 206"/>
                <a:gd name="T12" fmla="*/ 128 w 149"/>
                <a:gd name="T13" fmla="*/ 182 h 206"/>
                <a:gd name="T14" fmla="*/ 132 w 149"/>
                <a:gd name="T15" fmla="*/ 179 h 206"/>
                <a:gd name="T16" fmla="*/ 124 w 149"/>
                <a:gd name="T17" fmla="*/ 167 h 206"/>
                <a:gd name="T18" fmla="*/ 120 w 149"/>
                <a:gd name="T19" fmla="*/ 170 h 206"/>
                <a:gd name="T20" fmla="*/ 103 w 149"/>
                <a:gd name="T21" fmla="*/ 146 h 206"/>
                <a:gd name="T22" fmla="*/ 111 w 149"/>
                <a:gd name="T23" fmla="*/ 158 h 206"/>
                <a:gd name="T24" fmla="*/ 115 w 149"/>
                <a:gd name="T25" fmla="*/ 155 h 206"/>
                <a:gd name="T26" fmla="*/ 106 w 149"/>
                <a:gd name="T27" fmla="*/ 143 h 206"/>
                <a:gd name="T28" fmla="*/ 103 w 149"/>
                <a:gd name="T29" fmla="*/ 146 h 206"/>
                <a:gd name="T30" fmla="*/ 86 w 149"/>
                <a:gd name="T31" fmla="*/ 122 h 206"/>
                <a:gd name="T32" fmla="*/ 94 w 149"/>
                <a:gd name="T33" fmla="*/ 134 h 206"/>
                <a:gd name="T34" fmla="*/ 98 w 149"/>
                <a:gd name="T35" fmla="*/ 131 h 206"/>
                <a:gd name="T36" fmla="*/ 89 w 149"/>
                <a:gd name="T37" fmla="*/ 120 h 206"/>
                <a:gd name="T38" fmla="*/ 86 w 149"/>
                <a:gd name="T39" fmla="*/ 122 h 206"/>
                <a:gd name="T40" fmla="*/ 68 w 149"/>
                <a:gd name="T41" fmla="*/ 98 h 206"/>
                <a:gd name="T42" fmla="*/ 77 w 149"/>
                <a:gd name="T43" fmla="*/ 110 h 206"/>
                <a:gd name="T44" fmla="*/ 81 w 149"/>
                <a:gd name="T45" fmla="*/ 107 h 206"/>
                <a:gd name="T46" fmla="*/ 72 w 149"/>
                <a:gd name="T47" fmla="*/ 95 h 206"/>
                <a:gd name="T48" fmla="*/ 68 w 149"/>
                <a:gd name="T49" fmla="*/ 98 h 206"/>
                <a:gd name="T50" fmla="*/ 51 w 149"/>
                <a:gd name="T51" fmla="*/ 75 h 206"/>
                <a:gd name="T52" fmla="*/ 60 w 149"/>
                <a:gd name="T53" fmla="*/ 86 h 206"/>
                <a:gd name="T54" fmla="*/ 63 w 149"/>
                <a:gd name="T55" fmla="*/ 84 h 206"/>
                <a:gd name="T56" fmla="*/ 55 w 149"/>
                <a:gd name="T57" fmla="*/ 72 h 206"/>
                <a:gd name="T58" fmla="*/ 51 w 149"/>
                <a:gd name="T59" fmla="*/ 75 h 206"/>
                <a:gd name="T60" fmla="*/ 34 w 149"/>
                <a:gd name="T61" fmla="*/ 50 h 206"/>
                <a:gd name="T62" fmla="*/ 43 w 149"/>
                <a:gd name="T63" fmla="*/ 62 h 206"/>
                <a:gd name="T64" fmla="*/ 46 w 149"/>
                <a:gd name="T65" fmla="*/ 60 h 206"/>
                <a:gd name="T66" fmla="*/ 38 w 149"/>
                <a:gd name="T67" fmla="*/ 48 h 206"/>
                <a:gd name="T68" fmla="*/ 34 w 149"/>
                <a:gd name="T69" fmla="*/ 50 h 206"/>
                <a:gd name="T70" fmla="*/ 17 w 149"/>
                <a:gd name="T71" fmla="*/ 27 h 206"/>
                <a:gd name="T72" fmla="*/ 25 w 149"/>
                <a:gd name="T73" fmla="*/ 39 h 206"/>
                <a:gd name="T74" fmla="*/ 29 w 149"/>
                <a:gd name="T75" fmla="*/ 36 h 206"/>
                <a:gd name="T76" fmla="*/ 20 w 149"/>
                <a:gd name="T77" fmla="*/ 24 h 206"/>
                <a:gd name="T78" fmla="*/ 17 w 149"/>
                <a:gd name="T79" fmla="*/ 27 h 206"/>
                <a:gd name="T80" fmla="*/ 0 w 149"/>
                <a:gd name="T81" fmla="*/ 3 h 206"/>
                <a:gd name="T82" fmla="*/ 8 w 149"/>
                <a:gd name="T83" fmla="*/ 15 h 206"/>
                <a:gd name="T84" fmla="*/ 12 w 149"/>
                <a:gd name="T85" fmla="*/ 12 h 206"/>
                <a:gd name="T86" fmla="*/ 3 w 149"/>
                <a:gd name="T87" fmla="*/ 0 h 206"/>
                <a:gd name="T88" fmla="*/ 0 w 149"/>
                <a:gd name="T89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9" h="206">
                  <a:moveTo>
                    <a:pt x="137" y="194"/>
                  </a:moveTo>
                  <a:lnTo>
                    <a:pt x="145" y="206"/>
                  </a:lnTo>
                  <a:lnTo>
                    <a:pt x="149" y="203"/>
                  </a:lnTo>
                  <a:lnTo>
                    <a:pt x="141" y="191"/>
                  </a:lnTo>
                  <a:lnTo>
                    <a:pt x="137" y="194"/>
                  </a:lnTo>
                  <a:moveTo>
                    <a:pt x="120" y="170"/>
                  </a:moveTo>
                  <a:lnTo>
                    <a:pt x="128" y="182"/>
                  </a:lnTo>
                  <a:lnTo>
                    <a:pt x="132" y="179"/>
                  </a:lnTo>
                  <a:lnTo>
                    <a:pt x="124" y="167"/>
                  </a:lnTo>
                  <a:lnTo>
                    <a:pt x="120" y="170"/>
                  </a:lnTo>
                  <a:moveTo>
                    <a:pt x="103" y="146"/>
                  </a:moveTo>
                  <a:lnTo>
                    <a:pt x="111" y="158"/>
                  </a:lnTo>
                  <a:lnTo>
                    <a:pt x="115" y="155"/>
                  </a:lnTo>
                  <a:lnTo>
                    <a:pt x="106" y="143"/>
                  </a:lnTo>
                  <a:lnTo>
                    <a:pt x="103" y="146"/>
                  </a:lnTo>
                  <a:moveTo>
                    <a:pt x="86" y="122"/>
                  </a:moveTo>
                  <a:lnTo>
                    <a:pt x="94" y="134"/>
                  </a:lnTo>
                  <a:lnTo>
                    <a:pt x="98" y="131"/>
                  </a:lnTo>
                  <a:lnTo>
                    <a:pt x="89" y="120"/>
                  </a:lnTo>
                  <a:lnTo>
                    <a:pt x="86" y="122"/>
                  </a:lnTo>
                  <a:moveTo>
                    <a:pt x="68" y="98"/>
                  </a:moveTo>
                  <a:lnTo>
                    <a:pt x="77" y="110"/>
                  </a:lnTo>
                  <a:lnTo>
                    <a:pt x="81" y="107"/>
                  </a:lnTo>
                  <a:lnTo>
                    <a:pt x="72" y="95"/>
                  </a:lnTo>
                  <a:lnTo>
                    <a:pt x="68" y="98"/>
                  </a:lnTo>
                  <a:moveTo>
                    <a:pt x="51" y="75"/>
                  </a:moveTo>
                  <a:lnTo>
                    <a:pt x="60" y="86"/>
                  </a:lnTo>
                  <a:lnTo>
                    <a:pt x="63" y="84"/>
                  </a:lnTo>
                  <a:lnTo>
                    <a:pt x="55" y="72"/>
                  </a:lnTo>
                  <a:lnTo>
                    <a:pt x="51" y="75"/>
                  </a:lnTo>
                  <a:moveTo>
                    <a:pt x="34" y="50"/>
                  </a:moveTo>
                  <a:lnTo>
                    <a:pt x="43" y="62"/>
                  </a:lnTo>
                  <a:lnTo>
                    <a:pt x="46" y="60"/>
                  </a:lnTo>
                  <a:lnTo>
                    <a:pt x="38" y="48"/>
                  </a:lnTo>
                  <a:lnTo>
                    <a:pt x="34" y="50"/>
                  </a:lnTo>
                  <a:moveTo>
                    <a:pt x="17" y="27"/>
                  </a:moveTo>
                  <a:lnTo>
                    <a:pt x="25" y="39"/>
                  </a:lnTo>
                  <a:lnTo>
                    <a:pt x="29" y="36"/>
                  </a:lnTo>
                  <a:lnTo>
                    <a:pt x="20" y="24"/>
                  </a:lnTo>
                  <a:lnTo>
                    <a:pt x="17" y="27"/>
                  </a:lnTo>
                  <a:moveTo>
                    <a:pt x="0" y="3"/>
                  </a:moveTo>
                  <a:lnTo>
                    <a:pt x="8" y="15"/>
                  </a:lnTo>
                  <a:lnTo>
                    <a:pt x="12" y="12"/>
                  </a:lnTo>
                  <a:lnTo>
                    <a:pt x="3" y="0"/>
                  </a:lnTo>
                  <a:lnTo>
                    <a:pt x="0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4" name="PA-任意多边形 109"/>
            <p:cNvSpPr/>
            <p:nvPr>
              <p:custDataLst>
                <p:tags r:id="rId106"/>
              </p:custDataLst>
            </p:nvPr>
          </p:nvSpPr>
          <p:spPr bwMode="auto">
            <a:xfrm>
              <a:off x="10009188" y="5268913"/>
              <a:ext cx="34925" cy="23813"/>
            </a:xfrm>
            <a:custGeom>
              <a:avLst/>
              <a:gdLst>
                <a:gd name="T0" fmla="*/ 0 w 22"/>
                <a:gd name="T1" fmla="*/ 3 h 15"/>
                <a:gd name="T2" fmla="*/ 8 w 22"/>
                <a:gd name="T3" fmla="*/ 14 h 15"/>
                <a:gd name="T4" fmla="*/ 22 w 22"/>
                <a:gd name="T5" fmla="*/ 15 h 15"/>
                <a:gd name="T6" fmla="*/ 22 w 22"/>
                <a:gd name="T7" fmla="*/ 10 h 15"/>
                <a:gd name="T8" fmla="*/ 11 w 22"/>
                <a:gd name="T9" fmla="*/ 9 h 15"/>
                <a:gd name="T10" fmla="*/ 4 w 22"/>
                <a:gd name="T11" fmla="*/ 0 h 15"/>
                <a:gd name="T12" fmla="*/ 0 w 22"/>
                <a:gd name="T13" fmla="*/ 3 h 15"/>
                <a:gd name="T14" fmla="*/ 0 w 22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5">
                  <a:moveTo>
                    <a:pt x="0" y="3"/>
                  </a:moveTo>
                  <a:lnTo>
                    <a:pt x="8" y="14"/>
                  </a:lnTo>
                  <a:lnTo>
                    <a:pt x="22" y="15"/>
                  </a:lnTo>
                  <a:lnTo>
                    <a:pt x="22" y="10"/>
                  </a:lnTo>
                  <a:lnTo>
                    <a:pt x="11" y="9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5" name="PA-任意多边形 110"/>
            <p:cNvSpPr>
              <a:spLocks noEditPoints="1"/>
            </p:cNvSpPr>
            <p:nvPr>
              <p:custDataLst>
                <p:tags r:id="rId107"/>
              </p:custDataLst>
            </p:nvPr>
          </p:nvSpPr>
          <p:spPr bwMode="auto">
            <a:xfrm>
              <a:off x="10082213" y="5287963"/>
              <a:ext cx="827088" cy="282575"/>
            </a:xfrm>
            <a:custGeom>
              <a:avLst/>
              <a:gdLst>
                <a:gd name="T0" fmla="*/ 518 w 521"/>
                <a:gd name="T1" fmla="*/ 178 h 178"/>
                <a:gd name="T2" fmla="*/ 517 w 521"/>
                <a:gd name="T3" fmla="*/ 171 h 178"/>
                <a:gd name="T4" fmla="*/ 492 w 521"/>
                <a:gd name="T5" fmla="*/ 161 h 178"/>
                <a:gd name="T6" fmla="*/ 505 w 521"/>
                <a:gd name="T7" fmla="*/ 164 h 178"/>
                <a:gd name="T8" fmla="*/ 492 w 521"/>
                <a:gd name="T9" fmla="*/ 161 h 178"/>
                <a:gd name="T10" fmla="*/ 481 w 521"/>
                <a:gd name="T11" fmla="*/ 153 h 178"/>
                <a:gd name="T12" fmla="*/ 472 w 521"/>
                <a:gd name="T13" fmla="*/ 142 h 178"/>
                <a:gd name="T14" fmla="*/ 447 w 521"/>
                <a:gd name="T15" fmla="*/ 132 h 178"/>
                <a:gd name="T16" fmla="*/ 461 w 521"/>
                <a:gd name="T17" fmla="*/ 135 h 178"/>
                <a:gd name="T18" fmla="*/ 447 w 521"/>
                <a:gd name="T19" fmla="*/ 132 h 178"/>
                <a:gd name="T20" fmla="*/ 436 w 521"/>
                <a:gd name="T21" fmla="*/ 124 h 178"/>
                <a:gd name="T22" fmla="*/ 427 w 521"/>
                <a:gd name="T23" fmla="*/ 113 h 178"/>
                <a:gd name="T24" fmla="*/ 402 w 521"/>
                <a:gd name="T25" fmla="*/ 103 h 178"/>
                <a:gd name="T26" fmla="*/ 416 w 521"/>
                <a:gd name="T27" fmla="*/ 106 h 178"/>
                <a:gd name="T28" fmla="*/ 402 w 521"/>
                <a:gd name="T29" fmla="*/ 103 h 178"/>
                <a:gd name="T30" fmla="*/ 391 w 521"/>
                <a:gd name="T31" fmla="*/ 96 h 178"/>
                <a:gd name="T32" fmla="*/ 382 w 521"/>
                <a:gd name="T33" fmla="*/ 84 h 178"/>
                <a:gd name="T34" fmla="*/ 357 w 521"/>
                <a:gd name="T35" fmla="*/ 74 h 178"/>
                <a:gd name="T36" fmla="*/ 371 w 521"/>
                <a:gd name="T37" fmla="*/ 77 h 178"/>
                <a:gd name="T38" fmla="*/ 357 w 521"/>
                <a:gd name="T39" fmla="*/ 74 h 178"/>
                <a:gd name="T40" fmla="*/ 346 w 521"/>
                <a:gd name="T41" fmla="*/ 67 h 178"/>
                <a:gd name="T42" fmla="*/ 338 w 521"/>
                <a:gd name="T43" fmla="*/ 55 h 178"/>
                <a:gd name="T44" fmla="*/ 313 w 521"/>
                <a:gd name="T45" fmla="*/ 45 h 178"/>
                <a:gd name="T46" fmla="*/ 327 w 521"/>
                <a:gd name="T47" fmla="*/ 48 h 178"/>
                <a:gd name="T48" fmla="*/ 313 w 521"/>
                <a:gd name="T49" fmla="*/ 45 h 178"/>
                <a:gd name="T50" fmla="*/ 302 w 521"/>
                <a:gd name="T51" fmla="*/ 38 h 178"/>
                <a:gd name="T52" fmla="*/ 293 w 521"/>
                <a:gd name="T53" fmla="*/ 26 h 178"/>
                <a:gd name="T54" fmla="*/ 266 w 521"/>
                <a:gd name="T55" fmla="*/ 26 h 178"/>
                <a:gd name="T56" fmla="*/ 279 w 521"/>
                <a:gd name="T57" fmla="*/ 22 h 178"/>
                <a:gd name="T58" fmla="*/ 266 w 521"/>
                <a:gd name="T59" fmla="*/ 26 h 178"/>
                <a:gd name="T60" fmla="*/ 253 w 521"/>
                <a:gd name="T61" fmla="*/ 25 h 178"/>
                <a:gd name="T62" fmla="*/ 240 w 521"/>
                <a:gd name="T63" fmla="*/ 19 h 178"/>
                <a:gd name="T64" fmla="*/ 212 w 521"/>
                <a:gd name="T65" fmla="*/ 22 h 178"/>
                <a:gd name="T66" fmla="*/ 226 w 521"/>
                <a:gd name="T67" fmla="*/ 18 h 178"/>
                <a:gd name="T68" fmla="*/ 212 w 521"/>
                <a:gd name="T69" fmla="*/ 22 h 178"/>
                <a:gd name="T70" fmla="*/ 199 w 521"/>
                <a:gd name="T71" fmla="*/ 20 h 178"/>
                <a:gd name="T72" fmla="*/ 186 w 521"/>
                <a:gd name="T73" fmla="*/ 15 h 178"/>
                <a:gd name="T74" fmla="*/ 159 w 521"/>
                <a:gd name="T75" fmla="*/ 17 h 178"/>
                <a:gd name="T76" fmla="*/ 173 w 521"/>
                <a:gd name="T77" fmla="*/ 14 h 178"/>
                <a:gd name="T78" fmla="*/ 159 w 521"/>
                <a:gd name="T79" fmla="*/ 17 h 178"/>
                <a:gd name="T80" fmla="*/ 146 w 521"/>
                <a:gd name="T81" fmla="*/ 16 h 178"/>
                <a:gd name="T82" fmla="*/ 133 w 521"/>
                <a:gd name="T83" fmla="*/ 11 h 178"/>
                <a:gd name="T84" fmla="*/ 106 w 521"/>
                <a:gd name="T85" fmla="*/ 13 h 178"/>
                <a:gd name="T86" fmla="*/ 120 w 521"/>
                <a:gd name="T87" fmla="*/ 10 h 178"/>
                <a:gd name="T88" fmla="*/ 106 w 521"/>
                <a:gd name="T89" fmla="*/ 13 h 178"/>
                <a:gd name="T90" fmla="*/ 93 w 521"/>
                <a:gd name="T91" fmla="*/ 12 h 178"/>
                <a:gd name="T92" fmla="*/ 80 w 521"/>
                <a:gd name="T93" fmla="*/ 6 h 178"/>
                <a:gd name="T94" fmla="*/ 53 w 521"/>
                <a:gd name="T95" fmla="*/ 9 h 178"/>
                <a:gd name="T96" fmla="*/ 66 w 521"/>
                <a:gd name="T97" fmla="*/ 5 h 178"/>
                <a:gd name="T98" fmla="*/ 53 w 521"/>
                <a:gd name="T99" fmla="*/ 9 h 178"/>
                <a:gd name="T100" fmla="*/ 40 w 521"/>
                <a:gd name="T101" fmla="*/ 8 h 178"/>
                <a:gd name="T102" fmla="*/ 27 w 521"/>
                <a:gd name="T103" fmla="*/ 2 h 178"/>
                <a:gd name="T104" fmla="*/ 0 w 521"/>
                <a:gd name="T105" fmla="*/ 5 h 178"/>
                <a:gd name="T106" fmla="*/ 13 w 521"/>
                <a:gd name="T107" fmla="*/ 1 h 178"/>
                <a:gd name="T108" fmla="*/ 0 w 521"/>
                <a:gd name="T109" fmla="*/ 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1" h="178">
                  <a:moveTo>
                    <a:pt x="514" y="175"/>
                  </a:moveTo>
                  <a:lnTo>
                    <a:pt x="518" y="178"/>
                  </a:lnTo>
                  <a:lnTo>
                    <a:pt x="521" y="174"/>
                  </a:lnTo>
                  <a:lnTo>
                    <a:pt x="517" y="171"/>
                  </a:lnTo>
                  <a:lnTo>
                    <a:pt x="514" y="175"/>
                  </a:lnTo>
                  <a:close/>
                  <a:moveTo>
                    <a:pt x="492" y="161"/>
                  </a:moveTo>
                  <a:lnTo>
                    <a:pt x="503" y="168"/>
                  </a:lnTo>
                  <a:lnTo>
                    <a:pt x="505" y="164"/>
                  </a:lnTo>
                  <a:lnTo>
                    <a:pt x="494" y="157"/>
                  </a:lnTo>
                  <a:lnTo>
                    <a:pt x="492" y="161"/>
                  </a:lnTo>
                  <a:close/>
                  <a:moveTo>
                    <a:pt x="469" y="146"/>
                  </a:moveTo>
                  <a:lnTo>
                    <a:pt x="481" y="153"/>
                  </a:lnTo>
                  <a:lnTo>
                    <a:pt x="483" y="149"/>
                  </a:lnTo>
                  <a:lnTo>
                    <a:pt x="472" y="142"/>
                  </a:lnTo>
                  <a:lnTo>
                    <a:pt x="469" y="146"/>
                  </a:lnTo>
                  <a:close/>
                  <a:moveTo>
                    <a:pt x="447" y="132"/>
                  </a:moveTo>
                  <a:lnTo>
                    <a:pt x="458" y="139"/>
                  </a:lnTo>
                  <a:lnTo>
                    <a:pt x="461" y="135"/>
                  </a:lnTo>
                  <a:lnTo>
                    <a:pt x="450" y="128"/>
                  </a:lnTo>
                  <a:lnTo>
                    <a:pt x="447" y="132"/>
                  </a:lnTo>
                  <a:close/>
                  <a:moveTo>
                    <a:pt x="425" y="117"/>
                  </a:moveTo>
                  <a:lnTo>
                    <a:pt x="436" y="124"/>
                  </a:lnTo>
                  <a:lnTo>
                    <a:pt x="438" y="120"/>
                  </a:lnTo>
                  <a:lnTo>
                    <a:pt x="427" y="113"/>
                  </a:lnTo>
                  <a:lnTo>
                    <a:pt x="425" y="117"/>
                  </a:lnTo>
                  <a:close/>
                  <a:moveTo>
                    <a:pt x="402" y="103"/>
                  </a:moveTo>
                  <a:lnTo>
                    <a:pt x="414" y="110"/>
                  </a:lnTo>
                  <a:lnTo>
                    <a:pt x="416" y="106"/>
                  </a:lnTo>
                  <a:lnTo>
                    <a:pt x="405" y="99"/>
                  </a:lnTo>
                  <a:lnTo>
                    <a:pt x="402" y="103"/>
                  </a:lnTo>
                  <a:close/>
                  <a:moveTo>
                    <a:pt x="380" y="88"/>
                  </a:moveTo>
                  <a:lnTo>
                    <a:pt x="391" y="96"/>
                  </a:lnTo>
                  <a:lnTo>
                    <a:pt x="394" y="91"/>
                  </a:lnTo>
                  <a:lnTo>
                    <a:pt x="382" y="84"/>
                  </a:lnTo>
                  <a:lnTo>
                    <a:pt x="380" y="88"/>
                  </a:lnTo>
                  <a:close/>
                  <a:moveTo>
                    <a:pt x="357" y="74"/>
                  </a:moveTo>
                  <a:lnTo>
                    <a:pt x="369" y="81"/>
                  </a:lnTo>
                  <a:lnTo>
                    <a:pt x="371" y="77"/>
                  </a:lnTo>
                  <a:lnTo>
                    <a:pt x="360" y="70"/>
                  </a:lnTo>
                  <a:lnTo>
                    <a:pt x="357" y="74"/>
                  </a:lnTo>
                  <a:close/>
                  <a:moveTo>
                    <a:pt x="335" y="59"/>
                  </a:moveTo>
                  <a:lnTo>
                    <a:pt x="346" y="67"/>
                  </a:lnTo>
                  <a:lnTo>
                    <a:pt x="349" y="63"/>
                  </a:lnTo>
                  <a:lnTo>
                    <a:pt x="338" y="55"/>
                  </a:lnTo>
                  <a:lnTo>
                    <a:pt x="335" y="59"/>
                  </a:lnTo>
                  <a:close/>
                  <a:moveTo>
                    <a:pt x="313" y="45"/>
                  </a:moveTo>
                  <a:lnTo>
                    <a:pt x="324" y="52"/>
                  </a:lnTo>
                  <a:lnTo>
                    <a:pt x="327" y="48"/>
                  </a:lnTo>
                  <a:lnTo>
                    <a:pt x="315" y="41"/>
                  </a:lnTo>
                  <a:lnTo>
                    <a:pt x="313" y="45"/>
                  </a:lnTo>
                  <a:close/>
                  <a:moveTo>
                    <a:pt x="290" y="30"/>
                  </a:moveTo>
                  <a:lnTo>
                    <a:pt x="302" y="38"/>
                  </a:lnTo>
                  <a:lnTo>
                    <a:pt x="304" y="34"/>
                  </a:lnTo>
                  <a:lnTo>
                    <a:pt x="293" y="26"/>
                  </a:lnTo>
                  <a:lnTo>
                    <a:pt x="290" y="30"/>
                  </a:lnTo>
                  <a:close/>
                  <a:moveTo>
                    <a:pt x="266" y="26"/>
                  </a:moveTo>
                  <a:lnTo>
                    <a:pt x="279" y="27"/>
                  </a:lnTo>
                  <a:lnTo>
                    <a:pt x="279" y="22"/>
                  </a:lnTo>
                  <a:lnTo>
                    <a:pt x="266" y="21"/>
                  </a:lnTo>
                  <a:lnTo>
                    <a:pt x="266" y="26"/>
                  </a:lnTo>
                  <a:close/>
                  <a:moveTo>
                    <a:pt x="239" y="24"/>
                  </a:moveTo>
                  <a:lnTo>
                    <a:pt x="253" y="25"/>
                  </a:lnTo>
                  <a:lnTo>
                    <a:pt x="253" y="20"/>
                  </a:lnTo>
                  <a:lnTo>
                    <a:pt x="240" y="19"/>
                  </a:lnTo>
                  <a:lnTo>
                    <a:pt x="239" y="24"/>
                  </a:lnTo>
                  <a:close/>
                  <a:moveTo>
                    <a:pt x="212" y="22"/>
                  </a:moveTo>
                  <a:lnTo>
                    <a:pt x="226" y="23"/>
                  </a:lnTo>
                  <a:lnTo>
                    <a:pt x="226" y="18"/>
                  </a:lnTo>
                  <a:lnTo>
                    <a:pt x="213" y="17"/>
                  </a:lnTo>
                  <a:lnTo>
                    <a:pt x="212" y="22"/>
                  </a:lnTo>
                  <a:close/>
                  <a:moveTo>
                    <a:pt x="186" y="20"/>
                  </a:moveTo>
                  <a:lnTo>
                    <a:pt x="199" y="20"/>
                  </a:lnTo>
                  <a:lnTo>
                    <a:pt x="200" y="16"/>
                  </a:lnTo>
                  <a:lnTo>
                    <a:pt x="186" y="15"/>
                  </a:lnTo>
                  <a:lnTo>
                    <a:pt x="186" y="20"/>
                  </a:lnTo>
                  <a:close/>
                  <a:moveTo>
                    <a:pt x="159" y="17"/>
                  </a:moveTo>
                  <a:lnTo>
                    <a:pt x="173" y="18"/>
                  </a:lnTo>
                  <a:lnTo>
                    <a:pt x="173" y="14"/>
                  </a:lnTo>
                  <a:lnTo>
                    <a:pt x="160" y="13"/>
                  </a:lnTo>
                  <a:lnTo>
                    <a:pt x="159" y="17"/>
                  </a:lnTo>
                  <a:close/>
                  <a:moveTo>
                    <a:pt x="133" y="15"/>
                  </a:moveTo>
                  <a:lnTo>
                    <a:pt x="146" y="16"/>
                  </a:lnTo>
                  <a:lnTo>
                    <a:pt x="147" y="12"/>
                  </a:lnTo>
                  <a:lnTo>
                    <a:pt x="133" y="11"/>
                  </a:lnTo>
                  <a:lnTo>
                    <a:pt x="133" y="15"/>
                  </a:lnTo>
                  <a:close/>
                  <a:moveTo>
                    <a:pt x="106" y="13"/>
                  </a:moveTo>
                  <a:lnTo>
                    <a:pt x="119" y="14"/>
                  </a:lnTo>
                  <a:lnTo>
                    <a:pt x="120" y="10"/>
                  </a:lnTo>
                  <a:lnTo>
                    <a:pt x="106" y="8"/>
                  </a:lnTo>
                  <a:lnTo>
                    <a:pt x="106" y="13"/>
                  </a:lnTo>
                  <a:close/>
                  <a:moveTo>
                    <a:pt x="79" y="11"/>
                  </a:moveTo>
                  <a:lnTo>
                    <a:pt x="93" y="12"/>
                  </a:lnTo>
                  <a:lnTo>
                    <a:pt x="93" y="7"/>
                  </a:lnTo>
                  <a:lnTo>
                    <a:pt x="80" y="6"/>
                  </a:lnTo>
                  <a:lnTo>
                    <a:pt x="79" y="11"/>
                  </a:lnTo>
                  <a:close/>
                  <a:moveTo>
                    <a:pt x="53" y="9"/>
                  </a:moveTo>
                  <a:lnTo>
                    <a:pt x="66" y="10"/>
                  </a:lnTo>
                  <a:lnTo>
                    <a:pt x="66" y="5"/>
                  </a:lnTo>
                  <a:lnTo>
                    <a:pt x="53" y="4"/>
                  </a:lnTo>
                  <a:lnTo>
                    <a:pt x="53" y="9"/>
                  </a:lnTo>
                  <a:close/>
                  <a:moveTo>
                    <a:pt x="26" y="7"/>
                  </a:moveTo>
                  <a:lnTo>
                    <a:pt x="40" y="8"/>
                  </a:lnTo>
                  <a:lnTo>
                    <a:pt x="40" y="3"/>
                  </a:lnTo>
                  <a:lnTo>
                    <a:pt x="27" y="2"/>
                  </a:lnTo>
                  <a:lnTo>
                    <a:pt x="26" y="7"/>
                  </a:lnTo>
                  <a:close/>
                  <a:moveTo>
                    <a:pt x="0" y="5"/>
                  </a:moveTo>
                  <a:lnTo>
                    <a:pt x="13" y="6"/>
                  </a:lnTo>
                  <a:lnTo>
                    <a:pt x="13" y="1"/>
                  </a:lnTo>
                  <a:lnTo>
                    <a:pt x="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6" name="PA-任意多边形 111"/>
            <p:cNvSpPr>
              <a:spLocks noEditPoints="1"/>
            </p:cNvSpPr>
            <p:nvPr>
              <p:custDataLst>
                <p:tags r:id="rId108"/>
              </p:custDataLst>
            </p:nvPr>
          </p:nvSpPr>
          <p:spPr bwMode="auto">
            <a:xfrm>
              <a:off x="10082213" y="5287963"/>
              <a:ext cx="827088" cy="282575"/>
            </a:xfrm>
            <a:custGeom>
              <a:avLst/>
              <a:gdLst>
                <a:gd name="T0" fmla="*/ 518 w 521"/>
                <a:gd name="T1" fmla="*/ 178 h 178"/>
                <a:gd name="T2" fmla="*/ 517 w 521"/>
                <a:gd name="T3" fmla="*/ 171 h 178"/>
                <a:gd name="T4" fmla="*/ 492 w 521"/>
                <a:gd name="T5" fmla="*/ 161 h 178"/>
                <a:gd name="T6" fmla="*/ 505 w 521"/>
                <a:gd name="T7" fmla="*/ 164 h 178"/>
                <a:gd name="T8" fmla="*/ 492 w 521"/>
                <a:gd name="T9" fmla="*/ 161 h 178"/>
                <a:gd name="T10" fmla="*/ 481 w 521"/>
                <a:gd name="T11" fmla="*/ 153 h 178"/>
                <a:gd name="T12" fmla="*/ 472 w 521"/>
                <a:gd name="T13" fmla="*/ 142 h 178"/>
                <a:gd name="T14" fmla="*/ 447 w 521"/>
                <a:gd name="T15" fmla="*/ 132 h 178"/>
                <a:gd name="T16" fmla="*/ 461 w 521"/>
                <a:gd name="T17" fmla="*/ 135 h 178"/>
                <a:gd name="T18" fmla="*/ 447 w 521"/>
                <a:gd name="T19" fmla="*/ 132 h 178"/>
                <a:gd name="T20" fmla="*/ 436 w 521"/>
                <a:gd name="T21" fmla="*/ 124 h 178"/>
                <a:gd name="T22" fmla="*/ 427 w 521"/>
                <a:gd name="T23" fmla="*/ 113 h 178"/>
                <a:gd name="T24" fmla="*/ 402 w 521"/>
                <a:gd name="T25" fmla="*/ 103 h 178"/>
                <a:gd name="T26" fmla="*/ 416 w 521"/>
                <a:gd name="T27" fmla="*/ 106 h 178"/>
                <a:gd name="T28" fmla="*/ 402 w 521"/>
                <a:gd name="T29" fmla="*/ 103 h 178"/>
                <a:gd name="T30" fmla="*/ 391 w 521"/>
                <a:gd name="T31" fmla="*/ 96 h 178"/>
                <a:gd name="T32" fmla="*/ 382 w 521"/>
                <a:gd name="T33" fmla="*/ 84 h 178"/>
                <a:gd name="T34" fmla="*/ 357 w 521"/>
                <a:gd name="T35" fmla="*/ 74 h 178"/>
                <a:gd name="T36" fmla="*/ 371 w 521"/>
                <a:gd name="T37" fmla="*/ 77 h 178"/>
                <a:gd name="T38" fmla="*/ 357 w 521"/>
                <a:gd name="T39" fmla="*/ 74 h 178"/>
                <a:gd name="T40" fmla="*/ 346 w 521"/>
                <a:gd name="T41" fmla="*/ 67 h 178"/>
                <a:gd name="T42" fmla="*/ 338 w 521"/>
                <a:gd name="T43" fmla="*/ 55 h 178"/>
                <a:gd name="T44" fmla="*/ 313 w 521"/>
                <a:gd name="T45" fmla="*/ 45 h 178"/>
                <a:gd name="T46" fmla="*/ 327 w 521"/>
                <a:gd name="T47" fmla="*/ 48 h 178"/>
                <a:gd name="T48" fmla="*/ 313 w 521"/>
                <a:gd name="T49" fmla="*/ 45 h 178"/>
                <a:gd name="T50" fmla="*/ 302 w 521"/>
                <a:gd name="T51" fmla="*/ 38 h 178"/>
                <a:gd name="T52" fmla="*/ 293 w 521"/>
                <a:gd name="T53" fmla="*/ 26 h 178"/>
                <a:gd name="T54" fmla="*/ 266 w 521"/>
                <a:gd name="T55" fmla="*/ 26 h 178"/>
                <a:gd name="T56" fmla="*/ 279 w 521"/>
                <a:gd name="T57" fmla="*/ 22 h 178"/>
                <a:gd name="T58" fmla="*/ 266 w 521"/>
                <a:gd name="T59" fmla="*/ 26 h 178"/>
                <a:gd name="T60" fmla="*/ 253 w 521"/>
                <a:gd name="T61" fmla="*/ 25 h 178"/>
                <a:gd name="T62" fmla="*/ 240 w 521"/>
                <a:gd name="T63" fmla="*/ 19 h 178"/>
                <a:gd name="T64" fmla="*/ 212 w 521"/>
                <a:gd name="T65" fmla="*/ 22 h 178"/>
                <a:gd name="T66" fmla="*/ 226 w 521"/>
                <a:gd name="T67" fmla="*/ 18 h 178"/>
                <a:gd name="T68" fmla="*/ 212 w 521"/>
                <a:gd name="T69" fmla="*/ 22 h 178"/>
                <a:gd name="T70" fmla="*/ 199 w 521"/>
                <a:gd name="T71" fmla="*/ 20 h 178"/>
                <a:gd name="T72" fmla="*/ 186 w 521"/>
                <a:gd name="T73" fmla="*/ 15 h 178"/>
                <a:gd name="T74" fmla="*/ 159 w 521"/>
                <a:gd name="T75" fmla="*/ 17 h 178"/>
                <a:gd name="T76" fmla="*/ 173 w 521"/>
                <a:gd name="T77" fmla="*/ 14 h 178"/>
                <a:gd name="T78" fmla="*/ 159 w 521"/>
                <a:gd name="T79" fmla="*/ 17 h 178"/>
                <a:gd name="T80" fmla="*/ 146 w 521"/>
                <a:gd name="T81" fmla="*/ 16 h 178"/>
                <a:gd name="T82" fmla="*/ 133 w 521"/>
                <a:gd name="T83" fmla="*/ 11 h 178"/>
                <a:gd name="T84" fmla="*/ 106 w 521"/>
                <a:gd name="T85" fmla="*/ 13 h 178"/>
                <a:gd name="T86" fmla="*/ 120 w 521"/>
                <a:gd name="T87" fmla="*/ 10 h 178"/>
                <a:gd name="T88" fmla="*/ 106 w 521"/>
                <a:gd name="T89" fmla="*/ 13 h 178"/>
                <a:gd name="T90" fmla="*/ 93 w 521"/>
                <a:gd name="T91" fmla="*/ 12 h 178"/>
                <a:gd name="T92" fmla="*/ 80 w 521"/>
                <a:gd name="T93" fmla="*/ 6 h 178"/>
                <a:gd name="T94" fmla="*/ 53 w 521"/>
                <a:gd name="T95" fmla="*/ 9 h 178"/>
                <a:gd name="T96" fmla="*/ 66 w 521"/>
                <a:gd name="T97" fmla="*/ 5 h 178"/>
                <a:gd name="T98" fmla="*/ 53 w 521"/>
                <a:gd name="T99" fmla="*/ 9 h 178"/>
                <a:gd name="T100" fmla="*/ 40 w 521"/>
                <a:gd name="T101" fmla="*/ 8 h 178"/>
                <a:gd name="T102" fmla="*/ 27 w 521"/>
                <a:gd name="T103" fmla="*/ 2 h 178"/>
                <a:gd name="T104" fmla="*/ 0 w 521"/>
                <a:gd name="T105" fmla="*/ 5 h 178"/>
                <a:gd name="T106" fmla="*/ 13 w 521"/>
                <a:gd name="T107" fmla="*/ 1 h 178"/>
                <a:gd name="T108" fmla="*/ 0 w 521"/>
                <a:gd name="T109" fmla="*/ 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1" h="178">
                  <a:moveTo>
                    <a:pt x="514" y="175"/>
                  </a:moveTo>
                  <a:lnTo>
                    <a:pt x="518" y="178"/>
                  </a:lnTo>
                  <a:lnTo>
                    <a:pt x="521" y="174"/>
                  </a:lnTo>
                  <a:lnTo>
                    <a:pt x="517" y="171"/>
                  </a:lnTo>
                  <a:lnTo>
                    <a:pt x="514" y="175"/>
                  </a:lnTo>
                  <a:moveTo>
                    <a:pt x="492" y="161"/>
                  </a:moveTo>
                  <a:lnTo>
                    <a:pt x="503" y="168"/>
                  </a:lnTo>
                  <a:lnTo>
                    <a:pt x="505" y="164"/>
                  </a:lnTo>
                  <a:lnTo>
                    <a:pt x="494" y="157"/>
                  </a:lnTo>
                  <a:lnTo>
                    <a:pt x="492" y="161"/>
                  </a:lnTo>
                  <a:moveTo>
                    <a:pt x="469" y="146"/>
                  </a:moveTo>
                  <a:lnTo>
                    <a:pt x="481" y="153"/>
                  </a:lnTo>
                  <a:lnTo>
                    <a:pt x="483" y="149"/>
                  </a:lnTo>
                  <a:lnTo>
                    <a:pt x="472" y="142"/>
                  </a:lnTo>
                  <a:lnTo>
                    <a:pt x="469" y="146"/>
                  </a:lnTo>
                  <a:moveTo>
                    <a:pt x="447" y="132"/>
                  </a:moveTo>
                  <a:lnTo>
                    <a:pt x="458" y="139"/>
                  </a:lnTo>
                  <a:lnTo>
                    <a:pt x="461" y="135"/>
                  </a:lnTo>
                  <a:lnTo>
                    <a:pt x="450" y="128"/>
                  </a:lnTo>
                  <a:lnTo>
                    <a:pt x="447" y="132"/>
                  </a:lnTo>
                  <a:moveTo>
                    <a:pt x="425" y="117"/>
                  </a:moveTo>
                  <a:lnTo>
                    <a:pt x="436" y="124"/>
                  </a:lnTo>
                  <a:lnTo>
                    <a:pt x="438" y="120"/>
                  </a:lnTo>
                  <a:lnTo>
                    <a:pt x="427" y="113"/>
                  </a:lnTo>
                  <a:lnTo>
                    <a:pt x="425" y="117"/>
                  </a:lnTo>
                  <a:moveTo>
                    <a:pt x="402" y="103"/>
                  </a:moveTo>
                  <a:lnTo>
                    <a:pt x="414" y="110"/>
                  </a:lnTo>
                  <a:lnTo>
                    <a:pt x="416" y="106"/>
                  </a:lnTo>
                  <a:lnTo>
                    <a:pt x="405" y="99"/>
                  </a:lnTo>
                  <a:lnTo>
                    <a:pt x="402" y="103"/>
                  </a:lnTo>
                  <a:moveTo>
                    <a:pt x="380" y="88"/>
                  </a:moveTo>
                  <a:lnTo>
                    <a:pt x="391" y="96"/>
                  </a:lnTo>
                  <a:lnTo>
                    <a:pt x="394" y="91"/>
                  </a:lnTo>
                  <a:lnTo>
                    <a:pt x="382" y="84"/>
                  </a:lnTo>
                  <a:lnTo>
                    <a:pt x="380" y="88"/>
                  </a:lnTo>
                  <a:moveTo>
                    <a:pt x="357" y="74"/>
                  </a:moveTo>
                  <a:lnTo>
                    <a:pt x="369" y="81"/>
                  </a:lnTo>
                  <a:lnTo>
                    <a:pt x="371" y="77"/>
                  </a:lnTo>
                  <a:lnTo>
                    <a:pt x="360" y="70"/>
                  </a:lnTo>
                  <a:lnTo>
                    <a:pt x="357" y="74"/>
                  </a:lnTo>
                  <a:moveTo>
                    <a:pt x="335" y="59"/>
                  </a:moveTo>
                  <a:lnTo>
                    <a:pt x="346" y="67"/>
                  </a:lnTo>
                  <a:lnTo>
                    <a:pt x="349" y="63"/>
                  </a:lnTo>
                  <a:lnTo>
                    <a:pt x="338" y="55"/>
                  </a:lnTo>
                  <a:lnTo>
                    <a:pt x="335" y="59"/>
                  </a:lnTo>
                  <a:moveTo>
                    <a:pt x="313" y="45"/>
                  </a:moveTo>
                  <a:lnTo>
                    <a:pt x="324" y="52"/>
                  </a:lnTo>
                  <a:lnTo>
                    <a:pt x="327" y="48"/>
                  </a:lnTo>
                  <a:lnTo>
                    <a:pt x="315" y="41"/>
                  </a:lnTo>
                  <a:lnTo>
                    <a:pt x="313" y="45"/>
                  </a:lnTo>
                  <a:moveTo>
                    <a:pt x="290" y="30"/>
                  </a:moveTo>
                  <a:lnTo>
                    <a:pt x="302" y="38"/>
                  </a:lnTo>
                  <a:lnTo>
                    <a:pt x="304" y="34"/>
                  </a:lnTo>
                  <a:lnTo>
                    <a:pt x="293" y="26"/>
                  </a:lnTo>
                  <a:lnTo>
                    <a:pt x="290" y="30"/>
                  </a:lnTo>
                  <a:moveTo>
                    <a:pt x="266" y="26"/>
                  </a:moveTo>
                  <a:lnTo>
                    <a:pt x="279" y="27"/>
                  </a:lnTo>
                  <a:lnTo>
                    <a:pt x="279" y="22"/>
                  </a:lnTo>
                  <a:lnTo>
                    <a:pt x="266" y="21"/>
                  </a:lnTo>
                  <a:lnTo>
                    <a:pt x="266" y="26"/>
                  </a:lnTo>
                  <a:moveTo>
                    <a:pt x="239" y="24"/>
                  </a:moveTo>
                  <a:lnTo>
                    <a:pt x="253" y="25"/>
                  </a:lnTo>
                  <a:lnTo>
                    <a:pt x="253" y="20"/>
                  </a:lnTo>
                  <a:lnTo>
                    <a:pt x="240" y="19"/>
                  </a:lnTo>
                  <a:lnTo>
                    <a:pt x="239" y="24"/>
                  </a:lnTo>
                  <a:moveTo>
                    <a:pt x="212" y="22"/>
                  </a:moveTo>
                  <a:lnTo>
                    <a:pt x="226" y="23"/>
                  </a:lnTo>
                  <a:lnTo>
                    <a:pt x="226" y="18"/>
                  </a:lnTo>
                  <a:lnTo>
                    <a:pt x="213" y="17"/>
                  </a:lnTo>
                  <a:lnTo>
                    <a:pt x="212" y="22"/>
                  </a:lnTo>
                  <a:moveTo>
                    <a:pt x="186" y="20"/>
                  </a:moveTo>
                  <a:lnTo>
                    <a:pt x="199" y="20"/>
                  </a:lnTo>
                  <a:lnTo>
                    <a:pt x="200" y="16"/>
                  </a:lnTo>
                  <a:lnTo>
                    <a:pt x="186" y="15"/>
                  </a:lnTo>
                  <a:lnTo>
                    <a:pt x="186" y="20"/>
                  </a:lnTo>
                  <a:moveTo>
                    <a:pt x="159" y="17"/>
                  </a:moveTo>
                  <a:lnTo>
                    <a:pt x="173" y="18"/>
                  </a:lnTo>
                  <a:lnTo>
                    <a:pt x="173" y="14"/>
                  </a:lnTo>
                  <a:lnTo>
                    <a:pt x="160" y="13"/>
                  </a:lnTo>
                  <a:lnTo>
                    <a:pt x="159" y="17"/>
                  </a:lnTo>
                  <a:moveTo>
                    <a:pt x="133" y="15"/>
                  </a:moveTo>
                  <a:lnTo>
                    <a:pt x="146" y="16"/>
                  </a:lnTo>
                  <a:lnTo>
                    <a:pt x="147" y="12"/>
                  </a:lnTo>
                  <a:lnTo>
                    <a:pt x="133" y="11"/>
                  </a:lnTo>
                  <a:lnTo>
                    <a:pt x="133" y="15"/>
                  </a:lnTo>
                  <a:moveTo>
                    <a:pt x="106" y="13"/>
                  </a:moveTo>
                  <a:lnTo>
                    <a:pt x="119" y="14"/>
                  </a:lnTo>
                  <a:lnTo>
                    <a:pt x="120" y="10"/>
                  </a:lnTo>
                  <a:lnTo>
                    <a:pt x="106" y="8"/>
                  </a:lnTo>
                  <a:lnTo>
                    <a:pt x="106" y="13"/>
                  </a:lnTo>
                  <a:moveTo>
                    <a:pt x="79" y="11"/>
                  </a:moveTo>
                  <a:lnTo>
                    <a:pt x="93" y="12"/>
                  </a:lnTo>
                  <a:lnTo>
                    <a:pt x="93" y="7"/>
                  </a:lnTo>
                  <a:lnTo>
                    <a:pt x="80" y="6"/>
                  </a:lnTo>
                  <a:lnTo>
                    <a:pt x="79" y="11"/>
                  </a:lnTo>
                  <a:moveTo>
                    <a:pt x="53" y="9"/>
                  </a:moveTo>
                  <a:lnTo>
                    <a:pt x="66" y="10"/>
                  </a:lnTo>
                  <a:lnTo>
                    <a:pt x="66" y="5"/>
                  </a:lnTo>
                  <a:lnTo>
                    <a:pt x="53" y="4"/>
                  </a:lnTo>
                  <a:lnTo>
                    <a:pt x="53" y="9"/>
                  </a:lnTo>
                  <a:moveTo>
                    <a:pt x="26" y="7"/>
                  </a:moveTo>
                  <a:lnTo>
                    <a:pt x="40" y="8"/>
                  </a:lnTo>
                  <a:lnTo>
                    <a:pt x="40" y="3"/>
                  </a:lnTo>
                  <a:lnTo>
                    <a:pt x="27" y="2"/>
                  </a:lnTo>
                  <a:lnTo>
                    <a:pt x="26" y="7"/>
                  </a:lnTo>
                  <a:moveTo>
                    <a:pt x="0" y="5"/>
                  </a:moveTo>
                  <a:lnTo>
                    <a:pt x="13" y="6"/>
                  </a:lnTo>
                  <a:lnTo>
                    <a:pt x="13" y="1"/>
                  </a:lnTo>
                  <a:lnTo>
                    <a:pt x="0" y="0"/>
                  </a:lnTo>
                  <a:lnTo>
                    <a:pt x="0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7" name="PA-任意多边形 112"/>
            <p:cNvSpPr/>
            <p:nvPr>
              <p:custDataLst>
                <p:tags r:id="rId109"/>
              </p:custDataLst>
            </p:nvPr>
          </p:nvSpPr>
          <p:spPr bwMode="auto">
            <a:xfrm>
              <a:off x="10920413" y="5573713"/>
              <a:ext cx="20638" cy="17463"/>
            </a:xfrm>
            <a:custGeom>
              <a:avLst/>
              <a:gdLst>
                <a:gd name="T0" fmla="*/ 0 w 13"/>
                <a:gd name="T1" fmla="*/ 4 h 11"/>
                <a:gd name="T2" fmla="*/ 11 w 13"/>
                <a:gd name="T3" fmla="*/ 11 h 11"/>
                <a:gd name="T4" fmla="*/ 13 w 13"/>
                <a:gd name="T5" fmla="*/ 7 h 11"/>
                <a:gd name="T6" fmla="*/ 3 w 13"/>
                <a:gd name="T7" fmla="*/ 0 h 11"/>
                <a:gd name="T8" fmla="*/ 0 w 13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0" y="4"/>
                  </a:moveTo>
                  <a:lnTo>
                    <a:pt x="11" y="11"/>
                  </a:lnTo>
                  <a:lnTo>
                    <a:pt x="13" y="7"/>
                  </a:lnTo>
                  <a:lnTo>
                    <a:pt x="3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2318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8" name="PA-任意多边形 113"/>
            <p:cNvSpPr/>
            <p:nvPr>
              <p:custDataLst>
                <p:tags r:id="rId110"/>
              </p:custDataLst>
            </p:nvPr>
          </p:nvSpPr>
          <p:spPr bwMode="auto">
            <a:xfrm>
              <a:off x="10920413" y="5573713"/>
              <a:ext cx="20638" cy="17463"/>
            </a:xfrm>
            <a:custGeom>
              <a:avLst/>
              <a:gdLst>
                <a:gd name="T0" fmla="*/ 0 w 13"/>
                <a:gd name="T1" fmla="*/ 4 h 11"/>
                <a:gd name="T2" fmla="*/ 11 w 13"/>
                <a:gd name="T3" fmla="*/ 11 h 11"/>
                <a:gd name="T4" fmla="*/ 13 w 13"/>
                <a:gd name="T5" fmla="*/ 7 h 11"/>
                <a:gd name="T6" fmla="*/ 3 w 13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0" y="4"/>
                  </a:moveTo>
                  <a:lnTo>
                    <a:pt x="11" y="11"/>
                  </a:lnTo>
                  <a:lnTo>
                    <a:pt x="13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9" name="PA-任意多边形 114"/>
            <p:cNvSpPr/>
            <p:nvPr>
              <p:custDataLst>
                <p:tags r:id="rId111"/>
              </p:custDataLst>
            </p:nvPr>
          </p:nvSpPr>
          <p:spPr bwMode="auto">
            <a:xfrm>
              <a:off x="9702800" y="5435600"/>
              <a:ext cx="41275" cy="123825"/>
            </a:xfrm>
            <a:custGeom>
              <a:avLst/>
              <a:gdLst>
                <a:gd name="T0" fmla="*/ 66 w 92"/>
                <a:gd name="T1" fmla="*/ 274 h 274"/>
                <a:gd name="T2" fmla="*/ 26 w 92"/>
                <a:gd name="T3" fmla="*/ 274 h 274"/>
                <a:gd name="T4" fmla="*/ 0 w 92"/>
                <a:gd name="T5" fmla="*/ 248 h 274"/>
                <a:gd name="T6" fmla="*/ 0 w 92"/>
                <a:gd name="T7" fmla="*/ 25 h 274"/>
                <a:gd name="T8" fmla="*/ 26 w 92"/>
                <a:gd name="T9" fmla="*/ 0 h 274"/>
                <a:gd name="T10" fmla="*/ 66 w 92"/>
                <a:gd name="T11" fmla="*/ 0 h 274"/>
                <a:gd name="T12" fmla="*/ 92 w 92"/>
                <a:gd name="T13" fmla="*/ 25 h 274"/>
                <a:gd name="T14" fmla="*/ 92 w 92"/>
                <a:gd name="T15" fmla="*/ 248 h 274"/>
                <a:gd name="T16" fmla="*/ 66 w 92"/>
                <a:gd name="T1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274">
                  <a:moveTo>
                    <a:pt x="66" y="274"/>
                  </a:moveTo>
                  <a:cubicBezTo>
                    <a:pt x="26" y="274"/>
                    <a:pt x="26" y="274"/>
                    <a:pt x="26" y="274"/>
                  </a:cubicBezTo>
                  <a:cubicBezTo>
                    <a:pt x="12" y="274"/>
                    <a:pt x="0" y="262"/>
                    <a:pt x="0" y="24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0" y="0"/>
                    <a:pt x="92" y="11"/>
                    <a:pt x="92" y="25"/>
                  </a:cubicBezTo>
                  <a:cubicBezTo>
                    <a:pt x="92" y="248"/>
                    <a:pt x="92" y="248"/>
                    <a:pt x="92" y="248"/>
                  </a:cubicBezTo>
                  <a:cubicBezTo>
                    <a:pt x="92" y="262"/>
                    <a:pt x="80" y="274"/>
                    <a:pt x="66" y="274"/>
                  </a:cubicBezTo>
                  <a:close/>
                </a:path>
              </a:pathLst>
            </a:custGeom>
            <a:solidFill>
              <a:srgbClr val="604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50" name="PA-图片 115"/>
            <p:cNvPicPr>
              <a:picLocks noChangeAspect="1" noChangeArrowheads="1"/>
            </p:cNvPicPr>
            <p:nvPr>
              <p:custDataLst>
                <p:tags r:id="rId112"/>
              </p:custDataLst>
            </p:nvPr>
          </p:nvPicPr>
          <p:blipFill>
            <a:blip r:embed="rId2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9775" y="5322888"/>
              <a:ext cx="101600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1" name="PA-图片 116"/>
            <p:cNvPicPr>
              <a:picLocks noChangeAspect="1" noChangeArrowheads="1"/>
            </p:cNvPicPr>
            <p:nvPr>
              <p:custDataLst>
                <p:tags r:id="rId113"/>
              </p:custDataLst>
            </p:nvPr>
          </p:nvPicPr>
          <p:blipFill>
            <a:blip r:embed="rId2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6613" y="5322888"/>
              <a:ext cx="98425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" name="PA-图片 117"/>
            <p:cNvPicPr>
              <a:picLocks noChangeAspect="1" noChangeArrowheads="1"/>
            </p:cNvPicPr>
            <p:nvPr>
              <p:custDataLst>
                <p:tags r:id="rId114"/>
              </p:custDataLst>
            </p:nvPr>
          </p:nvPicPr>
          <p:blipFill>
            <a:blip r:embed="rId2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0888" y="5267325"/>
              <a:ext cx="90488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" name="PA-图片 118"/>
            <p:cNvPicPr>
              <a:picLocks noChangeAspect="1" noChangeArrowheads="1"/>
            </p:cNvPicPr>
            <p:nvPr>
              <p:custDataLst>
                <p:tags r:id="rId115"/>
              </p:custDataLst>
            </p:nvPr>
          </p:nvPicPr>
          <p:blipFill>
            <a:blip r:embed="rId2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6613" y="5267325"/>
              <a:ext cx="87313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4" name="PA-图片 119"/>
            <p:cNvPicPr>
              <a:picLocks noChangeAspect="1" noChangeArrowheads="1"/>
            </p:cNvPicPr>
            <p:nvPr>
              <p:custDataLst>
                <p:tags r:id="rId116"/>
              </p:custDataLst>
            </p:nvPr>
          </p:nvPicPr>
          <p:blipFill>
            <a:blip r:embed="rId2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3588" y="5219700"/>
              <a:ext cx="762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5" name="PA-图片 120"/>
            <p:cNvPicPr>
              <a:picLocks noChangeAspect="1" noChangeArrowheads="1"/>
            </p:cNvPicPr>
            <p:nvPr>
              <p:custDataLst>
                <p:tags r:id="rId117"/>
              </p:custDataLst>
            </p:nvPr>
          </p:nvPicPr>
          <p:blipFill>
            <a:blip r:embed="rId2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6613" y="5219700"/>
              <a:ext cx="74613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" name="PA-任意多边形 121"/>
            <p:cNvSpPr/>
            <p:nvPr>
              <p:custDataLst>
                <p:tags r:id="rId118"/>
              </p:custDataLst>
            </p:nvPr>
          </p:nvSpPr>
          <p:spPr bwMode="auto">
            <a:xfrm>
              <a:off x="9859963" y="5419725"/>
              <a:ext cx="41275" cy="125413"/>
            </a:xfrm>
            <a:custGeom>
              <a:avLst/>
              <a:gdLst>
                <a:gd name="T0" fmla="*/ 66 w 92"/>
                <a:gd name="T1" fmla="*/ 274 h 274"/>
                <a:gd name="T2" fmla="*/ 26 w 92"/>
                <a:gd name="T3" fmla="*/ 274 h 274"/>
                <a:gd name="T4" fmla="*/ 0 w 92"/>
                <a:gd name="T5" fmla="*/ 249 h 274"/>
                <a:gd name="T6" fmla="*/ 0 w 92"/>
                <a:gd name="T7" fmla="*/ 26 h 274"/>
                <a:gd name="T8" fmla="*/ 26 w 92"/>
                <a:gd name="T9" fmla="*/ 0 h 274"/>
                <a:gd name="T10" fmla="*/ 66 w 92"/>
                <a:gd name="T11" fmla="*/ 0 h 274"/>
                <a:gd name="T12" fmla="*/ 92 w 92"/>
                <a:gd name="T13" fmla="*/ 26 h 274"/>
                <a:gd name="T14" fmla="*/ 92 w 92"/>
                <a:gd name="T15" fmla="*/ 249 h 274"/>
                <a:gd name="T16" fmla="*/ 66 w 92"/>
                <a:gd name="T1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274">
                  <a:moveTo>
                    <a:pt x="66" y="274"/>
                  </a:moveTo>
                  <a:cubicBezTo>
                    <a:pt x="26" y="274"/>
                    <a:pt x="26" y="274"/>
                    <a:pt x="26" y="274"/>
                  </a:cubicBezTo>
                  <a:cubicBezTo>
                    <a:pt x="12" y="274"/>
                    <a:pt x="0" y="263"/>
                    <a:pt x="0" y="24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0" y="0"/>
                    <a:pt x="92" y="12"/>
                    <a:pt x="92" y="26"/>
                  </a:cubicBezTo>
                  <a:cubicBezTo>
                    <a:pt x="92" y="249"/>
                    <a:pt x="92" y="249"/>
                    <a:pt x="92" y="249"/>
                  </a:cubicBezTo>
                  <a:cubicBezTo>
                    <a:pt x="92" y="263"/>
                    <a:pt x="80" y="274"/>
                    <a:pt x="66" y="274"/>
                  </a:cubicBezTo>
                  <a:close/>
                </a:path>
              </a:pathLst>
            </a:custGeom>
            <a:solidFill>
              <a:srgbClr val="604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57" name="PA-图片 122"/>
            <p:cNvPicPr>
              <a:picLocks noChangeAspect="1" noChangeArrowheads="1"/>
            </p:cNvPicPr>
            <p:nvPr>
              <p:custDataLst>
                <p:tags r:id="rId119"/>
              </p:custDataLst>
            </p:nvPr>
          </p:nvPicPr>
          <p:blipFill>
            <a:blip r:embed="rId2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6938" y="5307013"/>
              <a:ext cx="101600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8" name="PA-图片 123"/>
            <p:cNvPicPr>
              <a:picLocks noChangeAspect="1" noChangeArrowheads="1"/>
            </p:cNvPicPr>
            <p:nvPr>
              <p:custDataLst>
                <p:tags r:id="rId120"/>
              </p:custDataLst>
            </p:nvPr>
          </p:nvPicPr>
          <p:blipFill>
            <a:blip r:embed="rId2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3775" y="5392738"/>
              <a:ext cx="98425" cy="11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9" name="PA-图片 124"/>
            <p:cNvPicPr>
              <a:picLocks noChangeAspect="1" noChangeArrowheads="1"/>
            </p:cNvPicPr>
            <p:nvPr>
              <p:custDataLst>
                <p:tags r:id="rId121"/>
              </p:custDataLst>
            </p:nvPr>
          </p:nvPicPr>
          <p:blipFill>
            <a:blip r:embed="rId2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98050" y="5253038"/>
              <a:ext cx="90488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0" name="PA-图片 125"/>
            <p:cNvPicPr>
              <a:picLocks noChangeAspect="1" noChangeArrowheads="1"/>
            </p:cNvPicPr>
            <p:nvPr>
              <p:custDataLst>
                <p:tags r:id="rId122"/>
              </p:custDataLst>
            </p:nvPr>
          </p:nvPicPr>
          <p:blipFill>
            <a:blip r:embed="rId2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3775" y="5253038"/>
              <a:ext cx="66675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1" name="PA-图片 126"/>
            <p:cNvPicPr>
              <a:picLocks noChangeAspect="1" noChangeArrowheads="1"/>
            </p:cNvPicPr>
            <p:nvPr>
              <p:custDataLst>
                <p:tags r:id="rId123"/>
              </p:custDataLst>
            </p:nvPr>
          </p:nvPicPr>
          <p:blipFill>
            <a:blip r:embed="rId2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09163" y="5205413"/>
              <a:ext cx="77788" cy="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2" name="PA-图片 127"/>
            <p:cNvPicPr>
              <a:picLocks noChangeAspect="1" noChangeArrowheads="1"/>
            </p:cNvPicPr>
            <p:nvPr>
              <p:custDataLst>
                <p:tags r:id="rId124"/>
              </p:custDataLst>
            </p:nvPr>
          </p:nvPicPr>
          <p:blipFill>
            <a:blip r:embed="rId2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3775" y="5205413"/>
              <a:ext cx="74613" cy="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" name="PA-任意多边形 128"/>
            <p:cNvSpPr/>
            <p:nvPr>
              <p:custDataLst>
                <p:tags r:id="rId125"/>
              </p:custDataLst>
            </p:nvPr>
          </p:nvSpPr>
          <p:spPr bwMode="auto">
            <a:xfrm>
              <a:off x="10847388" y="4932363"/>
              <a:ext cx="41275" cy="123825"/>
            </a:xfrm>
            <a:custGeom>
              <a:avLst/>
              <a:gdLst>
                <a:gd name="T0" fmla="*/ 66 w 91"/>
                <a:gd name="T1" fmla="*/ 274 h 274"/>
                <a:gd name="T2" fmla="*/ 25 w 91"/>
                <a:gd name="T3" fmla="*/ 274 h 274"/>
                <a:gd name="T4" fmla="*/ 0 w 91"/>
                <a:gd name="T5" fmla="*/ 249 h 274"/>
                <a:gd name="T6" fmla="*/ 0 w 91"/>
                <a:gd name="T7" fmla="*/ 25 h 274"/>
                <a:gd name="T8" fmla="*/ 25 w 91"/>
                <a:gd name="T9" fmla="*/ 0 h 274"/>
                <a:gd name="T10" fmla="*/ 66 w 91"/>
                <a:gd name="T11" fmla="*/ 0 h 274"/>
                <a:gd name="T12" fmla="*/ 91 w 91"/>
                <a:gd name="T13" fmla="*/ 25 h 274"/>
                <a:gd name="T14" fmla="*/ 91 w 91"/>
                <a:gd name="T15" fmla="*/ 249 h 274"/>
                <a:gd name="T16" fmla="*/ 66 w 91"/>
                <a:gd name="T1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74">
                  <a:moveTo>
                    <a:pt x="66" y="274"/>
                  </a:moveTo>
                  <a:cubicBezTo>
                    <a:pt x="25" y="274"/>
                    <a:pt x="25" y="274"/>
                    <a:pt x="25" y="274"/>
                  </a:cubicBezTo>
                  <a:cubicBezTo>
                    <a:pt x="11" y="274"/>
                    <a:pt x="0" y="263"/>
                    <a:pt x="0" y="24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0" y="0"/>
                    <a:pt x="91" y="11"/>
                    <a:pt x="91" y="25"/>
                  </a:cubicBezTo>
                  <a:cubicBezTo>
                    <a:pt x="91" y="249"/>
                    <a:pt x="91" y="249"/>
                    <a:pt x="91" y="249"/>
                  </a:cubicBezTo>
                  <a:cubicBezTo>
                    <a:pt x="91" y="263"/>
                    <a:pt x="80" y="274"/>
                    <a:pt x="66" y="274"/>
                  </a:cubicBezTo>
                  <a:close/>
                </a:path>
              </a:pathLst>
            </a:custGeom>
            <a:solidFill>
              <a:srgbClr val="604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64" name="PA-图片 129"/>
            <p:cNvPicPr>
              <a:picLocks noChangeAspect="1" noChangeArrowheads="1"/>
            </p:cNvPicPr>
            <p:nvPr>
              <p:custDataLst>
                <p:tags r:id="rId126"/>
              </p:custDataLst>
            </p:nvPr>
          </p:nvPicPr>
          <p:blipFill>
            <a:blip r:embed="rId2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72775" y="4819650"/>
              <a:ext cx="101600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5" name="PA-图片 130"/>
            <p:cNvPicPr>
              <a:picLocks noChangeAspect="1" noChangeArrowheads="1"/>
            </p:cNvPicPr>
            <p:nvPr>
              <p:custDataLst>
                <p:tags r:id="rId127"/>
              </p:custDataLst>
            </p:nvPr>
          </p:nvPicPr>
          <p:blipFill>
            <a:blip r:embed="rId2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1200" y="4819650"/>
              <a:ext cx="96838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6" name="PA-图片 131"/>
            <p:cNvPicPr>
              <a:picLocks noChangeAspect="1" noChangeArrowheads="1"/>
            </p:cNvPicPr>
            <p:nvPr>
              <p:custDataLst>
                <p:tags r:id="rId128"/>
              </p:custDataLst>
            </p:nvPr>
          </p:nvPicPr>
          <p:blipFill>
            <a:blip r:embed="rId2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3888" y="4765675"/>
              <a:ext cx="90488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7" name="PA-图片 132"/>
            <p:cNvPicPr>
              <a:picLocks noChangeAspect="1" noChangeArrowheads="1"/>
            </p:cNvPicPr>
            <p:nvPr>
              <p:custDataLst>
                <p:tags r:id="rId129"/>
              </p:custDataLst>
            </p:nvPr>
          </p:nvPicPr>
          <p:blipFill>
            <a:blip r:embed="rId2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1200" y="4765675"/>
              <a:ext cx="85725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8" name="PA-任意多边形 133"/>
            <p:cNvSpPr/>
            <p:nvPr>
              <p:custDataLst>
                <p:tags r:id="rId130"/>
              </p:custDataLst>
            </p:nvPr>
          </p:nvSpPr>
          <p:spPr bwMode="auto">
            <a:xfrm>
              <a:off x="8872538" y="5557838"/>
              <a:ext cx="41275" cy="125413"/>
            </a:xfrm>
            <a:custGeom>
              <a:avLst/>
              <a:gdLst>
                <a:gd name="T0" fmla="*/ 66 w 91"/>
                <a:gd name="T1" fmla="*/ 274 h 274"/>
                <a:gd name="T2" fmla="*/ 25 w 91"/>
                <a:gd name="T3" fmla="*/ 274 h 274"/>
                <a:gd name="T4" fmla="*/ 0 w 91"/>
                <a:gd name="T5" fmla="*/ 248 h 274"/>
                <a:gd name="T6" fmla="*/ 0 w 91"/>
                <a:gd name="T7" fmla="*/ 25 h 274"/>
                <a:gd name="T8" fmla="*/ 25 w 91"/>
                <a:gd name="T9" fmla="*/ 0 h 274"/>
                <a:gd name="T10" fmla="*/ 66 w 91"/>
                <a:gd name="T11" fmla="*/ 0 h 274"/>
                <a:gd name="T12" fmla="*/ 91 w 91"/>
                <a:gd name="T13" fmla="*/ 25 h 274"/>
                <a:gd name="T14" fmla="*/ 91 w 91"/>
                <a:gd name="T15" fmla="*/ 248 h 274"/>
                <a:gd name="T16" fmla="*/ 66 w 91"/>
                <a:gd name="T1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74">
                  <a:moveTo>
                    <a:pt x="66" y="274"/>
                  </a:moveTo>
                  <a:cubicBezTo>
                    <a:pt x="25" y="274"/>
                    <a:pt x="25" y="274"/>
                    <a:pt x="25" y="274"/>
                  </a:cubicBezTo>
                  <a:cubicBezTo>
                    <a:pt x="11" y="274"/>
                    <a:pt x="0" y="262"/>
                    <a:pt x="0" y="24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0" y="0"/>
                    <a:pt x="91" y="11"/>
                    <a:pt x="91" y="25"/>
                  </a:cubicBezTo>
                  <a:cubicBezTo>
                    <a:pt x="91" y="248"/>
                    <a:pt x="91" y="248"/>
                    <a:pt x="91" y="248"/>
                  </a:cubicBezTo>
                  <a:cubicBezTo>
                    <a:pt x="91" y="262"/>
                    <a:pt x="80" y="274"/>
                    <a:pt x="66" y="274"/>
                  </a:cubicBezTo>
                  <a:close/>
                </a:path>
              </a:pathLst>
            </a:custGeom>
            <a:solidFill>
              <a:srgbClr val="604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69" name="PA-图片 134"/>
            <p:cNvPicPr>
              <a:picLocks noChangeAspect="1" noChangeArrowheads="1"/>
            </p:cNvPicPr>
            <p:nvPr>
              <p:custDataLst>
                <p:tags r:id="rId131"/>
              </p:custDataLst>
            </p:nvPr>
          </p:nvPicPr>
          <p:blipFill>
            <a:blip r:embed="rId2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9513" y="5445125"/>
              <a:ext cx="100013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0" name="PA-图片 135"/>
            <p:cNvPicPr>
              <a:picLocks noChangeAspect="1" noChangeArrowheads="1"/>
            </p:cNvPicPr>
            <p:nvPr>
              <p:custDataLst>
                <p:tags r:id="rId132"/>
              </p:custDataLst>
            </p:nvPr>
          </p:nvPicPr>
          <p:blipFill>
            <a:blip r:embed="rId2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6350" y="5445125"/>
              <a:ext cx="98425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1" name="PA-图片 136"/>
            <p:cNvPicPr>
              <a:picLocks noChangeAspect="1" noChangeArrowheads="1"/>
            </p:cNvPicPr>
            <p:nvPr>
              <p:custDataLst>
                <p:tags r:id="rId133"/>
              </p:custDataLst>
            </p:nvPr>
          </p:nvPicPr>
          <p:blipFill>
            <a:blip r:embed="rId2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09038" y="5391150"/>
              <a:ext cx="90488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2" name="PA-图片 137"/>
            <p:cNvPicPr>
              <a:picLocks noChangeAspect="1" noChangeArrowheads="1"/>
            </p:cNvPicPr>
            <p:nvPr>
              <p:custDataLst>
                <p:tags r:id="rId134"/>
              </p:custDataLst>
            </p:nvPr>
          </p:nvPicPr>
          <p:blipFill>
            <a:blip r:embed="rId2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6350" y="5391150"/>
              <a:ext cx="85725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" name="PA-任意多边形 138"/>
            <p:cNvSpPr/>
            <p:nvPr>
              <p:custDataLst>
                <p:tags r:id="rId135"/>
              </p:custDataLst>
            </p:nvPr>
          </p:nvSpPr>
          <p:spPr bwMode="auto">
            <a:xfrm>
              <a:off x="9975850" y="6002338"/>
              <a:ext cx="53975" cy="163513"/>
            </a:xfrm>
            <a:custGeom>
              <a:avLst/>
              <a:gdLst>
                <a:gd name="T0" fmla="*/ 94 w 119"/>
                <a:gd name="T1" fmla="*/ 360 h 360"/>
                <a:gd name="T2" fmla="*/ 25 w 119"/>
                <a:gd name="T3" fmla="*/ 360 h 360"/>
                <a:gd name="T4" fmla="*/ 0 w 119"/>
                <a:gd name="T5" fmla="*/ 334 h 360"/>
                <a:gd name="T6" fmla="*/ 0 w 119"/>
                <a:gd name="T7" fmla="*/ 26 h 360"/>
                <a:gd name="T8" fmla="*/ 25 w 119"/>
                <a:gd name="T9" fmla="*/ 0 h 360"/>
                <a:gd name="T10" fmla="*/ 94 w 119"/>
                <a:gd name="T11" fmla="*/ 0 h 360"/>
                <a:gd name="T12" fmla="*/ 119 w 119"/>
                <a:gd name="T13" fmla="*/ 26 h 360"/>
                <a:gd name="T14" fmla="*/ 119 w 119"/>
                <a:gd name="T15" fmla="*/ 334 h 360"/>
                <a:gd name="T16" fmla="*/ 94 w 119"/>
                <a:gd name="T1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360">
                  <a:moveTo>
                    <a:pt x="94" y="360"/>
                  </a:moveTo>
                  <a:cubicBezTo>
                    <a:pt x="25" y="360"/>
                    <a:pt x="25" y="360"/>
                    <a:pt x="25" y="360"/>
                  </a:cubicBezTo>
                  <a:cubicBezTo>
                    <a:pt x="11" y="360"/>
                    <a:pt x="0" y="348"/>
                    <a:pt x="0" y="33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08" y="0"/>
                    <a:pt x="119" y="12"/>
                    <a:pt x="119" y="26"/>
                  </a:cubicBezTo>
                  <a:cubicBezTo>
                    <a:pt x="119" y="334"/>
                    <a:pt x="119" y="334"/>
                    <a:pt x="119" y="334"/>
                  </a:cubicBezTo>
                  <a:cubicBezTo>
                    <a:pt x="119" y="348"/>
                    <a:pt x="108" y="360"/>
                    <a:pt x="94" y="360"/>
                  </a:cubicBezTo>
                  <a:close/>
                </a:path>
              </a:pathLst>
            </a:custGeom>
            <a:solidFill>
              <a:srgbClr val="604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74" name="PA-图片 139"/>
            <p:cNvPicPr>
              <a:picLocks noChangeAspect="1" noChangeArrowheads="1"/>
            </p:cNvPicPr>
            <p:nvPr>
              <p:custDataLst>
                <p:tags r:id="rId136"/>
              </p:custDataLst>
            </p:nvPr>
          </p:nvPicPr>
          <p:blipFill>
            <a:blip r:embed="rId2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80600" y="5853113"/>
              <a:ext cx="131763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5" name="PA-图片 140"/>
            <p:cNvPicPr>
              <a:picLocks noChangeAspect="1" noChangeArrowheads="1"/>
            </p:cNvPicPr>
            <p:nvPr>
              <p:custDataLst>
                <p:tags r:id="rId137"/>
              </p:custDataLst>
            </p:nvPr>
          </p:nvPicPr>
          <p:blipFill>
            <a:blip r:embed="rId2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7600" y="5853113"/>
              <a:ext cx="127000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6" name="PA-图片 141"/>
            <p:cNvPicPr>
              <a:picLocks noChangeAspect="1" noChangeArrowheads="1"/>
            </p:cNvPicPr>
            <p:nvPr>
              <p:custDataLst>
                <p:tags r:id="rId138"/>
              </p:custDataLst>
            </p:nvPr>
          </p:nvPicPr>
          <p:blipFill>
            <a:blip r:embed="rId2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94888" y="5783263"/>
              <a:ext cx="117475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7" name="PA-图片 142"/>
            <p:cNvPicPr>
              <a:picLocks noChangeAspect="1" noChangeArrowheads="1"/>
            </p:cNvPicPr>
            <p:nvPr>
              <p:custDataLst>
                <p:tags r:id="rId139"/>
              </p:custDataLst>
            </p:nvPr>
          </p:nvPicPr>
          <p:blipFill>
            <a:blip r:embed="rId2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7600" y="5783263"/>
              <a:ext cx="112713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8" name="PA-任意多边形 143"/>
            <p:cNvSpPr/>
            <p:nvPr>
              <p:custDataLst>
                <p:tags r:id="rId140"/>
              </p:custDataLst>
            </p:nvPr>
          </p:nvSpPr>
          <p:spPr bwMode="auto">
            <a:xfrm>
              <a:off x="9818688" y="5895975"/>
              <a:ext cx="41275" cy="123825"/>
            </a:xfrm>
            <a:custGeom>
              <a:avLst/>
              <a:gdLst>
                <a:gd name="T0" fmla="*/ 66 w 91"/>
                <a:gd name="T1" fmla="*/ 274 h 274"/>
                <a:gd name="T2" fmla="*/ 25 w 91"/>
                <a:gd name="T3" fmla="*/ 274 h 274"/>
                <a:gd name="T4" fmla="*/ 0 w 91"/>
                <a:gd name="T5" fmla="*/ 249 h 274"/>
                <a:gd name="T6" fmla="*/ 0 w 91"/>
                <a:gd name="T7" fmla="*/ 25 h 274"/>
                <a:gd name="T8" fmla="*/ 25 w 91"/>
                <a:gd name="T9" fmla="*/ 0 h 274"/>
                <a:gd name="T10" fmla="*/ 66 w 91"/>
                <a:gd name="T11" fmla="*/ 0 h 274"/>
                <a:gd name="T12" fmla="*/ 91 w 91"/>
                <a:gd name="T13" fmla="*/ 25 h 274"/>
                <a:gd name="T14" fmla="*/ 91 w 91"/>
                <a:gd name="T15" fmla="*/ 249 h 274"/>
                <a:gd name="T16" fmla="*/ 66 w 91"/>
                <a:gd name="T1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74">
                  <a:moveTo>
                    <a:pt x="66" y="274"/>
                  </a:moveTo>
                  <a:cubicBezTo>
                    <a:pt x="25" y="274"/>
                    <a:pt x="25" y="274"/>
                    <a:pt x="25" y="274"/>
                  </a:cubicBezTo>
                  <a:cubicBezTo>
                    <a:pt x="11" y="274"/>
                    <a:pt x="0" y="263"/>
                    <a:pt x="0" y="24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80" y="0"/>
                    <a:pt x="91" y="12"/>
                    <a:pt x="91" y="25"/>
                  </a:cubicBezTo>
                  <a:cubicBezTo>
                    <a:pt x="91" y="249"/>
                    <a:pt x="91" y="249"/>
                    <a:pt x="91" y="249"/>
                  </a:cubicBezTo>
                  <a:cubicBezTo>
                    <a:pt x="91" y="263"/>
                    <a:pt x="80" y="274"/>
                    <a:pt x="66" y="274"/>
                  </a:cubicBezTo>
                  <a:close/>
                </a:path>
              </a:pathLst>
            </a:custGeom>
            <a:solidFill>
              <a:srgbClr val="604C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79" name="PA-图片 144"/>
            <p:cNvPicPr>
              <a:picLocks noChangeAspect="1" noChangeArrowheads="1"/>
            </p:cNvPicPr>
            <p:nvPr>
              <p:custDataLst>
                <p:tags r:id="rId141"/>
              </p:custDataLst>
            </p:nvPr>
          </p:nvPicPr>
          <p:blipFill>
            <a:blip r:embed="rId2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5663" y="5783263"/>
              <a:ext cx="101600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" name="PA-图片 145"/>
            <p:cNvPicPr>
              <a:picLocks noChangeAspect="1" noChangeArrowheads="1"/>
            </p:cNvPicPr>
            <p:nvPr>
              <p:custDataLst>
                <p:tags r:id="rId142"/>
              </p:custDataLst>
            </p:nvPr>
          </p:nvPicPr>
          <p:blipFill>
            <a:blip r:embed="rId2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42500" y="5783263"/>
              <a:ext cx="98425" cy="196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" name="PA-图片 146"/>
            <p:cNvPicPr>
              <a:picLocks noChangeAspect="1" noChangeArrowheads="1"/>
            </p:cNvPicPr>
            <p:nvPr>
              <p:custDataLst>
                <p:tags r:id="rId143"/>
              </p:custDataLst>
            </p:nvPr>
          </p:nvPicPr>
          <p:blipFill>
            <a:blip r:embed="rId2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5188" y="5729288"/>
              <a:ext cx="92075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2" name="PA-图片 147"/>
            <p:cNvPicPr>
              <a:picLocks noChangeAspect="1" noChangeArrowheads="1"/>
            </p:cNvPicPr>
            <p:nvPr>
              <p:custDataLst>
                <p:tags r:id="rId144"/>
              </p:custDataLst>
            </p:nvPr>
          </p:nvPicPr>
          <p:blipFill>
            <a:blip r:embed="rId2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42500" y="5729288"/>
              <a:ext cx="85725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3" name="PA-图片 148"/>
            <p:cNvPicPr>
              <a:picLocks noChangeAspect="1" noChangeArrowheads="1"/>
            </p:cNvPicPr>
            <p:nvPr>
              <p:custDataLst>
                <p:tags r:id="rId145"/>
              </p:custDataLst>
            </p:nvPr>
          </p:nvPicPr>
          <p:blipFill>
            <a:blip r:embed="rId2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4825" y="4867275"/>
              <a:ext cx="120650" cy="100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PA-任意多边形 149"/>
            <p:cNvSpPr>
              <a:spLocks noEditPoints="1"/>
            </p:cNvSpPr>
            <p:nvPr>
              <p:custDataLst>
                <p:tags r:id="rId146"/>
              </p:custDataLst>
            </p:nvPr>
          </p:nvSpPr>
          <p:spPr bwMode="auto">
            <a:xfrm>
              <a:off x="9847263" y="4730750"/>
              <a:ext cx="1093788" cy="781050"/>
            </a:xfrm>
            <a:custGeom>
              <a:avLst/>
              <a:gdLst>
                <a:gd name="T0" fmla="*/ 1099 w 2391"/>
                <a:gd name="T1" fmla="*/ 1486 h 1715"/>
                <a:gd name="T2" fmla="*/ 1292 w 2391"/>
                <a:gd name="T3" fmla="*/ 1568 h 1715"/>
                <a:gd name="T4" fmla="*/ 1347 w 2391"/>
                <a:gd name="T5" fmla="*/ 1549 h 1715"/>
                <a:gd name="T6" fmla="*/ 1375 w 2391"/>
                <a:gd name="T7" fmla="*/ 1527 h 1715"/>
                <a:gd name="T8" fmla="*/ 1559 w 2391"/>
                <a:gd name="T9" fmla="*/ 1356 h 1715"/>
                <a:gd name="T10" fmla="*/ 1529 w 2391"/>
                <a:gd name="T11" fmla="*/ 1317 h 1715"/>
                <a:gd name="T12" fmla="*/ 1559 w 2391"/>
                <a:gd name="T13" fmla="*/ 1356 h 1715"/>
                <a:gd name="T14" fmla="*/ 1456 w 2391"/>
                <a:gd name="T15" fmla="*/ 1300 h 1715"/>
                <a:gd name="T16" fmla="*/ 1481 w 2391"/>
                <a:gd name="T17" fmla="*/ 1317 h 1715"/>
                <a:gd name="T18" fmla="*/ 1579 w 2391"/>
                <a:gd name="T19" fmla="*/ 1373 h 1715"/>
                <a:gd name="T20" fmla="*/ 1598 w 2391"/>
                <a:gd name="T21" fmla="*/ 1381 h 1715"/>
                <a:gd name="T22" fmla="*/ 1646 w 2391"/>
                <a:gd name="T23" fmla="*/ 1393 h 1715"/>
                <a:gd name="T24" fmla="*/ 1679 w 2391"/>
                <a:gd name="T25" fmla="*/ 1426 h 1715"/>
                <a:gd name="T26" fmla="*/ 1723 w 2391"/>
                <a:gd name="T27" fmla="*/ 1443 h 1715"/>
                <a:gd name="T28" fmla="*/ 1761 w 2391"/>
                <a:gd name="T29" fmla="*/ 1470 h 1715"/>
                <a:gd name="T30" fmla="*/ 1782 w 2391"/>
                <a:gd name="T31" fmla="*/ 1481 h 1715"/>
                <a:gd name="T32" fmla="*/ 2275 w 2391"/>
                <a:gd name="T33" fmla="*/ 1715 h 1715"/>
                <a:gd name="T34" fmla="*/ 2325 w 2391"/>
                <a:gd name="T35" fmla="*/ 1500 h 1715"/>
                <a:gd name="T36" fmla="*/ 2391 w 2391"/>
                <a:gd name="T37" fmla="*/ 1385 h 1715"/>
                <a:gd name="T38" fmla="*/ 1965 w 2391"/>
                <a:gd name="T39" fmla="*/ 1130 h 1715"/>
                <a:gd name="T40" fmla="*/ 1989 w 2391"/>
                <a:gd name="T41" fmla="*/ 1075 h 1715"/>
                <a:gd name="T42" fmla="*/ 1978 w 2391"/>
                <a:gd name="T43" fmla="*/ 1029 h 1715"/>
                <a:gd name="T44" fmla="*/ 1983 w 2391"/>
                <a:gd name="T45" fmla="*/ 1026 h 1715"/>
                <a:gd name="T46" fmla="*/ 2015 w 2391"/>
                <a:gd name="T47" fmla="*/ 1030 h 1715"/>
                <a:gd name="T48" fmla="*/ 2084 w 2391"/>
                <a:gd name="T49" fmla="*/ 1004 h 1715"/>
                <a:gd name="T50" fmla="*/ 1067 w 2391"/>
                <a:gd name="T51" fmla="*/ 689 h 1715"/>
                <a:gd name="T52" fmla="*/ 1244 w 2391"/>
                <a:gd name="T53" fmla="*/ 773 h 1715"/>
                <a:gd name="T54" fmla="*/ 358 w 2391"/>
                <a:gd name="T55" fmla="*/ 257 h 1715"/>
                <a:gd name="T56" fmla="*/ 427 w 2391"/>
                <a:gd name="T57" fmla="*/ 477 h 1715"/>
                <a:gd name="T58" fmla="*/ 488 w 2391"/>
                <a:gd name="T59" fmla="*/ 631 h 1715"/>
                <a:gd name="T60" fmla="*/ 0 w 2391"/>
                <a:gd name="T61" fmla="*/ 764 h 1715"/>
                <a:gd name="T62" fmla="*/ 71 w 2391"/>
                <a:gd name="T63" fmla="*/ 799 h 1715"/>
                <a:gd name="T64" fmla="*/ 68 w 2391"/>
                <a:gd name="T65" fmla="*/ 766 h 1715"/>
                <a:gd name="T66" fmla="*/ 626 w 2391"/>
                <a:gd name="T67" fmla="*/ 791 h 1715"/>
                <a:gd name="T68" fmla="*/ 855 w 2391"/>
                <a:gd name="T69" fmla="*/ 977 h 1715"/>
                <a:gd name="T70" fmla="*/ 734 w 2391"/>
                <a:gd name="T71" fmla="*/ 512 h 1715"/>
                <a:gd name="T72" fmla="*/ 603 w 2391"/>
                <a:gd name="T73" fmla="*/ 322 h 1715"/>
                <a:gd name="T74" fmla="*/ 393 w 2391"/>
                <a:gd name="T75" fmla="*/ 0 h 1715"/>
                <a:gd name="T76" fmla="*/ 303 w 2391"/>
                <a:gd name="T77" fmla="*/ 0 h 1715"/>
                <a:gd name="T78" fmla="*/ 305 w 2391"/>
                <a:gd name="T79" fmla="*/ 77 h 1715"/>
                <a:gd name="T80" fmla="*/ 393 w 2391"/>
                <a:gd name="T81" fmla="*/ 0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1" h="1715">
                  <a:moveTo>
                    <a:pt x="1206" y="1430"/>
                  </a:moveTo>
                  <a:cubicBezTo>
                    <a:pt x="1099" y="1486"/>
                    <a:pt x="1099" y="1486"/>
                    <a:pt x="1099" y="1486"/>
                  </a:cubicBezTo>
                  <a:cubicBezTo>
                    <a:pt x="1109" y="1493"/>
                    <a:pt x="1122" y="1500"/>
                    <a:pt x="1136" y="1507"/>
                  </a:cubicBezTo>
                  <a:cubicBezTo>
                    <a:pt x="1242" y="1560"/>
                    <a:pt x="1279" y="1568"/>
                    <a:pt x="1292" y="1568"/>
                  </a:cubicBezTo>
                  <a:cubicBezTo>
                    <a:pt x="1297" y="1568"/>
                    <a:pt x="1298" y="1566"/>
                    <a:pt x="1298" y="1566"/>
                  </a:cubicBezTo>
                  <a:cubicBezTo>
                    <a:pt x="1298" y="1566"/>
                    <a:pt x="1325" y="1565"/>
                    <a:pt x="1347" y="1549"/>
                  </a:cubicBezTo>
                  <a:cubicBezTo>
                    <a:pt x="1355" y="1549"/>
                    <a:pt x="1363" y="1546"/>
                    <a:pt x="1367" y="1541"/>
                  </a:cubicBezTo>
                  <a:cubicBezTo>
                    <a:pt x="1371" y="1536"/>
                    <a:pt x="1373" y="1532"/>
                    <a:pt x="1375" y="1527"/>
                  </a:cubicBezTo>
                  <a:cubicBezTo>
                    <a:pt x="1206" y="1430"/>
                    <a:pt x="1206" y="1430"/>
                    <a:pt x="1206" y="1430"/>
                  </a:cubicBezTo>
                  <a:moveTo>
                    <a:pt x="1559" y="1356"/>
                  </a:moveTo>
                  <a:cubicBezTo>
                    <a:pt x="1520" y="1330"/>
                    <a:pt x="1520" y="1330"/>
                    <a:pt x="1520" y="1330"/>
                  </a:cubicBezTo>
                  <a:cubicBezTo>
                    <a:pt x="1529" y="1317"/>
                    <a:pt x="1529" y="1317"/>
                    <a:pt x="1529" y="1317"/>
                  </a:cubicBezTo>
                  <a:cubicBezTo>
                    <a:pt x="1568" y="1342"/>
                    <a:pt x="1568" y="1342"/>
                    <a:pt x="1568" y="1342"/>
                  </a:cubicBezTo>
                  <a:cubicBezTo>
                    <a:pt x="1559" y="1356"/>
                    <a:pt x="1559" y="1356"/>
                    <a:pt x="1559" y="1356"/>
                  </a:cubicBezTo>
                  <a:moveTo>
                    <a:pt x="1978" y="1029"/>
                  </a:moveTo>
                  <a:cubicBezTo>
                    <a:pt x="1456" y="1300"/>
                    <a:pt x="1456" y="1300"/>
                    <a:pt x="1456" y="1300"/>
                  </a:cubicBezTo>
                  <a:cubicBezTo>
                    <a:pt x="1482" y="1302"/>
                    <a:pt x="1482" y="1302"/>
                    <a:pt x="1482" y="1302"/>
                  </a:cubicBezTo>
                  <a:cubicBezTo>
                    <a:pt x="1481" y="1317"/>
                    <a:pt x="1481" y="1317"/>
                    <a:pt x="1481" y="1317"/>
                  </a:cubicBezTo>
                  <a:cubicBezTo>
                    <a:pt x="1578" y="1373"/>
                    <a:pt x="1578" y="1373"/>
                    <a:pt x="1578" y="1373"/>
                  </a:cubicBezTo>
                  <a:cubicBezTo>
                    <a:pt x="1579" y="1373"/>
                    <a:pt x="1579" y="1373"/>
                    <a:pt x="1579" y="1373"/>
                  </a:cubicBezTo>
                  <a:cubicBezTo>
                    <a:pt x="1591" y="1379"/>
                    <a:pt x="1603" y="1386"/>
                    <a:pt x="1615" y="1392"/>
                  </a:cubicBezTo>
                  <a:cubicBezTo>
                    <a:pt x="1598" y="1381"/>
                    <a:pt x="1598" y="1381"/>
                    <a:pt x="1598" y="1381"/>
                  </a:cubicBezTo>
                  <a:cubicBezTo>
                    <a:pt x="1607" y="1368"/>
                    <a:pt x="1607" y="1368"/>
                    <a:pt x="1607" y="1368"/>
                  </a:cubicBezTo>
                  <a:cubicBezTo>
                    <a:pt x="1646" y="1393"/>
                    <a:pt x="1646" y="1393"/>
                    <a:pt x="1646" y="1393"/>
                  </a:cubicBezTo>
                  <a:cubicBezTo>
                    <a:pt x="1638" y="1404"/>
                    <a:pt x="1638" y="1404"/>
                    <a:pt x="1638" y="1404"/>
                  </a:cubicBezTo>
                  <a:cubicBezTo>
                    <a:pt x="1652" y="1412"/>
                    <a:pt x="1665" y="1419"/>
                    <a:pt x="1679" y="1426"/>
                  </a:cubicBezTo>
                  <a:cubicBezTo>
                    <a:pt x="1684" y="1418"/>
                    <a:pt x="1684" y="1418"/>
                    <a:pt x="1684" y="1418"/>
                  </a:cubicBezTo>
                  <a:cubicBezTo>
                    <a:pt x="1723" y="1443"/>
                    <a:pt x="1723" y="1443"/>
                    <a:pt x="1723" y="1443"/>
                  </a:cubicBezTo>
                  <a:cubicBezTo>
                    <a:pt x="1720" y="1448"/>
                    <a:pt x="1720" y="1448"/>
                    <a:pt x="1720" y="1448"/>
                  </a:cubicBezTo>
                  <a:cubicBezTo>
                    <a:pt x="1734" y="1456"/>
                    <a:pt x="1748" y="1463"/>
                    <a:pt x="1761" y="1470"/>
                  </a:cubicBezTo>
                  <a:cubicBezTo>
                    <a:pt x="1762" y="1469"/>
                    <a:pt x="1762" y="1469"/>
                    <a:pt x="1762" y="1469"/>
                  </a:cubicBezTo>
                  <a:cubicBezTo>
                    <a:pt x="1782" y="1481"/>
                    <a:pt x="1782" y="1481"/>
                    <a:pt x="1782" y="1481"/>
                  </a:cubicBezTo>
                  <a:cubicBezTo>
                    <a:pt x="1933" y="1562"/>
                    <a:pt x="2063" y="1633"/>
                    <a:pt x="2137" y="1673"/>
                  </a:cubicBezTo>
                  <a:cubicBezTo>
                    <a:pt x="2180" y="1697"/>
                    <a:pt x="2227" y="1711"/>
                    <a:pt x="2275" y="1715"/>
                  </a:cubicBezTo>
                  <a:cubicBezTo>
                    <a:pt x="2353" y="1629"/>
                    <a:pt x="2353" y="1629"/>
                    <a:pt x="2353" y="1629"/>
                  </a:cubicBezTo>
                  <a:cubicBezTo>
                    <a:pt x="2336" y="1575"/>
                    <a:pt x="2325" y="1528"/>
                    <a:pt x="2325" y="1500"/>
                  </a:cubicBezTo>
                  <a:cubicBezTo>
                    <a:pt x="2325" y="1438"/>
                    <a:pt x="2351" y="1397"/>
                    <a:pt x="2391" y="1385"/>
                  </a:cubicBezTo>
                  <a:cubicBezTo>
                    <a:pt x="2391" y="1385"/>
                    <a:pt x="2391" y="1385"/>
                    <a:pt x="2391" y="1385"/>
                  </a:cubicBezTo>
                  <a:cubicBezTo>
                    <a:pt x="2322" y="1327"/>
                    <a:pt x="2159" y="1234"/>
                    <a:pt x="1963" y="1131"/>
                  </a:cubicBezTo>
                  <a:cubicBezTo>
                    <a:pt x="1964" y="1131"/>
                    <a:pt x="1964" y="1130"/>
                    <a:pt x="1965" y="1130"/>
                  </a:cubicBezTo>
                  <a:cubicBezTo>
                    <a:pt x="1973" y="1129"/>
                    <a:pt x="1981" y="1127"/>
                    <a:pt x="1985" y="1122"/>
                  </a:cubicBezTo>
                  <a:cubicBezTo>
                    <a:pt x="1999" y="1105"/>
                    <a:pt x="1998" y="1087"/>
                    <a:pt x="1989" y="1075"/>
                  </a:cubicBezTo>
                  <a:cubicBezTo>
                    <a:pt x="1989" y="1062"/>
                    <a:pt x="1986" y="1047"/>
                    <a:pt x="1980" y="1030"/>
                  </a:cubicBezTo>
                  <a:cubicBezTo>
                    <a:pt x="1978" y="1029"/>
                    <a:pt x="1978" y="1029"/>
                    <a:pt x="1978" y="1029"/>
                  </a:cubicBezTo>
                  <a:moveTo>
                    <a:pt x="2094" y="969"/>
                  </a:moveTo>
                  <a:cubicBezTo>
                    <a:pt x="1983" y="1026"/>
                    <a:pt x="1983" y="1026"/>
                    <a:pt x="1983" y="1026"/>
                  </a:cubicBezTo>
                  <a:cubicBezTo>
                    <a:pt x="1996" y="1030"/>
                    <a:pt x="2004" y="1031"/>
                    <a:pt x="2009" y="1031"/>
                  </a:cubicBezTo>
                  <a:cubicBezTo>
                    <a:pt x="2014" y="1031"/>
                    <a:pt x="2015" y="1030"/>
                    <a:pt x="2015" y="1030"/>
                  </a:cubicBezTo>
                  <a:cubicBezTo>
                    <a:pt x="2015" y="1030"/>
                    <a:pt x="2042" y="1028"/>
                    <a:pt x="2064" y="1012"/>
                  </a:cubicBezTo>
                  <a:cubicBezTo>
                    <a:pt x="2072" y="1012"/>
                    <a:pt x="2080" y="1010"/>
                    <a:pt x="2084" y="1004"/>
                  </a:cubicBezTo>
                  <a:cubicBezTo>
                    <a:pt x="2094" y="992"/>
                    <a:pt x="2096" y="979"/>
                    <a:pt x="2094" y="969"/>
                  </a:cubicBezTo>
                  <a:moveTo>
                    <a:pt x="1067" y="689"/>
                  </a:moveTo>
                  <a:cubicBezTo>
                    <a:pt x="1073" y="863"/>
                    <a:pt x="1073" y="863"/>
                    <a:pt x="1073" y="863"/>
                  </a:cubicBezTo>
                  <a:cubicBezTo>
                    <a:pt x="1244" y="773"/>
                    <a:pt x="1244" y="773"/>
                    <a:pt x="1244" y="773"/>
                  </a:cubicBezTo>
                  <a:cubicBezTo>
                    <a:pt x="1180" y="742"/>
                    <a:pt x="1120" y="714"/>
                    <a:pt x="1067" y="689"/>
                  </a:cubicBezTo>
                  <a:moveTo>
                    <a:pt x="358" y="257"/>
                  </a:moveTo>
                  <a:cubicBezTo>
                    <a:pt x="422" y="475"/>
                    <a:pt x="422" y="475"/>
                    <a:pt x="422" y="475"/>
                  </a:cubicBezTo>
                  <a:cubicBezTo>
                    <a:pt x="427" y="477"/>
                    <a:pt x="427" y="477"/>
                    <a:pt x="427" y="477"/>
                  </a:cubicBezTo>
                  <a:cubicBezTo>
                    <a:pt x="409" y="478"/>
                    <a:pt x="396" y="482"/>
                    <a:pt x="388" y="489"/>
                  </a:cubicBezTo>
                  <a:cubicBezTo>
                    <a:pt x="388" y="489"/>
                    <a:pt x="424" y="548"/>
                    <a:pt x="488" y="631"/>
                  </a:cubicBezTo>
                  <a:cubicBezTo>
                    <a:pt x="41" y="754"/>
                    <a:pt x="41" y="754"/>
                    <a:pt x="41" y="754"/>
                  </a:cubicBezTo>
                  <a:cubicBezTo>
                    <a:pt x="0" y="764"/>
                    <a:pt x="0" y="764"/>
                    <a:pt x="0" y="764"/>
                  </a:cubicBezTo>
                  <a:cubicBezTo>
                    <a:pt x="19" y="799"/>
                    <a:pt x="19" y="799"/>
                    <a:pt x="19" y="799"/>
                  </a:cubicBezTo>
                  <a:cubicBezTo>
                    <a:pt x="71" y="799"/>
                    <a:pt x="71" y="799"/>
                    <a:pt x="71" y="799"/>
                  </a:cubicBezTo>
                  <a:cubicBezTo>
                    <a:pt x="55" y="776"/>
                    <a:pt x="55" y="776"/>
                    <a:pt x="55" y="776"/>
                  </a:cubicBezTo>
                  <a:cubicBezTo>
                    <a:pt x="68" y="766"/>
                    <a:pt x="68" y="766"/>
                    <a:pt x="68" y="766"/>
                  </a:cubicBezTo>
                  <a:cubicBezTo>
                    <a:pt x="91" y="798"/>
                    <a:pt x="91" y="798"/>
                    <a:pt x="91" y="798"/>
                  </a:cubicBezTo>
                  <a:cubicBezTo>
                    <a:pt x="626" y="791"/>
                    <a:pt x="626" y="791"/>
                    <a:pt x="626" y="791"/>
                  </a:cubicBezTo>
                  <a:cubicBezTo>
                    <a:pt x="689" y="857"/>
                    <a:pt x="763" y="925"/>
                    <a:pt x="845" y="982"/>
                  </a:cubicBezTo>
                  <a:cubicBezTo>
                    <a:pt x="855" y="977"/>
                    <a:pt x="855" y="977"/>
                    <a:pt x="855" y="977"/>
                  </a:cubicBezTo>
                  <a:cubicBezTo>
                    <a:pt x="855" y="399"/>
                    <a:pt x="855" y="399"/>
                    <a:pt x="855" y="399"/>
                  </a:cubicBezTo>
                  <a:cubicBezTo>
                    <a:pt x="734" y="512"/>
                    <a:pt x="734" y="512"/>
                    <a:pt x="734" y="512"/>
                  </a:cubicBezTo>
                  <a:cubicBezTo>
                    <a:pt x="730" y="516"/>
                    <a:pt x="730" y="516"/>
                    <a:pt x="730" y="516"/>
                  </a:cubicBezTo>
                  <a:cubicBezTo>
                    <a:pt x="603" y="322"/>
                    <a:pt x="603" y="322"/>
                    <a:pt x="603" y="322"/>
                  </a:cubicBezTo>
                  <a:cubicBezTo>
                    <a:pt x="358" y="257"/>
                    <a:pt x="358" y="257"/>
                    <a:pt x="358" y="257"/>
                  </a:cubicBezTo>
                  <a:moveTo>
                    <a:pt x="393" y="0"/>
                  </a:moveTo>
                  <a:cubicBezTo>
                    <a:pt x="373" y="0"/>
                    <a:pt x="373" y="0"/>
                    <a:pt x="373" y="0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5" y="77"/>
                    <a:pt x="305" y="77"/>
                    <a:pt x="305" y="77"/>
                  </a:cubicBezTo>
                  <a:cubicBezTo>
                    <a:pt x="437" y="67"/>
                    <a:pt x="437" y="67"/>
                    <a:pt x="437" y="67"/>
                  </a:cubicBezTo>
                  <a:cubicBezTo>
                    <a:pt x="393" y="0"/>
                    <a:pt x="393" y="0"/>
                    <a:pt x="393" y="0"/>
                  </a:cubicBezTo>
                </a:path>
              </a:pathLst>
            </a:custGeom>
            <a:solidFill>
              <a:srgbClr val="73B6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5" name="PA-任意多边形 150"/>
            <p:cNvSpPr>
              <a:spLocks noEditPoints="1"/>
            </p:cNvSpPr>
            <p:nvPr>
              <p:custDataLst>
                <p:tags r:id="rId147"/>
              </p:custDataLst>
            </p:nvPr>
          </p:nvSpPr>
          <p:spPr bwMode="auto">
            <a:xfrm>
              <a:off x="9986963" y="4760913"/>
              <a:ext cx="346075" cy="122238"/>
            </a:xfrm>
            <a:custGeom>
              <a:avLst/>
              <a:gdLst>
                <a:gd name="T0" fmla="*/ 719 w 757"/>
                <a:gd name="T1" fmla="*/ 201 h 269"/>
                <a:gd name="T2" fmla="*/ 713 w 757"/>
                <a:gd name="T3" fmla="*/ 201 h 269"/>
                <a:gd name="T4" fmla="*/ 706 w 757"/>
                <a:gd name="T5" fmla="*/ 201 h 269"/>
                <a:gd name="T6" fmla="*/ 689 w 757"/>
                <a:gd name="T7" fmla="*/ 203 h 269"/>
                <a:gd name="T8" fmla="*/ 626 w 757"/>
                <a:gd name="T9" fmla="*/ 262 h 269"/>
                <a:gd name="T10" fmla="*/ 749 w 757"/>
                <a:gd name="T11" fmla="*/ 262 h 269"/>
                <a:gd name="T12" fmla="*/ 750 w 757"/>
                <a:gd name="T13" fmla="*/ 269 h 269"/>
                <a:gd name="T14" fmla="*/ 757 w 757"/>
                <a:gd name="T15" fmla="*/ 236 h 269"/>
                <a:gd name="T16" fmla="*/ 719 w 757"/>
                <a:gd name="T17" fmla="*/ 201 h 269"/>
                <a:gd name="T18" fmla="*/ 132 w 757"/>
                <a:gd name="T19" fmla="*/ 0 h 269"/>
                <a:gd name="T20" fmla="*/ 0 w 757"/>
                <a:gd name="T21" fmla="*/ 10 h 269"/>
                <a:gd name="T22" fmla="*/ 53 w 757"/>
                <a:gd name="T23" fmla="*/ 190 h 269"/>
                <a:gd name="T24" fmla="*/ 298 w 757"/>
                <a:gd name="T25" fmla="*/ 255 h 269"/>
                <a:gd name="T26" fmla="*/ 132 w 757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7" h="269">
                  <a:moveTo>
                    <a:pt x="719" y="201"/>
                  </a:moveTo>
                  <a:cubicBezTo>
                    <a:pt x="717" y="201"/>
                    <a:pt x="715" y="201"/>
                    <a:pt x="713" y="201"/>
                  </a:cubicBezTo>
                  <a:cubicBezTo>
                    <a:pt x="711" y="201"/>
                    <a:pt x="708" y="201"/>
                    <a:pt x="706" y="201"/>
                  </a:cubicBezTo>
                  <a:cubicBezTo>
                    <a:pt x="697" y="201"/>
                    <a:pt x="689" y="203"/>
                    <a:pt x="689" y="203"/>
                  </a:cubicBezTo>
                  <a:cubicBezTo>
                    <a:pt x="626" y="262"/>
                    <a:pt x="626" y="262"/>
                    <a:pt x="626" y="262"/>
                  </a:cubicBezTo>
                  <a:cubicBezTo>
                    <a:pt x="749" y="262"/>
                    <a:pt x="749" y="262"/>
                    <a:pt x="749" y="262"/>
                  </a:cubicBezTo>
                  <a:cubicBezTo>
                    <a:pt x="750" y="269"/>
                    <a:pt x="750" y="269"/>
                    <a:pt x="750" y="269"/>
                  </a:cubicBezTo>
                  <a:cubicBezTo>
                    <a:pt x="755" y="253"/>
                    <a:pt x="757" y="242"/>
                    <a:pt x="757" y="236"/>
                  </a:cubicBezTo>
                  <a:cubicBezTo>
                    <a:pt x="756" y="206"/>
                    <a:pt x="735" y="201"/>
                    <a:pt x="719" y="201"/>
                  </a:cubicBezTo>
                  <a:moveTo>
                    <a:pt x="132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CAB2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6" name="PA-任意多边形 151"/>
            <p:cNvSpPr>
              <a:spLocks noEditPoints="1"/>
            </p:cNvSpPr>
            <p:nvPr>
              <p:custDataLst>
                <p:tags r:id="rId148"/>
              </p:custDataLst>
            </p:nvPr>
          </p:nvSpPr>
          <p:spPr bwMode="auto">
            <a:xfrm>
              <a:off x="10239375" y="4879975"/>
              <a:ext cx="330200" cy="546100"/>
            </a:xfrm>
            <a:custGeom>
              <a:avLst/>
              <a:gdLst>
                <a:gd name="T0" fmla="*/ 580 w 723"/>
                <a:gd name="T1" fmla="*/ 982 h 1198"/>
                <a:gd name="T2" fmla="*/ 351 w 723"/>
                <a:gd name="T3" fmla="*/ 1101 h 1198"/>
                <a:gd name="T4" fmla="*/ 520 w 723"/>
                <a:gd name="T5" fmla="*/ 1198 h 1198"/>
                <a:gd name="T6" fmla="*/ 519 w 723"/>
                <a:gd name="T7" fmla="*/ 1169 h 1198"/>
                <a:gd name="T8" fmla="*/ 598 w 723"/>
                <a:gd name="T9" fmla="*/ 1194 h 1198"/>
                <a:gd name="T10" fmla="*/ 604 w 723"/>
                <a:gd name="T11" fmla="*/ 1193 h 1198"/>
                <a:gd name="T12" fmla="*/ 653 w 723"/>
                <a:gd name="T13" fmla="*/ 1176 h 1198"/>
                <a:gd name="T14" fmla="*/ 673 w 723"/>
                <a:gd name="T15" fmla="*/ 1167 h 1198"/>
                <a:gd name="T16" fmla="*/ 677 w 723"/>
                <a:gd name="T17" fmla="*/ 1120 h 1198"/>
                <a:gd name="T18" fmla="*/ 668 w 723"/>
                <a:gd name="T19" fmla="*/ 1076 h 1198"/>
                <a:gd name="T20" fmla="*/ 649 w 723"/>
                <a:gd name="T21" fmla="*/ 1059 h 1198"/>
                <a:gd name="T22" fmla="*/ 644 w 723"/>
                <a:gd name="T23" fmla="*/ 1049 h 1198"/>
                <a:gd name="T24" fmla="*/ 723 w 723"/>
                <a:gd name="T25" fmla="*/ 1044 h 1198"/>
                <a:gd name="T26" fmla="*/ 626 w 723"/>
                <a:gd name="T27" fmla="*/ 988 h 1198"/>
                <a:gd name="T28" fmla="*/ 626 w 723"/>
                <a:gd name="T29" fmla="*/ 989 h 1198"/>
                <a:gd name="T30" fmla="*/ 580 w 723"/>
                <a:gd name="T31" fmla="*/ 986 h 1198"/>
                <a:gd name="T32" fmla="*/ 580 w 723"/>
                <a:gd name="T33" fmla="*/ 982 h 1198"/>
                <a:gd name="T34" fmla="*/ 199 w 723"/>
                <a:gd name="T35" fmla="*/ 0 h 1198"/>
                <a:gd name="T36" fmla="*/ 76 w 723"/>
                <a:gd name="T37" fmla="*/ 0 h 1198"/>
                <a:gd name="T38" fmla="*/ 0 w 723"/>
                <a:gd name="T39" fmla="*/ 70 h 1198"/>
                <a:gd name="T40" fmla="*/ 0 w 723"/>
                <a:gd name="T41" fmla="*/ 648 h 1198"/>
                <a:gd name="T42" fmla="*/ 218 w 723"/>
                <a:gd name="T43" fmla="*/ 534 h 1198"/>
                <a:gd name="T44" fmla="*/ 212 w 723"/>
                <a:gd name="T45" fmla="*/ 360 h 1198"/>
                <a:gd name="T46" fmla="*/ 71 w 723"/>
                <a:gd name="T47" fmla="*/ 293 h 1198"/>
                <a:gd name="T48" fmla="*/ 200 w 723"/>
                <a:gd name="T49" fmla="*/ 7 h 1198"/>
                <a:gd name="T50" fmla="*/ 199 w 723"/>
                <a:gd name="T51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3" h="1198">
                  <a:moveTo>
                    <a:pt x="580" y="982"/>
                  </a:moveTo>
                  <a:cubicBezTo>
                    <a:pt x="351" y="1101"/>
                    <a:pt x="351" y="1101"/>
                    <a:pt x="351" y="1101"/>
                  </a:cubicBezTo>
                  <a:cubicBezTo>
                    <a:pt x="520" y="1198"/>
                    <a:pt x="520" y="1198"/>
                    <a:pt x="520" y="1198"/>
                  </a:cubicBezTo>
                  <a:cubicBezTo>
                    <a:pt x="524" y="1187"/>
                    <a:pt x="523" y="1177"/>
                    <a:pt x="519" y="1169"/>
                  </a:cubicBezTo>
                  <a:cubicBezTo>
                    <a:pt x="568" y="1190"/>
                    <a:pt x="589" y="1194"/>
                    <a:pt x="598" y="1194"/>
                  </a:cubicBezTo>
                  <a:cubicBezTo>
                    <a:pt x="603" y="1194"/>
                    <a:pt x="604" y="1193"/>
                    <a:pt x="604" y="1193"/>
                  </a:cubicBezTo>
                  <a:cubicBezTo>
                    <a:pt x="604" y="1193"/>
                    <a:pt x="631" y="1192"/>
                    <a:pt x="653" y="1176"/>
                  </a:cubicBezTo>
                  <a:cubicBezTo>
                    <a:pt x="661" y="1175"/>
                    <a:pt x="669" y="1173"/>
                    <a:pt x="673" y="1167"/>
                  </a:cubicBezTo>
                  <a:cubicBezTo>
                    <a:pt x="687" y="1150"/>
                    <a:pt x="686" y="1133"/>
                    <a:pt x="677" y="1120"/>
                  </a:cubicBezTo>
                  <a:cubicBezTo>
                    <a:pt x="677" y="1108"/>
                    <a:pt x="674" y="1093"/>
                    <a:pt x="668" y="1076"/>
                  </a:cubicBezTo>
                  <a:cubicBezTo>
                    <a:pt x="649" y="1059"/>
                    <a:pt x="649" y="1059"/>
                    <a:pt x="649" y="1059"/>
                  </a:cubicBezTo>
                  <a:cubicBezTo>
                    <a:pt x="644" y="1049"/>
                    <a:pt x="644" y="1049"/>
                    <a:pt x="644" y="1049"/>
                  </a:cubicBezTo>
                  <a:cubicBezTo>
                    <a:pt x="723" y="1044"/>
                    <a:pt x="723" y="1044"/>
                    <a:pt x="723" y="1044"/>
                  </a:cubicBezTo>
                  <a:cubicBezTo>
                    <a:pt x="626" y="988"/>
                    <a:pt x="626" y="988"/>
                    <a:pt x="626" y="988"/>
                  </a:cubicBezTo>
                  <a:cubicBezTo>
                    <a:pt x="626" y="989"/>
                    <a:pt x="626" y="989"/>
                    <a:pt x="626" y="989"/>
                  </a:cubicBezTo>
                  <a:cubicBezTo>
                    <a:pt x="580" y="986"/>
                    <a:pt x="580" y="986"/>
                    <a:pt x="580" y="986"/>
                  </a:cubicBezTo>
                  <a:cubicBezTo>
                    <a:pt x="580" y="982"/>
                    <a:pt x="580" y="982"/>
                    <a:pt x="580" y="982"/>
                  </a:cubicBezTo>
                  <a:moveTo>
                    <a:pt x="199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218" y="534"/>
                    <a:pt x="218" y="534"/>
                    <a:pt x="218" y="534"/>
                  </a:cubicBezTo>
                  <a:cubicBezTo>
                    <a:pt x="212" y="360"/>
                    <a:pt x="212" y="360"/>
                    <a:pt x="212" y="360"/>
                  </a:cubicBezTo>
                  <a:cubicBezTo>
                    <a:pt x="156" y="333"/>
                    <a:pt x="108" y="311"/>
                    <a:pt x="71" y="293"/>
                  </a:cubicBezTo>
                  <a:cubicBezTo>
                    <a:pt x="114" y="205"/>
                    <a:pt x="178" y="71"/>
                    <a:pt x="200" y="7"/>
                  </a:cubicBezTo>
                  <a:cubicBezTo>
                    <a:pt x="199" y="0"/>
                    <a:pt x="199" y="0"/>
                    <a:pt x="199" y="0"/>
                  </a:cubicBezTo>
                </a:path>
              </a:pathLst>
            </a:custGeom>
            <a:solidFill>
              <a:srgbClr val="CAB2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7" name="PA-任意多边形 152"/>
            <p:cNvSpPr/>
            <p:nvPr>
              <p:custDataLst>
                <p:tags r:id="rId149"/>
              </p:custDataLst>
            </p:nvPr>
          </p:nvSpPr>
          <p:spPr bwMode="auto">
            <a:xfrm>
              <a:off x="10888663" y="5472113"/>
              <a:ext cx="49213" cy="39688"/>
            </a:xfrm>
            <a:custGeom>
              <a:avLst/>
              <a:gdLst>
                <a:gd name="T0" fmla="*/ 78 w 108"/>
                <a:gd name="T1" fmla="*/ 0 h 89"/>
                <a:gd name="T2" fmla="*/ 0 w 108"/>
                <a:gd name="T3" fmla="*/ 86 h 89"/>
                <a:gd name="T4" fmla="*/ 4 w 108"/>
                <a:gd name="T5" fmla="*/ 86 h 89"/>
                <a:gd name="T6" fmla="*/ 95 w 108"/>
                <a:gd name="T7" fmla="*/ 89 h 89"/>
                <a:gd name="T8" fmla="*/ 108 w 108"/>
                <a:gd name="T9" fmla="*/ 89 h 89"/>
                <a:gd name="T10" fmla="*/ 78 w 108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89">
                  <a:moveTo>
                    <a:pt x="78" y="0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2" y="86"/>
                    <a:pt x="3" y="86"/>
                    <a:pt x="4" y="86"/>
                  </a:cubicBezTo>
                  <a:cubicBezTo>
                    <a:pt x="32" y="88"/>
                    <a:pt x="64" y="89"/>
                    <a:pt x="95" y="89"/>
                  </a:cubicBezTo>
                  <a:cubicBezTo>
                    <a:pt x="100" y="89"/>
                    <a:pt x="104" y="89"/>
                    <a:pt x="108" y="89"/>
                  </a:cubicBezTo>
                  <a:cubicBezTo>
                    <a:pt x="97" y="59"/>
                    <a:pt x="86" y="28"/>
                    <a:pt x="78" y="0"/>
                  </a:cubicBezTo>
                </a:path>
              </a:pathLst>
            </a:custGeom>
            <a:solidFill>
              <a:srgbClr val="CAB2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88" name="PA-图片 153"/>
            <p:cNvPicPr>
              <a:picLocks noChangeAspect="1" noChangeArrowheads="1"/>
            </p:cNvPicPr>
            <p:nvPr>
              <p:custDataLst>
                <p:tags r:id="rId150"/>
              </p:custDataLst>
            </p:nvPr>
          </p:nvPicPr>
          <p:blipFill>
            <a:blip r:embed="rId2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4825" y="4949825"/>
              <a:ext cx="111125" cy="1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9" name="PA-任意多边形 154"/>
            <p:cNvSpPr/>
            <p:nvPr>
              <p:custDataLst>
                <p:tags r:id="rId151"/>
              </p:custDataLst>
            </p:nvPr>
          </p:nvSpPr>
          <p:spPr bwMode="auto">
            <a:xfrm>
              <a:off x="10648950" y="4949825"/>
              <a:ext cx="123825" cy="41275"/>
            </a:xfrm>
            <a:custGeom>
              <a:avLst/>
              <a:gdLst>
                <a:gd name="T0" fmla="*/ 271 w 271"/>
                <a:gd name="T1" fmla="*/ 0 h 91"/>
                <a:gd name="T2" fmla="*/ 37 w 271"/>
                <a:gd name="T3" fmla="*/ 35 h 91"/>
                <a:gd name="T4" fmla="*/ 0 w 271"/>
                <a:gd name="T5" fmla="*/ 91 h 91"/>
                <a:gd name="T6" fmla="*/ 257 w 271"/>
                <a:gd name="T7" fmla="*/ 58 h 91"/>
                <a:gd name="T8" fmla="*/ 271 w 27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91">
                  <a:moveTo>
                    <a:pt x="271" y="0"/>
                  </a:moveTo>
                  <a:cubicBezTo>
                    <a:pt x="37" y="35"/>
                    <a:pt x="37" y="35"/>
                    <a:pt x="37" y="3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62" y="37"/>
                    <a:pt x="267" y="18"/>
                    <a:pt x="271" y="0"/>
                  </a:cubicBezTo>
                </a:path>
              </a:pathLst>
            </a:custGeom>
            <a:solidFill>
              <a:srgbClr val="C5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0" name="PA-任意多边形 155"/>
            <p:cNvSpPr/>
            <p:nvPr>
              <p:custDataLst>
                <p:tags r:id="rId152"/>
              </p:custDataLst>
            </p:nvPr>
          </p:nvSpPr>
          <p:spPr bwMode="auto">
            <a:xfrm>
              <a:off x="10337800" y="4976813"/>
              <a:ext cx="468313" cy="346075"/>
            </a:xfrm>
            <a:custGeom>
              <a:avLst/>
              <a:gdLst>
                <a:gd name="T0" fmla="*/ 937 w 1021"/>
                <a:gd name="T1" fmla="*/ 0 h 759"/>
                <a:gd name="T2" fmla="*/ 680 w 1021"/>
                <a:gd name="T3" fmla="*/ 33 h 759"/>
                <a:gd name="T4" fmla="*/ 523 w 1021"/>
                <a:gd name="T5" fmla="*/ 267 h 759"/>
                <a:gd name="T6" fmla="*/ 430 w 1021"/>
                <a:gd name="T7" fmla="*/ 358 h 759"/>
                <a:gd name="T8" fmla="*/ 171 w 1021"/>
                <a:gd name="T9" fmla="*/ 232 h 759"/>
                <a:gd name="T10" fmla="*/ 0 w 1021"/>
                <a:gd name="T11" fmla="*/ 322 h 759"/>
                <a:gd name="T12" fmla="*/ 3 w 1021"/>
                <a:gd name="T13" fmla="*/ 412 h 759"/>
                <a:gd name="T14" fmla="*/ 307 w 1021"/>
                <a:gd name="T15" fmla="*/ 716 h 759"/>
                <a:gd name="T16" fmla="*/ 379 w 1021"/>
                <a:gd name="T17" fmla="*/ 759 h 759"/>
                <a:gd name="T18" fmla="*/ 383 w 1021"/>
                <a:gd name="T19" fmla="*/ 759 h 759"/>
                <a:gd name="T20" fmla="*/ 905 w 1021"/>
                <a:gd name="T21" fmla="*/ 488 h 759"/>
                <a:gd name="T22" fmla="*/ 898 w 1021"/>
                <a:gd name="T23" fmla="*/ 481 h 759"/>
                <a:gd name="T24" fmla="*/ 910 w 1021"/>
                <a:gd name="T25" fmla="*/ 485 h 759"/>
                <a:gd name="T26" fmla="*/ 1021 w 1021"/>
                <a:gd name="T27" fmla="*/ 428 h 759"/>
                <a:gd name="T28" fmla="*/ 1015 w 1021"/>
                <a:gd name="T29" fmla="*/ 416 h 759"/>
                <a:gd name="T30" fmla="*/ 1006 w 1021"/>
                <a:gd name="T31" fmla="*/ 372 h 759"/>
                <a:gd name="T32" fmla="*/ 905 w 1021"/>
                <a:gd name="T33" fmla="*/ 283 h 759"/>
                <a:gd name="T34" fmla="*/ 905 w 1021"/>
                <a:gd name="T35" fmla="*/ 283 h 759"/>
                <a:gd name="T36" fmla="*/ 901 w 1021"/>
                <a:gd name="T37" fmla="*/ 279 h 759"/>
                <a:gd name="T38" fmla="*/ 901 w 1021"/>
                <a:gd name="T39" fmla="*/ 279 h 759"/>
                <a:gd name="T40" fmla="*/ 869 w 1021"/>
                <a:gd name="T41" fmla="*/ 253 h 759"/>
                <a:gd name="T42" fmla="*/ 937 w 1021"/>
                <a:gd name="T43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1" h="759">
                  <a:moveTo>
                    <a:pt x="937" y="0"/>
                  </a:moveTo>
                  <a:cubicBezTo>
                    <a:pt x="680" y="33"/>
                    <a:pt x="680" y="33"/>
                    <a:pt x="680" y="33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430" y="358"/>
                    <a:pt x="430" y="358"/>
                    <a:pt x="430" y="358"/>
                  </a:cubicBezTo>
                  <a:cubicBezTo>
                    <a:pt x="340" y="313"/>
                    <a:pt x="252" y="271"/>
                    <a:pt x="171" y="23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3" y="412"/>
                    <a:pt x="3" y="412"/>
                    <a:pt x="3" y="412"/>
                  </a:cubicBezTo>
                  <a:cubicBezTo>
                    <a:pt x="307" y="716"/>
                    <a:pt x="307" y="716"/>
                    <a:pt x="307" y="716"/>
                  </a:cubicBezTo>
                  <a:cubicBezTo>
                    <a:pt x="379" y="759"/>
                    <a:pt x="379" y="759"/>
                    <a:pt x="379" y="759"/>
                  </a:cubicBezTo>
                  <a:cubicBezTo>
                    <a:pt x="383" y="759"/>
                    <a:pt x="383" y="759"/>
                    <a:pt x="383" y="759"/>
                  </a:cubicBezTo>
                  <a:cubicBezTo>
                    <a:pt x="905" y="488"/>
                    <a:pt x="905" y="488"/>
                    <a:pt x="905" y="488"/>
                  </a:cubicBezTo>
                  <a:cubicBezTo>
                    <a:pt x="898" y="481"/>
                    <a:pt x="898" y="481"/>
                    <a:pt x="898" y="481"/>
                  </a:cubicBezTo>
                  <a:cubicBezTo>
                    <a:pt x="903" y="483"/>
                    <a:pt x="907" y="484"/>
                    <a:pt x="910" y="485"/>
                  </a:cubicBezTo>
                  <a:cubicBezTo>
                    <a:pt x="1021" y="428"/>
                    <a:pt x="1021" y="428"/>
                    <a:pt x="1021" y="428"/>
                  </a:cubicBezTo>
                  <a:cubicBezTo>
                    <a:pt x="1019" y="424"/>
                    <a:pt x="1018" y="420"/>
                    <a:pt x="1015" y="416"/>
                  </a:cubicBezTo>
                  <a:cubicBezTo>
                    <a:pt x="1015" y="404"/>
                    <a:pt x="1012" y="389"/>
                    <a:pt x="1006" y="372"/>
                  </a:cubicBezTo>
                  <a:cubicBezTo>
                    <a:pt x="905" y="283"/>
                    <a:pt x="905" y="283"/>
                    <a:pt x="905" y="283"/>
                  </a:cubicBezTo>
                  <a:cubicBezTo>
                    <a:pt x="905" y="283"/>
                    <a:pt x="905" y="283"/>
                    <a:pt x="905" y="283"/>
                  </a:cubicBezTo>
                  <a:cubicBezTo>
                    <a:pt x="901" y="279"/>
                    <a:pt x="901" y="279"/>
                    <a:pt x="901" y="279"/>
                  </a:cubicBezTo>
                  <a:cubicBezTo>
                    <a:pt x="901" y="279"/>
                    <a:pt x="901" y="279"/>
                    <a:pt x="901" y="279"/>
                  </a:cubicBezTo>
                  <a:cubicBezTo>
                    <a:pt x="869" y="253"/>
                    <a:pt x="869" y="253"/>
                    <a:pt x="869" y="253"/>
                  </a:cubicBezTo>
                  <a:cubicBezTo>
                    <a:pt x="893" y="166"/>
                    <a:pt x="918" y="76"/>
                    <a:pt x="937" y="0"/>
                  </a:cubicBezTo>
                </a:path>
              </a:pathLst>
            </a:custGeom>
            <a:solidFill>
              <a:srgbClr val="6AA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1" name="PA-任意多边形 156"/>
            <p:cNvSpPr>
              <a:spLocks noEditPoints="1"/>
            </p:cNvSpPr>
            <p:nvPr>
              <p:custDataLst>
                <p:tags r:id="rId153"/>
              </p:custDataLst>
            </p:nvPr>
          </p:nvSpPr>
          <p:spPr bwMode="auto">
            <a:xfrm>
              <a:off x="9942513" y="5175250"/>
              <a:ext cx="457200" cy="231775"/>
            </a:xfrm>
            <a:custGeom>
              <a:avLst/>
              <a:gdLst>
                <a:gd name="T0" fmla="*/ 812 w 999"/>
                <a:gd name="T1" fmla="*/ 304 h 509"/>
                <a:gd name="T2" fmla="*/ 766 w 999"/>
                <a:gd name="T3" fmla="*/ 301 h 509"/>
                <a:gd name="T4" fmla="*/ 767 w 999"/>
                <a:gd name="T5" fmla="*/ 285 h 509"/>
                <a:gd name="T6" fmla="*/ 814 w 999"/>
                <a:gd name="T7" fmla="*/ 288 h 509"/>
                <a:gd name="T8" fmla="*/ 812 w 999"/>
                <a:gd name="T9" fmla="*/ 304 h 509"/>
                <a:gd name="T10" fmla="*/ 720 w 999"/>
                <a:gd name="T11" fmla="*/ 297 h 509"/>
                <a:gd name="T12" fmla="*/ 674 w 999"/>
                <a:gd name="T13" fmla="*/ 293 h 509"/>
                <a:gd name="T14" fmla="*/ 675 w 999"/>
                <a:gd name="T15" fmla="*/ 277 h 509"/>
                <a:gd name="T16" fmla="*/ 721 w 999"/>
                <a:gd name="T17" fmla="*/ 281 h 509"/>
                <a:gd name="T18" fmla="*/ 720 w 999"/>
                <a:gd name="T19" fmla="*/ 297 h 509"/>
                <a:gd name="T20" fmla="*/ 628 w 999"/>
                <a:gd name="T21" fmla="*/ 290 h 509"/>
                <a:gd name="T22" fmla="*/ 581 w 999"/>
                <a:gd name="T23" fmla="*/ 286 h 509"/>
                <a:gd name="T24" fmla="*/ 583 w 999"/>
                <a:gd name="T25" fmla="*/ 270 h 509"/>
                <a:gd name="T26" fmla="*/ 629 w 999"/>
                <a:gd name="T27" fmla="*/ 274 h 509"/>
                <a:gd name="T28" fmla="*/ 628 w 999"/>
                <a:gd name="T29" fmla="*/ 290 h 509"/>
                <a:gd name="T30" fmla="*/ 535 w 999"/>
                <a:gd name="T31" fmla="*/ 282 h 509"/>
                <a:gd name="T32" fmla="*/ 489 w 999"/>
                <a:gd name="T33" fmla="*/ 279 h 509"/>
                <a:gd name="T34" fmla="*/ 490 w 999"/>
                <a:gd name="T35" fmla="*/ 263 h 509"/>
                <a:gd name="T36" fmla="*/ 536 w 999"/>
                <a:gd name="T37" fmla="*/ 266 h 509"/>
                <a:gd name="T38" fmla="*/ 535 w 999"/>
                <a:gd name="T39" fmla="*/ 282 h 509"/>
                <a:gd name="T40" fmla="*/ 744 w 999"/>
                <a:gd name="T41" fmla="*/ 187 h 509"/>
                <a:gd name="T42" fmla="*/ 443 w 999"/>
                <a:gd name="T43" fmla="*/ 270 h 509"/>
                <a:gd name="T44" fmla="*/ 443 w 999"/>
                <a:gd name="T45" fmla="*/ 275 h 509"/>
                <a:gd name="T46" fmla="*/ 429 w 999"/>
                <a:gd name="T47" fmla="*/ 274 h 509"/>
                <a:gd name="T48" fmla="*/ 16 w 999"/>
                <a:gd name="T49" fmla="*/ 388 h 509"/>
                <a:gd name="T50" fmla="*/ 56 w 999"/>
                <a:gd name="T51" fmla="*/ 450 h 509"/>
                <a:gd name="T52" fmla="*/ 0 w 999"/>
                <a:gd name="T53" fmla="*/ 481 h 509"/>
                <a:gd name="T54" fmla="*/ 1 w 999"/>
                <a:gd name="T55" fmla="*/ 483 h 509"/>
                <a:gd name="T56" fmla="*/ 834 w 999"/>
                <a:gd name="T57" fmla="*/ 430 h 509"/>
                <a:gd name="T58" fmla="*/ 849 w 999"/>
                <a:gd name="T59" fmla="*/ 469 h 509"/>
                <a:gd name="T60" fmla="*/ 892 w 999"/>
                <a:gd name="T61" fmla="*/ 509 h 509"/>
                <a:gd name="T62" fmla="*/ 999 w 999"/>
                <a:gd name="T63" fmla="*/ 453 h 509"/>
                <a:gd name="T64" fmla="*/ 977 w 999"/>
                <a:gd name="T65" fmla="*/ 441 h 509"/>
                <a:gd name="T66" fmla="*/ 744 w 999"/>
                <a:gd name="T67" fmla="*/ 187 h 509"/>
                <a:gd name="T68" fmla="*/ 648 w 999"/>
                <a:gd name="T69" fmla="*/ 0 h 509"/>
                <a:gd name="T70" fmla="*/ 638 w 999"/>
                <a:gd name="T71" fmla="*/ 5 h 509"/>
                <a:gd name="T72" fmla="*/ 648 w 999"/>
                <a:gd name="T73" fmla="*/ 13 h 509"/>
                <a:gd name="T74" fmla="*/ 648 w 999"/>
                <a:gd name="T75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9" h="509">
                  <a:moveTo>
                    <a:pt x="812" y="304"/>
                  </a:moveTo>
                  <a:cubicBezTo>
                    <a:pt x="766" y="301"/>
                    <a:pt x="766" y="301"/>
                    <a:pt x="766" y="301"/>
                  </a:cubicBezTo>
                  <a:cubicBezTo>
                    <a:pt x="767" y="285"/>
                    <a:pt x="767" y="285"/>
                    <a:pt x="767" y="285"/>
                  </a:cubicBezTo>
                  <a:cubicBezTo>
                    <a:pt x="814" y="288"/>
                    <a:pt x="814" y="288"/>
                    <a:pt x="814" y="288"/>
                  </a:cubicBezTo>
                  <a:cubicBezTo>
                    <a:pt x="812" y="304"/>
                    <a:pt x="812" y="304"/>
                    <a:pt x="812" y="304"/>
                  </a:cubicBezTo>
                  <a:moveTo>
                    <a:pt x="720" y="297"/>
                  </a:moveTo>
                  <a:cubicBezTo>
                    <a:pt x="674" y="293"/>
                    <a:pt x="674" y="293"/>
                    <a:pt x="674" y="293"/>
                  </a:cubicBezTo>
                  <a:cubicBezTo>
                    <a:pt x="675" y="277"/>
                    <a:pt x="675" y="277"/>
                    <a:pt x="675" y="277"/>
                  </a:cubicBezTo>
                  <a:cubicBezTo>
                    <a:pt x="721" y="281"/>
                    <a:pt x="721" y="281"/>
                    <a:pt x="721" y="281"/>
                  </a:cubicBezTo>
                  <a:cubicBezTo>
                    <a:pt x="720" y="297"/>
                    <a:pt x="720" y="297"/>
                    <a:pt x="720" y="297"/>
                  </a:cubicBezTo>
                  <a:moveTo>
                    <a:pt x="628" y="290"/>
                  </a:moveTo>
                  <a:cubicBezTo>
                    <a:pt x="581" y="286"/>
                    <a:pt x="581" y="286"/>
                    <a:pt x="581" y="286"/>
                  </a:cubicBezTo>
                  <a:cubicBezTo>
                    <a:pt x="583" y="270"/>
                    <a:pt x="583" y="270"/>
                    <a:pt x="583" y="270"/>
                  </a:cubicBezTo>
                  <a:cubicBezTo>
                    <a:pt x="629" y="274"/>
                    <a:pt x="629" y="274"/>
                    <a:pt x="629" y="274"/>
                  </a:cubicBezTo>
                  <a:cubicBezTo>
                    <a:pt x="628" y="290"/>
                    <a:pt x="628" y="290"/>
                    <a:pt x="628" y="290"/>
                  </a:cubicBezTo>
                  <a:moveTo>
                    <a:pt x="535" y="282"/>
                  </a:moveTo>
                  <a:cubicBezTo>
                    <a:pt x="489" y="279"/>
                    <a:pt x="489" y="279"/>
                    <a:pt x="489" y="279"/>
                  </a:cubicBezTo>
                  <a:cubicBezTo>
                    <a:pt x="490" y="263"/>
                    <a:pt x="490" y="263"/>
                    <a:pt x="490" y="263"/>
                  </a:cubicBezTo>
                  <a:cubicBezTo>
                    <a:pt x="536" y="266"/>
                    <a:pt x="536" y="266"/>
                    <a:pt x="536" y="266"/>
                  </a:cubicBezTo>
                  <a:cubicBezTo>
                    <a:pt x="535" y="282"/>
                    <a:pt x="535" y="282"/>
                    <a:pt x="535" y="282"/>
                  </a:cubicBezTo>
                  <a:moveTo>
                    <a:pt x="744" y="187"/>
                  </a:moveTo>
                  <a:cubicBezTo>
                    <a:pt x="443" y="270"/>
                    <a:pt x="443" y="270"/>
                    <a:pt x="443" y="270"/>
                  </a:cubicBezTo>
                  <a:cubicBezTo>
                    <a:pt x="443" y="275"/>
                    <a:pt x="443" y="275"/>
                    <a:pt x="443" y="275"/>
                  </a:cubicBezTo>
                  <a:cubicBezTo>
                    <a:pt x="429" y="274"/>
                    <a:pt x="429" y="274"/>
                    <a:pt x="429" y="274"/>
                  </a:cubicBezTo>
                  <a:cubicBezTo>
                    <a:pt x="16" y="388"/>
                    <a:pt x="16" y="388"/>
                    <a:pt x="16" y="388"/>
                  </a:cubicBezTo>
                  <a:cubicBezTo>
                    <a:pt x="56" y="450"/>
                    <a:pt x="56" y="450"/>
                    <a:pt x="56" y="450"/>
                  </a:cubicBezTo>
                  <a:cubicBezTo>
                    <a:pt x="0" y="481"/>
                    <a:pt x="0" y="481"/>
                    <a:pt x="0" y="481"/>
                  </a:cubicBezTo>
                  <a:cubicBezTo>
                    <a:pt x="1" y="483"/>
                    <a:pt x="1" y="483"/>
                    <a:pt x="1" y="483"/>
                  </a:cubicBezTo>
                  <a:cubicBezTo>
                    <a:pt x="834" y="430"/>
                    <a:pt x="834" y="430"/>
                    <a:pt x="834" y="430"/>
                  </a:cubicBezTo>
                  <a:cubicBezTo>
                    <a:pt x="831" y="449"/>
                    <a:pt x="849" y="469"/>
                    <a:pt x="849" y="469"/>
                  </a:cubicBezTo>
                  <a:cubicBezTo>
                    <a:pt x="858" y="481"/>
                    <a:pt x="872" y="495"/>
                    <a:pt x="892" y="509"/>
                  </a:cubicBezTo>
                  <a:cubicBezTo>
                    <a:pt x="999" y="453"/>
                    <a:pt x="999" y="453"/>
                    <a:pt x="999" y="453"/>
                  </a:cubicBezTo>
                  <a:cubicBezTo>
                    <a:pt x="977" y="441"/>
                    <a:pt x="977" y="441"/>
                    <a:pt x="977" y="441"/>
                  </a:cubicBezTo>
                  <a:cubicBezTo>
                    <a:pt x="744" y="187"/>
                    <a:pt x="744" y="187"/>
                    <a:pt x="744" y="187"/>
                  </a:cubicBezTo>
                  <a:moveTo>
                    <a:pt x="648" y="0"/>
                  </a:moveTo>
                  <a:cubicBezTo>
                    <a:pt x="638" y="5"/>
                    <a:pt x="638" y="5"/>
                    <a:pt x="638" y="5"/>
                  </a:cubicBezTo>
                  <a:cubicBezTo>
                    <a:pt x="641" y="8"/>
                    <a:pt x="645" y="10"/>
                    <a:pt x="648" y="13"/>
                  </a:cubicBezTo>
                  <a:cubicBezTo>
                    <a:pt x="648" y="0"/>
                    <a:pt x="648" y="0"/>
                    <a:pt x="648" y="0"/>
                  </a:cubicBezTo>
                </a:path>
              </a:pathLst>
            </a:custGeom>
            <a:solidFill>
              <a:srgbClr val="6AA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2" name="PA-任意多边形 157"/>
            <p:cNvSpPr>
              <a:spLocks noEditPoints="1"/>
            </p:cNvSpPr>
            <p:nvPr>
              <p:custDataLst>
                <p:tags r:id="rId154"/>
              </p:custDataLst>
            </p:nvPr>
          </p:nvSpPr>
          <p:spPr bwMode="auto">
            <a:xfrm>
              <a:off x="10239375" y="5122863"/>
              <a:ext cx="273050" cy="258763"/>
            </a:xfrm>
            <a:custGeom>
              <a:avLst/>
              <a:gdLst>
                <a:gd name="T0" fmla="*/ 534 w 597"/>
                <a:gd name="T1" fmla="*/ 448 h 567"/>
                <a:gd name="T2" fmla="*/ 488 w 597"/>
                <a:gd name="T3" fmla="*/ 444 h 567"/>
                <a:gd name="T4" fmla="*/ 489 w 597"/>
                <a:gd name="T5" fmla="*/ 428 h 567"/>
                <a:gd name="T6" fmla="*/ 535 w 597"/>
                <a:gd name="T7" fmla="*/ 432 h 567"/>
                <a:gd name="T8" fmla="*/ 534 w 597"/>
                <a:gd name="T9" fmla="*/ 448 h 567"/>
                <a:gd name="T10" fmla="*/ 441 w 597"/>
                <a:gd name="T11" fmla="*/ 441 h 567"/>
                <a:gd name="T12" fmla="*/ 395 w 597"/>
                <a:gd name="T13" fmla="*/ 437 h 567"/>
                <a:gd name="T14" fmla="*/ 397 w 597"/>
                <a:gd name="T15" fmla="*/ 421 h 567"/>
                <a:gd name="T16" fmla="*/ 443 w 597"/>
                <a:gd name="T17" fmla="*/ 425 h 567"/>
                <a:gd name="T18" fmla="*/ 441 w 597"/>
                <a:gd name="T19" fmla="*/ 441 h 567"/>
                <a:gd name="T20" fmla="*/ 349 w 597"/>
                <a:gd name="T21" fmla="*/ 433 h 567"/>
                <a:gd name="T22" fmla="*/ 303 w 597"/>
                <a:gd name="T23" fmla="*/ 430 h 567"/>
                <a:gd name="T24" fmla="*/ 304 w 597"/>
                <a:gd name="T25" fmla="*/ 414 h 567"/>
                <a:gd name="T26" fmla="*/ 350 w 597"/>
                <a:gd name="T27" fmla="*/ 417 h 567"/>
                <a:gd name="T28" fmla="*/ 349 w 597"/>
                <a:gd name="T29" fmla="*/ 433 h 567"/>
                <a:gd name="T30" fmla="*/ 257 w 597"/>
                <a:gd name="T31" fmla="*/ 426 h 567"/>
                <a:gd name="T32" fmla="*/ 210 w 597"/>
                <a:gd name="T33" fmla="*/ 422 h 567"/>
                <a:gd name="T34" fmla="*/ 212 w 597"/>
                <a:gd name="T35" fmla="*/ 406 h 567"/>
                <a:gd name="T36" fmla="*/ 258 w 597"/>
                <a:gd name="T37" fmla="*/ 410 h 567"/>
                <a:gd name="T38" fmla="*/ 257 w 597"/>
                <a:gd name="T39" fmla="*/ 426 h 567"/>
                <a:gd name="T40" fmla="*/ 218 w 597"/>
                <a:gd name="T41" fmla="*/ 0 h 567"/>
                <a:gd name="T42" fmla="*/ 0 w 597"/>
                <a:gd name="T43" fmla="*/ 114 h 567"/>
                <a:gd name="T44" fmla="*/ 0 w 597"/>
                <a:gd name="T45" fmla="*/ 127 h 567"/>
                <a:gd name="T46" fmla="*/ 131 w 597"/>
                <a:gd name="T47" fmla="*/ 203 h 567"/>
                <a:gd name="T48" fmla="*/ 246 w 597"/>
                <a:gd name="T49" fmla="*/ 260 h 567"/>
                <a:gd name="T50" fmla="*/ 96 w 597"/>
                <a:gd name="T51" fmla="*/ 301 h 567"/>
                <a:gd name="T52" fmla="*/ 329 w 597"/>
                <a:gd name="T53" fmla="*/ 555 h 567"/>
                <a:gd name="T54" fmla="*/ 351 w 597"/>
                <a:gd name="T55" fmla="*/ 567 h 567"/>
                <a:gd name="T56" fmla="*/ 580 w 597"/>
                <a:gd name="T57" fmla="*/ 448 h 567"/>
                <a:gd name="T58" fmla="*/ 581 w 597"/>
                <a:gd name="T59" fmla="*/ 436 h 567"/>
                <a:gd name="T60" fmla="*/ 597 w 597"/>
                <a:gd name="T61" fmla="*/ 437 h 567"/>
                <a:gd name="T62" fmla="*/ 525 w 597"/>
                <a:gd name="T63" fmla="*/ 394 h 567"/>
                <a:gd name="T64" fmla="*/ 221 w 597"/>
                <a:gd name="T65" fmla="*/ 90 h 567"/>
                <a:gd name="T66" fmla="*/ 218 w 597"/>
                <a:gd name="T6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7" h="567">
                  <a:moveTo>
                    <a:pt x="534" y="448"/>
                  </a:moveTo>
                  <a:cubicBezTo>
                    <a:pt x="488" y="444"/>
                    <a:pt x="488" y="444"/>
                    <a:pt x="488" y="444"/>
                  </a:cubicBezTo>
                  <a:cubicBezTo>
                    <a:pt x="489" y="428"/>
                    <a:pt x="489" y="428"/>
                    <a:pt x="489" y="428"/>
                  </a:cubicBezTo>
                  <a:cubicBezTo>
                    <a:pt x="535" y="432"/>
                    <a:pt x="535" y="432"/>
                    <a:pt x="535" y="432"/>
                  </a:cubicBezTo>
                  <a:cubicBezTo>
                    <a:pt x="534" y="448"/>
                    <a:pt x="534" y="448"/>
                    <a:pt x="534" y="448"/>
                  </a:cubicBezTo>
                  <a:moveTo>
                    <a:pt x="441" y="441"/>
                  </a:moveTo>
                  <a:cubicBezTo>
                    <a:pt x="395" y="437"/>
                    <a:pt x="395" y="437"/>
                    <a:pt x="395" y="437"/>
                  </a:cubicBezTo>
                  <a:cubicBezTo>
                    <a:pt x="397" y="421"/>
                    <a:pt x="397" y="421"/>
                    <a:pt x="397" y="421"/>
                  </a:cubicBezTo>
                  <a:cubicBezTo>
                    <a:pt x="443" y="425"/>
                    <a:pt x="443" y="425"/>
                    <a:pt x="443" y="425"/>
                  </a:cubicBezTo>
                  <a:cubicBezTo>
                    <a:pt x="441" y="441"/>
                    <a:pt x="441" y="441"/>
                    <a:pt x="441" y="441"/>
                  </a:cubicBezTo>
                  <a:moveTo>
                    <a:pt x="349" y="433"/>
                  </a:moveTo>
                  <a:cubicBezTo>
                    <a:pt x="303" y="430"/>
                    <a:pt x="303" y="430"/>
                    <a:pt x="303" y="430"/>
                  </a:cubicBezTo>
                  <a:cubicBezTo>
                    <a:pt x="304" y="414"/>
                    <a:pt x="304" y="414"/>
                    <a:pt x="304" y="414"/>
                  </a:cubicBezTo>
                  <a:cubicBezTo>
                    <a:pt x="350" y="417"/>
                    <a:pt x="350" y="417"/>
                    <a:pt x="350" y="417"/>
                  </a:cubicBezTo>
                  <a:cubicBezTo>
                    <a:pt x="349" y="433"/>
                    <a:pt x="349" y="433"/>
                    <a:pt x="349" y="433"/>
                  </a:cubicBezTo>
                  <a:moveTo>
                    <a:pt x="257" y="426"/>
                  </a:moveTo>
                  <a:cubicBezTo>
                    <a:pt x="210" y="422"/>
                    <a:pt x="210" y="422"/>
                    <a:pt x="210" y="422"/>
                  </a:cubicBezTo>
                  <a:cubicBezTo>
                    <a:pt x="212" y="406"/>
                    <a:pt x="212" y="406"/>
                    <a:pt x="212" y="406"/>
                  </a:cubicBezTo>
                  <a:cubicBezTo>
                    <a:pt x="258" y="410"/>
                    <a:pt x="258" y="410"/>
                    <a:pt x="258" y="410"/>
                  </a:cubicBezTo>
                  <a:cubicBezTo>
                    <a:pt x="257" y="426"/>
                    <a:pt x="257" y="426"/>
                    <a:pt x="257" y="426"/>
                  </a:cubicBezTo>
                  <a:moveTo>
                    <a:pt x="218" y="0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42" y="155"/>
                    <a:pt x="86" y="181"/>
                    <a:pt x="131" y="203"/>
                  </a:cubicBezTo>
                  <a:cubicBezTo>
                    <a:pt x="165" y="219"/>
                    <a:pt x="203" y="238"/>
                    <a:pt x="246" y="260"/>
                  </a:cubicBezTo>
                  <a:cubicBezTo>
                    <a:pt x="96" y="301"/>
                    <a:pt x="96" y="301"/>
                    <a:pt x="96" y="301"/>
                  </a:cubicBezTo>
                  <a:cubicBezTo>
                    <a:pt x="329" y="555"/>
                    <a:pt x="329" y="555"/>
                    <a:pt x="329" y="555"/>
                  </a:cubicBezTo>
                  <a:cubicBezTo>
                    <a:pt x="351" y="567"/>
                    <a:pt x="351" y="567"/>
                    <a:pt x="351" y="567"/>
                  </a:cubicBezTo>
                  <a:cubicBezTo>
                    <a:pt x="580" y="448"/>
                    <a:pt x="580" y="448"/>
                    <a:pt x="580" y="448"/>
                  </a:cubicBezTo>
                  <a:cubicBezTo>
                    <a:pt x="581" y="436"/>
                    <a:pt x="581" y="436"/>
                    <a:pt x="581" y="436"/>
                  </a:cubicBezTo>
                  <a:cubicBezTo>
                    <a:pt x="597" y="437"/>
                    <a:pt x="597" y="437"/>
                    <a:pt x="597" y="437"/>
                  </a:cubicBezTo>
                  <a:cubicBezTo>
                    <a:pt x="525" y="394"/>
                    <a:pt x="525" y="394"/>
                    <a:pt x="525" y="394"/>
                  </a:cubicBezTo>
                  <a:cubicBezTo>
                    <a:pt x="221" y="90"/>
                    <a:pt x="221" y="90"/>
                    <a:pt x="221" y="90"/>
                  </a:cubicBezTo>
                  <a:cubicBezTo>
                    <a:pt x="218" y="0"/>
                    <a:pt x="218" y="0"/>
                    <a:pt x="218" y="0"/>
                  </a:cubicBezTo>
                </a:path>
              </a:pathLst>
            </a:custGeom>
            <a:solidFill>
              <a:srgbClr val="B49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3" name="PA-任意多边形 158"/>
            <p:cNvSpPr/>
            <p:nvPr>
              <p:custDataLst>
                <p:tags r:id="rId155"/>
              </p:custDataLst>
            </p:nvPr>
          </p:nvSpPr>
          <p:spPr bwMode="auto">
            <a:xfrm>
              <a:off x="10941050" y="53609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85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4" name="PA-任意多边形 159"/>
            <p:cNvSpPr>
              <a:spLocks noEditPoints="1"/>
            </p:cNvSpPr>
            <p:nvPr>
              <p:custDataLst>
                <p:tags r:id="rId156"/>
              </p:custDataLst>
            </p:nvPr>
          </p:nvSpPr>
          <p:spPr bwMode="auto">
            <a:xfrm>
              <a:off x="10952163" y="5399088"/>
              <a:ext cx="30163" cy="28575"/>
            </a:xfrm>
            <a:custGeom>
              <a:avLst/>
              <a:gdLst>
                <a:gd name="T0" fmla="*/ 27 w 63"/>
                <a:gd name="T1" fmla="*/ 1 h 63"/>
                <a:gd name="T2" fmla="*/ 0 w 63"/>
                <a:gd name="T3" fmla="*/ 20 h 63"/>
                <a:gd name="T4" fmla="*/ 11 w 63"/>
                <a:gd name="T5" fmla="*/ 10 h 63"/>
                <a:gd name="T6" fmla="*/ 27 w 63"/>
                <a:gd name="T7" fmla="*/ 1 h 63"/>
                <a:gd name="T8" fmla="*/ 36 w 63"/>
                <a:gd name="T9" fmla="*/ 0 h 63"/>
                <a:gd name="T10" fmla="*/ 35 w 63"/>
                <a:gd name="T11" fmla="*/ 0 h 63"/>
                <a:gd name="T12" fmla="*/ 22 w 63"/>
                <a:gd name="T13" fmla="*/ 43 h 63"/>
                <a:gd name="T14" fmla="*/ 23 w 63"/>
                <a:gd name="T15" fmla="*/ 50 h 63"/>
                <a:gd name="T16" fmla="*/ 23 w 63"/>
                <a:gd name="T17" fmla="*/ 51 h 63"/>
                <a:gd name="T18" fmla="*/ 24 w 63"/>
                <a:gd name="T19" fmla="*/ 58 h 63"/>
                <a:gd name="T20" fmla="*/ 24 w 63"/>
                <a:gd name="T21" fmla="*/ 60 h 63"/>
                <a:gd name="T22" fmla="*/ 24 w 63"/>
                <a:gd name="T23" fmla="*/ 63 h 63"/>
                <a:gd name="T24" fmla="*/ 63 w 63"/>
                <a:gd name="T25" fmla="*/ 19 h 63"/>
                <a:gd name="T26" fmla="*/ 51 w 63"/>
                <a:gd name="T27" fmla="*/ 2 h 63"/>
                <a:gd name="T28" fmla="*/ 36 w 63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27" y="1"/>
                  </a:moveTo>
                  <a:cubicBezTo>
                    <a:pt x="16" y="3"/>
                    <a:pt x="6" y="10"/>
                    <a:pt x="0" y="20"/>
                  </a:cubicBezTo>
                  <a:cubicBezTo>
                    <a:pt x="3" y="16"/>
                    <a:pt x="7" y="13"/>
                    <a:pt x="11" y="10"/>
                  </a:cubicBezTo>
                  <a:cubicBezTo>
                    <a:pt x="27" y="1"/>
                    <a:pt x="27" y="1"/>
                    <a:pt x="27" y="1"/>
                  </a:cubicBezTo>
                  <a:moveTo>
                    <a:pt x="36" y="0"/>
                  </a:moveTo>
                  <a:cubicBezTo>
                    <a:pt x="36" y="0"/>
                    <a:pt x="35" y="0"/>
                    <a:pt x="35" y="0"/>
                  </a:cubicBezTo>
                  <a:cubicBezTo>
                    <a:pt x="27" y="10"/>
                    <a:pt x="23" y="25"/>
                    <a:pt x="22" y="43"/>
                  </a:cubicBezTo>
                  <a:cubicBezTo>
                    <a:pt x="22" y="45"/>
                    <a:pt x="23" y="47"/>
                    <a:pt x="23" y="50"/>
                  </a:cubicBezTo>
                  <a:cubicBezTo>
                    <a:pt x="23" y="50"/>
                    <a:pt x="23" y="51"/>
                    <a:pt x="23" y="51"/>
                  </a:cubicBezTo>
                  <a:cubicBezTo>
                    <a:pt x="23" y="54"/>
                    <a:pt x="23" y="56"/>
                    <a:pt x="24" y="58"/>
                  </a:cubicBezTo>
                  <a:cubicBezTo>
                    <a:pt x="24" y="59"/>
                    <a:pt x="24" y="60"/>
                    <a:pt x="24" y="60"/>
                  </a:cubicBezTo>
                  <a:cubicBezTo>
                    <a:pt x="24" y="61"/>
                    <a:pt x="24" y="62"/>
                    <a:pt x="24" y="63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4"/>
                    <a:pt x="55" y="8"/>
                    <a:pt x="51" y="2"/>
                  </a:cubicBezTo>
                  <a:cubicBezTo>
                    <a:pt x="46" y="1"/>
                    <a:pt x="41" y="0"/>
                    <a:pt x="36" y="0"/>
                  </a:cubicBezTo>
                </a:path>
              </a:pathLst>
            </a:custGeom>
            <a:solidFill>
              <a:srgbClr val="73B6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5" name="PA-任意多边形 160"/>
            <p:cNvSpPr/>
            <p:nvPr>
              <p:custDataLst>
                <p:tags r:id="rId157"/>
              </p:custDataLst>
            </p:nvPr>
          </p:nvSpPr>
          <p:spPr bwMode="auto">
            <a:xfrm>
              <a:off x="10963275" y="5407025"/>
              <a:ext cx="46038" cy="79375"/>
            </a:xfrm>
            <a:custGeom>
              <a:avLst/>
              <a:gdLst>
                <a:gd name="T0" fmla="*/ 41 w 98"/>
                <a:gd name="T1" fmla="*/ 0 h 172"/>
                <a:gd name="T2" fmla="*/ 40 w 98"/>
                <a:gd name="T3" fmla="*/ 1 h 172"/>
                <a:gd name="T4" fmla="*/ 39 w 98"/>
                <a:gd name="T5" fmla="*/ 0 h 172"/>
                <a:gd name="T6" fmla="*/ 0 w 98"/>
                <a:gd name="T7" fmla="*/ 44 h 172"/>
                <a:gd name="T8" fmla="*/ 0 w 98"/>
                <a:gd name="T9" fmla="*/ 45 h 172"/>
                <a:gd name="T10" fmla="*/ 1 w 98"/>
                <a:gd name="T11" fmla="*/ 47 h 172"/>
                <a:gd name="T12" fmla="*/ 1 w 98"/>
                <a:gd name="T13" fmla="*/ 50 h 172"/>
                <a:gd name="T14" fmla="*/ 2 w 98"/>
                <a:gd name="T15" fmla="*/ 53 h 172"/>
                <a:gd name="T16" fmla="*/ 2 w 98"/>
                <a:gd name="T17" fmla="*/ 55 h 172"/>
                <a:gd name="T18" fmla="*/ 3 w 98"/>
                <a:gd name="T19" fmla="*/ 58 h 172"/>
                <a:gd name="T20" fmla="*/ 4 w 98"/>
                <a:gd name="T21" fmla="*/ 60 h 172"/>
                <a:gd name="T22" fmla="*/ 4 w 98"/>
                <a:gd name="T23" fmla="*/ 62 h 172"/>
                <a:gd name="T24" fmla="*/ 6 w 98"/>
                <a:gd name="T25" fmla="*/ 69 h 172"/>
                <a:gd name="T26" fmla="*/ 6 w 98"/>
                <a:gd name="T27" fmla="*/ 69 h 172"/>
                <a:gd name="T28" fmla="*/ 9 w 98"/>
                <a:gd name="T29" fmla="*/ 76 h 172"/>
                <a:gd name="T30" fmla="*/ 10 w 98"/>
                <a:gd name="T31" fmla="*/ 78 h 172"/>
                <a:gd name="T32" fmla="*/ 12 w 98"/>
                <a:gd name="T33" fmla="*/ 84 h 172"/>
                <a:gd name="T34" fmla="*/ 12 w 98"/>
                <a:gd name="T35" fmla="*/ 85 h 172"/>
                <a:gd name="T36" fmla="*/ 15 w 98"/>
                <a:gd name="T37" fmla="*/ 91 h 172"/>
                <a:gd name="T38" fmla="*/ 16 w 98"/>
                <a:gd name="T39" fmla="*/ 93 h 172"/>
                <a:gd name="T40" fmla="*/ 19 w 98"/>
                <a:gd name="T41" fmla="*/ 98 h 172"/>
                <a:gd name="T42" fmla="*/ 19 w 98"/>
                <a:gd name="T43" fmla="*/ 99 h 172"/>
                <a:gd name="T44" fmla="*/ 23 w 98"/>
                <a:gd name="T45" fmla="*/ 105 h 172"/>
                <a:gd name="T46" fmla="*/ 24 w 98"/>
                <a:gd name="T47" fmla="*/ 107 h 172"/>
                <a:gd name="T48" fmla="*/ 27 w 98"/>
                <a:gd name="T49" fmla="*/ 112 h 172"/>
                <a:gd name="T50" fmla="*/ 28 w 98"/>
                <a:gd name="T51" fmla="*/ 113 h 172"/>
                <a:gd name="T52" fmla="*/ 32 w 98"/>
                <a:gd name="T53" fmla="*/ 120 h 172"/>
                <a:gd name="T54" fmla="*/ 33 w 98"/>
                <a:gd name="T55" fmla="*/ 121 h 172"/>
                <a:gd name="T56" fmla="*/ 37 w 98"/>
                <a:gd name="T57" fmla="*/ 127 h 172"/>
                <a:gd name="T58" fmla="*/ 38 w 98"/>
                <a:gd name="T59" fmla="*/ 128 h 172"/>
                <a:gd name="T60" fmla="*/ 44 w 98"/>
                <a:gd name="T61" fmla="*/ 135 h 172"/>
                <a:gd name="T62" fmla="*/ 45 w 98"/>
                <a:gd name="T63" fmla="*/ 136 h 172"/>
                <a:gd name="T64" fmla="*/ 49 w 98"/>
                <a:gd name="T65" fmla="*/ 140 h 172"/>
                <a:gd name="T66" fmla="*/ 49 w 98"/>
                <a:gd name="T67" fmla="*/ 141 h 172"/>
                <a:gd name="T68" fmla="*/ 53 w 98"/>
                <a:gd name="T69" fmla="*/ 145 h 172"/>
                <a:gd name="T70" fmla="*/ 56 w 98"/>
                <a:gd name="T71" fmla="*/ 148 h 172"/>
                <a:gd name="T72" fmla="*/ 57 w 98"/>
                <a:gd name="T73" fmla="*/ 148 h 172"/>
                <a:gd name="T74" fmla="*/ 60 w 98"/>
                <a:gd name="T75" fmla="*/ 152 h 172"/>
                <a:gd name="T76" fmla="*/ 61 w 98"/>
                <a:gd name="T77" fmla="*/ 152 h 172"/>
                <a:gd name="T78" fmla="*/ 64 w 98"/>
                <a:gd name="T79" fmla="*/ 155 h 172"/>
                <a:gd name="T80" fmla="*/ 65 w 98"/>
                <a:gd name="T81" fmla="*/ 156 h 172"/>
                <a:gd name="T82" fmla="*/ 68 w 98"/>
                <a:gd name="T83" fmla="*/ 158 h 172"/>
                <a:gd name="T84" fmla="*/ 69 w 98"/>
                <a:gd name="T85" fmla="*/ 159 h 172"/>
                <a:gd name="T86" fmla="*/ 72 w 98"/>
                <a:gd name="T87" fmla="*/ 161 h 172"/>
                <a:gd name="T88" fmla="*/ 73 w 98"/>
                <a:gd name="T89" fmla="*/ 162 h 172"/>
                <a:gd name="T90" fmla="*/ 76 w 98"/>
                <a:gd name="T91" fmla="*/ 163 h 172"/>
                <a:gd name="T92" fmla="*/ 77 w 98"/>
                <a:gd name="T93" fmla="*/ 164 h 172"/>
                <a:gd name="T94" fmla="*/ 81 w 98"/>
                <a:gd name="T95" fmla="*/ 167 h 172"/>
                <a:gd name="T96" fmla="*/ 86 w 98"/>
                <a:gd name="T97" fmla="*/ 169 h 172"/>
                <a:gd name="T98" fmla="*/ 88 w 98"/>
                <a:gd name="T99" fmla="*/ 170 h 172"/>
                <a:gd name="T100" fmla="*/ 91 w 98"/>
                <a:gd name="T101" fmla="*/ 172 h 172"/>
                <a:gd name="T102" fmla="*/ 77 w 98"/>
                <a:gd name="T103" fmla="*/ 67 h 172"/>
                <a:gd name="T104" fmla="*/ 79 w 98"/>
                <a:gd name="T105" fmla="*/ 65 h 172"/>
                <a:gd name="T106" fmla="*/ 41 w 98"/>
                <a:gd name="T10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" h="172">
                  <a:moveTo>
                    <a:pt x="41" y="0"/>
                  </a:moveTo>
                  <a:cubicBezTo>
                    <a:pt x="41" y="0"/>
                    <a:pt x="40" y="0"/>
                    <a:pt x="40" y="1"/>
                  </a:cubicBezTo>
                  <a:cubicBezTo>
                    <a:pt x="40" y="1"/>
                    <a:pt x="39" y="1"/>
                    <a:pt x="39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0" y="46"/>
                    <a:pt x="1" y="46"/>
                    <a:pt x="1" y="47"/>
                  </a:cubicBezTo>
                  <a:cubicBezTo>
                    <a:pt x="1" y="48"/>
                    <a:pt x="1" y="49"/>
                    <a:pt x="1" y="50"/>
                  </a:cubicBezTo>
                  <a:cubicBezTo>
                    <a:pt x="1" y="51"/>
                    <a:pt x="2" y="52"/>
                    <a:pt x="2" y="53"/>
                  </a:cubicBezTo>
                  <a:cubicBezTo>
                    <a:pt x="2" y="54"/>
                    <a:pt x="2" y="54"/>
                    <a:pt x="2" y="55"/>
                  </a:cubicBezTo>
                  <a:cubicBezTo>
                    <a:pt x="3" y="56"/>
                    <a:pt x="3" y="57"/>
                    <a:pt x="3" y="58"/>
                  </a:cubicBezTo>
                  <a:cubicBezTo>
                    <a:pt x="3" y="59"/>
                    <a:pt x="3" y="59"/>
                    <a:pt x="4" y="60"/>
                  </a:cubicBezTo>
                  <a:cubicBezTo>
                    <a:pt x="4" y="61"/>
                    <a:pt x="4" y="61"/>
                    <a:pt x="4" y="62"/>
                  </a:cubicBezTo>
                  <a:cubicBezTo>
                    <a:pt x="5" y="64"/>
                    <a:pt x="6" y="67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7" y="72"/>
                    <a:pt x="8" y="74"/>
                    <a:pt x="9" y="76"/>
                  </a:cubicBezTo>
                  <a:cubicBezTo>
                    <a:pt x="9" y="77"/>
                    <a:pt x="9" y="77"/>
                    <a:pt x="10" y="78"/>
                  </a:cubicBezTo>
                  <a:cubicBezTo>
                    <a:pt x="10" y="80"/>
                    <a:pt x="11" y="82"/>
                    <a:pt x="12" y="84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7"/>
                    <a:pt x="14" y="89"/>
                    <a:pt x="15" y="91"/>
                  </a:cubicBezTo>
                  <a:cubicBezTo>
                    <a:pt x="16" y="92"/>
                    <a:pt x="16" y="92"/>
                    <a:pt x="16" y="93"/>
                  </a:cubicBezTo>
                  <a:cubicBezTo>
                    <a:pt x="17" y="94"/>
                    <a:pt x="18" y="96"/>
                    <a:pt x="19" y="98"/>
                  </a:cubicBezTo>
                  <a:cubicBezTo>
                    <a:pt x="19" y="98"/>
                    <a:pt x="19" y="99"/>
                    <a:pt x="19" y="99"/>
                  </a:cubicBezTo>
                  <a:cubicBezTo>
                    <a:pt x="21" y="101"/>
                    <a:pt x="22" y="103"/>
                    <a:pt x="23" y="105"/>
                  </a:cubicBezTo>
                  <a:cubicBezTo>
                    <a:pt x="23" y="106"/>
                    <a:pt x="23" y="106"/>
                    <a:pt x="24" y="107"/>
                  </a:cubicBezTo>
                  <a:cubicBezTo>
                    <a:pt x="25" y="108"/>
                    <a:pt x="26" y="110"/>
                    <a:pt x="27" y="112"/>
                  </a:cubicBezTo>
                  <a:cubicBezTo>
                    <a:pt x="27" y="112"/>
                    <a:pt x="27" y="113"/>
                    <a:pt x="28" y="113"/>
                  </a:cubicBezTo>
                  <a:cubicBezTo>
                    <a:pt x="29" y="115"/>
                    <a:pt x="30" y="118"/>
                    <a:pt x="32" y="120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4" y="123"/>
                    <a:pt x="36" y="125"/>
                    <a:pt x="37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40" y="130"/>
                    <a:pt x="42" y="133"/>
                    <a:pt x="44" y="135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6" y="137"/>
                    <a:pt x="47" y="139"/>
                    <a:pt x="49" y="140"/>
                  </a:cubicBezTo>
                  <a:cubicBezTo>
                    <a:pt x="49" y="141"/>
                    <a:pt x="49" y="141"/>
                    <a:pt x="49" y="141"/>
                  </a:cubicBezTo>
                  <a:cubicBezTo>
                    <a:pt x="50" y="142"/>
                    <a:pt x="52" y="143"/>
                    <a:pt x="53" y="145"/>
                  </a:cubicBezTo>
                  <a:cubicBezTo>
                    <a:pt x="54" y="146"/>
                    <a:pt x="55" y="147"/>
                    <a:pt x="56" y="148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58" y="149"/>
                    <a:pt x="59" y="150"/>
                    <a:pt x="60" y="152"/>
                  </a:cubicBezTo>
                  <a:cubicBezTo>
                    <a:pt x="61" y="152"/>
                    <a:pt x="61" y="152"/>
                    <a:pt x="61" y="152"/>
                  </a:cubicBezTo>
                  <a:cubicBezTo>
                    <a:pt x="62" y="153"/>
                    <a:pt x="63" y="154"/>
                    <a:pt x="64" y="155"/>
                  </a:cubicBezTo>
                  <a:cubicBezTo>
                    <a:pt x="64" y="155"/>
                    <a:pt x="65" y="155"/>
                    <a:pt x="65" y="156"/>
                  </a:cubicBezTo>
                  <a:cubicBezTo>
                    <a:pt x="66" y="156"/>
                    <a:pt x="67" y="157"/>
                    <a:pt x="68" y="158"/>
                  </a:cubicBezTo>
                  <a:cubicBezTo>
                    <a:pt x="68" y="158"/>
                    <a:pt x="69" y="158"/>
                    <a:pt x="69" y="159"/>
                  </a:cubicBezTo>
                  <a:cubicBezTo>
                    <a:pt x="70" y="159"/>
                    <a:pt x="71" y="160"/>
                    <a:pt x="72" y="161"/>
                  </a:cubicBezTo>
                  <a:cubicBezTo>
                    <a:pt x="72" y="161"/>
                    <a:pt x="73" y="161"/>
                    <a:pt x="73" y="162"/>
                  </a:cubicBezTo>
                  <a:cubicBezTo>
                    <a:pt x="74" y="162"/>
                    <a:pt x="75" y="163"/>
                    <a:pt x="76" y="163"/>
                  </a:cubicBezTo>
                  <a:cubicBezTo>
                    <a:pt x="76" y="164"/>
                    <a:pt x="77" y="164"/>
                    <a:pt x="77" y="164"/>
                  </a:cubicBezTo>
                  <a:cubicBezTo>
                    <a:pt x="78" y="165"/>
                    <a:pt x="80" y="166"/>
                    <a:pt x="81" y="167"/>
                  </a:cubicBezTo>
                  <a:cubicBezTo>
                    <a:pt x="83" y="168"/>
                    <a:pt x="85" y="169"/>
                    <a:pt x="86" y="169"/>
                  </a:cubicBezTo>
                  <a:cubicBezTo>
                    <a:pt x="87" y="170"/>
                    <a:pt x="87" y="170"/>
                    <a:pt x="88" y="170"/>
                  </a:cubicBezTo>
                  <a:cubicBezTo>
                    <a:pt x="89" y="171"/>
                    <a:pt x="90" y="171"/>
                    <a:pt x="91" y="172"/>
                  </a:cubicBezTo>
                  <a:cubicBezTo>
                    <a:pt x="96" y="150"/>
                    <a:pt x="98" y="117"/>
                    <a:pt x="77" y="67"/>
                  </a:cubicBezTo>
                  <a:cubicBezTo>
                    <a:pt x="77" y="66"/>
                    <a:pt x="78" y="66"/>
                    <a:pt x="79" y="65"/>
                  </a:cubicBezTo>
                  <a:cubicBezTo>
                    <a:pt x="64" y="27"/>
                    <a:pt x="41" y="0"/>
                    <a:pt x="41" y="0"/>
                  </a:cubicBezTo>
                </a:path>
              </a:pathLst>
            </a:custGeom>
            <a:solidFill>
              <a:srgbClr val="CAB2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6" name="PA-任意多边形 161"/>
            <p:cNvSpPr/>
            <p:nvPr>
              <p:custDataLst>
                <p:tags r:id="rId158"/>
              </p:custDataLst>
            </p:nvPr>
          </p:nvSpPr>
          <p:spPr bwMode="auto">
            <a:xfrm>
              <a:off x="10948988" y="5399088"/>
              <a:ext cx="57150" cy="96838"/>
            </a:xfrm>
            <a:custGeom>
              <a:avLst/>
              <a:gdLst>
                <a:gd name="T0" fmla="*/ 45 w 125"/>
                <a:gd name="T1" fmla="*/ 0 h 213"/>
                <a:gd name="T2" fmla="*/ 37 w 125"/>
                <a:gd name="T3" fmla="*/ 1 h 213"/>
                <a:gd name="T4" fmla="*/ 21 w 125"/>
                <a:gd name="T5" fmla="*/ 10 h 213"/>
                <a:gd name="T6" fmla="*/ 10 w 125"/>
                <a:gd name="T7" fmla="*/ 20 h 213"/>
                <a:gd name="T8" fmla="*/ 0 w 125"/>
                <a:gd name="T9" fmla="*/ 59 h 213"/>
                <a:gd name="T10" fmla="*/ 83 w 125"/>
                <a:gd name="T11" fmla="*/ 202 h 213"/>
                <a:gd name="T12" fmla="*/ 119 w 125"/>
                <a:gd name="T13" fmla="*/ 213 h 213"/>
                <a:gd name="T14" fmla="*/ 120 w 125"/>
                <a:gd name="T15" fmla="*/ 209 h 213"/>
                <a:gd name="T16" fmla="*/ 125 w 125"/>
                <a:gd name="T17" fmla="*/ 191 h 213"/>
                <a:gd name="T18" fmla="*/ 122 w 125"/>
                <a:gd name="T19" fmla="*/ 189 h 213"/>
                <a:gd name="T20" fmla="*/ 120 w 125"/>
                <a:gd name="T21" fmla="*/ 188 h 213"/>
                <a:gd name="T22" fmla="*/ 115 w 125"/>
                <a:gd name="T23" fmla="*/ 186 h 213"/>
                <a:gd name="T24" fmla="*/ 111 w 125"/>
                <a:gd name="T25" fmla="*/ 183 h 213"/>
                <a:gd name="T26" fmla="*/ 110 w 125"/>
                <a:gd name="T27" fmla="*/ 182 h 213"/>
                <a:gd name="T28" fmla="*/ 107 w 125"/>
                <a:gd name="T29" fmla="*/ 181 h 213"/>
                <a:gd name="T30" fmla="*/ 106 w 125"/>
                <a:gd name="T31" fmla="*/ 180 h 213"/>
                <a:gd name="T32" fmla="*/ 103 w 125"/>
                <a:gd name="T33" fmla="*/ 178 h 213"/>
                <a:gd name="T34" fmla="*/ 102 w 125"/>
                <a:gd name="T35" fmla="*/ 177 h 213"/>
                <a:gd name="T36" fmla="*/ 99 w 125"/>
                <a:gd name="T37" fmla="*/ 175 h 213"/>
                <a:gd name="T38" fmla="*/ 98 w 125"/>
                <a:gd name="T39" fmla="*/ 174 h 213"/>
                <a:gd name="T40" fmla="*/ 95 w 125"/>
                <a:gd name="T41" fmla="*/ 171 h 213"/>
                <a:gd name="T42" fmla="*/ 94 w 125"/>
                <a:gd name="T43" fmla="*/ 171 h 213"/>
                <a:gd name="T44" fmla="*/ 91 w 125"/>
                <a:gd name="T45" fmla="*/ 167 h 213"/>
                <a:gd name="T46" fmla="*/ 90 w 125"/>
                <a:gd name="T47" fmla="*/ 167 h 213"/>
                <a:gd name="T48" fmla="*/ 87 w 125"/>
                <a:gd name="T49" fmla="*/ 164 h 213"/>
                <a:gd name="T50" fmla="*/ 83 w 125"/>
                <a:gd name="T51" fmla="*/ 160 h 213"/>
                <a:gd name="T52" fmla="*/ 83 w 125"/>
                <a:gd name="T53" fmla="*/ 159 h 213"/>
                <a:gd name="T54" fmla="*/ 79 w 125"/>
                <a:gd name="T55" fmla="*/ 155 h 213"/>
                <a:gd name="T56" fmla="*/ 78 w 125"/>
                <a:gd name="T57" fmla="*/ 154 h 213"/>
                <a:gd name="T58" fmla="*/ 72 w 125"/>
                <a:gd name="T59" fmla="*/ 147 h 213"/>
                <a:gd name="T60" fmla="*/ 71 w 125"/>
                <a:gd name="T61" fmla="*/ 146 h 213"/>
                <a:gd name="T62" fmla="*/ 67 w 125"/>
                <a:gd name="T63" fmla="*/ 140 h 213"/>
                <a:gd name="T64" fmla="*/ 66 w 125"/>
                <a:gd name="T65" fmla="*/ 139 h 213"/>
                <a:gd name="T66" fmla="*/ 62 w 125"/>
                <a:gd name="T67" fmla="*/ 132 h 213"/>
                <a:gd name="T68" fmla="*/ 61 w 125"/>
                <a:gd name="T69" fmla="*/ 131 h 213"/>
                <a:gd name="T70" fmla="*/ 58 w 125"/>
                <a:gd name="T71" fmla="*/ 126 h 213"/>
                <a:gd name="T72" fmla="*/ 57 w 125"/>
                <a:gd name="T73" fmla="*/ 124 h 213"/>
                <a:gd name="T74" fmla="*/ 53 w 125"/>
                <a:gd name="T75" fmla="*/ 118 h 213"/>
                <a:gd name="T76" fmla="*/ 53 w 125"/>
                <a:gd name="T77" fmla="*/ 117 h 213"/>
                <a:gd name="T78" fmla="*/ 50 w 125"/>
                <a:gd name="T79" fmla="*/ 112 h 213"/>
                <a:gd name="T80" fmla="*/ 49 w 125"/>
                <a:gd name="T81" fmla="*/ 110 h 213"/>
                <a:gd name="T82" fmla="*/ 46 w 125"/>
                <a:gd name="T83" fmla="*/ 104 h 213"/>
                <a:gd name="T84" fmla="*/ 46 w 125"/>
                <a:gd name="T85" fmla="*/ 103 h 213"/>
                <a:gd name="T86" fmla="*/ 44 w 125"/>
                <a:gd name="T87" fmla="*/ 97 h 213"/>
                <a:gd name="T88" fmla="*/ 43 w 125"/>
                <a:gd name="T89" fmla="*/ 95 h 213"/>
                <a:gd name="T90" fmla="*/ 40 w 125"/>
                <a:gd name="T91" fmla="*/ 88 h 213"/>
                <a:gd name="T92" fmla="*/ 40 w 125"/>
                <a:gd name="T93" fmla="*/ 88 h 213"/>
                <a:gd name="T94" fmla="*/ 38 w 125"/>
                <a:gd name="T95" fmla="*/ 81 h 213"/>
                <a:gd name="T96" fmla="*/ 38 w 125"/>
                <a:gd name="T97" fmla="*/ 79 h 213"/>
                <a:gd name="T98" fmla="*/ 37 w 125"/>
                <a:gd name="T99" fmla="*/ 77 h 213"/>
                <a:gd name="T100" fmla="*/ 36 w 125"/>
                <a:gd name="T101" fmla="*/ 74 h 213"/>
                <a:gd name="T102" fmla="*/ 36 w 125"/>
                <a:gd name="T103" fmla="*/ 72 h 213"/>
                <a:gd name="T104" fmla="*/ 35 w 125"/>
                <a:gd name="T105" fmla="*/ 69 h 213"/>
                <a:gd name="T106" fmla="*/ 35 w 125"/>
                <a:gd name="T107" fmla="*/ 66 h 213"/>
                <a:gd name="T108" fmla="*/ 34 w 125"/>
                <a:gd name="T109" fmla="*/ 64 h 213"/>
                <a:gd name="T110" fmla="*/ 34 w 125"/>
                <a:gd name="T111" fmla="*/ 63 h 213"/>
                <a:gd name="T112" fmla="*/ 34 w 125"/>
                <a:gd name="T113" fmla="*/ 60 h 213"/>
                <a:gd name="T114" fmla="*/ 34 w 125"/>
                <a:gd name="T115" fmla="*/ 58 h 213"/>
                <a:gd name="T116" fmla="*/ 33 w 125"/>
                <a:gd name="T117" fmla="*/ 51 h 213"/>
                <a:gd name="T118" fmla="*/ 33 w 125"/>
                <a:gd name="T119" fmla="*/ 50 h 213"/>
                <a:gd name="T120" fmla="*/ 32 w 125"/>
                <a:gd name="T121" fmla="*/ 43 h 213"/>
                <a:gd name="T122" fmla="*/ 45 w 125"/>
                <a:gd name="T12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" h="213">
                  <a:moveTo>
                    <a:pt x="45" y="0"/>
                  </a:moveTo>
                  <a:cubicBezTo>
                    <a:pt x="42" y="0"/>
                    <a:pt x="39" y="1"/>
                    <a:pt x="37" y="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7" y="13"/>
                    <a:pt x="13" y="16"/>
                    <a:pt x="10" y="20"/>
                  </a:cubicBezTo>
                  <a:cubicBezTo>
                    <a:pt x="4" y="30"/>
                    <a:pt x="0" y="43"/>
                    <a:pt x="0" y="59"/>
                  </a:cubicBezTo>
                  <a:cubicBezTo>
                    <a:pt x="0" y="111"/>
                    <a:pt x="37" y="175"/>
                    <a:pt x="83" y="202"/>
                  </a:cubicBezTo>
                  <a:cubicBezTo>
                    <a:pt x="96" y="209"/>
                    <a:pt x="108" y="213"/>
                    <a:pt x="119" y="213"/>
                  </a:cubicBezTo>
                  <a:cubicBezTo>
                    <a:pt x="119" y="212"/>
                    <a:pt x="120" y="211"/>
                    <a:pt x="120" y="209"/>
                  </a:cubicBezTo>
                  <a:cubicBezTo>
                    <a:pt x="122" y="204"/>
                    <a:pt x="124" y="198"/>
                    <a:pt x="125" y="191"/>
                  </a:cubicBezTo>
                  <a:cubicBezTo>
                    <a:pt x="124" y="190"/>
                    <a:pt x="123" y="190"/>
                    <a:pt x="122" y="189"/>
                  </a:cubicBezTo>
                  <a:cubicBezTo>
                    <a:pt x="121" y="189"/>
                    <a:pt x="121" y="189"/>
                    <a:pt x="120" y="188"/>
                  </a:cubicBezTo>
                  <a:cubicBezTo>
                    <a:pt x="119" y="188"/>
                    <a:pt x="117" y="187"/>
                    <a:pt x="115" y="186"/>
                  </a:cubicBezTo>
                  <a:cubicBezTo>
                    <a:pt x="114" y="185"/>
                    <a:pt x="112" y="184"/>
                    <a:pt x="111" y="183"/>
                  </a:cubicBezTo>
                  <a:cubicBezTo>
                    <a:pt x="111" y="183"/>
                    <a:pt x="110" y="183"/>
                    <a:pt x="110" y="182"/>
                  </a:cubicBezTo>
                  <a:cubicBezTo>
                    <a:pt x="109" y="182"/>
                    <a:pt x="108" y="181"/>
                    <a:pt x="107" y="181"/>
                  </a:cubicBezTo>
                  <a:cubicBezTo>
                    <a:pt x="107" y="180"/>
                    <a:pt x="106" y="180"/>
                    <a:pt x="106" y="180"/>
                  </a:cubicBezTo>
                  <a:cubicBezTo>
                    <a:pt x="105" y="179"/>
                    <a:pt x="104" y="178"/>
                    <a:pt x="103" y="178"/>
                  </a:cubicBezTo>
                  <a:cubicBezTo>
                    <a:pt x="103" y="177"/>
                    <a:pt x="102" y="177"/>
                    <a:pt x="102" y="177"/>
                  </a:cubicBezTo>
                  <a:cubicBezTo>
                    <a:pt x="101" y="176"/>
                    <a:pt x="100" y="175"/>
                    <a:pt x="99" y="175"/>
                  </a:cubicBezTo>
                  <a:cubicBezTo>
                    <a:pt x="99" y="174"/>
                    <a:pt x="98" y="174"/>
                    <a:pt x="98" y="174"/>
                  </a:cubicBezTo>
                  <a:cubicBezTo>
                    <a:pt x="97" y="173"/>
                    <a:pt x="96" y="172"/>
                    <a:pt x="95" y="171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3" y="169"/>
                    <a:pt x="92" y="168"/>
                    <a:pt x="91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9" y="166"/>
                    <a:pt x="88" y="165"/>
                    <a:pt x="87" y="164"/>
                  </a:cubicBezTo>
                  <a:cubicBezTo>
                    <a:pt x="86" y="162"/>
                    <a:pt x="84" y="161"/>
                    <a:pt x="83" y="160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81" y="158"/>
                    <a:pt x="80" y="156"/>
                    <a:pt x="79" y="155"/>
                  </a:cubicBezTo>
                  <a:cubicBezTo>
                    <a:pt x="78" y="154"/>
                    <a:pt x="78" y="154"/>
                    <a:pt x="78" y="154"/>
                  </a:cubicBezTo>
                  <a:cubicBezTo>
                    <a:pt x="76" y="152"/>
                    <a:pt x="74" y="149"/>
                    <a:pt x="72" y="147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0" y="144"/>
                    <a:pt x="68" y="142"/>
                    <a:pt x="67" y="140"/>
                  </a:cubicBezTo>
                  <a:cubicBezTo>
                    <a:pt x="66" y="139"/>
                    <a:pt x="66" y="139"/>
                    <a:pt x="66" y="139"/>
                  </a:cubicBezTo>
                  <a:cubicBezTo>
                    <a:pt x="64" y="137"/>
                    <a:pt x="63" y="134"/>
                    <a:pt x="62" y="132"/>
                  </a:cubicBezTo>
                  <a:cubicBezTo>
                    <a:pt x="61" y="132"/>
                    <a:pt x="61" y="131"/>
                    <a:pt x="61" y="131"/>
                  </a:cubicBezTo>
                  <a:cubicBezTo>
                    <a:pt x="60" y="129"/>
                    <a:pt x="59" y="127"/>
                    <a:pt x="58" y="126"/>
                  </a:cubicBezTo>
                  <a:cubicBezTo>
                    <a:pt x="57" y="125"/>
                    <a:pt x="57" y="125"/>
                    <a:pt x="57" y="124"/>
                  </a:cubicBezTo>
                  <a:cubicBezTo>
                    <a:pt x="56" y="122"/>
                    <a:pt x="55" y="120"/>
                    <a:pt x="53" y="118"/>
                  </a:cubicBezTo>
                  <a:cubicBezTo>
                    <a:pt x="53" y="118"/>
                    <a:pt x="53" y="117"/>
                    <a:pt x="53" y="117"/>
                  </a:cubicBezTo>
                  <a:cubicBezTo>
                    <a:pt x="52" y="115"/>
                    <a:pt x="51" y="113"/>
                    <a:pt x="50" y="112"/>
                  </a:cubicBezTo>
                  <a:cubicBezTo>
                    <a:pt x="50" y="111"/>
                    <a:pt x="50" y="111"/>
                    <a:pt x="49" y="110"/>
                  </a:cubicBezTo>
                  <a:cubicBezTo>
                    <a:pt x="48" y="108"/>
                    <a:pt x="47" y="106"/>
                    <a:pt x="46" y="104"/>
                  </a:cubicBezTo>
                  <a:cubicBezTo>
                    <a:pt x="46" y="103"/>
                    <a:pt x="46" y="103"/>
                    <a:pt x="46" y="103"/>
                  </a:cubicBezTo>
                  <a:cubicBezTo>
                    <a:pt x="45" y="101"/>
                    <a:pt x="44" y="99"/>
                    <a:pt x="44" y="97"/>
                  </a:cubicBezTo>
                  <a:cubicBezTo>
                    <a:pt x="43" y="96"/>
                    <a:pt x="43" y="96"/>
                    <a:pt x="43" y="95"/>
                  </a:cubicBezTo>
                  <a:cubicBezTo>
                    <a:pt x="42" y="93"/>
                    <a:pt x="41" y="91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6"/>
                    <a:pt x="39" y="83"/>
                    <a:pt x="38" y="81"/>
                  </a:cubicBezTo>
                  <a:cubicBezTo>
                    <a:pt x="38" y="80"/>
                    <a:pt x="38" y="80"/>
                    <a:pt x="38" y="79"/>
                  </a:cubicBezTo>
                  <a:cubicBezTo>
                    <a:pt x="37" y="78"/>
                    <a:pt x="37" y="78"/>
                    <a:pt x="37" y="77"/>
                  </a:cubicBezTo>
                  <a:cubicBezTo>
                    <a:pt x="37" y="76"/>
                    <a:pt x="37" y="75"/>
                    <a:pt x="36" y="74"/>
                  </a:cubicBezTo>
                  <a:cubicBezTo>
                    <a:pt x="36" y="73"/>
                    <a:pt x="36" y="73"/>
                    <a:pt x="36" y="72"/>
                  </a:cubicBezTo>
                  <a:cubicBezTo>
                    <a:pt x="36" y="71"/>
                    <a:pt x="35" y="70"/>
                    <a:pt x="35" y="69"/>
                  </a:cubicBezTo>
                  <a:cubicBezTo>
                    <a:pt x="35" y="68"/>
                    <a:pt x="35" y="67"/>
                    <a:pt x="35" y="66"/>
                  </a:cubicBezTo>
                  <a:cubicBezTo>
                    <a:pt x="35" y="65"/>
                    <a:pt x="34" y="65"/>
                    <a:pt x="34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4" y="61"/>
                    <a:pt x="34" y="60"/>
                  </a:cubicBezTo>
                  <a:cubicBezTo>
                    <a:pt x="34" y="60"/>
                    <a:pt x="34" y="59"/>
                    <a:pt x="34" y="58"/>
                  </a:cubicBezTo>
                  <a:cubicBezTo>
                    <a:pt x="33" y="56"/>
                    <a:pt x="33" y="54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7"/>
                    <a:pt x="32" y="45"/>
                    <a:pt x="32" y="43"/>
                  </a:cubicBezTo>
                  <a:cubicBezTo>
                    <a:pt x="33" y="25"/>
                    <a:pt x="37" y="10"/>
                    <a:pt x="45" y="0"/>
                  </a:cubicBezTo>
                </a:path>
              </a:pathLst>
            </a:custGeom>
            <a:solidFill>
              <a:srgbClr val="85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7" name="PA-任意多边形 162"/>
            <p:cNvSpPr/>
            <p:nvPr>
              <p:custDataLst>
                <p:tags r:id="rId159"/>
              </p:custDataLst>
            </p:nvPr>
          </p:nvSpPr>
          <p:spPr bwMode="auto">
            <a:xfrm>
              <a:off x="10910888" y="5360988"/>
              <a:ext cx="92075" cy="150813"/>
            </a:xfrm>
            <a:custGeom>
              <a:avLst/>
              <a:gdLst>
                <a:gd name="T0" fmla="*/ 67 w 200"/>
                <a:gd name="T1" fmla="*/ 0 h 333"/>
                <a:gd name="T2" fmla="*/ 66 w 200"/>
                <a:gd name="T3" fmla="*/ 0 h 333"/>
                <a:gd name="T4" fmla="*/ 0 w 200"/>
                <a:gd name="T5" fmla="*/ 115 h 333"/>
                <a:gd name="T6" fmla="*/ 28 w 200"/>
                <a:gd name="T7" fmla="*/ 244 h 333"/>
                <a:gd name="T8" fmla="*/ 58 w 200"/>
                <a:gd name="T9" fmla="*/ 333 h 333"/>
                <a:gd name="T10" fmla="*/ 200 w 200"/>
                <a:gd name="T11" fmla="*/ 297 h 333"/>
                <a:gd name="T12" fmla="*/ 164 w 200"/>
                <a:gd name="T13" fmla="*/ 286 h 333"/>
                <a:gd name="T14" fmla="*/ 81 w 200"/>
                <a:gd name="T15" fmla="*/ 143 h 333"/>
                <a:gd name="T16" fmla="*/ 91 w 200"/>
                <a:gd name="T17" fmla="*/ 104 h 333"/>
                <a:gd name="T18" fmla="*/ 118 w 200"/>
                <a:gd name="T19" fmla="*/ 85 h 333"/>
                <a:gd name="T20" fmla="*/ 126 w 200"/>
                <a:gd name="T21" fmla="*/ 84 h 333"/>
                <a:gd name="T22" fmla="*/ 127 w 200"/>
                <a:gd name="T23" fmla="*/ 84 h 333"/>
                <a:gd name="T24" fmla="*/ 142 w 200"/>
                <a:gd name="T25" fmla="*/ 86 h 333"/>
                <a:gd name="T26" fmla="*/ 90 w 200"/>
                <a:gd name="T27" fmla="*/ 22 h 333"/>
                <a:gd name="T28" fmla="*/ 67 w 200"/>
                <a:gd name="T2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333">
                  <a:moveTo>
                    <a:pt x="67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26" y="12"/>
                    <a:pt x="0" y="53"/>
                    <a:pt x="0" y="115"/>
                  </a:cubicBezTo>
                  <a:cubicBezTo>
                    <a:pt x="0" y="143"/>
                    <a:pt x="11" y="190"/>
                    <a:pt x="28" y="244"/>
                  </a:cubicBezTo>
                  <a:cubicBezTo>
                    <a:pt x="36" y="272"/>
                    <a:pt x="47" y="303"/>
                    <a:pt x="58" y="333"/>
                  </a:cubicBezTo>
                  <a:cubicBezTo>
                    <a:pt x="125" y="332"/>
                    <a:pt x="187" y="324"/>
                    <a:pt x="200" y="297"/>
                  </a:cubicBezTo>
                  <a:cubicBezTo>
                    <a:pt x="189" y="297"/>
                    <a:pt x="177" y="293"/>
                    <a:pt x="164" y="286"/>
                  </a:cubicBezTo>
                  <a:cubicBezTo>
                    <a:pt x="118" y="259"/>
                    <a:pt x="81" y="195"/>
                    <a:pt x="81" y="143"/>
                  </a:cubicBezTo>
                  <a:cubicBezTo>
                    <a:pt x="81" y="127"/>
                    <a:pt x="85" y="114"/>
                    <a:pt x="91" y="104"/>
                  </a:cubicBezTo>
                  <a:cubicBezTo>
                    <a:pt x="97" y="94"/>
                    <a:pt x="107" y="87"/>
                    <a:pt x="118" y="85"/>
                  </a:cubicBezTo>
                  <a:cubicBezTo>
                    <a:pt x="120" y="85"/>
                    <a:pt x="123" y="84"/>
                    <a:pt x="126" y="84"/>
                  </a:cubicBezTo>
                  <a:cubicBezTo>
                    <a:pt x="126" y="84"/>
                    <a:pt x="127" y="84"/>
                    <a:pt x="127" y="84"/>
                  </a:cubicBezTo>
                  <a:cubicBezTo>
                    <a:pt x="132" y="84"/>
                    <a:pt x="137" y="85"/>
                    <a:pt x="142" y="86"/>
                  </a:cubicBezTo>
                  <a:cubicBezTo>
                    <a:pt x="128" y="67"/>
                    <a:pt x="111" y="45"/>
                    <a:pt x="90" y="22"/>
                  </a:cubicBezTo>
                  <a:cubicBezTo>
                    <a:pt x="84" y="16"/>
                    <a:pt x="77" y="8"/>
                    <a:pt x="67" y="0"/>
                  </a:cubicBezTo>
                </a:path>
              </a:pathLst>
            </a:custGeom>
            <a:solidFill>
              <a:srgbClr val="AB4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8" name="PA-任意多边形 163"/>
            <p:cNvSpPr/>
            <p:nvPr>
              <p:custDataLst>
                <p:tags r:id="rId160"/>
              </p:custDataLst>
            </p:nvPr>
          </p:nvSpPr>
          <p:spPr bwMode="auto">
            <a:xfrm>
              <a:off x="9872663" y="5078413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0 w 11"/>
                <a:gd name="T3" fmla="*/ 3 h 10"/>
                <a:gd name="T4" fmla="*/ 5 w 11"/>
                <a:gd name="T5" fmla="*/ 10 h 10"/>
                <a:gd name="T6" fmla="*/ 11 w 11"/>
                <a:gd name="T7" fmla="*/ 10 h 10"/>
                <a:gd name="T8" fmla="*/ 4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1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E15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9" name="PA-任意多边形 164"/>
            <p:cNvSpPr/>
            <p:nvPr>
              <p:custDataLst>
                <p:tags r:id="rId161"/>
              </p:custDataLst>
            </p:nvPr>
          </p:nvSpPr>
          <p:spPr bwMode="auto">
            <a:xfrm>
              <a:off x="9872663" y="5078413"/>
              <a:ext cx="17463" cy="15875"/>
            </a:xfrm>
            <a:custGeom>
              <a:avLst/>
              <a:gdLst>
                <a:gd name="T0" fmla="*/ 4 w 11"/>
                <a:gd name="T1" fmla="*/ 0 h 10"/>
                <a:gd name="T2" fmla="*/ 0 w 11"/>
                <a:gd name="T3" fmla="*/ 3 h 10"/>
                <a:gd name="T4" fmla="*/ 5 w 11"/>
                <a:gd name="T5" fmla="*/ 10 h 10"/>
                <a:gd name="T6" fmla="*/ 11 w 11"/>
                <a:gd name="T7" fmla="*/ 10 h 10"/>
                <a:gd name="T8" fmla="*/ 4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4" y="0"/>
                  </a:moveTo>
                  <a:lnTo>
                    <a:pt x="0" y="3"/>
                  </a:lnTo>
                  <a:lnTo>
                    <a:pt x="5" y="10"/>
                  </a:lnTo>
                  <a:lnTo>
                    <a:pt x="11" y="1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0" name="PA-任意多边形 165"/>
            <p:cNvSpPr>
              <a:spLocks noEditPoints="1"/>
            </p:cNvSpPr>
            <p:nvPr>
              <p:custDataLst>
                <p:tags r:id="rId162"/>
              </p:custDataLst>
            </p:nvPr>
          </p:nvSpPr>
          <p:spPr bwMode="auto">
            <a:xfrm>
              <a:off x="10139363" y="5294313"/>
              <a:ext cx="523875" cy="109538"/>
            </a:xfrm>
            <a:custGeom>
              <a:avLst/>
              <a:gdLst>
                <a:gd name="T0" fmla="*/ 1125 w 1146"/>
                <a:gd name="T1" fmla="*/ 230 h 241"/>
                <a:gd name="T2" fmla="*/ 1126 w 1146"/>
                <a:gd name="T3" fmla="*/ 229 h 241"/>
                <a:gd name="T4" fmla="*/ 1043 w 1146"/>
                <a:gd name="T5" fmla="*/ 186 h 241"/>
                <a:gd name="T6" fmla="*/ 1087 w 1146"/>
                <a:gd name="T7" fmla="*/ 203 h 241"/>
                <a:gd name="T8" fmla="*/ 971 w 1146"/>
                <a:gd name="T9" fmla="*/ 128 h 241"/>
                <a:gd name="T10" fmla="*/ 979 w 1146"/>
                <a:gd name="T11" fmla="*/ 152 h 241"/>
                <a:gd name="T12" fmla="*/ 1010 w 1146"/>
                <a:gd name="T13" fmla="*/ 153 h 241"/>
                <a:gd name="T14" fmla="*/ 893 w 1146"/>
                <a:gd name="T15" fmla="*/ 77 h 241"/>
                <a:gd name="T16" fmla="*/ 923 w 1146"/>
                <a:gd name="T17" fmla="*/ 116 h 241"/>
                <a:gd name="T18" fmla="*/ 893 w 1146"/>
                <a:gd name="T19" fmla="*/ 77 h 241"/>
                <a:gd name="T20" fmla="*/ 799 w 1146"/>
                <a:gd name="T21" fmla="*/ 71 h 241"/>
                <a:gd name="T22" fmla="*/ 845 w 1146"/>
                <a:gd name="T23" fmla="*/ 78 h 241"/>
                <a:gd name="T24" fmla="*/ 846 w 1146"/>
                <a:gd name="T25" fmla="*/ 62 h 241"/>
                <a:gd name="T26" fmla="*/ 816 w 1146"/>
                <a:gd name="T27" fmla="*/ 60 h 241"/>
                <a:gd name="T28" fmla="*/ 708 w 1146"/>
                <a:gd name="T29" fmla="*/ 51 h 241"/>
                <a:gd name="T30" fmla="*/ 753 w 1146"/>
                <a:gd name="T31" fmla="*/ 71 h 241"/>
                <a:gd name="T32" fmla="*/ 708 w 1146"/>
                <a:gd name="T33" fmla="*/ 51 h 241"/>
                <a:gd name="T34" fmla="*/ 614 w 1146"/>
                <a:gd name="T35" fmla="*/ 60 h 241"/>
                <a:gd name="T36" fmla="*/ 662 w 1146"/>
                <a:gd name="T37" fmla="*/ 48 h 241"/>
                <a:gd name="T38" fmla="*/ 523 w 1146"/>
                <a:gd name="T39" fmla="*/ 37 h 241"/>
                <a:gd name="T40" fmla="*/ 568 w 1146"/>
                <a:gd name="T41" fmla="*/ 56 h 241"/>
                <a:gd name="T42" fmla="*/ 523 w 1146"/>
                <a:gd name="T43" fmla="*/ 37 h 241"/>
                <a:gd name="T44" fmla="*/ 429 w 1146"/>
                <a:gd name="T45" fmla="*/ 45 h 241"/>
                <a:gd name="T46" fmla="*/ 477 w 1146"/>
                <a:gd name="T47" fmla="*/ 33 h 241"/>
                <a:gd name="T48" fmla="*/ 338 w 1146"/>
                <a:gd name="T49" fmla="*/ 22 h 241"/>
                <a:gd name="T50" fmla="*/ 383 w 1146"/>
                <a:gd name="T51" fmla="*/ 41 h 241"/>
                <a:gd name="T52" fmla="*/ 338 w 1146"/>
                <a:gd name="T53" fmla="*/ 22 h 241"/>
                <a:gd name="T54" fmla="*/ 245 w 1146"/>
                <a:gd name="T55" fmla="*/ 30 h 241"/>
                <a:gd name="T56" fmla="*/ 292 w 1146"/>
                <a:gd name="T57" fmla="*/ 18 h 241"/>
                <a:gd name="T58" fmla="*/ 154 w 1146"/>
                <a:gd name="T59" fmla="*/ 7 h 241"/>
                <a:gd name="T60" fmla="*/ 199 w 1146"/>
                <a:gd name="T61" fmla="*/ 27 h 241"/>
                <a:gd name="T62" fmla="*/ 154 w 1146"/>
                <a:gd name="T63" fmla="*/ 7 h 241"/>
                <a:gd name="T64" fmla="*/ 0 w 1146"/>
                <a:gd name="T65" fmla="*/ 11 h 241"/>
                <a:gd name="T66" fmla="*/ 14 w 1146"/>
                <a:gd name="T67" fmla="*/ 7 h 241"/>
                <a:gd name="T68" fmla="*/ 60 w 1146"/>
                <a:gd name="T69" fmla="*/ 16 h 241"/>
                <a:gd name="T70" fmla="*/ 107 w 1146"/>
                <a:gd name="T71" fmla="*/ 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46" h="241">
                  <a:moveTo>
                    <a:pt x="1126" y="229"/>
                  </a:moveTo>
                  <a:cubicBezTo>
                    <a:pt x="1125" y="230"/>
                    <a:pt x="1125" y="230"/>
                    <a:pt x="1125" y="230"/>
                  </a:cubicBezTo>
                  <a:cubicBezTo>
                    <a:pt x="1132" y="234"/>
                    <a:pt x="1139" y="238"/>
                    <a:pt x="1146" y="241"/>
                  </a:cubicBezTo>
                  <a:cubicBezTo>
                    <a:pt x="1126" y="229"/>
                    <a:pt x="1126" y="229"/>
                    <a:pt x="1126" y="229"/>
                  </a:cubicBezTo>
                  <a:moveTo>
                    <a:pt x="1048" y="178"/>
                  </a:moveTo>
                  <a:cubicBezTo>
                    <a:pt x="1043" y="186"/>
                    <a:pt x="1043" y="186"/>
                    <a:pt x="1043" y="186"/>
                  </a:cubicBezTo>
                  <a:cubicBezTo>
                    <a:pt x="1057" y="194"/>
                    <a:pt x="1071" y="201"/>
                    <a:pt x="1084" y="208"/>
                  </a:cubicBezTo>
                  <a:cubicBezTo>
                    <a:pt x="1087" y="203"/>
                    <a:pt x="1087" y="203"/>
                    <a:pt x="1087" y="203"/>
                  </a:cubicBezTo>
                  <a:cubicBezTo>
                    <a:pt x="1048" y="178"/>
                    <a:pt x="1048" y="178"/>
                    <a:pt x="1048" y="178"/>
                  </a:cubicBezTo>
                  <a:moveTo>
                    <a:pt x="971" y="128"/>
                  </a:moveTo>
                  <a:cubicBezTo>
                    <a:pt x="962" y="141"/>
                    <a:pt x="962" y="141"/>
                    <a:pt x="962" y="141"/>
                  </a:cubicBezTo>
                  <a:cubicBezTo>
                    <a:pt x="979" y="152"/>
                    <a:pt x="979" y="152"/>
                    <a:pt x="979" y="152"/>
                  </a:cubicBezTo>
                  <a:cubicBezTo>
                    <a:pt x="987" y="156"/>
                    <a:pt x="995" y="160"/>
                    <a:pt x="1002" y="164"/>
                  </a:cubicBezTo>
                  <a:cubicBezTo>
                    <a:pt x="1010" y="153"/>
                    <a:pt x="1010" y="153"/>
                    <a:pt x="1010" y="153"/>
                  </a:cubicBezTo>
                  <a:cubicBezTo>
                    <a:pt x="971" y="128"/>
                    <a:pt x="971" y="128"/>
                    <a:pt x="971" y="128"/>
                  </a:cubicBezTo>
                  <a:moveTo>
                    <a:pt x="893" y="77"/>
                  </a:moveTo>
                  <a:cubicBezTo>
                    <a:pt x="884" y="90"/>
                    <a:pt x="884" y="90"/>
                    <a:pt x="884" y="90"/>
                  </a:cubicBezTo>
                  <a:cubicBezTo>
                    <a:pt x="923" y="116"/>
                    <a:pt x="923" y="116"/>
                    <a:pt x="923" y="116"/>
                  </a:cubicBezTo>
                  <a:cubicBezTo>
                    <a:pt x="932" y="102"/>
                    <a:pt x="932" y="102"/>
                    <a:pt x="932" y="102"/>
                  </a:cubicBezTo>
                  <a:cubicBezTo>
                    <a:pt x="893" y="77"/>
                    <a:pt x="893" y="77"/>
                    <a:pt x="893" y="77"/>
                  </a:cubicBezTo>
                  <a:moveTo>
                    <a:pt x="800" y="59"/>
                  </a:moveTo>
                  <a:cubicBezTo>
                    <a:pt x="799" y="71"/>
                    <a:pt x="799" y="71"/>
                    <a:pt x="799" y="71"/>
                  </a:cubicBezTo>
                  <a:cubicBezTo>
                    <a:pt x="799" y="75"/>
                    <a:pt x="799" y="75"/>
                    <a:pt x="799" y="75"/>
                  </a:cubicBezTo>
                  <a:cubicBezTo>
                    <a:pt x="845" y="78"/>
                    <a:pt x="845" y="78"/>
                    <a:pt x="845" y="78"/>
                  </a:cubicBezTo>
                  <a:cubicBezTo>
                    <a:pt x="845" y="77"/>
                    <a:pt x="845" y="77"/>
                    <a:pt x="845" y="77"/>
                  </a:cubicBezTo>
                  <a:cubicBezTo>
                    <a:pt x="846" y="62"/>
                    <a:pt x="846" y="62"/>
                    <a:pt x="846" y="62"/>
                  </a:cubicBezTo>
                  <a:cubicBezTo>
                    <a:pt x="820" y="60"/>
                    <a:pt x="820" y="60"/>
                    <a:pt x="820" y="60"/>
                  </a:cubicBezTo>
                  <a:cubicBezTo>
                    <a:pt x="816" y="60"/>
                    <a:pt x="816" y="60"/>
                    <a:pt x="816" y="60"/>
                  </a:cubicBezTo>
                  <a:cubicBezTo>
                    <a:pt x="800" y="59"/>
                    <a:pt x="800" y="59"/>
                    <a:pt x="800" y="59"/>
                  </a:cubicBezTo>
                  <a:moveTo>
                    <a:pt x="708" y="51"/>
                  </a:moveTo>
                  <a:cubicBezTo>
                    <a:pt x="707" y="67"/>
                    <a:pt x="707" y="67"/>
                    <a:pt x="707" y="67"/>
                  </a:cubicBezTo>
                  <a:cubicBezTo>
                    <a:pt x="753" y="71"/>
                    <a:pt x="753" y="71"/>
                    <a:pt x="753" y="71"/>
                  </a:cubicBezTo>
                  <a:cubicBezTo>
                    <a:pt x="754" y="55"/>
                    <a:pt x="754" y="55"/>
                    <a:pt x="754" y="55"/>
                  </a:cubicBezTo>
                  <a:cubicBezTo>
                    <a:pt x="708" y="51"/>
                    <a:pt x="708" y="51"/>
                    <a:pt x="708" y="51"/>
                  </a:cubicBezTo>
                  <a:moveTo>
                    <a:pt x="616" y="44"/>
                  </a:moveTo>
                  <a:cubicBezTo>
                    <a:pt x="614" y="60"/>
                    <a:pt x="614" y="60"/>
                    <a:pt x="614" y="60"/>
                  </a:cubicBezTo>
                  <a:cubicBezTo>
                    <a:pt x="660" y="64"/>
                    <a:pt x="660" y="64"/>
                    <a:pt x="660" y="64"/>
                  </a:cubicBezTo>
                  <a:cubicBezTo>
                    <a:pt x="662" y="48"/>
                    <a:pt x="662" y="48"/>
                    <a:pt x="662" y="48"/>
                  </a:cubicBezTo>
                  <a:cubicBezTo>
                    <a:pt x="616" y="44"/>
                    <a:pt x="616" y="44"/>
                    <a:pt x="616" y="44"/>
                  </a:cubicBezTo>
                  <a:moveTo>
                    <a:pt x="523" y="37"/>
                  </a:moveTo>
                  <a:cubicBezTo>
                    <a:pt x="522" y="53"/>
                    <a:pt x="522" y="53"/>
                    <a:pt x="522" y="53"/>
                  </a:cubicBezTo>
                  <a:cubicBezTo>
                    <a:pt x="568" y="56"/>
                    <a:pt x="568" y="56"/>
                    <a:pt x="568" y="56"/>
                  </a:cubicBezTo>
                  <a:cubicBezTo>
                    <a:pt x="569" y="40"/>
                    <a:pt x="569" y="40"/>
                    <a:pt x="569" y="40"/>
                  </a:cubicBezTo>
                  <a:cubicBezTo>
                    <a:pt x="523" y="37"/>
                    <a:pt x="523" y="37"/>
                    <a:pt x="523" y="37"/>
                  </a:cubicBezTo>
                  <a:moveTo>
                    <a:pt x="431" y="29"/>
                  </a:moveTo>
                  <a:cubicBezTo>
                    <a:pt x="429" y="45"/>
                    <a:pt x="429" y="45"/>
                    <a:pt x="429" y="45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7" y="33"/>
                    <a:pt x="477" y="33"/>
                    <a:pt x="477" y="33"/>
                  </a:cubicBezTo>
                  <a:cubicBezTo>
                    <a:pt x="431" y="29"/>
                    <a:pt x="431" y="29"/>
                    <a:pt x="431" y="29"/>
                  </a:cubicBezTo>
                  <a:moveTo>
                    <a:pt x="338" y="22"/>
                  </a:moveTo>
                  <a:cubicBezTo>
                    <a:pt x="337" y="38"/>
                    <a:pt x="337" y="38"/>
                    <a:pt x="337" y="38"/>
                  </a:cubicBezTo>
                  <a:cubicBezTo>
                    <a:pt x="383" y="41"/>
                    <a:pt x="383" y="41"/>
                    <a:pt x="383" y="41"/>
                  </a:cubicBezTo>
                  <a:cubicBezTo>
                    <a:pt x="385" y="25"/>
                    <a:pt x="385" y="25"/>
                    <a:pt x="385" y="25"/>
                  </a:cubicBezTo>
                  <a:cubicBezTo>
                    <a:pt x="338" y="22"/>
                    <a:pt x="338" y="22"/>
                    <a:pt x="338" y="22"/>
                  </a:cubicBezTo>
                  <a:moveTo>
                    <a:pt x="246" y="14"/>
                  </a:moveTo>
                  <a:cubicBezTo>
                    <a:pt x="245" y="30"/>
                    <a:pt x="245" y="30"/>
                    <a:pt x="245" y="30"/>
                  </a:cubicBezTo>
                  <a:cubicBezTo>
                    <a:pt x="291" y="34"/>
                    <a:pt x="291" y="34"/>
                    <a:pt x="291" y="34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46" y="14"/>
                    <a:pt x="246" y="14"/>
                    <a:pt x="246" y="14"/>
                  </a:cubicBezTo>
                  <a:moveTo>
                    <a:pt x="154" y="7"/>
                  </a:moveTo>
                  <a:cubicBezTo>
                    <a:pt x="152" y="23"/>
                    <a:pt x="152" y="23"/>
                    <a:pt x="152" y="23"/>
                  </a:cubicBezTo>
                  <a:cubicBezTo>
                    <a:pt x="199" y="27"/>
                    <a:pt x="199" y="27"/>
                    <a:pt x="199" y="27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54" y="7"/>
                    <a:pt x="154" y="7"/>
                    <a:pt x="154" y="7"/>
                  </a:cubicBezTo>
                  <a:moveTo>
                    <a:pt x="14" y="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61" y="0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1E15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01" name="PA-图片 166"/>
            <p:cNvPicPr>
              <a:picLocks noChangeAspect="1" noChangeArrowheads="1"/>
            </p:cNvPicPr>
            <p:nvPr>
              <p:custDataLst>
                <p:tags r:id="rId163"/>
              </p:custDataLst>
            </p:nvPr>
          </p:nvPicPr>
          <p:blipFill>
            <a:blip r:embed="rId26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9338" y="5392738"/>
              <a:ext cx="6350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2" name="PA-图片 167"/>
            <p:cNvPicPr>
              <a:picLocks noChangeAspect="1" noChangeArrowheads="1"/>
            </p:cNvPicPr>
            <p:nvPr>
              <p:custDataLst>
                <p:tags r:id="rId164"/>
              </p:custDataLst>
            </p:nvPr>
          </p:nvPicPr>
          <p:blipFill>
            <a:blip r:embed="rId2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1238" y="5349875"/>
              <a:ext cx="69850" cy="47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3" name="PA-任意多边形 168"/>
            <p:cNvSpPr/>
            <p:nvPr>
              <p:custDataLst>
                <p:tags r:id="rId165"/>
              </p:custDataLst>
            </p:nvPr>
          </p:nvSpPr>
          <p:spPr bwMode="auto">
            <a:xfrm>
              <a:off x="8904288" y="4568825"/>
              <a:ext cx="9525" cy="7938"/>
            </a:xfrm>
            <a:custGeom>
              <a:avLst/>
              <a:gdLst>
                <a:gd name="T0" fmla="*/ 0 w 21"/>
                <a:gd name="T1" fmla="*/ 2 h 16"/>
                <a:gd name="T2" fmla="*/ 21 w 21"/>
                <a:gd name="T3" fmla="*/ 0 h 16"/>
                <a:gd name="T4" fmla="*/ 19 w 21"/>
                <a:gd name="T5" fmla="*/ 9 h 16"/>
                <a:gd name="T6" fmla="*/ 8 w 21"/>
                <a:gd name="T7" fmla="*/ 12 h 16"/>
                <a:gd name="T8" fmla="*/ 0 w 2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0" y="2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7" y="14"/>
                    <a:pt x="11" y="16"/>
                    <a:pt x="8" y="1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4" name="PA-任意多边形 169"/>
            <p:cNvSpPr/>
            <p:nvPr>
              <p:custDataLst>
                <p:tags r:id="rId166"/>
              </p:custDataLst>
            </p:nvPr>
          </p:nvSpPr>
          <p:spPr bwMode="auto">
            <a:xfrm>
              <a:off x="9078913" y="5551488"/>
              <a:ext cx="23813" cy="52388"/>
            </a:xfrm>
            <a:custGeom>
              <a:avLst/>
              <a:gdLst>
                <a:gd name="T0" fmla="*/ 42 w 52"/>
                <a:gd name="T1" fmla="*/ 25 h 115"/>
                <a:gd name="T2" fmla="*/ 47 w 52"/>
                <a:gd name="T3" fmla="*/ 25 h 115"/>
                <a:gd name="T4" fmla="*/ 44 w 52"/>
                <a:gd name="T5" fmla="*/ 94 h 115"/>
                <a:gd name="T6" fmla="*/ 30 w 52"/>
                <a:gd name="T7" fmla="*/ 105 h 115"/>
                <a:gd name="T8" fmla="*/ 14 w 52"/>
                <a:gd name="T9" fmla="*/ 33 h 115"/>
                <a:gd name="T10" fmla="*/ 42 w 52"/>
                <a:gd name="T11" fmla="*/ 2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15">
                  <a:moveTo>
                    <a:pt x="42" y="25"/>
                  </a:move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52" y="79"/>
                    <a:pt x="44" y="94"/>
                  </a:cubicBezTo>
                  <a:cubicBezTo>
                    <a:pt x="33" y="115"/>
                    <a:pt x="38" y="105"/>
                    <a:pt x="30" y="105"/>
                  </a:cubicBezTo>
                  <a:cubicBezTo>
                    <a:pt x="16" y="106"/>
                    <a:pt x="0" y="66"/>
                    <a:pt x="14" y="33"/>
                  </a:cubicBezTo>
                  <a:cubicBezTo>
                    <a:pt x="27" y="0"/>
                    <a:pt x="42" y="25"/>
                    <a:pt x="42" y="25"/>
                  </a:cubicBezTo>
                  <a:close/>
                </a:path>
              </a:pathLst>
            </a:custGeom>
            <a:solidFill>
              <a:srgbClr val="FFD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5" name="PA-任意多边形 170"/>
            <p:cNvSpPr/>
            <p:nvPr>
              <p:custDataLst>
                <p:tags r:id="rId167"/>
              </p:custDataLst>
            </p:nvPr>
          </p:nvSpPr>
          <p:spPr bwMode="auto">
            <a:xfrm>
              <a:off x="9259888" y="5372100"/>
              <a:ext cx="49213" cy="33338"/>
            </a:xfrm>
            <a:custGeom>
              <a:avLst/>
              <a:gdLst>
                <a:gd name="T0" fmla="*/ 51 w 108"/>
                <a:gd name="T1" fmla="*/ 36 h 74"/>
                <a:gd name="T2" fmla="*/ 67 w 108"/>
                <a:gd name="T3" fmla="*/ 26 h 74"/>
                <a:gd name="T4" fmla="*/ 102 w 108"/>
                <a:gd name="T5" fmla="*/ 3 h 74"/>
                <a:gd name="T6" fmla="*/ 87 w 108"/>
                <a:gd name="T7" fmla="*/ 25 h 74"/>
                <a:gd name="T8" fmla="*/ 104 w 108"/>
                <a:gd name="T9" fmla="*/ 43 h 74"/>
                <a:gd name="T10" fmla="*/ 97 w 108"/>
                <a:gd name="T11" fmla="*/ 59 h 74"/>
                <a:gd name="T12" fmla="*/ 42 w 108"/>
                <a:gd name="T13" fmla="*/ 74 h 74"/>
                <a:gd name="T14" fmla="*/ 51 w 108"/>
                <a:gd name="T15" fmla="*/ 3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74">
                  <a:moveTo>
                    <a:pt x="51" y="36"/>
                  </a:moveTo>
                  <a:cubicBezTo>
                    <a:pt x="51" y="36"/>
                    <a:pt x="59" y="33"/>
                    <a:pt x="67" y="26"/>
                  </a:cubicBezTo>
                  <a:cubicBezTo>
                    <a:pt x="76" y="17"/>
                    <a:pt x="95" y="7"/>
                    <a:pt x="102" y="3"/>
                  </a:cubicBezTo>
                  <a:cubicBezTo>
                    <a:pt x="106" y="0"/>
                    <a:pt x="92" y="20"/>
                    <a:pt x="87" y="25"/>
                  </a:cubicBezTo>
                  <a:cubicBezTo>
                    <a:pt x="82" y="29"/>
                    <a:pt x="93" y="27"/>
                    <a:pt x="104" y="43"/>
                  </a:cubicBezTo>
                  <a:cubicBezTo>
                    <a:pt x="108" y="50"/>
                    <a:pt x="104" y="55"/>
                    <a:pt x="97" y="59"/>
                  </a:cubicBezTo>
                  <a:cubicBezTo>
                    <a:pt x="84" y="67"/>
                    <a:pt x="68" y="74"/>
                    <a:pt x="42" y="74"/>
                  </a:cubicBezTo>
                  <a:cubicBezTo>
                    <a:pt x="0" y="73"/>
                    <a:pt x="51" y="36"/>
                    <a:pt x="51" y="36"/>
                  </a:cubicBezTo>
                  <a:close/>
                </a:path>
              </a:pathLst>
            </a:custGeom>
            <a:solidFill>
              <a:srgbClr val="FFD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6" name="PA-任意多边形 171"/>
            <p:cNvSpPr/>
            <p:nvPr>
              <p:custDataLst>
                <p:tags r:id="rId168"/>
              </p:custDataLst>
            </p:nvPr>
          </p:nvSpPr>
          <p:spPr bwMode="auto">
            <a:xfrm>
              <a:off x="9131300" y="5407025"/>
              <a:ext cx="52388" cy="31750"/>
            </a:xfrm>
            <a:custGeom>
              <a:avLst/>
              <a:gdLst>
                <a:gd name="T0" fmla="*/ 0 w 115"/>
                <a:gd name="T1" fmla="*/ 15 h 67"/>
                <a:gd name="T2" fmla="*/ 21 w 115"/>
                <a:gd name="T3" fmla="*/ 10 h 67"/>
                <a:gd name="T4" fmla="*/ 81 w 115"/>
                <a:gd name="T5" fmla="*/ 0 h 67"/>
                <a:gd name="T6" fmla="*/ 115 w 115"/>
                <a:gd name="T7" fmla="*/ 15 h 67"/>
                <a:gd name="T8" fmla="*/ 84 w 115"/>
                <a:gd name="T9" fmla="*/ 55 h 67"/>
                <a:gd name="T10" fmla="*/ 46 w 115"/>
                <a:gd name="T11" fmla="*/ 66 h 67"/>
                <a:gd name="T12" fmla="*/ 0 w 115"/>
                <a:gd name="T13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67">
                  <a:moveTo>
                    <a:pt x="0" y="15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5"/>
                    <a:pt x="47" y="67"/>
                    <a:pt x="46" y="66"/>
                  </a:cubicBezTo>
                  <a:cubicBezTo>
                    <a:pt x="46" y="64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7" name="PA-任意多边形 172"/>
            <p:cNvSpPr/>
            <p:nvPr>
              <p:custDataLst>
                <p:tags r:id="rId169"/>
              </p:custDataLst>
            </p:nvPr>
          </p:nvSpPr>
          <p:spPr bwMode="auto">
            <a:xfrm>
              <a:off x="9175750" y="5786438"/>
              <a:ext cx="52388" cy="26988"/>
            </a:xfrm>
            <a:custGeom>
              <a:avLst/>
              <a:gdLst>
                <a:gd name="T0" fmla="*/ 35 w 115"/>
                <a:gd name="T1" fmla="*/ 0 h 58"/>
                <a:gd name="T2" fmla="*/ 7 w 115"/>
                <a:gd name="T3" fmla="*/ 18 h 58"/>
                <a:gd name="T4" fmla="*/ 93 w 115"/>
                <a:gd name="T5" fmla="*/ 57 h 58"/>
                <a:gd name="T6" fmla="*/ 115 w 115"/>
                <a:gd name="T7" fmla="*/ 39 h 58"/>
                <a:gd name="T8" fmla="*/ 35 w 115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58">
                  <a:moveTo>
                    <a:pt x="35" y="0"/>
                  </a:moveTo>
                  <a:cubicBezTo>
                    <a:pt x="35" y="0"/>
                    <a:pt x="0" y="4"/>
                    <a:pt x="7" y="18"/>
                  </a:cubicBezTo>
                  <a:cubicBezTo>
                    <a:pt x="13" y="33"/>
                    <a:pt x="79" y="58"/>
                    <a:pt x="93" y="57"/>
                  </a:cubicBezTo>
                  <a:cubicBezTo>
                    <a:pt x="106" y="57"/>
                    <a:pt x="115" y="39"/>
                    <a:pt x="115" y="39"/>
                  </a:cubicBezTo>
                  <a:cubicBezTo>
                    <a:pt x="115" y="39"/>
                    <a:pt x="87" y="4"/>
                    <a:pt x="35" y="0"/>
                  </a:cubicBezTo>
                  <a:close/>
                </a:path>
              </a:pathLst>
            </a:custGeom>
            <a:solidFill>
              <a:srgbClr val="9D6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8" name="PA-任意多边形 173"/>
            <p:cNvSpPr/>
            <p:nvPr>
              <p:custDataLst>
                <p:tags r:id="rId170"/>
              </p:custDataLst>
            </p:nvPr>
          </p:nvSpPr>
          <p:spPr bwMode="auto">
            <a:xfrm>
              <a:off x="9120188" y="5781675"/>
              <a:ext cx="52388" cy="33338"/>
            </a:xfrm>
            <a:custGeom>
              <a:avLst/>
              <a:gdLst>
                <a:gd name="T0" fmla="*/ 33 w 113"/>
                <a:gd name="T1" fmla="*/ 0 h 72"/>
                <a:gd name="T2" fmla="*/ 6 w 113"/>
                <a:gd name="T3" fmla="*/ 21 h 72"/>
                <a:gd name="T4" fmla="*/ 91 w 113"/>
                <a:gd name="T5" fmla="*/ 71 h 72"/>
                <a:gd name="T6" fmla="*/ 113 w 113"/>
                <a:gd name="T7" fmla="*/ 53 h 72"/>
                <a:gd name="T8" fmla="*/ 33 w 113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72">
                  <a:moveTo>
                    <a:pt x="33" y="0"/>
                  </a:moveTo>
                  <a:cubicBezTo>
                    <a:pt x="33" y="0"/>
                    <a:pt x="0" y="7"/>
                    <a:pt x="6" y="21"/>
                  </a:cubicBezTo>
                  <a:cubicBezTo>
                    <a:pt x="12" y="36"/>
                    <a:pt x="77" y="72"/>
                    <a:pt x="91" y="71"/>
                  </a:cubicBezTo>
                  <a:cubicBezTo>
                    <a:pt x="105" y="71"/>
                    <a:pt x="113" y="53"/>
                    <a:pt x="113" y="53"/>
                  </a:cubicBezTo>
                  <a:cubicBezTo>
                    <a:pt x="113" y="53"/>
                    <a:pt x="85" y="4"/>
                    <a:pt x="33" y="0"/>
                  </a:cubicBezTo>
                  <a:close/>
                </a:path>
              </a:pathLst>
            </a:custGeom>
            <a:solidFill>
              <a:srgbClr val="9D6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9" name="PA-任意多边形 174"/>
            <p:cNvSpPr/>
            <p:nvPr>
              <p:custDataLst>
                <p:tags r:id="rId171"/>
              </p:custDataLst>
            </p:nvPr>
          </p:nvSpPr>
          <p:spPr bwMode="auto">
            <a:xfrm>
              <a:off x="9094788" y="5311775"/>
              <a:ext cx="87313" cy="82550"/>
            </a:xfrm>
            <a:custGeom>
              <a:avLst/>
              <a:gdLst>
                <a:gd name="T0" fmla="*/ 129 w 190"/>
                <a:gd name="T1" fmla="*/ 127 h 179"/>
                <a:gd name="T2" fmla="*/ 100 w 190"/>
                <a:gd name="T3" fmla="*/ 138 h 179"/>
                <a:gd name="T4" fmla="*/ 111 w 190"/>
                <a:gd name="T5" fmla="*/ 179 h 179"/>
                <a:gd name="T6" fmla="*/ 74 w 190"/>
                <a:gd name="T7" fmla="*/ 70 h 179"/>
                <a:gd name="T8" fmla="*/ 190 w 190"/>
                <a:gd name="T9" fmla="*/ 94 h 179"/>
                <a:gd name="T10" fmla="*/ 166 w 190"/>
                <a:gd name="T11" fmla="*/ 103 h 179"/>
                <a:gd name="T12" fmla="*/ 129 w 190"/>
                <a:gd name="T13" fmla="*/ 12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79">
                  <a:moveTo>
                    <a:pt x="129" y="127"/>
                  </a:moveTo>
                  <a:cubicBezTo>
                    <a:pt x="100" y="138"/>
                    <a:pt x="100" y="138"/>
                    <a:pt x="100" y="138"/>
                  </a:cubicBezTo>
                  <a:cubicBezTo>
                    <a:pt x="111" y="179"/>
                    <a:pt x="111" y="179"/>
                    <a:pt x="111" y="179"/>
                  </a:cubicBezTo>
                  <a:cubicBezTo>
                    <a:pt x="111" y="179"/>
                    <a:pt x="0" y="140"/>
                    <a:pt x="74" y="70"/>
                  </a:cubicBezTo>
                  <a:cubicBezTo>
                    <a:pt x="148" y="0"/>
                    <a:pt x="190" y="94"/>
                    <a:pt x="190" y="94"/>
                  </a:cubicBezTo>
                  <a:cubicBezTo>
                    <a:pt x="166" y="103"/>
                    <a:pt x="166" y="103"/>
                    <a:pt x="166" y="103"/>
                  </a:cubicBezTo>
                  <a:lnTo>
                    <a:pt x="129" y="127"/>
                  </a:lnTo>
                  <a:close/>
                </a:path>
              </a:pathLst>
            </a:custGeom>
            <a:solidFill>
              <a:srgbClr val="342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0" name="PA-任意多边形 175"/>
            <p:cNvSpPr/>
            <p:nvPr>
              <p:custDataLst>
                <p:tags r:id="rId172"/>
              </p:custDataLst>
            </p:nvPr>
          </p:nvSpPr>
          <p:spPr bwMode="auto">
            <a:xfrm>
              <a:off x="9110663" y="5553075"/>
              <a:ext cx="106363" cy="241300"/>
            </a:xfrm>
            <a:custGeom>
              <a:avLst/>
              <a:gdLst>
                <a:gd name="T0" fmla="*/ 0 w 230"/>
                <a:gd name="T1" fmla="*/ 32 h 529"/>
                <a:gd name="T2" fmla="*/ 30 w 230"/>
                <a:gd name="T3" fmla="*/ 292 h 529"/>
                <a:gd name="T4" fmla="*/ 33 w 230"/>
                <a:gd name="T5" fmla="*/ 517 h 529"/>
                <a:gd name="T6" fmla="*/ 76 w 230"/>
                <a:gd name="T7" fmla="*/ 520 h 529"/>
                <a:gd name="T8" fmla="*/ 95 w 230"/>
                <a:gd name="T9" fmla="*/ 504 h 529"/>
                <a:gd name="T10" fmla="*/ 104 w 230"/>
                <a:gd name="T11" fmla="*/ 269 h 529"/>
                <a:gd name="T12" fmla="*/ 104 w 230"/>
                <a:gd name="T13" fmla="*/ 32 h 529"/>
                <a:gd name="T14" fmla="*/ 150 w 230"/>
                <a:gd name="T15" fmla="*/ 258 h 529"/>
                <a:gd name="T16" fmla="*/ 150 w 230"/>
                <a:gd name="T17" fmla="*/ 529 h 529"/>
                <a:gd name="T18" fmla="*/ 184 w 230"/>
                <a:gd name="T19" fmla="*/ 529 h 529"/>
                <a:gd name="T20" fmla="*/ 202 w 230"/>
                <a:gd name="T21" fmla="*/ 513 h 529"/>
                <a:gd name="T22" fmla="*/ 230 w 230"/>
                <a:gd name="T23" fmla="*/ 264 h 529"/>
                <a:gd name="T24" fmla="*/ 185 w 230"/>
                <a:gd name="T25" fmla="*/ 0 h 529"/>
                <a:gd name="T26" fmla="*/ 0 w 230"/>
                <a:gd name="T27" fmla="*/ 32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529">
                  <a:moveTo>
                    <a:pt x="0" y="32"/>
                  </a:moveTo>
                  <a:cubicBezTo>
                    <a:pt x="0" y="32"/>
                    <a:pt x="30" y="286"/>
                    <a:pt x="30" y="292"/>
                  </a:cubicBezTo>
                  <a:cubicBezTo>
                    <a:pt x="30" y="298"/>
                    <a:pt x="33" y="517"/>
                    <a:pt x="33" y="517"/>
                  </a:cubicBezTo>
                  <a:cubicBezTo>
                    <a:pt x="76" y="520"/>
                    <a:pt x="76" y="520"/>
                    <a:pt x="76" y="520"/>
                  </a:cubicBezTo>
                  <a:cubicBezTo>
                    <a:pt x="86" y="521"/>
                    <a:pt x="95" y="514"/>
                    <a:pt x="95" y="504"/>
                  </a:cubicBezTo>
                  <a:cubicBezTo>
                    <a:pt x="104" y="269"/>
                    <a:pt x="104" y="269"/>
                    <a:pt x="104" y="269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50" y="258"/>
                    <a:pt x="150" y="258"/>
                    <a:pt x="150" y="258"/>
                  </a:cubicBezTo>
                  <a:cubicBezTo>
                    <a:pt x="150" y="529"/>
                    <a:pt x="150" y="529"/>
                    <a:pt x="150" y="529"/>
                  </a:cubicBezTo>
                  <a:cubicBezTo>
                    <a:pt x="184" y="529"/>
                    <a:pt x="184" y="529"/>
                    <a:pt x="184" y="529"/>
                  </a:cubicBezTo>
                  <a:cubicBezTo>
                    <a:pt x="193" y="529"/>
                    <a:pt x="201" y="522"/>
                    <a:pt x="202" y="51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1" name="PA-任意多边形 176"/>
            <p:cNvSpPr/>
            <p:nvPr>
              <p:custDataLst>
                <p:tags r:id="rId173"/>
              </p:custDataLst>
            </p:nvPr>
          </p:nvSpPr>
          <p:spPr bwMode="auto">
            <a:xfrm>
              <a:off x="9132888" y="5346700"/>
              <a:ext cx="53975" cy="80963"/>
            </a:xfrm>
            <a:custGeom>
              <a:avLst/>
              <a:gdLst>
                <a:gd name="T0" fmla="*/ 90 w 117"/>
                <a:gd name="T1" fmla="*/ 23 h 180"/>
                <a:gd name="T2" fmla="*/ 19 w 117"/>
                <a:gd name="T3" fmla="*/ 44 h 180"/>
                <a:gd name="T4" fmla="*/ 4 w 117"/>
                <a:gd name="T5" fmla="*/ 52 h 180"/>
                <a:gd name="T6" fmla="*/ 19 w 117"/>
                <a:gd name="T7" fmla="*/ 84 h 180"/>
                <a:gd name="T8" fmla="*/ 19 w 117"/>
                <a:gd name="T9" fmla="*/ 106 h 180"/>
                <a:gd name="T10" fmla="*/ 19 w 117"/>
                <a:gd name="T11" fmla="*/ 106 h 180"/>
                <a:gd name="T12" fmla="*/ 15 w 117"/>
                <a:gd name="T13" fmla="*/ 150 h 180"/>
                <a:gd name="T14" fmla="*/ 58 w 117"/>
                <a:gd name="T15" fmla="*/ 180 h 180"/>
                <a:gd name="T16" fmla="*/ 81 w 117"/>
                <a:gd name="T17" fmla="*/ 145 h 180"/>
                <a:gd name="T18" fmla="*/ 74 w 117"/>
                <a:gd name="T19" fmla="*/ 114 h 180"/>
                <a:gd name="T20" fmla="*/ 92 w 117"/>
                <a:gd name="T21" fmla="*/ 115 h 180"/>
                <a:gd name="T22" fmla="*/ 90 w 117"/>
                <a:gd name="T23" fmla="*/ 23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0">
                  <a:moveTo>
                    <a:pt x="90" y="23"/>
                  </a:moveTo>
                  <a:cubicBezTo>
                    <a:pt x="57" y="0"/>
                    <a:pt x="19" y="44"/>
                    <a:pt x="19" y="44"/>
                  </a:cubicBezTo>
                  <a:cubicBezTo>
                    <a:pt x="19" y="44"/>
                    <a:pt x="6" y="38"/>
                    <a:pt x="4" y="52"/>
                  </a:cubicBezTo>
                  <a:cubicBezTo>
                    <a:pt x="0" y="73"/>
                    <a:pt x="19" y="84"/>
                    <a:pt x="19" y="84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80" y="115"/>
                    <a:pt x="86" y="115"/>
                    <a:pt x="92" y="115"/>
                  </a:cubicBezTo>
                  <a:cubicBezTo>
                    <a:pt x="117" y="112"/>
                    <a:pt x="90" y="23"/>
                    <a:pt x="90" y="23"/>
                  </a:cubicBezTo>
                  <a:close/>
                </a:path>
              </a:pathLst>
            </a:custGeom>
            <a:solidFill>
              <a:srgbClr val="FFD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2" name="PA-任意多边形 177"/>
            <p:cNvSpPr/>
            <p:nvPr>
              <p:custDataLst>
                <p:tags r:id="rId174"/>
              </p:custDataLst>
            </p:nvPr>
          </p:nvSpPr>
          <p:spPr bwMode="auto">
            <a:xfrm>
              <a:off x="9080500" y="5383213"/>
              <a:ext cx="211138" cy="220663"/>
            </a:xfrm>
            <a:custGeom>
              <a:avLst/>
              <a:gdLst>
                <a:gd name="T0" fmla="*/ 120 w 460"/>
                <a:gd name="T1" fmla="*/ 67 h 485"/>
                <a:gd name="T2" fmla="*/ 178 w 460"/>
                <a:gd name="T3" fmla="*/ 110 h 485"/>
                <a:gd name="T4" fmla="*/ 207 w 460"/>
                <a:gd name="T5" fmla="*/ 61 h 485"/>
                <a:gd name="T6" fmla="*/ 193 w 460"/>
                <a:gd name="T7" fmla="*/ 54 h 485"/>
                <a:gd name="T8" fmla="*/ 261 w 460"/>
                <a:gd name="T9" fmla="*/ 80 h 485"/>
                <a:gd name="T10" fmla="*/ 339 w 460"/>
                <a:gd name="T11" fmla="*/ 71 h 485"/>
                <a:gd name="T12" fmla="*/ 450 w 460"/>
                <a:gd name="T13" fmla="*/ 0 h 485"/>
                <a:gd name="T14" fmla="*/ 460 w 460"/>
                <a:gd name="T15" fmla="*/ 44 h 485"/>
                <a:gd name="T16" fmla="*/ 345 w 460"/>
                <a:gd name="T17" fmla="*/ 131 h 485"/>
                <a:gd name="T18" fmla="*/ 258 w 460"/>
                <a:gd name="T19" fmla="*/ 158 h 485"/>
                <a:gd name="T20" fmla="*/ 265 w 460"/>
                <a:gd name="T21" fmla="*/ 416 h 485"/>
                <a:gd name="T22" fmla="*/ 56 w 460"/>
                <a:gd name="T23" fmla="*/ 416 h 485"/>
                <a:gd name="T24" fmla="*/ 56 w 460"/>
                <a:gd name="T25" fmla="*/ 201 h 485"/>
                <a:gd name="T26" fmla="*/ 51 w 460"/>
                <a:gd name="T27" fmla="*/ 353 h 485"/>
                <a:gd name="T28" fmla="*/ 46 w 460"/>
                <a:gd name="T29" fmla="*/ 425 h 485"/>
                <a:gd name="T30" fmla="*/ 0 w 460"/>
                <a:gd name="T31" fmla="*/ 415 h 485"/>
                <a:gd name="T32" fmla="*/ 0 w 460"/>
                <a:gd name="T33" fmla="*/ 341 h 485"/>
                <a:gd name="T34" fmla="*/ 120 w 460"/>
                <a:gd name="T35" fmla="*/ 67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0" h="485">
                  <a:moveTo>
                    <a:pt x="120" y="67"/>
                  </a:moveTo>
                  <a:cubicBezTo>
                    <a:pt x="178" y="110"/>
                    <a:pt x="178" y="110"/>
                    <a:pt x="178" y="110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3" y="54"/>
                    <a:pt x="231" y="75"/>
                    <a:pt x="261" y="80"/>
                  </a:cubicBezTo>
                  <a:cubicBezTo>
                    <a:pt x="284" y="84"/>
                    <a:pt x="339" y="71"/>
                    <a:pt x="339" y="7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60" y="44"/>
                    <a:pt x="460" y="44"/>
                    <a:pt x="460" y="44"/>
                  </a:cubicBezTo>
                  <a:cubicBezTo>
                    <a:pt x="345" y="131"/>
                    <a:pt x="345" y="131"/>
                    <a:pt x="345" y="131"/>
                  </a:cubicBezTo>
                  <a:cubicBezTo>
                    <a:pt x="258" y="158"/>
                    <a:pt x="258" y="158"/>
                    <a:pt x="258" y="158"/>
                  </a:cubicBezTo>
                  <a:cubicBezTo>
                    <a:pt x="265" y="416"/>
                    <a:pt x="265" y="416"/>
                    <a:pt x="265" y="416"/>
                  </a:cubicBezTo>
                  <a:cubicBezTo>
                    <a:pt x="265" y="416"/>
                    <a:pt x="94" y="485"/>
                    <a:pt x="56" y="416"/>
                  </a:cubicBezTo>
                  <a:cubicBezTo>
                    <a:pt x="56" y="201"/>
                    <a:pt x="56" y="201"/>
                    <a:pt x="56" y="201"/>
                  </a:cubicBezTo>
                  <a:cubicBezTo>
                    <a:pt x="51" y="353"/>
                    <a:pt x="51" y="353"/>
                    <a:pt x="51" y="353"/>
                  </a:cubicBezTo>
                  <a:cubicBezTo>
                    <a:pt x="46" y="425"/>
                    <a:pt x="46" y="425"/>
                    <a:pt x="46" y="425"/>
                  </a:cubicBezTo>
                  <a:cubicBezTo>
                    <a:pt x="0" y="415"/>
                    <a:pt x="0" y="415"/>
                    <a:pt x="0" y="415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36" y="71"/>
                    <a:pt x="120" y="67"/>
                  </a:cubicBezTo>
                  <a:close/>
                </a:path>
              </a:pathLst>
            </a:custGeom>
            <a:solidFill>
              <a:srgbClr val="2C4B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3" name="PA-任意多边形 178"/>
            <p:cNvSpPr/>
            <p:nvPr>
              <p:custDataLst>
                <p:tags r:id="rId175"/>
              </p:custDataLst>
            </p:nvPr>
          </p:nvSpPr>
          <p:spPr bwMode="auto">
            <a:xfrm>
              <a:off x="9156700" y="5437188"/>
              <a:ext cx="12700" cy="90488"/>
            </a:xfrm>
            <a:custGeom>
              <a:avLst/>
              <a:gdLst>
                <a:gd name="T0" fmla="*/ 4 w 8"/>
                <a:gd name="T1" fmla="*/ 0 h 57"/>
                <a:gd name="T2" fmla="*/ 0 w 8"/>
                <a:gd name="T3" fmla="*/ 49 h 57"/>
                <a:gd name="T4" fmla="*/ 4 w 8"/>
                <a:gd name="T5" fmla="*/ 57 h 57"/>
                <a:gd name="T6" fmla="*/ 8 w 8"/>
                <a:gd name="T7" fmla="*/ 45 h 57"/>
                <a:gd name="T8" fmla="*/ 4 w 8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7">
                  <a:moveTo>
                    <a:pt x="4" y="0"/>
                  </a:moveTo>
                  <a:lnTo>
                    <a:pt x="0" y="49"/>
                  </a:lnTo>
                  <a:lnTo>
                    <a:pt x="4" y="57"/>
                  </a:lnTo>
                  <a:lnTo>
                    <a:pt x="8" y="4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4" name="PA-任意多边形 179"/>
            <p:cNvSpPr/>
            <p:nvPr>
              <p:custDataLst>
                <p:tags r:id="rId176"/>
              </p:custDataLst>
            </p:nvPr>
          </p:nvSpPr>
          <p:spPr bwMode="auto">
            <a:xfrm>
              <a:off x="9436100" y="5592763"/>
              <a:ext cx="74613" cy="163513"/>
            </a:xfrm>
            <a:custGeom>
              <a:avLst/>
              <a:gdLst>
                <a:gd name="T0" fmla="*/ 93 w 162"/>
                <a:gd name="T1" fmla="*/ 0 h 359"/>
                <a:gd name="T2" fmla="*/ 0 w 162"/>
                <a:gd name="T3" fmla="*/ 106 h 359"/>
                <a:gd name="T4" fmla="*/ 57 w 162"/>
                <a:gd name="T5" fmla="*/ 318 h 359"/>
                <a:gd name="T6" fmla="*/ 47 w 162"/>
                <a:gd name="T7" fmla="*/ 359 h 359"/>
                <a:gd name="T8" fmla="*/ 89 w 162"/>
                <a:gd name="T9" fmla="*/ 325 h 359"/>
                <a:gd name="T10" fmla="*/ 57 w 162"/>
                <a:gd name="T11" fmla="*/ 127 h 359"/>
                <a:gd name="T12" fmla="*/ 125 w 162"/>
                <a:gd name="T13" fmla="*/ 62 h 359"/>
                <a:gd name="T14" fmla="*/ 162 w 162"/>
                <a:gd name="T15" fmla="*/ 19 h 359"/>
                <a:gd name="T16" fmla="*/ 93 w 162"/>
                <a:gd name="T1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359">
                  <a:moveTo>
                    <a:pt x="93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57" y="318"/>
                    <a:pt x="57" y="318"/>
                    <a:pt x="57" y="318"/>
                  </a:cubicBezTo>
                  <a:cubicBezTo>
                    <a:pt x="47" y="359"/>
                    <a:pt x="47" y="359"/>
                    <a:pt x="47" y="359"/>
                  </a:cubicBezTo>
                  <a:cubicBezTo>
                    <a:pt x="47" y="359"/>
                    <a:pt x="99" y="346"/>
                    <a:pt x="89" y="325"/>
                  </a:cubicBezTo>
                  <a:cubicBezTo>
                    <a:pt x="79" y="304"/>
                    <a:pt x="57" y="127"/>
                    <a:pt x="57" y="127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62" y="19"/>
                    <a:pt x="162" y="19"/>
                    <a:pt x="162" y="19"/>
                  </a:cubicBezTo>
                  <a:lnTo>
                    <a:pt x="93" y="0"/>
                  </a:lnTo>
                  <a:close/>
                </a:path>
              </a:pathLst>
            </a:custGeom>
            <a:solidFill>
              <a:srgbClr val="F4D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5" name="PA-任意多边形 180"/>
            <p:cNvSpPr/>
            <p:nvPr>
              <p:custDataLst>
                <p:tags r:id="rId177"/>
              </p:custDataLst>
            </p:nvPr>
          </p:nvSpPr>
          <p:spPr bwMode="auto">
            <a:xfrm>
              <a:off x="9405938" y="5602288"/>
              <a:ext cx="123825" cy="179388"/>
            </a:xfrm>
            <a:custGeom>
              <a:avLst/>
              <a:gdLst>
                <a:gd name="T0" fmla="*/ 112 w 269"/>
                <a:gd name="T1" fmla="*/ 114 h 397"/>
                <a:gd name="T2" fmla="*/ 200 w 269"/>
                <a:gd name="T3" fmla="*/ 0 h 397"/>
                <a:gd name="T4" fmla="*/ 268 w 269"/>
                <a:gd name="T5" fmla="*/ 46 h 397"/>
                <a:gd name="T6" fmla="*/ 139 w 269"/>
                <a:gd name="T7" fmla="*/ 149 h 397"/>
                <a:gd name="T8" fmla="*/ 72 w 269"/>
                <a:gd name="T9" fmla="*/ 345 h 397"/>
                <a:gd name="T10" fmla="*/ 35 w 269"/>
                <a:gd name="T11" fmla="*/ 370 h 397"/>
                <a:gd name="T12" fmla="*/ 22 w 269"/>
                <a:gd name="T13" fmla="*/ 349 h 397"/>
                <a:gd name="T14" fmla="*/ 51 w 269"/>
                <a:gd name="T15" fmla="*/ 322 h 397"/>
                <a:gd name="T16" fmla="*/ 112 w 269"/>
                <a:gd name="T17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97">
                  <a:moveTo>
                    <a:pt x="112" y="114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269" y="15"/>
                    <a:pt x="268" y="46"/>
                  </a:cubicBezTo>
                  <a:cubicBezTo>
                    <a:pt x="267" y="77"/>
                    <a:pt x="139" y="149"/>
                    <a:pt x="139" y="149"/>
                  </a:cubicBezTo>
                  <a:cubicBezTo>
                    <a:pt x="72" y="345"/>
                    <a:pt x="72" y="345"/>
                    <a:pt x="72" y="345"/>
                  </a:cubicBezTo>
                  <a:cubicBezTo>
                    <a:pt x="35" y="370"/>
                    <a:pt x="35" y="370"/>
                    <a:pt x="35" y="370"/>
                  </a:cubicBezTo>
                  <a:cubicBezTo>
                    <a:pt x="35" y="370"/>
                    <a:pt x="0" y="397"/>
                    <a:pt x="22" y="349"/>
                  </a:cubicBezTo>
                  <a:cubicBezTo>
                    <a:pt x="51" y="322"/>
                    <a:pt x="51" y="322"/>
                    <a:pt x="51" y="322"/>
                  </a:cubicBezTo>
                  <a:cubicBezTo>
                    <a:pt x="51" y="322"/>
                    <a:pt x="97" y="118"/>
                    <a:pt x="112" y="114"/>
                  </a:cubicBezTo>
                  <a:close/>
                </a:path>
              </a:pathLst>
            </a:custGeom>
            <a:solidFill>
              <a:srgbClr val="FFE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6" name="PA-任意多边形 181"/>
            <p:cNvSpPr/>
            <p:nvPr>
              <p:custDataLst>
                <p:tags r:id="rId178"/>
              </p:custDataLst>
            </p:nvPr>
          </p:nvSpPr>
          <p:spPr bwMode="auto">
            <a:xfrm>
              <a:off x="9496425" y="5416550"/>
              <a:ext cx="77788" cy="142875"/>
            </a:xfrm>
            <a:custGeom>
              <a:avLst/>
              <a:gdLst>
                <a:gd name="T0" fmla="*/ 0 w 170"/>
                <a:gd name="T1" fmla="*/ 160 h 316"/>
                <a:gd name="T2" fmla="*/ 17 w 170"/>
                <a:gd name="T3" fmla="*/ 44 h 316"/>
                <a:gd name="T4" fmla="*/ 66 w 170"/>
                <a:gd name="T5" fmla="*/ 8 h 316"/>
                <a:gd name="T6" fmla="*/ 94 w 170"/>
                <a:gd name="T7" fmla="*/ 26 h 316"/>
                <a:gd name="T8" fmla="*/ 110 w 170"/>
                <a:gd name="T9" fmla="*/ 64 h 316"/>
                <a:gd name="T10" fmla="*/ 144 w 170"/>
                <a:gd name="T11" fmla="*/ 178 h 316"/>
                <a:gd name="T12" fmla="*/ 160 w 170"/>
                <a:gd name="T13" fmla="*/ 282 h 316"/>
                <a:gd name="T14" fmla="*/ 101 w 170"/>
                <a:gd name="T15" fmla="*/ 302 h 316"/>
                <a:gd name="T16" fmla="*/ 0 w 170"/>
                <a:gd name="T17" fmla="*/ 16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316">
                  <a:moveTo>
                    <a:pt x="0" y="160"/>
                  </a:moveTo>
                  <a:cubicBezTo>
                    <a:pt x="0" y="160"/>
                    <a:pt x="7" y="69"/>
                    <a:pt x="17" y="44"/>
                  </a:cubicBezTo>
                  <a:cubicBezTo>
                    <a:pt x="26" y="18"/>
                    <a:pt x="52" y="0"/>
                    <a:pt x="66" y="8"/>
                  </a:cubicBezTo>
                  <a:cubicBezTo>
                    <a:pt x="80" y="16"/>
                    <a:pt x="94" y="26"/>
                    <a:pt x="94" y="26"/>
                  </a:cubicBezTo>
                  <a:cubicBezTo>
                    <a:pt x="94" y="26"/>
                    <a:pt x="99" y="32"/>
                    <a:pt x="110" y="64"/>
                  </a:cubicBezTo>
                  <a:cubicBezTo>
                    <a:pt x="121" y="96"/>
                    <a:pt x="143" y="171"/>
                    <a:pt x="144" y="178"/>
                  </a:cubicBezTo>
                  <a:cubicBezTo>
                    <a:pt x="144" y="185"/>
                    <a:pt x="170" y="268"/>
                    <a:pt x="160" y="282"/>
                  </a:cubicBezTo>
                  <a:cubicBezTo>
                    <a:pt x="150" y="296"/>
                    <a:pt x="124" y="316"/>
                    <a:pt x="101" y="302"/>
                  </a:cubicBezTo>
                  <a:cubicBezTo>
                    <a:pt x="77" y="287"/>
                    <a:pt x="0" y="160"/>
                    <a:pt x="0" y="160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7" name="PA-任意多边形 182"/>
            <p:cNvSpPr/>
            <p:nvPr>
              <p:custDataLst>
                <p:tags r:id="rId179"/>
              </p:custDataLst>
            </p:nvPr>
          </p:nvSpPr>
          <p:spPr bwMode="auto">
            <a:xfrm>
              <a:off x="9566275" y="5554663"/>
              <a:ext cx="57150" cy="71438"/>
            </a:xfrm>
            <a:custGeom>
              <a:avLst/>
              <a:gdLst>
                <a:gd name="T0" fmla="*/ 0 w 124"/>
                <a:gd name="T1" fmla="*/ 23 h 157"/>
                <a:gd name="T2" fmla="*/ 61 w 124"/>
                <a:gd name="T3" fmla="*/ 153 h 157"/>
                <a:gd name="T4" fmla="*/ 123 w 124"/>
                <a:gd name="T5" fmla="*/ 140 h 157"/>
                <a:gd name="T6" fmla="*/ 74 w 124"/>
                <a:gd name="T7" fmla="*/ 123 h 157"/>
                <a:gd name="T8" fmla="*/ 23 w 124"/>
                <a:gd name="T9" fmla="*/ 0 h 157"/>
                <a:gd name="T10" fmla="*/ 0 w 124"/>
                <a:gd name="T11" fmla="*/ 2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57">
                  <a:moveTo>
                    <a:pt x="0" y="23"/>
                  </a:moveTo>
                  <a:cubicBezTo>
                    <a:pt x="61" y="153"/>
                    <a:pt x="61" y="153"/>
                    <a:pt x="61" y="153"/>
                  </a:cubicBezTo>
                  <a:cubicBezTo>
                    <a:pt x="61" y="153"/>
                    <a:pt x="124" y="157"/>
                    <a:pt x="123" y="140"/>
                  </a:cubicBezTo>
                  <a:cubicBezTo>
                    <a:pt x="121" y="123"/>
                    <a:pt x="74" y="123"/>
                    <a:pt x="74" y="123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FE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8" name="PA-任意多边形 183"/>
            <p:cNvSpPr/>
            <p:nvPr>
              <p:custDataLst>
                <p:tags r:id="rId180"/>
              </p:custDataLst>
            </p:nvPr>
          </p:nvSpPr>
          <p:spPr bwMode="auto">
            <a:xfrm>
              <a:off x="9467850" y="5554663"/>
              <a:ext cx="96838" cy="82550"/>
            </a:xfrm>
            <a:custGeom>
              <a:avLst/>
              <a:gdLst>
                <a:gd name="T0" fmla="*/ 63 w 212"/>
                <a:gd name="T1" fmla="*/ 0 h 180"/>
                <a:gd name="T2" fmla="*/ 0 w 212"/>
                <a:gd name="T3" fmla="*/ 113 h 180"/>
                <a:gd name="T4" fmla="*/ 67 w 212"/>
                <a:gd name="T5" fmla="*/ 127 h 180"/>
                <a:gd name="T6" fmla="*/ 112 w 212"/>
                <a:gd name="T7" fmla="*/ 180 h 180"/>
                <a:gd name="T8" fmla="*/ 207 w 212"/>
                <a:gd name="T9" fmla="*/ 98 h 180"/>
                <a:gd name="T10" fmla="*/ 176 w 212"/>
                <a:gd name="T11" fmla="*/ 34 h 180"/>
                <a:gd name="T12" fmla="*/ 63 w 212"/>
                <a:gd name="T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180">
                  <a:moveTo>
                    <a:pt x="63" y="0"/>
                  </a:move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8" y="110"/>
                    <a:pt x="67" y="127"/>
                  </a:cubicBezTo>
                  <a:cubicBezTo>
                    <a:pt x="102" y="142"/>
                    <a:pt x="127" y="163"/>
                    <a:pt x="112" y="180"/>
                  </a:cubicBezTo>
                  <a:cubicBezTo>
                    <a:pt x="112" y="180"/>
                    <a:pt x="203" y="147"/>
                    <a:pt x="207" y="98"/>
                  </a:cubicBezTo>
                  <a:cubicBezTo>
                    <a:pt x="212" y="50"/>
                    <a:pt x="176" y="34"/>
                    <a:pt x="176" y="34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9" name="PA-任意多边形 184"/>
            <p:cNvSpPr/>
            <p:nvPr>
              <p:custDataLst>
                <p:tags r:id="rId181"/>
              </p:custDataLst>
            </p:nvPr>
          </p:nvSpPr>
          <p:spPr bwMode="auto">
            <a:xfrm>
              <a:off x="9458325" y="5445125"/>
              <a:ext cx="123825" cy="142875"/>
            </a:xfrm>
            <a:custGeom>
              <a:avLst/>
              <a:gdLst>
                <a:gd name="T0" fmla="*/ 208 w 273"/>
                <a:gd name="T1" fmla="*/ 80 h 315"/>
                <a:gd name="T2" fmla="*/ 60 w 273"/>
                <a:gd name="T3" fmla="*/ 50 h 315"/>
                <a:gd name="T4" fmla="*/ 26 w 273"/>
                <a:gd name="T5" fmla="*/ 123 h 315"/>
                <a:gd name="T6" fmla="*/ 17 w 273"/>
                <a:gd name="T7" fmla="*/ 139 h 315"/>
                <a:gd name="T8" fmla="*/ 0 w 273"/>
                <a:gd name="T9" fmla="*/ 145 h 315"/>
                <a:gd name="T10" fmla="*/ 20 w 273"/>
                <a:gd name="T11" fmla="*/ 183 h 315"/>
                <a:gd name="T12" fmla="*/ 53 w 273"/>
                <a:gd name="T13" fmla="*/ 173 h 315"/>
                <a:gd name="T14" fmla="*/ 91 w 273"/>
                <a:gd name="T15" fmla="*/ 220 h 315"/>
                <a:gd name="T16" fmla="*/ 74 w 273"/>
                <a:gd name="T17" fmla="*/ 262 h 315"/>
                <a:gd name="T18" fmla="*/ 198 w 273"/>
                <a:gd name="T19" fmla="*/ 275 h 315"/>
                <a:gd name="T20" fmla="*/ 194 w 273"/>
                <a:gd name="T21" fmla="*/ 184 h 315"/>
                <a:gd name="T22" fmla="*/ 224 w 273"/>
                <a:gd name="T23" fmla="*/ 236 h 315"/>
                <a:gd name="T24" fmla="*/ 239 w 273"/>
                <a:gd name="T25" fmla="*/ 264 h 315"/>
                <a:gd name="T26" fmla="*/ 273 w 273"/>
                <a:gd name="T27" fmla="*/ 253 h 315"/>
                <a:gd name="T28" fmla="*/ 244 w 273"/>
                <a:gd name="T29" fmla="*/ 154 h 315"/>
                <a:gd name="T30" fmla="*/ 208 w 273"/>
                <a:gd name="T31" fmla="*/ 8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3" h="315">
                  <a:moveTo>
                    <a:pt x="208" y="80"/>
                  </a:moveTo>
                  <a:cubicBezTo>
                    <a:pt x="208" y="80"/>
                    <a:pt x="93" y="0"/>
                    <a:pt x="60" y="50"/>
                  </a:cubicBezTo>
                  <a:cubicBezTo>
                    <a:pt x="31" y="95"/>
                    <a:pt x="26" y="123"/>
                    <a:pt x="26" y="123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17" y="183"/>
                    <a:pt x="20" y="183"/>
                  </a:cubicBezTo>
                  <a:cubicBezTo>
                    <a:pt x="22" y="183"/>
                    <a:pt x="53" y="173"/>
                    <a:pt x="53" y="173"/>
                  </a:cubicBezTo>
                  <a:cubicBezTo>
                    <a:pt x="91" y="220"/>
                    <a:pt x="91" y="220"/>
                    <a:pt x="91" y="220"/>
                  </a:cubicBezTo>
                  <a:cubicBezTo>
                    <a:pt x="74" y="262"/>
                    <a:pt x="74" y="262"/>
                    <a:pt x="74" y="262"/>
                  </a:cubicBezTo>
                  <a:cubicBezTo>
                    <a:pt x="74" y="262"/>
                    <a:pt x="131" y="315"/>
                    <a:pt x="198" y="275"/>
                  </a:cubicBezTo>
                  <a:cubicBezTo>
                    <a:pt x="198" y="275"/>
                    <a:pt x="182" y="182"/>
                    <a:pt x="194" y="184"/>
                  </a:cubicBezTo>
                  <a:cubicBezTo>
                    <a:pt x="207" y="185"/>
                    <a:pt x="223" y="234"/>
                    <a:pt x="224" y="236"/>
                  </a:cubicBezTo>
                  <a:cubicBezTo>
                    <a:pt x="226" y="239"/>
                    <a:pt x="239" y="264"/>
                    <a:pt x="239" y="264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3"/>
                    <a:pt x="250" y="165"/>
                    <a:pt x="244" y="154"/>
                  </a:cubicBezTo>
                  <a:cubicBezTo>
                    <a:pt x="239" y="143"/>
                    <a:pt x="218" y="90"/>
                    <a:pt x="208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0" name="PA-任意多边形 185"/>
            <p:cNvSpPr/>
            <p:nvPr>
              <p:custDataLst>
                <p:tags r:id="rId182"/>
              </p:custDataLst>
            </p:nvPr>
          </p:nvSpPr>
          <p:spPr bwMode="auto">
            <a:xfrm>
              <a:off x="9451975" y="5738813"/>
              <a:ext cx="30163" cy="41275"/>
            </a:xfrm>
            <a:custGeom>
              <a:avLst/>
              <a:gdLst>
                <a:gd name="T0" fmla="*/ 16 w 65"/>
                <a:gd name="T1" fmla="*/ 22 h 88"/>
                <a:gd name="T2" fmla="*/ 57 w 65"/>
                <a:gd name="T3" fmla="*/ 6 h 88"/>
                <a:gd name="T4" fmla="*/ 0 w 65"/>
                <a:gd name="T5" fmla="*/ 55 h 88"/>
                <a:gd name="T6" fmla="*/ 16 w 65"/>
                <a:gd name="T7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88">
                  <a:moveTo>
                    <a:pt x="16" y="22"/>
                  </a:moveTo>
                  <a:cubicBezTo>
                    <a:pt x="16" y="22"/>
                    <a:pt x="33" y="21"/>
                    <a:pt x="57" y="6"/>
                  </a:cubicBezTo>
                  <a:cubicBezTo>
                    <a:pt x="65" y="0"/>
                    <a:pt x="20" y="88"/>
                    <a:pt x="0" y="55"/>
                  </a:cubicBezTo>
                  <a:cubicBezTo>
                    <a:pt x="0" y="55"/>
                    <a:pt x="10" y="36"/>
                    <a:pt x="16" y="22"/>
                  </a:cubicBezTo>
                  <a:close/>
                </a:path>
              </a:pathLst>
            </a:custGeom>
            <a:solidFill>
              <a:srgbClr val="455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1" name="PA-任意多边形 186"/>
            <p:cNvSpPr/>
            <p:nvPr>
              <p:custDataLst>
                <p:tags r:id="rId183"/>
              </p:custDataLst>
            </p:nvPr>
          </p:nvSpPr>
          <p:spPr bwMode="auto">
            <a:xfrm>
              <a:off x="9405938" y="5753100"/>
              <a:ext cx="38100" cy="41275"/>
            </a:xfrm>
            <a:custGeom>
              <a:avLst/>
              <a:gdLst>
                <a:gd name="T0" fmla="*/ 20 w 84"/>
                <a:gd name="T1" fmla="*/ 21 h 88"/>
                <a:gd name="T2" fmla="*/ 73 w 84"/>
                <a:gd name="T3" fmla="*/ 5 h 88"/>
                <a:gd name="T4" fmla="*/ 0 w 84"/>
                <a:gd name="T5" fmla="*/ 54 h 88"/>
                <a:gd name="T6" fmla="*/ 20 w 84"/>
                <a:gd name="T7" fmla="*/ 2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8">
                  <a:moveTo>
                    <a:pt x="20" y="21"/>
                  </a:moveTo>
                  <a:cubicBezTo>
                    <a:pt x="20" y="21"/>
                    <a:pt x="43" y="21"/>
                    <a:pt x="73" y="5"/>
                  </a:cubicBezTo>
                  <a:cubicBezTo>
                    <a:pt x="84" y="0"/>
                    <a:pt x="26" y="88"/>
                    <a:pt x="0" y="54"/>
                  </a:cubicBezTo>
                  <a:cubicBezTo>
                    <a:pt x="0" y="54"/>
                    <a:pt x="13" y="36"/>
                    <a:pt x="20" y="21"/>
                  </a:cubicBezTo>
                  <a:close/>
                </a:path>
              </a:pathLst>
            </a:custGeom>
            <a:solidFill>
              <a:srgbClr val="455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2" name="PA-任意多边形 187"/>
            <p:cNvSpPr/>
            <p:nvPr>
              <p:custDataLst>
                <p:tags r:id="rId184"/>
              </p:custDataLst>
            </p:nvPr>
          </p:nvSpPr>
          <p:spPr bwMode="auto">
            <a:xfrm>
              <a:off x="9366250" y="5513388"/>
              <a:ext cx="100013" cy="23813"/>
            </a:xfrm>
            <a:custGeom>
              <a:avLst/>
              <a:gdLst>
                <a:gd name="T0" fmla="*/ 218 w 218"/>
                <a:gd name="T1" fmla="*/ 30 h 53"/>
                <a:gd name="T2" fmla="*/ 129 w 218"/>
                <a:gd name="T3" fmla="*/ 53 h 53"/>
                <a:gd name="T4" fmla="*/ 53 w 218"/>
                <a:gd name="T5" fmla="*/ 19 h 53"/>
                <a:gd name="T6" fmla="*/ 22 w 218"/>
                <a:gd name="T7" fmla="*/ 24 h 53"/>
                <a:gd name="T8" fmla="*/ 0 w 218"/>
                <a:gd name="T9" fmla="*/ 27 h 53"/>
                <a:gd name="T10" fmla="*/ 50 w 218"/>
                <a:gd name="T11" fmla="*/ 2 h 53"/>
                <a:gd name="T12" fmla="*/ 125 w 218"/>
                <a:gd name="T13" fmla="*/ 27 h 53"/>
                <a:gd name="T14" fmla="*/ 206 w 218"/>
                <a:gd name="T15" fmla="*/ 3 h 53"/>
                <a:gd name="T16" fmla="*/ 218 w 218"/>
                <a:gd name="T17" fmla="*/ 3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8" h="53">
                  <a:moveTo>
                    <a:pt x="218" y="30"/>
                  </a:moveTo>
                  <a:cubicBezTo>
                    <a:pt x="129" y="53"/>
                    <a:pt x="129" y="53"/>
                    <a:pt x="129" y="5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13" y="0"/>
                    <a:pt x="50" y="2"/>
                  </a:cubicBezTo>
                  <a:cubicBezTo>
                    <a:pt x="87" y="5"/>
                    <a:pt x="125" y="27"/>
                    <a:pt x="125" y="27"/>
                  </a:cubicBezTo>
                  <a:cubicBezTo>
                    <a:pt x="206" y="3"/>
                    <a:pt x="206" y="3"/>
                    <a:pt x="206" y="3"/>
                  </a:cubicBezTo>
                  <a:lnTo>
                    <a:pt x="218" y="30"/>
                  </a:lnTo>
                  <a:close/>
                </a:path>
              </a:pathLst>
            </a:custGeom>
            <a:solidFill>
              <a:srgbClr val="FFE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3" name="PA-任意多边形 188"/>
            <p:cNvSpPr/>
            <p:nvPr>
              <p:custDataLst>
                <p:tags r:id="rId185"/>
              </p:custDataLst>
            </p:nvPr>
          </p:nvSpPr>
          <p:spPr bwMode="auto">
            <a:xfrm>
              <a:off x="9477375" y="5410200"/>
              <a:ext cx="65088" cy="80963"/>
            </a:xfrm>
            <a:custGeom>
              <a:avLst/>
              <a:gdLst>
                <a:gd name="T0" fmla="*/ 32 w 140"/>
                <a:gd name="T1" fmla="*/ 0 h 178"/>
                <a:gd name="T2" fmla="*/ 43 w 140"/>
                <a:gd name="T3" fmla="*/ 108 h 178"/>
                <a:gd name="T4" fmla="*/ 68 w 140"/>
                <a:gd name="T5" fmla="*/ 108 h 178"/>
                <a:gd name="T6" fmla="*/ 72 w 140"/>
                <a:gd name="T7" fmla="*/ 148 h 178"/>
                <a:gd name="T8" fmla="*/ 108 w 140"/>
                <a:gd name="T9" fmla="*/ 136 h 178"/>
                <a:gd name="T10" fmla="*/ 115 w 140"/>
                <a:gd name="T11" fmla="*/ 95 h 178"/>
                <a:gd name="T12" fmla="*/ 136 w 140"/>
                <a:gd name="T13" fmla="*/ 69 h 178"/>
                <a:gd name="T14" fmla="*/ 115 w 140"/>
                <a:gd name="T15" fmla="*/ 46 h 178"/>
                <a:gd name="T16" fmla="*/ 98 w 140"/>
                <a:gd name="T17" fmla="*/ 31 h 178"/>
                <a:gd name="T18" fmla="*/ 70 w 140"/>
                <a:gd name="T19" fmla="*/ 41 h 178"/>
                <a:gd name="T20" fmla="*/ 32 w 140"/>
                <a:gd name="T2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178">
                  <a:moveTo>
                    <a:pt x="32" y="0"/>
                  </a:moveTo>
                  <a:cubicBezTo>
                    <a:pt x="32" y="0"/>
                    <a:pt x="0" y="101"/>
                    <a:pt x="43" y="108"/>
                  </a:cubicBezTo>
                  <a:cubicBezTo>
                    <a:pt x="86" y="115"/>
                    <a:pt x="68" y="108"/>
                    <a:pt x="68" y="10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48"/>
                    <a:pt x="101" y="178"/>
                    <a:pt x="108" y="136"/>
                  </a:cubicBezTo>
                  <a:cubicBezTo>
                    <a:pt x="115" y="95"/>
                    <a:pt x="115" y="95"/>
                    <a:pt x="115" y="95"/>
                  </a:cubicBezTo>
                  <a:cubicBezTo>
                    <a:pt x="115" y="95"/>
                    <a:pt x="132" y="95"/>
                    <a:pt x="136" y="69"/>
                  </a:cubicBezTo>
                  <a:cubicBezTo>
                    <a:pt x="140" y="40"/>
                    <a:pt x="115" y="46"/>
                    <a:pt x="115" y="46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30" y="21"/>
                    <a:pt x="32" y="0"/>
                  </a:cubicBezTo>
                  <a:close/>
                </a:path>
              </a:pathLst>
            </a:custGeom>
            <a:solidFill>
              <a:srgbClr val="FFEB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4" name="PA-任意多边形 189"/>
            <p:cNvSpPr/>
            <p:nvPr>
              <p:custDataLst>
                <p:tags r:id="rId186"/>
              </p:custDataLst>
            </p:nvPr>
          </p:nvSpPr>
          <p:spPr bwMode="auto">
            <a:xfrm>
              <a:off x="9480550" y="5391150"/>
              <a:ext cx="66675" cy="58738"/>
            </a:xfrm>
            <a:custGeom>
              <a:avLst/>
              <a:gdLst>
                <a:gd name="T0" fmla="*/ 39 w 147"/>
                <a:gd name="T1" fmla="*/ 14 h 130"/>
                <a:gd name="T2" fmla="*/ 7 w 147"/>
                <a:gd name="T3" fmla="*/ 48 h 130"/>
                <a:gd name="T4" fmla="*/ 106 w 147"/>
                <a:gd name="T5" fmla="*/ 104 h 130"/>
                <a:gd name="T6" fmla="*/ 128 w 147"/>
                <a:gd name="T7" fmla="*/ 120 h 130"/>
                <a:gd name="T8" fmla="*/ 128 w 147"/>
                <a:gd name="T9" fmla="*/ 31 h 130"/>
                <a:gd name="T10" fmla="*/ 39 w 147"/>
                <a:gd name="T1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30">
                  <a:moveTo>
                    <a:pt x="39" y="14"/>
                  </a:moveTo>
                  <a:cubicBezTo>
                    <a:pt x="39" y="14"/>
                    <a:pt x="0" y="11"/>
                    <a:pt x="7" y="48"/>
                  </a:cubicBezTo>
                  <a:cubicBezTo>
                    <a:pt x="13" y="84"/>
                    <a:pt x="86" y="130"/>
                    <a:pt x="106" y="104"/>
                  </a:cubicBezTo>
                  <a:cubicBezTo>
                    <a:pt x="126" y="77"/>
                    <a:pt x="128" y="120"/>
                    <a:pt x="128" y="120"/>
                  </a:cubicBezTo>
                  <a:cubicBezTo>
                    <a:pt x="128" y="120"/>
                    <a:pt x="147" y="64"/>
                    <a:pt x="128" y="31"/>
                  </a:cubicBezTo>
                  <a:cubicBezTo>
                    <a:pt x="117" y="12"/>
                    <a:pt x="91" y="0"/>
                    <a:pt x="39" y="14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bldLvl="0" animBg="1"/>
      <p:bldP spid="32" grpId="0"/>
      <p:bldP spid="3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图片 159" descr="图片3"/>
          <p:cNvPicPr>
            <a:picLocks noChangeAspect="1"/>
          </p:cNvPicPr>
          <p:nvPr/>
        </p:nvPicPr>
        <p:blipFill>
          <a:blip r:embed="rId97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711"/>
          <p:cNvSpPr/>
          <p:nvPr>
            <p:custDataLst>
              <p:tags r:id="rId1"/>
            </p:custDataLst>
          </p:nvPr>
        </p:nvSpPr>
        <p:spPr>
          <a:xfrm>
            <a:off x="505870" y="71878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716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717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垃圾分类的意义</a:t>
            </a:r>
          </a:p>
        </p:txBody>
      </p:sp>
      <p:sp>
        <p:nvSpPr>
          <p:cNvPr id="55" name="PA-简单718"/>
          <p:cNvSpPr/>
          <p:nvPr>
            <p:custDataLst>
              <p:tags r:id="rId4"/>
            </p:custDataLst>
          </p:nvPr>
        </p:nvSpPr>
        <p:spPr>
          <a:xfrm>
            <a:off x="4769415" y="2172700"/>
            <a:ext cx="6263216" cy="889368"/>
          </a:xfrm>
          <a:prstGeom prst="rect">
            <a:avLst/>
          </a:prstGeom>
          <a:noFill/>
          <a:ln w="15875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PA-简单719"/>
          <p:cNvSpPr/>
          <p:nvPr>
            <p:custDataLst>
              <p:tags r:id="rId5"/>
            </p:custDataLst>
          </p:nvPr>
        </p:nvSpPr>
        <p:spPr>
          <a:xfrm>
            <a:off x="3517855" y="2422122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PA-简单720"/>
          <p:cNvSpPr/>
          <p:nvPr>
            <p:custDataLst>
              <p:tags r:id="rId6"/>
            </p:custDataLst>
          </p:nvPr>
        </p:nvSpPr>
        <p:spPr bwMode="auto">
          <a:xfrm>
            <a:off x="5004341" y="2298965"/>
            <a:ext cx="5793365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中国每年使用塑料快餐盒达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40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亿个，方便面碗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5—7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亿个，废塑料占生活垃圾的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4—7%</a:t>
            </a:r>
          </a:p>
        </p:txBody>
      </p:sp>
      <p:sp>
        <p:nvSpPr>
          <p:cNvPr id="68" name="PA-简单721"/>
          <p:cNvSpPr/>
          <p:nvPr>
            <p:custDataLst>
              <p:tags r:id="rId7"/>
            </p:custDataLst>
          </p:nvPr>
        </p:nvSpPr>
        <p:spPr>
          <a:xfrm>
            <a:off x="4769415" y="3511051"/>
            <a:ext cx="6263216" cy="889368"/>
          </a:xfrm>
          <a:prstGeom prst="rect">
            <a:avLst/>
          </a:prstGeom>
          <a:noFill/>
          <a:ln w="15875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PA-简单722"/>
          <p:cNvSpPr/>
          <p:nvPr>
            <p:custDataLst>
              <p:tags r:id="rId8"/>
            </p:custDataLst>
          </p:nvPr>
        </p:nvSpPr>
        <p:spPr>
          <a:xfrm>
            <a:off x="3517855" y="3760473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PA-简单723"/>
          <p:cNvSpPr/>
          <p:nvPr>
            <p:custDataLst>
              <p:tags r:id="rId9"/>
            </p:custDataLst>
          </p:nvPr>
        </p:nvSpPr>
        <p:spPr bwMode="auto">
          <a:xfrm>
            <a:off x="5004341" y="3637316"/>
            <a:ext cx="5793365" cy="653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吨废塑料可回炼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600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公斤的柴油。回收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1500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吨废纸，可免于砍伐用于生产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1200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吨纸的林木</a:t>
            </a:r>
          </a:p>
        </p:txBody>
      </p:sp>
      <p:sp>
        <p:nvSpPr>
          <p:cNvPr id="73" name="PA-简单724"/>
          <p:cNvSpPr/>
          <p:nvPr>
            <p:custDataLst>
              <p:tags r:id="rId10"/>
            </p:custDataLst>
          </p:nvPr>
        </p:nvSpPr>
        <p:spPr>
          <a:xfrm>
            <a:off x="4769415" y="4849402"/>
            <a:ext cx="6263216" cy="889368"/>
          </a:xfrm>
          <a:prstGeom prst="rect">
            <a:avLst/>
          </a:prstGeom>
          <a:noFill/>
          <a:ln w="15875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PA-简单725"/>
          <p:cNvSpPr/>
          <p:nvPr>
            <p:custDataLst>
              <p:tags r:id="rId11"/>
            </p:custDataLst>
          </p:nvPr>
        </p:nvSpPr>
        <p:spPr>
          <a:xfrm>
            <a:off x="3517855" y="5098824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5" name="PA-简单726"/>
          <p:cNvSpPr/>
          <p:nvPr>
            <p:custDataLst>
              <p:tags r:id="rId12"/>
            </p:custDataLst>
          </p:nvPr>
        </p:nvSpPr>
        <p:spPr bwMode="auto">
          <a:xfrm>
            <a:off x="5004341" y="5133226"/>
            <a:ext cx="5793365" cy="3517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一吨易拉罐熔化后能结成一吨很好的铝块，可少采</a:t>
            </a: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20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cs typeface="+mn-ea"/>
                <a:sym typeface="+mn-lt"/>
              </a:rPr>
              <a:t>吨铝矿</a:t>
            </a:r>
          </a:p>
        </p:txBody>
      </p:sp>
      <p:grpSp>
        <p:nvGrpSpPr>
          <p:cNvPr id="3" name="PA-简单727"/>
          <p:cNvGrpSpPr/>
          <p:nvPr>
            <p:custDataLst>
              <p:tags r:id="rId13"/>
            </p:custDataLst>
          </p:nvPr>
        </p:nvGrpSpPr>
        <p:grpSpPr>
          <a:xfrm>
            <a:off x="1073637" y="2833745"/>
            <a:ext cx="1946602" cy="2629838"/>
            <a:chOff x="1073637" y="2833745"/>
            <a:chExt cx="1946602" cy="2629838"/>
          </a:xfrm>
        </p:grpSpPr>
        <p:sp>
          <p:nvSpPr>
            <p:cNvPr id="77" name="PA-任意多边形 17"/>
            <p:cNvSpPr/>
            <p:nvPr>
              <p:custDataLst>
                <p:tags r:id="rId72"/>
              </p:custDataLst>
            </p:nvPr>
          </p:nvSpPr>
          <p:spPr bwMode="auto">
            <a:xfrm rot="60000">
              <a:off x="1215083" y="2997574"/>
              <a:ext cx="1627735" cy="2420344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8" name="PA-任意多边形 18"/>
            <p:cNvSpPr/>
            <p:nvPr>
              <p:custDataLst>
                <p:tags r:id="rId73"/>
              </p:custDataLst>
            </p:nvPr>
          </p:nvSpPr>
          <p:spPr bwMode="auto">
            <a:xfrm rot="60000">
              <a:off x="1215083" y="2997574"/>
              <a:ext cx="1627735" cy="2420344"/>
            </a:xfrm>
            <a:custGeom>
              <a:avLst/>
              <a:gdLst>
                <a:gd name="T0" fmla="*/ 505 w 536"/>
                <a:gd name="T1" fmla="*/ 785 h 797"/>
                <a:gd name="T2" fmla="*/ 107 w 536"/>
                <a:gd name="T3" fmla="*/ 797 h 797"/>
                <a:gd name="T4" fmla="*/ 0 w 536"/>
                <a:gd name="T5" fmla="*/ 16 h 797"/>
                <a:gd name="T6" fmla="*/ 536 w 536"/>
                <a:gd name="T7" fmla="*/ 0 h 797"/>
                <a:gd name="T8" fmla="*/ 505 w 536"/>
                <a:gd name="T9" fmla="*/ 78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" h="797">
                  <a:moveTo>
                    <a:pt x="505" y="785"/>
                  </a:moveTo>
                  <a:lnTo>
                    <a:pt x="107" y="797"/>
                  </a:lnTo>
                  <a:lnTo>
                    <a:pt x="0" y="16"/>
                  </a:lnTo>
                  <a:lnTo>
                    <a:pt x="536" y="0"/>
                  </a:lnTo>
                  <a:lnTo>
                    <a:pt x="505" y="7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9" name="PA-任意多边形 19"/>
            <p:cNvSpPr/>
            <p:nvPr>
              <p:custDataLst>
                <p:tags r:id="rId74"/>
              </p:custDataLst>
            </p:nvPr>
          </p:nvSpPr>
          <p:spPr bwMode="auto">
            <a:xfrm rot="60000">
              <a:off x="1859839" y="3867958"/>
              <a:ext cx="206504" cy="221689"/>
            </a:xfrm>
            <a:custGeom>
              <a:avLst/>
              <a:gdLst>
                <a:gd name="T0" fmla="*/ 80 w 119"/>
                <a:gd name="T1" fmla="*/ 134 h 134"/>
                <a:gd name="T2" fmla="*/ 0 w 119"/>
                <a:gd name="T3" fmla="*/ 93 h 134"/>
                <a:gd name="T4" fmla="*/ 26 w 119"/>
                <a:gd name="T5" fmla="*/ 37 h 134"/>
                <a:gd name="T6" fmla="*/ 104 w 119"/>
                <a:gd name="T7" fmla="*/ 38 h 134"/>
                <a:gd name="T8" fmla="*/ 119 w 119"/>
                <a:gd name="T9" fmla="*/ 60 h 134"/>
                <a:gd name="T10" fmla="*/ 80 w 119"/>
                <a:gd name="T1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134">
                  <a:moveTo>
                    <a:pt x="80" y="13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43" y="4"/>
                    <a:pt x="78" y="0"/>
                    <a:pt x="104" y="38"/>
                  </a:cubicBezTo>
                  <a:cubicBezTo>
                    <a:pt x="107" y="44"/>
                    <a:pt x="119" y="60"/>
                    <a:pt x="119" y="60"/>
                  </a:cubicBezTo>
                  <a:cubicBezTo>
                    <a:pt x="80" y="134"/>
                    <a:pt x="80" y="134"/>
                    <a:pt x="80" y="13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0" name="PA-任意多边形 20"/>
            <p:cNvSpPr/>
            <p:nvPr>
              <p:custDataLst>
                <p:tags r:id="rId75"/>
              </p:custDataLst>
            </p:nvPr>
          </p:nvSpPr>
          <p:spPr bwMode="auto">
            <a:xfrm rot="60000">
              <a:off x="2190603" y="4071337"/>
              <a:ext cx="227762" cy="197394"/>
            </a:xfrm>
            <a:custGeom>
              <a:avLst/>
              <a:gdLst>
                <a:gd name="T0" fmla="*/ 0 w 132"/>
                <a:gd name="T1" fmla="*/ 50 h 120"/>
                <a:gd name="T2" fmla="*/ 77 w 132"/>
                <a:gd name="T3" fmla="*/ 0 h 120"/>
                <a:gd name="T4" fmla="*/ 111 w 132"/>
                <a:gd name="T5" fmla="*/ 52 h 120"/>
                <a:gd name="T6" fmla="*/ 72 w 132"/>
                <a:gd name="T7" fmla="*/ 118 h 120"/>
                <a:gd name="T8" fmla="*/ 45 w 132"/>
                <a:gd name="T9" fmla="*/ 120 h 120"/>
                <a:gd name="T10" fmla="*/ 0 w 132"/>
                <a:gd name="T11" fmla="*/ 5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20">
                  <a:moveTo>
                    <a:pt x="0" y="5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32" y="83"/>
                    <a:pt x="118" y="114"/>
                    <a:pt x="72" y="118"/>
                  </a:cubicBezTo>
                  <a:cubicBezTo>
                    <a:pt x="65" y="118"/>
                    <a:pt x="45" y="120"/>
                    <a:pt x="45" y="120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1" name="PA-任意多边形 21"/>
            <p:cNvSpPr/>
            <p:nvPr>
              <p:custDataLst>
                <p:tags r:id="rId76"/>
              </p:custDataLst>
            </p:nvPr>
          </p:nvSpPr>
          <p:spPr bwMode="auto">
            <a:xfrm rot="60000">
              <a:off x="1981522" y="3868075"/>
              <a:ext cx="324941" cy="200430"/>
            </a:xfrm>
            <a:custGeom>
              <a:avLst/>
              <a:gdLst>
                <a:gd name="T0" fmla="*/ 60 w 188"/>
                <a:gd name="T1" fmla="*/ 122 h 122"/>
                <a:gd name="T2" fmla="*/ 151 w 188"/>
                <a:gd name="T3" fmla="*/ 119 h 122"/>
                <a:gd name="T4" fmla="*/ 188 w 188"/>
                <a:gd name="T5" fmla="*/ 42 h 122"/>
                <a:gd name="T6" fmla="*/ 163 w 188"/>
                <a:gd name="T7" fmla="*/ 58 h 122"/>
                <a:gd name="T8" fmla="*/ 139 w 188"/>
                <a:gd name="T9" fmla="*/ 22 h 122"/>
                <a:gd name="T10" fmla="*/ 68 w 188"/>
                <a:gd name="T11" fmla="*/ 4 h 122"/>
                <a:gd name="T12" fmla="*/ 0 w 188"/>
                <a:gd name="T13" fmla="*/ 9 h 122"/>
                <a:gd name="T14" fmla="*/ 0 w 188"/>
                <a:gd name="T15" fmla="*/ 9 h 122"/>
                <a:gd name="T16" fmla="*/ 39 w 188"/>
                <a:gd name="T17" fmla="*/ 34 h 122"/>
                <a:gd name="T18" fmla="*/ 85 w 188"/>
                <a:gd name="T19" fmla="*/ 106 h 122"/>
                <a:gd name="T20" fmla="*/ 60 w 188"/>
                <a:gd name="T2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22">
                  <a:moveTo>
                    <a:pt x="60" y="122"/>
                  </a:moveTo>
                  <a:cubicBezTo>
                    <a:pt x="151" y="119"/>
                    <a:pt x="151" y="119"/>
                    <a:pt x="151" y="119"/>
                  </a:cubicBezTo>
                  <a:cubicBezTo>
                    <a:pt x="188" y="42"/>
                    <a:pt x="188" y="42"/>
                    <a:pt x="188" y="42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26" y="7"/>
                    <a:pt x="124" y="0"/>
                    <a:pt x="68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2" y="12"/>
                    <a:pt x="35" y="27"/>
                    <a:pt x="39" y="3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60" y="122"/>
                    <a:pt x="60" y="122"/>
                    <a:pt x="60" y="1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2" name="PA-任意多边形 22"/>
            <p:cNvSpPr/>
            <p:nvPr>
              <p:custDataLst>
                <p:tags r:id="rId77"/>
              </p:custDataLst>
            </p:nvPr>
          </p:nvSpPr>
          <p:spPr bwMode="auto">
            <a:xfrm rot="60000">
              <a:off x="2093184" y="4231201"/>
              <a:ext cx="294572" cy="252057"/>
            </a:xfrm>
            <a:custGeom>
              <a:avLst/>
              <a:gdLst>
                <a:gd name="T0" fmla="*/ 43 w 171"/>
                <a:gd name="T1" fmla="*/ 0 h 152"/>
                <a:gd name="T2" fmla="*/ 0 w 171"/>
                <a:gd name="T3" fmla="*/ 81 h 152"/>
                <a:gd name="T4" fmla="*/ 49 w 171"/>
                <a:gd name="T5" fmla="*/ 152 h 152"/>
                <a:gd name="T6" fmla="*/ 48 w 171"/>
                <a:gd name="T7" fmla="*/ 121 h 152"/>
                <a:gd name="T8" fmla="*/ 90 w 171"/>
                <a:gd name="T9" fmla="*/ 119 h 152"/>
                <a:gd name="T10" fmla="*/ 141 w 171"/>
                <a:gd name="T11" fmla="*/ 66 h 152"/>
                <a:gd name="T12" fmla="*/ 171 w 171"/>
                <a:gd name="T13" fmla="*/ 5 h 152"/>
                <a:gd name="T14" fmla="*/ 171 w 171"/>
                <a:gd name="T15" fmla="*/ 5 h 152"/>
                <a:gd name="T16" fmla="*/ 131 w 171"/>
                <a:gd name="T17" fmla="*/ 24 h 152"/>
                <a:gd name="T18" fmla="*/ 45 w 171"/>
                <a:gd name="T19" fmla="*/ 30 h 152"/>
                <a:gd name="T20" fmla="*/ 43 w 171"/>
                <a:gd name="T2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52">
                  <a:moveTo>
                    <a:pt x="43" y="0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110" y="115"/>
                    <a:pt x="116" y="116"/>
                    <a:pt x="141" y="6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57" y="23"/>
                    <a:pt x="139" y="25"/>
                    <a:pt x="131" y="24"/>
                  </a:cubicBezTo>
                  <a:cubicBezTo>
                    <a:pt x="45" y="30"/>
                    <a:pt x="45" y="30"/>
                    <a:pt x="45" y="3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3" name="PA-任意多边形 23"/>
            <p:cNvSpPr/>
            <p:nvPr>
              <p:custDataLst>
                <p:tags r:id="rId78"/>
              </p:custDataLst>
            </p:nvPr>
          </p:nvSpPr>
          <p:spPr bwMode="auto">
            <a:xfrm rot="60000">
              <a:off x="1734698" y="4084827"/>
              <a:ext cx="249019" cy="206504"/>
            </a:xfrm>
            <a:custGeom>
              <a:avLst/>
              <a:gdLst>
                <a:gd name="T0" fmla="*/ 145 w 145"/>
                <a:gd name="T1" fmla="*/ 79 h 125"/>
                <a:gd name="T2" fmla="*/ 97 w 145"/>
                <a:gd name="T3" fmla="*/ 0 h 125"/>
                <a:gd name="T4" fmla="*/ 11 w 145"/>
                <a:gd name="T5" fmla="*/ 7 h 125"/>
                <a:gd name="T6" fmla="*/ 37 w 145"/>
                <a:gd name="T7" fmla="*/ 21 h 125"/>
                <a:gd name="T8" fmla="*/ 18 w 145"/>
                <a:gd name="T9" fmla="*/ 60 h 125"/>
                <a:gd name="T10" fmla="*/ 72 w 145"/>
                <a:gd name="T11" fmla="*/ 123 h 125"/>
                <a:gd name="T12" fmla="*/ 89 w 145"/>
                <a:gd name="T13" fmla="*/ 122 h 125"/>
                <a:gd name="T14" fmla="*/ 118 w 145"/>
                <a:gd name="T15" fmla="*/ 64 h 125"/>
                <a:gd name="T16" fmla="*/ 145 w 145"/>
                <a:gd name="T17" fmla="*/ 7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25">
                  <a:moveTo>
                    <a:pt x="145" y="79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99"/>
                    <a:pt x="35" y="125"/>
                    <a:pt x="72" y="123"/>
                  </a:cubicBezTo>
                  <a:cubicBezTo>
                    <a:pt x="89" y="122"/>
                    <a:pt x="89" y="122"/>
                    <a:pt x="89" y="122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45" y="79"/>
                    <a:pt x="145" y="79"/>
                    <a:pt x="145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4" name="PA-任意多边形 24"/>
            <p:cNvSpPr/>
            <p:nvPr>
              <p:custDataLst>
                <p:tags r:id="rId79"/>
              </p:custDataLst>
            </p:nvPr>
          </p:nvSpPr>
          <p:spPr bwMode="auto">
            <a:xfrm rot="60000">
              <a:off x="1768136" y="4271053"/>
              <a:ext cx="291535" cy="179173"/>
            </a:xfrm>
            <a:custGeom>
              <a:avLst/>
              <a:gdLst>
                <a:gd name="T0" fmla="*/ 164 w 169"/>
                <a:gd name="T1" fmla="*/ 8 h 108"/>
                <a:gd name="T2" fmla="*/ 169 w 169"/>
                <a:gd name="T3" fmla="*/ 101 h 108"/>
                <a:gd name="T4" fmla="*/ 93 w 169"/>
                <a:gd name="T5" fmla="*/ 106 h 108"/>
                <a:gd name="T6" fmla="*/ 53 w 169"/>
                <a:gd name="T7" fmla="*/ 84 h 108"/>
                <a:gd name="T8" fmla="*/ 0 w 169"/>
                <a:gd name="T9" fmla="*/ 0 h 108"/>
                <a:gd name="T10" fmla="*/ 43 w 169"/>
                <a:gd name="T11" fmla="*/ 17 h 108"/>
                <a:gd name="T12" fmla="*/ 164 w 169"/>
                <a:gd name="T13" fmla="*/ 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08">
                  <a:moveTo>
                    <a:pt x="164" y="8"/>
                  </a:moveTo>
                  <a:cubicBezTo>
                    <a:pt x="169" y="101"/>
                    <a:pt x="169" y="101"/>
                    <a:pt x="169" y="101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93" y="106"/>
                    <a:pt x="67" y="108"/>
                    <a:pt x="53" y="84"/>
                  </a:cubicBezTo>
                  <a:cubicBezTo>
                    <a:pt x="40" y="63"/>
                    <a:pt x="0" y="0"/>
                    <a:pt x="0" y="0"/>
                  </a:cubicBezTo>
                  <a:cubicBezTo>
                    <a:pt x="0" y="0"/>
                    <a:pt x="14" y="18"/>
                    <a:pt x="43" y="17"/>
                  </a:cubicBezTo>
                  <a:cubicBezTo>
                    <a:pt x="92" y="15"/>
                    <a:pt x="164" y="8"/>
                    <a:pt x="164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6" name="PA-任意多边形 26"/>
            <p:cNvSpPr/>
            <p:nvPr>
              <p:custDataLst>
                <p:tags r:id="rId80"/>
              </p:custDataLst>
            </p:nvPr>
          </p:nvSpPr>
          <p:spPr bwMode="auto">
            <a:xfrm rot="60000">
              <a:off x="1073637" y="2927872"/>
              <a:ext cx="1946602" cy="324940"/>
            </a:xfrm>
            <a:custGeom>
              <a:avLst/>
              <a:gdLst>
                <a:gd name="T0" fmla="*/ 641 w 641"/>
                <a:gd name="T1" fmla="*/ 88 h 107"/>
                <a:gd name="T2" fmla="*/ 5 w 641"/>
                <a:gd name="T3" fmla="*/ 107 h 107"/>
                <a:gd name="T4" fmla="*/ 0 w 641"/>
                <a:gd name="T5" fmla="*/ 19 h 107"/>
                <a:gd name="T6" fmla="*/ 636 w 641"/>
                <a:gd name="T7" fmla="*/ 0 h 107"/>
                <a:gd name="T8" fmla="*/ 641 w 641"/>
                <a:gd name="T9" fmla="*/ 8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107">
                  <a:moveTo>
                    <a:pt x="641" y="88"/>
                  </a:moveTo>
                  <a:lnTo>
                    <a:pt x="5" y="107"/>
                  </a:lnTo>
                  <a:lnTo>
                    <a:pt x="0" y="19"/>
                  </a:lnTo>
                  <a:lnTo>
                    <a:pt x="636" y="0"/>
                  </a:lnTo>
                  <a:lnTo>
                    <a:pt x="641" y="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7" name="PA-任意多边形 27"/>
            <p:cNvSpPr/>
            <p:nvPr>
              <p:custDataLst>
                <p:tags r:id="rId81"/>
              </p:custDataLst>
            </p:nvPr>
          </p:nvSpPr>
          <p:spPr bwMode="auto">
            <a:xfrm rot="60000">
              <a:off x="1208589" y="3042758"/>
              <a:ext cx="901936" cy="2371755"/>
            </a:xfrm>
            <a:custGeom>
              <a:avLst/>
              <a:gdLst>
                <a:gd name="T0" fmla="*/ 3 w 521"/>
                <a:gd name="T1" fmla="*/ 0 h 1435"/>
                <a:gd name="T2" fmla="*/ 0 w 521"/>
                <a:gd name="T3" fmla="*/ 0 h 1435"/>
                <a:gd name="T4" fmla="*/ 189 w 521"/>
                <a:gd name="T5" fmla="*/ 1435 h 1435"/>
                <a:gd name="T6" fmla="*/ 521 w 521"/>
                <a:gd name="T7" fmla="*/ 1425 h 1435"/>
                <a:gd name="T8" fmla="*/ 521 w 521"/>
                <a:gd name="T9" fmla="*/ 1423 h 1435"/>
                <a:gd name="T10" fmla="*/ 247 w 521"/>
                <a:gd name="T11" fmla="*/ 1432 h 1435"/>
                <a:gd name="T12" fmla="*/ 247 w 521"/>
                <a:gd name="T13" fmla="*/ 1432 h 1435"/>
                <a:gd name="T14" fmla="*/ 193 w 521"/>
                <a:gd name="T15" fmla="*/ 1434 h 1435"/>
                <a:gd name="T16" fmla="*/ 193 w 521"/>
                <a:gd name="T17" fmla="*/ 1433 h 1435"/>
                <a:gd name="T18" fmla="*/ 192 w 521"/>
                <a:gd name="T19" fmla="*/ 1433 h 1435"/>
                <a:gd name="T20" fmla="*/ 179 w 521"/>
                <a:gd name="T21" fmla="*/ 1337 h 1435"/>
                <a:gd name="T22" fmla="*/ 173 w 521"/>
                <a:gd name="T23" fmla="*/ 1295 h 1435"/>
                <a:gd name="T24" fmla="*/ 174 w 521"/>
                <a:gd name="T25" fmla="*/ 1295 h 1435"/>
                <a:gd name="T26" fmla="*/ 3 w 521"/>
                <a:gd name="T27" fmla="*/ 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1" h="1435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9" y="1435"/>
                    <a:pt x="189" y="1435"/>
                    <a:pt x="189" y="1435"/>
                  </a:cubicBezTo>
                  <a:cubicBezTo>
                    <a:pt x="521" y="1425"/>
                    <a:pt x="521" y="1425"/>
                    <a:pt x="521" y="1425"/>
                  </a:cubicBezTo>
                  <a:cubicBezTo>
                    <a:pt x="521" y="1423"/>
                    <a:pt x="521" y="1423"/>
                    <a:pt x="521" y="1423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247" y="1432"/>
                    <a:pt x="247" y="1432"/>
                    <a:pt x="247" y="1432"/>
                  </a:cubicBezTo>
                  <a:cubicBezTo>
                    <a:pt x="193" y="1434"/>
                    <a:pt x="193" y="1434"/>
                    <a:pt x="193" y="1434"/>
                  </a:cubicBezTo>
                  <a:cubicBezTo>
                    <a:pt x="193" y="1433"/>
                    <a:pt x="193" y="1433"/>
                    <a:pt x="193" y="1433"/>
                  </a:cubicBezTo>
                  <a:cubicBezTo>
                    <a:pt x="192" y="1433"/>
                    <a:pt x="192" y="1433"/>
                    <a:pt x="192" y="1433"/>
                  </a:cubicBezTo>
                  <a:cubicBezTo>
                    <a:pt x="179" y="1337"/>
                    <a:pt x="179" y="1337"/>
                    <a:pt x="179" y="1337"/>
                  </a:cubicBezTo>
                  <a:cubicBezTo>
                    <a:pt x="173" y="1295"/>
                    <a:pt x="173" y="1295"/>
                    <a:pt x="173" y="1295"/>
                  </a:cubicBezTo>
                  <a:cubicBezTo>
                    <a:pt x="174" y="1295"/>
                    <a:pt x="174" y="1295"/>
                    <a:pt x="174" y="1295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8" name="PA-任意多边形 28"/>
            <p:cNvSpPr>
              <a:spLocks noEditPoints="1"/>
            </p:cNvSpPr>
            <p:nvPr>
              <p:custDataLst>
                <p:tags r:id="rId82"/>
              </p:custDataLst>
            </p:nvPr>
          </p:nvSpPr>
          <p:spPr bwMode="auto">
            <a:xfrm rot="60000">
              <a:off x="1214689" y="3042811"/>
              <a:ext cx="895863" cy="2368717"/>
            </a:xfrm>
            <a:custGeom>
              <a:avLst/>
              <a:gdLst>
                <a:gd name="T0" fmla="*/ 176 w 518"/>
                <a:gd name="T1" fmla="*/ 1337 h 1433"/>
                <a:gd name="T2" fmla="*/ 189 w 518"/>
                <a:gd name="T3" fmla="*/ 1433 h 1433"/>
                <a:gd name="T4" fmla="*/ 190 w 518"/>
                <a:gd name="T5" fmla="*/ 1433 h 1433"/>
                <a:gd name="T6" fmla="*/ 176 w 518"/>
                <a:gd name="T7" fmla="*/ 1337 h 1433"/>
                <a:gd name="T8" fmla="*/ 413 w 518"/>
                <a:gd name="T9" fmla="*/ 847 h 1433"/>
                <a:gd name="T10" fmla="*/ 374 w 518"/>
                <a:gd name="T11" fmla="*/ 825 h 1433"/>
                <a:gd name="T12" fmla="*/ 321 w 518"/>
                <a:gd name="T13" fmla="*/ 741 h 1433"/>
                <a:gd name="T14" fmla="*/ 361 w 518"/>
                <a:gd name="T15" fmla="*/ 758 h 1433"/>
                <a:gd name="T16" fmla="*/ 364 w 518"/>
                <a:gd name="T17" fmla="*/ 758 h 1433"/>
                <a:gd name="T18" fmla="*/ 485 w 518"/>
                <a:gd name="T19" fmla="*/ 749 h 1433"/>
                <a:gd name="T20" fmla="*/ 490 w 518"/>
                <a:gd name="T21" fmla="*/ 842 h 1433"/>
                <a:gd name="T22" fmla="*/ 414 w 518"/>
                <a:gd name="T23" fmla="*/ 847 h 1433"/>
                <a:gd name="T24" fmla="*/ 413 w 518"/>
                <a:gd name="T25" fmla="*/ 847 h 1433"/>
                <a:gd name="T26" fmla="*/ 367 w 518"/>
                <a:gd name="T27" fmla="*/ 752 h 1433"/>
                <a:gd name="T28" fmla="*/ 318 w 518"/>
                <a:gd name="T29" fmla="*/ 689 h 1433"/>
                <a:gd name="T30" fmla="*/ 337 w 518"/>
                <a:gd name="T31" fmla="*/ 650 h 1433"/>
                <a:gd name="T32" fmla="*/ 311 w 518"/>
                <a:gd name="T33" fmla="*/ 636 h 1433"/>
                <a:gd name="T34" fmla="*/ 397 w 518"/>
                <a:gd name="T35" fmla="*/ 629 h 1433"/>
                <a:gd name="T36" fmla="*/ 445 w 518"/>
                <a:gd name="T37" fmla="*/ 708 h 1433"/>
                <a:gd name="T38" fmla="*/ 418 w 518"/>
                <a:gd name="T39" fmla="*/ 693 h 1433"/>
                <a:gd name="T40" fmla="*/ 389 w 518"/>
                <a:gd name="T41" fmla="*/ 751 h 1433"/>
                <a:gd name="T42" fmla="*/ 372 w 518"/>
                <a:gd name="T43" fmla="*/ 752 h 1433"/>
                <a:gd name="T44" fmla="*/ 367 w 518"/>
                <a:gd name="T45" fmla="*/ 752 h 1433"/>
                <a:gd name="T46" fmla="*/ 0 w 518"/>
                <a:gd name="T47" fmla="*/ 0 h 1433"/>
                <a:gd name="T48" fmla="*/ 0 w 518"/>
                <a:gd name="T49" fmla="*/ 0 h 1433"/>
                <a:gd name="T50" fmla="*/ 171 w 518"/>
                <a:gd name="T51" fmla="*/ 1295 h 1433"/>
                <a:gd name="T52" fmla="*/ 187 w 518"/>
                <a:gd name="T53" fmla="*/ 1295 h 1433"/>
                <a:gd name="T54" fmla="*/ 190 w 518"/>
                <a:gd name="T55" fmla="*/ 1295 h 1433"/>
                <a:gd name="T56" fmla="*/ 241 w 518"/>
                <a:gd name="T57" fmla="*/ 1339 h 1433"/>
                <a:gd name="T58" fmla="*/ 244 w 518"/>
                <a:gd name="T59" fmla="*/ 1423 h 1433"/>
                <a:gd name="T60" fmla="*/ 244 w 518"/>
                <a:gd name="T61" fmla="*/ 1432 h 1433"/>
                <a:gd name="T62" fmla="*/ 518 w 518"/>
                <a:gd name="T63" fmla="*/ 1423 h 1433"/>
                <a:gd name="T64" fmla="*/ 488 w 518"/>
                <a:gd name="T65" fmla="*/ 561 h 1433"/>
                <a:gd name="T66" fmla="*/ 451 w 518"/>
                <a:gd name="T67" fmla="*/ 631 h 1433"/>
                <a:gd name="T68" fmla="*/ 371 w 518"/>
                <a:gd name="T69" fmla="*/ 590 h 1433"/>
                <a:gd name="T70" fmla="*/ 397 w 518"/>
                <a:gd name="T71" fmla="*/ 534 h 1433"/>
                <a:gd name="T72" fmla="*/ 433 w 518"/>
                <a:gd name="T73" fmla="*/ 508 h 1433"/>
                <a:gd name="T74" fmla="*/ 475 w 518"/>
                <a:gd name="T75" fmla="*/ 535 h 1433"/>
                <a:gd name="T76" fmla="*/ 488 w 518"/>
                <a:gd name="T77" fmla="*/ 554 h 1433"/>
                <a:gd name="T78" fmla="*/ 487 w 518"/>
                <a:gd name="T79" fmla="*/ 540 h 1433"/>
                <a:gd name="T80" fmla="*/ 480 w 518"/>
                <a:gd name="T81" fmla="*/ 528 h 1433"/>
                <a:gd name="T82" fmla="*/ 441 w 518"/>
                <a:gd name="T83" fmla="*/ 503 h 1433"/>
                <a:gd name="T84" fmla="*/ 441 w 518"/>
                <a:gd name="T85" fmla="*/ 503 h 1433"/>
                <a:gd name="T86" fmla="*/ 486 w 518"/>
                <a:gd name="T87" fmla="*/ 500 h 1433"/>
                <a:gd name="T88" fmla="*/ 472 w 518"/>
                <a:gd name="T89" fmla="*/ 106 h 1433"/>
                <a:gd name="T90" fmla="*/ 16 w 518"/>
                <a:gd name="T91" fmla="*/ 120 h 1433"/>
                <a:gd name="T92" fmla="*/ 0 w 518"/>
                <a:gd name="T93" fmla="*/ 0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1433">
                  <a:moveTo>
                    <a:pt x="176" y="1337"/>
                  </a:moveTo>
                  <a:cubicBezTo>
                    <a:pt x="189" y="1433"/>
                    <a:pt x="189" y="1433"/>
                    <a:pt x="189" y="1433"/>
                  </a:cubicBezTo>
                  <a:cubicBezTo>
                    <a:pt x="190" y="1433"/>
                    <a:pt x="190" y="1433"/>
                    <a:pt x="190" y="1433"/>
                  </a:cubicBezTo>
                  <a:cubicBezTo>
                    <a:pt x="176" y="1337"/>
                    <a:pt x="176" y="1337"/>
                    <a:pt x="176" y="1337"/>
                  </a:cubicBezTo>
                  <a:moveTo>
                    <a:pt x="413" y="847"/>
                  </a:moveTo>
                  <a:cubicBezTo>
                    <a:pt x="407" y="847"/>
                    <a:pt x="386" y="846"/>
                    <a:pt x="374" y="825"/>
                  </a:cubicBezTo>
                  <a:cubicBezTo>
                    <a:pt x="361" y="804"/>
                    <a:pt x="321" y="741"/>
                    <a:pt x="321" y="741"/>
                  </a:cubicBezTo>
                  <a:cubicBezTo>
                    <a:pt x="321" y="741"/>
                    <a:pt x="335" y="758"/>
                    <a:pt x="361" y="758"/>
                  </a:cubicBezTo>
                  <a:cubicBezTo>
                    <a:pt x="362" y="758"/>
                    <a:pt x="363" y="758"/>
                    <a:pt x="364" y="758"/>
                  </a:cubicBezTo>
                  <a:cubicBezTo>
                    <a:pt x="413" y="756"/>
                    <a:pt x="485" y="749"/>
                    <a:pt x="485" y="749"/>
                  </a:cubicBezTo>
                  <a:cubicBezTo>
                    <a:pt x="490" y="842"/>
                    <a:pt x="490" y="842"/>
                    <a:pt x="490" y="842"/>
                  </a:cubicBezTo>
                  <a:cubicBezTo>
                    <a:pt x="414" y="847"/>
                    <a:pt x="414" y="847"/>
                    <a:pt x="414" y="847"/>
                  </a:cubicBezTo>
                  <a:cubicBezTo>
                    <a:pt x="414" y="847"/>
                    <a:pt x="414" y="847"/>
                    <a:pt x="413" y="847"/>
                  </a:cubicBezTo>
                  <a:moveTo>
                    <a:pt x="367" y="752"/>
                  </a:moveTo>
                  <a:cubicBezTo>
                    <a:pt x="332" y="752"/>
                    <a:pt x="301" y="727"/>
                    <a:pt x="318" y="689"/>
                  </a:cubicBezTo>
                  <a:cubicBezTo>
                    <a:pt x="337" y="650"/>
                    <a:pt x="337" y="650"/>
                    <a:pt x="337" y="650"/>
                  </a:cubicBezTo>
                  <a:cubicBezTo>
                    <a:pt x="311" y="636"/>
                    <a:pt x="311" y="636"/>
                    <a:pt x="311" y="636"/>
                  </a:cubicBezTo>
                  <a:cubicBezTo>
                    <a:pt x="397" y="629"/>
                    <a:pt x="397" y="629"/>
                    <a:pt x="397" y="629"/>
                  </a:cubicBezTo>
                  <a:cubicBezTo>
                    <a:pt x="445" y="708"/>
                    <a:pt x="445" y="708"/>
                    <a:pt x="445" y="708"/>
                  </a:cubicBezTo>
                  <a:cubicBezTo>
                    <a:pt x="418" y="693"/>
                    <a:pt x="418" y="693"/>
                    <a:pt x="418" y="693"/>
                  </a:cubicBezTo>
                  <a:cubicBezTo>
                    <a:pt x="389" y="751"/>
                    <a:pt x="389" y="751"/>
                    <a:pt x="389" y="751"/>
                  </a:cubicBezTo>
                  <a:cubicBezTo>
                    <a:pt x="372" y="752"/>
                    <a:pt x="372" y="752"/>
                    <a:pt x="372" y="752"/>
                  </a:cubicBezTo>
                  <a:cubicBezTo>
                    <a:pt x="370" y="752"/>
                    <a:pt x="369" y="752"/>
                    <a:pt x="367" y="75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1" y="1295"/>
                    <a:pt x="171" y="1295"/>
                    <a:pt x="171" y="1295"/>
                  </a:cubicBezTo>
                  <a:cubicBezTo>
                    <a:pt x="187" y="1295"/>
                    <a:pt x="187" y="1295"/>
                    <a:pt x="187" y="1295"/>
                  </a:cubicBezTo>
                  <a:cubicBezTo>
                    <a:pt x="188" y="1295"/>
                    <a:pt x="189" y="1295"/>
                    <a:pt x="190" y="1295"/>
                  </a:cubicBezTo>
                  <a:cubicBezTo>
                    <a:pt x="217" y="1295"/>
                    <a:pt x="241" y="1314"/>
                    <a:pt x="241" y="1339"/>
                  </a:cubicBezTo>
                  <a:cubicBezTo>
                    <a:pt x="244" y="1423"/>
                    <a:pt x="244" y="1423"/>
                    <a:pt x="244" y="1423"/>
                  </a:cubicBezTo>
                  <a:cubicBezTo>
                    <a:pt x="244" y="1426"/>
                    <a:pt x="244" y="1429"/>
                    <a:pt x="244" y="1432"/>
                  </a:cubicBezTo>
                  <a:cubicBezTo>
                    <a:pt x="518" y="1423"/>
                    <a:pt x="518" y="1423"/>
                    <a:pt x="518" y="1423"/>
                  </a:cubicBezTo>
                  <a:cubicBezTo>
                    <a:pt x="488" y="561"/>
                    <a:pt x="488" y="561"/>
                    <a:pt x="488" y="561"/>
                  </a:cubicBezTo>
                  <a:cubicBezTo>
                    <a:pt x="451" y="631"/>
                    <a:pt x="451" y="631"/>
                    <a:pt x="451" y="631"/>
                  </a:cubicBezTo>
                  <a:cubicBezTo>
                    <a:pt x="371" y="590"/>
                    <a:pt x="371" y="590"/>
                    <a:pt x="371" y="590"/>
                  </a:cubicBezTo>
                  <a:cubicBezTo>
                    <a:pt x="397" y="534"/>
                    <a:pt x="397" y="534"/>
                    <a:pt x="397" y="534"/>
                  </a:cubicBezTo>
                  <a:cubicBezTo>
                    <a:pt x="406" y="517"/>
                    <a:pt x="419" y="508"/>
                    <a:pt x="433" y="508"/>
                  </a:cubicBezTo>
                  <a:cubicBezTo>
                    <a:pt x="447" y="508"/>
                    <a:pt x="462" y="516"/>
                    <a:pt x="475" y="535"/>
                  </a:cubicBezTo>
                  <a:cubicBezTo>
                    <a:pt x="477" y="539"/>
                    <a:pt x="484" y="549"/>
                    <a:pt x="488" y="554"/>
                  </a:cubicBezTo>
                  <a:cubicBezTo>
                    <a:pt x="487" y="540"/>
                    <a:pt x="487" y="540"/>
                    <a:pt x="487" y="540"/>
                  </a:cubicBezTo>
                  <a:cubicBezTo>
                    <a:pt x="480" y="528"/>
                    <a:pt x="480" y="528"/>
                    <a:pt x="480" y="528"/>
                  </a:cubicBezTo>
                  <a:cubicBezTo>
                    <a:pt x="476" y="521"/>
                    <a:pt x="463" y="506"/>
                    <a:pt x="441" y="503"/>
                  </a:cubicBezTo>
                  <a:cubicBezTo>
                    <a:pt x="441" y="503"/>
                    <a:pt x="441" y="503"/>
                    <a:pt x="441" y="503"/>
                  </a:cubicBezTo>
                  <a:cubicBezTo>
                    <a:pt x="486" y="500"/>
                    <a:pt x="486" y="500"/>
                    <a:pt x="486" y="500"/>
                  </a:cubicBezTo>
                  <a:cubicBezTo>
                    <a:pt x="472" y="106"/>
                    <a:pt x="472" y="106"/>
                    <a:pt x="472" y="106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9" name="PA-任意多边形 29"/>
            <p:cNvSpPr/>
            <p:nvPr>
              <p:custDataLst>
                <p:tags r:id="rId83"/>
              </p:custDataLst>
            </p:nvPr>
          </p:nvSpPr>
          <p:spPr bwMode="auto">
            <a:xfrm rot="60000">
              <a:off x="1859680" y="3886124"/>
              <a:ext cx="200430" cy="203468"/>
            </a:xfrm>
            <a:custGeom>
              <a:avLst/>
              <a:gdLst>
                <a:gd name="T0" fmla="*/ 62 w 117"/>
                <a:gd name="T1" fmla="*/ 0 h 123"/>
                <a:gd name="T2" fmla="*/ 26 w 117"/>
                <a:gd name="T3" fmla="*/ 26 h 123"/>
                <a:gd name="T4" fmla="*/ 0 w 117"/>
                <a:gd name="T5" fmla="*/ 82 h 123"/>
                <a:gd name="T6" fmla="*/ 80 w 117"/>
                <a:gd name="T7" fmla="*/ 123 h 123"/>
                <a:gd name="T8" fmla="*/ 117 w 117"/>
                <a:gd name="T9" fmla="*/ 53 h 123"/>
                <a:gd name="T10" fmla="*/ 117 w 117"/>
                <a:gd name="T11" fmla="*/ 46 h 123"/>
                <a:gd name="T12" fmla="*/ 104 w 117"/>
                <a:gd name="T13" fmla="*/ 27 h 123"/>
                <a:gd name="T14" fmla="*/ 62 w 117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23">
                  <a:moveTo>
                    <a:pt x="62" y="0"/>
                  </a:moveTo>
                  <a:cubicBezTo>
                    <a:pt x="48" y="0"/>
                    <a:pt x="35" y="9"/>
                    <a:pt x="26" y="2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13" y="41"/>
                    <a:pt x="106" y="31"/>
                    <a:pt x="104" y="27"/>
                  </a:cubicBezTo>
                  <a:cubicBezTo>
                    <a:pt x="91" y="8"/>
                    <a:pt x="76" y="0"/>
                    <a:pt x="6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0" name="PA-任意多边形 30"/>
            <p:cNvSpPr/>
            <p:nvPr>
              <p:custDataLst>
                <p:tags r:id="rId84"/>
              </p:custDataLst>
            </p:nvPr>
          </p:nvSpPr>
          <p:spPr bwMode="auto">
            <a:xfrm rot="60000">
              <a:off x="1982548" y="3875049"/>
              <a:ext cx="78957" cy="66810"/>
            </a:xfrm>
            <a:custGeom>
              <a:avLst/>
              <a:gdLst>
                <a:gd name="T0" fmla="*/ 45 w 46"/>
                <a:gd name="T1" fmla="*/ 0 h 40"/>
                <a:gd name="T2" fmla="*/ 0 w 46"/>
                <a:gd name="T3" fmla="*/ 3 h 40"/>
                <a:gd name="T4" fmla="*/ 0 w 46"/>
                <a:gd name="T5" fmla="*/ 3 h 40"/>
                <a:gd name="T6" fmla="*/ 39 w 46"/>
                <a:gd name="T7" fmla="*/ 28 h 40"/>
                <a:gd name="T8" fmla="*/ 46 w 46"/>
                <a:gd name="T9" fmla="*/ 40 h 40"/>
                <a:gd name="T10" fmla="*/ 45 w 46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0">
                  <a:moveTo>
                    <a:pt x="4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2" y="6"/>
                    <a:pt x="35" y="21"/>
                    <a:pt x="39" y="2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B6C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1" name="PA-任意多边形 31"/>
            <p:cNvSpPr/>
            <p:nvPr>
              <p:custDataLst>
                <p:tags r:id="rId85"/>
              </p:custDataLst>
            </p:nvPr>
          </p:nvSpPr>
          <p:spPr bwMode="auto">
            <a:xfrm rot="60000">
              <a:off x="1734724" y="4084828"/>
              <a:ext cx="249019" cy="203468"/>
            </a:xfrm>
            <a:custGeom>
              <a:avLst/>
              <a:gdLst>
                <a:gd name="T0" fmla="*/ 96 w 144"/>
                <a:gd name="T1" fmla="*/ 0 h 123"/>
                <a:gd name="T2" fmla="*/ 10 w 144"/>
                <a:gd name="T3" fmla="*/ 7 h 123"/>
                <a:gd name="T4" fmla="*/ 36 w 144"/>
                <a:gd name="T5" fmla="*/ 21 h 123"/>
                <a:gd name="T6" fmla="*/ 17 w 144"/>
                <a:gd name="T7" fmla="*/ 60 h 123"/>
                <a:gd name="T8" fmla="*/ 66 w 144"/>
                <a:gd name="T9" fmla="*/ 123 h 123"/>
                <a:gd name="T10" fmla="*/ 71 w 144"/>
                <a:gd name="T11" fmla="*/ 123 h 123"/>
                <a:gd name="T12" fmla="*/ 88 w 144"/>
                <a:gd name="T13" fmla="*/ 122 h 123"/>
                <a:gd name="T14" fmla="*/ 117 w 144"/>
                <a:gd name="T15" fmla="*/ 64 h 123"/>
                <a:gd name="T16" fmla="*/ 144 w 144"/>
                <a:gd name="T17" fmla="*/ 79 h 123"/>
                <a:gd name="T18" fmla="*/ 96 w 144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23">
                  <a:moveTo>
                    <a:pt x="96" y="0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0" y="98"/>
                    <a:pt x="31" y="123"/>
                    <a:pt x="66" y="123"/>
                  </a:cubicBezTo>
                  <a:cubicBezTo>
                    <a:pt x="68" y="123"/>
                    <a:pt x="69" y="123"/>
                    <a:pt x="71" y="123"/>
                  </a:cubicBezTo>
                  <a:cubicBezTo>
                    <a:pt x="88" y="122"/>
                    <a:pt x="88" y="122"/>
                    <a:pt x="88" y="122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2" name="PA-任意多边形 32"/>
            <p:cNvSpPr/>
            <p:nvPr>
              <p:custDataLst>
                <p:tags r:id="rId86"/>
              </p:custDataLst>
            </p:nvPr>
          </p:nvSpPr>
          <p:spPr bwMode="auto">
            <a:xfrm rot="60000">
              <a:off x="1768163" y="4271053"/>
              <a:ext cx="291535" cy="176135"/>
            </a:xfrm>
            <a:custGeom>
              <a:avLst/>
              <a:gdLst>
                <a:gd name="T0" fmla="*/ 0 w 169"/>
                <a:gd name="T1" fmla="*/ 0 h 106"/>
                <a:gd name="T2" fmla="*/ 53 w 169"/>
                <a:gd name="T3" fmla="*/ 84 h 106"/>
                <a:gd name="T4" fmla="*/ 92 w 169"/>
                <a:gd name="T5" fmla="*/ 106 h 106"/>
                <a:gd name="T6" fmla="*/ 93 w 169"/>
                <a:gd name="T7" fmla="*/ 106 h 106"/>
                <a:gd name="T8" fmla="*/ 169 w 169"/>
                <a:gd name="T9" fmla="*/ 101 h 106"/>
                <a:gd name="T10" fmla="*/ 164 w 169"/>
                <a:gd name="T11" fmla="*/ 8 h 106"/>
                <a:gd name="T12" fmla="*/ 43 w 169"/>
                <a:gd name="T13" fmla="*/ 17 h 106"/>
                <a:gd name="T14" fmla="*/ 40 w 169"/>
                <a:gd name="T15" fmla="*/ 17 h 106"/>
                <a:gd name="T16" fmla="*/ 0 w 169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106">
                  <a:moveTo>
                    <a:pt x="0" y="0"/>
                  </a:moveTo>
                  <a:cubicBezTo>
                    <a:pt x="0" y="0"/>
                    <a:pt x="40" y="63"/>
                    <a:pt x="53" y="84"/>
                  </a:cubicBezTo>
                  <a:cubicBezTo>
                    <a:pt x="65" y="105"/>
                    <a:pt x="86" y="106"/>
                    <a:pt x="92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69" y="101"/>
                    <a:pt x="169" y="101"/>
                    <a:pt x="169" y="101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8"/>
                    <a:pt x="92" y="15"/>
                    <a:pt x="43" y="17"/>
                  </a:cubicBezTo>
                  <a:cubicBezTo>
                    <a:pt x="42" y="17"/>
                    <a:pt x="41" y="17"/>
                    <a:pt x="40" y="17"/>
                  </a:cubicBezTo>
                  <a:cubicBezTo>
                    <a:pt x="14" y="17"/>
                    <a:pt x="0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4" name="PA-任意多边形 34"/>
            <p:cNvSpPr/>
            <p:nvPr>
              <p:custDataLst>
                <p:tags r:id="rId87"/>
              </p:custDataLst>
            </p:nvPr>
          </p:nvSpPr>
          <p:spPr bwMode="auto">
            <a:xfrm rot="60000">
              <a:off x="1233854" y="3017968"/>
              <a:ext cx="813868" cy="221689"/>
            </a:xfrm>
            <a:custGeom>
              <a:avLst/>
              <a:gdLst>
                <a:gd name="T0" fmla="*/ 266 w 268"/>
                <a:gd name="T1" fmla="*/ 0 h 73"/>
                <a:gd name="T2" fmla="*/ 0 w 268"/>
                <a:gd name="T3" fmla="*/ 8 h 73"/>
                <a:gd name="T4" fmla="*/ 9 w 268"/>
                <a:gd name="T5" fmla="*/ 73 h 73"/>
                <a:gd name="T6" fmla="*/ 268 w 268"/>
                <a:gd name="T7" fmla="*/ 65 h 73"/>
                <a:gd name="T8" fmla="*/ 266 w 268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73">
                  <a:moveTo>
                    <a:pt x="266" y="0"/>
                  </a:moveTo>
                  <a:lnTo>
                    <a:pt x="0" y="8"/>
                  </a:lnTo>
                  <a:lnTo>
                    <a:pt x="9" y="73"/>
                  </a:lnTo>
                  <a:lnTo>
                    <a:pt x="268" y="65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5" name="PA-任意多边形 35"/>
            <p:cNvSpPr>
              <a:spLocks noEditPoints="1"/>
            </p:cNvSpPr>
            <p:nvPr>
              <p:custDataLst>
                <p:tags r:id="rId88"/>
              </p:custDataLst>
            </p:nvPr>
          </p:nvSpPr>
          <p:spPr bwMode="auto">
            <a:xfrm rot="60000">
              <a:off x="1490592" y="5182039"/>
              <a:ext cx="127546" cy="227762"/>
            </a:xfrm>
            <a:custGeom>
              <a:avLst/>
              <a:gdLst>
                <a:gd name="T0" fmla="*/ 74 w 74"/>
                <a:gd name="T1" fmla="*/ 137 h 139"/>
                <a:gd name="T2" fmla="*/ 20 w 74"/>
                <a:gd name="T3" fmla="*/ 138 h 139"/>
                <a:gd name="T4" fmla="*/ 20 w 74"/>
                <a:gd name="T5" fmla="*/ 139 h 139"/>
                <a:gd name="T6" fmla="*/ 74 w 74"/>
                <a:gd name="T7" fmla="*/ 137 h 139"/>
                <a:gd name="T8" fmla="*/ 74 w 74"/>
                <a:gd name="T9" fmla="*/ 137 h 139"/>
                <a:gd name="T10" fmla="*/ 1 w 74"/>
                <a:gd name="T11" fmla="*/ 0 h 139"/>
                <a:gd name="T12" fmla="*/ 0 w 74"/>
                <a:gd name="T13" fmla="*/ 0 h 139"/>
                <a:gd name="T14" fmla="*/ 6 w 74"/>
                <a:gd name="T15" fmla="*/ 42 h 139"/>
                <a:gd name="T16" fmla="*/ 1 w 74"/>
                <a:gd name="T1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39">
                  <a:moveTo>
                    <a:pt x="74" y="137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949B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6" name="PA-任意多边形 36"/>
            <p:cNvSpPr/>
            <p:nvPr>
              <p:custDataLst>
                <p:tags r:id="rId89"/>
              </p:custDataLst>
            </p:nvPr>
          </p:nvSpPr>
          <p:spPr bwMode="auto">
            <a:xfrm rot="60000">
              <a:off x="1490592" y="5182039"/>
              <a:ext cx="127546" cy="227762"/>
            </a:xfrm>
            <a:custGeom>
              <a:avLst/>
              <a:gdLst>
                <a:gd name="T0" fmla="*/ 19 w 73"/>
                <a:gd name="T1" fmla="*/ 0 h 138"/>
                <a:gd name="T2" fmla="*/ 16 w 73"/>
                <a:gd name="T3" fmla="*/ 0 h 138"/>
                <a:gd name="T4" fmla="*/ 0 w 73"/>
                <a:gd name="T5" fmla="*/ 0 h 138"/>
                <a:gd name="T6" fmla="*/ 5 w 73"/>
                <a:gd name="T7" fmla="*/ 42 h 138"/>
                <a:gd name="T8" fmla="*/ 19 w 73"/>
                <a:gd name="T9" fmla="*/ 138 h 138"/>
                <a:gd name="T10" fmla="*/ 73 w 73"/>
                <a:gd name="T11" fmla="*/ 137 h 138"/>
                <a:gd name="T12" fmla="*/ 73 w 73"/>
                <a:gd name="T13" fmla="*/ 128 h 138"/>
                <a:gd name="T14" fmla="*/ 70 w 73"/>
                <a:gd name="T15" fmla="*/ 44 h 138"/>
                <a:gd name="T16" fmla="*/ 19 w 73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38"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19" y="138"/>
                    <a:pt x="19" y="138"/>
                    <a:pt x="19" y="138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34"/>
                    <a:pt x="73" y="131"/>
                    <a:pt x="73" y="128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19"/>
                    <a:pt x="46" y="0"/>
                    <a:pt x="19" y="0"/>
                  </a:cubicBezTo>
                </a:path>
              </a:pathLst>
            </a:custGeom>
            <a:solidFill>
              <a:srgbClr val="648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7" name="PA-任意多边形 37"/>
            <p:cNvSpPr/>
            <p:nvPr>
              <p:custDataLst>
                <p:tags r:id="rId90"/>
              </p:custDataLst>
            </p:nvPr>
          </p:nvSpPr>
          <p:spPr bwMode="auto">
            <a:xfrm rot="60000">
              <a:off x="2626773" y="5165319"/>
              <a:ext cx="115399" cy="233836"/>
            </a:xfrm>
            <a:custGeom>
              <a:avLst/>
              <a:gdLst>
                <a:gd name="T0" fmla="*/ 66 w 66"/>
                <a:gd name="T1" fmla="*/ 0 h 141"/>
                <a:gd name="T2" fmla="*/ 60 w 66"/>
                <a:gd name="T3" fmla="*/ 139 h 141"/>
                <a:gd name="T4" fmla="*/ 0 w 66"/>
                <a:gd name="T5" fmla="*/ 141 h 141"/>
                <a:gd name="T6" fmla="*/ 0 w 66"/>
                <a:gd name="T7" fmla="*/ 141 h 141"/>
                <a:gd name="T8" fmla="*/ 62 w 66"/>
                <a:gd name="T9" fmla="*/ 139 h 141"/>
                <a:gd name="T10" fmla="*/ 66 w 66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41">
                  <a:moveTo>
                    <a:pt x="66" y="0"/>
                  </a:moveTo>
                  <a:cubicBezTo>
                    <a:pt x="60" y="139"/>
                    <a:pt x="60" y="139"/>
                    <a:pt x="60" y="139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8" name="PA-任意多边形 38"/>
            <p:cNvSpPr/>
            <p:nvPr>
              <p:custDataLst>
                <p:tags r:id="rId91"/>
              </p:custDataLst>
            </p:nvPr>
          </p:nvSpPr>
          <p:spPr bwMode="auto">
            <a:xfrm rot="60000">
              <a:off x="2617689" y="5162204"/>
              <a:ext cx="124511" cy="236872"/>
            </a:xfrm>
            <a:custGeom>
              <a:avLst/>
              <a:gdLst>
                <a:gd name="T0" fmla="*/ 71 w 71"/>
                <a:gd name="T1" fmla="*/ 0 h 142"/>
                <a:gd name="T2" fmla="*/ 54 w 71"/>
                <a:gd name="T3" fmla="*/ 1 h 142"/>
                <a:gd name="T4" fmla="*/ 1 w 71"/>
                <a:gd name="T5" fmla="*/ 49 h 142"/>
                <a:gd name="T6" fmla="*/ 4 w 71"/>
                <a:gd name="T7" fmla="*/ 133 h 142"/>
                <a:gd name="T8" fmla="*/ 5 w 71"/>
                <a:gd name="T9" fmla="*/ 142 h 142"/>
                <a:gd name="T10" fmla="*/ 65 w 71"/>
                <a:gd name="T11" fmla="*/ 140 h 142"/>
                <a:gd name="T12" fmla="*/ 71 w 71"/>
                <a:gd name="T13" fmla="*/ 1 h 142"/>
                <a:gd name="T14" fmla="*/ 71 w 71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2">
                  <a:moveTo>
                    <a:pt x="71" y="0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23" y="2"/>
                    <a:pt x="0" y="24"/>
                    <a:pt x="1" y="49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4" y="136"/>
                    <a:pt x="4" y="139"/>
                    <a:pt x="5" y="142"/>
                  </a:cubicBezTo>
                  <a:cubicBezTo>
                    <a:pt x="65" y="140"/>
                    <a:pt x="65" y="140"/>
                    <a:pt x="65" y="140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70A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9" name="PA-任意多边形 39"/>
            <p:cNvSpPr/>
            <p:nvPr>
              <p:custDataLst>
                <p:tags r:id="rId92"/>
              </p:custDataLst>
            </p:nvPr>
          </p:nvSpPr>
          <p:spPr bwMode="auto">
            <a:xfrm rot="60000">
              <a:off x="1078342" y="2833745"/>
              <a:ext cx="1940528" cy="321903"/>
            </a:xfrm>
            <a:custGeom>
              <a:avLst/>
              <a:gdLst>
                <a:gd name="T0" fmla="*/ 1056 w 1123"/>
                <a:gd name="T1" fmla="*/ 163 h 194"/>
                <a:gd name="T2" fmla="*/ 73 w 1123"/>
                <a:gd name="T3" fmla="*/ 193 h 194"/>
                <a:gd name="T4" fmla="*/ 3 w 1123"/>
                <a:gd name="T5" fmla="*/ 129 h 194"/>
                <a:gd name="T6" fmla="*/ 2 w 1123"/>
                <a:gd name="T7" fmla="*/ 102 h 194"/>
                <a:gd name="T8" fmla="*/ 67 w 1123"/>
                <a:gd name="T9" fmla="*/ 31 h 194"/>
                <a:gd name="T10" fmla="*/ 1051 w 1123"/>
                <a:gd name="T11" fmla="*/ 1 h 194"/>
                <a:gd name="T12" fmla="*/ 1120 w 1123"/>
                <a:gd name="T13" fmla="*/ 65 h 194"/>
                <a:gd name="T14" fmla="*/ 1122 w 1123"/>
                <a:gd name="T15" fmla="*/ 92 h 194"/>
                <a:gd name="T16" fmla="*/ 1056 w 1123"/>
                <a:gd name="T17" fmla="*/ 16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" h="194">
                  <a:moveTo>
                    <a:pt x="1056" y="163"/>
                  </a:moveTo>
                  <a:cubicBezTo>
                    <a:pt x="73" y="193"/>
                    <a:pt x="73" y="193"/>
                    <a:pt x="73" y="193"/>
                  </a:cubicBezTo>
                  <a:cubicBezTo>
                    <a:pt x="36" y="194"/>
                    <a:pt x="5" y="166"/>
                    <a:pt x="3" y="129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64"/>
                    <a:pt x="29" y="32"/>
                    <a:pt x="67" y="31"/>
                  </a:cubicBezTo>
                  <a:cubicBezTo>
                    <a:pt x="1051" y="1"/>
                    <a:pt x="1051" y="1"/>
                    <a:pt x="1051" y="1"/>
                  </a:cubicBezTo>
                  <a:cubicBezTo>
                    <a:pt x="1088" y="0"/>
                    <a:pt x="1119" y="28"/>
                    <a:pt x="1120" y="65"/>
                  </a:cubicBezTo>
                  <a:cubicBezTo>
                    <a:pt x="1122" y="92"/>
                    <a:pt x="1122" y="92"/>
                    <a:pt x="1122" y="92"/>
                  </a:cubicBezTo>
                  <a:cubicBezTo>
                    <a:pt x="1123" y="130"/>
                    <a:pt x="1094" y="162"/>
                    <a:pt x="1056" y="163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0" name="PA-任意多边形 40"/>
            <p:cNvSpPr/>
            <p:nvPr>
              <p:custDataLst>
                <p:tags r:id="rId93"/>
              </p:custDataLst>
            </p:nvPr>
          </p:nvSpPr>
          <p:spPr bwMode="auto">
            <a:xfrm rot="60000">
              <a:off x="1413910" y="5214564"/>
              <a:ext cx="179173" cy="249019"/>
            </a:xfrm>
            <a:custGeom>
              <a:avLst/>
              <a:gdLst>
                <a:gd name="T0" fmla="*/ 55 w 103"/>
                <a:gd name="T1" fmla="*/ 150 h 151"/>
                <a:gd name="T2" fmla="*/ 53 w 103"/>
                <a:gd name="T3" fmla="*/ 150 h 151"/>
                <a:gd name="T4" fmla="*/ 3 w 103"/>
                <a:gd name="T5" fmla="*/ 104 h 151"/>
                <a:gd name="T6" fmla="*/ 1 w 103"/>
                <a:gd name="T7" fmla="*/ 51 h 151"/>
                <a:gd name="T8" fmla="*/ 47 w 103"/>
                <a:gd name="T9" fmla="*/ 1 h 151"/>
                <a:gd name="T10" fmla="*/ 50 w 103"/>
                <a:gd name="T11" fmla="*/ 1 h 151"/>
                <a:gd name="T12" fmla="*/ 100 w 103"/>
                <a:gd name="T13" fmla="*/ 48 h 151"/>
                <a:gd name="T14" fmla="*/ 102 w 103"/>
                <a:gd name="T15" fmla="*/ 100 h 151"/>
                <a:gd name="T16" fmla="*/ 55 w 103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51">
                  <a:moveTo>
                    <a:pt x="55" y="150"/>
                  </a:moveTo>
                  <a:cubicBezTo>
                    <a:pt x="53" y="150"/>
                    <a:pt x="53" y="150"/>
                    <a:pt x="53" y="150"/>
                  </a:cubicBezTo>
                  <a:cubicBezTo>
                    <a:pt x="26" y="151"/>
                    <a:pt x="4" y="130"/>
                    <a:pt x="3" y="104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25"/>
                    <a:pt x="21" y="2"/>
                    <a:pt x="47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77" y="0"/>
                    <a:pt x="99" y="21"/>
                    <a:pt x="100" y="48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3" y="127"/>
                    <a:pt x="82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1" name="PA-任意多边形 41"/>
            <p:cNvSpPr/>
            <p:nvPr>
              <p:custDataLst>
                <p:tags r:id="rId94"/>
              </p:custDataLst>
            </p:nvPr>
          </p:nvSpPr>
          <p:spPr bwMode="auto">
            <a:xfrm rot="60000">
              <a:off x="2647439" y="5190509"/>
              <a:ext cx="176136" cy="252057"/>
            </a:xfrm>
            <a:custGeom>
              <a:avLst/>
              <a:gdLst>
                <a:gd name="T0" fmla="*/ 55 w 102"/>
                <a:gd name="T1" fmla="*/ 150 h 151"/>
                <a:gd name="T2" fmla="*/ 52 w 102"/>
                <a:gd name="T3" fmla="*/ 150 h 151"/>
                <a:gd name="T4" fmla="*/ 2 w 102"/>
                <a:gd name="T5" fmla="*/ 104 h 151"/>
                <a:gd name="T6" fmla="*/ 0 w 102"/>
                <a:gd name="T7" fmla="*/ 51 h 151"/>
                <a:gd name="T8" fmla="*/ 47 w 102"/>
                <a:gd name="T9" fmla="*/ 1 h 151"/>
                <a:gd name="T10" fmla="*/ 49 w 102"/>
                <a:gd name="T11" fmla="*/ 1 h 151"/>
                <a:gd name="T12" fmla="*/ 99 w 102"/>
                <a:gd name="T13" fmla="*/ 47 h 151"/>
                <a:gd name="T14" fmla="*/ 101 w 102"/>
                <a:gd name="T15" fmla="*/ 100 h 151"/>
                <a:gd name="T16" fmla="*/ 55 w 102"/>
                <a:gd name="T17" fmla="*/ 1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51">
                  <a:moveTo>
                    <a:pt x="55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26" y="151"/>
                    <a:pt x="3" y="130"/>
                    <a:pt x="2" y="10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4"/>
                    <a:pt x="20" y="2"/>
                    <a:pt x="47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76" y="0"/>
                    <a:pt x="98" y="21"/>
                    <a:pt x="99" y="47"/>
                  </a:cubicBezTo>
                  <a:cubicBezTo>
                    <a:pt x="101" y="100"/>
                    <a:pt x="101" y="100"/>
                    <a:pt x="101" y="100"/>
                  </a:cubicBezTo>
                  <a:cubicBezTo>
                    <a:pt x="102" y="127"/>
                    <a:pt x="81" y="149"/>
                    <a:pt x="55" y="150"/>
                  </a:cubicBezTo>
                  <a:close/>
                </a:path>
              </a:pathLst>
            </a:custGeom>
            <a:solidFill>
              <a:srgbClr val="55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02" name="PA-简单728"/>
          <p:cNvSpPr/>
          <p:nvPr>
            <p:custDataLst>
              <p:tags r:id="rId14"/>
            </p:custDataLst>
          </p:nvPr>
        </p:nvSpPr>
        <p:spPr bwMode="auto">
          <a:xfrm rot="60000">
            <a:off x="2634473" y="2227460"/>
            <a:ext cx="9111" cy="6074"/>
          </a:xfrm>
          <a:custGeom>
            <a:avLst/>
            <a:gdLst>
              <a:gd name="T0" fmla="*/ 6 w 6"/>
              <a:gd name="T1" fmla="*/ 0 h 4"/>
              <a:gd name="T2" fmla="*/ 0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6" y="0"/>
                </a:moveTo>
                <a:cubicBezTo>
                  <a:pt x="0" y="4"/>
                  <a:pt x="0" y="4"/>
                  <a:pt x="0" y="4"/>
                </a:cubicBezTo>
                <a:cubicBezTo>
                  <a:pt x="2" y="2"/>
                  <a:pt x="4" y="1"/>
                  <a:pt x="6" y="0"/>
                </a:cubicBezTo>
                <a:close/>
              </a:path>
            </a:pathLst>
          </a:custGeom>
          <a:solidFill>
            <a:srgbClr val="7D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3" name="PA-简单729"/>
          <p:cNvSpPr/>
          <p:nvPr>
            <p:custDataLst>
              <p:tags r:id="rId15"/>
            </p:custDataLst>
          </p:nvPr>
        </p:nvSpPr>
        <p:spPr bwMode="auto">
          <a:xfrm rot="60000">
            <a:off x="2768041" y="2200112"/>
            <a:ext cx="88069" cy="69848"/>
          </a:xfrm>
          <a:custGeom>
            <a:avLst/>
            <a:gdLst>
              <a:gd name="T0" fmla="*/ 18 w 51"/>
              <a:gd name="T1" fmla="*/ 43 h 43"/>
              <a:gd name="T2" fmla="*/ 51 w 51"/>
              <a:gd name="T3" fmla="*/ 15 h 43"/>
              <a:gd name="T4" fmla="*/ 45 w 51"/>
              <a:gd name="T5" fmla="*/ 8 h 43"/>
              <a:gd name="T6" fmla="*/ 22 w 51"/>
              <a:gd name="T7" fmla="*/ 6 h 43"/>
              <a:gd name="T8" fmla="*/ 0 w 51"/>
              <a:gd name="T9" fmla="*/ 25 h 43"/>
              <a:gd name="T10" fmla="*/ 15 w 51"/>
              <a:gd name="T11" fmla="*/ 40 h 43"/>
              <a:gd name="T12" fmla="*/ 18 w 51"/>
              <a:gd name="T1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43">
                <a:moveTo>
                  <a:pt x="18" y="43"/>
                </a:moveTo>
                <a:cubicBezTo>
                  <a:pt x="51" y="15"/>
                  <a:pt x="51" y="15"/>
                  <a:pt x="51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39" y="1"/>
                  <a:pt x="29" y="0"/>
                  <a:pt x="22" y="6"/>
                </a:cubicBezTo>
                <a:cubicBezTo>
                  <a:pt x="0" y="25"/>
                  <a:pt x="0" y="25"/>
                  <a:pt x="0" y="25"/>
                </a:cubicBezTo>
                <a:cubicBezTo>
                  <a:pt x="5" y="29"/>
                  <a:pt x="11" y="34"/>
                  <a:pt x="15" y="40"/>
                </a:cubicBezTo>
                <a:lnTo>
                  <a:pt x="18" y="43"/>
                </a:lnTo>
                <a:close/>
              </a:path>
            </a:pathLst>
          </a:custGeom>
          <a:solidFill>
            <a:srgbClr val="9ADE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4" name="PA-简单730"/>
          <p:cNvSpPr/>
          <p:nvPr>
            <p:custDataLst>
              <p:tags r:id="rId16"/>
            </p:custDataLst>
          </p:nvPr>
        </p:nvSpPr>
        <p:spPr bwMode="auto">
          <a:xfrm rot="60000">
            <a:off x="2797901" y="2224853"/>
            <a:ext cx="78957" cy="78957"/>
          </a:xfrm>
          <a:custGeom>
            <a:avLst/>
            <a:gdLst>
              <a:gd name="T0" fmla="*/ 3 w 45"/>
              <a:gd name="T1" fmla="*/ 31 h 49"/>
              <a:gd name="T2" fmla="*/ 15 w 45"/>
              <a:gd name="T3" fmla="*/ 49 h 49"/>
              <a:gd name="T4" fmla="*/ 38 w 45"/>
              <a:gd name="T5" fmla="*/ 31 h 49"/>
              <a:gd name="T6" fmla="*/ 40 w 45"/>
              <a:gd name="T7" fmla="*/ 8 h 49"/>
              <a:gd name="T8" fmla="*/ 33 w 45"/>
              <a:gd name="T9" fmla="*/ 0 h 49"/>
              <a:gd name="T10" fmla="*/ 0 w 45"/>
              <a:gd name="T11" fmla="*/ 28 h 49"/>
              <a:gd name="T12" fmla="*/ 3 w 45"/>
              <a:gd name="T13" fmla="*/ 3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49">
                <a:moveTo>
                  <a:pt x="3" y="31"/>
                </a:moveTo>
                <a:cubicBezTo>
                  <a:pt x="8" y="37"/>
                  <a:pt x="12" y="43"/>
                  <a:pt x="15" y="49"/>
                </a:cubicBezTo>
                <a:cubicBezTo>
                  <a:pt x="38" y="31"/>
                  <a:pt x="38" y="31"/>
                  <a:pt x="38" y="31"/>
                </a:cubicBezTo>
                <a:cubicBezTo>
                  <a:pt x="44" y="25"/>
                  <a:pt x="45" y="15"/>
                  <a:pt x="40" y="8"/>
                </a:cubicBezTo>
                <a:cubicBezTo>
                  <a:pt x="33" y="0"/>
                  <a:pt x="33" y="0"/>
                  <a:pt x="33" y="0"/>
                </a:cubicBezTo>
                <a:cubicBezTo>
                  <a:pt x="0" y="28"/>
                  <a:pt x="0" y="28"/>
                  <a:pt x="0" y="28"/>
                </a:cubicBezTo>
                <a:lnTo>
                  <a:pt x="3" y="31"/>
                </a:lnTo>
                <a:close/>
              </a:path>
            </a:pathLst>
          </a:custGeom>
          <a:solidFill>
            <a:srgbClr val="86D1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5" name="PA-简单731"/>
          <p:cNvSpPr/>
          <p:nvPr>
            <p:custDataLst>
              <p:tags r:id="rId17"/>
            </p:custDataLst>
          </p:nvPr>
        </p:nvSpPr>
        <p:spPr bwMode="auto">
          <a:xfrm rot="60000">
            <a:off x="2665397" y="2268983"/>
            <a:ext cx="179173" cy="209541"/>
          </a:xfrm>
          <a:custGeom>
            <a:avLst/>
            <a:gdLst>
              <a:gd name="T0" fmla="*/ 85 w 104"/>
              <a:gd name="T1" fmla="*/ 92 h 126"/>
              <a:gd name="T2" fmla="*/ 91 w 104"/>
              <a:gd name="T3" fmla="*/ 21 h 126"/>
              <a:gd name="T4" fmla="*/ 79 w 104"/>
              <a:gd name="T5" fmla="*/ 3 h 126"/>
              <a:gd name="T6" fmla="*/ 76 w 104"/>
              <a:gd name="T7" fmla="*/ 0 h 126"/>
              <a:gd name="T8" fmla="*/ 48 w 104"/>
              <a:gd name="T9" fmla="*/ 24 h 126"/>
              <a:gd name="T10" fmla="*/ 36 w 104"/>
              <a:gd name="T11" fmla="*/ 34 h 126"/>
              <a:gd name="T12" fmla="*/ 14 w 104"/>
              <a:gd name="T13" fmla="*/ 52 h 126"/>
              <a:gd name="T14" fmla="*/ 0 w 104"/>
              <a:gd name="T15" fmla="*/ 64 h 126"/>
              <a:gd name="T16" fmla="*/ 45 w 104"/>
              <a:gd name="T17" fmla="*/ 126 h 126"/>
              <a:gd name="T18" fmla="*/ 63 w 104"/>
              <a:gd name="T19" fmla="*/ 111 h 126"/>
              <a:gd name="T20" fmla="*/ 80 w 104"/>
              <a:gd name="T21" fmla="*/ 97 h 126"/>
              <a:gd name="T22" fmla="*/ 85 w 104"/>
              <a:gd name="T23" fmla="*/ 93 h 126"/>
              <a:gd name="T24" fmla="*/ 85 w 104"/>
              <a:gd name="T25" fmla="*/ 9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4" h="126">
                <a:moveTo>
                  <a:pt x="85" y="92"/>
                </a:moveTo>
                <a:cubicBezTo>
                  <a:pt x="104" y="72"/>
                  <a:pt x="104" y="46"/>
                  <a:pt x="91" y="21"/>
                </a:cubicBezTo>
                <a:cubicBezTo>
                  <a:pt x="88" y="15"/>
                  <a:pt x="84" y="9"/>
                  <a:pt x="79" y="3"/>
                </a:cubicBezTo>
                <a:cubicBezTo>
                  <a:pt x="76" y="0"/>
                  <a:pt x="76" y="0"/>
                  <a:pt x="76" y="0"/>
                </a:cubicBezTo>
                <a:cubicBezTo>
                  <a:pt x="48" y="24"/>
                  <a:pt x="48" y="24"/>
                  <a:pt x="48" y="24"/>
                </a:cubicBezTo>
                <a:cubicBezTo>
                  <a:pt x="36" y="34"/>
                  <a:pt x="36" y="34"/>
                  <a:pt x="36" y="34"/>
                </a:cubicBezTo>
                <a:cubicBezTo>
                  <a:pt x="14" y="52"/>
                  <a:pt x="14" y="52"/>
                  <a:pt x="14" y="52"/>
                </a:cubicBezTo>
                <a:cubicBezTo>
                  <a:pt x="0" y="64"/>
                  <a:pt x="0" y="64"/>
                  <a:pt x="0" y="64"/>
                </a:cubicBezTo>
                <a:cubicBezTo>
                  <a:pt x="16" y="84"/>
                  <a:pt x="31" y="105"/>
                  <a:pt x="45" y="126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80" y="97"/>
                  <a:pt x="80" y="97"/>
                  <a:pt x="80" y="97"/>
                </a:cubicBezTo>
                <a:cubicBezTo>
                  <a:pt x="85" y="93"/>
                  <a:pt x="85" y="93"/>
                  <a:pt x="85" y="93"/>
                </a:cubicBezTo>
                <a:lnTo>
                  <a:pt x="85" y="92"/>
                </a:lnTo>
                <a:close/>
              </a:path>
            </a:pathLst>
          </a:custGeom>
          <a:solidFill>
            <a:srgbClr val="7D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6" name="PA-简单732"/>
          <p:cNvSpPr/>
          <p:nvPr>
            <p:custDataLst>
              <p:tags r:id="rId18"/>
            </p:custDataLst>
          </p:nvPr>
        </p:nvSpPr>
        <p:spPr bwMode="auto">
          <a:xfrm rot="60000">
            <a:off x="2572749" y="2200940"/>
            <a:ext cx="224725" cy="173100"/>
          </a:xfrm>
          <a:custGeom>
            <a:avLst/>
            <a:gdLst>
              <a:gd name="T0" fmla="*/ 127 w 130"/>
              <a:gd name="T1" fmla="*/ 37 h 104"/>
              <a:gd name="T2" fmla="*/ 112 w 130"/>
              <a:gd name="T3" fmla="*/ 22 h 104"/>
              <a:gd name="T4" fmla="*/ 41 w 130"/>
              <a:gd name="T5" fmla="*/ 16 h 104"/>
              <a:gd name="T6" fmla="*/ 35 w 130"/>
              <a:gd name="T7" fmla="*/ 20 h 104"/>
              <a:gd name="T8" fmla="*/ 19 w 130"/>
              <a:gd name="T9" fmla="*/ 34 h 104"/>
              <a:gd name="T10" fmla="*/ 0 w 130"/>
              <a:gd name="T11" fmla="*/ 49 h 104"/>
              <a:gd name="T12" fmla="*/ 54 w 130"/>
              <a:gd name="T13" fmla="*/ 104 h 104"/>
              <a:gd name="T14" fmla="*/ 68 w 130"/>
              <a:gd name="T15" fmla="*/ 92 h 104"/>
              <a:gd name="T16" fmla="*/ 90 w 130"/>
              <a:gd name="T17" fmla="*/ 74 h 104"/>
              <a:gd name="T18" fmla="*/ 102 w 130"/>
              <a:gd name="T19" fmla="*/ 64 h 104"/>
              <a:gd name="T20" fmla="*/ 130 w 130"/>
              <a:gd name="T21" fmla="*/ 40 h 104"/>
              <a:gd name="T22" fmla="*/ 127 w 130"/>
              <a:gd name="T23" fmla="*/ 3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0" h="104">
                <a:moveTo>
                  <a:pt x="127" y="37"/>
                </a:moveTo>
                <a:cubicBezTo>
                  <a:pt x="123" y="31"/>
                  <a:pt x="117" y="26"/>
                  <a:pt x="112" y="22"/>
                </a:cubicBezTo>
                <a:cubicBezTo>
                  <a:pt x="90" y="4"/>
                  <a:pt x="64" y="0"/>
                  <a:pt x="41" y="16"/>
                </a:cubicBezTo>
                <a:cubicBezTo>
                  <a:pt x="39" y="17"/>
                  <a:pt x="37" y="18"/>
                  <a:pt x="35" y="20"/>
                </a:cubicBezTo>
                <a:cubicBezTo>
                  <a:pt x="19" y="34"/>
                  <a:pt x="19" y="34"/>
                  <a:pt x="19" y="34"/>
                </a:cubicBezTo>
                <a:cubicBezTo>
                  <a:pt x="0" y="49"/>
                  <a:pt x="0" y="49"/>
                  <a:pt x="0" y="49"/>
                </a:cubicBezTo>
                <a:cubicBezTo>
                  <a:pt x="19" y="66"/>
                  <a:pt x="37" y="85"/>
                  <a:pt x="54" y="104"/>
                </a:cubicBezTo>
                <a:cubicBezTo>
                  <a:pt x="68" y="92"/>
                  <a:pt x="68" y="92"/>
                  <a:pt x="68" y="92"/>
                </a:cubicBezTo>
                <a:cubicBezTo>
                  <a:pt x="90" y="74"/>
                  <a:pt x="90" y="74"/>
                  <a:pt x="90" y="74"/>
                </a:cubicBezTo>
                <a:cubicBezTo>
                  <a:pt x="102" y="64"/>
                  <a:pt x="102" y="64"/>
                  <a:pt x="102" y="64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27" y="37"/>
                  <a:pt x="127" y="37"/>
                  <a:pt x="127" y="37"/>
                </a:cubicBezTo>
              </a:path>
            </a:pathLst>
          </a:custGeom>
          <a:solidFill>
            <a:srgbClr val="AFE6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7" name="PA-简单733"/>
          <p:cNvSpPr/>
          <p:nvPr>
            <p:custDataLst>
              <p:tags r:id="rId19"/>
            </p:custDataLst>
          </p:nvPr>
        </p:nvSpPr>
        <p:spPr bwMode="auto">
          <a:xfrm rot="60000">
            <a:off x="2200054" y="2482662"/>
            <a:ext cx="188283" cy="203468"/>
          </a:xfrm>
          <a:custGeom>
            <a:avLst/>
            <a:gdLst>
              <a:gd name="T0" fmla="*/ 64 w 109"/>
              <a:gd name="T1" fmla="*/ 0 h 123"/>
              <a:gd name="T2" fmla="*/ 36 w 109"/>
              <a:gd name="T3" fmla="*/ 23 h 123"/>
              <a:gd name="T4" fmla="*/ 24 w 109"/>
              <a:gd name="T5" fmla="*/ 33 h 123"/>
              <a:gd name="T6" fmla="*/ 12 w 109"/>
              <a:gd name="T7" fmla="*/ 43 h 123"/>
              <a:gd name="T8" fmla="*/ 9 w 109"/>
              <a:gd name="T9" fmla="*/ 79 h 123"/>
              <a:gd name="T10" fmla="*/ 9 w 109"/>
              <a:gd name="T11" fmla="*/ 79 h 123"/>
              <a:gd name="T12" fmla="*/ 30 w 109"/>
              <a:gd name="T13" fmla="*/ 90 h 123"/>
              <a:gd name="T14" fmla="*/ 36 w 109"/>
              <a:gd name="T15" fmla="*/ 123 h 123"/>
              <a:gd name="T16" fmla="*/ 36 w 109"/>
              <a:gd name="T17" fmla="*/ 123 h 123"/>
              <a:gd name="T18" fmla="*/ 73 w 109"/>
              <a:gd name="T19" fmla="*/ 92 h 123"/>
              <a:gd name="T20" fmla="*/ 79 w 109"/>
              <a:gd name="T21" fmla="*/ 86 h 123"/>
              <a:gd name="T22" fmla="*/ 109 w 109"/>
              <a:gd name="T23" fmla="*/ 62 h 123"/>
              <a:gd name="T24" fmla="*/ 64 w 109"/>
              <a:gd name="T2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" h="123">
                <a:moveTo>
                  <a:pt x="64" y="0"/>
                </a:moveTo>
                <a:cubicBezTo>
                  <a:pt x="36" y="23"/>
                  <a:pt x="36" y="23"/>
                  <a:pt x="36" y="23"/>
                </a:cubicBezTo>
                <a:cubicBezTo>
                  <a:pt x="24" y="33"/>
                  <a:pt x="24" y="33"/>
                  <a:pt x="24" y="33"/>
                </a:cubicBezTo>
                <a:cubicBezTo>
                  <a:pt x="12" y="43"/>
                  <a:pt x="12" y="43"/>
                  <a:pt x="12" y="43"/>
                </a:cubicBezTo>
                <a:cubicBezTo>
                  <a:pt x="1" y="52"/>
                  <a:pt x="0" y="68"/>
                  <a:pt x="9" y="79"/>
                </a:cubicBezTo>
                <a:cubicBezTo>
                  <a:pt x="9" y="79"/>
                  <a:pt x="9" y="79"/>
                  <a:pt x="9" y="79"/>
                </a:cubicBezTo>
                <a:cubicBezTo>
                  <a:pt x="14" y="85"/>
                  <a:pt x="22" y="89"/>
                  <a:pt x="30" y="90"/>
                </a:cubicBezTo>
                <a:cubicBezTo>
                  <a:pt x="26" y="100"/>
                  <a:pt x="29" y="114"/>
                  <a:pt x="36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73" y="92"/>
                  <a:pt x="73" y="92"/>
                  <a:pt x="73" y="92"/>
                </a:cubicBezTo>
                <a:cubicBezTo>
                  <a:pt x="79" y="86"/>
                  <a:pt x="79" y="86"/>
                  <a:pt x="79" y="86"/>
                </a:cubicBezTo>
                <a:cubicBezTo>
                  <a:pt x="109" y="62"/>
                  <a:pt x="109" y="62"/>
                  <a:pt x="109" y="62"/>
                </a:cubicBezTo>
                <a:cubicBezTo>
                  <a:pt x="92" y="42"/>
                  <a:pt x="77" y="21"/>
                  <a:pt x="64" y="0"/>
                </a:cubicBezTo>
              </a:path>
            </a:pathLst>
          </a:custGeom>
          <a:solidFill>
            <a:srgbClr val="AFE6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8" name="PA-简单734"/>
          <p:cNvSpPr/>
          <p:nvPr>
            <p:custDataLst>
              <p:tags r:id="rId20"/>
            </p:custDataLst>
          </p:nvPr>
        </p:nvSpPr>
        <p:spPr bwMode="auto">
          <a:xfrm rot="60000">
            <a:off x="2259215" y="2587225"/>
            <a:ext cx="218651" cy="176135"/>
          </a:xfrm>
          <a:custGeom>
            <a:avLst/>
            <a:gdLst>
              <a:gd name="T0" fmla="*/ 73 w 126"/>
              <a:gd name="T1" fmla="*/ 0 h 107"/>
              <a:gd name="T2" fmla="*/ 43 w 126"/>
              <a:gd name="T3" fmla="*/ 24 h 107"/>
              <a:gd name="T4" fmla="*/ 37 w 126"/>
              <a:gd name="T5" fmla="*/ 30 h 107"/>
              <a:gd name="T6" fmla="*/ 0 w 126"/>
              <a:gd name="T7" fmla="*/ 61 h 107"/>
              <a:gd name="T8" fmla="*/ 0 w 126"/>
              <a:gd name="T9" fmla="*/ 61 h 107"/>
              <a:gd name="T10" fmla="*/ 31 w 126"/>
              <a:gd name="T11" fmla="*/ 72 h 107"/>
              <a:gd name="T12" fmla="*/ 38 w 126"/>
              <a:gd name="T13" fmla="*/ 95 h 107"/>
              <a:gd name="T14" fmla="*/ 39 w 126"/>
              <a:gd name="T15" fmla="*/ 95 h 107"/>
              <a:gd name="T16" fmla="*/ 74 w 126"/>
              <a:gd name="T17" fmla="*/ 98 h 107"/>
              <a:gd name="T18" fmla="*/ 86 w 126"/>
              <a:gd name="T19" fmla="*/ 88 h 107"/>
              <a:gd name="T20" fmla="*/ 98 w 126"/>
              <a:gd name="T21" fmla="*/ 78 h 107"/>
              <a:gd name="T22" fmla="*/ 126 w 126"/>
              <a:gd name="T23" fmla="*/ 55 h 107"/>
              <a:gd name="T24" fmla="*/ 73 w 126"/>
              <a:gd name="T25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6" h="107">
                <a:moveTo>
                  <a:pt x="73" y="0"/>
                </a:moveTo>
                <a:cubicBezTo>
                  <a:pt x="43" y="24"/>
                  <a:pt x="43" y="24"/>
                  <a:pt x="43" y="24"/>
                </a:cubicBezTo>
                <a:cubicBezTo>
                  <a:pt x="37" y="30"/>
                  <a:pt x="37" y="30"/>
                  <a:pt x="37" y="30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7" y="69"/>
                  <a:pt x="20" y="74"/>
                  <a:pt x="31" y="72"/>
                </a:cubicBezTo>
                <a:cubicBezTo>
                  <a:pt x="30" y="80"/>
                  <a:pt x="33" y="89"/>
                  <a:pt x="38" y="95"/>
                </a:cubicBezTo>
                <a:cubicBezTo>
                  <a:pt x="39" y="95"/>
                  <a:pt x="39" y="95"/>
                  <a:pt x="39" y="95"/>
                </a:cubicBezTo>
                <a:cubicBezTo>
                  <a:pt x="47" y="106"/>
                  <a:pt x="63" y="107"/>
                  <a:pt x="74" y="98"/>
                </a:cubicBezTo>
                <a:cubicBezTo>
                  <a:pt x="86" y="88"/>
                  <a:pt x="86" y="88"/>
                  <a:pt x="86" y="88"/>
                </a:cubicBezTo>
                <a:cubicBezTo>
                  <a:pt x="98" y="78"/>
                  <a:pt x="98" y="78"/>
                  <a:pt x="98" y="78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07" y="38"/>
                  <a:pt x="89" y="19"/>
                  <a:pt x="73" y="0"/>
                </a:cubicBezTo>
                <a:close/>
              </a:path>
            </a:pathLst>
          </a:custGeom>
          <a:solidFill>
            <a:srgbClr val="7D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9" name="PA-简单735"/>
          <p:cNvSpPr/>
          <p:nvPr>
            <p:custDataLst>
              <p:tags r:id="rId21"/>
            </p:custDataLst>
          </p:nvPr>
        </p:nvSpPr>
        <p:spPr bwMode="auto">
          <a:xfrm rot="60000">
            <a:off x="2479579" y="2476001"/>
            <a:ext cx="258131" cy="206504"/>
          </a:xfrm>
          <a:custGeom>
            <a:avLst/>
            <a:gdLst>
              <a:gd name="T0" fmla="*/ 150 w 150"/>
              <a:gd name="T1" fmla="*/ 0 h 126"/>
              <a:gd name="T2" fmla="*/ 150 w 150"/>
              <a:gd name="T3" fmla="*/ 0 h 126"/>
              <a:gd name="T4" fmla="*/ 0 w 150"/>
              <a:gd name="T5" fmla="*/ 126 h 126"/>
              <a:gd name="T6" fmla="*/ 150 w 150"/>
              <a:gd name="T7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0" h="126">
                <a:moveTo>
                  <a:pt x="15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50" y="84"/>
                  <a:pt x="100" y="42"/>
                  <a:pt x="150" y="0"/>
                </a:cubicBezTo>
                <a:close/>
              </a:path>
            </a:pathLst>
          </a:custGeom>
          <a:solidFill>
            <a:srgbClr val="7DC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0" name="PA-简单736"/>
          <p:cNvSpPr/>
          <p:nvPr>
            <p:custDataLst>
              <p:tags r:id="rId22"/>
            </p:custDataLst>
          </p:nvPr>
        </p:nvSpPr>
        <p:spPr bwMode="auto">
          <a:xfrm rot="60000">
            <a:off x="2333524" y="2303578"/>
            <a:ext cx="282425" cy="233836"/>
          </a:xfrm>
          <a:custGeom>
            <a:avLst/>
            <a:gdLst>
              <a:gd name="T0" fmla="*/ 154 w 164"/>
              <a:gd name="T1" fmla="*/ 0 h 142"/>
              <a:gd name="T2" fmla="*/ 0 w 164"/>
              <a:gd name="T3" fmla="*/ 128 h 142"/>
              <a:gd name="T4" fmla="*/ 10 w 164"/>
              <a:gd name="T5" fmla="*/ 142 h 142"/>
              <a:gd name="T6" fmla="*/ 164 w 164"/>
              <a:gd name="T7" fmla="*/ 10 h 142"/>
              <a:gd name="T8" fmla="*/ 154 w 164"/>
              <a:gd name="T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4" h="142">
                <a:moveTo>
                  <a:pt x="154" y="0"/>
                </a:moveTo>
                <a:cubicBezTo>
                  <a:pt x="0" y="128"/>
                  <a:pt x="0" y="128"/>
                  <a:pt x="0" y="128"/>
                </a:cubicBezTo>
                <a:cubicBezTo>
                  <a:pt x="4" y="133"/>
                  <a:pt x="7" y="138"/>
                  <a:pt x="10" y="142"/>
                </a:cubicBezTo>
                <a:cubicBezTo>
                  <a:pt x="164" y="10"/>
                  <a:pt x="164" y="10"/>
                  <a:pt x="164" y="10"/>
                </a:cubicBezTo>
                <a:cubicBezTo>
                  <a:pt x="161" y="6"/>
                  <a:pt x="157" y="3"/>
                  <a:pt x="154" y="0"/>
                </a:cubicBezTo>
              </a:path>
            </a:pathLst>
          </a:custGeom>
          <a:solidFill>
            <a:srgbClr val="AFE6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1" name="PA-简单737"/>
          <p:cNvSpPr/>
          <p:nvPr>
            <p:custDataLst>
              <p:tags r:id="rId23"/>
            </p:custDataLst>
          </p:nvPr>
        </p:nvSpPr>
        <p:spPr bwMode="auto">
          <a:xfrm rot="60000">
            <a:off x="2600216" y="2237171"/>
            <a:ext cx="145767" cy="85031"/>
          </a:xfrm>
          <a:custGeom>
            <a:avLst/>
            <a:gdLst>
              <a:gd name="T0" fmla="*/ 65 w 84"/>
              <a:gd name="T1" fmla="*/ 0 h 52"/>
              <a:gd name="T2" fmla="*/ 37 w 84"/>
              <a:gd name="T3" fmla="*/ 11 h 52"/>
              <a:gd name="T4" fmla="*/ 0 w 84"/>
              <a:gd name="T5" fmla="*/ 42 h 52"/>
              <a:gd name="T6" fmla="*/ 10 w 84"/>
              <a:gd name="T7" fmla="*/ 52 h 52"/>
              <a:gd name="T8" fmla="*/ 53 w 84"/>
              <a:gd name="T9" fmla="*/ 15 h 52"/>
              <a:gd name="T10" fmla="*/ 80 w 84"/>
              <a:gd name="T11" fmla="*/ 2 h 52"/>
              <a:gd name="T12" fmla="*/ 84 w 84"/>
              <a:gd name="T13" fmla="*/ 0 h 52"/>
              <a:gd name="T14" fmla="*/ 66 w 84"/>
              <a:gd name="T15" fmla="*/ 0 h 52"/>
              <a:gd name="T16" fmla="*/ 65 w 84"/>
              <a:gd name="T1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" h="52">
                <a:moveTo>
                  <a:pt x="65" y="0"/>
                </a:moveTo>
                <a:cubicBezTo>
                  <a:pt x="55" y="0"/>
                  <a:pt x="45" y="4"/>
                  <a:pt x="37" y="11"/>
                </a:cubicBezTo>
                <a:cubicBezTo>
                  <a:pt x="0" y="42"/>
                  <a:pt x="0" y="42"/>
                  <a:pt x="0" y="42"/>
                </a:cubicBezTo>
                <a:cubicBezTo>
                  <a:pt x="3" y="45"/>
                  <a:pt x="7" y="48"/>
                  <a:pt x="10" y="52"/>
                </a:cubicBezTo>
                <a:cubicBezTo>
                  <a:pt x="53" y="15"/>
                  <a:pt x="53" y="15"/>
                  <a:pt x="53" y="15"/>
                </a:cubicBezTo>
                <a:cubicBezTo>
                  <a:pt x="61" y="9"/>
                  <a:pt x="70" y="4"/>
                  <a:pt x="80" y="2"/>
                </a:cubicBezTo>
                <a:cubicBezTo>
                  <a:pt x="84" y="0"/>
                  <a:pt x="84" y="0"/>
                  <a:pt x="8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6" y="0"/>
                  <a:pt x="65" y="0"/>
                </a:cubicBezTo>
              </a:path>
            </a:pathLst>
          </a:custGeom>
          <a:solidFill>
            <a:srgbClr val="E6FD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2" name="PA-简单738"/>
          <p:cNvSpPr/>
          <p:nvPr>
            <p:custDataLst>
              <p:tags r:id="rId24"/>
            </p:custDataLst>
          </p:nvPr>
        </p:nvSpPr>
        <p:spPr bwMode="auto">
          <a:xfrm rot="60000">
            <a:off x="2270560" y="2513274"/>
            <a:ext cx="75921" cy="66810"/>
          </a:xfrm>
          <a:custGeom>
            <a:avLst/>
            <a:gdLst>
              <a:gd name="T0" fmla="*/ 35 w 45"/>
              <a:gd name="T1" fmla="*/ 0 h 41"/>
              <a:gd name="T2" fmla="*/ 5 w 45"/>
              <a:gd name="T3" fmla="*/ 26 h 41"/>
              <a:gd name="T4" fmla="*/ 3 w 45"/>
              <a:gd name="T5" fmla="*/ 38 h 41"/>
              <a:gd name="T6" fmla="*/ 4 w 45"/>
              <a:gd name="T7" fmla="*/ 38 h 41"/>
              <a:gd name="T8" fmla="*/ 10 w 45"/>
              <a:gd name="T9" fmla="*/ 41 h 41"/>
              <a:gd name="T10" fmla="*/ 16 w 45"/>
              <a:gd name="T11" fmla="*/ 39 h 41"/>
              <a:gd name="T12" fmla="*/ 45 w 45"/>
              <a:gd name="T13" fmla="*/ 14 h 41"/>
              <a:gd name="T14" fmla="*/ 35 w 45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1">
                <a:moveTo>
                  <a:pt x="35" y="0"/>
                </a:moveTo>
                <a:cubicBezTo>
                  <a:pt x="5" y="26"/>
                  <a:pt x="5" y="26"/>
                  <a:pt x="5" y="26"/>
                </a:cubicBezTo>
                <a:cubicBezTo>
                  <a:pt x="1" y="29"/>
                  <a:pt x="0" y="35"/>
                  <a:pt x="3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5" y="40"/>
                  <a:pt x="8" y="41"/>
                  <a:pt x="10" y="41"/>
                </a:cubicBezTo>
                <a:cubicBezTo>
                  <a:pt x="12" y="41"/>
                  <a:pt x="14" y="41"/>
                  <a:pt x="16" y="39"/>
                </a:cubicBezTo>
                <a:cubicBezTo>
                  <a:pt x="45" y="14"/>
                  <a:pt x="45" y="14"/>
                  <a:pt x="45" y="14"/>
                </a:cubicBezTo>
                <a:cubicBezTo>
                  <a:pt x="42" y="10"/>
                  <a:pt x="39" y="5"/>
                  <a:pt x="35" y="0"/>
                </a:cubicBezTo>
              </a:path>
            </a:pathLst>
          </a:custGeom>
          <a:solidFill>
            <a:srgbClr val="E6FD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3" name="PA-简单739"/>
          <p:cNvSpPr/>
          <p:nvPr>
            <p:custDataLst>
              <p:tags r:id="rId25"/>
            </p:custDataLst>
          </p:nvPr>
        </p:nvSpPr>
        <p:spPr bwMode="auto">
          <a:xfrm rot="60000">
            <a:off x="2389382" y="2371963"/>
            <a:ext cx="349235" cy="309755"/>
          </a:xfrm>
          <a:custGeom>
            <a:avLst/>
            <a:gdLst>
              <a:gd name="T0" fmla="*/ 158 w 203"/>
              <a:gd name="T1" fmla="*/ 0 h 188"/>
              <a:gd name="T2" fmla="*/ 0 w 203"/>
              <a:gd name="T3" fmla="*/ 133 h 188"/>
              <a:gd name="T4" fmla="*/ 53 w 203"/>
              <a:gd name="T5" fmla="*/ 188 h 188"/>
              <a:gd name="T6" fmla="*/ 203 w 203"/>
              <a:gd name="T7" fmla="*/ 62 h 188"/>
              <a:gd name="T8" fmla="*/ 158 w 203"/>
              <a:gd name="T9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188">
                <a:moveTo>
                  <a:pt x="158" y="0"/>
                </a:moveTo>
                <a:cubicBezTo>
                  <a:pt x="0" y="133"/>
                  <a:pt x="0" y="133"/>
                  <a:pt x="0" y="133"/>
                </a:cubicBezTo>
                <a:cubicBezTo>
                  <a:pt x="16" y="152"/>
                  <a:pt x="34" y="171"/>
                  <a:pt x="53" y="188"/>
                </a:cubicBezTo>
                <a:cubicBezTo>
                  <a:pt x="203" y="62"/>
                  <a:pt x="203" y="62"/>
                  <a:pt x="203" y="62"/>
                </a:cubicBezTo>
                <a:cubicBezTo>
                  <a:pt x="189" y="41"/>
                  <a:pt x="174" y="20"/>
                  <a:pt x="158" y="0"/>
                </a:cubicBezTo>
                <a:close/>
              </a:path>
            </a:pathLst>
          </a:custGeom>
          <a:solidFill>
            <a:srgbClr val="40A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4" name="PA-简单740"/>
          <p:cNvSpPr/>
          <p:nvPr>
            <p:custDataLst>
              <p:tags r:id="rId26"/>
            </p:custDataLst>
          </p:nvPr>
        </p:nvSpPr>
        <p:spPr bwMode="auto">
          <a:xfrm rot="60000">
            <a:off x="2312027" y="2279520"/>
            <a:ext cx="352271" cy="309755"/>
          </a:xfrm>
          <a:custGeom>
            <a:avLst/>
            <a:gdLst>
              <a:gd name="T0" fmla="*/ 203 w 203"/>
              <a:gd name="T1" fmla="*/ 55 h 188"/>
              <a:gd name="T2" fmla="*/ 149 w 203"/>
              <a:gd name="T3" fmla="*/ 0 h 188"/>
              <a:gd name="T4" fmla="*/ 0 w 203"/>
              <a:gd name="T5" fmla="*/ 126 h 188"/>
              <a:gd name="T6" fmla="*/ 45 w 203"/>
              <a:gd name="T7" fmla="*/ 188 h 188"/>
              <a:gd name="T8" fmla="*/ 203 w 203"/>
              <a:gd name="T9" fmla="*/ 5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" h="188">
                <a:moveTo>
                  <a:pt x="203" y="55"/>
                </a:moveTo>
                <a:cubicBezTo>
                  <a:pt x="186" y="36"/>
                  <a:pt x="168" y="17"/>
                  <a:pt x="149" y="0"/>
                </a:cubicBezTo>
                <a:cubicBezTo>
                  <a:pt x="0" y="126"/>
                  <a:pt x="0" y="126"/>
                  <a:pt x="0" y="126"/>
                </a:cubicBezTo>
                <a:cubicBezTo>
                  <a:pt x="13" y="147"/>
                  <a:pt x="28" y="168"/>
                  <a:pt x="45" y="188"/>
                </a:cubicBezTo>
                <a:lnTo>
                  <a:pt x="203" y="55"/>
                </a:lnTo>
                <a:close/>
              </a:path>
            </a:pathLst>
          </a:custGeom>
          <a:solidFill>
            <a:srgbClr val="45C6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5" name="PA-简单741"/>
          <p:cNvSpPr/>
          <p:nvPr>
            <p:custDataLst>
              <p:tags r:id="rId27"/>
            </p:custDataLst>
          </p:nvPr>
        </p:nvSpPr>
        <p:spPr bwMode="auto">
          <a:xfrm rot="60000">
            <a:off x="1712426" y="2488448"/>
            <a:ext cx="88069" cy="33406"/>
          </a:xfrm>
          <a:custGeom>
            <a:avLst/>
            <a:gdLst>
              <a:gd name="T0" fmla="*/ 4 w 51"/>
              <a:gd name="T1" fmla="*/ 21 h 21"/>
              <a:gd name="T2" fmla="*/ 24 w 51"/>
              <a:gd name="T3" fmla="*/ 19 h 21"/>
              <a:gd name="T4" fmla="*/ 51 w 51"/>
              <a:gd name="T5" fmla="*/ 11 h 21"/>
              <a:gd name="T6" fmla="*/ 48 w 51"/>
              <a:gd name="T7" fmla="*/ 0 h 21"/>
              <a:gd name="T8" fmla="*/ 1 w 51"/>
              <a:gd name="T9" fmla="*/ 8 h 21"/>
              <a:gd name="T10" fmla="*/ 0 w 51"/>
              <a:gd name="T11" fmla="*/ 6 h 21"/>
              <a:gd name="T12" fmla="*/ 0 w 51"/>
              <a:gd name="T13" fmla="*/ 8 h 21"/>
              <a:gd name="T14" fmla="*/ 4 w 51"/>
              <a:gd name="T15" fmla="*/ 20 h 21"/>
              <a:gd name="T16" fmla="*/ 4 w 51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" h="21">
                <a:moveTo>
                  <a:pt x="4" y="21"/>
                </a:moveTo>
                <a:cubicBezTo>
                  <a:pt x="12" y="20"/>
                  <a:pt x="23" y="20"/>
                  <a:pt x="24" y="19"/>
                </a:cubicBezTo>
                <a:cubicBezTo>
                  <a:pt x="51" y="11"/>
                  <a:pt x="51" y="11"/>
                  <a:pt x="51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1" y="8"/>
                  <a:pt x="1" y="8"/>
                  <a:pt x="1" y="8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4" y="20"/>
                  <a:pt x="4" y="20"/>
                  <a:pt x="4" y="20"/>
                </a:cubicBezTo>
                <a:lnTo>
                  <a:pt x="4" y="21"/>
                </a:lnTo>
                <a:close/>
              </a:path>
            </a:pathLst>
          </a:custGeom>
          <a:solidFill>
            <a:srgbClr val="1954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6" name="PA-简单742"/>
          <p:cNvSpPr/>
          <p:nvPr>
            <p:custDataLst>
              <p:tags r:id="rId28"/>
            </p:custDataLst>
          </p:nvPr>
        </p:nvSpPr>
        <p:spPr bwMode="auto">
          <a:xfrm rot="60000">
            <a:off x="1794833" y="2456426"/>
            <a:ext cx="81995" cy="51627"/>
          </a:xfrm>
          <a:custGeom>
            <a:avLst/>
            <a:gdLst>
              <a:gd name="T0" fmla="*/ 44 w 48"/>
              <a:gd name="T1" fmla="*/ 1 h 31"/>
              <a:gd name="T2" fmla="*/ 0 w 48"/>
              <a:gd name="T3" fmla="*/ 20 h 31"/>
              <a:gd name="T4" fmla="*/ 3 w 48"/>
              <a:gd name="T5" fmla="*/ 31 h 31"/>
              <a:gd name="T6" fmla="*/ 30 w 48"/>
              <a:gd name="T7" fmla="*/ 24 h 31"/>
              <a:gd name="T8" fmla="*/ 48 w 48"/>
              <a:gd name="T9" fmla="*/ 13 h 31"/>
              <a:gd name="T10" fmla="*/ 47 w 48"/>
              <a:gd name="T11" fmla="*/ 13 h 31"/>
              <a:gd name="T12" fmla="*/ 44 w 48"/>
              <a:gd name="T13" fmla="*/ 1 h 31"/>
              <a:gd name="T14" fmla="*/ 44 w 48"/>
              <a:gd name="T15" fmla="*/ 0 h 31"/>
              <a:gd name="T16" fmla="*/ 44 w 48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31">
                <a:moveTo>
                  <a:pt x="44" y="1"/>
                </a:moveTo>
                <a:cubicBezTo>
                  <a:pt x="0" y="20"/>
                  <a:pt x="0" y="20"/>
                  <a:pt x="0" y="20"/>
                </a:cubicBezTo>
                <a:cubicBezTo>
                  <a:pt x="3" y="31"/>
                  <a:pt x="3" y="31"/>
                  <a:pt x="3" y="31"/>
                </a:cubicBezTo>
                <a:cubicBezTo>
                  <a:pt x="30" y="24"/>
                  <a:pt x="30" y="24"/>
                  <a:pt x="30" y="24"/>
                </a:cubicBezTo>
                <a:cubicBezTo>
                  <a:pt x="33" y="23"/>
                  <a:pt x="43" y="17"/>
                  <a:pt x="48" y="13"/>
                </a:cubicBezTo>
                <a:cubicBezTo>
                  <a:pt x="47" y="13"/>
                  <a:pt x="47" y="13"/>
                  <a:pt x="47" y="13"/>
                </a:cubicBezTo>
                <a:cubicBezTo>
                  <a:pt x="44" y="1"/>
                  <a:pt x="44" y="1"/>
                  <a:pt x="44" y="1"/>
                </a:cubicBezTo>
                <a:cubicBezTo>
                  <a:pt x="44" y="0"/>
                  <a:pt x="44" y="0"/>
                  <a:pt x="44" y="0"/>
                </a:cubicBezTo>
                <a:lnTo>
                  <a:pt x="44" y="1"/>
                </a:lnTo>
                <a:close/>
              </a:path>
            </a:pathLst>
          </a:custGeom>
          <a:solidFill>
            <a:srgbClr val="0F49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7" name="PA-简单743"/>
          <p:cNvSpPr/>
          <p:nvPr>
            <p:custDataLst>
              <p:tags r:id="rId29"/>
            </p:custDataLst>
          </p:nvPr>
        </p:nvSpPr>
        <p:spPr bwMode="auto">
          <a:xfrm rot="60000">
            <a:off x="1755349" y="2638025"/>
            <a:ext cx="88069" cy="36442"/>
          </a:xfrm>
          <a:custGeom>
            <a:avLst/>
            <a:gdLst>
              <a:gd name="T0" fmla="*/ 20 w 52"/>
              <a:gd name="T1" fmla="*/ 8 h 21"/>
              <a:gd name="T2" fmla="*/ 0 w 52"/>
              <a:gd name="T3" fmla="*/ 8 h 21"/>
              <a:gd name="T4" fmla="*/ 7 w 52"/>
              <a:gd name="T5" fmla="*/ 14 h 21"/>
              <a:gd name="T6" fmla="*/ 52 w 52"/>
              <a:gd name="T7" fmla="*/ 17 h 21"/>
              <a:gd name="T8" fmla="*/ 52 w 52"/>
              <a:gd name="T9" fmla="*/ 17 h 21"/>
              <a:gd name="T10" fmla="*/ 47 w 52"/>
              <a:gd name="T11" fmla="*/ 0 h 21"/>
              <a:gd name="T12" fmla="*/ 20 w 52"/>
              <a:gd name="T13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21">
                <a:moveTo>
                  <a:pt x="20" y="8"/>
                </a:moveTo>
                <a:cubicBezTo>
                  <a:pt x="20" y="8"/>
                  <a:pt x="10" y="9"/>
                  <a:pt x="0" y="8"/>
                </a:cubicBezTo>
                <a:cubicBezTo>
                  <a:pt x="7" y="14"/>
                  <a:pt x="7" y="14"/>
                  <a:pt x="7" y="14"/>
                </a:cubicBezTo>
                <a:cubicBezTo>
                  <a:pt x="21" y="20"/>
                  <a:pt x="37" y="21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47" y="0"/>
                  <a:pt x="47" y="0"/>
                  <a:pt x="47" y="0"/>
                </a:cubicBezTo>
                <a:lnTo>
                  <a:pt x="20" y="8"/>
                </a:lnTo>
                <a:close/>
              </a:path>
            </a:pathLst>
          </a:custGeom>
          <a:solidFill>
            <a:srgbClr val="1954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8" name="PA-简单744"/>
          <p:cNvSpPr/>
          <p:nvPr>
            <p:custDataLst>
              <p:tags r:id="rId30"/>
            </p:custDataLst>
          </p:nvPr>
        </p:nvSpPr>
        <p:spPr bwMode="auto">
          <a:xfrm rot="60000">
            <a:off x="1726735" y="2537294"/>
            <a:ext cx="88069" cy="36442"/>
          </a:xfrm>
          <a:custGeom>
            <a:avLst/>
            <a:gdLst>
              <a:gd name="T0" fmla="*/ 4 w 51"/>
              <a:gd name="T1" fmla="*/ 22 h 22"/>
              <a:gd name="T2" fmla="*/ 24 w 51"/>
              <a:gd name="T3" fmla="*/ 21 h 22"/>
              <a:gd name="T4" fmla="*/ 51 w 51"/>
              <a:gd name="T5" fmla="*/ 13 h 22"/>
              <a:gd name="T6" fmla="*/ 47 w 51"/>
              <a:gd name="T7" fmla="*/ 0 h 22"/>
              <a:gd name="T8" fmla="*/ 20 w 51"/>
              <a:gd name="T9" fmla="*/ 8 h 22"/>
              <a:gd name="T10" fmla="*/ 0 w 51"/>
              <a:gd name="T11" fmla="*/ 9 h 22"/>
              <a:gd name="T12" fmla="*/ 0 w 51"/>
              <a:gd name="T13" fmla="*/ 9 h 22"/>
              <a:gd name="T14" fmla="*/ 4 w 51"/>
              <a:gd name="T15" fmla="*/ 21 h 22"/>
              <a:gd name="T16" fmla="*/ 4 w 51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" h="22">
                <a:moveTo>
                  <a:pt x="4" y="22"/>
                </a:moveTo>
                <a:cubicBezTo>
                  <a:pt x="12" y="22"/>
                  <a:pt x="23" y="21"/>
                  <a:pt x="24" y="21"/>
                </a:cubicBezTo>
                <a:cubicBezTo>
                  <a:pt x="51" y="13"/>
                  <a:pt x="51" y="13"/>
                  <a:pt x="51" y="13"/>
                </a:cubicBezTo>
                <a:cubicBezTo>
                  <a:pt x="47" y="0"/>
                  <a:pt x="47" y="0"/>
                  <a:pt x="47" y="0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0" y="10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4" y="21"/>
                  <a:pt x="4" y="21"/>
                  <a:pt x="4" y="21"/>
                </a:cubicBezTo>
                <a:lnTo>
                  <a:pt x="4" y="22"/>
                </a:lnTo>
                <a:close/>
              </a:path>
            </a:pathLst>
          </a:custGeom>
          <a:solidFill>
            <a:srgbClr val="1954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9" name="PA-简单745"/>
          <p:cNvSpPr/>
          <p:nvPr>
            <p:custDataLst>
              <p:tags r:id="rId31"/>
            </p:custDataLst>
          </p:nvPr>
        </p:nvSpPr>
        <p:spPr bwMode="auto">
          <a:xfrm rot="60000">
            <a:off x="1837622" y="2612020"/>
            <a:ext cx="75921" cy="57700"/>
          </a:xfrm>
          <a:custGeom>
            <a:avLst/>
            <a:gdLst>
              <a:gd name="T0" fmla="*/ 0 w 45"/>
              <a:gd name="T1" fmla="*/ 17 h 34"/>
              <a:gd name="T2" fmla="*/ 5 w 45"/>
              <a:gd name="T3" fmla="*/ 34 h 34"/>
              <a:gd name="T4" fmla="*/ 6 w 45"/>
              <a:gd name="T5" fmla="*/ 34 h 34"/>
              <a:gd name="T6" fmla="*/ 42 w 45"/>
              <a:gd name="T7" fmla="*/ 7 h 34"/>
              <a:gd name="T8" fmla="*/ 45 w 45"/>
              <a:gd name="T9" fmla="*/ 0 h 34"/>
              <a:gd name="T10" fmla="*/ 27 w 45"/>
              <a:gd name="T11" fmla="*/ 9 h 34"/>
              <a:gd name="T12" fmla="*/ 0 w 45"/>
              <a:gd name="T13" fmla="*/ 1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34">
                <a:moveTo>
                  <a:pt x="0" y="17"/>
                </a:moveTo>
                <a:cubicBezTo>
                  <a:pt x="5" y="34"/>
                  <a:pt x="5" y="34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21" y="29"/>
                  <a:pt x="33" y="20"/>
                  <a:pt x="42" y="7"/>
                </a:cubicBezTo>
                <a:cubicBezTo>
                  <a:pt x="45" y="0"/>
                  <a:pt x="45" y="0"/>
                  <a:pt x="45" y="0"/>
                </a:cubicBezTo>
                <a:cubicBezTo>
                  <a:pt x="41" y="3"/>
                  <a:pt x="35" y="7"/>
                  <a:pt x="27" y="9"/>
                </a:cubicBezTo>
                <a:lnTo>
                  <a:pt x="0" y="17"/>
                </a:lnTo>
                <a:close/>
              </a:path>
            </a:pathLst>
          </a:custGeom>
          <a:solidFill>
            <a:srgbClr val="0F49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0" name="PA-简单746"/>
          <p:cNvSpPr/>
          <p:nvPr>
            <p:custDataLst>
              <p:tags r:id="rId32"/>
            </p:custDataLst>
          </p:nvPr>
        </p:nvSpPr>
        <p:spPr bwMode="auto">
          <a:xfrm rot="60000">
            <a:off x="1741067" y="2586141"/>
            <a:ext cx="88069" cy="36442"/>
          </a:xfrm>
          <a:custGeom>
            <a:avLst/>
            <a:gdLst>
              <a:gd name="T0" fmla="*/ 4 w 51"/>
              <a:gd name="T1" fmla="*/ 22 h 22"/>
              <a:gd name="T2" fmla="*/ 24 w 51"/>
              <a:gd name="T3" fmla="*/ 20 h 22"/>
              <a:gd name="T4" fmla="*/ 51 w 51"/>
              <a:gd name="T5" fmla="*/ 13 h 22"/>
              <a:gd name="T6" fmla="*/ 47 w 51"/>
              <a:gd name="T7" fmla="*/ 0 h 22"/>
              <a:gd name="T8" fmla="*/ 20 w 51"/>
              <a:gd name="T9" fmla="*/ 8 h 22"/>
              <a:gd name="T10" fmla="*/ 0 w 51"/>
              <a:gd name="T11" fmla="*/ 9 h 22"/>
              <a:gd name="T12" fmla="*/ 0 w 51"/>
              <a:gd name="T13" fmla="*/ 9 h 22"/>
              <a:gd name="T14" fmla="*/ 4 w 51"/>
              <a:gd name="T15" fmla="*/ 21 h 22"/>
              <a:gd name="T16" fmla="*/ 4 w 51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" h="22">
                <a:moveTo>
                  <a:pt x="4" y="22"/>
                </a:moveTo>
                <a:cubicBezTo>
                  <a:pt x="12" y="21"/>
                  <a:pt x="23" y="21"/>
                  <a:pt x="24" y="20"/>
                </a:cubicBezTo>
                <a:cubicBezTo>
                  <a:pt x="51" y="13"/>
                  <a:pt x="51" y="13"/>
                  <a:pt x="51" y="13"/>
                </a:cubicBezTo>
                <a:cubicBezTo>
                  <a:pt x="47" y="0"/>
                  <a:pt x="47" y="0"/>
                  <a:pt x="47" y="0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0" y="10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4" y="21"/>
                  <a:pt x="4" y="21"/>
                  <a:pt x="4" y="21"/>
                </a:cubicBezTo>
                <a:lnTo>
                  <a:pt x="4" y="22"/>
                </a:lnTo>
                <a:close/>
              </a:path>
            </a:pathLst>
          </a:custGeom>
          <a:solidFill>
            <a:srgbClr val="1954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1" name="PA-简单747"/>
          <p:cNvSpPr/>
          <p:nvPr>
            <p:custDataLst>
              <p:tags r:id="rId33"/>
            </p:custDataLst>
          </p:nvPr>
        </p:nvSpPr>
        <p:spPr bwMode="auto">
          <a:xfrm rot="60000">
            <a:off x="1820357" y="2560165"/>
            <a:ext cx="85031" cy="51627"/>
          </a:xfrm>
          <a:custGeom>
            <a:avLst/>
            <a:gdLst>
              <a:gd name="T0" fmla="*/ 0 w 48"/>
              <a:gd name="T1" fmla="*/ 17 h 30"/>
              <a:gd name="T2" fmla="*/ 4 w 48"/>
              <a:gd name="T3" fmla="*/ 30 h 30"/>
              <a:gd name="T4" fmla="*/ 31 w 48"/>
              <a:gd name="T5" fmla="*/ 22 h 30"/>
              <a:gd name="T6" fmla="*/ 48 w 48"/>
              <a:gd name="T7" fmla="*/ 11 h 30"/>
              <a:gd name="T8" fmla="*/ 48 w 48"/>
              <a:gd name="T9" fmla="*/ 11 h 30"/>
              <a:gd name="T10" fmla="*/ 45 w 48"/>
              <a:gd name="T11" fmla="*/ 0 h 30"/>
              <a:gd name="T12" fmla="*/ 27 w 48"/>
              <a:gd name="T13" fmla="*/ 9 h 30"/>
              <a:gd name="T14" fmla="*/ 0 w 48"/>
              <a:gd name="T15" fmla="*/ 1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30">
                <a:moveTo>
                  <a:pt x="0" y="17"/>
                </a:moveTo>
                <a:cubicBezTo>
                  <a:pt x="4" y="30"/>
                  <a:pt x="4" y="30"/>
                  <a:pt x="4" y="30"/>
                </a:cubicBezTo>
                <a:cubicBezTo>
                  <a:pt x="31" y="22"/>
                  <a:pt x="31" y="22"/>
                  <a:pt x="31" y="22"/>
                </a:cubicBezTo>
                <a:cubicBezTo>
                  <a:pt x="34" y="21"/>
                  <a:pt x="44" y="15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5" y="0"/>
                  <a:pt x="45" y="0"/>
                  <a:pt x="45" y="0"/>
                </a:cubicBezTo>
                <a:cubicBezTo>
                  <a:pt x="41" y="4"/>
                  <a:pt x="35" y="7"/>
                  <a:pt x="27" y="9"/>
                </a:cubicBezTo>
                <a:lnTo>
                  <a:pt x="0" y="17"/>
                </a:lnTo>
                <a:close/>
              </a:path>
            </a:pathLst>
          </a:custGeom>
          <a:solidFill>
            <a:srgbClr val="0F49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2" name="PA-简单748"/>
          <p:cNvSpPr/>
          <p:nvPr>
            <p:custDataLst>
              <p:tags r:id="rId34"/>
            </p:custDataLst>
          </p:nvPr>
        </p:nvSpPr>
        <p:spPr bwMode="auto">
          <a:xfrm rot="60000">
            <a:off x="1806051" y="2511319"/>
            <a:ext cx="85031" cy="48589"/>
          </a:xfrm>
          <a:custGeom>
            <a:avLst/>
            <a:gdLst>
              <a:gd name="T0" fmla="*/ 31 w 48"/>
              <a:gd name="T1" fmla="*/ 21 h 29"/>
              <a:gd name="T2" fmla="*/ 48 w 48"/>
              <a:gd name="T3" fmla="*/ 11 h 29"/>
              <a:gd name="T4" fmla="*/ 48 w 48"/>
              <a:gd name="T5" fmla="*/ 10 h 29"/>
              <a:gd name="T6" fmla="*/ 45 w 48"/>
              <a:gd name="T7" fmla="*/ 0 h 29"/>
              <a:gd name="T8" fmla="*/ 27 w 48"/>
              <a:gd name="T9" fmla="*/ 9 h 29"/>
              <a:gd name="T10" fmla="*/ 0 w 48"/>
              <a:gd name="T11" fmla="*/ 16 h 29"/>
              <a:gd name="T12" fmla="*/ 4 w 48"/>
              <a:gd name="T13" fmla="*/ 29 h 29"/>
              <a:gd name="T14" fmla="*/ 31 w 48"/>
              <a:gd name="T15" fmla="*/ 2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29">
                <a:moveTo>
                  <a:pt x="31" y="21"/>
                </a:moveTo>
                <a:cubicBezTo>
                  <a:pt x="34" y="20"/>
                  <a:pt x="44" y="14"/>
                  <a:pt x="48" y="11"/>
                </a:cubicBezTo>
                <a:cubicBezTo>
                  <a:pt x="48" y="10"/>
                  <a:pt x="48" y="10"/>
                  <a:pt x="48" y="10"/>
                </a:cubicBezTo>
                <a:cubicBezTo>
                  <a:pt x="45" y="0"/>
                  <a:pt x="45" y="0"/>
                  <a:pt x="45" y="0"/>
                </a:cubicBezTo>
                <a:cubicBezTo>
                  <a:pt x="41" y="3"/>
                  <a:pt x="35" y="6"/>
                  <a:pt x="27" y="9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29"/>
                  <a:pt x="4" y="29"/>
                  <a:pt x="4" y="29"/>
                </a:cubicBezTo>
                <a:lnTo>
                  <a:pt x="31" y="21"/>
                </a:lnTo>
                <a:close/>
              </a:path>
            </a:pathLst>
          </a:custGeom>
          <a:solidFill>
            <a:srgbClr val="0F49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3" name="PA-简单749"/>
          <p:cNvSpPr/>
          <p:nvPr>
            <p:custDataLst>
              <p:tags r:id="rId35"/>
            </p:custDataLst>
          </p:nvPr>
        </p:nvSpPr>
        <p:spPr bwMode="auto">
          <a:xfrm rot="60000">
            <a:off x="1800639" y="2456715"/>
            <a:ext cx="103252" cy="81995"/>
          </a:xfrm>
          <a:custGeom>
            <a:avLst/>
            <a:gdLst>
              <a:gd name="T0" fmla="*/ 45 w 60"/>
              <a:gd name="T1" fmla="*/ 12 h 48"/>
              <a:gd name="T2" fmla="*/ 27 w 60"/>
              <a:gd name="T3" fmla="*/ 23 h 48"/>
              <a:gd name="T4" fmla="*/ 0 w 60"/>
              <a:gd name="T5" fmla="*/ 30 h 48"/>
              <a:gd name="T6" fmla="*/ 5 w 60"/>
              <a:gd name="T7" fmla="*/ 48 h 48"/>
              <a:gd name="T8" fmla="*/ 32 w 60"/>
              <a:gd name="T9" fmla="*/ 41 h 48"/>
              <a:gd name="T10" fmla="*/ 50 w 60"/>
              <a:gd name="T11" fmla="*/ 32 h 48"/>
              <a:gd name="T12" fmla="*/ 50 w 60"/>
              <a:gd name="T13" fmla="*/ 30 h 48"/>
              <a:gd name="T14" fmla="*/ 51 w 60"/>
              <a:gd name="T15" fmla="*/ 31 h 48"/>
              <a:gd name="T16" fmla="*/ 58 w 60"/>
              <a:gd name="T17" fmla="*/ 12 h 48"/>
              <a:gd name="T18" fmla="*/ 41 w 60"/>
              <a:gd name="T19" fmla="*/ 0 h 48"/>
              <a:gd name="T20" fmla="*/ 44 w 60"/>
              <a:gd name="T21" fmla="*/ 12 h 48"/>
              <a:gd name="T22" fmla="*/ 45 w 60"/>
              <a:gd name="T23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" h="48">
                <a:moveTo>
                  <a:pt x="45" y="12"/>
                </a:moveTo>
                <a:cubicBezTo>
                  <a:pt x="40" y="16"/>
                  <a:pt x="30" y="22"/>
                  <a:pt x="27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5" y="48"/>
                  <a:pt x="5" y="48"/>
                  <a:pt x="5" y="48"/>
                </a:cubicBezTo>
                <a:cubicBezTo>
                  <a:pt x="32" y="41"/>
                  <a:pt x="32" y="41"/>
                  <a:pt x="32" y="41"/>
                </a:cubicBezTo>
                <a:cubicBezTo>
                  <a:pt x="40" y="38"/>
                  <a:pt x="46" y="35"/>
                  <a:pt x="50" y="32"/>
                </a:cubicBezTo>
                <a:cubicBezTo>
                  <a:pt x="50" y="30"/>
                  <a:pt x="50" y="30"/>
                  <a:pt x="50" y="30"/>
                </a:cubicBezTo>
                <a:cubicBezTo>
                  <a:pt x="50" y="30"/>
                  <a:pt x="51" y="31"/>
                  <a:pt x="51" y="31"/>
                </a:cubicBezTo>
                <a:cubicBezTo>
                  <a:pt x="58" y="25"/>
                  <a:pt x="60" y="18"/>
                  <a:pt x="58" y="12"/>
                </a:cubicBezTo>
                <a:cubicBezTo>
                  <a:pt x="56" y="5"/>
                  <a:pt x="50" y="1"/>
                  <a:pt x="41" y="0"/>
                </a:cubicBezTo>
                <a:cubicBezTo>
                  <a:pt x="44" y="12"/>
                  <a:pt x="44" y="12"/>
                  <a:pt x="44" y="12"/>
                </a:cubicBezTo>
                <a:lnTo>
                  <a:pt x="45" y="12"/>
                </a:lnTo>
                <a:close/>
              </a:path>
            </a:pathLst>
          </a:custGeom>
          <a:solidFill>
            <a:srgbClr val="349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4" name="PA-简单750"/>
          <p:cNvSpPr/>
          <p:nvPr>
            <p:custDataLst>
              <p:tags r:id="rId36"/>
            </p:custDataLst>
          </p:nvPr>
        </p:nvSpPr>
        <p:spPr bwMode="auto">
          <a:xfrm rot="60000">
            <a:off x="1693835" y="2500486"/>
            <a:ext cx="112363" cy="51627"/>
          </a:xfrm>
          <a:custGeom>
            <a:avLst/>
            <a:gdLst>
              <a:gd name="T0" fmla="*/ 66 w 66"/>
              <a:gd name="T1" fmla="*/ 21 h 31"/>
              <a:gd name="T2" fmla="*/ 61 w 66"/>
              <a:gd name="T3" fmla="*/ 3 h 31"/>
              <a:gd name="T4" fmla="*/ 34 w 66"/>
              <a:gd name="T5" fmla="*/ 11 h 31"/>
              <a:gd name="T6" fmla="*/ 14 w 66"/>
              <a:gd name="T7" fmla="*/ 13 h 31"/>
              <a:gd name="T8" fmla="*/ 14 w 66"/>
              <a:gd name="T9" fmla="*/ 12 h 31"/>
              <a:gd name="T10" fmla="*/ 10 w 66"/>
              <a:gd name="T11" fmla="*/ 0 h 31"/>
              <a:gd name="T12" fmla="*/ 2 w 66"/>
              <a:gd name="T13" fmla="*/ 20 h 31"/>
              <a:gd name="T14" fmla="*/ 19 w 66"/>
              <a:gd name="T15" fmla="*/ 30 h 31"/>
              <a:gd name="T16" fmla="*/ 39 w 66"/>
              <a:gd name="T17" fmla="*/ 29 h 31"/>
              <a:gd name="T18" fmla="*/ 66 w 66"/>
              <a:gd name="T19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31">
                <a:moveTo>
                  <a:pt x="66" y="21"/>
                </a:moveTo>
                <a:cubicBezTo>
                  <a:pt x="61" y="3"/>
                  <a:pt x="61" y="3"/>
                  <a:pt x="61" y="3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2"/>
                  <a:pt x="22" y="12"/>
                  <a:pt x="14" y="13"/>
                </a:cubicBezTo>
                <a:cubicBezTo>
                  <a:pt x="14" y="12"/>
                  <a:pt x="14" y="12"/>
                  <a:pt x="14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3" y="5"/>
                  <a:pt x="0" y="13"/>
                  <a:pt x="2" y="20"/>
                </a:cubicBezTo>
                <a:cubicBezTo>
                  <a:pt x="4" y="27"/>
                  <a:pt x="12" y="29"/>
                  <a:pt x="19" y="30"/>
                </a:cubicBezTo>
                <a:cubicBezTo>
                  <a:pt x="29" y="31"/>
                  <a:pt x="39" y="29"/>
                  <a:pt x="39" y="29"/>
                </a:cubicBezTo>
                <a:lnTo>
                  <a:pt x="66" y="21"/>
                </a:lnTo>
                <a:close/>
              </a:path>
            </a:pathLst>
          </a:custGeom>
          <a:solidFill>
            <a:srgbClr val="3FA4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5" name="PA-简单751"/>
          <p:cNvSpPr/>
          <p:nvPr>
            <p:custDataLst>
              <p:tags r:id="rId37"/>
            </p:custDataLst>
          </p:nvPr>
        </p:nvSpPr>
        <p:spPr bwMode="auto">
          <a:xfrm rot="60000">
            <a:off x="1708150" y="2551681"/>
            <a:ext cx="33406" cy="48589"/>
          </a:xfrm>
          <a:custGeom>
            <a:avLst/>
            <a:gdLst>
              <a:gd name="T0" fmla="*/ 14 w 19"/>
              <a:gd name="T1" fmla="*/ 12 h 31"/>
              <a:gd name="T2" fmla="*/ 10 w 19"/>
              <a:gd name="T3" fmla="*/ 0 h 31"/>
              <a:gd name="T4" fmla="*/ 2 w 19"/>
              <a:gd name="T5" fmla="*/ 20 h 31"/>
              <a:gd name="T6" fmla="*/ 19 w 19"/>
              <a:gd name="T7" fmla="*/ 31 h 31"/>
              <a:gd name="T8" fmla="*/ 14 w 19"/>
              <a:gd name="T9" fmla="*/ 13 h 31"/>
              <a:gd name="T10" fmla="*/ 14 w 19"/>
              <a:gd name="T11" fmla="*/ 1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31">
                <a:moveTo>
                  <a:pt x="14" y="12"/>
                </a:moveTo>
                <a:cubicBezTo>
                  <a:pt x="10" y="0"/>
                  <a:pt x="10" y="0"/>
                  <a:pt x="10" y="0"/>
                </a:cubicBezTo>
                <a:cubicBezTo>
                  <a:pt x="3" y="6"/>
                  <a:pt x="0" y="13"/>
                  <a:pt x="2" y="20"/>
                </a:cubicBezTo>
                <a:cubicBezTo>
                  <a:pt x="4" y="27"/>
                  <a:pt x="12" y="30"/>
                  <a:pt x="19" y="31"/>
                </a:cubicBezTo>
                <a:cubicBezTo>
                  <a:pt x="14" y="13"/>
                  <a:pt x="14" y="13"/>
                  <a:pt x="14" y="13"/>
                </a:cubicBezTo>
                <a:lnTo>
                  <a:pt x="14" y="12"/>
                </a:lnTo>
                <a:close/>
              </a:path>
            </a:pathLst>
          </a:custGeom>
          <a:solidFill>
            <a:srgbClr val="3FA4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6" name="PA-简单752"/>
          <p:cNvSpPr/>
          <p:nvPr>
            <p:custDataLst>
              <p:tags r:id="rId38"/>
            </p:custDataLst>
          </p:nvPr>
        </p:nvSpPr>
        <p:spPr bwMode="auto">
          <a:xfrm rot="60000">
            <a:off x="1885027" y="2509209"/>
            <a:ext cx="33406" cy="51627"/>
          </a:xfrm>
          <a:custGeom>
            <a:avLst/>
            <a:gdLst>
              <a:gd name="T0" fmla="*/ 3 w 19"/>
              <a:gd name="T1" fmla="*/ 11 h 30"/>
              <a:gd name="T2" fmla="*/ 3 w 19"/>
              <a:gd name="T3" fmla="*/ 12 h 30"/>
              <a:gd name="T4" fmla="*/ 9 w 19"/>
              <a:gd name="T5" fmla="*/ 30 h 30"/>
              <a:gd name="T6" fmla="*/ 10 w 19"/>
              <a:gd name="T7" fmla="*/ 30 h 30"/>
              <a:gd name="T8" fmla="*/ 17 w 19"/>
              <a:gd name="T9" fmla="*/ 11 h 30"/>
              <a:gd name="T10" fmla="*/ 1 w 19"/>
              <a:gd name="T11" fmla="*/ 0 h 30"/>
              <a:gd name="T12" fmla="*/ 0 w 19"/>
              <a:gd name="T13" fmla="*/ 1 h 30"/>
              <a:gd name="T14" fmla="*/ 3 w 19"/>
              <a:gd name="T15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0">
                <a:moveTo>
                  <a:pt x="3" y="11"/>
                </a:moveTo>
                <a:cubicBezTo>
                  <a:pt x="3" y="12"/>
                  <a:pt x="3" y="12"/>
                  <a:pt x="3" y="12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0"/>
                  <a:pt x="10" y="30"/>
                  <a:pt x="10" y="30"/>
                </a:cubicBezTo>
                <a:cubicBezTo>
                  <a:pt x="17" y="25"/>
                  <a:pt x="19" y="18"/>
                  <a:pt x="17" y="11"/>
                </a:cubicBezTo>
                <a:cubicBezTo>
                  <a:pt x="15" y="5"/>
                  <a:pt x="10" y="1"/>
                  <a:pt x="1" y="0"/>
                </a:cubicBezTo>
                <a:cubicBezTo>
                  <a:pt x="1" y="0"/>
                  <a:pt x="1" y="0"/>
                  <a:pt x="0" y="1"/>
                </a:cubicBezTo>
                <a:lnTo>
                  <a:pt x="3" y="11"/>
                </a:lnTo>
                <a:close/>
              </a:path>
            </a:pathLst>
          </a:custGeom>
          <a:solidFill>
            <a:srgbClr val="349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7" name="PA-简单753"/>
          <p:cNvSpPr/>
          <p:nvPr>
            <p:custDataLst>
              <p:tags r:id="rId39"/>
            </p:custDataLst>
          </p:nvPr>
        </p:nvSpPr>
        <p:spPr bwMode="auto">
          <a:xfrm rot="60000">
            <a:off x="1732357" y="2558655"/>
            <a:ext cx="88069" cy="45553"/>
          </a:xfrm>
          <a:custGeom>
            <a:avLst/>
            <a:gdLst>
              <a:gd name="T0" fmla="*/ 52 w 52"/>
              <a:gd name="T1" fmla="*/ 18 h 28"/>
              <a:gd name="T2" fmla="*/ 47 w 52"/>
              <a:gd name="T3" fmla="*/ 0 h 28"/>
              <a:gd name="T4" fmla="*/ 20 w 52"/>
              <a:gd name="T5" fmla="*/ 8 h 28"/>
              <a:gd name="T6" fmla="*/ 0 w 52"/>
              <a:gd name="T7" fmla="*/ 9 h 28"/>
              <a:gd name="T8" fmla="*/ 5 w 52"/>
              <a:gd name="T9" fmla="*/ 27 h 28"/>
              <a:gd name="T10" fmla="*/ 25 w 52"/>
              <a:gd name="T11" fmla="*/ 26 h 28"/>
              <a:gd name="T12" fmla="*/ 52 w 52"/>
              <a:gd name="T13" fmla="*/ 1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28">
                <a:moveTo>
                  <a:pt x="52" y="18"/>
                </a:moveTo>
                <a:cubicBezTo>
                  <a:pt x="47" y="0"/>
                  <a:pt x="47" y="0"/>
                  <a:pt x="47" y="0"/>
                </a:cubicBezTo>
                <a:cubicBezTo>
                  <a:pt x="20" y="8"/>
                  <a:pt x="20" y="8"/>
                  <a:pt x="20" y="8"/>
                </a:cubicBezTo>
                <a:cubicBezTo>
                  <a:pt x="19" y="8"/>
                  <a:pt x="8" y="9"/>
                  <a:pt x="0" y="9"/>
                </a:cubicBezTo>
                <a:cubicBezTo>
                  <a:pt x="5" y="27"/>
                  <a:pt x="5" y="27"/>
                  <a:pt x="5" y="27"/>
                </a:cubicBezTo>
                <a:cubicBezTo>
                  <a:pt x="15" y="28"/>
                  <a:pt x="25" y="26"/>
                  <a:pt x="25" y="26"/>
                </a:cubicBezTo>
                <a:lnTo>
                  <a:pt x="52" y="18"/>
                </a:lnTo>
                <a:close/>
              </a:path>
            </a:pathLst>
          </a:custGeom>
          <a:solidFill>
            <a:srgbClr val="3FA4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8" name="PA-简单754"/>
          <p:cNvSpPr/>
          <p:nvPr>
            <p:custDataLst>
              <p:tags r:id="rId40"/>
            </p:custDataLst>
          </p:nvPr>
        </p:nvSpPr>
        <p:spPr bwMode="auto">
          <a:xfrm rot="60000">
            <a:off x="1814762" y="2529695"/>
            <a:ext cx="85031" cy="57700"/>
          </a:xfrm>
          <a:custGeom>
            <a:avLst/>
            <a:gdLst>
              <a:gd name="T0" fmla="*/ 0 w 50"/>
              <a:gd name="T1" fmla="*/ 18 h 36"/>
              <a:gd name="T2" fmla="*/ 5 w 50"/>
              <a:gd name="T3" fmla="*/ 36 h 36"/>
              <a:gd name="T4" fmla="*/ 32 w 50"/>
              <a:gd name="T5" fmla="*/ 28 h 36"/>
              <a:gd name="T6" fmla="*/ 50 w 50"/>
              <a:gd name="T7" fmla="*/ 19 h 36"/>
              <a:gd name="T8" fmla="*/ 50 w 50"/>
              <a:gd name="T9" fmla="*/ 18 h 36"/>
              <a:gd name="T10" fmla="*/ 44 w 50"/>
              <a:gd name="T11" fmla="*/ 0 h 36"/>
              <a:gd name="T12" fmla="*/ 27 w 50"/>
              <a:gd name="T13" fmla="*/ 10 h 36"/>
              <a:gd name="T14" fmla="*/ 0 w 50"/>
              <a:gd name="T1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36">
                <a:moveTo>
                  <a:pt x="0" y="18"/>
                </a:moveTo>
                <a:cubicBezTo>
                  <a:pt x="5" y="36"/>
                  <a:pt x="5" y="36"/>
                  <a:pt x="5" y="36"/>
                </a:cubicBezTo>
                <a:cubicBezTo>
                  <a:pt x="32" y="28"/>
                  <a:pt x="32" y="28"/>
                  <a:pt x="32" y="28"/>
                </a:cubicBezTo>
                <a:cubicBezTo>
                  <a:pt x="40" y="26"/>
                  <a:pt x="46" y="23"/>
                  <a:pt x="50" y="19"/>
                </a:cubicBezTo>
                <a:cubicBezTo>
                  <a:pt x="50" y="18"/>
                  <a:pt x="50" y="18"/>
                  <a:pt x="50" y="18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3"/>
                  <a:pt x="30" y="9"/>
                  <a:pt x="27" y="10"/>
                </a:cubicBezTo>
                <a:lnTo>
                  <a:pt x="0" y="18"/>
                </a:lnTo>
                <a:close/>
              </a:path>
            </a:pathLst>
          </a:custGeom>
          <a:solidFill>
            <a:srgbClr val="349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9" name="PA-简单755"/>
          <p:cNvSpPr/>
          <p:nvPr>
            <p:custDataLst>
              <p:tags r:id="rId41"/>
            </p:custDataLst>
          </p:nvPr>
        </p:nvSpPr>
        <p:spPr bwMode="auto">
          <a:xfrm rot="60000">
            <a:off x="1885453" y="2508947"/>
            <a:ext cx="3038" cy="3038"/>
          </a:xfrm>
          <a:custGeom>
            <a:avLst/>
            <a:gdLst>
              <a:gd name="T0" fmla="*/ 0 w 1"/>
              <a:gd name="T1" fmla="*/ 2 h 2"/>
              <a:gd name="T2" fmla="*/ 1 w 1"/>
              <a:gd name="T3" fmla="*/ 1 h 2"/>
              <a:gd name="T4" fmla="*/ 0 w 1"/>
              <a:gd name="T5" fmla="*/ 0 h 2"/>
              <a:gd name="T6" fmla="*/ 0 w 1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2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0"/>
                  <a:pt x="0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A6CF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0" name="PA-简单756"/>
          <p:cNvSpPr/>
          <p:nvPr>
            <p:custDataLst>
              <p:tags r:id="rId42"/>
            </p:custDataLst>
          </p:nvPr>
        </p:nvSpPr>
        <p:spPr bwMode="auto">
          <a:xfrm rot="60000">
            <a:off x="1899307" y="2561093"/>
            <a:ext cx="33406" cy="51627"/>
          </a:xfrm>
          <a:custGeom>
            <a:avLst/>
            <a:gdLst>
              <a:gd name="T0" fmla="*/ 3 w 19"/>
              <a:gd name="T1" fmla="*/ 12 h 32"/>
              <a:gd name="T2" fmla="*/ 3 w 19"/>
              <a:gd name="T3" fmla="*/ 12 h 32"/>
              <a:gd name="T4" fmla="*/ 9 w 19"/>
              <a:gd name="T5" fmla="*/ 32 h 32"/>
              <a:gd name="T6" fmla="*/ 17 w 19"/>
              <a:gd name="T7" fmla="*/ 12 h 32"/>
              <a:gd name="T8" fmla="*/ 1 w 19"/>
              <a:gd name="T9" fmla="*/ 0 h 32"/>
              <a:gd name="T10" fmla="*/ 0 w 19"/>
              <a:gd name="T11" fmla="*/ 1 h 32"/>
              <a:gd name="T12" fmla="*/ 3 w 19"/>
              <a:gd name="T13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32">
                <a:moveTo>
                  <a:pt x="3" y="12"/>
                </a:moveTo>
                <a:cubicBezTo>
                  <a:pt x="3" y="12"/>
                  <a:pt x="3" y="12"/>
                  <a:pt x="3" y="12"/>
                </a:cubicBezTo>
                <a:cubicBezTo>
                  <a:pt x="9" y="32"/>
                  <a:pt x="9" y="32"/>
                  <a:pt x="9" y="32"/>
                </a:cubicBezTo>
                <a:cubicBezTo>
                  <a:pt x="16" y="26"/>
                  <a:pt x="19" y="19"/>
                  <a:pt x="17" y="12"/>
                </a:cubicBezTo>
                <a:cubicBezTo>
                  <a:pt x="15" y="5"/>
                  <a:pt x="10" y="1"/>
                  <a:pt x="1" y="0"/>
                </a:cubicBezTo>
                <a:cubicBezTo>
                  <a:pt x="1" y="1"/>
                  <a:pt x="1" y="1"/>
                  <a:pt x="0" y="1"/>
                </a:cubicBezTo>
                <a:lnTo>
                  <a:pt x="3" y="12"/>
                </a:lnTo>
                <a:close/>
              </a:path>
            </a:pathLst>
          </a:custGeom>
          <a:solidFill>
            <a:srgbClr val="349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1" name="PA-简单757"/>
          <p:cNvSpPr/>
          <p:nvPr>
            <p:custDataLst>
              <p:tags r:id="rId43"/>
            </p:custDataLst>
          </p:nvPr>
        </p:nvSpPr>
        <p:spPr bwMode="auto">
          <a:xfrm rot="60000">
            <a:off x="1722456" y="2600528"/>
            <a:ext cx="33406" cy="51627"/>
          </a:xfrm>
          <a:custGeom>
            <a:avLst/>
            <a:gdLst>
              <a:gd name="T0" fmla="*/ 14 w 19"/>
              <a:gd name="T1" fmla="*/ 12 h 30"/>
              <a:gd name="T2" fmla="*/ 10 w 19"/>
              <a:gd name="T3" fmla="*/ 0 h 30"/>
              <a:gd name="T4" fmla="*/ 2 w 19"/>
              <a:gd name="T5" fmla="*/ 20 h 30"/>
              <a:gd name="T6" fmla="*/ 19 w 19"/>
              <a:gd name="T7" fmla="*/ 30 h 30"/>
              <a:gd name="T8" fmla="*/ 14 w 19"/>
              <a:gd name="T9" fmla="*/ 13 h 30"/>
              <a:gd name="T10" fmla="*/ 14 w 19"/>
              <a:gd name="T11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30">
                <a:moveTo>
                  <a:pt x="14" y="12"/>
                </a:moveTo>
                <a:cubicBezTo>
                  <a:pt x="10" y="0"/>
                  <a:pt x="10" y="0"/>
                  <a:pt x="10" y="0"/>
                </a:cubicBezTo>
                <a:cubicBezTo>
                  <a:pt x="3" y="6"/>
                  <a:pt x="0" y="13"/>
                  <a:pt x="2" y="20"/>
                </a:cubicBezTo>
                <a:cubicBezTo>
                  <a:pt x="4" y="27"/>
                  <a:pt x="11" y="29"/>
                  <a:pt x="19" y="30"/>
                </a:cubicBezTo>
                <a:cubicBezTo>
                  <a:pt x="14" y="13"/>
                  <a:pt x="14" y="13"/>
                  <a:pt x="14" y="13"/>
                </a:cubicBezTo>
                <a:lnTo>
                  <a:pt x="14" y="12"/>
                </a:lnTo>
                <a:close/>
              </a:path>
            </a:pathLst>
          </a:custGeom>
          <a:solidFill>
            <a:srgbClr val="3FA4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2" name="PA-简单758"/>
          <p:cNvSpPr/>
          <p:nvPr>
            <p:custDataLst>
              <p:tags r:id="rId44"/>
            </p:custDataLst>
          </p:nvPr>
        </p:nvSpPr>
        <p:spPr bwMode="auto">
          <a:xfrm rot="60000">
            <a:off x="1746663" y="2610564"/>
            <a:ext cx="91105" cy="42515"/>
          </a:xfrm>
          <a:custGeom>
            <a:avLst/>
            <a:gdLst>
              <a:gd name="T0" fmla="*/ 52 w 52"/>
              <a:gd name="T1" fmla="*/ 18 h 27"/>
              <a:gd name="T2" fmla="*/ 47 w 52"/>
              <a:gd name="T3" fmla="*/ 0 h 27"/>
              <a:gd name="T4" fmla="*/ 20 w 52"/>
              <a:gd name="T5" fmla="*/ 7 h 27"/>
              <a:gd name="T6" fmla="*/ 0 w 52"/>
              <a:gd name="T7" fmla="*/ 9 h 27"/>
              <a:gd name="T8" fmla="*/ 5 w 52"/>
              <a:gd name="T9" fmla="*/ 26 h 27"/>
              <a:gd name="T10" fmla="*/ 25 w 52"/>
              <a:gd name="T11" fmla="*/ 26 h 27"/>
              <a:gd name="T12" fmla="*/ 52 w 52"/>
              <a:gd name="T13" fmla="*/ 18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27">
                <a:moveTo>
                  <a:pt x="52" y="18"/>
                </a:moveTo>
                <a:cubicBezTo>
                  <a:pt x="47" y="0"/>
                  <a:pt x="47" y="0"/>
                  <a:pt x="47" y="0"/>
                </a:cubicBezTo>
                <a:cubicBezTo>
                  <a:pt x="20" y="7"/>
                  <a:pt x="20" y="7"/>
                  <a:pt x="20" y="7"/>
                </a:cubicBezTo>
                <a:cubicBezTo>
                  <a:pt x="19" y="8"/>
                  <a:pt x="8" y="8"/>
                  <a:pt x="0" y="9"/>
                </a:cubicBezTo>
                <a:cubicBezTo>
                  <a:pt x="5" y="26"/>
                  <a:pt x="5" y="26"/>
                  <a:pt x="5" y="26"/>
                </a:cubicBezTo>
                <a:cubicBezTo>
                  <a:pt x="15" y="27"/>
                  <a:pt x="25" y="26"/>
                  <a:pt x="25" y="26"/>
                </a:cubicBezTo>
                <a:lnTo>
                  <a:pt x="52" y="18"/>
                </a:lnTo>
                <a:close/>
              </a:path>
            </a:pathLst>
          </a:custGeom>
          <a:solidFill>
            <a:srgbClr val="3FA4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3" name="PA-简单759"/>
          <p:cNvSpPr/>
          <p:nvPr>
            <p:custDataLst>
              <p:tags r:id="rId45"/>
            </p:custDataLst>
          </p:nvPr>
        </p:nvSpPr>
        <p:spPr bwMode="auto">
          <a:xfrm rot="60000">
            <a:off x="1829070" y="2578542"/>
            <a:ext cx="85031" cy="60736"/>
          </a:xfrm>
          <a:custGeom>
            <a:avLst/>
            <a:gdLst>
              <a:gd name="T0" fmla="*/ 27 w 50"/>
              <a:gd name="T1" fmla="*/ 11 h 37"/>
              <a:gd name="T2" fmla="*/ 0 w 50"/>
              <a:gd name="T3" fmla="*/ 19 h 37"/>
              <a:gd name="T4" fmla="*/ 5 w 50"/>
              <a:gd name="T5" fmla="*/ 37 h 37"/>
              <a:gd name="T6" fmla="*/ 32 w 50"/>
              <a:gd name="T7" fmla="*/ 29 h 37"/>
              <a:gd name="T8" fmla="*/ 50 w 50"/>
              <a:gd name="T9" fmla="*/ 20 h 37"/>
              <a:gd name="T10" fmla="*/ 44 w 50"/>
              <a:gd name="T11" fmla="*/ 0 h 37"/>
              <a:gd name="T12" fmla="*/ 27 w 50"/>
              <a:gd name="T13" fmla="*/ 1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37">
                <a:moveTo>
                  <a:pt x="27" y="11"/>
                </a:moveTo>
                <a:cubicBezTo>
                  <a:pt x="0" y="19"/>
                  <a:pt x="0" y="19"/>
                  <a:pt x="0" y="19"/>
                </a:cubicBezTo>
                <a:cubicBezTo>
                  <a:pt x="5" y="37"/>
                  <a:pt x="5" y="37"/>
                  <a:pt x="5" y="37"/>
                </a:cubicBezTo>
                <a:cubicBezTo>
                  <a:pt x="32" y="29"/>
                  <a:pt x="32" y="29"/>
                  <a:pt x="32" y="29"/>
                </a:cubicBezTo>
                <a:cubicBezTo>
                  <a:pt x="40" y="27"/>
                  <a:pt x="46" y="23"/>
                  <a:pt x="50" y="2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4"/>
                  <a:pt x="30" y="10"/>
                  <a:pt x="27" y="11"/>
                </a:cubicBezTo>
                <a:close/>
              </a:path>
            </a:pathLst>
          </a:custGeom>
          <a:solidFill>
            <a:srgbClr val="3492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4" name="PA-简单760"/>
          <p:cNvSpPr/>
          <p:nvPr>
            <p:custDataLst>
              <p:tags r:id="rId46"/>
            </p:custDataLst>
          </p:nvPr>
        </p:nvSpPr>
        <p:spPr bwMode="auto">
          <a:xfrm rot="60000">
            <a:off x="1899759" y="2560832"/>
            <a:ext cx="3038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0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A6CF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5" name="PA-简单761"/>
          <p:cNvSpPr>
            <a:spLocks noEditPoints="1"/>
          </p:cNvSpPr>
          <p:nvPr>
            <p:custDataLst>
              <p:tags r:id="rId47"/>
            </p:custDataLst>
          </p:nvPr>
        </p:nvSpPr>
        <p:spPr bwMode="auto">
          <a:xfrm rot="60000">
            <a:off x="1533863" y="2094929"/>
            <a:ext cx="245983" cy="400860"/>
          </a:xfrm>
          <a:custGeom>
            <a:avLst/>
            <a:gdLst>
              <a:gd name="T0" fmla="*/ 142 w 142"/>
              <a:gd name="T1" fmla="*/ 204 h 243"/>
              <a:gd name="T2" fmla="*/ 132 w 142"/>
              <a:gd name="T3" fmla="*/ 170 h 243"/>
              <a:gd name="T4" fmla="*/ 107 w 142"/>
              <a:gd name="T5" fmla="*/ 85 h 243"/>
              <a:gd name="T6" fmla="*/ 82 w 142"/>
              <a:gd name="T7" fmla="*/ 0 h 243"/>
              <a:gd name="T8" fmla="*/ 14 w 142"/>
              <a:gd name="T9" fmla="*/ 112 h 243"/>
              <a:gd name="T10" fmla="*/ 31 w 142"/>
              <a:gd name="T11" fmla="*/ 144 h 243"/>
              <a:gd name="T12" fmla="*/ 83 w 142"/>
              <a:gd name="T13" fmla="*/ 199 h 243"/>
              <a:gd name="T14" fmla="*/ 104 w 142"/>
              <a:gd name="T15" fmla="*/ 243 h 243"/>
              <a:gd name="T16" fmla="*/ 96 w 142"/>
              <a:gd name="T17" fmla="*/ 217 h 243"/>
              <a:gd name="T18" fmla="*/ 142 w 142"/>
              <a:gd name="T19" fmla="*/ 204 h 243"/>
              <a:gd name="T20" fmla="*/ 41 w 142"/>
              <a:gd name="T21" fmla="*/ 100 h 243"/>
              <a:gd name="T22" fmla="*/ 37 w 142"/>
              <a:gd name="T23" fmla="*/ 107 h 243"/>
              <a:gd name="T24" fmla="*/ 29 w 142"/>
              <a:gd name="T25" fmla="*/ 103 h 243"/>
              <a:gd name="T26" fmla="*/ 76 w 142"/>
              <a:gd name="T27" fmla="*/ 19 h 243"/>
              <a:gd name="T28" fmla="*/ 84 w 142"/>
              <a:gd name="T29" fmla="*/ 23 h 243"/>
              <a:gd name="T30" fmla="*/ 80 w 142"/>
              <a:gd name="T31" fmla="*/ 30 h 243"/>
              <a:gd name="T32" fmla="*/ 41 w 142"/>
              <a:gd name="T33" fmla="*/ 10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243">
                <a:moveTo>
                  <a:pt x="142" y="204"/>
                </a:moveTo>
                <a:cubicBezTo>
                  <a:pt x="132" y="170"/>
                  <a:pt x="132" y="170"/>
                  <a:pt x="132" y="170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82" y="0"/>
                  <a:pt x="82" y="0"/>
                  <a:pt x="82" y="0"/>
                </a:cubicBezTo>
                <a:cubicBezTo>
                  <a:pt x="31" y="15"/>
                  <a:pt x="0" y="65"/>
                  <a:pt x="14" y="112"/>
                </a:cubicBezTo>
                <a:cubicBezTo>
                  <a:pt x="18" y="124"/>
                  <a:pt x="24" y="135"/>
                  <a:pt x="31" y="144"/>
                </a:cubicBezTo>
                <a:cubicBezTo>
                  <a:pt x="47" y="162"/>
                  <a:pt x="71" y="178"/>
                  <a:pt x="83" y="199"/>
                </a:cubicBezTo>
                <a:cubicBezTo>
                  <a:pt x="104" y="243"/>
                  <a:pt x="104" y="243"/>
                  <a:pt x="104" y="243"/>
                </a:cubicBezTo>
                <a:cubicBezTo>
                  <a:pt x="96" y="217"/>
                  <a:pt x="96" y="217"/>
                  <a:pt x="96" y="217"/>
                </a:cubicBezTo>
                <a:lnTo>
                  <a:pt x="142" y="204"/>
                </a:lnTo>
                <a:close/>
                <a:moveTo>
                  <a:pt x="41" y="100"/>
                </a:moveTo>
                <a:cubicBezTo>
                  <a:pt x="41" y="103"/>
                  <a:pt x="40" y="106"/>
                  <a:pt x="37" y="107"/>
                </a:cubicBezTo>
                <a:cubicBezTo>
                  <a:pt x="33" y="108"/>
                  <a:pt x="30" y="106"/>
                  <a:pt x="29" y="103"/>
                </a:cubicBezTo>
                <a:cubicBezTo>
                  <a:pt x="19" y="68"/>
                  <a:pt x="40" y="30"/>
                  <a:pt x="76" y="19"/>
                </a:cubicBezTo>
                <a:cubicBezTo>
                  <a:pt x="79" y="18"/>
                  <a:pt x="83" y="20"/>
                  <a:pt x="84" y="23"/>
                </a:cubicBezTo>
                <a:cubicBezTo>
                  <a:pt x="84" y="26"/>
                  <a:pt x="83" y="29"/>
                  <a:pt x="80" y="30"/>
                </a:cubicBezTo>
                <a:cubicBezTo>
                  <a:pt x="49" y="39"/>
                  <a:pt x="32" y="70"/>
                  <a:pt x="41" y="100"/>
                </a:cubicBezTo>
                <a:close/>
              </a:path>
            </a:pathLst>
          </a:custGeom>
          <a:solidFill>
            <a:srgbClr val="7BCF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6" name="PA-简单762"/>
          <p:cNvSpPr/>
          <p:nvPr>
            <p:custDataLst>
              <p:tags r:id="rId48"/>
            </p:custDataLst>
          </p:nvPr>
        </p:nvSpPr>
        <p:spPr bwMode="auto">
          <a:xfrm rot="60000">
            <a:off x="1697907" y="2433605"/>
            <a:ext cx="97178" cy="66810"/>
          </a:xfrm>
          <a:custGeom>
            <a:avLst/>
            <a:gdLst>
              <a:gd name="T0" fmla="*/ 32 w 32"/>
              <a:gd name="T1" fmla="*/ 18 h 22"/>
              <a:gd name="T2" fmla="*/ 26 w 32"/>
              <a:gd name="T3" fmla="*/ 0 h 22"/>
              <a:gd name="T4" fmla="*/ 0 w 32"/>
              <a:gd name="T5" fmla="*/ 7 h 22"/>
              <a:gd name="T6" fmla="*/ 5 w 32"/>
              <a:gd name="T7" fmla="*/ 21 h 22"/>
              <a:gd name="T8" fmla="*/ 5 w 32"/>
              <a:gd name="T9" fmla="*/ 22 h 22"/>
              <a:gd name="T10" fmla="*/ 32 w 32"/>
              <a:gd name="T11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2">
                <a:moveTo>
                  <a:pt x="32" y="18"/>
                </a:moveTo>
                <a:lnTo>
                  <a:pt x="26" y="0"/>
                </a:lnTo>
                <a:lnTo>
                  <a:pt x="0" y="7"/>
                </a:lnTo>
                <a:lnTo>
                  <a:pt x="5" y="21"/>
                </a:lnTo>
                <a:lnTo>
                  <a:pt x="5" y="22"/>
                </a:lnTo>
                <a:lnTo>
                  <a:pt x="32" y="18"/>
                </a:lnTo>
                <a:close/>
              </a:path>
            </a:pathLst>
          </a:custGeom>
          <a:solidFill>
            <a:srgbClr val="7BCF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7" name="PA-简单763"/>
          <p:cNvSpPr/>
          <p:nvPr>
            <p:custDataLst>
              <p:tags r:id="rId49"/>
            </p:custDataLst>
          </p:nvPr>
        </p:nvSpPr>
        <p:spPr bwMode="auto">
          <a:xfrm rot="60000">
            <a:off x="1677159" y="2072813"/>
            <a:ext cx="209541" cy="382639"/>
          </a:xfrm>
          <a:custGeom>
            <a:avLst/>
            <a:gdLst>
              <a:gd name="T0" fmla="*/ 50 w 122"/>
              <a:gd name="T1" fmla="*/ 185 h 232"/>
              <a:gd name="T2" fmla="*/ 60 w 122"/>
              <a:gd name="T3" fmla="*/ 219 h 232"/>
              <a:gd name="T4" fmla="*/ 106 w 122"/>
              <a:gd name="T5" fmla="*/ 205 h 232"/>
              <a:gd name="T6" fmla="*/ 114 w 122"/>
              <a:gd name="T7" fmla="*/ 232 h 232"/>
              <a:gd name="T8" fmla="*/ 107 w 122"/>
              <a:gd name="T9" fmla="*/ 183 h 232"/>
              <a:gd name="T10" fmla="*/ 121 w 122"/>
              <a:gd name="T11" fmla="*/ 108 h 232"/>
              <a:gd name="T12" fmla="*/ 118 w 122"/>
              <a:gd name="T13" fmla="*/ 73 h 232"/>
              <a:gd name="T14" fmla="*/ 0 w 122"/>
              <a:gd name="T15" fmla="*/ 15 h 232"/>
              <a:gd name="T16" fmla="*/ 25 w 122"/>
              <a:gd name="T17" fmla="*/ 100 h 232"/>
              <a:gd name="T18" fmla="*/ 50 w 122"/>
              <a:gd name="T19" fmla="*/ 18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232">
                <a:moveTo>
                  <a:pt x="50" y="185"/>
                </a:moveTo>
                <a:cubicBezTo>
                  <a:pt x="60" y="219"/>
                  <a:pt x="60" y="219"/>
                  <a:pt x="60" y="219"/>
                </a:cubicBezTo>
                <a:cubicBezTo>
                  <a:pt x="106" y="205"/>
                  <a:pt x="106" y="205"/>
                  <a:pt x="106" y="205"/>
                </a:cubicBezTo>
                <a:cubicBezTo>
                  <a:pt x="114" y="232"/>
                  <a:pt x="114" y="232"/>
                  <a:pt x="114" y="232"/>
                </a:cubicBezTo>
                <a:cubicBezTo>
                  <a:pt x="107" y="183"/>
                  <a:pt x="107" y="183"/>
                  <a:pt x="107" y="183"/>
                </a:cubicBezTo>
                <a:cubicBezTo>
                  <a:pt x="106" y="159"/>
                  <a:pt x="117" y="132"/>
                  <a:pt x="121" y="108"/>
                </a:cubicBezTo>
                <a:cubicBezTo>
                  <a:pt x="122" y="97"/>
                  <a:pt x="122" y="85"/>
                  <a:pt x="118" y="73"/>
                </a:cubicBezTo>
                <a:cubicBezTo>
                  <a:pt x="104" y="26"/>
                  <a:pt x="51" y="0"/>
                  <a:pt x="0" y="15"/>
                </a:cubicBezTo>
                <a:cubicBezTo>
                  <a:pt x="25" y="100"/>
                  <a:pt x="25" y="100"/>
                  <a:pt x="25" y="100"/>
                </a:cubicBezTo>
                <a:lnTo>
                  <a:pt x="50" y="185"/>
                </a:lnTo>
                <a:close/>
              </a:path>
            </a:pathLst>
          </a:custGeom>
          <a:solidFill>
            <a:srgbClr val="64B9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8" name="PA-简单764"/>
          <p:cNvSpPr/>
          <p:nvPr>
            <p:custDataLst>
              <p:tags r:id="rId50"/>
            </p:custDataLst>
          </p:nvPr>
        </p:nvSpPr>
        <p:spPr bwMode="auto">
          <a:xfrm rot="60000">
            <a:off x="1777171" y="2410665"/>
            <a:ext cx="94142" cy="78957"/>
          </a:xfrm>
          <a:custGeom>
            <a:avLst/>
            <a:gdLst>
              <a:gd name="T0" fmla="*/ 0 w 31"/>
              <a:gd name="T1" fmla="*/ 8 h 26"/>
              <a:gd name="T2" fmla="*/ 6 w 31"/>
              <a:gd name="T3" fmla="*/ 26 h 26"/>
              <a:gd name="T4" fmla="*/ 31 w 31"/>
              <a:gd name="T5" fmla="*/ 15 h 26"/>
              <a:gd name="T6" fmla="*/ 31 w 31"/>
              <a:gd name="T7" fmla="*/ 15 h 26"/>
              <a:gd name="T8" fmla="*/ 26 w 31"/>
              <a:gd name="T9" fmla="*/ 0 h 26"/>
              <a:gd name="T10" fmla="*/ 0 w 31"/>
              <a:gd name="T11" fmla="*/ 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6">
                <a:moveTo>
                  <a:pt x="0" y="8"/>
                </a:moveTo>
                <a:lnTo>
                  <a:pt x="6" y="26"/>
                </a:lnTo>
                <a:lnTo>
                  <a:pt x="31" y="15"/>
                </a:lnTo>
                <a:lnTo>
                  <a:pt x="31" y="15"/>
                </a:lnTo>
                <a:lnTo>
                  <a:pt x="26" y="0"/>
                </a:lnTo>
                <a:lnTo>
                  <a:pt x="0" y="8"/>
                </a:lnTo>
                <a:close/>
              </a:path>
            </a:pathLst>
          </a:custGeom>
          <a:solidFill>
            <a:srgbClr val="64B9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9" name="PA-简单765"/>
          <p:cNvSpPr/>
          <p:nvPr>
            <p:custDataLst>
              <p:tags r:id="rId51"/>
            </p:custDataLst>
          </p:nvPr>
        </p:nvSpPr>
        <p:spPr bwMode="auto">
          <a:xfrm rot="60000">
            <a:off x="1568944" y="2124729"/>
            <a:ext cx="112363" cy="148805"/>
          </a:xfrm>
          <a:custGeom>
            <a:avLst/>
            <a:gdLst>
              <a:gd name="T0" fmla="*/ 65 w 65"/>
              <a:gd name="T1" fmla="*/ 5 h 90"/>
              <a:gd name="T2" fmla="*/ 57 w 65"/>
              <a:gd name="T3" fmla="*/ 1 h 90"/>
              <a:gd name="T4" fmla="*/ 10 w 65"/>
              <a:gd name="T5" fmla="*/ 85 h 90"/>
              <a:gd name="T6" fmla="*/ 18 w 65"/>
              <a:gd name="T7" fmla="*/ 89 h 90"/>
              <a:gd name="T8" fmla="*/ 22 w 65"/>
              <a:gd name="T9" fmla="*/ 82 h 90"/>
              <a:gd name="T10" fmla="*/ 61 w 65"/>
              <a:gd name="T11" fmla="*/ 12 h 90"/>
              <a:gd name="T12" fmla="*/ 65 w 65"/>
              <a:gd name="T13" fmla="*/ 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" h="90">
                <a:moveTo>
                  <a:pt x="65" y="5"/>
                </a:moveTo>
                <a:cubicBezTo>
                  <a:pt x="64" y="2"/>
                  <a:pt x="60" y="0"/>
                  <a:pt x="57" y="1"/>
                </a:cubicBezTo>
                <a:cubicBezTo>
                  <a:pt x="21" y="12"/>
                  <a:pt x="0" y="50"/>
                  <a:pt x="10" y="85"/>
                </a:cubicBezTo>
                <a:cubicBezTo>
                  <a:pt x="11" y="88"/>
                  <a:pt x="14" y="90"/>
                  <a:pt x="18" y="89"/>
                </a:cubicBezTo>
                <a:cubicBezTo>
                  <a:pt x="21" y="88"/>
                  <a:pt x="22" y="85"/>
                  <a:pt x="22" y="82"/>
                </a:cubicBezTo>
                <a:cubicBezTo>
                  <a:pt x="13" y="52"/>
                  <a:pt x="30" y="21"/>
                  <a:pt x="61" y="12"/>
                </a:cubicBezTo>
                <a:cubicBezTo>
                  <a:pt x="64" y="11"/>
                  <a:pt x="65" y="8"/>
                  <a:pt x="65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0" name="PA-简单766"/>
          <p:cNvSpPr>
            <a:spLocks noEditPoints="1"/>
          </p:cNvSpPr>
          <p:nvPr>
            <p:custDataLst>
              <p:tags r:id="rId52"/>
            </p:custDataLst>
          </p:nvPr>
        </p:nvSpPr>
        <p:spPr bwMode="auto">
          <a:xfrm rot="60000">
            <a:off x="1669155" y="2254501"/>
            <a:ext cx="163988" cy="239910"/>
          </a:xfrm>
          <a:custGeom>
            <a:avLst/>
            <a:gdLst>
              <a:gd name="T0" fmla="*/ 96 w 96"/>
              <a:gd name="T1" fmla="*/ 132 h 145"/>
              <a:gd name="T2" fmla="*/ 91 w 96"/>
              <a:gd name="T3" fmla="*/ 133 h 145"/>
              <a:gd name="T4" fmla="*/ 75 w 96"/>
              <a:gd name="T5" fmla="*/ 13 h 145"/>
              <a:gd name="T6" fmla="*/ 62 w 96"/>
              <a:gd name="T7" fmla="*/ 7 h 145"/>
              <a:gd name="T8" fmla="*/ 55 w 96"/>
              <a:gd name="T9" fmla="*/ 9 h 145"/>
              <a:gd name="T10" fmla="*/ 64 w 96"/>
              <a:gd name="T11" fmla="*/ 18 h 145"/>
              <a:gd name="T12" fmla="*/ 63 w 96"/>
              <a:gd name="T13" fmla="*/ 25 h 145"/>
              <a:gd name="T14" fmla="*/ 56 w 96"/>
              <a:gd name="T15" fmla="*/ 29 h 145"/>
              <a:gd name="T16" fmla="*/ 44 w 96"/>
              <a:gd name="T17" fmla="*/ 27 h 145"/>
              <a:gd name="T18" fmla="*/ 42 w 96"/>
              <a:gd name="T19" fmla="*/ 16 h 145"/>
              <a:gd name="T20" fmla="*/ 43 w 96"/>
              <a:gd name="T21" fmla="*/ 13 h 145"/>
              <a:gd name="T22" fmla="*/ 38 w 96"/>
              <a:gd name="T23" fmla="*/ 14 h 145"/>
              <a:gd name="T24" fmla="*/ 29 w 96"/>
              <a:gd name="T25" fmla="*/ 18 h 145"/>
              <a:gd name="T26" fmla="*/ 38 w 96"/>
              <a:gd name="T27" fmla="*/ 27 h 145"/>
              <a:gd name="T28" fmla="*/ 37 w 96"/>
              <a:gd name="T29" fmla="*/ 33 h 145"/>
              <a:gd name="T30" fmla="*/ 31 w 96"/>
              <a:gd name="T31" fmla="*/ 36 h 145"/>
              <a:gd name="T32" fmla="*/ 22 w 96"/>
              <a:gd name="T33" fmla="*/ 37 h 145"/>
              <a:gd name="T34" fmla="*/ 17 w 96"/>
              <a:gd name="T35" fmla="*/ 31 h 145"/>
              <a:gd name="T36" fmla="*/ 19 w 96"/>
              <a:gd name="T37" fmla="*/ 21 h 145"/>
              <a:gd name="T38" fmla="*/ 13 w 96"/>
              <a:gd name="T39" fmla="*/ 21 h 145"/>
              <a:gd name="T40" fmla="*/ 6 w 96"/>
              <a:gd name="T41" fmla="*/ 33 h 145"/>
              <a:gd name="T42" fmla="*/ 57 w 96"/>
              <a:gd name="T43" fmla="*/ 143 h 145"/>
              <a:gd name="T44" fmla="*/ 53 w 96"/>
              <a:gd name="T45" fmla="*/ 145 h 145"/>
              <a:gd name="T46" fmla="*/ 1 w 96"/>
              <a:gd name="T47" fmla="*/ 35 h 145"/>
              <a:gd name="T48" fmla="*/ 1 w 96"/>
              <a:gd name="T49" fmla="*/ 35 h 145"/>
              <a:gd name="T50" fmla="*/ 12 w 96"/>
              <a:gd name="T51" fmla="*/ 16 h 145"/>
              <a:gd name="T52" fmla="*/ 23 w 96"/>
              <a:gd name="T53" fmla="*/ 17 h 145"/>
              <a:gd name="T54" fmla="*/ 36 w 96"/>
              <a:gd name="T55" fmla="*/ 9 h 145"/>
              <a:gd name="T56" fmla="*/ 48 w 96"/>
              <a:gd name="T57" fmla="*/ 8 h 145"/>
              <a:gd name="T58" fmla="*/ 61 w 96"/>
              <a:gd name="T59" fmla="*/ 2 h 145"/>
              <a:gd name="T60" fmla="*/ 80 w 96"/>
              <a:gd name="T61" fmla="*/ 11 h 145"/>
              <a:gd name="T62" fmla="*/ 80 w 96"/>
              <a:gd name="T63" fmla="*/ 11 h 145"/>
              <a:gd name="T64" fmla="*/ 80 w 96"/>
              <a:gd name="T65" fmla="*/ 12 h 145"/>
              <a:gd name="T66" fmla="*/ 96 w 96"/>
              <a:gd name="T67" fmla="*/ 132 h 145"/>
              <a:gd name="T68" fmla="*/ 50 w 96"/>
              <a:gd name="T69" fmla="*/ 13 h 145"/>
              <a:gd name="T70" fmla="*/ 47 w 96"/>
              <a:gd name="T71" fmla="*/ 17 h 145"/>
              <a:gd name="T72" fmla="*/ 48 w 96"/>
              <a:gd name="T73" fmla="*/ 23 h 145"/>
              <a:gd name="T74" fmla="*/ 54 w 96"/>
              <a:gd name="T75" fmla="*/ 24 h 145"/>
              <a:gd name="T76" fmla="*/ 58 w 96"/>
              <a:gd name="T77" fmla="*/ 22 h 145"/>
              <a:gd name="T78" fmla="*/ 59 w 96"/>
              <a:gd name="T79" fmla="*/ 19 h 145"/>
              <a:gd name="T80" fmla="*/ 50 w 96"/>
              <a:gd name="T81" fmla="*/ 13 h 145"/>
              <a:gd name="T82" fmla="*/ 25 w 96"/>
              <a:gd name="T83" fmla="*/ 22 h 145"/>
              <a:gd name="T84" fmla="*/ 22 w 96"/>
              <a:gd name="T85" fmla="*/ 30 h 145"/>
              <a:gd name="T86" fmla="*/ 24 w 96"/>
              <a:gd name="T87" fmla="*/ 32 h 145"/>
              <a:gd name="T88" fmla="*/ 29 w 96"/>
              <a:gd name="T89" fmla="*/ 31 h 145"/>
              <a:gd name="T90" fmla="*/ 33 w 96"/>
              <a:gd name="T91" fmla="*/ 29 h 145"/>
              <a:gd name="T92" fmla="*/ 25 w 96"/>
              <a:gd name="T93" fmla="*/ 2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6" h="145">
                <a:moveTo>
                  <a:pt x="96" y="132"/>
                </a:moveTo>
                <a:cubicBezTo>
                  <a:pt x="91" y="133"/>
                  <a:pt x="91" y="133"/>
                  <a:pt x="91" y="133"/>
                </a:cubicBezTo>
                <a:cubicBezTo>
                  <a:pt x="75" y="13"/>
                  <a:pt x="75" y="13"/>
                  <a:pt x="75" y="13"/>
                </a:cubicBezTo>
                <a:cubicBezTo>
                  <a:pt x="74" y="12"/>
                  <a:pt x="68" y="6"/>
                  <a:pt x="62" y="7"/>
                </a:cubicBezTo>
                <a:cubicBezTo>
                  <a:pt x="59" y="7"/>
                  <a:pt x="57" y="8"/>
                  <a:pt x="55" y="9"/>
                </a:cubicBezTo>
                <a:cubicBezTo>
                  <a:pt x="59" y="11"/>
                  <a:pt x="63" y="14"/>
                  <a:pt x="64" y="18"/>
                </a:cubicBezTo>
                <a:cubicBezTo>
                  <a:pt x="64" y="20"/>
                  <a:pt x="64" y="23"/>
                  <a:pt x="63" y="25"/>
                </a:cubicBezTo>
                <a:cubicBezTo>
                  <a:pt x="61" y="27"/>
                  <a:pt x="59" y="28"/>
                  <a:pt x="56" y="29"/>
                </a:cubicBezTo>
                <a:cubicBezTo>
                  <a:pt x="49" y="31"/>
                  <a:pt x="46" y="29"/>
                  <a:pt x="44" y="27"/>
                </a:cubicBezTo>
                <a:cubicBezTo>
                  <a:pt x="42" y="24"/>
                  <a:pt x="41" y="20"/>
                  <a:pt x="42" y="16"/>
                </a:cubicBezTo>
                <a:cubicBezTo>
                  <a:pt x="43" y="15"/>
                  <a:pt x="43" y="14"/>
                  <a:pt x="43" y="13"/>
                </a:cubicBezTo>
                <a:cubicBezTo>
                  <a:pt x="42" y="13"/>
                  <a:pt x="40" y="13"/>
                  <a:pt x="38" y="14"/>
                </a:cubicBezTo>
                <a:cubicBezTo>
                  <a:pt x="34" y="15"/>
                  <a:pt x="31" y="17"/>
                  <a:pt x="29" y="18"/>
                </a:cubicBezTo>
                <a:cubicBezTo>
                  <a:pt x="34" y="21"/>
                  <a:pt x="37" y="24"/>
                  <a:pt x="38" y="27"/>
                </a:cubicBezTo>
                <a:cubicBezTo>
                  <a:pt x="39" y="29"/>
                  <a:pt x="39" y="31"/>
                  <a:pt x="37" y="33"/>
                </a:cubicBezTo>
                <a:cubicBezTo>
                  <a:pt x="36" y="34"/>
                  <a:pt x="34" y="35"/>
                  <a:pt x="31" y="36"/>
                </a:cubicBezTo>
                <a:cubicBezTo>
                  <a:pt x="28" y="37"/>
                  <a:pt x="25" y="37"/>
                  <a:pt x="22" y="37"/>
                </a:cubicBezTo>
                <a:cubicBezTo>
                  <a:pt x="20" y="36"/>
                  <a:pt x="18" y="34"/>
                  <a:pt x="17" y="31"/>
                </a:cubicBezTo>
                <a:cubicBezTo>
                  <a:pt x="16" y="28"/>
                  <a:pt x="17" y="25"/>
                  <a:pt x="19" y="21"/>
                </a:cubicBezTo>
                <a:cubicBezTo>
                  <a:pt x="17" y="21"/>
                  <a:pt x="15" y="21"/>
                  <a:pt x="13" y="21"/>
                </a:cubicBezTo>
                <a:cubicBezTo>
                  <a:pt x="5" y="24"/>
                  <a:pt x="6" y="31"/>
                  <a:pt x="6" y="3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3" y="145"/>
                  <a:pt x="53" y="145"/>
                  <a:pt x="53" y="14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0"/>
                  <a:pt x="1" y="20"/>
                  <a:pt x="12" y="16"/>
                </a:cubicBezTo>
                <a:cubicBezTo>
                  <a:pt x="15" y="15"/>
                  <a:pt x="19" y="16"/>
                  <a:pt x="23" y="17"/>
                </a:cubicBezTo>
                <a:cubicBezTo>
                  <a:pt x="26" y="13"/>
                  <a:pt x="31" y="11"/>
                  <a:pt x="36" y="9"/>
                </a:cubicBezTo>
                <a:cubicBezTo>
                  <a:pt x="40" y="8"/>
                  <a:pt x="44" y="8"/>
                  <a:pt x="48" y="8"/>
                </a:cubicBezTo>
                <a:cubicBezTo>
                  <a:pt x="51" y="5"/>
                  <a:pt x="56" y="3"/>
                  <a:pt x="61" y="2"/>
                </a:cubicBezTo>
                <a:cubicBezTo>
                  <a:pt x="72" y="0"/>
                  <a:pt x="79" y="10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2"/>
                  <a:pt x="80" y="12"/>
                  <a:pt x="80" y="12"/>
                </a:cubicBezTo>
                <a:lnTo>
                  <a:pt x="96" y="132"/>
                </a:lnTo>
                <a:close/>
                <a:moveTo>
                  <a:pt x="50" y="13"/>
                </a:moveTo>
                <a:cubicBezTo>
                  <a:pt x="48" y="15"/>
                  <a:pt x="47" y="16"/>
                  <a:pt x="47" y="17"/>
                </a:cubicBezTo>
                <a:cubicBezTo>
                  <a:pt x="46" y="20"/>
                  <a:pt x="47" y="22"/>
                  <a:pt x="48" y="23"/>
                </a:cubicBezTo>
                <a:cubicBezTo>
                  <a:pt x="49" y="25"/>
                  <a:pt x="51" y="25"/>
                  <a:pt x="54" y="24"/>
                </a:cubicBezTo>
                <a:cubicBezTo>
                  <a:pt x="57" y="23"/>
                  <a:pt x="58" y="22"/>
                  <a:pt x="58" y="22"/>
                </a:cubicBezTo>
                <a:cubicBezTo>
                  <a:pt x="59" y="21"/>
                  <a:pt x="59" y="20"/>
                  <a:pt x="59" y="19"/>
                </a:cubicBezTo>
                <a:cubicBezTo>
                  <a:pt x="58" y="17"/>
                  <a:pt x="55" y="14"/>
                  <a:pt x="50" y="13"/>
                </a:cubicBezTo>
                <a:close/>
                <a:moveTo>
                  <a:pt x="25" y="22"/>
                </a:moveTo>
                <a:cubicBezTo>
                  <a:pt x="22" y="25"/>
                  <a:pt x="22" y="28"/>
                  <a:pt x="22" y="30"/>
                </a:cubicBezTo>
                <a:cubicBezTo>
                  <a:pt x="22" y="31"/>
                  <a:pt x="23" y="31"/>
                  <a:pt x="24" y="32"/>
                </a:cubicBezTo>
                <a:cubicBezTo>
                  <a:pt x="25" y="32"/>
                  <a:pt x="27" y="32"/>
                  <a:pt x="29" y="31"/>
                </a:cubicBezTo>
                <a:cubicBezTo>
                  <a:pt x="30" y="31"/>
                  <a:pt x="34" y="30"/>
                  <a:pt x="33" y="29"/>
                </a:cubicBezTo>
                <a:cubicBezTo>
                  <a:pt x="33" y="27"/>
                  <a:pt x="29" y="24"/>
                  <a:pt x="25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1" name="PA-简单767"/>
          <p:cNvSpPr/>
          <p:nvPr>
            <p:custDataLst>
              <p:tags r:id="rId53"/>
            </p:custDataLst>
          </p:nvPr>
        </p:nvSpPr>
        <p:spPr bwMode="auto">
          <a:xfrm rot="60000">
            <a:off x="2371930" y="1594585"/>
            <a:ext cx="57701" cy="33406"/>
          </a:xfrm>
          <a:custGeom>
            <a:avLst/>
            <a:gdLst>
              <a:gd name="T0" fmla="*/ 0 w 34"/>
              <a:gd name="T1" fmla="*/ 18 h 21"/>
              <a:gd name="T2" fmla="*/ 12 w 34"/>
              <a:gd name="T3" fmla="*/ 21 h 21"/>
              <a:gd name="T4" fmla="*/ 29 w 34"/>
              <a:gd name="T5" fmla="*/ 12 h 21"/>
              <a:gd name="T6" fmla="*/ 29 w 34"/>
              <a:gd name="T7" fmla="*/ 1 h 21"/>
              <a:gd name="T8" fmla="*/ 29 w 34"/>
              <a:gd name="T9" fmla="*/ 1 h 21"/>
              <a:gd name="T10" fmla="*/ 23 w 34"/>
              <a:gd name="T11" fmla="*/ 2 h 21"/>
              <a:gd name="T12" fmla="*/ 0 w 34"/>
              <a:gd name="T13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21">
                <a:moveTo>
                  <a:pt x="0" y="18"/>
                </a:moveTo>
                <a:cubicBezTo>
                  <a:pt x="12" y="21"/>
                  <a:pt x="12" y="21"/>
                  <a:pt x="12" y="21"/>
                </a:cubicBezTo>
                <a:cubicBezTo>
                  <a:pt x="29" y="12"/>
                  <a:pt x="29" y="12"/>
                  <a:pt x="29" y="12"/>
                </a:cubicBezTo>
                <a:cubicBezTo>
                  <a:pt x="34" y="10"/>
                  <a:pt x="34" y="3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7" y="0"/>
                  <a:pt x="25" y="0"/>
                  <a:pt x="23" y="2"/>
                </a:cubicBezTo>
                <a:lnTo>
                  <a:pt x="0" y="18"/>
                </a:lnTo>
                <a:close/>
              </a:path>
            </a:pathLst>
          </a:custGeom>
          <a:solidFill>
            <a:srgbClr val="ADA6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2" name="PA-简单768"/>
          <p:cNvSpPr/>
          <p:nvPr>
            <p:custDataLst>
              <p:tags r:id="rId54"/>
            </p:custDataLst>
          </p:nvPr>
        </p:nvSpPr>
        <p:spPr bwMode="auto">
          <a:xfrm rot="60000">
            <a:off x="2140431" y="1649497"/>
            <a:ext cx="197394" cy="349235"/>
          </a:xfrm>
          <a:custGeom>
            <a:avLst/>
            <a:gdLst>
              <a:gd name="T0" fmla="*/ 116 w 116"/>
              <a:gd name="T1" fmla="*/ 12 h 212"/>
              <a:gd name="T2" fmla="*/ 48 w 116"/>
              <a:gd name="T3" fmla="*/ 0 h 212"/>
              <a:gd name="T4" fmla="*/ 0 w 116"/>
              <a:gd name="T5" fmla="*/ 188 h 212"/>
              <a:gd name="T6" fmla="*/ 65 w 116"/>
              <a:gd name="T7" fmla="*/ 212 h 212"/>
              <a:gd name="T8" fmla="*/ 116 w 116"/>
              <a:gd name="T9" fmla="*/ 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212">
                <a:moveTo>
                  <a:pt x="116" y="12"/>
                </a:moveTo>
                <a:cubicBezTo>
                  <a:pt x="95" y="7"/>
                  <a:pt x="75" y="3"/>
                  <a:pt x="48" y="0"/>
                </a:cubicBezTo>
                <a:cubicBezTo>
                  <a:pt x="32" y="64"/>
                  <a:pt x="17" y="124"/>
                  <a:pt x="0" y="188"/>
                </a:cubicBezTo>
                <a:cubicBezTo>
                  <a:pt x="22" y="199"/>
                  <a:pt x="43" y="206"/>
                  <a:pt x="65" y="212"/>
                </a:cubicBezTo>
                <a:cubicBezTo>
                  <a:pt x="116" y="12"/>
                  <a:pt x="116" y="12"/>
                  <a:pt x="116" y="12"/>
                </a:cubicBezTo>
              </a:path>
            </a:pathLst>
          </a:custGeom>
          <a:solidFill>
            <a:srgbClr val="D9DA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3" name="PA-简单769"/>
          <p:cNvSpPr/>
          <p:nvPr>
            <p:custDataLst>
              <p:tags r:id="rId55"/>
            </p:custDataLst>
          </p:nvPr>
        </p:nvSpPr>
        <p:spPr bwMode="auto">
          <a:xfrm rot="60000">
            <a:off x="2249448" y="1669650"/>
            <a:ext cx="200430" cy="346197"/>
          </a:xfrm>
          <a:custGeom>
            <a:avLst/>
            <a:gdLst>
              <a:gd name="T0" fmla="*/ 51 w 116"/>
              <a:gd name="T1" fmla="*/ 0 h 210"/>
              <a:gd name="T2" fmla="*/ 0 w 116"/>
              <a:gd name="T3" fmla="*/ 200 h 210"/>
              <a:gd name="T4" fmla="*/ 69 w 116"/>
              <a:gd name="T5" fmla="*/ 210 h 210"/>
              <a:gd name="T6" fmla="*/ 116 w 116"/>
              <a:gd name="T7" fmla="*/ 21 h 210"/>
              <a:gd name="T8" fmla="*/ 51 w 116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210">
                <a:moveTo>
                  <a:pt x="51" y="0"/>
                </a:moveTo>
                <a:cubicBezTo>
                  <a:pt x="0" y="200"/>
                  <a:pt x="0" y="200"/>
                  <a:pt x="0" y="200"/>
                </a:cubicBezTo>
                <a:cubicBezTo>
                  <a:pt x="22" y="205"/>
                  <a:pt x="45" y="209"/>
                  <a:pt x="69" y="210"/>
                </a:cubicBezTo>
                <a:cubicBezTo>
                  <a:pt x="85" y="145"/>
                  <a:pt x="100" y="86"/>
                  <a:pt x="116" y="21"/>
                </a:cubicBezTo>
                <a:cubicBezTo>
                  <a:pt x="91" y="12"/>
                  <a:pt x="71" y="6"/>
                  <a:pt x="51" y="0"/>
                </a:cubicBezTo>
                <a:close/>
              </a:path>
            </a:pathLst>
          </a:custGeom>
          <a:solidFill>
            <a:srgbClr val="D5D3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4" name="PA-简单770"/>
          <p:cNvSpPr/>
          <p:nvPr>
            <p:custDataLst>
              <p:tags r:id="rId56"/>
            </p:custDataLst>
          </p:nvPr>
        </p:nvSpPr>
        <p:spPr bwMode="auto">
          <a:xfrm rot="60000">
            <a:off x="2240201" y="1999892"/>
            <a:ext cx="127546" cy="48589"/>
          </a:xfrm>
          <a:custGeom>
            <a:avLst/>
            <a:gdLst>
              <a:gd name="T0" fmla="*/ 5 w 74"/>
              <a:gd name="T1" fmla="*/ 0 h 29"/>
              <a:gd name="T2" fmla="*/ 0 w 74"/>
              <a:gd name="T3" fmla="*/ 21 h 29"/>
              <a:gd name="T4" fmla="*/ 55 w 74"/>
              <a:gd name="T5" fmla="*/ 29 h 29"/>
              <a:gd name="T6" fmla="*/ 74 w 74"/>
              <a:gd name="T7" fmla="*/ 10 h 29"/>
              <a:gd name="T8" fmla="*/ 5 w 74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29">
                <a:moveTo>
                  <a:pt x="5" y="0"/>
                </a:moveTo>
                <a:cubicBezTo>
                  <a:pt x="0" y="21"/>
                  <a:pt x="0" y="21"/>
                  <a:pt x="0" y="21"/>
                </a:cubicBezTo>
                <a:cubicBezTo>
                  <a:pt x="18" y="25"/>
                  <a:pt x="37" y="28"/>
                  <a:pt x="55" y="29"/>
                </a:cubicBezTo>
                <a:cubicBezTo>
                  <a:pt x="60" y="22"/>
                  <a:pt x="66" y="16"/>
                  <a:pt x="74" y="10"/>
                </a:cubicBezTo>
                <a:cubicBezTo>
                  <a:pt x="50" y="9"/>
                  <a:pt x="27" y="5"/>
                  <a:pt x="5" y="0"/>
                </a:cubicBezTo>
                <a:close/>
              </a:path>
            </a:pathLst>
          </a:custGeom>
          <a:solidFill>
            <a:srgbClr val="ADA6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5" name="PA-简单771"/>
          <p:cNvSpPr/>
          <p:nvPr>
            <p:custDataLst>
              <p:tags r:id="rId57"/>
            </p:custDataLst>
          </p:nvPr>
        </p:nvSpPr>
        <p:spPr bwMode="auto">
          <a:xfrm rot="60000">
            <a:off x="2137443" y="1958458"/>
            <a:ext cx="109325" cy="72884"/>
          </a:xfrm>
          <a:custGeom>
            <a:avLst/>
            <a:gdLst>
              <a:gd name="T0" fmla="*/ 0 w 65"/>
              <a:gd name="T1" fmla="*/ 0 h 45"/>
              <a:gd name="T2" fmla="*/ 8 w 65"/>
              <a:gd name="T3" fmla="*/ 26 h 45"/>
              <a:gd name="T4" fmla="*/ 60 w 65"/>
              <a:gd name="T5" fmla="*/ 45 h 45"/>
              <a:gd name="T6" fmla="*/ 65 w 65"/>
              <a:gd name="T7" fmla="*/ 24 h 45"/>
              <a:gd name="T8" fmla="*/ 0 w 65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5">
                <a:moveTo>
                  <a:pt x="0" y="0"/>
                </a:moveTo>
                <a:cubicBezTo>
                  <a:pt x="4" y="9"/>
                  <a:pt x="7" y="17"/>
                  <a:pt x="8" y="26"/>
                </a:cubicBezTo>
                <a:cubicBezTo>
                  <a:pt x="24" y="34"/>
                  <a:pt x="42" y="40"/>
                  <a:pt x="60" y="45"/>
                </a:cubicBezTo>
                <a:cubicBezTo>
                  <a:pt x="65" y="24"/>
                  <a:pt x="65" y="24"/>
                  <a:pt x="65" y="24"/>
                </a:cubicBezTo>
                <a:cubicBezTo>
                  <a:pt x="43" y="18"/>
                  <a:pt x="22" y="11"/>
                  <a:pt x="0" y="0"/>
                </a:cubicBezTo>
              </a:path>
            </a:pathLst>
          </a:custGeom>
          <a:solidFill>
            <a:srgbClr val="CEC9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6" name="PA-简单772"/>
          <p:cNvSpPr/>
          <p:nvPr>
            <p:custDataLst>
              <p:tags r:id="rId58"/>
            </p:custDataLst>
          </p:nvPr>
        </p:nvSpPr>
        <p:spPr bwMode="auto">
          <a:xfrm rot="60000">
            <a:off x="2340529" y="1634003"/>
            <a:ext cx="112363" cy="72884"/>
          </a:xfrm>
          <a:custGeom>
            <a:avLst/>
            <a:gdLst>
              <a:gd name="T0" fmla="*/ 5 w 65"/>
              <a:gd name="T1" fmla="*/ 0 h 44"/>
              <a:gd name="T2" fmla="*/ 0 w 65"/>
              <a:gd name="T3" fmla="*/ 23 h 44"/>
              <a:gd name="T4" fmla="*/ 65 w 65"/>
              <a:gd name="T5" fmla="*/ 44 h 44"/>
              <a:gd name="T6" fmla="*/ 56 w 65"/>
              <a:gd name="T7" fmla="*/ 17 h 44"/>
              <a:gd name="T8" fmla="*/ 5 w 65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4">
                <a:moveTo>
                  <a:pt x="5" y="0"/>
                </a:moveTo>
                <a:cubicBezTo>
                  <a:pt x="0" y="23"/>
                  <a:pt x="0" y="23"/>
                  <a:pt x="0" y="23"/>
                </a:cubicBezTo>
                <a:cubicBezTo>
                  <a:pt x="20" y="29"/>
                  <a:pt x="40" y="35"/>
                  <a:pt x="65" y="44"/>
                </a:cubicBezTo>
                <a:cubicBezTo>
                  <a:pt x="62" y="35"/>
                  <a:pt x="59" y="26"/>
                  <a:pt x="56" y="17"/>
                </a:cubicBezTo>
                <a:cubicBezTo>
                  <a:pt x="39" y="10"/>
                  <a:pt x="22" y="4"/>
                  <a:pt x="5" y="0"/>
                </a:cubicBezTo>
                <a:close/>
              </a:path>
            </a:pathLst>
          </a:custGeom>
          <a:solidFill>
            <a:srgbClr val="CEC9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7" name="PA-简单773"/>
          <p:cNvSpPr/>
          <p:nvPr>
            <p:custDataLst>
              <p:tags r:id="rId59"/>
            </p:custDataLst>
          </p:nvPr>
        </p:nvSpPr>
        <p:spPr bwMode="auto">
          <a:xfrm rot="60000">
            <a:off x="2225623" y="1613878"/>
            <a:ext cx="124511" cy="54663"/>
          </a:xfrm>
          <a:custGeom>
            <a:avLst/>
            <a:gdLst>
              <a:gd name="T0" fmla="*/ 73 w 73"/>
              <a:gd name="T1" fmla="*/ 10 h 33"/>
              <a:gd name="T2" fmla="*/ 21 w 73"/>
              <a:gd name="T3" fmla="*/ 0 h 33"/>
              <a:gd name="T4" fmla="*/ 0 w 73"/>
              <a:gd name="T5" fmla="*/ 21 h 33"/>
              <a:gd name="T6" fmla="*/ 68 w 73"/>
              <a:gd name="T7" fmla="*/ 33 h 33"/>
              <a:gd name="T8" fmla="*/ 73 w 73"/>
              <a:gd name="T9" fmla="*/ 1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3">
                <a:moveTo>
                  <a:pt x="73" y="10"/>
                </a:moveTo>
                <a:cubicBezTo>
                  <a:pt x="57" y="6"/>
                  <a:pt x="40" y="3"/>
                  <a:pt x="21" y="0"/>
                </a:cubicBezTo>
                <a:cubicBezTo>
                  <a:pt x="14" y="7"/>
                  <a:pt x="7" y="14"/>
                  <a:pt x="0" y="21"/>
                </a:cubicBezTo>
                <a:cubicBezTo>
                  <a:pt x="27" y="24"/>
                  <a:pt x="47" y="28"/>
                  <a:pt x="68" y="33"/>
                </a:cubicBezTo>
                <a:cubicBezTo>
                  <a:pt x="73" y="10"/>
                  <a:pt x="73" y="10"/>
                  <a:pt x="73" y="10"/>
                </a:cubicBezTo>
              </a:path>
            </a:pathLst>
          </a:custGeom>
          <a:solidFill>
            <a:srgbClr val="D5D3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8" name="PA-简单774"/>
          <p:cNvSpPr/>
          <p:nvPr>
            <p:custDataLst>
              <p:tags r:id="rId60"/>
            </p:custDataLst>
          </p:nvPr>
        </p:nvSpPr>
        <p:spPr bwMode="auto">
          <a:xfrm rot="60000">
            <a:off x="2350197" y="1615813"/>
            <a:ext cx="97178" cy="45553"/>
          </a:xfrm>
          <a:custGeom>
            <a:avLst/>
            <a:gdLst>
              <a:gd name="T0" fmla="*/ 51 w 55"/>
              <a:gd name="T1" fmla="*/ 28 h 28"/>
              <a:gd name="T2" fmla="*/ 52 w 55"/>
              <a:gd name="T3" fmla="*/ 28 h 28"/>
              <a:gd name="T4" fmla="*/ 55 w 55"/>
              <a:gd name="T5" fmla="*/ 16 h 28"/>
              <a:gd name="T6" fmla="*/ 3 w 55"/>
              <a:gd name="T7" fmla="*/ 0 h 28"/>
              <a:gd name="T8" fmla="*/ 0 w 55"/>
              <a:gd name="T9" fmla="*/ 11 h 28"/>
              <a:gd name="T10" fmla="*/ 51 w 55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28">
                <a:moveTo>
                  <a:pt x="51" y="28"/>
                </a:moveTo>
                <a:cubicBezTo>
                  <a:pt x="52" y="28"/>
                  <a:pt x="52" y="28"/>
                  <a:pt x="52" y="28"/>
                </a:cubicBezTo>
                <a:cubicBezTo>
                  <a:pt x="53" y="24"/>
                  <a:pt x="54" y="20"/>
                  <a:pt x="55" y="16"/>
                </a:cubicBezTo>
                <a:cubicBezTo>
                  <a:pt x="38" y="10"/>
                  <a:pt x="20" y="4"/>
                  <a:pt x="3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17" y="15"/>
                  <a:pt x="34" y="21"/>
                  <a:pt x="51" y="28"/>
                </a:cubicBezTo>
                <a:close/>
              </a:path>
            </a:pathLst>
          </a:custGeom>
          <a:solidFill>
            <a:srgbClr val="D9DA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9" name="PA-简单775"/>
          <p:cNvSpPr/>
          <p:nvPr>
            <p:custDataLst>
              <p:tags r:id="rId61"/>
            </p:custDataLst>
          </p:nvPr>
        </p:nvSpPr>
        <p:spPr bwMode="auto">
          <a:xfrm rot="60000">
            <a:off x="2262539" y="1596032"/>
            <a:ext cx="94142" cy="36442"/>
          </a:xfrm>
          <a:custGeom>
            <a:avLst/>
            <a:gdLst>
              <a:gd name="T0" fmla="*/ 55 w 55"/>
              <a:gd name="T1" fmla="*/ 10 h 21"/>
              <a:gd name="T2" fmla="*/ 3 w 55"/>
              <a:gd name="T3" fmla="*/ 0 h 21"/>
              <a:gd name="T4" fmla="*/ 0 w 55"/>
              <a:gd name="T5" fmla="*/ 11 h 21"/>
              <a:gd name="T6" fmla="*/ 52 w 55"/>
              <a:gd name="T7" fmla="*/ 21 h 21"/>
              <a:gd name="T8" fmla="*/ 55 w 55"/>
              <a:gd name="T9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1">
                <a:moveTo>
                  <a:pt x="55" y="10"/>
                </a:moveTo>
                <a:cubicBezTo>
                  <a:pt x="37" y="5"/>
                  <a:pt x="20" y="2"/>
                  <a:pt x="3" y="0"/>
                </a:cubicBezTo>
                <a:cubicBezTo>
                  <a:pt x="2" y="4"/>
                  <a:pt x="1" y="8"/>
                  <a:pt x="0" y="11"/>
                </a:cubicBezTo>
                <a:cubicBezTo>
                  <a:pt x="19" y="14"/>
                  <a:pt x="36" y="17"/>
                  <a:pt x="52" y="21"/>
                </a:cubicBezTo>
                <a:lnTo>
                  <a:pt x="55" y="10"/>
                </a:lnTo>
                <a:close/>
              </a:path>
            </a:pathLst>
          </a:custGeom>
          <a:solidFill>
            <a:srgbClr val="F4F4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0" name="PA-简单776"/>
          <p:cNvSpPr/>
          <p:nvPr>
            <p:custDataLst>
              <p:tags r:id="rId62"/>
            </p:custDataLst>
          </p:nvPr>
        </p:nvSpPr>
        <p:spPr bwMode="auto">
          <a:xfrm rot="60000">
            <a:off x="2274239" y="1620005"/>
            <a:ext cx="33406" cy="39480"/>
          </a:xfrm>
          <a:custGeom>
            <a:avLst/>
            <a:gdLst>
              <a:gd name="T0" fmla="*/ 8 w 11"/>
              <a:gd name="T1" fmla="*/ 0 h 13"/>
              <a:gd name="T2" fmla="*/ 0 w 11"/>
              <a:gd name="T3" fmla="*/ 12 h 13"/>
              <a:gd name="T4" fmla="*/ 7 w 11"/>
              <a:gd name="T5" fmla="*/ 13 h 13"/>
              <a:gd name="T6" fmla="*/ 11 w 11"/>
              <a:gd name="T7" fmla="*/ 1 h 13"/>
              <a:gd name="T8" fmla="*/ 8 w 11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8" y="0"/>
                </a:moveTo>
                <a:lnTo>
                  <a:pt x="0" y="12"/>
                </a:lnTo>
                <a:lnTo>
                  <a:pt x="7" y="13"/>
                </a:lnTo>
                <a:lnTo>
                  <a:pt x="11" y="1"/>
                </a:lnTo>
                <a:lnTo>
                  <a:pt x="8" y="0"/>
                </a:lnTo>
                <a:close/>
              </a:path>
            </a:pathLst>
          </a:custGeom>
          <a:solidFill>
            <a:srgbClr val="FFFE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1" name="PA-简单777"/>
          <p:cNvSpPr/>
          <p:nvPr>
            <p:custDataLst>
              <p:tags r:id="rId63"/>
            </p:custDataLst>
          </p:nvPr>
        </p:nvSpPr>
        <p:spPr bwMode="auto">
          <a:xfrm rot="60000">
            <a:off x="2274239" y="1620005"/>
            <a:ext cx="33406" cy="39480"/>
          </a:xfrm>
          <a:custGeom>
            <a:avLst/>
            <a:gdLst>
              <a:gd name="T0" fmla="*/ 8 w 11"/>
              <a:gd name="T1" fmla="*/ 0 h 13"/>
              <a:gd name="T2" fmla="*/ 0 w 11"/>
              <a:gd name="T3" fmla="*/ 12 h 13"/>
              <a:gd name="T4" fmla="*/ 7 w 11"/>
              <a:gd name="T5" fmla="*/ 13 h 13"/>
              <a:gd name="T6" fmla="*/ 11 w 11"/>
              <a:gd name="T7" fmla="*/ 1 h 13"/>
              <a:gd name="T8" fmla="*/ 8 w 11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8" y="0"/>
                </a:moveTo>
                <a:lnTo>
                  <a:pt x="0" y="12"/>
                </a:lnTo>
                <a:lnTo>
                  <a:pt x="7" y="13"/>
                </a:lnTo>
                <a:lnTo>
                  <a:pt x="11" y="1"/>
                </a:lnTo>
                <a:lnTo>
                  <a:pt x="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2" name="PA-简单778"/>
          <p:cNvSpPr/>
          <p:nvPr>
            <p:custDataLst>
              <p:tags r:id="rId64"/>
            </p:custDataLst>
          </p:nvPr>
        </p:nvSpPr>
        <p:spPr bwMode="auto">
          <a:xfrm rot="60000">
            <a:off x="2261621" y="1706145"/>
            <a:ext cx="182209" cy="270278"/>
          </a:xfrm>
          <a:custGeom>
            <a:avLst/>
            <a:gdLst>
              <a:gd name="T0" fmla="*/ 38 w 104"/>
              <a:gd name="T1" fmla="*/ 0 h 163"/>
              <a:gd name="T2" fmla="*/ 0 w 104"/>
              <a:gd name="T3" fmla="*/ 150 h 163"/>
              <a:gd name="T4" fmla="*/ 68 w 104"/>
              <a:gd name="T5" fmla="*/ 163 h 163"/>
              <a:gd name="T6" fmla="*/ 104 w 104"/>
              <a:gd name="T7" fmla="*/ 21 h 163"/>
              <a:gd name="T8" fmla="*/ 38 w 104"/>
              <a:gd name="T9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63">
                <a:moveTo>
                  <a:pt x="38" y="0"/>
                </a:moveTo>
                <a:cubicBezTo>
                  <a:pt x="0" y="150"/>
                  <a:pt x="0" y="150"/>
                  <a:pt x="0" y="150"/>
                </a:cubicBezTo>
                <a:cubicBezTo>
                  <a:pt x="22" y="156"/>
                  <a:pt x="45" y="160"/>
                  <a:pt x="68" y="163"/>
                </a:cubicBezTo>
                <a:cubicBezTo>
                  <a:pt x="80" y="116"/>
                  <a:pt x="92" y="68"/>
                  <a:pt x="104" y="21"/>
                </a:cubicBezTo>
                <a:cubicBezTo>
                  <a:pt x="82" y="13"/>
                  <a:pt x="60" y="6"/>
                  <a:pt x="38" y="0"/>
                </a:cubicBezTo>
                <a:close/>
              </a:path>
            </a:pathLst>
          </a:custGeom>
          <a:solidFill>
            <a:srgbClr val="FF4E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3" name="PA-简单779"/>
          <p:cNvSpPr/>
          <p:nvPr>
            <p:custDataLst>
              <p:tags r:id="rId65"/>
            </p:custDataLst>
          </p:nvPr>
        </p:nvSpPr>
        <p:spPr bwMode="auto">
          <a:xfrm rot="60000">
            <a:off x="2149646" y="1682902"/>
            <a:ext cx="179173" cy="270278"/>
          </a:xfrm>
          <a:custGeom>
            <a:avLst/>
            <a:gdLst>
              <a:gd name="T0" fmla="*/ 36 w 104"/>
              <a:gd name="T1" fmla="*/ 0 h 163"/>
              <a:gd name="T2" fmla="*/ 0 w 104"/>
              <a:gd name="T3" fmla="*/ 143 h 163"/>
              <a:gd name="T4" fmla="*/ 66 w 104"/>
              <a:gd name="T5" fmla="*/ 163 h 163"/>
              <a:gd name="T6" fmla="*/ 104 w 104"/>
              <a:gd name="T7" fmla="*/ 13 h 163"/>
              <a:gd name="T8" fmla="*/ 36 w 104"/>
              <a:gd name="T9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63">
                <a:moveTo>
                  <a:pt x="36" y="0"/>
                </a:moveTo>
                <a:cubicBezTo>
                  <a:pt x="24" y="48"/>
                  <a:pt x="12" y="95"/>
                  <a:pt x="0" y="143"/>
                </a:cubicBezTo>
                <a:cubicBezTo>
                  <a:pt x="22" y="151"/>
                  <a:pt x="44" y="158"/>
                  <a:pt x="66" y="163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82" y="8"/>
                  <a:pt x="59" y="3"/>
                  <a:pt x="36" y="0"/>
                </a:cubicBezTo>
              </a:path>
            </a:pathLst>
          </a:custGeom>
          <a:solidFill>
            <a:srgbClr val="FF6A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4" name="PA-简单780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 rot="60000">
            <a:off x="2261457" y="1656229"/>
            <a:ext cx="33406" cy="39480"/>
          </a:xfrm>
          <a:prstGeom prst="rect">
            <a:avLst/>
          </a:prstGeom>
          <a:solidFill>
            <a:srgbClr val="ECED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5" name="PA-简单781"/>
          <p:cNvSpPr/>
          <p:nvPr>
            <p:custDataLst>
              <p:tags r:id="rId67"/>
            </p:custDataLst>
          </p:nvPr>
        </p:nvSpPr>
        <p:spPr bwMode="auto">
          <a:xfrm rot="60000">
            <a:off x="2295205" y="1653486"/>
            <a:ext cx="0" cy="6074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3 h 3"/>
              <a:gd name="T6" fmla="*/ 0 w 1"/>
              <a:gd name="T7" fmla="*/ 3 h 3"/>
              <a:gd name="T8" fmla="*/ 1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EAE9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6" name="PA-简单782"/>
          <p:cNvSpPr/>
          <p:nvPr>
            <p:custDataLst>
              <p:tags r:id="rId68"/>
            </p:custDataLst>
          </p:nvPr>
        </p:nvSpPr>
        <p:spPr bwMode="auto">
          <a:xfrm rot="60000">
            <a:off x="2180567" y="1934248"/>
            <a:ext cx="33406" cy="51627"/>
          </a:xfrm>
          <a:custGeom>
            <a:avLst/>
            <a:gdLst>
              <a:gd name="T0" fmla="*/ 7 w 19"/>
              <a:gd name="T1" fmla="*/ 0 h 31"/>
              <a:gd name="T2" fmla="*/ 0 w 19"/>
              <a:gd name="T3" fmla="*/ 27 h 31"/>
              <a:gd name="T4" fmla="*/ 13 w 19"/>
              <a:gd name="T5" fmla="*/ 31 h 31"/>
              <a:gd name="T6" fmla="*/ 19 w 19"/>
              <a:gd name="T7" fmla="*/ 4 h 31"/>
              <a:gd name="T8" fmla="*/ 7 w 19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7" y="0"/>
                </a:moveTo>
                <a:cubicBezTo>
                  <a:pt x="0" y="27"/>
                  <a:pt x="0" y="27"/>
                  <a:pt x="0" y="27"/>
                </a:cubicBezTo>
                <a:cubicBezTo>
                  <a:pt x="13" y="31"/>
                  <a:pt x="13" y="31"/>
                  <a:pt x="13" y="31"/>
                </a:cubicBezTo>
                <a:cubicBezTo>
                  <a:pt x="19" y="4"/>
                  <a:pt x="19" y="4"/>
                  <a:pt x="19" y="4"/>
                </a:cubicBezTo>
                <a:cubicBezTo>
                  <a:pt x="15" y="3"/>
                  <a:pt x="11" y="1"/>
                  <a:pt x="7" y="0"/>
                </a:cubicBezTo>
              </a:path>
            </a:pathLst>
          </a:custGeom>
          <a:solidFill>
            <a:srgbClr val="ECED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7" name="PA-简单783"/>
          <p:cNvSpPr/>
          <p:nvPr>
            <p:custDataLst>
              <p:tags r:id="rId69"/>
            </p:custDataLst>
          </p:nvPr>
        </p:nvSpPr>
        <p:spPr bwMode="auto">
          <a:xfrm rot="60000">
            <a:off x="2273948" y="1653300"/>
            <a:ext cx="21259" cy="6074"/>
          </a:xfrm>
          <a:custGeom>
            <a:avLst/>
            <a:gdLst>
              <a:gd name="T0" fmla="*/ 7 w 7"/>
              <a:gd name="T1" fmla="*/ 0 h 2"/>
              <a:gd name="T2" fmla="*/ 0 w 7"/>
              <a:gd name="T3" fmla="*/ 1 h 2"/>
              <a:gd name="T4" fmla="*/ 7 w 7"/>
              <a:gd name="T5" fmla="*/ 2 h 2"/>
              <a:gd name="T6" fmla="*/ 7 w 7"/>
              <a:gd name="T7" fmla="*/ 2 h 2"/>
              <a:gd name="T8" fmla="*/ 7 w 7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">
                <a:moveTo>
                  <a:pt x="7" y="0"/>
                </a:moveTo>
                <a:lnTo>
                  <a:pt x="0" y="1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  <a:close/>
              </a:path>
            </a:pathLst>
          </a:custGeom>
          <a:solidFill>
            <a:srgbClr val="FFFF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8" name="PA-简单784"/>
          <p:cNvSpPr/>
          <p:nvPr>
            <p:custDataLst>
              <p:tags r:id="rId70"/>
            </p:custDataLst>
          </p:nvPr>
        </p:nvSpPr>
        <p:spPr bwMode="auto">
          <a:xfrm rot="60000">
            <a:off x="2273948" y="1653300"/>
            <a:ext cx="21259" cy="6074"/>
          </a:xfrm>
          <a:custGeom>
            <a:avLst/>
            <a:gdLst>
              <a:gd name="T0" fmla="*/ 7 w 7"/>
              <a:gd name="T1" fmla="*/ 0 h 2"/>
              <a:gd name="T2" fmla="*/ 0 w 7"/>
              <a:gd name="T3" fmla="*/ 1 h 2"/>
              <a:gd name="T4" fmla="*/ 7 w 7"/>
              <a:gd name="T5" fmla="*/ 2 h 2"/>
              <a:gd name="T6" fmla="*/ 7 w 7"/>
              <a:gd name="T7" fmla="*/ 2 h 2"/>
              <a:gd name="T8" fmla="*/ 7 w 7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">
                <a:moveTo>
                  <a:pt x="7" y="0"/>
                </a:moveTo>
                <a:lnTo>
                  <a:pt x="0" y="1"/>
                </a:lnTo>
                <a:lnTo>
                  <a:pt x="7" y="2"/>
                </a:lnTo>
                <a:lnTo>
                  <a:pt x="7" y="2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9" name="PA-简单785"/>
          <p:cNvSpPr/>
          <p:nvPr>
            <p:custDataLst>
              <p:tags r:id="rId71"/>
            </p:custDataLst>
          </p:nvPr>
        </p:nvSpPr>
        <p:spPr bwMode="auto">
          <a:xfrm rot="60000">
            <a:off x="2195226" y="1692013"/>
            <a:ext cx="88069" cy="249019"/>
          </a:xfrm>
          <a:custGeom>
            <a:avLst/>
            <a:gdLst>
              <a:gd name="T0" fmla="*/ 37 w 50"/>
              <a:gd name="T1" fmla="*/ 0 h 151"/>
              <a:gd name="T2" fmla="*/ 0 w 50"/>
              <a:gd name="T3" fmla="*/ 147 h 151"/>
              <a:gd name="T4" fmla="*/ 12 w 50"/>
              <a:gd name="T5" fmla="*/ 151 h 151"/>
              <a:gd name="T6" fmla="*/ 50 w 50"/>
              <a:gd name="T7" fmla="*/ 2 h 151"/>
              <a:gd name="T8" fmla="*/ 37 w 50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51">
                <a:moveTo>
                  <a:pt x="37" y="0"/>
                </a:moveTo>
                <a:cubicBezTo>
                  <a:pt x="0" y="147"/>
                  <a:pt x="0" y="147"/>
                  <a:pt x="0" y="147"/>
                </a:cubicBezTo>
                <a:cubicBezTo>
                  <a:pt x="4" y="148"/>
                  <a:pt x="8" y="150"/>
                  <a:pt x="12" y="151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1"/>
                  <a:pt x="41" y="0"/>
                  <a:pt x="37" y="0"/>
                </a:cubicBezTo>
              </a:path>
            </a:pathLst>
          </a:custGeom>
          <a:solidFill>
            <a:srgbClr val="FFB4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ldLvl="0" animBg="1"/>
      <p:bldP spid="57" grpId="0" bldLvl="0" animBg="1"/>
      <p:bldP spid="23" grpId="0"/>
      <p:bldP spid="68" grpId="0" bldLvl="0" animBg="1"/>
      <p:bldP spid="69" grpId="0" bldLvl="0" animBg="1"/>
      <p:bldP spid="70" grpId="0"/>
      <p:bldP spid="73" grpId="0" bldLvl="0" animBg="1"/>
      <p:bldP spid="74" grpId="0" bldLvl="0" animBg="1"/>
      <p:bldP spid="75" grpId="0"/>
      <p:bldP spid="102" grpId="0" bldLvl="0" animBg="1"/>
      <p:bldP spid="103" grpId="0" bldLvl="0" animBg="1"/>
      <p:bldP spid="104" grpId="0" bldLvl="0" animBg="1"/>
      <p:bldP spid="105" grpId="0" bldLvl="0" animBg="1"/>
      <p:bldP spid="106" grpId="0" bldLvl="0" animBg="1"/>
      <p:bldP spid="107" grpId="0" bldLvl="0" animBg="1"/>
      <p:bldP spid="108" grpId="0" bldLvl="0" animBg="1"/>
      <p:bldP spid="109" grpId="0" bldLvl="0" animBg="1"/>
      <p:bldP spid="110" grpId="0" bldLvl="0" animBg="1"/>
      <p:bldP spid="111" grpId="0" bldLvl="0" animBg="1"/>
      <p:bldP spid="112" grpId="0" bldLvl="0" animBg="1"/>
      <p:bldP spid="113" grpId="0" bldLvl="0" animBg="1"/>
      <p:bldP spid="114" grpId="0" bldLvl="0" animBg="1"/>
      <p:bldP spid="115" grpId="0" bldLvl="0" animBg="1"/>
      <p:bldP spid="116" grpId="0" bldLvl="0" animBg="1"/>
      <p:bldP spid="117" grpId="0" bldLvl="0" animBg="1"/>
      <p:bldP spid="118" grpId="0" bldLvl="0" animBg="1"/>
      <p:bldP spid="119" grpId="0" bldLvl="0" animBg="1"/>
      <p:bldP spid="120" grpId="0" bldLvl="0" animBg="1"/>
      <p:bldP spid="121" grpId="0" bldLvl="0" animBg="1"/>
      <p:bldP spid="122" grpId="0" bldLvl="0" animBg="1"/>
      <p:bldP spid="123" grpId="0" bldLvl="0" animBg="1"/>
      <p:bldP spid="124" grpId="0" bldLvl="0" animBg="1"/>
      <p:bldP spid="125" grpId="0" bldLvl="0" animBg="1"/>
      <p:bldP spid="126" grpId="0" bldLvl="0" animBg="1"/>
      <p:bldP spid="127" grpId="0" bldLvl="0" animBg="1"/>
      <p:bldP spid="128" grpId="0" bldLvl="0" animBg="1"/>
      <p:bldP spid="129" grpId="0" bldLvl="0" animBg="1"/>
      <p:bldP spid="130" grpId="0" bldLvl="0" animBg="1"/>
      <p:bldP spid="131" grpId="0" bldLvl="0" animBg="1"/>
      <p:bldP spid="132" grpId="0" bldLvl="0" animBg="1"/>
      <p:bldP spid="133" grpId="0" bldLvl="0" animBg="1"/>
      <p:bldP spid="134" grpId="0" bldLvl="0" animBg="1"/>
      <p:bldP spid="135" grpId="0" bldLvl="0" animBg="1"/>
      <p:bldP spid="136" grpId="0" bldLvl="0" animBg="1"/>
      <p:bldP spid="137" grpId="0" bldLvl="0" animBg="1"/>
      <p:bldP spid="138" grpId="0" bldLvl="0" animBg="1"/>
      <p:bldP spid="139" grpId="0" bldLvl="0" animBg="1"/>
      <p:bldP spid="140" grpId="0" bldLvl="0" animBg="1"/>
      <p:bldP spid="141" grpId="0" bldLvl="0" animBg="1"/>
      <p:bldP spid="142" grpId="0" bldLvl="0" animBg="1"/>
      <p:bldP spid="143" grpId="0" bldLvl="0" animBg="1"/>
      <p:bldP spid="144" grpId="0" bldLvl="0" animBg="1"/>
      <p:bldP spid="145" grpId="0" bldLvl="0" animBg="1"/>
      <p:bldP spid="146" grpId="0" bldLvl="0" animBg="1"/>
      <p:bldP spid="147" grpId="0" bldLvl="0" animBg="1"/>
      <p:bldP spid="148" grpId="0" bldLvl="0" animBg="1"/>
      <p:bldP spid="149" grpId="0" bldLvl="0" animBg="1"/>
      <p:bldP spid="150" grpId="0" bldLvl="0" animBg="1"/>
      <p:bldP spid="151" grpId="0"/>
      <p:bldP spid="152" grpId="0" bldLvl="0" animBg="1"/>
      <p:bldP spid="153" grpId="0" bldLvl="0" animBg="1"/>
      <p:bldP spid="154" grpId="0" bldLvl="0" animBg="1"/>
      <p:bldP spid="155" grpId="0" bldLvl="0" animBg="1"/>
      <p:bldP spid="156" grpId="0" bldLvl="0" animBg="1"/>
      <p:bldP spid="157" grpId="0" bldLvl="0" animBg="1"/>
      <p:bldP spid="158" grpId="0"/>
      <p:bldP spid="15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 descr="图片3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4" name="PA-简单786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27" name="PA-圆角矩形 1326"/>
          <p:cNvSpPr/>
          <p:nvPr>
            <p:custDataLst>
              <p:tags r:id="rId2"/>
            </p:custDataLst>
          </p:nvPr>
        </p:nvSpPr>
        <p:spPr>
          <a:xfrm rot="16200000">
            <a:off x="-457200" y="3072130"/>
            <a:ext cx="3888105" cy="8509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PA-简单788"/>
          <p:cNvSpPr txBox="1"/>
          <p:nvPr>
            <p:custDataLst>
              <p:tags r:id="rId3"/>
            </p:custDataLst>
          </p:nvPr>
        </p:nvSpPr>
        <p:spPr>
          <a:xfrm>
            <a:off x="5205372" y="936339"/>
            <a:ext cx="1781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目  录</a:t>
            </a:r>
          </a:p>
        </p:txBody>
      </p:sp>
      <p:sp>
        <p:nvSpPr>
          <p:cNvPr id="9" name="PA-简单789"/>
          <p:cNvSpPr txBox="1"/>
          <p:nvPr>
            <p:custDataLst>
              <p:tags r:id="rId4"/>
            </p:custDataLst>
          </p:nvPr>
        </p:nvSpPr>
        <p:spPr>
          <a:xfrm>
            <a:off x="1235206" y="2560354"/>
            <a:ext cx="677108" cy="20354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第二章节</a:t>
            </a:r>
          </a:p>
        </p:txBody>
      </p:sp>
      <p:sp>
        <p:nvSpPr>
          <p:cNvPr id="198" name="PA-简单790"/>
          <p:cNvSpPr txBox="1"/>
          <p:nvPr>
            <p:custDataLst>
              <p:tags r:id="rId5"/>
            </p:custDataLst>
          </p:nvPr>
        </p:nvSpPr>
        <p:spPr>
          <a:xfrm>
            <a:off x="2612568" y="3445040"/>
            <a:ext cx="2222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accent2"/>
                </a:solidFill>
                <a:cs typeface="+mn-ea"/>
                <a:sym typeface="+mn-lt"/>
              </a:rPr>
              <a:t>PART 02</a:t>
            </a:r>
            <a:endParaRPr lang="zh-CN" altLang="en-US" sz="36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99" name="PA-简单791"/>
          <p:cNvSpPr txBox="1"/>
          <p:nvPr>
            <p:custDataLst>
              <p:tags r:id="rId6"/>
            </p:custDataLst>
          </p:nvPr>
        </p:nvSpPr>
        <p:spPr>
          <a:xfrm>
            <a:off x="2594699" y="1898359"/>
            <a:ext cx="61766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垃圾分类的现状</a:t>
            </a:r>
          </a:p>
        </p:txBody>
      </p:sp>
      <p:sp>
        <p:nvSpPr>
          <p:cNvPr id="200" name="PA-简单792"/>
          <p:cNvSpPr/>
          <p:nvPr>
            <p:custDataLst>
              <p:tags r:id="rId7"/>
            </p:custDataLst>
          </p:nvPr>
        </p:nvSpPr>
        <p:spPr>
          <a:xfrm>
            <a:off x="2749302" y="3234955"/>
            <a:ext cx="2407920" cy="144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0" name="PA-简单79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5321423" y="3445040"/>
            <a:ext cx="5938594" cy="2842967"/>
          </a:xfrm>
          <a:prstGeom prst="rect">
            <a:avLst/>
          </a:prstGeom>
        </p:spPr>
      </p:pic>
      <p:grpSp>
        <p:nvGrpSpPr>
          <p:cNvPr id="202" name="PA-简单795"/>
          <p:cNvGrpSpPr/>
          <p:nvPr>
            <p:custDataLst>
              <p:tags r:id="rId9"/>
            </p:custDataLst>
          </p:nvPr>
        </p:nvGrpSpPr>
        <p:grpSpPr>
          <a:xfrm rot="14472895">
            <a:off x="9980399" y="2263696"/>
            <a:ext cx="286140" cy="480229"/>
            <a:chOff x="1579822" y="1519572"/>
            <a:chExt cx="225323" cy="335246"/>
          </a:xfrm>
        </p:grpSpPr>
        <p:sp>
          <p:nvSpPr>
            <p:cNvPr id="203" name="PA-任意多边形 81"/>
            <p:cNvSpPr/>
            <p:nvPr>
              <p:custDataLst>
                <p:tags r:id="rId10"/>
              </p:custDataLst>
            </p:nvPr>
          </p:nvSpPr>
          <p:spPr bwMode="auto">
            <a:xfrm rot="21244858">
              <a:off x="1728171" y="1519572"/>
              <a:ext cx="41820" cy="24212"/>
            </a:xfrm>
            <a:custGeom>
              <a:avLst/>
              <a:gdLst>
                <a:gd name="T0" fmla="*/ 0 w 34"/>
                <a:gd name="T1" fmla="*/ 18 h 21"/>
                <a:gd name="T2" fmla="*/ 12 w 34"/>
                <a:gd name="T3" fmla="*/ 21 h 21"/>
                <a:gd name="T4" fmla="*/ 29 w 34"/>
                <a:gd name="T5" fmla="*/ 12 h 21"/>
                <a:gd name="T6" fmla="*/ 29 w 34"/>
                <a:gd name="T7" fmla="*/ 1 h 21"/>
                <a:gd name="T8" fmla="*/ 29 w 34"/>
                <a:gd name="T9" fmla="*/ 1 h 21"/>
                <a:gd name="T10" fmla="*/ 23 w 34"/>
                <a:gd name="T11" fmla="*/ 2 h 21"/>
                <a:gd name="T12" fmla="*/ 0 w 34"/>
                <a:gd name="T13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21">
                  <a:moveTo>
                    <a:pt x="0" y="18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0"/>
                    <a:pt x="34" y="3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5" y="0"/>
                    <a:pt x="23" y="2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4" name="PA-任意多边形 82"/>
            <p:cNvSpPr/>
            <p:nvPr>
              <p:custDataLst>
                <p:tags r:id="rId11"/>
              </p:custDataLst>
            </p:nvPr>
          </p:nvSpPr>
          <p:spPr bwMode="auto">
            <a:xfrm rot="21244858">
              <a:off x="1579822" y="1572362"/>
              <a:ext cx="143067" cy="253117"/>
            </a:xfrm>
            <a:custGeom>
              <a:avLst/>
              <a:gdLst>
                <a:gd name="T0" fmla="*/ 116 w 116"/>
                <a:gd name="T1" fmla="*/ 12 h 212"/>
                <a:gd name="T2" fmla="*/ 48 w 116"/>
                <a:gd name="T3" fmla="*/ 0 h 212"/>
                <a:gd name="T4" fmla="*/ 0 w 116"/>
                <a:gd name="T5" fmla="*/ 188 h 212"/>
                <a:gd name="T6" fmla="*/ 65 w 116"/>
                <a:gd name="T7" fmla="*/ 212 h 212"/>
                <a:gd name="T8" fmla="*/ 116 w 116"/>
                <a:gd name="T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2">
                  <a:moveTo>
                    <a:pt x="116" y="12"/>
                  </a:moveTo>
                  <a:cubicBezTo>
                    <a:pt x="95" y="7"/>
                    <a:pt x="75" y="3"/>
                    <a:pt x="48" y="0"/>
                  </a:cubicBezTo>
                  <a:cubicBezTo>
                    <a:pt x="32" y="64"/>
                    <a:pt x="17" y="124"/>
                    <a:pt x="0" y="188"/>
                  </a:cubicBezTo>
                  <a:cubicBezTo>
                    <a:pt x="22" y="199"/>
                    <a:pt x="43" y="206"/>
                    <a:pt x="65" y="212"/>
                  </a:cubicBezTo>
                  <a:cubicBezTo>
                    <a:pt x="116" y="12"/>
                    <a:pt x="116" y="12"/>
                    <a:pt x="116" y="12"/>
                  </a:cubicBezTo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5" name="PA-任意多边形 83"/>
            <p:cNvSpPr/>
            <p:nvPr>
              <p:custDataLst>
                <p:tags r:id="rId12"/>
              </p:custDataLst>
            </p:nvPr>
          </p:nvSpPr>
          <p:spPr bwMode="auto">
            <a:xfrm rot="21244858">
              <a:off x="1659878" y="1577219"/>
              <a:ext cx="145267" cy="250915"/>
            </a:xfrm>
            <a:custGeom>
              <a:avLst/>
              <a:gdLst>
                <a:gd name="T0" fmla="*/ 51 w 116"/>
                <a:gd name="T1" fmla="*/ 0 h 210"/>
                <a:gd name="T2" fmla="*/ 0 w 116"/>
                <a:gd name="T3" fmla="*/ 200 h 210"/>
                <a:gd name="T4" fmla="*/ 69 w 116"/>
                <a:gd name="T5" fmla="*/ 210 h 210"/>
                <a:gd name="T6" fmla="*/ 116 w 116"/>
                <a:gd name="T7" fmla="*/ 21 h 210"/>
                <a:gd name="T8" fmla="*/ 51 w 116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10">
                  <a:moveTo>
                    <a:pt x="51" y="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22" y="205"/>
                    <a:pt x="45" y="209"/>
                    <a:pt x="69" y="210"/>
                  </a:cubicBezTo>
                  <a:cubicBezTo>
                    <a:pt x="85" y="145"/>
                    <a:pt x="100" y="86"/>
                    <a:pt x="116" y="21"/>
                  </a:cubicBezTo>
                  <a:cubicBezTo>
                    <a:pt x="91" y="12"/>
                    <a:pt x="71" y="6"/>
                    <a:pt x="51" y="0"/>
                  </a:cubicBezTo>
                  <a:close/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6" name="PA-任意多边形 84"/>
            <p:cNvSpPr/>
            <p:nvPr>
              <p:custDataLst>
                <p:tags r:id="rId13"/>
              </p:custDataLst>
            </p:nvPr>
          </p:nvSpPr>
          <p:spPr bwMode="auto">
            <a:xfrm rot="21244858">
              <a:off x="1669259" y="1819602"/>
              <a:ext cx="92443" cy="35216"/>
            </a:xfrm>
            <a:custGeom>
              <a:avLst/>
              <a:gdLst>
                <a:gd name="T0" fmla="*/ 5 w 74"/>
                <a:gd name="T1" fmla="*/ 0 h 29"/>
                <a:gd name="T2" fmla="*/ 0 w 74"/>
                <a:gd name="T3" fmla="*/ 21 h 29"/>
                <a:gd name="T4" fmla="*/ 55 w 74"/>
                <a:gd name="T5" fmla="*/ 29 h 29"/>
                <a:gd name="T6" fmla="*/ 74 w 74"/>
                <a:gd name="T7" fmla="*/ 10 h 29"/>
                <a:gd name="T8" fmla="*/ 5 w 7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9">
                  <a:moveTo>
                    <a:pt x="5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8" y="25"/>
                    <a:pt x="37" y="28"/>
                    <a:pt x="55" y="29"/>
                  </a:cubicBezTo>
                  <a:cubicBezTo>
                    <a:pt x="60" y="22"/>
                    <a:pt x="66" y="16"/>
                    <a:pt x="74" y="10"/>
                  </a:cubicBezTo>
                  <a:cubicBezTo>
                    <a:pt x="50" y="9"/>
                    <a:pt x="27" y="5"/>
                    <a:pt x="5" y="0"/>
                  </a:cubicBezTo>
                  <a:close/>
                </a:path>
              </a:pathLst>
            </a:custGeom>
            <a:solidFill>
              <a:srgbClr val="ADA6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7" name="PA-任意多边形 85"/>
            <p:cNvSpPr/>
            <p:nvPr>
              <p:custDataLst>
                <p:tags r:id="rId14"/>
              </p:custDataLst>
            </p:nvPr>
          </p:nvSpPr>
          <p:spPr bwMode="auto">
            <a:xfrm rot="21244858">
              <a:off x="1592816" y="1799493"/>
              <a:ext cx="79236" cy="52824"/>
            </a:xfrm>
            <a:custGeom>
              <a:avLst/>
              <a:gdLst>
                <a:gd name="T0" fmla="*/ 0 w 65"/>
                <a:gd name="T1" fmla="*/ 0 h 45"/>
                <a:gd name="T2" fmla="*/ 8 w 65"/>
                <a:gd name="T3" fmla="*/ 26 h 45"/>
                <a:gd name="T4" fmla="*/ 60 w 65"/>
                <a:gd name="T5" fmla="*/ 45 h 45"/>
                <a:gd name="T6" fmla="*/ 65 w 65"/>
                <a:gd name="T7" fmla="*/ 24 h 45"/>
                <a:gd name="T8" fmla="*/ 0 w 6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5">
                  <a:moveTo>
                    <a:pt x="0" y="0"/>
                  </a:moveTo>
                  <a:cubicBezTo>
                    <a:pt x="4" y="9"/>
                    <a:pt x="7" y="17"/>
                    <a:pt x="8" y="26"/>
                  </a:cubicBezTo>
                  <a:cubicBezTo>
                    <a:pt x="24" y="34"/>
                    <a:pt x="42" y="40"/>
                    <a:pt x="60" y="45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3" y="18"/>
                    <a:pt x="22" y="11"/>
                    <a:pt x="0" y="0"/>
                  </a:cubicBezTo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8" name="PA-任意多边形 86"/>
            <p:cNvSpPr/>
            <p:nvPr>
              <p:custDataLst>
                <p:tags r:id="rId15"/>
              </p:custDataLst>
            </p:nvPr>
          </p:nvSpPr>
          <p:spPr bwMode="auto">
            <a:xfrm rot="21244858">
              <a:off x="1710599" y="1548184"/>
              <a:ext cx="81438" cy="52824"/>
            </a:xfrm>
            <a:custGeom>
              <a:avLst/>
              <a:gdLst>
                <a:gd name="T0" fmla="*/ 5 w 65"/>
                <a:gd name="T1" fmla="*/ 0 h 44"/>
                <a:gd name="T2" fmla="*/ 0 w 65"/>
                <a:gd name="T3" fmla="*/ 23 h 44"/>
                <a:gd name="T4" fmla="*/ 65 w 65"/>
                <a:gd name="T5" fmla="*/ 44 h 44"/>
                <a:gd name="T6" fmla="*/ 56 w 65"/>
                <a:gd name="T7" fmla="*/ 17 h 44"/>
                <a:gd name="T8" fmla="*/ 5 w 65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4">
                  <a:moveTo>
                    <a:pt x="5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0" y="29"/>
                    <a:pt x="40" y="35"/>
                    <a:pt x="65" y="44"/>
                  </a:cubicBezTo>
                  <a:cubicBezTo>
                    <a:pt x="62" y="35"/>
                    <a:pt x="59" y="26"/>
                    <a:pt x="56" y="17"/>
                  </a:cubicBezTo>
                  <a:cubicBezTo>
                    <a:pt x="39" y="10"/>
                    <a:pt x="22" y="4"/>
                    <a:pt x="5" y="0"/>
                  </a:cubicBezTo>
                  <a:close/>
                </a:path>
              </a:pathLst>
            </a:custGeom>
            <a:solidFill>
              <a:srgbClr val="CEC9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9" name="PA-任意多边形 87"/>
            <p:cNvSpPr/>
            <p:nvPr>
              <p:custDataLst>
                <p:tags r:id="rId16"/>
              </p:custDataLst>
            </p:nvPr>
          </p:nvSpPr>
          <p:spPr bwMode="auto">
            <a:xfrm rot="21244858">
              <a:off x="1625340" y="1543255"/>
              <a:ext cx="90242" cy="39618"/>
            </a:xfrm>
            <a:custGeom>
              <a:avLst/>
              <a:gdLst>
                <a:gd name="T0" fmla="*/ 73 w 73"/>
                <a:gd name="T1" fmla="*/ 10 h 33"/>
                <a:gd name="T2" fmla="*/ 21 w 73"/>
                <a:gd name="T3" fmla="*/ 0 h 33"/>
                <a:gd name="T4" fmla="*/ 0 w 73"/>
                <a:gd name="T5" fmla="*/ 21 h 33"/>
                <a:gd name="T6" fmla="*/ 68 w 73"/>
                <a:gd name="T7" fmla="*/ 33 h 33"/>
                <a:gd name="T8" fmla="*/ 73 w 7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3">
                  <a:moveTo>
                    <a:pt x="73" y="10"/>
                  </a:moveTo>
                  <a:cubicBezTo>
                    <a:pt x="57" y="6"/>
                    <a:pt x="40" y="3"/>
                    <a:pt x="21" y="0"/>
                  </a:cubicBezTo>
                  <a:cubicBezTo>
                    <a:pt x="14" y="7"/>
                    <a:pt x="7" y="14"/>
                    <a:pt x="0" y="21"/>
                  </a:cubicBezTo>
                  <a:cubicBezTo>
                    <a:pt x="27" y="24"/>
                    <a:pt x="47" y="28"/>
                    <a:pt x="68" y="33"/>
                  </a:cubicBezTo>
                  <a:cubicBezTo>
                    <a:pt x="73" y="10"/>
                    <a:pt x="73" y="10"/>
                    <a:pt x="73" y="10"/>
                  </a:cubicBezTo>
                </a:path>
              </a:pathLst>
            </a:custGeom>
            <a:solidFill>
              <a:srgbClr val="D5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0" name="PA-任意多边形 88"/>
            <p:cNvSpPr/>
            <p:nvPr>
              <p:custDataLst>
                <p:tags r:id="rId17"/>
              </p:custDataLst>
            </p:nvPr>
          </p:nvSpPr>
          <p:spPr bwMode="auto">
            <a:xfrm rot="21244858">
              <a:off x="1714814" y="1534988"/>
              <a:ext cx="70432" cy="33016"/>
            </a:xfrm>
            <a:custGeom>
              <a:avLst/>
              <a:gdLst>
                <a:gd name="T0" fmla="*/ 51 w 55"/>
                <a:gd name="T1" fmla="*/ 28 h 28"/>
                <a:gd name="T2" fmla="*/ 52 w 55"/>
                <a:gd name="T3" fmla="*/ 28 h 28"/>
                <a:gd name="T4" fmla="*/ 55 w 55"/>
                <a:gd name="T5" fmla="*/ 16 h 28"/>
                <a:gd name="T6" fmla="*/ 3 w 55"/>
                <a:gd name="T7" fmla="*/ 0 h 28"/>
                <a:gd name="T8" fmla="*/ 0 w 55"/>
                <a:gd name="T9" fmla="*/ 11 h 28"/>
                <a:gd name="T10" fmla="*/ 51 w 55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28">
                  <a:moveTo>
                    <a:pt x="51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3" y="24"/>
                    <a:pt x="54" y="20"/>
                    <a:pt x="55" y="16"/>
                  </a:cubicBezTo>
                  <a:cubicBezTo>
                    <a:pt x="38" y="10"/>
                    <a:pt x="20" y="4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5"/>
                    <a:pt x="34" y="21"/>
                    <a:pt x="51" y="28"/>
                  </a:cubicBezTo>
                  <a:close/>
                </a:path>
              </a:pathLst>
            </a:custGeom>
            <a:solidFill>
              <a:srgbClr val="D9D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1" name="PA-任意多边形 89"/>
            <p:cNvSpPr/>
            <p:nvPr>
              <p:custDataLst>
                <p:tags r:id="rId18"/>
              </p:custDataLst>
            </p:nvPr>
          </p:nvSpPr>
          <p:spPr bwMode="auto">
            <a:xfrm rot="21244858">
              <a:off x="1649627" y="1528566"/>
              <a:ext cx="68232" cy="26412"/>
            </a:xfrm>
            <a:custGeom>
              <a:avLst/>
              <a:gdLst>
                <a:gd name="T0" fmla="*/ 55 w 55"/>
                <a:gd name="T1" fmla="*/ 10 h 21"/>
                <a:gd name="T2" fmla="*/ 3 w 55"/>
                <a:gd name="T3" fmla="*/ 0 h 21"/>
                <a:gd name="T4" fmla="*/ 0 w 55"/>
                <a:gd name="T5" fmla="*/ 11 h 21"/>
                <a:gd name="T6" fmla="*/ 52 w 55"/>
                <a:gd name="T7" fmla="*/ 21 h 21"/>
                <a:gd name="T8" fmla="*/ 55 w 55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1">
                  <a:moveTo>
                    <a:pt x="55" y="10"/>
                  </a:moveTo>
                  <a:cubicBezTo>
                    <a:pt x="37" y="5"/>
                    <a:pt x="20" y="2"/>
                    <a:pt x="3" y="0"/>
                  </a:cubicBezTo>
                  <a:cubicBezTo>
                    <a:pt x="2" y="4"/>
                    <a:pt x="1" y="8"/>
                    <a:pt x="0" y="11"/>
                  </a:cubicBezTo>
                  <a:cubicBezTo>
                    <a:pt x="19" y="14"/>
                    <a:pt x="36" y="17"/>
                    <a:pt x="52" y="21"/>
                  </a:cubicBezTo>
                  <a:lnTo>
                    <a:pt x="55" y="10"/>
                  </a:lnTo>
                  <a:close/>
                </a:path>
              </a:pathLst>
            </a:custGeom>
            <a:solidFill>
              <a:srgbClr val="F4F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2" name="PA-任意多边形 90"/>
            <p:cNvSpPr/>
            <p:nvPr>
              <p:custDataLst>
                <p:tags r:id="rId19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E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3" name="PA-任意多边形 91"/>
            <p:cNvSpPr/>
            <p:nvPr>
              <p:custDataLst>
                <p:tags r:id="rId20"/>
              </p:custDataLst>
            </p:nvPr>
          </p:nvSpPr>
          <p:spPr bwMode="auto">
            <a:xfrm rot="21244858">
              <a:off x="1660431" y="1547436"/>
              <a:ext cx="24212" cy="28614"/>
            </a:xfrm>
            <a:custGeom>
              <a:avLst/>
              <a:gdLst>
                <a:gd name="T0" fmla="*/ 8 w 11"/>
                <a:gd name="T1" fmla="*/ 0 h 13"/>
                <a:gd name="T2" fmla="*/ 0 w 11"/>
                <a:gd name="T3" fmla="*/ 12 h 13"/>
                <a:gd name="T4" fmla="*/ 7 w 11"/>
                <a:gd name="T5" fmla="*/ 13 h 13"/>
                <a:gd name="T6" fmla="*/ 11 w 11"/>
                <a:gd name="T7" fmla="*/ 1 h 13"/>
                <a:gd name="T8" fmla="*/ 8 w 1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0"/>
                  </a:moveTo>
                  <a:lnTo>
                    <a:pt x="0" y="12"/>
                  </a:lnTo>
                  <a:lnTo>
                    <a:pt x="7" y="13"/>
                  </a:lnTo>
                  <a:lnTo>
                    <a:pt x="11" y="1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4" name="PA-任意多边形 92"/>
            <p:cNvSpPr/>
            <p:nvPr>
              <p:custDataLst>
                <p:tags r:id="rId21"/>
              </p:custDataLst>
            </p:nvPr>
          </p:nvSpPr>
          <p:spPr bwMode="auto">
            <a:xfrm rot="21244858">
              <a:off x="1668557" y="1603410"/>
              <a:ext cx="132061" cy="195891"/>
            </a:xfrm>
            <a:custGeom>
              <a:avLst/>
              <a:gdLst>
                <a:gd name="T0" fmla="*/ 38 w 104"/>
                <a:gd name="T1" fmla="*/ 0 h 163"/>
                <a:gd name="T2" fmla="*/ 0 w 104"/>
                <a:gd name="T3" fmla="*/ 150 h 163"/>
                <a:gd name="T4" fmla="*/ 68 w 104"/>
                <a:gd name="T5" fmla="*/ 163 h 163"/>
                <a:gd name="T6" fmla="*/ 104 w 104"/>
                <a:gd name="T7" fmla="*/ 21 h 163"/>
                <a:gd name="T8" fmla="*/ 38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8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22" y="156"/>
                    <a:pt x="45" y="160"/>
                    <a:pt x="68" y="163"/>
                  </a:cubicBezTo>
                  <a:cubicBezTo>
                    <a:pt x="80" y="116"/>
                    <a:pt x="92" y="68"/>
                    <a:pt x="104" y="21"/>
                  </a:cubicBezTo>
                  <a:cubicBezTo>
                    <a:pt x="82" y="13"/>
                    <a:pt x="60" y="6"/>
                    <a:pt x="38" y="0"/>
                  </a:cubicBezTo>
                  <a:close/>
                </a:path>
              </a:pathLst>
            </a:custGeom>
            <a:solidFill>
              <a:srgbClr val="FF4E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5" name="PA-任意多边形 93"/>
            <p:cNvSpPr/>
            <p:nvPr>
              <p:custDataLst>
                <p:tags r:id="rId22"/>
              </p:custDataLst>
            </p:nvPr>
          </p:nvSpPr>
          <p:spPr bwMode="auto">
            <a:xfrm rot="21244858">
              <a:off x="1585970" y="1596596"/>
              <a:ext cx="129860" cy="195891"/>
            </a:xfrm>
            <a:custGeom>
              <a:avLst/>
              <a:gdLst>
                <a:gd name="T0" fmla="*/ 36 w 104"/>
                <a:gd name="T1" fmla="*/ 0 h 163"/>
                <a:gd name="T2" fmla="*/ 0 w 104"/>
                <a:gd name="T3" fmla="*/ 143 h 163"/>
                <a:gd name="T4" fmla="*/ 66 w 104"/>
                <a:gd name="T5" fmla="*/ 163 h 163"/>
                <a:gd name="T6" fmla="*/ 104 w 104"/>
                <a:gd name="T7" fmla="*/ 13 h 163"/>
                <a:gd name="T8" fmla="*/ 36 w 104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3">
                  <a:moveTo>
                    <a:pt x="36" y="0"/>
                  </a:moveTo>
                  <a:cubicBezTo>
                    <a:pt x="24" y="48"/>
                    <a:pt x="12" y="95"/>
                    <a:pt x="0" y="143"/>
                  </a:cubicBezTo>
                  <a:cubicBezTo>
                    <a:pt x="22" y="151"/>
                    <a:pt x="44" y="158"/>
                    <a:pt x="66" y="16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82" y="8"/>
                    <a:pt x="59" y="3"/>
                    <a:pt x="36" y="0"/>
                  </a:cubicBezTo>
                </a:path>
              </a:pathLst>
            </a:custGeom>
            <a:solidFill>
              <a:srgbClr val="FF6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6" name="PA-矩形 94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 rot="21244858">
              <a:off x="1654398" y="1574615"/>
              <a:ext cx="24212" cy="28614"/>
            </a:xfrm>
            <a:prstGeom prst="rect">
              <a:avLst/>
            </a:pr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7" name="PA-任意多边形 95"/>
            <p:cNvSpPr/>
            <p:nvPr>
              <p:custDataLst>
                <p:tags r:id="rId24"/>
              </p:custDataLst>
            </p:nvPr>
          </p:nvSpPr>
          <p:spPr bwMode="auto">
            <a:xfrm rot="21244858">
              <a:off x="1677070" y="1571241"/>
              <a:ext cx="0" cy="440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3 h 3"/>
                <a:gd name="T6" fmla="*/ 0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A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8" name="PA-任意多边形 96"/>
            <p:cNvSpPr/>
            <p:nvPr>
              <p:custDataLst>
                <p:tags r:id="rId25"/>
              </p:custDataLst>
            </p:nvPr>
          </p:nvSpPr>
          <p:spPr bwMode="auto">
            <a:xfrm rot="21244858">
              <a:off x="1621002" y="1781680"/>
              <a:ext cx="24212" cy="37418"/>
            </a:xfrm>
            <a:custGeom>
              <a:avLst/>
              <a:gdLst>
                <a:gd name="T0" fmla="*/ 7 w 19"/>
                <a:gd name="T1" fmla="*/ 0 h 31"/>
                <a:gd name="T2" fmla="*/ 0 w 19"/>
                <a:gd name="T3" fmla="*/ 27 h 31"/>
                <a:gd name="T4" fmla="*/ 13 w 19"/>
                <a:gd name="T5" fmla="*/ 31 h 31"/>
                <a:gd name="T6" fmla="*/ 19 w 19"/>
                <a:gd name="T7" fmla="*/ 4 h 31"/>
                <a:gd name="T8" fmla="*/ 7 w 1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7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3"/>
                    <a:pt x="11" y="1"/>
                    <a:pt x="7" y="0"/>
                  </a:cubicBezTo>
                </a:path>
              </a:pathLst>
            </a:custGeom>
            <a:solidFill>
              <a:srgbClr val="ECE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9" name="PA-任意多边形 97"/>
            <p:cNvSpPr/>
            <p:nvPr>
              <p:custDataLst>
                <p:tags r:id="rId26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0" name="PA-任意多边形 98"/>
            <p:cNvSpPr/>
            <p:nvPr>
              <p:custDataLst>
                <p:tags r:id="rId27"/>
              </p:custDataLst>
            </p:nvPr>
          </p:nvSpPr>
          <p:spPr bwMode="auto">
            <a:xfrm rot="21244858">
              <a:off x="1661703" y="1572036"/>
              <a:ext cx="15408" cy="4402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1 h 2"/>
                <a:gd name="T4" fmla="*/ 7 w 7"/>
                <a:gd name="T5" fmla="*/ 2 h 2"/>
                <a:gd name="T6" fmla="*/ 7 w 7"/>
                <a:gd name="T7" fmla="*/ 2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0" y="1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1" name="PA-任意多边形 99"/>
            <p:cNvSpPr/>
            <p:nvPr>
              <p:custDataLst>
                <p:tags r:id="rId28"/>
              </p:custDataLst>
            </p:nvPr>
          </p:nvSpPr>
          <p:spPr bwMode="auto">
            <a:xfrm rot="21244858">
              <a:off x="1618872" y="1603205"/>
              <a:ext cx="63830" cy="180483"/>
            </a:xfrm>
            <a:custGeom>
              <a:avLst/>
              <a:gdLst>
                <a:gd name="T0" fmla="*/ 37 w 50"/>
                <a:gd name="T1" fmla="*/ 0 h 151"/>
                <a:gd name="T2" fmla="*/ 0 w 50"/>
                <a:gd name="T3" fmla="*/ 147 h 151"/>
                <a:gd name="T4" fmla="*/ 12 w 50"/>
                <a:gd name="T5" fmla="*/ 151 h 151"/>
                <a:gd name="T6" fmla="*/ 50 w 50"/>
                <a:gd name="T7" fmla="*/ 2 h 151"/>
                <a:gd name="T8" fmla="*/ 37 w 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51">
                  <a:moveTo>
                    <a:pt x="37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4" y="148"/>
                    <a:pt x="8" y="150"/>
                    <a:pt x="12" y="151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1"/>
                    <a:pt x="41" y="0"/>
                    <a:pt x="37" y="0"/>
                  </a:cubicBezTo>
                </a:path>
              </a:pathLst>
            </a:custGeom>
            <a:solidFill>
              <a:srgbClr val="FFB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/>
      <p:bldP spid="199" grpId="0"/>
      <p:bldP spid="20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17" y="21272"/>
            <a:ext cx="12231370" cy="6911975"/>
          </a:xfrm>
          <a:prstGeom prst="rect">
            <a:avLst/>
          </a:prstGeom>
        </p:spPr>
      </p:pic>
      <p:sp>
        <p:nvSpPr>
          <p:cNvPr id="33" name="PA-简单796"/>
          <p:cNvSpPr/>
          <p:nvPr>
            <p:custDataLst>
              <p:tags r:id="rId1"/>
            </p:custDataLst>
          </p:nvPr>
        </p:nvSpPr>
        <p:spPr>
          <a:xfrm>
            <a:off x="484768" y="705657"/>
            <a:ext cx="11222464" cy="5584529"/>
          </a:xfrm>
          <a:prstGeom prst="roundRect">
            <a:avLst>
              <a:gd name="adj" fmla="val 936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PA-简单801"/>
          <p:cNvSpPr/>
          <p:nvPr>
            <p:custDataLst>
              <p:tags r:id="rId2"/>
            </p:custDataLst>
          </p:nvPr>
        </p:nvSpPr>
        <p:spPr>
          <a:xfrm>
            <a:off x="4312885" y="989259"/>
            <a:ext cx="3566231" cy="63202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3" name="PA-简单802"/>
          <p:cNvSpPr txBox="1"/>
          <p:nvPr>
            <p:custDataLst>
              <p:tags r:id="rId3"/>
            </p:custDataLst>
          </p:nvPr>
        </p:nvSpPr>
        <p:spPr>
          <a:xfrm>
            <a:off x="4746913" y="102924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垃圾分类的现状</a:t>
            </a:r>
          </a:p>
        </p:txBody>
      </p:sp>
      <p:sp>
        <p:nvSpPr>
          <p:cNvPr id="160" name="PA-简单803"/>
          <p:cNvSpPr/>
          <p:nvPr>
            <p:custDataLst>
              <p:tags r:id="rId4"/>
            </p:custDataLst>
          </p:nvPr>
        </p:nvSpPr>
        <p:spPr>
          <a:xfrm>
            <a:off x="4860878" y="2185582"/>
            <a:ext cx="6360160" cy="1595120"/>
          </a:xfrm>
          <a:prstGeom prst="parallelogram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1" name="PA-简单804"/>
          <p:cNvSpPr/>
          <p:nvPr>
            <p:custDataLst>
              <p:tags r:id="rId5"/>
            </p:custDataLst>
          </p:nvPr>
        </p:nvSpPr>
        <p:spPr>
          <a:xfrm flipH="1">
            <a:off x="4860878" y="4130771"/>
            <a:ext cx="6360160" cy="1595120"/>
          </a:xfrm>
          <a:prstGeom prst="parallelogram">
            <a:avLst/>
          </a:prstGeom>
          <a:noFill/>
          <a:ln w="127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2" name="PA-简单805"/>
          <p:cNvSpPr/>
          <p:nvPr>
            <p:custDataLst>
              <p:tags r:id="rId6"/>
            </p:custDataLst>
          </p:nvPr>
        </p:nvSpPr>
        <p:spPr>
          <a:xfrm>
            <a:off x="5307918" y="2279103"/>
            <a:ext cx="552704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城市中的人们每天会产生大量的生活垃圾(据说，上海每年的生活垃圾有5个金茂大厦的体积那么多)，而在太平洋中漂浮的规模庞大的塑料垃圾带形成了触目惊心的“第八大陆”</a:t>
            </a:r>
          </a:p>
        </p:txBody>
      </p:sp>
      <p:sp>
        <p:nvSpPr>
          <p:cNvPr id="163" name="PA-简单806"/>
          <p:cNvSpPr/>
          <p:nvPr>
            <p:custDataLst>
              <p:tags r:id="rId7"/>
            </p:custDataLst>
          </p:nvPr>
        </p:nvSpPr>
        <p:spPr>
          <a:xfrm>
            <a:off x="5307918" y="4224292"/>
            <a:ext cx="552704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它们通常是先被送到堆放场，然后再送去填埋。 垃圾填埋的费用是非常高昂的，处理一吨垃圾的费用约为</a:t>
            </a:r>
            <a:r>
              <a: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元至</a:t>
            </a:r>
            <a:r>
              <a:rPr lang="en-US" altLang="zh-CN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300</a:t>
            </a: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元人民币。人们大量地消耗资源，大规模生产，大量地消费，又大量地产生着废弃物</a:t>
            </a:r>
          </a:p>
        </p:txBody>
      </p:sp>
      <p:pic>
        <p:nvPicPr>
          <p:cNvPr id="165" name="PA-简单80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23" y="1854001"/>
            <a:ext cx="3853401" cy="3853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:a14="http://schemas.microsoft.com/office/drawing/2010/main"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/>
      <p:bldP spid="16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heme/theme1.xml><?xml version="1.0" encoding="utf-8"?>
<a:theme xmlns:a="http://schemas.openxmlformats.org/drawingml/2006/main" name="第一PPT，www.1ppt.com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cen5ak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阿里巴巴普惠体 R"/>
        <a:font script="Hebr" typeface="阿里巴巴普惠体 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阿里巴巴普惠体 R"/>
        <a:font script="Hebr" typeface="阿里巴巴普惠体 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1452</Words>
  <Application>Microsoft Office PowerPoint</Application>
  <PresentationFormat>宽屏</PresentationFormat>
  <Paragraphs>184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阿里巴巴普惠体 R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51</cp:revision>
  <dcterms:created xsi:type="dcterms:W3CDTF">2019-06-19T02:08:00Z</dcterms:created>
  <dcterms:modified xsi:type="dcterms:W3CDTF">2022-09-30T01:13:21Z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2052-11.1.0.8888</vt:lpwstr>
  </property>
</Properties>
</file>