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2.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3.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4.xml" ContentType="application/vnd.openxmlformats-officedocument.presentationml.notesSlide+xml"/>
  <Override PartName="/ppt/tags/tag78.xml" ContentType="application/vnd.openxmlformats-officedocument.presentationml.tags+xml"/>
  <Override PartName="/ppt/notesSlides/notesSlide5.xml" ContentType="application/vnd.openxmlformats-officedocument.presentationml.notesSlide+xml"/>
  <Override PartName="/ppt/tags/tag7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9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notesSlides/notesSlide16.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17.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8.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notesSlides/notesSlide19.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notesSlides/notesSlide20.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notesSlides/notesSlide21.xml" ContentType="application/vnd.openxmlformats-officedocument.presentationml.notesSlide+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22.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23.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24.xml" ContentType="application/vnd.openxmlformats-officedocument.presentationml.notesSlide+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notesSlides/notesSlide25.xml" ContentType="application/vnd.openxmlformats-officedocument.presentationml.notesSlide+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notesSlides/notesSlide26.xml" ContentType="application/vnd.openxmlformats-officedocument.presentationml.notesSlide+xml"/>
  <Override PartName="/ppt/tags/tag281.xml" ContentType="application/vnd.openxmlformats-officedocument.presentationml.tags+xml"/>
  <Override PartName="/ppt/notesSlides/notesSlide27.xml" ContentType="application/vnd.openxmlformats-officedocument.presentationml.notesSlide+xml"/>
  <Override PartName="/ppt/tags/tag282.xml" ContentType="application/vnd.openxmlformats-officedocument.presentationml.tags+xml"/>
  <Override PartName="/ppt/notesSlides/notesSlide28.xml" ContentType="application/vnd.openxmlformats-officedocument.presentationml.notesSlide+xml"/>
  <Override PartName="/ppt/tags/tag283.xml" ContentType="application/vnd.openxmlformats-officedocument.presentationml.tags+xml"/>
  <Override PartName="/ppt/notesSlides/notesSlide29.xml" ContentType="application/vnd.openxmlformats-officedocument.presentationml.notesSlide+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notesSlides/notesSlide30.xml" ContentType="application/vnd.openxmlformats-officedocument.presentationml.notesSlide+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66" r:id="rId3"/>
  </p:sldMasterIdLst>
  <p:notesMasterIdLst>
    <p:notesMasterId r:id="rId44"/>
  </p:notesMasterIdLst>
  <p:sldIdLst>
    <p:sldId id="256" r:id="rId4"/>
    <p:sldId id="322" r:id="rId5"/>
    <p:sldId id="329" r:id="rId6"/>
    <p:sldId id="258" r:id="rId7"/>
    <p:sldId id="303" r:id="rId8"/>
    <p:sldId id="261" r:id="rId9"/>
    <p:sldId id="328" r:id="rId10"/>
    <p:sldId id="259" r:id="rId11"/>
    <p:sldId id="260" r:id="rId12"/>
    <p:sldId id="262" r:id="rId13"/>
    <p:sldId id="263" r:id="rId14"/>
    <p:sldId id="264" r:id="rId15"/>
    <p:sldId id="265" r:id="rId16"/>
    <p:sldId id="266" r:id="rId17"/>
    <p:sldId id="277" r:id="rId18"/>
    <p:sldId id="267" r:id="rId19"/>
    <p:sldId id="268" r:id="rId20"/>
    <p:sldId id="269" r:id="rId21"/>
    <p:sldId id="270" r:id="rId22"/>
    <p:sldId id="271" r:id="rId23"/>
    <p:sldId id="302" r:id="rId24"/>
    <p:sldId id="330" r:id="rId25"/>
    <p:sldId id="305" r:id="rId26"/>
    <p:sldId id="364" r:id="rId27"/>
    <p:sldId id="306" r:id="rId28"/>
    <p:sldId id="307" r:id="rId29"/>
    <p:sldId id="365" r:id="rId30"/>
    <p:sldId id="308" r:id="rId31"/>
    <p:sldId id="366" r:id="rId32"/>
    <p:sldId id="310" r:id="rId33"/>
    <p:sldId id="327" r:id="rId34"/>
    <p:sldId id="317" r:id="rId35"/>
    <p:sldId id="318" r:id="rId36"/>
    <p:sldId id="319" r:id="rId37"/>
    <p:sldId id="320" r:id="rId38"/>
    <p:sldId id="331" r:id="rId39"/>
    <p:sldId id="301" r:id="rId40"/>
    <p:sldId id="285" r:id="rId41"/>
    <p:sldId id="334" r:id="rId42"/>
    <p:sldId id="367" r:id="rId43"/>
  </p:sldIdLst>
  <p:sldSz cx="12192000" cy="6858000"/>
  <p:notesSz cx="6858000" cy="9144000"/>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p15:clr>
            <a:srgbClr val="A4A3A4"/>
          </p15:clr>
        </p15:guide>
        <p15:guide id="2" pos="416">
          <p15:clr>
            <a:srgbClr val="A4A3A4"/>
          </p15:clr>
        </p15:guide>
        <p15:guide id="3" pos="7219">
          <p15:clr>
            <a:srgbClr val="A4A3A4"/>
          </p15:clr>
        </p15:guide>
        <p15:guide id="4" orient="horz" pos="686">
          <p15:clr>
            <a:srgbClr val="A4A3A4"/>
          </p15:clr>
        </p15:guide>
        <p15:guide id="5" orient="horz" pos="709">
          <p15:clr>
            <a:srgbClr val="A4A3A4"/>
          </p15:clr>
        </p15:guide>
        <p15:guide id="6" orient="horz" pos="3906">
          <p15:clr>
            <a:srgbClr val="A4A3A4"/>
          </p15:clr>
        </p15:guide>
        <p15:guide id="7" pos="38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a:srgbClr val="70AD47"/>
    <a:srgbClr val="A9D18E"/>
    <a:srgbClr val="548235"/>
    <a:srgbClr val="5B9BD5"/>
    <a:srgbClr val="9DC3E6"/>
    <a:srgbClr val="C5E0B4"/>
    <a:srgbClr val="47962D"/>
    <a:srgbClr val="69A35B"/>
    <a:srgbClr val="77C6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2" autoAdjust="0"/>
    <p:restoredTop sz="96314" autoAdjust="0"/>
  </p:normalViewPr>
  <p:slideViewPr>
    <p:cSldViewPr snapToGrid="0">
      <p:cViewPr varScale="1">
        <p:scale>
          <a:sx n="108" d="100"/>
          <a:sy n="108" d="100"/>
        </p:scale>
        <p:origin x="1254" y="144"/>
      </p:cViewPr>
      <p:guideLst>
        <p:guide orient="horz" pos="2273"/>
        <p:guide pos="416"/>
        <p:guide pos="7219"/>
        <p:guide orient="horz" pos="686"/>
        <p:guide orient="horz" pos="709"/>
        <p:guide orient="horz" pos="3906"/>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726F5A-99E2-41CF-85B1-F60EE04341FA}" type="datetimeFigureOut">
              <a:rPr lang="zh-CN" altLang="en-US" smtClean="0"/>
              <a:t>2022/10/26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72449A-76A7-44AA-AABE-D5CA5C9FC85D}" type="slidenum">
              <a:rPr lang="zh-CN" altLang="en-US" smtClean="0"/>
              <a:t>‹#›</a:t>
            </a:fld>
            <a:endParaRPr lang="zh-CN" altLang="en-US"/>
          </a:p>
        </p:txBody>
      </p:sp>
    </p:spTree>
    <p:extLst>
      <p:ext uri="{BB962C8B-B14F-4D97-AF65-F5344CB8AC3E}">
        <p14:creationId xmlns:p14="http://schemas.microsoft.com/office/powerpoint/2010/main" val="1426556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3CFDA713-FB0A-4188-8824-CB967EDF2FD7}" type="slidenum">
              <a:rPr lang="en-US" altLang="zh-CN"/>
              <a:t>4</a:t>
            </a:fld>
            <a:endParaRPr lang="en-US" altLang="zh-CN"/>
          </a:p>
        </p:txBody>
      </p:sp>
      <p:sp>
        <p:nvSpPr>
          <p:cNvPr id="88066" name="Rectangle 2"/>
          <p:cNvSpPr>
            <a:spLocks noGrp="1" noRot="1" noChangeAspect="1" noChangeArrowheads="1" noTextEdit="1"/>
          </p:cNvSpPr>
          <p:nvPr>
            <p:ph type="sldImg"/>
          </p:nvPr>
        </p:nvSpPr>
        <p:spPr/>
      </p:sp>
      <p:sp>
        <p:nvSpPr>
          <p:cNvPr id="8806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12473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0AC5EC9-1E66-4E59-AD04-E673D6474367}" type="slidenum">
              <a:rPr lang="en-US" altLang="zh-CN"/>
              <a:t>14</a:t>
            </a:fld>
            <a:endParaRPr lang="en-US" altLang="zh-CN"/>
          </a:p>
        </p:txBody>
      </p:sp>
      <p:sp>
        <p:nvSpPr>
          <p:cNvPr id="104450" name="Rectangle 2"/>
          <p:cNvSpPr>
            <a:spLocks noGrp="1" noRot="1" noChangeAspect="1" noChangeArrowheads="1" noTextEdit="1"/>
          </p:cNvSpPr>
          <p:nvPr>
            <p:ph type="sldImg"/>
          </p:nvPr>
        </p:nvSpPr>
        <p:spPr/>
      </p:sp>
      <p:sp>
        <p:nvSpPr>
          <p:cNvPr id="1044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4241141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DE91E445-F32E-46C4-A30B-309F29FEAA37}" type="slidenum">
              <a:rPr lang="en-US" altLang="zh-CN"/>
              <a:t>15</a:t>
            </a:fld>
            <a:endParaRPr lang="en-US" altLang="zh-CN"/>
          </a:p>
        </p:txBody>
      </p:sp>
      <p:sp>
        <p:nvSpPr>
          <p:cNvPr id="106498" name="Rectangle 2"/>
          <p:cNvSpPr>
            <a:spLocks noGrp="1" noRot="1" noChangeAspect="1" noChangeArrowheads="1" noTextEdit="1"/>
          </p:cNvSpPr>
          <p:nvPr>
            <p:ph type="sldImg"/>
          </p:nvPr>
        </p:nvSpPr>
        <p:spPr/>
      </p:sp>
      <p:sp>
        <p:nvSpPr>
          <p:cNvPr id="1064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579406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D43AE44E-85B0-4F85-AC6F-3D5A3CED7A8C}" type="slidenum">
              <a:rPr lang="en-US" altLang="zh-CN"/>
              <a:t>16</a:t>
            </a:fld>
            <a:endParaRPr lang="en-US" altLang="zh-CN"/>
          </a:p>
        </p:txBody>
      </p:sp>
      <p:sp>
        <p:nvSpPr>
          <p:cNvPr id="107522" name="Rectangle 2"/>
          <p:cNvSpPr>
            <a:spLocks noGrp="1" noRot="1" noChangeAspect="1" noChangeArrowheads="1" noTextEdit="1"/>
          </p:cNvSpPr>
          <p:nvPr>
            <p:ph type="sldImg"/>
          </p:nvPr>
        </p:nvSpPr>
        <p:spPr/>
      </p:sp>
      <p:sp>
        <p:nvSpPr>
          <p:cNvPr id="1075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907605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7D2A5B21-E813-4488-943C-01C639453564}" type="slidenum">
              <a:rPr lang="en-US" altLang="zh-CN"/>
              <a:t>17</a:t>
            </a:fld>
            <a:endParaRPr lang="en-US" altLang="zh-CN"/>
          </a:p>
        </p:txBody>
      </p:sp>
      <p:sp>
        <p:nvSpPr>
          <p:cNvPr id="108546" name="Rectangle 2"/>
          <p:cNvSpPr>
            <a:spLocks noGrp="1" noRot="1" noChangeAspect="1" noChangeArrowheads="1" noTextEdit="1"/>
          </p:cNvSpPr>
          <p:nvPr>
            <p:ph type="sldImg"/>
          </p:nvPr>
        </p:nvSpPr>
        <p:spPr/>
      </p:sp>
      <p:sp>
        <p:nvSpPr>
          <p:cNvPr id="1085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469293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B6F659CD-88FD-412D-9220-FDF9434200C9}" type="slidenum">
              <a:rPr lang="en-US" altLang="zh-CN"/>
              <a:t>18</a:t>
            </a:fld>
            <a:endParaRPr lang="en-US" altLang="zh-CN"/>
          </a:p>
        </p:txBody>
      </p:sp>
      <p:sp>
        <p:nvSpPr>
          <p:cNvPr id="109570" name="Rectangle 2"/>
          <p:cNvSpPr>
            <a:spLocks noGrp="1" noRot="1" noChangeAspect="1" noChangeArrowheads="1" noTextEdit="1"/>
          </p:cNvSpPr>
          <p:nvPr>
            <p:ph type="sldImg"/>
          </p:nvPr>
        </p:nvSpPr>
        <p:spPr/>
      </p:sp>
      <p:sp>
        <p:nvSpPr>
          <p:cNvPr id="10957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073418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2F772E67-E621-47B8-BB53-15BCEFEA84CB}" type="slidenum">
              <a:rPr lang="en-US" altLang="zh-CN"/>
              <a:t>19</a:t>
            </a:fld>
            <a:endParaRPr lang="en-US" altLang="zh-CN"/>
          </a:p>
        </p:txBody>
      </p:sp>
      <p:sp>
        <p:nvSpPr>
          <p:cNvPr id="110594" name="Rectangle 2"/>
          <p:cNvSpPr>
            <a:spLocks noGrp="1" noRot="1" noChangeAspect="1" noChangeArrowheads="1" noTextEdit="1"/>
          </p:cNvSpPr>
          <p:nvPr>
            <p:ph type="sldImg"/>
          </p:nvPr>
        </p:nvSpPr>
        <p:spPr/>
      </p:sp>
      <p:sp>
        <p:nvSpPr>
          <p:cNvPr id="11059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536099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AA3C53B-6200-45FA-8339-E4022FE19896}" type="slidenum">
              <a:rPr lang="en-US" altLang="zh-CN"/>
              <a:t>20</a:t>
            </a:fld>
            <a:endParaRPr lang="en-US" altLang="zh-CN"/>
          </a:p>
        </p:txBody>
      </p:sp>
      <p:sp>
        <p:nvSpPr>
          <p:cNvPr id="111618" name="Rectangle 2"/>
          <p:cNvSpPr>
            <a:spLocks noGrp="1" noRot="1" noChangeAspect="1" noChangeArrowheads="1" noTextEdit="1"/>
          </p:cNvSpPr>
          <p:nvPr>
            <p:ph type="sldImg"/>
          </p:nvPr>
        </p:nvSpPr>
        <p:spPr/>
      </p:sp>
      <p:sp>
        <p:nvSpPr>
          <p:cNvPr id="111619" name="Rectangle 3"/>
          <p:cNvSpPr>
            <a:spLocks noGrp="1" noChangeArrowheads="1"/>
          </p:cNvSpPr>
          <p:nvPr>
            <p:ph type="body" idx="1"/>
          </p:nvPr>
        </p:nvSpPr>
        <p:spPr/>
        <p:txBody>
          <a:bodyPr/>
          <a:lstStyle/>
          <a:p>
            <a:r>
              <a:rPr lang="en-US" altLang="zh-CN" dirty="0" smtClean="0"/>
              <a:t>https://www.ypppt.com/</a:t>
            </a:r>
            <a:endParaRPr lang="zh-CN" altLang="zh-CN" dirty="0"/>
          </a:p>
        </p:txBody>
      </p:sp>
    </p:spTree>
    <p:extLst>
      <p:ext uri="{BB962C8B-B14F-4D97-AF65-F5344CB8AC3E}">
        <p14:creationId xmlns:p14="http://schemas.microsoft.com/office/powerpoint/2010/main" val="213209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3B276F33-F139-4DB4-9D32-E6476201FC5D}" type="slidenum">
              <a:rPr lang="en-US" altLang="zh-CN"/>
              <a:t>21</a:t>
            </a:fld>
            <a:endParaRPr lang="en-US" altLang="zh-CN"/>
          </a:p>
        </p:txBody>
      </p:sp>
      <p:sp>
        <p:nvSpPr>
          <p:cNvPr id="113666" name="Rectangle 2"/>
          <p:cNvSpPr>
            <a:spLocks noGrp="1" noRot="1" noChangeAspect="1" noChangeArrowheads="1" noTextEdit="1"/>
          </p:cNvSpPr>
          <p:nvPr>
            <p:ph type="sldImg"/>
          </p:nvPr>
        </p:nvSpPr>
        <p:spPr/>
      </p:sp>
      <p:sp>
        <p:nvSpPr>
          <p:cNvPr id="11366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522969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CB505C2-CAAD-40BE-B55E-AA78B1218DE7}" type="slidenum">
              <a:rPr lang="en-US" altLang="zh-CN"/>
              <a:t>23</a:t>
            </a:fld>
            <a:endParaRPr lang="en-US" altLang="zh-CN"/>
          </a:p>
        </p:txBody>
      </p:sp>
      <p:sp>
        <p:nvSpPr>
          <p:cNvPr id="115714" name="Rectangle 2"/>
          <p:cNvSpPr>
            <a:spLocks noGrp="1" noRot="1" noChangeAspect="1" noChangeArrowheads="1" noTextEdit="1"/>
          </p:cNvSpPr>
          <p:nvPr>
            <p:ph type="sldImg"/>
          </p:nvPr>
        </p:nvSpPr>
        <p:spPr/>
      </p:sp>
      <p:sp>
        <p:nvSpPr>
          <p:cNvPr id="11571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5610289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8CB505C2-CAAD-40BE-B55E-AA78B1218DE7}" type="slidenum">
              <a:rPr lang="en-US" altLang="zh-CN"/>
              <a:t>24</a:t>
            </a:fld>
            <a:endParaRPr lang="en-US" altLang="zh-CN"/>
          </a:p>
        </p:txBody>
      </p:sp>
      <p:sp>
        <p:nvSpPr>
          <p:cNvPr id="115714" name="Rectangle 2"/>
          <p:cNvSpPr>
            <a:spLocks noGrp="1" noRot="1" noChangeAspect="1" noChangeArrowheads="1" noTextEdit="1"/>
          </p:cNvSpPr>
          <p:nvPr>
            <p:ph type="sldImg"/>
          </p:nvPr>
        </p:nvSpPr>
        <p:spPr/>
      </p:sp>
      <p:sp>
        <p:nvSpPr>
          <p:cNvPr id="11571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357626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6BDB61FE-32E9-46A6-A1A6-1D4C27610698}" type="slidenum">
              <a:rPr lang="en-US" altLang="zh-CN"/>
              <a:t>5</a:t>
            </a:fld>
            <a:endParaRPr lang="en-US" altLang="zh-CN"/>
          </a:p>
        </p:txBody>
      </p:sp>
      <p:sp>
        <p:nvSpPr>
          <p:cNvPr id="89090" name="Rectangle 2"/>
          <p:cNvSpPr>
            <a:spLocks noGrp="1" noRot="1" noChangeAspect="1" noChangeArrowheads="1" noTextEdit="1"/>
          </p:cNvSpPr>
          <p:nvPr>
            <p:ph type="sldImg"/>
          </p:nvPr>
        </p:nvSpPr>
        <p:spPr/>
      </p:sp>
      <p:sp>
        <p:nvSpPr>
          <p:cNvPr id="8909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74613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A9827BA5-FB07-420C-BA4F-4394B10FE6EF}" type="slidenum">
              <a:rPr lang="en-US" altLang="zh-CN"/>
              <a:t>25</a:t>
            </a:fld>
            <a:endParaRPr lang="en-US" altLang="zh-CN"/>
          </a:p>
        </p:txBody>
      </p:sp>
      <p:sp>
        <p:nvSpPr>
          <p:cNvPr id="118786" name="Rectangle 2"/>
          <p:cNvSpPr>
            <a:spLocks noGrp="1" noRot="1" noChangeAspect="1" noChangeArrowheads="1" noTextEdit="1"/>
          </p:cNvSpPr>
          <p:nvPr>
            <p:ph type="sldImg"/>
          </p:nvPr>
        </p:nvSpPr>
        <p:spPr/>
      </p:sp>
      <p:sp>
        <p:nvSpPr>
          <p:cNvPr id="11878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49347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292CFB61-7769-4DE1-BADC-7A4270B37B82}" type="slidenum">
              <a:rPr lang="en-US" altLang="zh-CN"/>
              <a:t>26</a:t>
            </a:fld>
            <a:endParaRPr lang="en-US" altLang="zh-CN"/>
          </a:p>
        </p:txBody>
      </p:sp>
      <p:sp>
        <p:nvSpPr>
          <p:cNvPr id="121858" name="Rectangle 2"/>
          <p:cNvSpPr>
            <a:spLocks noGrp="1" noRot="1" noChangeAspect="1" noChangeArrowheads="1" noTextEdit="1"/>
          </p:cNvSpPr>
          <p:nvPr>
            <p:ph type="sldImg"/>
          </p:nvPr>
        </p:nvSpPr>
        <p:spPr/>
      </p:sp>
      <p:sp>
        <p:nvSpPr>
          <p:cNvPr id="1218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119147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292CFB61-7769-4DE1-BADC-7A4270B37B82}" type="slidenum">
              <a:rPr lang="en-US" altLang="zh-CN"/>
              <a:t>27</a:t>
            </a:fld>
            <a:endParaRPr lang="en-US" altLang="zh-CN"/>
          </a:p>
        </p:txBody>
      </p:sp>
      <p:sp>
        <p:nvSpPr>
          <p:cNvPr id="121858" name="Rectangle 2"/>
          <p:cNvSpPr>
            <a:spLocks noGrp="1" noRot="1" noChangeAspect="1" noChangeArrowheads="1" noTextEdit="1"/>
          </p:cNvSpPr>
          <p:nvPr>
            <p:ph type="sldImg"/>
          </p:nvPr>
        </p:nvSpPr>
        <p:spPr/>
      </p:sp>
      <p:sp>
        <p:nvSpPr>
          <p:cNvPr id="1218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992750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C81A94E-A47B-439E-8DD2-A85DE1A2EBDA}" type="slidenum">
              <a:rPr lang="en-US" altLang="zh-CN"/>
              <a:t>28</a:t>
            </a:fld>
            <a:endParaRPr lang="en-US" altLang="zh-CN"/>
          </a:p>
        </p:txBody>
      </p:sp>
      <p:sp>
        <p:nvSpPr>
          <p:cNvPr id="122882" name="Rectangle 2"/>
          <p:cNvSpPr>
            <a:spLocks noGrp="1" noRot="1" noChangeAspect="1" noChangeArrowheads="1" noTextEdit="1"/>
          </p:cNvSpPr>
          <p:nvPr>
            <p:ph type="sldImg"/>
          </p:nvPr>
        </p:nvSpPr>
        <p:spPr/>
      </p:sp>
      <p:sp>
        <p:nvSpPr>
          <p:cNvPr id="12288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6059868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C81A94E-A47B-439E-8DD2-A85DE1A2EBDA}" type="slidenum">
              <a:rPr lang="en-US" altLang="zh-CN"/>
              <a:t>29</a:t>
            </a:fld>
            <a:endParaRPr lang="en-US" altLang="zh-CN"/>
          </a:p>
        </p:txBody>
      </p:sp>
      <p:sp>
        <p:nvSpPr>
          <p:cNvPr id="122882" name="Rectangle 2"/>
          <p:cNvSpPr>
            <a:spLocks noGrp="1" noRot="1" noChangeAspect="1" noChangeArrowheads="1" noTextEdit="1"/>
          </p:cNvSpPr>
          <p:nvPr>
            <p:ph type="sldImg"/>
          </p:nvPr>
        </p:nvSpPr>
        <p:spPr/>
      </p:sp>
      <p:sp>
        <p:nvSpPr>
          <p:cNvPr id="12288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3583789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0202BF08-F6D3-4528-BFBE-77B39CDD1CBD}" type="slidenum">
              <a:rPr lang="en-US" altLang="zh-CN"/>
              <a:t>30</a:t>
            </a:fld>
            <a:endParaRPr lang="en-US" altLang="zh-CN"/>
          </a:p>
        </p:txBody>
      </p:sp>
      <p:sp>
        <p:nvSpPr>
          <p:cNvPr id="125954" name="Rectangle 2"/>
          <p:cNvSpPr>
            <a:spLocks noGrp="1" noRot="1" noChangeAspect="1" noChangeArrowheads="1" noTextEdit="1"/>
          </p:cNvSpPr>
          <p:nvPr>
            <p:ph type="sldImg"/>
          </p:nvPr>
        </p:nvSpPr>
        <p:spPr/>
      </p:sp>
      <p:sp>
        <p:nvSpPr>
          <p:cNvPr id="12595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832927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FD422C15-A5C9-4F18-A25F-A8616543050A}" type="slidenum">
              <a:rPr lang="en-US" altLang="zh-CN"/>
              <a:t>32</a:t>
            </a:fld>
            <a:endParaRPr lang="en-US" altLang="zh-CN"/>
          </a:p>
        </p:txBody>
      </p:sp>
      <p:sp>
        <p:nvSpPr>
          <p:cNvPr id="129026" name="Rectangle 2"/>
          <p:cNvSpPr>
            <a:spLocks noGrp="1" noRot="1" noChangeAspect="1" noChangeArrowheads="1" noTextEdit="1"/>
          </p:cNvSpPr>
          <p:nvPr>
            <p:ph type="sldImg"/>
          </p:nvPr>
        </p:nvSpPr>
        <p:spPr/>
      </p:sp>
      <p:sp>
        <p:nvSpPr>
          <p:cNvPr id="12902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4282832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30BE4143-1519-403C-85F6-BCCA28AE2798}" type="slidenum">
              <a:rPr lang="en-US" altLang="zh-CN"/>
              <a:t>33</a:t>
            </a:fld>
            <a:endParaRPr lang="en-US" altLang="zh-CN"/>
          </a:p>
        </p:txBody>
      </p:sp>
      <p:sp>
        <p:nvSpPr>
          <p:cNvPr id="130050" name="Rectangle 2"/>
          <p:cNvSpPr>
            <a:spLocks noGrp="1" noRot="1" noChangeAspect="1" noChangeArrowheads="1" noTextEdit="1"/>
          </p:cNvSpPr>
          <p:nvPr>
            <p:ph type="sldImg"/>
          </p:nvPr>
        </p:nvSpPr>
        <p:spPr/>
      </p:sp>
      <p:sp>
        <p:nvSpPr>
          <p:cNvPr id="13005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7088066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7010CFCD-AB86-4591-882A-510E37EF2C93}" type="slidenum">
              <a:rPr lang="en-US" altLang="zh-CN"/>
              <a:t>34</a:t>
            </a:fld>
            <a:endParaRPr lang="en-US" altLang="zh-CN"/>
          </a:p>
        </p:txBody>
      </p:sp>
      <p:sp>
        <p:nvSpPr>
          <p:cNvPr id="131074" name="Rectangle 2"/>
          <p:cNvSpPr>
            <a:spLocks noGrp="1" noRot="1" noChangeAspect="1" noChangeArrowheads="1" noTextEdit="1"/>
          </p:cNvSpPr>
          <p:nvPr>
            <p:ph type="sldImg"/>
          </p:nvPr>
        </p:nvSpPr>
        <p:spPr/>
      </p:sp>
      <p:sp>
        <p:nvSpPr>
          <p:cNvPr id="13107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9869807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093215A6-BF0C-423B-B280-84DAAB9FB2F2}" type="slidenum">
              <a:rPr lang="en-US" altLang="zh-CN"/>
              <a:t>35</a:t>
            </a:fld>
            <a:endParaRPr lang="en-US" altLang="zh-CN"/>
          </a:p>
        </p:txBody>
      </p:sp>
      <p:sp>
        <p:nvSpPr>
          <p:cNvPr id="132098" name="Rectangle 2"/>
          <p:cNvSpPr>
            <a:spLocks noGrp="1" noRot="1" noChangeAspect="1" noChangeArrowheads="1" noTextEdit="1"/>
          </p:cNvSpPr>
          <p:nvPr>
            <p:ph type="sldImg"/>
          </p:nvPr>
        </p:nvSpPr>
        <p:spPr/>
      </p:sp>
      <p:sp>
        <p:nvSpPr>
          <p:cNvPr id="13209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75189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620D1B27-7AC7-4BD6-AF7B-8EA9DC5CEFCC}" type="slidenum">
              <a:rPr lang="en-US" altLang="zh-CN"/>
              <a:t>6</a:t>
            </a:fld>
            <a:endParaRPr lang="en-US" altLang="zh-CN"/>
          </a:p>
        </p:txBody>
      </p:sp>
      <p:sp>
        <p:nvSpPr>
          <p:cNvPr id="90114" name="Rectangle 2"/>
          <p:cNvSpPr>
            <a:spLocks noGrp="1" noRot="1" noChangeAspect="1" noChangeArrowheads="1" noTextEdit="1"/>
          </p:cNvSpPr>
          <p:nvPr>
            <p:ph type="sldImg"/>
          </p:nvPr>
        </p:nvSpPr>
        <p:spPr/>
      </p:sp>
      <p:sp>
        <p:nvSpPr>
          <p:cNvPr id="9011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6858405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C0109523-2B71-432B-8677-CE653D45D55A}" type="slidenum">
              <a:rPr lang="en-US" altLang="zh-CN"/>
              <a:t>37</a:t>
            </a:fld>
            <a:endParaRPr lang="en-US" altLang="zh-CN"/>
          </a:p>
        </p:txBody>
      </p:sp>
      <p:sp>
        <p:nvSpPr>
          <p:cNvPr id="133122" name="Rectangle 2"/>
          <p:cNvSpPr>
            <a:spLocks noGrp="1" noRot="1" noChangeAspect="1" noChangeArrowheads="1" noTextEdit="1"/>
          </p:cNvSpPr>
          <p:nvPr>
            <p:ph type="sldImg"/>
          </p:nvPr>
        </p:nvSpPr>
        <p:spPr/>
      </p:sp>
      <p:sp>
        <p:nvSpPr>
          <p:cNvPr id="13312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33947048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985FA9A5-C09B-4A32-BCE6-EDFF091B7825}" type="slidenum">
              <a:rPr lang="en-US" altLang="zh-CN"/>
              <a:t>38</a:t>
            </a:fld>
            <a:endParaRPr lang="en-US" altLang="zh-CN"/>
          </a:p>
        </p:txBody>
      </p:sp>
      <p:sp>
        <p:nvSpPr>
          <p:cNvPr id="134146" name="Rectangle 2"/>
          <p:cNvSpPr>
            <a:spLocks noGrp="1" noRot="1" noChangeAspect="1" noChangeArrowheads="1" noTextEdit="1"/>
          </p:cNvSpPr>
          <p:nvPr>
            <p:ph type="sldImg"/>
          </p:nvPr>
        </p:nvSpPr>
        <p:spPr/>
      </p:sp>
      <p:sp>
        <p:nvSpPr>
          <p:cNvPr id="13414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0312500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6361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79CA6C31-EFA5-4D1E-86D4-9E950A3F27D0}" type="slidenum">
              <a:rPr lang="en-US" altLang="zh-CN"/>
              <a:t>8</a:t>
            </a:fld>
            <a:endParaRPr lang="en-US" altLang="zh-CN"/>
          </a:p>
        </p:txBody>
      </p:sp>
      <p:sp>
        <p:nvSpPr>
          <p:cNvPr id="92162" name="Rectangle 2"/>
          <p:cNvSpPr>
            <a:spLocks noGrp="1" noRot="1" noChangeAspect="1" noChangeArrowheads="1" noTextEdit="1"/>
          </p:cNvSpPr>
          <p:nvPr>
            <p:ph type="sldImg"/>
          </p:nvPr>
        </p:nvSpPr>
        <p:spPr/>
      </p:sp>
      <p:sp>
        <p:nvSpPr>
          <p:cNvPr id="9216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616469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174D07C4-0455-49D6-B569-636E01084728}" type="slidenum">
              <a:rPr lang="en-US" altLang="zh-CN"/>
              <a:t>9</a:t>
            </a:fld>
            <a:endParaRPr lang="en-US" altLang="zh-CN"/>
          </a:p>
        </p:txBody>
      </p:sp>
      <p:sp>
        <p:nvSpPr>
          <p:cNvPr id="93186" name="Rectangle 2"/>
          <p:cNvSpPr>
            <a:spLocks noGrp="1" noRot="1" noChangeAspect="1" noChangeArrowheads="1" noTextEdit="1"/>
          </p:cNvSpPr>
          <p:nvPr>
            <p:ph type="sldImg"/>
          </p:nvPr>
        </p:nvSpPr>
        <p:spPr/>
      </p:sp>
      <p:sp>
        <p:nvSpPr>
          <p:cNvPr id="93187"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577794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F2042940-E803-4E7E-8E4D-C830626171BD}" type="slidenum">
              <a:rPr lang="en-US" altLang="zh-CN"/>
              <a:t>10</a:t>
            </a:fld>
            <a:endParaRPr lang="en-US" altLang="zh-CN"/>
          </a:p>
        </p:txBody>
      </p:sp>
      <p:sp>
        <p:nvSpPr>
          <p:cNvPr id="94210" name="Rectangle 2"/>
          <p:cNvSpPr>
            <a:spLocks noGrp="1" noRot="1" noChangeAspect="1" noChangeArrowheads="1" noTextEdit="1"/>
          </p:cNvSpPr>
          <p:nvPr>
            <p:ph type="sldImg"/>
          </p:nvPr>
        </p:nvSpPr>
        <p:spPr/>
      </p:sp>
      <p:sp>
        <p:nvSpPr>
          <p:cNvPr id="94211"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4236429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CE8B72DC-72FD-4C3C-92EB-75105AF4194E}" type="slidenum">
              <a:rPr lang="en-US" altLang="zh-CN"/>
              <a:t>11</a:t>
            </a:fld>
            <a:endParaRPr lang="en-US" altLang="zh-CN"/>
          </a:p>
        </p:txBody>
      </p:sp>
      <p:sp>
        <p:nvSpPr>
          <p:cNvPr id="95234" name="Rectangle 2"/>
          <p:cNvSpPr>
            <a:spLocks noGrp="1" noRot="1" noChangeAspect="1" noChangeArrowheads="1" noTextEdit="1"/>
          </p:cNvSpPr>
          <p:nvPr>
            <p:ph type="sldImg"/>
          </p:nvPr>
        </p:nvSpPr>
        <p:spPr/>
      </p:sp>
      <p:sp>
        <p:nvSpPr>
          <p:cNvPr id="95235"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810842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3362C1A3-601F-48B6-B312-8876279104F1}" type="slidenum">
              <a:rPr lang="en-US" altLang="zh-CN"/>
              <a:t>12</a:t>
            </a:fld>
            <a:endParaRPr lang="en-US" altLang="zh-CN"/>
          </a:p>
        </p:txBody>
      </p:sp>
      <p:sp>
        <p:nvSpPr>
          <p:cNvPr id="96258" name="Rectangle 2"/>
          <p:cNvSpPr>
            <a:spLocks noGrp="1" noRot="1" noChangeAspect="1" noChangeArrowheads="1" noTextEdit="1"/>
          </p:cNvSpPr>
          <p:nvPr>
            <p:ph type="sldImg"/>
          </p:nvPr>
        </p:nvSpPr>
        <p:spPr/>
      </p:sp>
      <p:sp>
        <p:nvSpPr>
          <p:cNvPr id="96259"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1717213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4FC6CD6E-6A80-4A05-8740-6EBFB599E16C}" type="slidenum">
              <a:rPr lang="en-US" altLang="zh-CN"/>
              <a:t>13</a:t>
            </a:fld>
            <a:endParaRPr lang="en-US" altLang="zh-CN"/>
          </a:p>
        </p:txBody>
      </p:sp>
      <p:sp>
        <p:nvSpPr>
          <p:cNvPr id="102402" name="Rectangle 2"/>
          <p:cNvSpPr>
            <a:spLocks noGrp="1" noRot="1" noChangeAspect="1" noChangeArrowheads="1" noTextEdit="1"/>
          </p:cNvSpPr>
          <p:nvPr>
            <p:ph type="sldImg"/>
          </p:nvPr>
        </p:nvSpPr>
        <p:spPr/>
      </p:sp>
      <p:sp>
        <p:nvSpPr>
          <p:cNvPr id="102403" name="Rectangle 3"/>
          <p:cNvSpPr>
            <a:spLocks noGrp="1" noChangeArrowheads="1"/>
          </p:cNvSpPr>
          <p:nvPr>
            <p:ph type="body" idx="1"/>
          </p:nvPr>
        </p:nvSpPr>
        <p:spPr/>
        <p:txBody>
          <a:bodyPr/>
          <a:lstStyle/>
          <a:p>
            <a:endParaRPr lang="zh-CN" altLang="zh-CN"/>
          </a:p>
        </p:txBody>
      </p:sp>
    </p:spTree>
    <p:extLst>
      <p:ext uri="{BB962C8B-B14F-4D97-AF65-F5344CB8AC3E}">
        <p14:creationId xmlns:p14="http://schemas.microsoft.com/office/powerpoint/2010/main" val="2752562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p>
            <a:r>
              <a:rPr lang="zh-CN" altLang="en-US"/>
              <a:t>单击此处编辑母版标题样式</a:t>
            </a:r>
          </a:p>
        </p:txBody>
      </p:sp>
      <p:sp>
        <p:nvSpPr>
          <p:cNvPr id="3" name="表格占位符 2"/>
          <p:cNvSpPr>
            <a:spLocks noGrp="1"/>
          </p:cNvSpPr>
          <p:nvPr>
            <p:ph type="tbl" idx="1"/>
          </p:nvPr>
        </p:nvSpPr>
        <p:spPr>
          <a:xfrm>
            <a:off x="609600" y="1600201"/>
            <a:ext cx="10972800" cy="4525963"/>
          </a:xfrm>
        </p:spPr>
        <p:txBody>
          <a:bodyPr/>
          <a:lstStyle/>
          <a:p>
            <a:endParaRPr lang="zh-CN" altLang="en-US"/>
          </a:p>
        </p:txBody>
      </p:sp>
      <p:sp>
        <p:nvSpPr>
          <p:cNvPr id="4" name="日期占位符 3"/>
          <p:cNvSpPr>
            <a:spLocks noGrp="1"/>
          </p:cNvSpPr>
          <p:nvPr>
            <p:ph type="dt" sz="half" idx="10"/>
          </p:nvPr>
        </p:nvSpPr>
        <p:spPr>
          <a:xfrm>
            <a:off x="609600" y="6245225"/>
            <a:ext cx="2844800" cy="476250"/>
          </a:xfrm>
        </p:spPr>
        <p:txBody>
          <a:bodyPr/>
          <a:lstStyle>
            <a:lvl1pPr>
              <a:defRPr/>
            </a:lvl1pPr>
          </a:lstStyle>
          <a:p>
            <a:pPr>
              <a:defRPr/>
            </a:pPr>
            <a:endParaRPr lang="en-US" altLang="zh-CN"/>
          </a:p>
        </p:txBody>
      </p:sp>
      <p:sp>
        <p:nvSpPr>
          <p:cNvPr id="5" name="页脚占位符 4"/>
          <p:cNvSpPr>
            <a:spLocks noGrp="1"/>
          </p:cNvSpPr>
          <p:nvPr>
            <p:ph type="ftr" sz="quarter" idx="11"/>
          </p:nvPr>
        </p:nvSpPr>
        <p:spPr>
          <a:xfrm>
            <a:off x="4165600" y="6245225"/>
            <a:ext cx="3860800" cy="476250"/>
          </a:xfrm>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8737600" y="6245225"/>
            <a:ext cx="2844800" cy="476250"/>
          </a:xfrm>
        </p:spPr>
        <p:txBody>
          <a:bodyPr/>
          <a:lstStyle>
            <a:lvl1pPr>
              <a:defRPr/>
            </a:lvl1pPr>
          </a:lstStyle>
          <a:p>
            <a:fld id="{F1CD9CF6-1180-4574-8EE6-30EEA3481B30}" type="slidenum">
              <a:rPr lang="en-US" altLang="zh-CN"/>
              <a:t>‹#›</a:t>
            </a:fld>
            <a:endParaRPr lang="en-US" altLang="zh-CN"/>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2022/10/26</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635253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2022/10/26</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3784251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4821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8818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120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315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9331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214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39485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006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9749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275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23480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057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ED05E67-06F3-4D8A-8095-0782E2BE6A6C}" type="slidenum">
              <a:rPr lang="zh-CN" altLang="en-US" smtClean="0"/>
              <a:t>‹#›</a:t>
            </a:fld>
            <a:endParaRPr lang="zh-CN" altLang="en-US"/>
          </a:p>
        </p:txBody>
      </p:sp>
      <p:sp>
        <p:nvSpPr>
          <p:cNvPr id="11" name="TextBox 4">
            <a:extLst>
              <a:ext uri="{FF2B5EF4-FFF2-40B4-BE49-F238E27FC236}">
                <a16:creationId xmlns:a16="http://schemas.microsoft.com/office/drawing/2014/main" xmlns="" id="{9B1FFF09-761A-DCA6-0D0E-CFBC16DCB271}"/>
              </a:ext>
            </a:extLst>
          </p:cNvPr>
          <p:cNvSpPr txBox="1"/>
          <p:nvPr userDrawn="1"/>
        </p:nvSpPr>
        <p:spPr>
          <a:xfrm>
            <a:off x="1649762" y="6769732"/>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p>
        </p:txBody>
      </p:sp>
    </p:spTree>
    <p:extLst>
      <p:ext uri="{BB962C8B-B14F-4D97-AF65-F5344CB8AC3E}">
        <p14:creationId xmlns:p14="http://schemas.microsoft.com/office/powerpoint/2010/main" val="22744285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DD62BF0-FDA1-4EAE-B0D8-CC92F158065E}" type="datetimeFigureOut">
              <a:rPr lang="zh-CN" altLang="en-US" smtClean="0"/>
              <a:t>2022/10/26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ED05E67-06F3-4D8A-8095-0782E2BE6A6C}"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D62BF0-FDA1-4EAE-B0D8-CC92F158065E}" type="datetimeFigureOut">
              <a:rPr lang="zh-CN" altLang="en-US" smtClean="0"/>
              <a:t>2022/10/26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D05E67-06F3-4D8A-8095-0782E2BE6A6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30840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283052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79.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image" Target="../media/image9.png"/><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notesSlide" Target="../notesSlides/notesSlide8.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93.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8" Type="http://schemas.openxmlformats.org/officeDocument/2006/relationships/tags" Target="../tags/tag101.xml"/><Relationship Id="rId13" Type="http://schemas.openxmlformats.org/officeDocument/2006/relationships/tags" Target="../tags/tag106.xml"/><Relationship Id="rId18" Type="http://schemas.openxmlformats.org/officeDocument/2006/relationships/tags" Target="../tags/tag111.xml"/><Relationship Id="rId3" Type="http://schemas.openxmlformats.org/officeDocument/2006/relationships/tags" Target="../tags/tag96.xml"/><Relationship Id="rId21" Type="http://schemas.openxmlformats.org/officeDocument/2006/relationships/tags" Target="../tags/tag114.xml"/><Relationship Id="rId7" Type="http://schemas.openxmlformats.org/officeDocument/2006/relationships/tags" Target="../tags/tag100.xml"/><Relationship Id="rId12" Type="http://schemas.openxmlformats.org/officeDocument/2006/relationships/tags" Target="../tags/tag105.xml"/><Relationship Id="rId17" Type="http://schemas.openxmlformats.org/officeDocument/2006/relationships/tags" Target="../tags/tag110.xml"/><Relationship Id="rId2" Type="http://schemas.openxmlformats.org/officeDocument/2006/relationships/tags" Target="../tags/tag95.xml"/><Relationship Id="rId16" Type="http://schemas.openxmlformats.org/officeDocument/2006/relationships/tags" Target="../tags/tag109.xml"/><Relationship Id="rId20" Type="http://schemas.openxmlformats.org/officeDocument/2006/relationships/tags" Target="../tags/tag113.xml"/><Relationship Id="rId1" Type="http://schemas.openxmlformats.org/officeDocument/2006/relationships/tags" Target="../tags/tag94.xml"/><Relationship Id="rId6" Type="http://schemas.openxmlformats.org/officeDocument/2006/relationships/tags" Target="../tags/tag99.xml"/><Relationship Id="rId11" Type="http://schemas.openxmlformats.org/officeDocument/2006/relationships/tags" Target="../tags/tag104.xml"/><Relationship Id="rId5" Type="http://schemas.openxmlformats.org/officeDocument/2006/relationships/tags" Target="../tags/tag98.xml"/><Relationship Id="rId15" Type="http://schemas.openxmlformats.org/officeDocument/2006/relationships/tags" Target="../tags/tag108.xml"/><Relationship Id="rId23" Type="http://schemas.openxmlformats.org/officeDocument/2006/relationships/notesSlide" Target="../notesSlides/notesSlide13.xml"/><Relationship Id="rId10" Type="http://schemas.openxmlformats.org/officeDocument/2006/relationships/tags" Target="../tags/tag103.xml"/><Relationship Id="rId19" Type="http://schemas.openxmlformats.org/officeDocument/2006/relationships/tags" Target="../tags/tag112.xml"/><Relationship Id="rId4" Type="http://schemas.openxmlformats.org/officeDocument/2006/relationships/tags" Target="../tags/tag97.xml"/><Relationship Id="rId9" Type="http://schemas.openxmlformats.org/officeDocument/2006/relationships/tags" Target="../tags/tag102.xml"/><Relationship Id="rId14" Type="http://schemas.openxmlformats.org/officeDocument/2006/relationships/tags" Target="../tags/tag107.xml"/><Relationship Id="rId22"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117.xml"/><Relationship Id="rId7" Type="http://schemas.openxmlformats.org/officeDocument/2006/relationships/tags" Target="../tags/tag121.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5" Type="http://schemas.openxmlformats.org/officeDocument/2006/relationships/tags" Target="../tags/tag119.xml"/><Relationship Id="rId10" Type="http://schemas.openxmlformats.org/officeDocument/2006/relationships/image" Target="../media/image9.png"/><Relationship Id="rId4" Type="http://schemas.openxmlformats.org/officeDocument/2006/relationships/tags" Target="../tags/tag118.xml"/><Relationship Id="rId9"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tags" Target="../tags/tag134.xml"/><Relationship Id="rId18" Type="http://schemas.openxmlformats.org/officeDocument/2006/relationships/slideLayout" Target="../slideLayouts/slideLayout8.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tags" Target="../tags/tag133.xml"/><Relationship Id="rId17" Type="http://schemas.openxmlformats.org/officeDocument/2006/relationships/tags" Target="../tags/tag138.xml"/><Relationship Id="rId2" Type="http://schemas.openxmlformats.org/officeDocument/2006/relationships/tags" Target="../tags/tag123.xml"/><Relationship Id="rId16" Type="http://schemas.openxmlformats.org/officeDocument/2006/relationships/tags" Target="../tags/tag137.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5" Type="http://schemas.openxmlformats.org/officeDocument/2006/relationships/tags" Target="../tags/tag136.xml"/><Relationship Id="rId10" Type="http://schemas.openxmlformats.org/officeDocument/2006/relationships/tags" Target="../tags/tag131.xml"/><Relationship Id="rId19" Type="http://schemas.openxmlformats.org/officeDocument/2006/relationships/notesSlide" Target="../notesSlides/notesSlide17.xml"/><Relationship Id="rId4" Type="http://schemas.openxmlformats.org/officeDocument/2006/relationships/tags" Target="../tags/tag125.xml"/><Relationship Id="rId9" Type="http://schemas.openxmlformats.org/officeDocument/2006/relationships/tags" Target="../tags/tag130.xml"/><Relationship Id="rId14" Type="http://schemas.openxmlformats.org/officeDocument/2006/relationships/tags" Target="../tags/tag135.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tags" Target="../tags/tag146.xml"/><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image" Target="../media/image9.pn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notesSlide" Target="../notesSlides/notesSlide18.xml"/><Relationship Id="rId5" Type="http://schemas.openxmlformats.org/officeDocument/2006/relationships/tags" Target="../tags/tag143.xml"/><Relationship Id="rId10" Type="http://schemas.openxmlformats.org/officeDocument/2006/relationships/slideLayout" Target="../slideLayouts/slideLayout2.xml"/><Relationship Id="rId4" Type="http://schemas.openxmlformats.org/officeDocument/2006/relationships/tags" Target="../tags/tag142.xml"/><Relationship Id="rId9" Type="http://schemas.openxmlformats.org/officeDocument/2006/relationships/tags" Target="../tags/tag147.xml"/></Relationships>
</file>

<file path=ppt/slides/_rels/slide24.xml.rels><?xml version="1.0" encoding="UTF-8" standalone="yes"?>
<Relationships xmlns="http://schemas.openxmlformats.org/package/2006/relationships"><Relationship Id="rId8" Type="http://schemas.openxmlformats.org/officeDocument/2006/relationships/tags" Target="../tags/tag155.xml"/><Relationship Id="rId3" Type="http://schemas.openxmlformats.org/officeDocument/2006/relationships/tags" Target="../tags/tag150.xml"/><Relationship Id="rId7" Type="http://schemas.openxmlformats.org/officeDocument/2006/relationships/tags" Target="../tags/tag154.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11" Type="http://schemas.openxmlformats.org/officeDocument/2006/relationships/notesSlide" Target="../notesSlides/notesSlide19.xml"/><Relationship Id="rId5" Type="http://schemas.openxmlformats.org/officeDocument/2006/relationships/tags" Target="../tags/tag152.xml"/><Relationship Id="rId10" Type="http://schemas.openxmlformats.org/officeDocument/2006/relationships/slideLayout" Target="../slideLayouts/slideLayout2.xml"/><Relationship Id="rId4" Type="http://schemas.openxmlformats.org/officeDocument/2006/relationships/tags" Target="../tags/tag151.xml"/><Relationship Id="rId9" Type="http://schemas.openxmlformats.org/officeDocument/2006/relationships/tags" Target="../tags/tag156.xml"/></Relationships>
</file>

<file path=ppt/slides/_rels/slide25.xml.rels><?xml version="1.0" encoding="UTF-8" standalone="yes"?>
<Relationships xmlns="http://schemas.openxmlformats.org/package/2006/relationships"><Relationship Id="rId8" Type="http://schemas.openxmlformats.org/officeDocument/2006/relationships/tags" Target="../tags/tag164.xml"/><Relationship Id="rId13" Type="http://schemas.openxmlformats.org/officeDocument/2006/relationships/tags" Target="../tags/tag169.xml"/><Relationship Id="rId3" Type="http://schemas.openxmlformats.org/officeDocument/2006/relationships/tags" Target="../tags/tag159.xml"/><Relationship Id="rId7" Type="http://schemas.openxmlformats.org/officeDocument/2006/relationships/tags" Target="../tags/tag163.xml"/><Relationship Id="rId12" Type="http://schemas.openxmlformats.org/officeDocument/2006/relationships/tags" Target="../tags/tag168.xml"/><Relationship Id="rId2" Type="http://schemas.openxmlformats.org/officeDocument/2006/relationships/tags" Target="../tags/tag158.xml"/><Relationship Id="rId16" Type="http://schemas.openxmlformats.org/officeDocument/2006/relationships/image" Target="../media/image9.png"/><Relationship Id="rId1" Type="http://schemas.openxmlformats.org/officeDocument/2006/relationships/tags" Target="../tags/tag157.xml"/><Relationship Id="rId6" Type="http://schemas.openxmlformats.org/officeDocument/2006/relationships/tags" Target="../tags/tag162.xml"/><Relationship Id="rId11" Type="http://schemas.openxmlformats.org/officeDocument/2006/relationships/tags" Target="../tags/tag167.xml"/><Relationship Id="rId5" Type="http://schemas.openxmlformats.org/officeDocument/2006/relationships/tags" Target="../tags/tag161.xml"/><Relationship Id="rId15" Type="http://schemas.openxmlformats.org/officeDocument/2006/relationships/notesSlide" Target="../notesSlides/notesSlide20.xml"/><Relationship Id="rId10" Type="http://schemas.openxmlformats.org/officeDocument/2006/relationships/tags" Target="../tags/tag166.xml"/><Relationship Id="rId4" Type="http://schemas.openxmlformats.org/officeDocument/2006/relationships/tags" Target="../tags/tag160.xml"/><Relationship Id="rId9" Type="http://schemas.openxmlformats.org/officeDocument/2006/relationships/tags" Target="../tags/tag165.xml"/><Relationship Id="rId1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tags" Target="../tags/tag177.xml"/><Relationship Id="rId13" Type="http://schemas.openxmlformats.org/officeDocument/2006/relationships/tags" Target="../tags/tag182.xml"/><Relationship Id="rId18" Type="http://schemas.openxmlformats.org/officeDocument/2006/relationships/tags" Target="../tags/tag187.xml"/><Relationship Id="rId26" Type="http://schemas.openxmlformats.org/officeDocument/2006/relationships/notesSlide" Target="../notesSlides/notesSlide21.xml"/><Relationship Id="rId3" Type="http://schemas.openxmlformats.org/officeDocument/2006/relationships/tags" Target="../tags/tag172.xml"/><Relationship Id="rId21" Type="http://schemas.openxmlformats.org/officeDocument/2006/relationships/tags" Target="../tags/tag190.xml"/><Relationship Id="rId7" Type="http://schemas.openxmlformats.org/officeDocument/2006/relationships/tags" Target="../tags/tag176.xml"/><Relationship Id="rId12" Type="http://schemas.openxmlformats.org/officeDocument/2006/relationships/tags" Target="../tags/tag181.xml"/><Relationship Id="rId17" Type="http://schemas.openxmlformats.org/officeDocument/2006/relationships/tags" Target="../tags/tag186.xml"/><Relationship Id="rId25" Type="http://schemas.openxmlformats.org/officeDocument/2006/relationships/slideLayout" Target="../slideLayouts/slideLayout8.xml"/><Relationship Id="rId2" Type="http://schemas.openxmlformats.org/officeDocument/2006/relationships/tags" Target="../tags/tag171.xml"/><Relationship Id="rId16" Type="http://schemas.openxmlformats.org/officeDocument/2006/relationships/tags" Target="../tags/tag185.xml"/><Relationship Id="rId20" Type="http://schemas.openxmlformats.org/officeDocument/2006/relationships/tags" Target="../tags/tag189.xml"/><Relationship Id="rId1" Type="http://schemas.openxmlformats.org/officeDocument/2006/relationships/tags" Target="../tags/tag170.xml"/><Relationship Id="rId6" Type="http://schemas.openxmlformats.org/officeDocument/2006/relationships/tags" Target="../tags/tag175.xml"/><Relationship Id="rId11" Type="http://schemas.openxmlformats.org/officeDocument/2006/relationships/tags" Target="../tags/tag180.xml"/><Relationship Id="rId24" Type="http://schemas.openxmlformats.org/officeDocument/2006/relationships/tags" Target="../tags/tag193.xml"/><Relationship Id="rId5" Type="http://schemas.openxmlformats.org/officeDocument/2006/relationships/tags" Target="../tags/tag174.xml"/><Relationship Id="rId15" Type="http://schemas.openxmlformats.org/officeDocument/2006/relationships/tags" Target="../tags/tag184.xml"/><Relationship Id="rId23" Type="http://schemas.openxmlformats.org/officeDocument/2006/relationships/tags" Target="../tags/tag192.xml"/><Relationship Id="rId10" Type="http://schemas.openxmlformats.org/officeDocument/2006/relationships/tags" Target="../tags/tag179.xml"/><Relationship Id="rId19" Type="http://schemas.openxmlformats.org/officeDocument/2006/relationships/tags" Target="../tags/tag188.xml"/><Relationship Id="rId4" Type="http://schemas.openxmlformats.org/officeDocument/2006/relationships/tags" Target="../tags/tag173.xml"/><Relationship Id="rId9" Type="http://schemas.openxmlformats.org/officeDocument/2006/relationships/tags" Target="../tags/tag178.xml"/><Relationship Id="rId14" Type="http://schemas.openxmlformats.org/officeDocument/2006/relationships/tags" Target="../tags/tag183.xml"/><Relationship Id="rId22" Type="http://schemas.openxmlformats.org/officeDocument/2006/relationships/tags" Target="../tags/tag191.xml"/><Relationship Id="rId27" Type="http://schemas.openxmlformats.org/officeDocument/2006/relationships/image" Target="../media/image9.png"/></Relationships>
</file>

<file path=ppt/slides/_rels/slide27.xml.rels><?xml version="1.0" encoding="UTF-8" standalone="yes"?>
<Relationships xmlns="http://schemas.openxmlformats.org/package/2006/relationships"><Relationship Id="rId8" Type="http://schemas.openxmlformats.org/officeDocument/2006/relationships/tags" Target="../tags/tag201.xml"/><Relationship Id="rId13" Type="http://schemas.openxmlformats.org/officeDocument/2006/relationships/tags" Target="../tags/tag206.xml"/><Relationship Id="rId18" Type="http://schemas.openxmlformats.org/officeDocument/2006/relationships/tags" Target="../tags/tag211.xml"/><Relationship Id="rId26" Type="http://schemas.openxmlformats.org/officeDocument/2006/relationships/notesSlide" Target="../notesSlides/notesSlide22.xml"/><Relationship Id="rId3" Type="http://schemas.openxmlformats.org/officeDocument/2006/relationships/tags" Target="../tags/tag196.xml"/><Relationship Id="rId21" Type="http://schemas.openxmlformats.org/officeDocument/2006/relationships/tags" Target="../tags/tag214.xml"/><Relationship Id="rId7" Type="http://schemas.openxmlformats.org/officeDocument/2006/relationships/tags" Target="../tags/tag200.xml"/><Relationship Id="rId12" Type="http://schemas.openxmlformats.org/officeDocument/2006/relationships/tags" Target="../tags/tag205.xml"/><Relationship Id="rId17" Type="http://schemas.openxmlformats.org/officeDocument/2006/relationships/tags" Target="../tags/tag210.xml"/><Relationship Id="rId25" Type="http://schemas.openxmlformats.org/officeDocument/2006/relationships/slideLayout" Target="../slideLayouts/slideLayout8.xml"/><Relationship Id="rId2" Type="http://schemas.openxmlformats.org/officeDocument/2006/relationships/tags" Target="../tags/tag195.xml"/><Relationship Id="rId16" Type="http://schemas.openxmlformats.org/officeDocument/2006/relationships/tags" Target="../tags/tag209.xml"/><Relationship Id="rId20" Type="http://schemas.openxmlformats.org/officeDocument/2006/relationships/tags" Target="../tags/tag213.xml"/><Relationship Id="rId1" Type="http://schemas.openxmlformats.org/officeDocument/2006/relationships/tags" Target="../tags/tag194.xml"/><Relationship Id="rId6" Type="http://schemas.openxmlformats.org/officeDocument/2006/relationships/tags" Target="../tags/tag199.xml"/><Relationship Id="rId11" Type="http://schemas.openxmlformats.org/officeDocument/2006/relationships/tags" Target="../tags/tag204.xml"/><Relationship Id="rId24" Type="http://schemas.openxmlformats.org/officeDocument/2006/relationships/tags" Target="../tags/tag217.xml"/><Relationship Id="rId5" Type="http://schemas.openxmlformats.org/officeDocument/2006/relationships/tags" Target="../tags/tag198.xml"/><Relationship Id="rId15" Type="http://schemas.openxmlformats.org/officeDocument/2006/relationships/tags" Target="../tags/tag208.xml"/><Relationship Id="rId23" Type="http://schemas.openxmlformats.org/officeDocument/2006/relationships/tags" Target="../tags/tag216.xml"/><Relationship Id="rId10" Type="http://schemas.openxmlformats.org/officeDocument/2006/relationships/tags" Target="../tags/tag203.xml"/><Relationship Id="rId19" Type="http://schemas.openxmlformats.org/officeDocument/2006/relationships/tags" Target="../tags/tag212.xml"/><Relationship Id="rId4" Type="http://schemas.openxmlformats.org/officeDocument/2006/relationships/tags" Target="../tags/tag197.xml"/><Relationship Id="rId9" Type="http://schemas.openxmlformats.org/officeDocument/2006/relationships/tags" Target="../tags/tag202.xml"/><Relationship Id="rId14" Type="http://schemas.openxmlformats.org/officeDocument/2006/relationships/tags" Target="../tags/tag207.xml"/><Relationship Id="rId22" Type="http://schemas.openxmlformats.org/officeDocument/2006/relationships/tags" Target="../tags/tag215.xml"/></Relationships>
</file>

<file path=ppt/slides/_rels/slide28.xml.rels><?xml version="1.0" encoding="UTF-8" standalone="yes"?>
<Relationships xmlns="http://schemas.openxmlformats.org/package/2006/relationships"><Relationship Id="rId8" Type="http://schemas.openxmlformats.org/officeDocument/2006/relationships/tags" Target="../tags/tag225.xml"/><Relationship Id="rId3" Type="http://schemas.openxmlformats.org/officeDocument/2006/relationships/tags" Target="../tags/tag220.xml"/><Relationship Id="rId7" Type="http://schemas.openxmlformats.org/officeDocument/2006/relationships/tags" Target="../tags/tag224.xm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image" Target="../media/image9.png"/><Relationship Id="rId5" Type="http://schemas.openxmlformats.org/officeDocument/2006/relationships/tags" Target="../tags/tag222.xml"/><Relationship Id="rId10" Type="http://schemas.openxmlformats.org/officeDocument/2006/relationships/notesSlide" Target="../notesSlides/notesSlide23.xml"/><Relationship Id="rId4" Type="http://schemas.openxmlformats.org/officeDocument/2006/relationships/tags" Target="../tags/tag221.xml"/><Relationship Id="rId9"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8" Type="http://schemas.openxmlformats.org/officeDocument/2006/relationships/tags" Target="../tags/tag233.xml"/><Relationship Id="rId3" Type="http://schemas.openxmlformats.org/officeDocument/2006/relationships/tags" Target="../tags/tag228.xml"/><Relationship Id="rId7" Type="http://schemas.openxmlformats.org/officeDocument/2006/relationships/tags" Target="../tags/tag232.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tags" Target="../tags/tag231.xml"/><Relationship Id="rId5" Type="http://schemas.openxmlformats.org/officeDocument/2006/relationships/tags" Target="../tags/tag230.xml"/><Relationship Id="rId10" Type="http://schemas.openxmlformats.org/officeDocument/2006/relationships/notesSlide" Target="../notesSlides/notesSlide24.xml"/><Relationship Id="rId4" Type="http://schemas.openxmlformats.org/officeDocument/2006/relationships/tags" Target="../tags/tag229.xml"/><Relationship Id="rId9"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tags" Target="../tags/tag241.xml"/><Relationship Id="rId13" Type="http://schemas.openxmlformats.org/officeDocument/2006/relationships/tags" Target="../tags/tag246.xml"/><Relationship Id="rId18" Type="http://schemas.openxmlformats.org/officeDocument/2006/relationships/tags" Target="../tags/tag251.xml"/><Relationship Id="rId26" Type="http://schemas.openxmlformats.org/officeDocument/2006/relationships/image" Target="../media/image9.png"/><Relationship Id="rId3" Type="http://schemas.openxmlformats.org/officeDocument/2006/relationships/tags" Target="../tags/tag236.xml"/><Relationship Id="rId21" Type="http://schemas.openxmlformats.org/officeDocument/2006/relationships/tags" Target="../tags/tag254.xml"/><Relationship Id="rId7" Type="http://schemas.openxmlformats.org/officeDocument/2006/relationships/tags" Target="../tags/tag240.xml"/><Relationship Id="rId12" Type="http://schemas.openxmlformats.org/officeDocument/2006/relationships/tags" Target="../tags/tag245.xml"/><Relationship Id="rId17" Type="http://schemas.openxmlformats.org/officeDocument/2006/relationships/tags" Target="../tags/tag250.xml"/><Relationship Id="rId25" Type="http://schemas.openxmlformats.org/officeDocument/2006/relationships/notesSlide" Target="../notesSlides/notesSlide25.xml"/><Relationship Id="rId2" Type="http://schemas.openxmlformats.org/officeDocument/2006/relationships/tags" Target="../tags/tag235.xml"/><Relationship Id="rId16" Type="http://schemas.openxmlformats.org/officeDocument/2006/relationships/tags" Target="../tags/tag249.xml"/><Relationship Id="rId20" Type="http://schemas.openxmlformats.org/officeDocument/2006/relationships/tags" Target="../tags/tag253.xml"/><Relationship Id="rId1" Type="http://schemas.openxmlformats.org/officeDocument/2006/relationships/tags" Target="../tags/tag234.xml"/><Relationship Id="rId6" Type="http://schemas.openxmlformats.org/officeDocument/2006/relationships/tags" Target="../tags/tag239.xml"/><Relationship Id="rId11" Type="http://schemas.openxmlformats.org/officeDocument/2006/relationships/tags" Target="../tags/tag244.xml"/><Relationship Id="rId24" Type="http://schemas.openxmlformats.org/officeDocument/2006/relationships/slideLayout" Target="../slideLayouts/slideLayout8.xml"/><Relationship Id="rId5" Type="http://schemas.openxmlformats.org/officeDocument/2006/relationships/tags" Target="../tags/tag238.xml"/><Relationship Id="rId15" Type="http://schemas.openxmlformats.org/officeDocument/2006/relationships/tags" Target="../tags/tag248.xml"/><Relationship Id="rId23" Type="http://schemas.openxmlformats.org/officeDocument/2006/relationships/tags" Target="../tags/tag256.xml"/><Relationship Id="rId10" Type="http://schemas.openxmlformats.org/officeDocument/2006/relationships/tags" Target="../tags/tag243.xml"/><Relationship Id="rId19" Type="http://schemas.openxmlformats.org/officeDocument/2006/relationships/tags" Target="../tags/tag252.xml"/><Relationship Id="rId4" Type="http://schemas.openxmlformats.org/officeDocument/2006/relationships/tags" Target="../tags/tag237.xml"/><Relationship Id="rId9" Type="http://schemas.openxmlformats.org/officeDocument/2006/relationships/tags" Target="../tags/tag242.xml"/><Relationship Id="rId14" Type="http://schemas.openxmlformats.org/officeDocument/2006/relationships/tags" Target="../tags/tag247.xml"/><Relationship Id="rId22" Type="http://schemas.openxmlformats.org/officeDocument/2006/relationships/tags" Target="../tags/tag255.xml"/></Relationships>
</file>

<file path=ppt/slides/_rels/slide31.xml.rels><?xml version="1.0" encoding="UTF-8" standalone="yes"?>
<Relationships xmlns="http://schemas.openxmlformats.org/package/2006/relationships"><Relationship Id="rId8" Type="http://schemas.openxmlformats.org/officeDocument/2006/relationships/tags" Target="../tags/tag264.xml"/><Relationship Id="rId13" Type="http://schemas.openxmlformats.org/officeDocument/2006/relationships/tags" Target="../tags/tag269.xml"/><Relationship Id="rId18" Type="http://schemas.openxmlformats.org/officeDocument/2006/relationships/tags" Target="../tags/tag274.xml"/><Relationship Id="rId3" Type="http://schemas.openxmlformats.org/officeDocument/2006/relationships/tags" Target="../tags/tag259.xml"/><Relationship Id="rId21" Type="http://schemas.openxmlformats.org/officeDocument/2006/relationships/tags" Target="../tags/tag277.xml"/><Relationship Id="rId7" Type="http://schemas.openxmlformats.org/officeDocument/2006/relationships/tags" Target="../tags/tag263.xml"/><Relationship Id="rId12" Type="http://schemas.openxmlformats.org/officeDocument/2006/relationships/tags" Target="../tags/tag268.xml"/><Relationship Id="rId17" Type="http://schemas.openxmlformats.org/officeDocument/2006/relationships/tags" Target="../tags/tag273.xml"/><Relationship Id="rId2" Type="http://schemas.openxmlformats.org/officeDocument/2006/relationships/tags" Target="../tags/tag258.xml"/><Relationship Id="rId16" Type="http://schemas.openxmlformats.org/officeDocument/2006/relationships/tags" Target="../tags/tag272.xml"/><Relationship Id="rId20" Type="http://schemas.openxmlformats.org/officeDocument/2006/relationships/tags" Target="../tags/tag276.xml"/><Relationship Id="rId1" Type="http://schemas.openxmlformats.org/officeDocument/2006/relationships/tags" Target="../tags/tag257.xml"/><Relationship Id="rId6" Type="http://schemas.openxmlformats.org/officeDocument/2006/relationships/tags" Target="../tags/tag262.xml"/><Relationship Id="rId11" Type="http://schemas.openxmlformats.org/officeDocument/2006/relationships/tags" Target="../tags/tag267.xml"/><Relationship Id="rId24" Type="http://schemas.openxmlformats.org/officeDocument/2006/relationships/slideLayout" Target="../slideLayouts/slideLayout8.xml"/><Relationship Id="rId5" Type="http://schemas.openxmlformats.org/officeDocument/2006/relationships/tags" Target="../tags/tag261.xml"/><Relationship Id="rId15" Type="http://schemas.openxmlformats.org/officeDocument/2006/relationships/tags" Target="../tags/tag271.xml"/><Relationship Id="rId23" Type="http://schemas.openxmlformats.org/officeDocument/2006/relationships/tags" Target="../tags/tag279.xml"/><Relationship Id="rId10" Type="http://schemas.openxmlformats.org/officeDocument/2006/relationships/tags" Target="../tags/tag266.xml"/><Relationship Id="rId19" Type="http://schemas.openxmlformats.org/officeDocument/2006/relationships/tags" Target="../tags/tag275.xml"/><Relationship Id="rId4" Type="http://schemas.openxmlformats.org/officeDocument/2006/relationships/tags" Target="../tags/tag260.xml"/><Relationship Id="rId9" Type="http://schemas.openxmlformats.org/officeDocument/2006/relationships/tags" Target="../tags/tag265.xml"/><Relationship Id="rId14" Type="http://schemas.openxmlformats.org/officeDocument/2006/relationships/tags" Target="../tags/tag270.xml"/><Relationship Id="rId22" Type="http://schemas.openxmlformats.org/officeDocument/2006/relationships/tags" Target="../tags/tag27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tags" Target="../tags/tag280.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8.xml"/><Relationship Id="rId1" Type="http://schemas.openxmlformats.org/officeDocument/2006/relationships/tags" Target="../tags/tag281.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8.xml"/><Relationship Id="rId1" Type="http://schemas.openxmlformats.org/officeDocument/2006/relationships/tags" Target="../tags/tag282.xml"/><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8.xml"/><Relationship Id="rId1" Type="http://schemas.openxmlformats.org/officeDocument/2006/relationships/tags" Target="../tags/tag283.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8" Type="http://schemas.openxmlformats.org/officeDocument/2006/relationships/notesSlide" Target="../notesSlides/notesSlide30.xml"/><Relationship Id="rId3" Type="http://schemas.openxmlformats.org/officeDocument/2006/relationships/tags" Target="../tags/tag286.xml"/><Relationship Id="rId7" Type="http://schemas.openxmlformats.org/officeDocument/2006/relationships/slideLayout" Target="../slideLayouts/slideLayout8.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9" Type="http://schemas.openxmlformats.org/officeDocument/2006/relationships/image" Target="../media/image9.png"/></Relationships>
</file>

<file path=ppt/slides/_rels/slide38.xml.rels><?xml version="1.0" encoding="UTF-8" standalone="yes"?>
<Relationships xmlns="http://schemas.openxmlformats.org/package/2006/relationships"><Relationship Id="rId8" Type="http://schemas.openxmlformats.org/officeDocument/2006/relationships/tags" Target="../tags/tag297.xml"/><Relationship Id="rId13" Type="http://schemas.openxmlformats.org/officeDocument/2006/relationships/tags" Target="../tags/tag302.xml"/><Relationship Id="rId18" Type="http://schemas.openxmlformats.org/officeDocument/2006/relationships/tags" Target="../tags/tag307.xml"/><Relationship Id="rId3" Type="http://schemas.openxmlformats.org/officeDocument/2006/relationships/tags" Target="../tags/tag292.xml"/><Relationship Id="rId21" Type="http://schemas.openxmlformats.org/officeDocument/2006/relationships/tags" Target="../tags/tag310.xml"/><Relationship Id="rId7" Type="http://schemas.openxmlformats.org/officeDocument/2006/relationships/tags" Target="../tags/tag296.xml"/><Relationship Id="rId12" Type="http://schemas.openxmlformats.org/officeDocument/2006/relationships/tags" Target="../tags/tag301.xml"/><Relationship Id="rId17" Type="http://schemas.openxmlformats.org/officeDocument/2006/relationships/tags" Target="../tags/tag306.xml"/><Relationship Id="rId2" Type="http://schemas.openxmlformats.org/officeDocument/2006/relationships/tags" Target="../tags/tag291.xml"/><Relationship Id="rId16" Type="http://schemas.openxmlformats.org/officeDocument/2006/relationships/tags" Target="../tags/tag305.xml"/><Relationship Id="rId20" Type="http://schemas.openxmlformats.org/officeDocument/2006/relationships/tags" Target="../tags/tag309.xml"/><Relationship Id="rId1" Type="http://schemas.openxmlformats.org/officeDocument/2006/relationships/tags" Target="../tags/tag290.xml"/><Relationship Id="rId6" Type="http://schemas.openxmlformats.org/officeDocument/2006/relationships/tags" Target="../tags/tag295.xml"/><Relationship Id="rId11" Type="http://schemas.openxmlformats.org/officeDocument/2006/relationships/tags" Target="../tags/tag300.xml"/><Relationship Id="rId24" Type="http://schemas.openxmlformats.org/officeDocument/2006/relationships/image" Target="../media/image9.png"/><Relationship Id="rId5" Type="http://schemas.openxmlformats.org/officeDocument/2006/relationships/tags" Target="../tags/tag294.xml"/><Relationship Id="rId15" Type="http://schemas.openxmlformats.org/officeDocument/2006/relationships/tags" Target="../tags/tag304.xml"/><Relationship Id="rId23" Type="http://schemas.openxmlformats.org/officeDocument/2006/relationships/notesSlide" Target="../notesSlides/notesSlide31.xml"/><Relationship Id="rId10" Type="http://schemas.openxmlformats.org/officeDocument/2006/relationships/tags" Target="../tags/tag299.xml"/><Relationship Id="rId19" Type="http://schemas.openxmlformats.org/officeDocument/2006/relationships/tags" Target="../tags/tag308.xml"/><Relationship Id="rId4" Type="http://schemas.openxmlformats.org/officeDocument/2006/relationships/tags" Target="../tags/tag293.xml"/><Relationship Id="rId9" Type="http://schemas.openxmlformats.org/officeDocument/2006/relationships/tags" Target="../tags/tag298.xml"/><Relationship Id="rId14" Type="http://schemas.openxmlformats.org/officeDocument/2006/relationships/tags" Target="../tags/tag303.xml"/><Relationship Id="rId22"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notesSlide" Target="../notesSlides/notesSlide1.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slideLayout" Target="../slideLayouts/slideLayout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image" Target="../media/image9.png"/></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18" Type="http://schemas.openxmlformats.org/officeDocument/2006/relationships/tags" Target="../tags/tag43.xml"/><Relationship Id="rId26" Type="http://schemas.openxmlformats.org/officeDocument/2006/relationships/tags" Target="../tags/tag51.xml"/><Relationship Id="rId3" Type="http://schemas.openxmlformats.org/officeDocument/2006/relationships/tags" Target="../tags/tag28.xml"/><Relationship Id="rId21" Type="http://schemas.openxmlformats.org/officeDocument/2006/relationships/tags" Target="../tags/tag46.xml"/><Relationship Id="rId7" Type="http://schemas.openxmlformats.org/officeDocument/2006/relationships/tags" Target="../tags/tag32.xml"/><Relationship Id="rId12" Type="http://schemas.openxmlformats.org/officeDocument/2006/relationships/tags" Target="../tags/tag37.xml"/><Relationship Id="rId17" Type="http://schemas.openxmlformats.org/officeDocument/2006/relationships/tags" Target="../tags/tag42.xml"/><Relationship Id="rId25" Type="http://schemas.openxmlformats.org/officeDocument/2006/relationships/tags" Target="../tags/tag50.xml"/><Relationship Id="rId2" Type="http://schemas.openxmlformats.org/officeDocument/2006/relationships/tags" Target="../tags/tag27.xml"/><Relationship Id="rId16" Type="http://schemas.openxmlformats.org/officeDocument/2006/relationships/tags" Target="../tags/tag41.xml"/><Relationship Id="rId20" Type="http://schemas.openxmlformats.org/officeDocument/2006/relationships/tags" Target="../tags/tag45.xml"/><Relationship Id="rId29" Type="http://schemas.openxmlformats.org/officeDocument/2006/relationships/tags" Target="../tags/tag54.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24" Type="http://schemas.openxmlformats.org/officeDocument/2006/relationships/tags" Target="../tags/tag49.xml"/><Relationship Id="rId32" Type="http://schemas.openxmlformats.org/officeDocument/2006/relationships/image" Target="../media/image9.png"/><Relationship Id="rId5" Type="http://schemas.openxmlformats.org/officeDocument/2006/relationships/tags" Target="../tags/tag30.xml"/><Relationship Id="rId15" Type="http://schemas.openxmlformats.org/officeDocument/2006/relationships/tags" Target="../tags/tag40.xml"/><Relationship Id="rId23" Type="http://schemas.openxmlformats.org/officeDocument/2006/relationships/tags" Target="../tags/tag48.xml"/><Relationship Id="rId28" Type="http://schemas.openxmlformats.org/officeDocument/2006/relationships/tags" Target="../tags/tag53.xml"/><Relationship Id="rId10" Type="http://schemas.openxmlformats.org/officeDocument/2006/relationships/tags" Target="../tags/tag35.xml"/><Relationship Id="rId19" Type="http://schemas.openxmlformats.org/officeDocument/2006/relationships/tags" Target="../tags/tag44.xml"/><Relationship Id="rId31" Type="http://schemas.openxmlformats.org/officeDocument/2006/relationships/notesSlide" Target="../notesSlides/notesSlide2.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tags" Target="../tags/tag39.xml"/><Relationship Id="rId22" Type="http://schemas.openxmlformats.org/officeDocument/2006/relationships/tags" Target="../tags/tag47.xml"/><Relationship Id="rId27" Type="http://schemas.openxmlformats.org/officeDocument/2006/relationships/tags" Target="../tags/tag52.xml"/><Relationship Id="rId30"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slideLayout" Target="../slideLayouts/slideLayout8.xml"/><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tags" Target="../tags/tag6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5" Type="http://schemas.openxmlformats.org/officeDocument/2006/relationships/tags" Target="../tags/tag59.xml"/><Relationship Id="rId15" Type="http://schemas.openxmlformats.org/officeDocument/2006/relationships/image" Target="../media/image9.png"/><Relationship Id="rId10" Type="http://schemas.openxmlformats.org/officeDocument/2006/relationships/tags" Target="../tags/tag64.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notesSlide" Target="../notesSlides/notesSlide4.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slideLayout" Target="../slideLayouts/slideLayout8.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0" Type="http://schemas.openxmlformats.org/officeDocument/2006/relationships/tags" Target="../tags/tag76.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ags" Target="../tags/tag78.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076638"/>
            <a:ext cx="12187748" cy="5796944"/>
          </a:xfrm>
          <a:prstGeom prst="rect">
            <a:avLst/>
          </a:prstGeom>
        </p:spPr>
      </p:pic>
      <p:sp>
        <p:nvSpPr>
          <p:cNvPr id="3" name="副标题 2"/>
          <p:cNvSpPr>
            <a:spLocks noGrp="1"/>
          </p:cNvSpPr>
          <p:nvPr>
            <p:ph type="subTitle" idx="1"/>
          </p:nvPr>
        </p:nvSpPr>
        <p:spPr>
          <a:xfrm>
            <a:off x="5440706" y="2945752"/>
            <a:ext cx="1358588" cy="419060"/>
          </a:xfrm>
          <a:noFill/>
        </p:spPr>
        <p:txBody>
          <a:bodyPr anchor="ctr">
            <a:normAutofit fontScale="92500" lnSpcReduction="10000"/>
          </a:bodyPr>
          <a:lstStyle/>
          <a:p>
            <a:pPr>
              <a:lnSpc>
                <a:spcPct val="130000"/>
              </a:lnSpc>
              <a:spcBef>
                <a:spcPts val="0"/>
              </a:spcBef>
            </a:pPr>
            <a:r>
              <a:rPr lang="en-US" altLang="zh-CN" sz="1800" b="1" dirty="0">
                <a:solidFill>
                  <a:schemeClr val="accent6">
                    <a:lumMod val="75000"/>
                  </a:schemeClr>
                </a:solidFill>
                <a:cs typeface="+mn-ea"/>
                <a:sym typeface="+mn-lt"/>
              </a:rPr>
              <a:t>【</a:t>
            </a:r>
            <a:r>
              <a:rPr lang="zh-CN" altLang="en-US" sz="1800" b="1" dirty="0">
                <a:solidFill>
                  <a:schemeClr val="accent6">
                    <a:lumMod val="75000"/>
                  </a:schemeClr>
                </a:solidFill>
                <a:cs typeface="+mn-ea"/>
                <a:sym typeface="+mn-lt"/>
              </a:rPr>
              <a:t>体育</a:t>
            </a:r>
            <a:r>
              <a:rPr lang="en-US" altLang="zh-CN" sz="1800" b="1" dirty="0">
                <a:solidFill>
                  <a:schemeClr val="accent6">
                    <a:lumMod val="75000"/>
                  </a:schemeClr>
                </a:solidFill>
                <a:cs typeface="+mn-ea"/>
                <a:sym typeface="+mn-lt"/>
              </a:rPr>
              <a:t>】</a:t>
            </a:r>
            <a:endParaRPr lang="zh-CN" altLang="en-US" sz="1800" b="1" dirty="0">
              <a:solidFill>
                <a:schemeClr val="accent6">
                  <a:lumMod val="75000"/>
                </a:schemeClr>
              </a:solidFill>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611" y="3982187"/>
            <a:ext cx="6901543" cy="2557268"/>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5723023"/>
            <a:ext cx="12240000" cy="1150559"/>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21330" y="-159278"/>
            <a:ext cx="4989586" cy="3453391"/>
          </a:xfrm>
          <a:prstGeom prst="rect">
            <a:avLst/>
          </a:prstGeom>
        </p:spPr>
      </p:pic>
      <p:sp>
        <p:nvSpPr>
          <p:cNvPr id="2" name="标题 1"/>
          <p:cNvSpPr>
            <a:spLocks noGrp="1"/>
          </p:cNvSpPr>
          <p:nvPr>
            <p:ph type="ctrTitle"/>
          </p:nvPr>
        </p:nvSpPr>
        <p:spPr>
          <a:xfrm>
            <a:off x="1314992" y="1559971"/>
            <a:ext cx="9592491" cy="1294265"/>
          </a:xfrm>
        </p:spPr>
        <p:txBody>
          <a:bodyPr anchor="ctr">
            <a:noAutofit/>
          </a:bodyPr>
          <a:lstStyle/>
          <a:p>
            <a:pPr>
              <a:lnSpc>
                <a:spcPct val="120000"/>
              </a:lnSpc>
            </a:pPr>
            <a:r>
              <a:rPr lang="zh-CN" altLang="en-US" sz="6500" dirty="0">
                <a:solidFill>
                  <a:schemeClr val="accent6">
                    <a:lumMod val="50000"/>
                  </a:schemeClr>
                </a:solidFill>
                <a:latin typeface="+mn-lt"/>
                <a:ea typeface="+mn-ea"/>
                <a:cs typeface="+mn-ea"/>
                <a:sym typeface="+mn-lt"/>
              </a:rPr>
              <a:t>运动损伤的预防与处理</a:t>
            </a:r>
          </a:p>
        </p:txBody>
      </p:sp>
      <p:sp>
        <p:nvSpPr>
          <p:cNvPr id="11" name="文本框 10"/>
          <p:cNvSpPr txBox="1"/>
          <p:nvPr/>
        </p:nvSpPr>
        <p:spPr>
          <a:xfrm>
            <a:off x="4691164" y="3441887"/>
            <a:ext cx="1611339" cy="350865"/>
          </a:xfrm>
          <a:prstGeom prst="rect">
            <a:avLst/>
          </a:prstGeom>
          <a:noFill/>
        </p:spPr>
        <p:txBody>
          <a:bodyPr wrap="none" rtlCol="0">
            <a:spAutoFit/>
          </a:bodyPr>
          <a:lstStyle/>
          <a:p>
            <a:pPr>
              <a:lnSpc>
                <a:spcPct val="120000"/>
              </a:lnSpc>
            </a:pPr>
            <a:r>
              <a:rPr lang="zh-CN" altLang="en-US" sz="1400" dirty="0">
                <a:solidFill>
                  <a:schemeClr val="accent6">
                    <a:lumMod val="75000"/>
                  </a:schemeClr>
                </a:solidFill>
                <a:cs typeface="+mn-ea"/>
                <a:sym typeface="+mn-lt"/>
              </a:rPr>
              <a:t>汇报人</a:t>
            </a:r>
            <a:r>
              <a:rPr lang="zh-CN" altLang="en-US" sz="1400" dirty="0" smtClean="0">
                <a:solidFill>
                  <a:schemeClr val="accent6">
                    <a:lumMod val="75000"/>
                  </a:schemeClr>
                </a:solidFill>
                <a:cs typeface="+mn-ea"/>
                <a:sym typeface="+mn-lt"/>
              </a:rPr>
              <a:t>：</a:t>
            </a:r>
            <a:r>
              <a:rPr lang="zh-CN" altLang="en-US" sz="1400" dirty="0">
                <a:solidFill>
                  <a:schemeClr val="accent6">
                    <a:lumMod val="75000"/>
                  </a:schemeClr>
                </a:solidFill>
                <a:cs typeface="+mn-ea"/>
                <a:sym typeface="+mn-lt"/>
              </a:rPr>
              <a:t>优品</a:t>
            </a:r>
            <a:r>
              <a:rPr lang="en-US" altLang="zh-CN" sz="1400" dirty="0" smtClean="0">
                <a:solidFill>
                  <a:schemeClr val="accent6">
                    <a:lumMod val="75000"/>
                  </a:schemeClr>
                </a:solidFill>
                <a:cs typeface="+mn-ea"/>
                <a:sym typeface="+mn-lt"/>
              </a:rPr>
              <a:t>PPT</a:t>
            </a:r>
            <a:endParaRPr lang="zh-CN" altLang="en-US" sz="1400" dirty="0">
              <a:solidFill>
                <a:schemeClr val="accent6">
                  <a:lumMod val="75000"/>
                </a:schemeClr>
              </a:solidFill>
              <a:cs typeface="+mn-ea"/>
              <a:sym typeface="+mn-lt"/>
            </a:endParaRPr>
          </a:p>
        </p:txBody>
      </p:sp>
      <p:sp>
        <p:nvSpPr>
          <p:cNvPr id="12" name="文本框 11"/>
          <p:cNvSpPr txBox="1"/>
          <p:nvPr/>
        </p:nvSpPr>
        <p:spPr>
          <a:xfrm>
            <a:off x="6211740" y="3441887"/>
            <a:ext cx="1899879" cy="350865"/>
          </a:xfrm>
          <a:prstGeom prst="rect">
            <a:avLst/>
          </a:prstGeom>
          <a:noFill/>
        </p:spPr>
        <p:txBody>
          <a:bodyPr wrap="none" rtlCol="0">
            <a:spAutoFit/>
          </a:bodyPr>
          <a:lstStyle/>
          <a:p>
            <a:pPr>
              <a:lnSpc>
                <a:spcPct val="120000"/>
              </a:lnSpc>
            </a:pPr>
            <a:r>
              <a:rPr lang="zh-CN" altLang="en-US" sz="1400" dirty="0">
                <a:solidFill>
                  <a:schemeClr val="accent6">
                    <a:lumMod val="75000"/>
                  </a:schemeClr>
                </a:solidFill>
                <a:cs typeface="+mn-ea"/>
                <a:sym typeface="+mn-lt"/>
              </a:rPr>
              <a:t>时间：</a:t>
            </a:r>
            <a:r>
              <a:rPr lang="en-US" altLang="zh-CN" sz="1400" dirty="0" smtClean="0">
                <a:solidFill>
                  <a:schemeClr val="accent6">
                    <a:lumMod val="75000"/>
                  </a:schemeClr>
                </a:solidFill>
                <a:cs typeface="+mn-ea"/>
                <a:sym typeface="+mn-lt"/>
              </a:rPr>
              <a:t>20XX</a:t>
            </a:r>
            <a:r>
              <a:rPr lang="zh-CN" altLang="en-US" sz="1400" dirty="0">
                <a:solidFill>
                  <a:schemeClr val="accent6">
                    <a:lumMod val="75000"/>
                  </a:schemeClr>
                </a:solidFill>
                <a:cs typeface="+mn-ea"/>
                <a:sym typeface="+mn-lt"/>
              </a:rPr>
              <a:t>年</a:t>
            </a:r>
            <a:r>
              <a:rPr lang="en-US" altLang="zh-CN" sz="1400" dirty="0">
                <a:solidFill>
                  <a:schemeClr val="accent6">
                    <a:lumMod val="75000"/>
                  </a:schemeClr>
                </a:solidFill>
                <a:cs typeface="+mn-ea"/>
                <a:sym typeface="+mn-lt"/>
              </a:rPr>
              <a:t>1</a:t>
            </a:r>
            <a:r>
              <a:rPr lang="zh-CN" altLang="en-US" sz="1400" dirty="0">
                <a:solidFill>
                  <a:schemeClr val="accent6">
                    <a:lumMod val="75000"/>
                  </a:schemeClr>
                </a:solidFill>
                <a:cs typeface="+mn-ea"/>
                <a:sym typeface="+mn-lt"/>
              </a:rPr>
              <a:t>月</a:t>
            </a:r>
            <a:r>
              <a:rPr lang="en-US" altLang="zh-CN" sz="1400" dirty="0">
                <a:solidFill>
                  <a:schemeClr val="accent6">
                    <a:lumMod val="75000"/>
                  </a:schemeClr>
                </a:solidFill>
                <a:cs typeface="+mn-ea"/>
                <a:sym typeface="+mn-lt"/>
              </a:rPr>
              <a:t>1</a:t>
            </a:r>
            <a:r>
              <a:rPr lang="zh-CN" altLang="en-US" sz="1400" dirty="0">
                <a:solidFill>
                  <a:schemeClr val="accent6">
                    <a:lumMod val="75000"/>
                  </a:schemeClr>
                </a:solidFill>
                <a:cs typeface="+mn-ea"/>
                <a:sym typeface="+mn-lt"/>
              </a:rPr>
              <a:t>日</a:t>
            </a:r>
          </a:p>
        </p:txBody>
      </p:sp>
      <p:grpSp>
        <p:nvGrpSpPr>
          <p:cNvPr id="13" name="组合 12"/>
          <p:cNvGrpSpPr/>
          <p:nvPr/>
        </p:nvGrpSpPr>
        <p:grpSpPr>
          <a:xfrm>
            <a:off x="1961515" y="2830195"/>
            <a:ext cx="8272780" cy="71120"/>
            <a:chOff x="3089" y="4457"/>
            <a:chExt cx="13028" cy="112"/>
          </a:xfrm>
        </p:grpSpPr>
        <p:cxnSp>
          <p:nvCxnSpPr>
            <p:cNvPr id="4" name="直接连接符 3"/>
            <p:cNvCxnSpPr/>
            <p:nvPr/>
          </p:nvCxnSpPr>
          <p:spPr>
            <a:xfrm>
              <a:off x="3171" y="4514"/>
              <a:ext cx="12947" cy="0"/>
            </a:xfrm>
            <a:prstGeom prst="line">
              <a:avLst/>
            </a:prstGeom>
            <a:ln>
              <a:prstDash val="sysDash"/>
            </a:ln>
          </p:spPr>
          <p:style>
            <a:lnRef idx="3">
              <a:schemeClr val="accent6"/>
            </a:lnRef>
            <a:fillRef idx="0">
              <a:schemeClr val="accent6"/>
            </a:fillRef>
            <a:effectRef idx="2">
              <a:schemeClr val="accent6"/>
            </a:effectRef>
            <a:fontRef idx="minor">
              <a:schemeClr val="tx1"/>
            </a:fontRef>
          </p:style>
        </p:cxnSp>
        <p:sp>
          <p:nvSpPr>
            <p:cNvPr id="5" name="椭圆 4"/>
            <p:cNvSpPr/>
            <p:nvPr/>
          </p:nvSpPr>
          <p:spPr>
            <a:xfrm>
              <a:off x="3089" y="4457"/>
              <a:ext cx="113" cy="11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16005" y="4457"/>
              <a:ext cx="113" cy="11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37"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450" decel="100000" fill="hold"/>
                                        <p:tgtEl>
                                          <p:spTgt spid="10"/>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10"/>
                                        </p:tgtEl>
                                        <p:attrNameLst>
                                          <p:attrName>ppt_y</p:attrName>
                                        </p:attrNameLst>
                                      </p:cBhvr>
                                      <p:tavLst>
                                        <p:tav tm="0">
                                          <p:val>
                                            <p:strVal val="#ppt_y-.03"/>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
                                        </p:tgtEl>
                                        <p:attrNameLst>
                                          <p:attrName>style.visibility</p:attrName>
                                        </p:attrNameLst>
                                      </p:cBhvr>
                                      <p:to>
                                        <p:strVal val="visible"/>
                                      </p:to>
                                    </p:set>
                                    <p:anim calcmode="lin" valueType="num">
                                      <p:cBhvr>
                                        <p:cTn id="28"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9" dur="250" fill="hold"/>
                                        <p:tgtEl>
                                          <p:spTgt spid="2"/>
                                        </p:tgtEl>
                                        <p:attrNameLst>
                                          <p:attrName>ppt_y</p:attrName>
                                        </p:attrNameLst>
                                      </p:cBhvr>
                                      <p:tavLst>
                                        <p:tav tm="0">
                                          <p:val>
                                            <p:strVal val="#ppt_y"/>
                                          </p:val>
                                        </p:tav>
                                        <p:tav tm="100000">
                                          <p:val>
                                            <p:strVal val="#ppt_y"/>
                                          </p:val>
                                        </p:tav>
                                      </p:tavLst>
                                    </p:anim>
                                    <p:anim calcmode="lin" valueType="num">
                                      <p:cBhvr>
                                        <p:cTn id="30"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1"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250" tmFilter="0,0; .5, 1; 1, 1"/>
                                        <p:tgtEl>
                                          <p:spTgt spid="2"/>
                                        </p:tgtEl>
                                      </p:cBhvr>
                                    </p:animEffect>
                                  </p:childTnLst>
                                </p:cTn>
                              </p:par>
                            </p:childTnLst>
                          </p:cTn>
                        </p:par>
                        <p:par>
                          <p:cTn id="33" fill="hold">
                            <p:stCondLst>
                              <p:cond delay="2474"/>
                            </p:stCondLst>
                            <p:childTnLst>
                              <p:par>
                                <p:cTn id="34" presetID="22" presetClass="entr" presetSubtype="8"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974"/>
                            </p:stCondLst>
                            <p:childTnLst>
                              <p:par>
                                <p:cTn id="38" presetID="52" presetClass="entr" presetSubtype="0" fill="hold" grpId="0" nodeType="afterEffect">
                                  <p:stCondLst>
                                    <p:cond delay="0"/>
                                  </p:stCondLst>
                                  <p:childTnLst>
                                    <p:set>
                                      <p:cBhvr>
                                        <p:cTn id="39" dur="1" fill="hold">
                                          <p:stCondLst>
                                            <p:cond delay="0"/>
                                          </p:stCondLst>
                                        </p:cTn>
                                        <p:tgtEl>
                                          <p:spTgt spid="3">
                                            <p:txEl>
                                              <p:pRg st="0" end="0"/>
                                            </p:txEl>
                                          </p:spTgt>
                                        </p:tgtEl>
                                        <p:attrNameLst>
                                          <p:attrName>style.visibility</p:attrName>
                                        </p:attrNameLst>
                                      </p:cBhvr>
                                      <p:to>
                                        <p:strVal val="visible"/>
                                      </p:to>
                                    </p:set>
                                    <p:animScale>
                                      <p:cBhvr>
                                        <p:cTn id="40" dur="5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500" decel="50000" fill="hold">
                                          <p:stCondLst>
                                            <p:cond delay="0"/>
                                          </p:stCondLst>
                                        </p:cTn>
                                        <p:tgtEl>
                                          <p:spTgt spid="3">
                                            <p:txEl>
                                              <p:pRg st="0" end="0"/>
                                            </p:txEl>
                                          </p:spTgt>
                                        </p:tgtEl>
                                        <p:attrNameLst>
                                          <p:attrName>ppt_x</p:attrName>
                                          <p:attrName>ppt_y</p:attrName>
                                        </p:attrNameLst>
                                      </p:cBhvr>
                                    </p:animMotion>
                                    <p:animEffect transition="in" filter="fade">
                                      <p:cBhvr>
                                        <p:cTn id="42" dur="500"/>
                                        <p:tgtEl>
                                          <p:spTgt spid="3">
                                            <p:txEl>
                                              <p:pRg st="0" end="0"/>
                                            </p:txEl>
                                          </p:spTgt>
                                        </p:tgtEl>
                                      </p:cBhvr>
                                    </p:animEffect>
                                  </p:childTnLst>
                                </p:cTn>
                              </p:par>
                            </p:childTnLst>
                          </p:cTn>
                        </p:par>
                        <p:par>
                          <p:cTn id="43" fill="hold">
                            <p:stCondLst>
                              <p:cond delay="3474"/>
                            </p:stCondLst>
                            <p:childTnLst>
                              <p:par>
                                <p:cTn id="44" presetID="2" presetClass="entr" presetSubtype="4"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3974"/>
                            </p:stCondLst>
                            <p:childTnLst>
                              <p:par>
                                <p:cTn id="49" presetID="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一</a:t>
            </a:r>
            <a:r>
              <a:rPr lang="en-US" altLang="zh-CN" sz="2400" dirty="0">
                <a:solidFill>
                  <a:schemeClr val="bg1"/>
                </a:solidFill>
                <a:cs typeface="+mn-ea"/>
                <a:sym typeface="+mn-lt"/>
              </a:rPr>
              <a:t>】</a:t>
            </a:r>
            <a:r>
              <a:rPr lang="zh-CN" altLang="en-US" sz="2400" dirty="0">
                <a:solidFill>
                  <a:schemeClr val="bg1"/>
                </a:solidFill>
                <a:cs typeface="+mn-ea"/>
                <a:sym typeface="+mn-lt"/>
              </a:rPr>
              <a:t>软组织损伤</a:t>
            </a:r>
            <a:r>
              <a:rPr lang="en-US" altLang="zh-CN" dirty="0">
                <a:solidFill>
                  <a:schemeClr val="accent6">
                    <a:lumMod val="40000"/>
                    <a:lumOff val="60000"/>
                  </a:schemeClr>
                </a:solidFill>
                <a:cs typeface="+mn-ea"/>
                <a:sym typeface="+mn-lt"/>
              </a:rPr>
              <a:t>-</a:t>
            </a:r>
            <a:r>
              <a:rPr lang="zh-CN" altLang="en-US" dirty="0">
                <a:solidFill>
                  <a:schemeClr val="accent6">
                    <a:lumMod val="40000"/>
                    <a:lumOff val="60000"/>
                  </a:schemeClr>
                </a:solidFill>
                <a:cs typeface="+mn-ea"/>
                <a:sym typeface="+mn-lt"/>
              </a:rPr>
              <a:t>开放性损伤</a:t>
            </a:r>
          </a:p>
        </p:txBody>
      </p:sp>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29" name="任意多边形 28"/>
          <p:cNvSpPr/>
          <p:nvPr/>
        </p:nvSpPr>
        <p:spPr>
          <a:xfrm>
            <a:off x="1894090" y="2151813"/>
            <a:ext cx="4153644" cy="3705225"/>
          </a:xfrm>
          <a:custGeom>
            <a:avLst/>
            <a:gdLst>
              <a:gd name="connsiteX0" fmla="*/ 0 w 4153644"/>
              <a:gd name="connsiteY0" fmla="*/ 370523 h 3705225"/>
              <a:gd name="connsiteX1" fmla="*/ 370523 w 4153644"/>
              <a:gd name="connsiteY1" fmla="*/ 0 h 3705225"/>
              <a:gd name="connsiteX2" fmla="*/ 3783122 w 4153644"/>
              <a:gd name="connsiteY2" fmla="*/ 0 h 3705225"/>
              <a:gd name="connsiteX3" fmla="*/ 4153645 w 4153644"/>
              <a:gd name="connsiteY3" fmla="*/ 370523 h 3705225"/>
              <a:gd name="connsiteX4" fmla="*/ 4153644 w 4153644"/>
              <a:gd name="connsiteY4" fmla="*/ 3334703 h 3705225"/>
              <a:gd name="connsiteX5" fmla="*/ 3783121 w 4153644"/>
              <a:gd name="connsiteY5" fmla="*/ 3705226 h 3705225"/>
              <a:gd name="connsiteX6" fmla="*/ 370523 w 4153644"/>
              <a:gd name="connsiteY6" fmla="*/ 3705225 h 3705225"/>
              <a:gd name="connsiteX7" fmla="*/ 0 w 4153644"/>
              <a:gd name="connsiteY7" fmla="*/ 3334702 h 3705225"/>
              <a:gd name="connsiteX8" fmla="*/ 0 w 4153644"/>
              <a:gd name="connsiteY8" fmla="*/ 370523 h 370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3644" h="3705225">
                <a:moveTo>
                  <a:pt x="0" y="370523"/>
                </a:moveTo>
                <a:cubicBezTo>
                  <a:pt x="0" y="165889"/>
                  <a:pt x="165889" y="0"/>
                  <a:pt x="370523" y="0"/>
                </a:cubicBezTo>
                <a:lnTo>
                  <a:pt x="3783122" y="0"/>
                </a:lnTo>
                <a:cubicBezTo>
                  <a:pt x="3987756" y="0"/>
                  <a:pt x="4153645" y="165889"/>
                  <a:pt x="4153645" y="370523"/>
                </a:cubicBezTo>
                <a:cubicBezTo>
                  <a:pt x="4153645" y="1358583"/>
                  <a:pt x="4153644" y="2346643"/>
                  <a:pt x="4153644" y="3334703"/>
                </a:cubicBezTo>
                <a:cubicBezTo>
                  <a:pt x="4153644" y="3539337"/>
                  <a:pt x="3987755" y="3705226"/>
                  <a:pt x="3783121" y="3705226"/>
                </a:cubicBezTo>
                <a:lnTo>
                  <a:pt x="370523" y="3705225"/>
                </a:lnTo>
                <a:cubicBezTo>
                  <a:pt x="165889" y="3705225"/>
                  <a:pt x="0" y="3539336"/>
                  <a:pt x="0" y="3334702"/>
                </a:cubicBezTo>
                <a:lnTo>
                  <a:pt x="0" y="370523"/>
                </a:lnTo>
                <a:close/>
              </a:path>
            </a:pathLst>
          </a:custGeom>
          <a:noFill/>
          <a:ln w="76200">
            <a:solidFill>
              <a:schemeClr val="accent5">
                <a:lumMod val="60000"/>
                <a:lumOff val="40000"/>
              </a:schemeClr>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txBody>
          <a:bodyPr spcFirstLastPara="0" vert="horz" wrap="square" lIns="113792" tIns="1595882" rIns="113792" bIns="854837" numCol="1" spcCol="1270" anchor="ctr" anchorCtr="0">
            <a:noAutofit/>
          </a:bodyPr>
          <a:lstStyle/>
          <a:p>
            <a:pPr lvl="0" algn="ctr" defTabSz="711200" rtl="0">
              <a:lnSpc>
                <a:spcPct val="120000"/>
              </a:lnSpc>
              <a:spcBef>
                <a:spcPct val="0"/>
              </a:spcBef>
              <a:spcAft>
                <a:spcPct val="0"/>
              </a:spcAft>
            </a:pPr>
            <a:r>
              <a:rPr lang="zh-CN" sz="1600" kern="1200" dirty="0">
                <a:cs typeface="+mn-ea"/>
                <a:sym typeface="+mn-lt"/>
              </a:rPr>
              <a:t> </a:t>
            </a:r>
          </a:p>
        </p:txBody>
      </p:sp>
      <p:sp>
        <p:nvSpPr>
          <p:cNvPr id="50" name="Oval 6"/>
          <p:cNvSpPr/>
          <p:nvPr/>
        </p:nvSpPr>
        <p:spPr>
          <a:xfrm>
            <a:off x="2889038" y="3253949"/>
            <a:ext cx="643805" cy="544024"/>
          </a:xfrm>
          <a:custGeom>
            <a:avLst/>
            <a:gdLst>
              <a:gd name="T0" fmla="*/ 1310 w 2887"/>
              <a:gd name="T1" fmla="*/ 2107 h 2443"/>
              <a:gd name="T2" fmla="*/ 1116 w 2887"/>
              <a:gd name="T3" fmla="*/ 2443 h 2443"/>
              <a:gd name="T4" fmla="*/ 923 w 2887"/>
              <a:gd name="T5" fmla="*/ 2331 h 2443"/>
              <a:gd name="T6" fmla="*/ 1116 w 2887"/>
              <a:gd name="T7" fmla="*/ 1772 h 2443"/>
              <a:gd name="T8" fmla="*/ 2800 w 2887"/>
              <a:gd name="T9" fmla="*/ 1409 h 2443"/>
              <a:gd name="T10" fmla="*/ 2300 w 2887"/>
              <a:gd name="T11" fmla="*/ 1454 h 2443"/>
              <a:gd name="T12" fmla="*/ 2211 w 2887"/>
              <a:gd name="T13" fmla="*/ 1474 h 2443"/>
              <a:gd name="T14" fmla="*/ 2450 w 2887"/>
              <a:gd name="T15" fmla="*/ 1516 h 2443"/>
              <a:gd name="T16" fmla="*/ 2695 w 2887"/>
              <a:gd name="T17" fmla="*/ 1703 h 2443"/>
              <a:gd name="T18" fmla="*/ 2411 w 2887"/>
              <a:gd name="T19" fmla="*/ 1824 h 2443"/>
              <a:gd name="T20" fmla="*/ 2148 w 2887"/>
              <a:gd name="T21" fmla="*/ 1803 h 2443"/>
              <a:gd name="T22" fmla="*/ 1823 w 2887"/>
              <a:gd name="T23" fmla="*/ 1774 h 2443"/>
              <a:gd name="T24" fmla="*/ 2006 w 2887"/>
              <a:gd name="T25" fmla="*/ 1875 h 2443"/>
              <a:gd name="T26" fmla="*/ 2170 w 2887"/>
              <a:gd name="T27" fmla="*/ 2193 h 2443"/>
              <a:gd name="T28" fmla="*/ 1899 w 2887"/>
              <a:gd name="T29" fmla="*/ 2148 h 2443"/>
              <a:gd name="T30" fmla="*/ 1449 w 2887"/>
              <a:gd name="T31" fmla="*/ 2003 h 2443"/>
              <a:gd name="T32" fmla="*/ 1163 w 2887"/>
              <a:gd name="T33" fmla="*/ 1639 h 2443"/>
              <a:gd name="T34" fmla="*/ 1070 w 2887"/>
              <a:gd name="T35" fmla="*/ 1639 h 2443"/>
              <a:gd name="T36" fmla="*/ 710 w 2887"/>
              <a:gd name="T37" fmla="*/ 1827 h 2443"/>
              <a:gd name="T38" fmla="*/ 505 w 2887"/>
              <a:gd name="T39" fmla="*/ 1768 h 2443"/>
              <a:gd name="T40" fmla="*/ 0 w 2887"/>
              <a:gd name="T41" fmla="*/ 1699 h 2443"/>
              <a:gd name="T42" fmla="*/ 16 w 2887"/>
              <a:gd name="T43" fmla="*/ 867 h 2443"/>
              <a:gd name="T44" fmla="*/ 424 w 2887"/>
              <a:gd name="T45" fmla="*/ 858 h 2443"/>
              <a:gd name="T46" fmla="*/ 1478 w 2887"/>
              <a:gd name="T47" fmla="*/ 12 h 2443"/>
              <a:gd name="T48" fmla="*/ 1643 w 2887"/>
              <a:gd name="T49" fmla="*/ 68 h 2443"/>
              <a:gd name="T50" fmla="*/ 1412 w 2887"/>
              <a:gd name="T51" fmla="*/ 585 h 2443"/>
              <a:gd name="T52" fmla="*/ 1303 w 2887"/>
              <a:gd name="T53" fmla="*/ 754 h 2443"/>
              <a:gd name="T54" fmla="*/ 1622 w 2887"/>
              <a:gd name="T55" fmla="*/ 835 h 2443"/>
              <a:gd name="T56" fmla="*/ 1780 w 2887"/>
              <a:gd name="T57" fmla="*/ 807 h 2443"/>
              <a:gd name="T58" fmla="*/ 2533 w 2887"/>
              <a:gd name="T59" fmla="*/ 646 h 2443"/>
              <a:gd name="T60" fmla="*/ 2516 w 2887"/>
              <a:gd name="T61" fmla="*/ 961 h 2443"/>
              <a:gd name="T62" fmla="*/ 1977 w 2887"/>
              <a:gd name="T63" fmla="*/ 1116 h 2443"/>
              <a:gd name="T64" fmla="*/ 2358 w 2887"/>
              <a:gd name="T65" fmla="*/ 1104 h 2443"/>
              <a:gd name="T66" fmla="*/ 2807 w 2887"/>
              <a:gd name="T67" fmla="*/ 1141 h 2443"/>
              <a:gd name="T68" fmla="*/ 1326 w 2887"/>
              <a:gd name="T69" fmla="*/ 1115 h 2443"/>
              <a:gd name="T70" fmla="*/ 814 w 2887"/>
              <a:gd name="T71" fmla="*/ 1330 h 2443"/>
              <a:gd name="T72" fmla="*/ 839 w 2887"/>
              <a:gd name="T73" fmla="*/ 1431 h 2443"/>
              <a:gd name="T74" fmla="*/ 1305 w 2887"/>
              <a:gd name="T75" fmla="*/ 1187 h 2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7" h="2443">
                <a:moveTo>
                  <a:pt x="1116" y="1772"/>
                </a:moveTo>
                <a:lnTo>
                  <a:pt x="1310" y="2107"/>
                </a:lnTo>
                <a:cubicBezTo>
                  <a:pt x="1350" y="2177"/>
                  <a:pt x="1350" y="2261"/>
                  <a:pt x="1310" y="2331"/>
                </a:cubicBezTo>
                <a:cubicBezTo>
                  <a:pt x="1269" y="2401"/>
                  <a:pt x="1197" y="2443"/>
                  <a:pt x="1116" y="2443"/>
                </a:cubicBezTo>
                <a:lnTo>
                  <a:pt x="1116" y="2443"/>
                </a:lnTo>
                <a:cubicBezTo>
                  <a:pt x="1036" y="2443"/>
                  <a:pt x="963" y="2401"/>
                  <a:pt x="923" y="2331"/>
                </a:cubicBezTo>
                <a:cubicBezTo>
                  <a:pt x="883" y="2261"/>
                  <a:pt x="883" y="2177"/>
                  <a:pt x="923" y="2107"/>
                </a:cubicBezTo>
                <a:lnTo>
                  <a:pt x="1116" y="1772"/>
                </a:lnTo>
                <a:close/>
                <a:moveTo>
                  <a:pt x="2883" y="1291"/>
                </a:moveTo>
                <a:cubicBezTo>
                  <a:pt x="2879" y="1344"/>
                  <a:pt x="2849" y="1387"/>
                  <a:pt x="2800" y="1409"/>
                </a:cubicBezTo>
                <a:cubicBezTo>
                  <a:pt x="2746" y="1433"/>
                  <a:pt x="2644" y="1438"/>
                  <a:pt x="2484" y="1444"/>
                </a:cubicBezTo>
                <a:cubicBezTo>
                  <a:pt x="2420" y="1447"/>
                  <a:pt x="2355" y="1449"/>
                  <a:pt x="2300" y="1454"/>
                </a:cubicBezTo>
                <a:cubicBezTo>
                  <a:pt x="2259" y="1458"/>
                  <a:pt x="2214" y="1462"/>
                  <a:pt x="2169" y="1465"/>
                </a:cubicBezTo>
                <a:cubicBezTo>
                  <a:pt x="2183" y="1468"/>
                  <a:pt x="2197" y="1471"/>
                  <a:pt x="2211" y="1474"/>
                </a:cubicBezTo>
                <a:cubicBezTo>
                  <a:pt x="2266" y="1486"/>
                  <a:pt x="2318" y="1498"/>
                  <a:pt x="2366" y="1505"/>
                </a:cubicBezTo>
                <a:cubicBezTo>
                  <a:pt x="2393" y="1510"/>
                  <a:pt x="2422" y="1513"/>
                  <a:pt x="2450" y="1516"/>
                </a:cubicBezTo>
                <a:cubicBezTo>
                  <a:pt x="2540" y="1524"/>
                  <a:pt x="2626" y="1533"/>
                  <a:pt x="2671" y="1591"/>
                </a:cubicBezTo>
                <a:cubicBezTo>
                  <a:pt x="2694" y="1621"/>
                  <a:pt x="2702" y="1658"/>
                  <a:pt x="2695" y="1703"/>
                </a:cubicBezTo>
                <a:cubicBezTo>
                  <a:pt x="2687" y="1753"/>
                  <a:pt x="2654" y="1838"/>
                  <a:pt x="2522" y="1838"/>
                </a:cubicBezTo>
                <a:cubicBezTo>
                  <a:pt x="2482" y="1838"/>
                  <a:pt x="2442" y="1830"/>
                  <a:pt x="2411" y="1824"/>
                </a:cubicBezTo>
                <a:cubicBezTo>
                  <a:pt x="2400" y="1822"/>
                  <a:pt x="2391" y="1821"/>
                  <a:pt x="2383" y="1819"/>
                </a:cubicBezTo>
                <a:cubicBezTo>
                  <a:pt x="2345" y="1814"/>
                  <a:pt x="2245" y="1809"/>
                  <a:pt x="2148" y="1803"/>
                </a:cubicBezTo>
                <a:cubicBezTo>
                  <a:pt x="2075" y="1799"/>
                  <a:pt x="1998" y="1795"/>
                  <a:pt x="1944" y="1791"/>
                </a:cubicBezTo>
                <a:cubicBezTo>
                  <a:pt x="1906" y="1788"/>
                  <a:pt x="1865" y="1781"/>
                  <a:pt x="1823" y="1774"/>
                </a:cubicBezTo>
                <a:cubicBezTo>
                  <a:pt x="1846" y="1787"/>
                  <a:pt x="1872" y="1801"/>
                  <a:pt x="1900" y="1817"/>
                </a:cubicBezTo>
                <a:cubicBezTo>
                  <a:pt x="1935" y="1837"/>
                  <a:pt x="1971" y="1856"/>
                  <a:pt x="2006" y="1875"/>
                </a:cubicBezTo>
                <a:cubicBezTo>
                  <a:pt x="2121" y="1936"/>
                  <a:pt x="2182" y="1970"/>
                  <a:pt x="2205" y="2007"/>
                </a:cubicBezTo>
                <a:cubicBezTo>
                  <a:pt x="2248" y="2078"/>
                  <a:pt x="2234" y="2151"/>
                  <a:pt x="2170" y="2193"/>
                </a:cubicBezTo>
                <a:cubicBezTo>
                  <a:pt x="2152" y="2205"/>
                  <a:pt x="2130" y="2211"/>
                  <a:pt x="2103" y="2211"/>
                </a:cubicBezTo>
                <a:cubicBezTo>
                  <a:pt x="2018" y="2211"/>
                  <a:pt x="1900" y="2149"/>
                  <a:pt x="1899" y="2148"/>
                </a:cubicBezTo>
                <a:cubicBezTo>
                  <a:pt x="1863" y="2129"/>
                  <a:pt x="1790" y="2098"/>
                  <a:pt x="1715" y="2073"/>
                </a:cubicBezTo>
                <a:cubicBezTo>
                  <a:pt x="1666" y="2058"/>
                  <a:pt x="1556" y="2030"/>
                  <a:pt x="1449" y="2003"/>
                </a:cubicBezTo>
                <a:cubicBezTo>
                  <a:pt x="1418" y="1995"/>
                  <a:pt x="1388" y="1988"/>
                  <a:pt x="1360" y="1981"/>
                </a:cubicBezTo>
                <a:lnTo>
                  <a:pt x="1163" y="1639"/>
                </a:lnTo>
                <a:cubicBezTo>
                  <a:pt x="1153" y="1623"/>
                  <a:pt x="1135" y="1612"/>
                  <a:pt x="1116" y="1612"/>
                </a:cubicBezTo>
                <a:cubicBezTo>
                  <a:pt x="1097" y="1612"/>
                  <a:pt x="1080" y="1623"/>
                  <a:pt x="1070" y="1639"/>
                </a:cubicBezTo>
                <a:lnTo>
                  <a:pt x="930" y="1882"/>
                </a:lnTo>
                <a:cubicBezTo>
                  <a:pt x="837" y="1861"/>
                  <a:pt x="753" y="1842"/>
                  <a:pt x="710" y="1827"/>
                </a:cubicBezTo>
                <a:cubicBezTo>
                  <a:pt x="687" y="1819"/>
                  <a:pt x="668" y="1812"/>
                  <a:pt x="650" y="1805"/>
                </a:cubicBezTo>
                <a:cubicBezTo>
                  <a:pt x="598" y="1786"/>
                  <a:pt x="569" y="1775"/>
                  <a:pt x="505" y="1768"/>
                </a:cubicBezTo>
                <a:cubicBezTo>
                  <a:pt x="416" y="1758"/>
                  <a:pt x="56" y="1752"/>
                  <a:pt x="52" y="1752"/>
                </a:cubicBezTo>
                <a:cubicBezTo>
                  <a:pt x="23" y="1751"/>
                  <a:pt x="0" y="1728"/>
                  <a:pt x="0" y="1699"/>
                </a:cubicBezTo>
                <a:lnTo>
                  <a:pt x="0" y="905"/>
                </a:lnTo>
                <a:cubicBezTo>
                  <a:pt x="0" y="891"/>
                  <a:pt x="6" y="877"/>
                  <a:pt x="16" y="867"/>
                </a:cubicBezTo>
                <a:cubicBezTo>
                  <a:pt x="26" y="857"/>
                  <a:pt x="40" y="851"/>
                  <a:pt x="54" y="852"/>
                </a:cubicBezTo>
                <a:lnTo>
                  <a:pt x="424" y="858"/>
                </a:lnTo>
                <a:cubicBezTo>
                  <a:pt x="435" y="856"/>
                  <a:pt x="512" y="837"/>
                  <a:pt x="649" y="698"/>
                </a:cubicBezTo>
                <a:cubicBezTo>
                  <a:pt x="819" y="524"/>
                  <a:pt x="1451" y="33"/>
                  <a:pt x="1478" y="12"/>
                </a:cubicBezTo>
                <a:cubicBezTo>
                  <a:pt x="1487" y="4"/>
                  <a:pt x="1500" y="0"/>
                  <a:pt x="1511" y="1"/>
                </a:cubicBezTo>
                <a:cubicBezTo>
                  <a:pt x="1520" y="1"/>
                  <a:pt x="1598" y="4"/>
                  <a:pt x="1643" y="68"/>
                </a:cubicBezTo>
                <a:cubicBezTo>
                  <a:pt x="1678" y="118"/>
                  <a:pt x="1682" y="185"/>
                  <a:pt x="1654" y="269"/>
                </a:cubicBezTo>
                <a:cubicBezTo>
                  <a:pt x="1608" y="408"/>
                  <a:pt x="1494" y="510"/>
                  <a:pt x="1412" y="585"/>
                </a:cubicBezTo>
                <a:cubicBezTo>
                  <a:pt x="1376" y="617"/>
                  <a:pt x="1339" y="651"/>
                  <a:pt x="1329" y="670"/>
                </a:cubicBezTo>
                <a:cubicBezTo>
                  <a:pt x="1307" y="712"/>
                  <a:pt x="1298" y="741"/>
                  <a:pt x="1303" y="754"/>
                </a:cubicBezTo>
                <a:cubicBezTo>
                  <a:pt x="1307" y="763"/>
                  <a:pt x="1322" y="773"/>
                  <a:pt x="1345" y="781"/>
                </a:cubicBezTo>
                <a:cubicBezTo>
                  <a:pt x="1417" y="805"/>
                  <a:pt x="1523" y="835"/>
                  <a:pt x="1622" y="835"/>
                </a:cubicBezTo>
                <a:cubicBezTo>
                  <a:pt x="1658" y="835"/>
                  <a:pt x="1691" y="831"/>
                  <a:pt x="1720" y="823"/>
                </a:cubicBezTo>
                <a:cubicBezTo>
                  <a:pt x="1736" y="819"/>
                  <a:pt x="1757" y="813"/>
                  <a:pt x="1780" y="807"/>
                </a:cubicBezTo>
                <a:cubicBezTo>
                  <a:pt x="1944" y="763"/>
                  <a:pt x="2249" y="681"/>
                  <a:pt x="2382" y="661"/>
                </a:cubicBezTo>
                <a:cubicBezTo>
                  <a:pt x="2441" y="652"/>
                  <a:pt x="2490" y="646"/>
                  <a:pt x="2533" y="646"/>
                </a:cubicBezTo>
                <a:cubicBezTo>
                  <a:pt x="2680" y="646"/>
                  <a:pt x="2715" y="726"/>
                  <a:pt x="2718" y="793"/>
                </a:cubicBezTo>
                <a:cubicBezTo>
                  <a:pt x="2725" y="923"/>
                  <a:pt x="2604" y="945"/>
                  <a:pt x="2516" y="961"/>
                </a:cubicBezTo>
                <a:cubicBezTo>
                  <a:pt x="2484" y="967"/>
                  <a:pt x="2451" y="973"/>
                  <a:pt x="2422" y="983"/>
                </a:cubicBezTo>
                <a:cubicBezTo>
                  <a:pt x="2324" y="1017"/>
                  <a:pt x="2101" y="1083"/>
                  <a:pt x="1977" y="1116"/>
                </a:cubicBezTo>
                <a:cubicBezTo>
                  <a:pt x="2050" y="1111"/>
                  <a:pt x="2142" y="1106"/>
                  <a:pt x="2243" y="1105"/>
                </a:cubicBezTo>
                <a:cubicBezTo>
                  <a:pt x="2282" y="1105"/>
                  <a:pt x="2321" y="1105"/>
                  <a:pt x="2358" y="1104"/>
                </a:cubicBezTo>
                <a:cubicBezTo>
                  <a:pt x="2406" y="1104"/>
                  <a:pt x="2453" y="1103"/>
                  <a:pt x="2497" y="1103"/>
                </a:cubicBezTo>
                <a:cubicBezTo>
                  <a:pt x="2681" y="1103"/>
                  <a:pt x="2763" y="1113"/>
                  <a:pt x="2807" y="1141"/>
                </a:cubicBezTo>
                <a:cubicBezTo>
                  <a:pt x="2857" y="1173"/>
                  <a:pt x="2887" y="1232"/>
                  <a:pt x="2883" y="1291"/>
                </a:cubicBezTo>
                <a:close/>
                <a:moveTo>
                  <a:pt x="1326" y="1115"/>
                </a:moveTo>
                <a:cubicBezTo>
                  <a:pt x="1312" y="1089"/>
                  <a:pt x="1280" y="1079"/>
                  <a:pt x="1254" y="1093"/>
                </a:cubicBezTo>
                <a:lnTo>
                  <a:pt x="814" y="1330"/>
                </a:lnTo>
                <a:cubicBezTo>
                  <a:pt x="788" y="1344"/>
                  <a:pt x="778" y="1377"/>
                  <a:pt x="792" y="1403"/>
                </a:cubicBezTo>
                <a:cubicBezTo>
                  <a:pt x="802" y="1420"/>
                  <a:pt x="820" y="1431"/>
                  <a:pt x="839" y="1431"/>
                </a:cubicBezTo>
                <a:cubicBezTo>
                  <a:pt x="848" y="1431"/>
                  <a:pt x="856" y="1429"/>
                  <a:pt x="865" y="1424"/>
                </a:cubicBezTo>
                <a:lnTo>
                  <a:pt x="1305" y="1187"/>
                </a:lnTo>
                <a:cubicBezTo>
                  <a:pt x="1330" y="1173"/>
                  <a:pt x="1340" y="1141"/>
                  <a:pt x="1326" y="1115"/>
                </a:cubicBezTo>
                <a:close/>
              </a:path>
            </a:pathLst>
          </a:custGeom>
          <a:solidFill>
            <a:schemeClr val="accent5">
              <a:lumMod val="60000"/>
              <a:lumOff val="40000"/>
            </a:schemeClr>
          </a:solidFill>
        </p:spPr>
        <p:style>
          <a:lnRef idx="1">
            <a:schemeClr val="lt1">
              <a:hueOff val="0"/>
              <a:satOff val="0"/>
              <a:lumOff val="0"/>
              <a:alphaOff val="0"/>
            </a:schemeClr>
          </a:lnRef>
          <a:fillRef idx="1">
            <a:schemeClr val="accent5">
              <a:tint val="50000"/>
              <a:hueOff val="0"/>
              <a:satOff val="0"/>
              <a:lumOff val="0"/>
              <a:alphaOff val="0"/>
            </a:schemeClr>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35" name="任意多边形 34"/>
          <p:cNvSpPr/>
          <p:nvPr/>
        </p:nvSpPr>
        <p:spPr>
          <a:xfrm>
            <a:off x="6187594" y="2151813"/>
            <a:ext cx="4153644" cy="3705225"/>
          </a:xfrm>
          <a:custGeom>
            <a:avLst/>
            <a:gdLst>
              <a:gd name="connsiteX0" fmla="*/ 0 w 4153644"/>
              <a:gd name="connsiteY0" fmla="*/ 370523 h 3705225"/>
              <a:gd name="connsiteX1" fmla="*/ 370523 w 4153644"/>
              <a:gd name="connsiteY1" fmla="*/ 0 h 3705225"/>
              <a:gd name="connsiteX2" fmla="*/ 3783122 w 4153644"/>
              <a:gd name="connsiteY2" fmla="*/ 0 h 3705225"/>
              <a:gd name="connsiteX3" fmla="*/ 4153645 w 4153644"/>
              <a:gd name="connsiteY3" fmla="*/ 370523 h 3705225"/>
              <a:gd name="connsiteX4" fmla="*/ 4153644 w 4153644"/>
              <a:gd name="connsiteY4" fmla="*/ 3334703 h 3705225"/>
              <a:gd name="connsiteX5" fmla="*/ 3783121 w 4153644"/>
              <a:gd name="connsiteY5" fmla="*/ 3705226 h 3705225"/>
              <a:gd name="connsiteX6" fmla="*/ 370523 w 4153644"/>
              <a:gd name="connsiteY6" fmla="*/ 3705225 h 3705225"/>
              <a:gd name="connsiteX7" fmla="*/ 0 w 4153644"/>
              <a:gd name="connsiteY7" fmla="*/ 3334702 h 3705225"/>
              <a:gd name="connsiteX8" fmla="*/ 0 w 4153644"/>
              <a:gd name="connsiteY8" fmla="*/ 370523 h 370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3644" h="3705225">
                <a:moveTo>
                  <a:pt x="0" y="370523"/>
                </a:moveTo>
                <a:cubicBezTo>
                  <a:pt x="0" y="165889"/>
                  <a:pt x="165889" y="0"/>
                  <a:pt x="370523" y="0"/>
                </a:cubicBezTo>
                <a:lnTo>
                  <a:pt x="3783122" y="0"/>
                </a:lnTo>
                <a:cubicBezTo>
                  <a:pt x="3987756" y="0"/>
                  <a:pt x="4153645" y="165889"/>
                  <a:pt x="4153645" y="370523"/>
                </a:cubicBezTo>
                <a:cubicBezTo>
                  <a:pt x="4153645" y="1358583"/>
                  <a:pt x="4153644" y="2346643"/>
                  <a:pt x="4153644" y="3334703"/>
                </a:cubicBezTo>
                <a:cubicBezTo>
                  <a:pt x="4153644" y="3539337"/>
                  <a:pt x="3987755" y="3705226"/>
                  <a:pt x="3783121" y="3705226"/>
                </a:cubicBezTo>
                <a:lnTo>
                  <a:pt x="370523" y="3705225"/>
                </a:lnTo>
                <a:cubicBezTo>
                  <a:pt x="165889" y="3705225"/>
                  <a:pt x="0" y="3539336"/>
                  <a:pt x="0" y="3334702"/>
                </a:cubicBezTo>
                <a:lnTo>
                  <a:pt x="0" y="370523"/>
                </a:lnTo>
                <a:close/>
              </a:path>
            </a:pathLst>
          </a:custGeom>
          <a:noFill/>
          <a:ln w="76200">
            <a:solidFill>
              <a:schemeClr val="accent6">
                <a:lumMod val="60000"/>
                <a:lumOff val="40000"/>
              </a:schemeClr>
            </a:solid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5">
              <a:hueOff val="-6758543"/>
              <a:satOff val="-17416"/>
              <a:lumOff val="-11762"/>
              <a:alphaOff val="0"/>
            </a:schemeClr>
          </a:fillRef>
          <a:effectRef idx="1">
            <a:schemeClr val="accent5">
              <a:hueOff val="-6758543"/>
              <a:satOff val="-17416"/>
              <a:lumOff val="-11762"/>
              <a:alphaOff val="0"/>
            </a:schemeClr>
          </a:effectRef>
          <a:fontRef idx="minor">
            <a:schemeClr val="dk1"/>
          </a:fontRef>
        </p:style>
        <p:txBody>
          <a:bodyPr spcFirstLastPara="0" vert="horz" wrap="square" lIns="113792" tIns="1595882" rIns="113792" bIns="854837" numCol="1" spcCol="1270" anchor="ctr" anchorCtr="0">
            <a:noAutofit/>
          </a:bodyPr>
          <a:lstStyle/>
          <a:p>
            <a:pPr lvl="0" algn="ctr" defTabSz="711200" rtl="0">
              <a:lnSpc>
                <a:spcPct val="120000"/>
              </a:lnSpc>
              <a:spcBef>
                <a:spcPct val="0"/>
              </a:spcBef>
              <a:spcAft>
                <a:spcPct val="0"/>
              </a:spcAft>
            </a:pPr>
            <a:endParaRPr lang="zh-CN" sz="1600" kern="1200" dirty="0">
              <a:cs typeface="+mn-ea"/>
              <a:sym typeface="+mn-lt"/>
            </a:endParaRPr>
          </a:p>
        </p:txBody>
      </p:sp>
      <p:sp>
        <p:nvSpPr>
          <p:cNvPr id="51" name="Oval 8"/>
          <p:cNvSpPr/>
          <p:nvPr/>
        </p:nvSpPr>
        <p:spPr>
          <a:xfrm>
            <a:off x="7412210" y="3344988"/>
            <a:ext cx="593663" cy="361947"/>
          </a:xfrm>
          <a:custGeom>
            <a:avLst/>
            <a:gdLst>
              <a:gd name="T0" fmla="*/ 121763 h 600884"/>
              <a:gd name="T1" fmla="*/ 121763 h 600884"/>
              <a:gd name="T2" fmla="*/ 121763 h 600884"/>
              <a:gd name="T3" fmla="*/ 121763 h 600884"/>
              <a:gd name="T4" fmla="*/ 121763 h 600884"/>
              <a:gd name="T5" fmla="*/ 121763 h 600884"/>
              <a:gd name="T6" fmla="*/ 121763 h 600884"/>
              <a:gd name="T7" fmla="*/ 121763 h 600884"/>
              <a:gd name="T8" fmla="*/ 121763 h 600884"/>
              <a:gd name="T9" fmla="*/ 121763 h 600884"/>
              <a:gd name="T10" fmla="*/ 121763 h 600884"/>
              <a:gd name="T11" fmla="*/ 121763 h 600884"/>
              <a:gd name="T12" fmla="*/ 121763 h 600884"/>
              <a:gd name="T13" fmla="*/ 121763 h 600884"/>
              <a:gd name="T14" fmla="*/ 121763 h 600884"/>
              <a:gd name="T15" fmla="*/ 121763 h 600884"/>
              <a:gd name="T16" fmla="*/ 121763 h 600884"/>
              <a:gd name="T17" fmla="*/ 121763 h 600884"/>
              <a:gd name="T18" fmla="*/ 121763 h 600884"/>
              <a:gd name="T19" fmla="*/ 121763 h 600884"/>
              <a:gd name="T20" fmla="*/ 121763 h 600884"/>
              <a:gd name="T21" fmla="*/ 121763 h 600884"/>
              <a:gd name="T22" fmla="*/ 121763 h 600884"/>
              <a:gd name="T23" fmla="*/ 121763 h 600884"/>
              <a:gd name="T24" fmla="*/ 121763 h 600884"/>
              <a:gd name="T25" fmla="*/ 121763 h 600884"/>
              <a:gd name="T26" fmla="*/ 121763 h 600884"/>
              <a:gd name="T27" fmla="*/ 121763 h 600884"/>
              <a:gd name="T28" fmla="*/ 121763 h 600884"/>
              <a:gd name="T29" fmla="*/ 121763 h 600884"/>
              <a:gd name="T30" fmla="*/ 121763 h 600884"/>
              <a:gd name="T31" fmla="*/ 121763 h 600884"/>
              <a:gd name="T32" fmla="*/ 121763 h 600884"/>
              <a:gd name="T33" fmla="*/ 121763 h 600884"/>
              <a:gd name="T34" fmla="*/ 121763 h 600884"/>
              <a:gd name="T35" fmla="*/ 121763 h 600884"/>
              <a:gd name="T36" fmla="*/ 121763 h 600884"/>
              <a:gd name="T37" fmla="*/ 121763 h 600884"/>
              <a:gd name="T38" fmla="*/ 121763 h 600884"/>
              <a:gd name="T39" fmla="*/ 121763 h 600884"/>
              <a:gd name="T40" fmla="*/ 121763 h 600884"/>
              <a:gd name="T41" fmla="*/ 121763 h 600884"/>
              <a:gd name="T42" fmla="*/ 121763 h 600884"/>
              <a:gd name="T43" fmla="*/ 121763 h 600884"/>
              <a:gd name="T44" fmla="*/ 121763 h 600884"/>
              <a:gd name="T45" fmla="*/ 121763 h 600884"/>
              <a:gd name="T46" fmla="*/ 121763 h 600884"/>
              <a:gd name="T47" fmla="*/ 121763 h 600884"/>
              <a:gd name="T48" fmla="*/ 121763 h 600884"/>
              <a:gd name="T49" fmla="*/ 121763 h 600884"/>
              <a:gd name="T50" fmla="*/ 121763 h 600884"/>
              <a:gd name="T51" fmla="*/ 121763 h 600884"/>
              <a:gd name="T52" fmla="*/ 121763 h 600884"/>
              <a:gd name="T53" fmla="*/ 121763 h 600884"/>
              <a:gd name="T54" fmla="*/ 121763 h 600884"/>
              <a:gd name="T55" fmla="*/ 121763 h 600884"/>
              <a:gd name="T56" fmla="*/ 121763 h 600884"/>
              <a:gd name="T57" fmla="*/ 121763 h 600884"/>
              <a:gd name="T58" fmla="*/ 121763 h 600884"/>
              <a:gd name="T59" fmla="*/ 121763 h 600884"/>
              <a:gd name="T60" fmla="*/ 121763 h 600884"/>
              <a:gd name="T61" fmla="*/ 121763 h 600884"/>
              <a:gd name="T62" fmla="*/ 121763 h 600884"/>
              <a:gd name="T63" fmla="*/ 121763 h 600884"/>
              <a:gd name="T64" fmla="*/ 121763 h 600884"/>
              <a:gd name="T65" fmla="*/ 121763 h 600884"/>
              <a:gd name="T66" fmla="*/ 121763 h 600884"/>
              <a:gd name="T67" fmla="*/ 121763 h 600884"/>
              <a:gd name="T68" fmla="*/ 121763 h 600884"/>
              <a:gd name="T69" fmla="*/ 121763 h 600884"/>
              <a:gd name="T70" fmla="*/ 121763 h 600884"/>
              <a:gd name="T71" fmla="*/ 121763 h 600884"/>
              <a:gd name="T72" fmla="*/ 121763 h 600884"/>
              <a:gd name="T73" fmla="*/ 121763 h 600884"/>
              <a:gd name="T74" fmla="*/ 121763 h 600884"/>
              <a:gd name="T75" fmla="*/ 121763 h 600884"/>
              <a:gd name="T76" fmla="*/ 121763 h 600884"/>
              <a:gd name="T77" fmla="*/ 121763 h 600884"/>
              <a:gd name="T78" fmla="*/ 121763 h 600884"/>
              <a:gd name="T79" fmla="*/ 121763 h 600884"/>
              <a:gd name="T80" fmla="*/ 121763 h 600884"/>
              <a:gd name="T81" fmla="*/ 121763 h 600884"/>
              <a:gd name="T82" fmla="*/ 121763 h 600884"/>
              <a:gd name="T83" fmla="*/ 121763 h 600884"/>
              <a:gd name="T84" fmla="*/ 121763 h 600884"/>
              <a:gd name="T85" fmla="*/ 121763 h 600884"/>
              <a:gd name="T86" fmla="*/ 121763 h 600884"/>
              <a:gd name="T87" fmla="*/ 121763 h 600884"/>
              <a:gd name="T88" fmla="*/ 121763 h 600884"/>
              <a:gd name="T89" fmla="*/ 121763 h 600884"/>
              <a:gd name="T90" fmla="*/ 121763 h 600884"/>
              <a:gd name="T91" fmla="*/ 121763 h 600884"/>
              <a:gd name="T92" fmla="*/ 121763 h 600884"/>
              <a:gd name="T93" fmla="*/ 121763 h 600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27" h="4169">
                <a:moveTo>
                  <a:pt x="6827" y="2209"/>
                </a:moveTo>
                <a:cubicBezTo>
                  <a:pt x="6827" y="1981"/>
                  <a:pt x="6673" y="1781"/>
                  <a:pt x="6454" y="1721"/>
                </a:cubicBezTo>
                <a:lnTo>
                  <a:pt x="6412" y="1708"/>
                </a:lnTo>
                <a:lnTo>
                  <a:pt x="6427" y="1669"/>
                </a:lnTo>
                <a:cubicBezTo>
                  <a:pt x="6451" y="1608"/>
                  <a:pt x="6463" y="1546"/>
                  <a:pt x="6463" y="1482"/>
                </a:cubicBezTo>
                <a:cubicBezTo>
                  <a:pt x="6463" y="1203"/>
                  <a:pt x="6236" y="976"/>
                  <a:pt x="5957" y="976"/>
                </a:cubicBezTo>
                <a:lnTo>
                  <a:pt x="4069" y="976"/>
                </a:lnTo>
                <a:lnTo>
                  <a:pt x="3960" y="976"/>
                </a:lnTo>
                <a:lnTo>
                  <a:pt x="4045" y="906"/>
                </a:lnTo>
                <a:cubicBezTo>
                  <a:pt x="4225" y="766"/>
                  <a:pt x="4290" y="522"/>
                  <a:pt x="4203" y="311"/>
                </a:cubicBezTo>
                <a:cubicBezTo>
                  <a:pt x="4124" y="122"/>
                  <a:pt x="3940" y="0"/>
                  <a:pt x="3735" y="0"/>
                </a:cubicBezTo>
                <a:cubicBezTo>
                  <a:pt x="3668" y="0"/>
                  <a:pt x="3603" y="13"/>
                  <a:pt x="3540" y="39"/>
                </a:cubicBezTo>
                <a:lnTo>
                  <a:pt x="969" y="1104"/>
                </a:lnTo>
                <a:cubicBezTo>
                  <a:pt x="685" y="1226"/>
                  <a:pt x="444" y="1426"/>
                  <a:pt x="271" y="1683"/>
                </a:cubicBezTo>
                <a:cubicBezTo>
                  <a:pt x="93" y="1946"/>
                  <a:pt x="0" y="2254"/>
                  <a:pt x="0" y="2572"/>
                </a:cubicBezTo>
                <a:cubicBezTo>
                  <a:pt x="0" y="2999"/>
                  <a:pt x="166" y="3400"/>
                  <a:pt x="467" y="3701"/>
                </a:cubicBezTo>
                <a:cubicBezTo>
                  <a:pt x="769" y="4003"/>
                  <a:pt x="1170" y="4169"/>
                  <a:pt x="1597" y="4169"/>
                </a:cubicBezTo>
                <a:cubicBezTo>
                  <a:pt x="1611" y="4169"/>
                  <a:pt x="1627" y="4169"/>
                  <a:pt x="1643" y="4169"/>
                </a:cubicBezTo>
                <a:lnTo>
                  <a:pt x="5230" y="4169"/>
                </a:lnTo>
                <a:cubicBezTo>
                  <a:pt x="5509" y="4169"/>
                  <a:pt x="5736" y="3941"/>
                  <a:pt x="5736" y="3663"/>
                </a:cubicBezTo>
                <a:cubicBezTo>
                  <a:pt x="5736" y="3605"/>
                  <a:pt x="5727" y="3548"/>
                  <a:pt x="5707" y="3494"/>
                </a:cubicBezTo>
                <a:lnTo>
                  <a:pt x="5688" y="3442"/>
                </a:lnTo>
                <a:lnTo>
                  <a:pt x="5744" y="3442"/>
                </a:lnTo>
                <a:lnTo>
                  <a:pt x="5957" y="3442"/>
                </a:lnTo>
                <a:cubicBezTo>
                  <a:pt x="6236" y="3442"/>
                  <a:pt x="6463" y="3215"/>
                  <a:pt x="6463" y="2936"/>
                </a:cubicBezTo>
                <a:cubicBezTo>
                  <a:pt x="6463" y="2872"/>
                  <a:pt x="6451" y="2809"/>
                  <a:pt x="6428" y="2749"/>
                </a:cubicBezTo>
                <a:lnTo>
                  <a:pt x="6412" y="2709"/>
                </a:lnTo>
                <a:lnTo>
                  <a:pt x="6454" y="2697"/>
                </a:lnTo>
                <a:cubicBezTo>
                  <a:pt x="6673" y="2637"/>
                  <a:pt x="6827" y="2436"/>
                  <a:pt x="6827" y="2209"/>
                </a:cubicBezTo>
                <a:close/>
                <a:moveTo>
                  <a:pt x="285" y="2572"/>
                </a:moveTo>
                <a:cubicBezTo>
                  <a:pt x="285" y="2222"/>
                  <a:pt x="421" y="1893"/>
                  <a:pt x="669" y="1645"/>
                </a:cubicBezTo>
                <a:cubicBezTo>
                  <a:pt x="805" y="1510"/>
                  <a:pt x="970" y="1404"/>
                  <a:pt x="1149" y="1339"/>
                </a:cubicBezTo>
                <a:lnTo>
                  <a:pt x="1149" y="1339"/>
                </a:lnTo>
                <a:lnTo>
                  <a:pt x="1147" y="1337"/>
                </a:lnTo>
                <a:lnTo>
                  <a:pt x="1150" y="1336"/>
                </a:lnTo>
                <a:lnTo>
                  <a:pt x="1197" y="1317"/>
                </a:lnTo>
                <a:lnTo>
                  <a:pt x="1229" y="1303"/>
                </a:lnTo>
                <a:lnTo>
                  <a:pt x="320" y="2877"/>
                </a:lnTo>
                <a:cubicBezTo>
                  <a:pt x="297" y="2778"/>
                  <a:pt x="285" y="2676"/>
                  <a:pt x="285" y="2572"/>
                </a:cubicBezTo>
                <a:close/>
                <a:moveTo>
                  <a:pt x="453" y="3216"/>
                </a:moveTo>
                <a:lnTo>
                  <a:pt x="1660" y="1125"/>
                </a:lnTo>
                <a:lnTo>
                  <a:pt x="2092" y="946"/>
                </a:lnTo>
                <a:lnTo>
                  <a:pt x="637" y="3467"/>
                </a:lnTo>
                <a:cubicBezTo>
                  <a:pt x="565" y="3390"/>
                  <a:pt x="503" y="3306"/>
                  <a:pt x="453" y="3216"/>
                </a:cubicBezTo>
                <a:close/>
                <a:moveTo>
                  <a:pt x="856" y="3656"/>
                </a:moveTo>
                <a:lnTo>
                  <a:pt x="2523" y="768"/>
                </a:lnTo>
                <a:lnTo>
                  <a:pt x="3650" y="302"/>
                </a:lnTo>
                <a:lnTo>
                  <a:pt x="3656" y="299"/>
                </a:lnTo>
                <a:lnTo>
                  <a:pt x="3657" y="299"/>
                </a:lnTo>
                <a:lnTo>
                  <a:pt x="3657" y="299"/>
                </a:lnTo>
                <a:lnTo>
                  <a:pt x="3657" y="299"/>
                </a:lnTo>
                <a:cubicBezTo>
                  <a:pt x="3682" y="289"/>
                  <a:pt x="3709" y="285"/>
                  <a:pt x="3735" y="285"/>
                </a:cubicBezTo>
                <a:cubicBezTo>
                  <a:pt x="3825" y="285"/>
                  <a:pt x="3905" y="338"/>
                  <a:pt x="3939" y="420"/>
                </a:cubicBezTo>
                <a:cubicBezTo>
                  <a:pt x="3970" y="493"/>
                  <a:pt x="3953" y="558"/>
                  <a:pt x="3940" y="590"/>
                </a:cubicBezTo>
                <a:cubicBezTo>
                  <a:pt x="3927" y="621"/>
                  <a:pt x="3895" y="679"/>
                  <a:pt x="3821" y="709"/>
                </a:cubicBezTo>
                <a:lnTo>
                  <a:pt x="2567" y="1261"/>
                </a:lnTo>
                <a:lnTo>
                  <a:pt x="1107" y="3790"/>
                </a:lnTo>
                <a:cubicBezTo>
                  <a:pt x="1019" y="3755"/>
                  <a:pt x="935" y="3710"/>
                  <a:pt x="856" y="3656"/>
                </a:cubicBezTo>
                <a:close/>
                <a:moveTo>
                  <a:pt x="1597" y="3884"/>
                </a:moveTo>
                <a:cubicBezTo>
                  <a:pt x="1527" y="3884"/>
                  <a:pt x="1458" y="3879"/>
                  <a:pt x="1390" y="3868"/>
                </a:cubicBezTo>
                <a:lnTo>
                  <a:pt x="2896" y="1261"/>
                </a:lnTo>
                <a:lnTo>
                  <a:pt x="3224" y="1261"/>
                </a:lnTo>
                <a:lnTo>
                  <a:pt x="1710" y="3884"/>
                </a:lnTo>
                <a:cubicBezTo>
                  <a:pt x="1640" y="3884"/>
                  <a:pt x="1600" y="3884"/>
                  <a:pt x="1597" y="3884"/>
                </a:cubicBezTo>
                <a:close/>
                <a:moveTo>
                  <a:pt x="2038" y="3884"/>
                </a:moveTo>
                <a:lnTo>
                  <a:pt x="2231" y="3549"/>
                </a:lnTo>
                <a:lnTo>
                  <a:pt x="2425" y="3884"/>
                </a:lnTo>
                <a:lnTo>
                  <a:pt x="2038" y="3884"/>
                </a:lnTo>
                <a:close/>
                <a:moveTo>
                  <a:pt x="2753" y="3884"/>
                </a:moveTo>
                <a:lnTo>
                  <a:pt x="2395" y="3265"/>
                </a:lnTo>
                <a:lnTo>
                  <a:pt x="2560" y="2981"/>
                </a:lnTo>
                <a:lnTo>
                  <a:pt x="3081" y="3884"/>
                </a:lnTo>
                <a:lnTo>
                  <a:pt x="2753" y="3884"/>
                </a:lnTo>
                <a:close/>
                <a:moveTo>
                  <a:pt x="6321" y="2430"/>
                </a:moveTo>
                <a:lnTo>
                  <a:pt x="3634" y="2430"/>
                </a:lnTo>
                <a:lnTo>
                  <a:pt x="3634" y="2715"/>
                </a:lnTo>
                <a:lnTo>
                  <a:pt x="5957" y="2715"/>
                </a:lnTo>
                <a:cubicBezTo>
                  <a:pt x="6079" y="2715"/>
                  <a:pt x="6178" y="2814"/>
                  <a:pt x="6178" y="2936"/>
                </a:cubicBezTo>
                <a:cubicBezTo>
                  <a:pt x="6178" y="3057"/>
                  <a:pt x="6079" y="3156"/>
                  <a:pt x="5957" y="3156"/>
                </a:cubicBezTo>
                <a:lnTo>
                  <a:pt x="3634" y="3156"/>
                </a:lnTo>
                <a:lnTo>
                  <a:pt x="3634" y="3442"/>
                </a:lnTo>
                <a:lnTo>
                  <a:pt x="5230" y="3442"/>
                </a:lnTo>
                <a:cubicBezTo>
                  <a:pt x="5352" y="3442"/>
                  <a:pt x="5452" y="3541"/>
                  <a:pt x="5452" y="3663"/>
                </a:cubicBezTo>
                <a:cubicBezTo>
                  <a:pt x="5452" y="3784"/>
                  <a:pt x="5352" y="3884"/>
                  <a:pt x="5230" y="3884"/>
                </a:cubicBezTo>
                <a:cubicBezTo>
                  <a:pt x="5214" y="3884"/>
                  <a:pt x="4311" y="3884"/>
                  <a:pt x="3410" y="3884"/>
                </a:cubicBezTo>
                <a:lnTo>
                  <a:pt x="2724" y="2696"/>
                </a:lnTo>
                <a:lnTo>
                  <a:pt x="3553" y="1261"/>
                </a:lnTo>
                <a:lnTo>
                  <a:pt x="5957" y="1261"/>
                </a:lnTo>
                <a:cubicBezTo>
                  <a:pt x="6079" y="1261"/>
                  <a:pt x="6178" y="1360"/>
                  <a:pt x="6178" y="1482"/>
                </a:cubicBezTo>
                <a:cubicBezTo>
                  <a:pt x="6178" y="1604"/>
                  <a:pt x="6079" y="1703"/>
                  <a:pt x="5957" y="1703"/>
                </a:cubicBezTo>
                <a:lnTo>
                  <a:pt x="3634" y="1703"/>
                </a:lnTo>
                <a:lnTo>
                  <a:pt x="3634" y="1988"/>
                </a:lnTo>
                <a:lnTo>
                  <a:pt x="6321" y="1988"/>
                </a:lnTo>
                <a:cubicBezTo>
                  <a:pt x="6443" y="1988"/>
                  <a:pt x="6542" y="2087"/>
                  <a:pt x="6542" y="2208"/>
                </a:cubicBezTo>
                <a:cubicBezTo>
                  <a:pt x="6542" y="2331"/>
                  <a:pt x="6443" y="2430"/>
                  <a:pt x="6321" y="2430"/>
                </a:cubicBezTo>
                <a:close/>
              </a:path>
            </a:pathLst>
          </a:custGeom>
          <a:solidFill>
            <a:schemeClr val="accent6">
              <a:lumMod val="75000"/>
            </a:schemeClr>
          </a:solidFill>
        </p:spPr>
        <p:style>
          <a:lnRef idx="1">
            <a:schemeClr val="lt1">
              <a:hueOff val="0"/>
              <a:satOff val="0"/>
              <a:lumOff val="0"/>
              <a:alphaOff val="0"/>
            </a:schemeClr>
          </a:lnRef>
          <a:fillRef idx="1">
            <a:schemeClr val="accent5">
              <a:tint val="50000"/>
              <a:hueOff val="-6729641"/>
              <a:satOff val="-22944"/>
              <a:lumOff val="-3820"/>
              <a:alphaOff val="0"/>
            </a:schemeClr>
          </a:fillRef>
          <a:effectRef idx="1">
            <a:schemeClr val="accent5">
              <a:tint val="50000"/>
              <a:hueOff val="-6729641"/>
              <a:satOff val="-22944"/>
              <a:lumOff val="-382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38" name="左右箭头 37"/>
          <p:cNvSpPr/>
          <p:nvPr/>
        </p:nvSpPr>
        <p:spPr>
          <a:xfrm>
            <a:off x="2228029" y="2342147"/>
            <a:ext cx="7764018" cy="682680"/>
          </a:xfrm>
          <a:prstGeom prst="leftRightArrow">
            <a:avLst/>
          </a:prstGeom>
          <a:solidFill>
            <a:schemeClr val="bg1">
              <a:lumMod val="85000"/>
            </a:schemeClr>
          </a:solidFill>
          <a:ln>
            <a:noFill/>
          </a:ln>
          <a:scene3d>
            <a:camera prst="orthographicFront"/>
            <a:lightRig rig="flat" dir="t"/>
          </a:scene3d>
          <a:sp3d prstMaterial="dkEdge"/>
        </p:spPr>
        <p:style>
          <a:lnRef idx="1">
            <a:schemeClr val="lt1">
              <a:hueOff val="0"/>
              <a:satOff val="0"/>
              <a:lumOff val="0"/>
              <a:alphaOff val="0"/>
            </a:schemeClr>
          </a:lnRef>
          <a:fillRef idx="2">
            <a:schemeClr val="accent5">
              <a:tint val="40000"/>
              <a:hueOff val="0"/>
              <a:satOff val="0"/>
              <a:lumOff val="0"/>
              <a:alphaOff val="0"/>
            </a:schemeClr>
          </a:fillRef>
          <a:effectRef idx="1">
            <a:schemeClr val="accent5">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cs typeface="+mn-ea"/>
              <a:sym typeface="+mn-lt"/>
            </a:endParaRPr>
          </a:p>
        </p:txBody>
      </p:sp>
      <p:sp>
        <p:nvSpPr>
          <p:cNvPr id="39" name="文本框 38"/>
          <p:cNvSpPr txBox="1"/>
          <p:nvPr/>
        </p:nvSpPr>
        <p:spPr>
          <a:xfrm>
            <a:off x="2261517" y="4033107"/>
            <a:ext cx="3576886" cy="1629485"/>
          </a:xfrm>
          <a:prstGeom prst="rect">
            <a:avLst/>
          </a:prstGeom>
          <a:noFill/>
        </p:spPr>
        <p:txBody>
          <a:bodyPr wrap="square" rtlCol="0">
            <a:spAutoFit/>
          </a:bodyPr>
          <a:lstStyle/>
          <a:p>
            <a:pPr marL="285750" indent="-285750" algn="just">
              <a:lnSpc>
                <a:spcPct val="120000"/>
              </a:lnSpc>
              <a:buFont typeface="Wingdings" panose="05000000000000000000" pitchFamily="2" charset="2"/>
              <a:buChar char="Ø"/>
            </a:pPr>
            <a:r>
              <a:rPr lang="zh-CN" altLang="en-US" sz="1400" dirty="0">
                <a:solidFill>
                  <a:schemeClr val="accent1"/>
                </a:solidFill>
                <a:cs typeface="+mn-ea"/>
                <a:sym typeface="+mn-lt"/>
              </a:rPr>
              <a:t>在剧烈运动时</a:t>
            </a:r>
            <a:r>
              <a:rPr lang="en-US" altLang="zh-CN" sz="1400" dirty="0">
                <a:solidFill>
                  <a:schemeClr val="accent1"/>
                </a:solidFill>
                <a:cs typeface="+mn-ea"/>
                <a:sym typeface="+mn-lt"/>
              </a:rPr>
              <a:t>,</a:t>
            </a:r>
            <a:r>
              <a:rPr lang="zh-CN" altLang="en-US" sz="1400" dirty="0">
                <a:solidFill>
                  <a:schemeClr val="accent1"/>
                </a:solidFill>
                <a:cs typeface="+mn-ea"/>
                <a:sym typeface="+mn-lt"/>
              </a:rPr>
              <a:t>或受到突然强烈的撞击时</a:t>
            </a:r>
            <a:r>
              <a:rPr lang="en-US" altLang="zh-CN" sz="1400" dirty="0">
                <a:solidFill>
                  <a:schemeClr val="accent1"/>
                </a:solidFill>
                <a:cs typeface="+mn-ea"/>
                <a:sym typeface="+mn-lt"/>
              </a:rPr>
              <a:t>,</a:t>
            </a:r>
            <a:r>
              <a:rPr lang="zh-CN" altLang="en-US" sz="1400" dirty="0">
                <a:solidFill>
                  <a:schemeClr val="accent1"/>
                </a:solidFill>
                <a:cs typeface="+mn-ea"/>
                <a:sym typeface="+mn-lt"/>
              </a:rPr>
              <a:t>造成肌肉撕裂；</a:t>
            </a:r>
            <a:endParaRPr lang="en-US" altLang="zh-CN" sz="1400" dirty="0">
              <a:solidFill>
                <a:schemeClr val="accent1"/>
              </a:solidFill>
              <a:cs typeface="+mn-ea"/>
              <a:sym typeface="+mn-lt"/>
            </a:endParaRPr>
          </a:p>
          <a:p>
            <a:pPr marL="285750" indent="-285750" algn="just">
              <a:lnSpc>
                <a:spcPct val="120000"/>
              </a:lnSpc>
              <a:buFont typeface="Wingdings" panose="05000000000000000000" pitchFamily="2" charset="2"/>
              <a:buChar char="Ø"/>
            </a:pPr>
            <a:r>
              <a:rPr lang="zh-CN" altLang="en-US" sz="1400" dirty="0">
                <a:solidFill>
                  <a:schemeClr val="accent1"/>
                </a:solidFill>
                <a:cs typeface="+mn-ea"/>
                <a:sym typeface="+mn-lt"/>
              </a:rPr>
              <a:t>其中包括开放性伤和闭合性伤；</a:t>
            </a:r>
            <a:endParaRPr lang="en-US" altLang="zh-CN" sz="1400" dirty="0">
              <a:solidFill>
                <a:schemeClr val="accent1"/>
              </a:solidFill>
              <a:cs typeface="+mn-ea"/>
              <a:sym typeface="+mn-lt"/>
            </a:endParaRPr>
          </a:p>
          <a:p>
            <a:pPr marL="285750" indent="-285750" algn="just">
              <a:lnSpc>
                <a:spcPct val="120000"/>
              </a:lnSpc>
              <a:buFont typeface="Wingdings" panose="05000000000000000000" pitchFamily="2" charset="2"/>
              <a:buChar char="Ø"/>
            </a:pPr>
            <a:r>
              <a:rPr lang="zh-CN" altLang="en-US" sz="1400" dirty="0">
                <a:solidFill>
                  <a:schemeClr val="accent1"/>
                </a:solidFill>
                <a:cs typeface="+mn-ea"/>
                <a:sym typeface="+mn-lt"/>
              </a:rPr>
              <a:t>常见有眉际撕裂</a:t>
            </a:r>
            <a:r>
              <a:rPr lang="en-US" altLang="zh-CN" sz="1400" dirty="0">
                <a:solidFill>
                  <a:schemeClr val="accent1"/>
                </a:solidFill>
                <a:cs typeface="+mn-ea"/>
                <a:sym typeface="+mn-lt"/>
              </a:rPr>
              <a:t>,</a:t>
            </a:r>
            <a:r>
              <a:rPr lang="zh-CN" altLang="en-US" sz="1400" dirty="0">
                <a:solidFill>
                  <a:schemeClr val="accent1"/>
                </a:solidFill>
                <a:cs typeface="+mn-ea"/>
                <a:sym typeface="+mn-lt"/>
              </a:rPr>
              <a:t>跟腱撕裂等</a:t>
            </a:r>
            <a:r>
              <a:rPr lang="en-US" altLang="zh-CN" sz="1400" dirty="0">
                <a:solidFill>
                  <a:schemeClr val="accent1"/>
                </a:solidFill>
                <a:cs typeface="+mn-ea"/>
                <a:sym typeface="+mn-lt"/>
              </a:rPr>
              <a:t>.</a:t>
            </a:r>
            <a:r>
              <a:rPr lang="zh-CN" altLang="en-US" sz="1400" dirty="0">
                <a:solidFill>
                  <a:schemeClr val="accent1"/>
                </a:solidFill>
                <a:cs typeface="+mn-ea"/>
                <a:sym typeface="+mn-lt"/>
              </a:rPr>
              <a:t>开放伤顿时出血</a:t>
            </a:r>
            <a:r>
              <a:rPr lang="en-US" altLang="zh-CN" sz="1400" dirty="0">
                <a:solidFill>
                  <a:schemeClr val="accent1"/>
                </a:solidFill>
                <a:cs typeface="+mn-ea"/>
                <a:sym typeface="+mn-lt"/>
              </a:rPr>
              <a:t>,</a:t>
            </a:r>
            <a:r>
              <a:rPr lang="zh-CN" altLang="en-US" sz="1400" dirty="0">
                <a:solidFill>
                  <a:schemeClr val="accent1"/>
                </a:solidFill>
                <a:cs typeface="+mn-ea"/>
                <a:sym typeface="+mn-lt"/>
              </a:rPr>
              <a:t>周围红肿</a:t>
            </a:r>
            <a:r>
              <a:rPr lang="en-US" altLang="zh-CN" sz="1400" dirty="0">
                <a:solidFill>
                  <a:schemeClr val="accent1"/>
                </a:solidFill>
                <a:cs typeface="+mn-ea"/>
                <a:sym typeface="+mn-lt"/>
              </a:rPr>
              <a:t>.</a:t>
            </a:r>
            <a:r>
              <a:rPr lang="zh-CN" altLang="en-US" sz="1400" dirty="0">
                <a:solidFill>
                  <a:schemeClr val="accent1"/>
                </a:solidFill>
                <a:cs typeface="+mn-ea"/>
                <a:sym typeface="+mn-lt"/>
              </a:rPr>
              <a:t>闭合伤触及时有凹陷感和剧烈疼痛</a:t>
            </a:r>
          </a:p>
        </p:txBody>
      </p:sp>
      <p:sp>
        <p:nvSpPr>
          <p:cNvPr id="40" name="文本框 39"/>
          <p:cNvSpPr txBox="1"/>
          <p:nvPr/>
        </p:nvSpPr>
        <p:spPr>
          <a:xfrm>
            <a:off x="3819276" y="3341295"/>
            <a:ext cx="838691" cy="396134"/>
          </a:xfrm>
          <a:prstGeom prst="rect">
            <a:avLst/>
          </a:prstGeom>
          <a:noFill/>
        </p:spPr>
        <p:txBody>
          <a:bodyPr wrap="none" rtlCol="0">
            <a:spAutoFit/>
          </a:bodyPr>
          <a:lstStyle/>
          <a:p>
            <a:pPr lvl="0">
              <a:lnSpc>
                <a:spcPct val="120000"/>
              </a:lnSpc>
            </a:pPr>
            <a:r>
              <a:rPr lang="zh-CN" altLang="zh-CN" b="1" dirty="0">
                <a:solidFill>
                  <a:schemeClr val="accent5">
                    <a:lumMod val="50000"/>
                  </a:schemeClr>
                </a:solidFill>
                <a:cs typeface="+mn-ea"/>
                <a:sym typeface="+mn-lt"/>
              </a:rPr>
              <a:t>症</a:t>
            </a:r>
            <a:r>
              <a:rPr lang="en-US" altLang="zh-CN" b="1" dirty="0">
                <a:solidFill>
                  <a:schemeClr val="accent5">
                    <a:lumMod val="50000"/>
                  </a:schemeClr>
                </a:solidFill>
                <a:cs typeface="+mn-ea"/>
                <a:sym typeface="+mn-lt"/>
              </a:rPr>
              <a:t>   </a:t>
            </a:r>
            <a:r>
              <a:rPr lang="zh-CN" altLang="zh-CN" b="1" dirty="0">
                <a:solidFill>
                  <a:schemeClr val="accent5">
                    <a:lumMod val="50000"/>
                  </a:schemeClr>
                </a:solidFill>
                <a:cs typeface="+mn-ea"/>
                <a:sym typeface="+mn-lt"/>
              </a:rPr>
              <a:t>状</a:t>
            </a:r>
            <a:endParaRPr lang="en-US" altLang="zh-CN" b="1" dirty="0">
              <a:solidFill>
                <a:schemeClr val="accent5">
                  <a:lumMod val="50000"/>
                </a:schemeClr>
              </a:solidFill>
              <a:cs typeface="+mn-ea"/>
              <a:sym typeface="+mn-lt"/>
            </a:endParaRPr>
          </a:p>
        </p:txBody>
      </p:sp>
      <p:cxnSp>
        <p:nvCxnSpPr>
          <p:cNvPr id="41" name="直接连接符 40"/>
          <p:cNvCxnSpPr/>
          <p:nvPr/>
        </p:nvCxnSpPr>
        <p:spPr>
          <a:xfrm>
            <a:off x="2261517" y="3950363"/>
            <a:ext cx="3418791" cy="0"/>
          </a:xfrm>
          <a:prstGeom prst="line">
            <a:avLst/>
          </a:prstGeom>
          <a:ln w="9525" cap="flat" cmpd="sng" algn="ctr">
            <a:solidFill>
              <a:schemeClr val="accent1">
                <a:lumMod val="60000"/>
                <a:lumOff val="4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2" name="文本框 41"/>
          <p:cNvSpPr txBox="1"/>
          <p:nvPr/>
        </p:nvSpPr>
        <p:spPr>
          <a:xfrm>
            <a:off x="6442727" y="4033107"/>
            <a:ext cx="3549320" cy="1629485"/>
          </a:xfrm>
          <a:prstGeom prst="rect">
            <a:avLst/>
          </a:prstGeom>
          <a:noFill/>
        </p:spPr>
        <p:txBody>
          <a:bodyPr wrap="square" rtlCol="0">
            <a:spAutoFit/>
          </a:bodyPr>
          <a:lstStyle/>
          <a:p>
            <a:pPr marL="342900" indent="-342900">
              <a:lnSpc>
                <a:spcPct val="120000"/>
              </a:lnSpc>
              <a:buFont typeface="Wingdings" panose="05000000000000000000" pitchFamily="2" charset="2"/>
              <a:buChar char="ü"/>
            </a:pPr>
            <a:r>
              <a:rPr lang="zh-CN" altLang="en-US" sz="1400" dirty="0">
                <a:solidFill>
                  <a:schemeClr val="accent6">
                    <a:lumMod val="75000"/>
                  </a:schemeClr>
                </a:solidFill>
                <a:cs typeface="+mn-ea"/>
                <a:sym typeface="+mn-lt"/>
              </a:rPr>
              <a:t>轻度开放伤</a:t>
            </a:r>
            <a:r>
              <a:rPr lang="en-US" altLang="zh-CN" sz="1400" dirty="0">
                <a:solidFill>
                  <a:schemeClr val="accent6">
                    <a:lumMod val="75000"/>
                  </a:schemeClr>
                </a:solidFill>
                <a:cs typeface="+mn-ea"/>
                <a:sym typeface="+mn-lt"/>
              </a:rPr>
              <a:t>,</a:t>
            </a:r>
            <a:r>
              <a:rPr lang="zh-CN" altLang="en-US" sz="1400" dirty="0">
                <a:solidFill>
                  <a:schemeClr val="accent6">
                    <a:lumMod val="75000"/>
                  </a:schemeClr>
                </a:solidFill>
                <a:cs typeface="+mn-ea"/>
                <a:sym typeface="+mn-lt"/>
              </a:rPr>
              <a:t>用红药水涂抹即可；</a:t>
            </a:r>
            <a:endParaRPr lang="en-US" altLang="zh-CN" sz="1400" dirty="0">
              <a:solidFill>
                <a:schemeClr val="accent6">
                  <a:lumMod val="75000"/>
                </a:schemeClr>
              </a:solidFill>
              <a:cs typeface="+mn-ea"/>
              <a:sym typeface="+mn-lt"/>
            </a:endParaRPr>
          </a:p>
          <a:p>
            <a:pPr marL="342900" indent="-342900">
              <a:lnSpc>
                <a:spcPct val="120000"/>
              </a:lnSpc>
              <a:buFont typeface="Wingdings" panose="05000000000000000000" pitchFamily="2" charset="2"/>
              <a:buChar char="ü"/>
            </a:pPr>
            <a:r>
              <a:rPr lang="zh-CN" altLang="en-US" sz="1400" dirty="0">
                <a:solidFill>
                  <a:schemeClr val="accent6">
                    <a:lumMod val="75000"/>
                  </a:schemeClr>
                </a:solidFill>
                <a:cs typeface="+mn-ea"/>
                <a:sym typeface="+mn-lt"/>
              </a:rPr>
              <a:t>裂口大时</a:t>
            </a:r>
            <a:r>
              <a:rPr lang="en-US" altLang="zh-CN" sz="1400" dirty="0">
                <a:solidFill>
                  <a:schemeClr val="accent6">
                    <a:lumMod val="75000"/>
                  </a:schemeClr>
                </a:solidFill>
                <a:cs typeface="+mn-ea"/>
                <a:sym typeface="+mn-lt"/>
              </a:rPr>
              <a:t>,</a:t>
            </a:r>
            <a:r>
              <a:rPr lang="zh-CN" altLang="en-US" sz="1400" dirty="0">
                <a:solidFill>
                  <a:schemeClr val="accent6">
                    <a:lumMod val="75000"/>
                  </a:schemeClr>
                </a:solidFill>
                <a:cs typeface="+mn-ea"/>
                <a:sym typeface="+mn-lt"/>
              </a:rPr>
              <a:t>则需止血和缝合伤口；</a:t>
            </a:r>
            <a:endParaRPr lang="en-US" altLang="zh-CN" sz="1400" dirty="0">
              <a:solidFill>
                <a:schemeClr val="accent6">
                  <a:lumMod val="75000"/>
                </a:schemeClr>
              </a:solidFill>
              <a:cs typeface="+mn-ea"/>
              <a:sym typeface="+mn-lt"/>
            </a:endParaRPr>
          </a:p>
          <a:p>
            <a:pPr marL="342900" indent="-342900">
              <a:lnSpc>
                <a:spcPct val="120000"/>
              </a:lnSpc>
              <a:buFont typeface="+mj-lt"/>
              <a:buAutoNum type="arabicPeriod"/>
            </a:pPr>
            <a:endParaRPr lang="en-US" altLang="zh-CN" sz="1400" dirty="0">
              <a:solidFill>
                <a:schemeClr val="accent6">
                  <a:lumMod val="75000"/>
                </a:schemeClr>
              </a:solidFill>
              <a:cs typeface="+mn-ea"/>
              <a:sym typeface="+mn-lt"/>
            </a:endParaRPr>
          </a:p>
          <a:p>
            <a:pPr>
              <a:lnSpc>
                <a:spcPct val="120000"/>
              </a:lnSpc>
            </a:pPr>
            <a:r>
              <a:rPr lang="zh-CN" altLang="en-US" sz="1400" b="1" dirty="0">
                <a:solidFill>
                  <a:srgbClr val="C00000"/>
                </a:solidFill>
                <a:cs typeface="+mn-ea"/>
                <a:sym typeface="+mn-lt"/>
              </a:rPr>
              <a:t>必要时注射破伤风抗毒血清</a:t>
            </a:r>
            <a:r>
              <a:rPr lang="en-US" altLang="zh-CN" sz="1400" b="1" dirty="0">
                <a:solidFill>
                  <a:srgbClr val="C00000"/>
                </a:solidFill>
                <a:cs typeface="+mn-ea"/>
                <a:sym typeface="+mn-lt"/>
              </a:rPr>
              <a:t>,</a:t>
            </a:r>
            <a:r>
              <a:rPr lang="zh-CN" altLang="en-US" sz="1400" b="1" dirty="0">
                <a:solidFill>
                  <a:srgbClr val="C00000"/>
                </a:solidFill>
                <a:cs typeface="+mn-ea"/>
                <a:sym typeface="+mn-lt"/>
              </a:rPr>
              <a:t>以防破伤风症；如肌腱断裂</a:t>
            </a:r>
            <a:r>
              <a:rPr lang="en-US" altLang="zh-CN" sz="1400" b="1" dirty="0">
                <a:solidFill>
                  <a:srgbClr val="C00000"/>
                </a:solidFill>
                <a:cs typeface="+mn-ea"/>
                <a:sym typeface="+mn-lt"/>
              </a:rPr>
              <a:t>,</a:t>
            </a:r>
            <a:r>
              <a:rPr lang="zh-CN" altLang="en-US" sz="1400" b="1" dirty="0">
                <a:solidFill>
                  <a:srgbClr val="C00000"/>
                </a:solidFill>
                <a:cs typeface="+mn-ea"/>
                <a:sym typeface="+mn-lt"/>
              </a:rPr>
              <a:t>则需要手术缝合。</a:t>
            </a:r>
            <a:endParaRPr lang="en-US" altLang="zh-CN" sz="1400" b="1" dirty="0">
              <a:solidFill>
                <a:srgbClr val="C00000"/>
              </a:solidFill>
              <a:cs typeface="+mn-ea"/>
              <a:sym typeface="+mn-lt"/>
            </a:endParaRPr>
          </a:p>
          <a:p>
            <a:pPr>
              <a:lnSpc>
                <a:spcPct val="120000"/>
              </a:lnSpc>
            </a:pPr>
            <a:endParaRPr lang="zh-CN" altLang="en-US" sz="1400" dirty="0">
              <a:solidFill>
                <a:schemeClr val="accent6">
                  <a:lumMod val="75000"/>
                </a:schemeClr>
              </a:solidFill>
              <a:cs typeface="+mn-ea"/>
              <a:sym typeface="+mn-lt"/>
            </a:endParaRPr>
          </a:p>
        </p:txBody>
      </p:sp>
      <p:sp>
        <p:nvSpPr>
          <p:cNvPr id="43" name="文本框 42"/>
          <p:cNvSpPr txBox="1"/>
          <p:nvPr/>
        </p:nvSpPr>
        <p:spPr>
          <a:xfrm>
            <a:off x="8112780" y="3341295"/>
            <a:ext cx="838691" cy="396134"/>
          </a:xfrm>
          <a:prstGeom prst="rect">
            <a:avLst/>
          </a:prstGeom>
          <a:noFill/>
        </p:spPr>
        <p:txBody>
          <a:bodyPr wrap="none" rtlCol="0">
            <a:spAutoFit/>
          </a:bodyPr>
          <a:lstStyle/>
          <a:p>
            <a:pPr lvl="0">
              <a:lnSpc>
                <a:spcPct val="120000"/>
              </a:lnSpc>
            </a:pPr>
            <a:r>
              <a:rPr lang="zh-CN" altLang="en-US" b="1" dirty="0">
                <a:solidFill>
                  <a:schemeClr val="accent6">
                    <a:lumMod val="50000"/>
                  </a:schemeClr>
                </a:solidFill>
                <a:cs typeface="+mn-ea"/>
                <a:sym typeface="+mn-lt"/>
              </a:rPr>
              <a:t>处   理</a:t>
            </a:r>
            <a:endParaRPr lang="en-US" altLang="zh-CN" b="1" dirty="0">
              <a:solidFill>
                <a:schemeClr val="accent6">
                  <a:lumMod val="50000"/>
                </a:schemeClr>
              </a:solidFill>
              <a:cs typeface="+mn-ea"/>
              <a:sym typeface="+mn-lt"/>
            </a:endParaRPr>
          </a:p>
        </p:txBody>
      </p:sp>
      <p:cxnSp>
        <p:nvCxnSpPr>
          <p:cNvPr id="44" name="直接连接符 43"/>
          <p:cNvCxnSpPr/>
          <p:nvPr/>
        </p:nvCxnSpPr>
        <p:spPr>
          <a:xfrm>
            <a:off x="6555021" y="3950363"/>
            <a:ext cx="3418791" cy="0"/>
          </a:xfrm>
          <a:prstGeom prst="line">
            <a:avLst/>
          </a:prstGeom>
          <a:ln w="9525" cap="flat" cmpd="sng" algn="ctr">
            <a:solidFill>
              <a:schemeClr val="accent6">
                <a:lumMod val="60000"/>
                <a:lumOff val="4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9" name="文本框 48"/>
          <p:cNvSpPr txBox="1"/>
          <p:nvPr/>
        </p:nvSpPr>
        <p:spPr>
          <a:xfrm>
            <a:off x="5266698" y="2476124"/>
            <a:ext cx="1914307" cy="406650"/>
          </a:xfrm>
          <a:prstGeom prst="rect">
            <a:avLst/>
          </a:prstGeom>
          <a:noFill/>
        </p:spPr>
        <p:txBody>
          <a:bodyPr wrap="none" rtlCol="0">
            <a:spAutoFit/>
          </a:bodyPr>
          <a:lstStyle/>
          <a:p>
            <a:pPr>
              <a:lnSpc>
                <a:spcPct val="120000"/>
              </a:lnSpc>
            </a:pPr>
            <a:r>
              <a:rPr lang="en-US" altLang="zh-CN" b="1" dirty="0">
                <a:solidFill>
                  <a:schemeClr val="accent6">
                    <a:lumMod val="75000"/>
                  </a:schemeClr>
                </a:solidFill>
                <a:cs typeface="+mn-ea"/>
                <a:sym typeface="+mn-lt"/>
              </a:rPr>
              <a:t>2</a:t>
            </a:r>
            <a:r>
              <a:rPr lang="zh-CN" altLang="en-US" b="1" dirty="0">
                <a:solidFill>
                  <a:schemeClr val="accent6">
                    <a:lumMod val="75000"/>
                  </a:schemeClr>
                </a:solidFill>
                <a:cs typeface="+mn-ea"/>
                <a:sym typeface="+mn-lt"/>
              </a:rPr>
              <a:t>、撕裂伤的处理</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649"/>
                            </p:stCondLst>
                            <p:childTnLst>
                              <p:par>
                                <p:cTn id="18" presetID="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0-#ppt_w/2"/>
                                          </p:val>
                                        </p:tav>
                                        <p:tav tm="100000">
                                          <p:val>
                                            <p:strVal val="#ppt_x"/>
                                          </p:val>
                                        </p:tav>
                                      </p:tavLst>
                                    </p:anim>
                                    <p:anim calcmode="lin" valueType="num">
                                      <p:cBhvr additive="base">
                                        <p:cTn id="21" dur="500" fill="hold"/>
                                        <p:tgtEl>
                                          <p:spTgt spid="29"/>
                                        </p:tgtEl>
                                        <p:attrNameLst>
                                          <p:attrName>ppt_y</p:attrName>
                                        </p:attrNameLst>
                                      </p:cBhvr>
                                      <p:tavLst>
                                        <p:tav tm="0">
                                          <p:val>
                                            <p:strVal val="#ppt_y"/>
                                          </p:val>
                                        </p:tav>
                                        <p:tav tm="100000">
                                          <p:val>
                                            <p:strVal val="#ppt_y"/>
                                          </p:val>
                                        </p:tav>
                                      </p:tavLst>
                                    </p:anim>
                                  </p:childTnLst>
                                </p:cTn>
                              </p:par>
                            </p:childTnLst>
                          </p:cTn>
                        </p:par>
                        <p:par>
                          <p:cTn id="22" fill="hold">
                            <p:stCondLst>
                              <p:cond delay="2149"/>
                            </p:stCondLst>
                            <p:childTnLst>
                              <p:par>
                                <p:cTn id="23" presetID="2" presetClass="entr" presetSubtype="2"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1+#ppt_w/2"/>
                                          </p:val>
                                        </p:tav>
                                        <p:tav tm="100000">
                                          <p:val>
                                            <p:strVal val="#ppt_x"/>
                                          </p:val>
                                        </p:tav>
                                      </p:tavLst>
                                    </p:anim>
                                    <p:anim calcmode="lin" valueType="num">
                                      <p:cBhvr additive="base">
                                        <p:cTn id="26" dur="500" fill="hold"/>
                                        <p:tgtEl>
                                          <p:spTgt spid="35"/>
                                        </p:tgtEl>
                                        <p:attrNameLst>
                                          <p:attrName>ppt_y</p:attrName>
                                        </p:attrNameLst>
                                      </p:cBhvr>
                                      <p:tavLst>
                                        <p:tav tm="0">
                                          <p:val>
                                            <p:strVal val="#ppt_y"/>
                                          </p:val>
                                        </p:tav>
                                        <p:tav tm="100000">
                                          <p:val>
                                            <p:strVal val="#ppt_y"/>
                                          </p:val>
                                        </p:tav>
                                      </p:tavLst>
                                    </p:anim>
                                  </p:childTnLst>
                                </p:cTn>
                              </p:par>
                            </p:childTnLst>
                          </p:cTn>
                        </p:par>
                        <p:par>
                          <p:cTn id="27" fill="hold">
                            <p:stCondLst>
                              <p:cond delay="2649"/>
                            </p:stCondLst>
                            <p:childTnLst>
                              <p:par>
                                <p:cTn id="28" presetID="55"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strVal val="#ppt_w*0.70"/>
                                          </p:val>
                                        </p:tav>
                                        <p:tav tm="100000">
                                          <p:val>
                                            <p:strVal val="#ppt_w"/>
                                          </p:val>
                                        </p:tav>
                                      </p:tavLst>
                                    </p:anim>
                                    <p:anim calcmode="lin" valueType="num">
                                      <p:cBhvr>
                                        <p:cTn id="31" dur="500" fill="hold"/>
                                        <p:tgtEl>
                                          <p:spTgt spid="38"/>
                                        </p:tgtEl>
                                        <p:attrNameLst>
                                          <p:attrName>ppt_h</p:attrName>
                                        </p:attrNameLst>
                                      </p:cBhvr>
                                      <p:tavLst>
                                        <p:tav tm="0">
                                          <p:val>
                                            <p:strVal val="#ppt_h"/>
                                          </p:val>
                                        </p:tav>
                                        <p:tav tm="100000">
                                          <p:val>
                                            <p:strVal val="#ppt_h"/>
                                          </p:val>
                                        </p:tav>
                                      </p:tavLst>
                                    </p:anim>
                                    <p:animEffect transition="in" filter="fade">
                                      <p:cBhvr>
                                        <p:cTn id="32" dur="500"/>
                                        <p:tgtEl>
                                          <p:spTgt spid="38"/>
                                        </p:tgtEl>
                                      </p:cBhvr>
                                    </p:animEffect>
                                  </p:childTnLst>
                                </p:cTn>
                              </p:par>
                            </p:childTnLst>
                          </p:cTn>
                        </p:par>
                        <p:par>
                          <p:cTn id="33" fill="hold">
                            <p:stCondLst>
                              <p:cond delay="3149"/>
                            </p:stCondLst>
                            <p:childTnLst>
                              <p:par>
                                <p:cTn id="34" presetID="55" presetClass="entr" presetSubtype="0"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strVal val="#ppt_w*0.70"/>
                                          </p:val>
                                        </p:tav>
                                        <p:tav tm="100000">
                                          <p:val>
                                            <p:strVal val="#ppt_w"/>
                                          </p:val>
                                        </p:tav>
                                      </p:tavLst>
                                    </p:anim>
                                    <p:anim calcmode="lin" valueType="num">
                                      <p:cBhvr>
                                        <p:cTn id="37" dur="500" fill="hold"/>
                                        <p:tgtEl>
                                          <p:spTgt spid="49"/>
                                        </p:tgtEl>
                                        <p:attrNameLst>
                                          <p:attrName>ppt_h</p:attrName>
                                        </p:attrNameLst>
                                      </p:cBhvr>
                                      <p:tavLst>
                                        <p:tav tm="0">
                                          <p:val>
                                            <p:strVal val="#ppt_h"/>
                                          </p:val>
                                        </p:tav>
                                        <p:tav tm="100000">
                                          <p:val>
                                            <p:strVal val="#ppt_h"/>
                                          </p:val>
                                        </p:tav>
                                      </p:tavLst>
                                    </p:anim>
                                    <p:animEffect transition="in" filter="fade">
                                      <p:cBhvr>
                                        <p:cTn id="38" dur="500"/>
                                        <p:tgtEl>
                                          <p:spTgt spid="49"/>
                                        </p:tgtEl>
                                      </p:cBhvr>
                                    </p:animEffect>
                                  </p:childTnLst>
                                </p:cTn>
                              </p:par>
                            </p:childTnLst>
                          </p:cTn>
                        </p:par>
                        <p:par>
                          <p:cTn id="39" fill="hold">
                            <p:stCondLst>
                              <p:cond delay="3649"/>
                            </p:stCondLst>
                            <p:childTnLst>
                              <p:par>
                                <p:cTn id="40" presetID="22" presetClass="entr" presetSubtype="8"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par>
                          <p:cTn id="43" fill="hold">
                            <p:stCondLst>
                              <p:cond delay="4149"/>
                            </p:stCondLst>
                            <p:childTnLst>
                              <p:par>
                                <p:cTn id="44" presetID="2" presetClass="entr" presetSubtype="8"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0-#ppt_w/2"/>
                                          </p:val>
                                        </p:tav>
                                        <p:tav tm="100000">
                                          <p:val>
                                            <p:strVal val="#ppt_x"/>
                                          </p:val>
                                        </p:tav>
                                      </p:tavLst>
                                    </p:anim>
                                    <p:anim calcmode="lin" valueType="num">
                                      <p:cBhvr additive="base">
                                        <p:cTn id="47" dur="500" fill="hold"/>
                                        <p:tgtEl>
                                          <p:spTgt spid="50"/>
                                        </p:tgtEl>
                                        <p:attrNameLst>
                                          <p:attrName>ppt_y</p:attrName>
                                        </p:attrNameLst>
                                      </p:cBhvr>
                                      <p:tavLst>
                                        <p:tav tm="0">
                                          <p:val>
                                            <p:strVal val="#ppt_y"/>
                                          </p:val>
                                        </p:tav>
                                        <p:tav tm="100000">
                                          <p:val>
                                            <p:strVal val="#ppt_y"/>
                                          </p:val>
                                        </p:tav>
                                      </p:tavLst>
                                    </p:anim>
                                  </p:childTnLst>
                                </p:cTn>
                              </p:par>
                            </p:childTnLst>
                          </p:cTn>
                        </p:par>
                        <p:par>
                          <p:cTn id="48" fill="hold">
                            <p:stCondLst>
                              <p:cond delay="4649"/>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40"/>
                                        </p:tgtEl>
                                        <p:attrNameLst>
                                          <p:attrName>ppt_y</p:attrName>
                                        </p:attrNameLst>
                                      </p:cBhvr>
                                      <p:tavLst>
                                        <p:tav tm="0">
                                          <p:val>
                                            <p:strVal val="#ppt_y"/>
                                          </p:val>
                                        </p:tav>
                                        <p:tav tm="100000">
                                          <p:val>
                                            <p:strVal val="#ppt_y"/>
                                          </p:val>
                                        </p:tav>
                                      </p:tavLst>
                                    </p:anim>
                                    <p:anim calcmode="lin" valueType="num">
                                      <p:cBhvr>
                                        <p:cTn id="5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40"/>
                                        </p:tgtEl>
                                      </p:cBhvr>
                                    </p:animEffect>
                                  </p:childTnLst>
                                </p:cTn>
                              </p:par>
                            </p:childTnLst>
                          </p:cTn>
                        </p:par>
                        <p:par>
                          <p:cTn id="56" fill="hold">
                            <p:stCondLst>
                              <p:cond delay="5349"/>
                            </p:stCondLst>
                            <p:childTnLst>
                              <p:par>
                                <p:cTn id="57" presetID="2" presetClass="entr" presetSubtype="4" fill="hold" grpId="0" nodeType="afterEffect">
                                  <p:stCondLst>
                                    <p:cond delay="0"/>
                                  </p:stCondLst>
                                  <p:childTnLst>
                                    <p:set>
                                      <p:cBhvr>
                                        <p:cTn id="58" dur="1" fill="hold">
                                          <p:stCondLst>
                                            <p:cond delay="0"/>
                                          </p:stCondLst>
                                        </p:cTn>
                                        <p:tgtEl>
                                          <p:spTgt spid="39">
                                            <p:txEl>
                                              <p:pRg st="0" end="0"/>
                                            </p:txEl>
                                          </p:spTgt>
                                        </p:tgtEl>
                                        <p:attrNameLst>
                                          <p:attrName>style.visibility</p:attrName>
                                        </p:attrNameLst>
                                      </p:cBhvr>
                                      <p:to>
                                        <p:strVal val="visible"/>
                                      </p:to>
                                    </p:set>
                                    <p:anim calcmode="lin" valueType="num">
                                      <p:cBhvr additive="base">
                                        <p:cTn id="59"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par>
                          <p:cTn id="61" fill="hold">
                            <p:stCondLst>
                              <p:cond delay="5849"/>
                            </p:stCondLst>
                            <p:childTnLst>
                              <p:par>
                                <p:cTn id="62" presetID="2" presetClass="entr" presetSubtype="4" fill="hold" grpId="0" nodeType="afterEffect">
                                  <p:stCondLst>
                                    <p:cond delay="0"/>
                                  </p:stCondLst>
                                  <p:childTnLst>
                                    <p:set>
                                      <p:cBhvr>
                                        <p:cTn id="63" dur="1" fill="hold">
                                          <p:stCondLst>
                                            <p:cond delay="0"/>
                                          </p:stCondLst>
                                        </p:cTn>
                                        <p:tgtEl>
                                          <p:spTgt spid="39">
                                            <p:txEl>
                                              <p:pRg st="1" end="1"/>
                                            </p:txEl>
                                          </p:spTgt>
                                        </p:tgtEl>
                                        <p:attrNameLst>
                                          <p:attrName>style.visibility</p:attrName>
                                        </p:attrNameLst>
                                      </p:cBhvr>
                                      <p:to>
                                        <p:strVal val="visible"/>
                                      </p:to>
                                    </p:set>
                                    <p:anim calcmode="lin" valueType="num">
                                      <p:cBhvr additive="base">
                                        <p:cTn id="64" dur="500" fill="hold"/>
                                        <p:tgtEl>
                                          <p:spTgt spid="39">
                                            <p:txEl>
                                              <p:pRg st="1" end="1"/>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9">
                                            <p:txEl>
                                              <p:pRg st="1" end="1"/>
                                            </p:txEl>
                                          </p:spTgt>
                                        </p:tgtEl>
                                        <p:attrNameLst>
                                          <p:attrName>ppt_y</p:attrName>
                                        </p:attrNameLst>
                                      </p:cBhvr>
                                      <p:tavLst>
                                        <p:tav tm="0">
                                          <p:val>
                                            <p:strVal val="1+#ppt_h/2"/>
                                          </p:val>
                                        </p:tav>
                                        <p:tav tm="100000">
                                          <p:val>
                                            <p:strVal val="#ppt_y"/>
                                          </p:val>
                                        </p:tav>
                                      </p:tavLst>
                                    </p:anim>
                                  </p:childTnLst>
                                </p:cTn>
                              </p:par>
                            </p:childTnLst>
                          </p:cTn>
                        </p:par>
                        <p:par>
                          <p:cTn id="66" fill="hold">
                            <p:stCondLst>
                              <p:cond delay="6349"/>
                            </p:stCondLst>
                            <p:childTnLst>
                              <p:par>
                                <p:cTn id="67" presetID="2" presetClass="entr" presetSubtype="4" fill="hold" grpId="0" nodeType="afterEffect">
                                  <p:stCondLst>
                                    <p:cond delay="0"/>
                                  </p:stCondLst>
                                  <p:childTnLst>
                                    <p:set>
                                      <p:cBhvr>
                                        <p:cTn id="68" dur="1" fill="hold">
                                          <p:stCondLst>
                                            <p:cond delay="0"/>
                                          </p:stCondLst>
                                        </p:cTn>
                                        <p:tgtEl>
                                          <p:spTgt spid="39">
                                            <p:txEl>
                                              <p:pRg st="2" end="2"/>
                                            </p:txEl>
                                          </p:spTgt>
                                        </p:tgtEl>
                                        <p:attrNameLst>
                                          <p:attrName>style.visibility</p:attrName>
                                        </p:attrNameLst>
                                      </p:cBhvr>
                                      <p:to>
                                        <p:strVal val="visible"/>
                                      </p:to>
                                    </p:set>
                                    <p:anim calcmode="lin" valueType="num">
                                      <p:cBhvr additive="base">
                                        <p:cTn id="69" dur="500" fill="hold"/>
                                        <p:tgtEl>
                                          <p:spTgt spid="39">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9">
                                            <p:txEl>
                                              <p:pRg st="2" end="2"/>
                                            </p:txEl>
                                          </p:spTgt>
                                        </p:tgtEl>
                                        <p:attrNameLst>
                                          <p:attrName>ppt_y</p:attrName>
                                        </p:attrNameLst>
                                      </p:cBhvr>
                                      <p:tavLst>
                                        <p:tav tm="0">
                                          <p:val>
                                            <p:strVal val="1+#ppt_h/2"/>
                                          </p:val>
                                        </p:tav>
                                        <p:tav tm="100000">
                                          <p:val>
                                            <p:strVal val="#ppt_y"/>
                                          </p:val>
                                        </p:tav>
                                      </p:tavLst>
                                    </p:anim>
                                  </p:childTnLst>
                                </p:cTn>
                              </p:par>
                            </p:childTnLst>
                          </p:cTn>
                        </p:par>
                        <p:par>
                          <p:cTn id="71" fill="hold">
                            <p:stCondLst>
                              <p:cond delay="6849"/>
                            </p:stCondLst>
                            <p:childTnLst>
                              <p:par>
                                <p:cTn id="72" presetID="22" presetClass="entr" presetSubtype="8" fill="hold" nodeType="after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wipe(left)">
                                      <p:cBhvr>
                                        <p:cTn id="74" dur="500"/>
                                        <p:tgtEl>
                                          <p:spTgt spid="44"/>
                                        </p:tgtEl>
                                      </p:cBhvr>
                                    </p:animEffect>
                                  </p:childTnLst>
                                </p:cTn>
                              </p:par>
                            </p:childTnLst>
                          </p:cTn>
                        </p:par>
                        <p:par>
                          <p:cTn id="75" fill="hold">
                            <p:stCondLst>
                              <p:cond delay="7349"/>
                            </p:stCondLst>
                            <p:childTnLst>
                              <p:par>
                                <p:cTn id="76" presetID="2" presetClass="entr" presetSubtype="2"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1+#ppt_w/2"/>
                                          </p:val>
                                        </p:tav>
                                        <p:tav tm="100000">
                                          <p:val>
                                            <p:strVal val="#ppt_x"/>
                                          </p:val>
                                        </p:tav>
                                      </p:tavLst>
                                    </p:anim>
                                    <p:anim calcmode="lin" valueType="num">
                                      <p:cBhvr additive="base">
                                        <p:cTn id="79" dur="500" fill="hold"/>
                                        <p:tgtEl>
                                          <p:spTgt spid="51"/>
                                        </p:tgtEl>
                                        <p:attrNameLst>
                                          <p:attrName>ppt_y</p:attrName>
                                        </p:attrNameLst>
                                      </p:cBhvr>
                                      <p:tavLst>
                                        <p:tav tm="0">
                                          <p:val>
                                            <p:strVal val="#ppt_y"/>
                                          </p:val>
                                        </p:tav>
                                        <p:tav tm="100000">
                                          <p:val>
                                            <p:strVal val="#ppt_y"/>
                                          </p:val>
                                        </p:tav>
                                      </p:tavLst>
                                    </p:anim>
                                  </p:childTnLst>
                                </p:cTn>
                              </p:par>
                            </p:childTnLst>
                          </p:cTn>
                        </p:par>
                        <p:par>
                          <p:cTn id="80" fill="hold">
                            <p:stCondLst>
                              <p:cond delay="7849"/>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43"/>
                                        </p:tgtEl>
                                        <p:attrNameLst>
                                          <p:attrName>style.visibility</p:attrName>
                                        </p:attrNameLst>
                                      </p:cBhvr>
                                      <p:to>
                                        <p:strVal val="visible"/>
                                      </p:to>
                                    </p:set>
                                    <p:anim calcmode="lin" valueType="num">
                                      <p:cBhvr>
                                        <p:cTn id="83"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3"/>
                                        </p:tgtEl>
                                        <p:attrNameLst>
                                          <p:attrName>ppt_y</p:attrName>
                                        </p:attrNameLst>
                                      </p:cBhvr>
                                      <p:tavLst>
                                        <p:tav tm="0">
                                          <p:val>
                                            <p:strVal val="#ppt_y"/>
                                          </p:val>
                                        </p:tav>
                                        <p:tav tm="100000">
                                          <p:val>
                                            <p:strVal val="#ppt_y"/>
                                          </p:val>
                                        </p:tav>
                                      </p:tavLst>
                                    </p:anim>
                                    <p:anim calcmode="lin" valueType="num">
                                      <p:cBhvr>
                                        <p:cTn id="85"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43"/>
                                        </p:tgtEl>
                                      </p:cBhvr>
                                    </p:animEffect>
                                  </p:childTnLst>
                                </p:cTn>
                              </p:par>
                            </p:childTnLst>
                          </p:cTn>
                        </p:par>
                        <p:par>
                          <p:cTn id="88" fill="hold">
                            <p:stCondLst>
                              <p:cond delay="8550"/>
                            </p:stCondLst>
                            <p:childTnLst>
                              <p:par>
                                <p:cTn id="89" presetID="2" presetClass="entr" presetSubtype="4" fill="hold" grpId="0" nodeType="after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 calcmode="lin" valueType="num">
                                      <p:cBhvr additive="base">
                                        <p:cTn id="91"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9050"/>
                            </p:stCondLst>
                            <p:childTnLst>
                              <p:par>
                                <p:cTn id="94" presetID="2" presetClass="entr" presetSubtype="4" fill="hold" grpId="0" nodeType="afterEffect">
                                  <p:stCondLst>
                                    <p:cond delay="0"/>
                                  </p:stCondLst>
                                  <p:childTnLst>
                                    <p:set>
                                      <p:cBhvr>
                                        <p:cTn id="95" dur="1" fill="hold">
                                          <p:stCondLst>
                                            <p:cond delay="0"/>
                                          </p:stCondLst>
                                        </p:cTn>
                                        <p:tgtEl>
                                          <p:spTgt spid="42">
                                            <p:txEl>
                                              <p:pRg st="1" end="1"/>
                                            </p:txEl>
                                          </p:spTgt>
                                        </p:tgtEl>
                                        <p:attrNameLst>
                                          <p:attrName>style.visibility</p:attrName>
                                        </p:attrNameLst>
                                      </p:cBhvr>
                                      <p:to>
                                        <p:strVal val="visible"/>
                                      </p:to>
                                    </p:set>
                                    <p:anim calcmode="lin" valueType="num">
                                      <p:cBhvr additive="base">
                                        <p:cTn id="96" dur="500" fill="hold"/>
                                        <p:tgtEl>
                                          <p:spTgt spid="42">
                                            <p:txEl>
                                              <p:pRg st="1" end="1"/>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42">
                                            <p:txEl>
                                              <p:pRg st="1" end="1"/>
                                            </p:txEl>
                                          </p:spTgt>
                                        </p:tgtEl>
                                        <p:attrNameLst>
                                          <p:attrName>ppt_y</p:attrName>
                                        </p:attrNameLst>
                                      </p:cBhvr>
                                      <p:tavLst>
                                        <p:tav tm="0">
                                          <p:val>
                                            <p:strVal val="1+#ppt_h/2"/>
                                          </p:val>
                                        </p:tav>
                                        <p:tav tm="100000">
                                          <p:val>
                                            <p:strVal val="#ppt_y"/>
                                          </p:val>
                                        </p:tav>
                                      </p:tavLst>
                                    </p:anim>
                                  </p:childTnLst>
                                </p:cTn>
                              </p:par>
                            </p:childTnLst>
                          </p:cTn>
                        </p:par>
                        <p:par>
                          <p:cTn id="98" fill="hold">
                            <p:stCondLst>
                              <p:cond delay="9550"/>
                            </p:stCondLst>
                            <p:childTnLst>
                              <p:par>
                                <p:cTn id="99" presetID="2" presetClass="entr" presetSubtype="4" fill="hold" grpId="0" nodeType="afterEffect">
                                  <p:stCondLst>
                                    <p:cond delay="0"/>
                                  </p:stCondLst>
                                  <p:childTnLst>
                                    <p:set>
                                      <p:cBhvr>
                                        <p:cTn id="100" dur="1" fill="hold">
                                          <p:stCondLst>
                                            <p:cond delay="0"/>
                                          </p:stCondLst>
                                        </p:cTn>
                                        <p:tgtEl>
                                          <p:spTgt spid="42">
                                            <p:txEl>
                                              <p:pRg st="3" end="3"/>
                                            </p:txEl>
                                          </p:spTgt>
                                        </p:tgtEl>
                                        <p:attrNameLst>
                                          <p:attrName>style.visibility</p:attrName>
                                        </p:attrNameLst>
                                      </p:cBhvr>
                                      <p:to>
                                        <p:strVal val="visible"/>
                                      </p:to>
                                    </p:set>
                                    <p:anim calcmode="lin" valueType="num">
                                      <p:cBhvr additive="base">
                                        <p:cTn id="101" dur="500" fill="hold"/>
                                        <p:tgtEl>
                                          <p:spTgt spid="42">
                                            <p:txEl>
                                              <p:pRg st="3" end="3"/>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4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9" grpId="0" animBg="1"/>
      <p:bldP spid="50" grpId="0" animBg="1"/>
      <p:bldP spid="35" grpId="0" animBg="1"/>
      <p:bldP spid="51" grpId="0" animBg="1"/>
      <p:bldP spid="39" grpId="0" build="p"/>
      <p:bldP spid="40" grpId="0"/>
      <p:bldP spid="42" grpId="0" build="p"/>
      <p:bldP spid="43"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同侧圆角矩形 48"/>
          <p:cNvSpPr/>
          <p:nvPr/>
        </p:nvSpPr>
        <p:spPr>
          <a:xfrm rot="5400000" flipH="1">
            <a:off x="6281972" y="1238553"/>
            <a:ext cx="3982289" cy="5508548"/>
          </a:xfrm>
          <a:prstGeom prst="round2SameRect">
            <a:avLst/>
          </a:prstGeom>
          <a:solidFill>
            <a:srgbClr val="C5E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同侧圆角矩形 19"/>
          <p:cNvSpPr/>
          <p:nvPr/>
        </p:nvSpPr>
        <p:spPr>
          <a:xfrm rot="16200000">
            <a:off x="1142087" y="1762973"/>
            <a:ext cx="3982293" cy="4459705"/>
          </a:xfrm>
          <a:prstGeom prst="round2Same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一</a:t>
            </a:r>
            <a:r>
              <a:rPr lang="en-US" altLang="zh-CN" sz="2400" dirty="0">
                <a:solidFill>
                  <a:schemeClr val="bg1"/>
                </a:solidFill>
                <a:cs typeface="+mn-ea"/>
                <a:sym typeface="+mn-lt"/>
              </a:rPr>
              <a:t>】</a:t>
            </a:r>
            <a:r>
              <a:rPr lang="zh-CN" altLang="en-US" sz="2400" dirty="0">
                <a:solidFill>
                  <a:schemeClr val="bg1"/>
                </a:solidFill>
                <a:cs typeface="+mn-ea"/>
                <a:sym typeface="+mn-lt"/>
              </a:rPr>
              <a:t>软组织损伤</a:t>
            </a:r>
            <a:r>
              <a:rPr lang="en-US" altLang="zh-CN" dirty="0">
                <a:solidFill>
                  <a:schemeClr val="accent6">
                    <a:lumMod val="40000"/>
                    <a:lumOff val="60000"/>
                  </a:schemeClr>
                </a:solidFill>
                <a:cs typeface="+mn-ea"/>
                <a:sym typeface="+mn-lt"/>
              </a:rPr>
              <a:t>-</a:t>
            </a:r>
            <a:r>
              <a:rPr lang="zh-CN" altLang="en-US" dirty="0">
                <a:solidFill>
                  <a:schemeClr val="accent6">
                    <a:lumMod val="40000"/>
                    <a:lumOff val="60000"/>
                  </a:schemeClr>
                </a:solidFill>
                <a:cs typeface="+mn-ea"/>
                <a:sym typeface="+mn-lt"/>
              </a:rPr>
              <a:t>开放性损伤</a:t>
            </a: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14" name="文本框 13"/>
          <p:cNvSpPr txBox="1"/>
          <p:nvPr/>
        </p:nvSpPr>
        <p:spPr>
          <a:xfrm>
            <a:off x="5618368" y="3673495"/>
            <a:ext cx="5305093" cy="2185470"/>
          </a:xfrm>
          <a:prstGeom prst="rect">
            <a:avLst/>
          </a:prstGeom>
          <a:noFill/>
        </p:spPr>
        <p:txBody>
          <a:bodyPr wrap="square" rtlCol="0">
            <a:spAutoFit/>
          </a:bodyPr>
          <a:lstStyle/>
          <a:p>
            <a:pPr marL="285750" indent="-285750">
              <a:lnSpc>
                <a:spcPct val="120000"/>
              </a:lnSpc>
              <a:buFont typeface="Wingdings" panose="05000000000000000000" pitchFamily="2" charset="2"/>
              <a:buChar char="ü"/>
            </a:pPr>
            <a:r>
              <a:rPr lang="zh-CN" altLang="en-US" sz="1400" dirty="0">
                <a:solidFill>
                  <a:srgbClr val="47962D"/>
                </a:solidFill>
                <a:cs typeface="+mn-ea"/>
                <a:sym typeface="+mn-lt"/>
              </a:rPr>
              <a:t>轻度损伤不需特殊处理；</a:t>
            </a:r>
            <a:r>
              <a:rPr lang="en-US" altLang="zh-CN" sz="1400" dirty="0">
                <a:solidFill>
                  <a:srgbClr val="47962D"/>
                </a:solidFill>
                <a:cs typeface="+mn-ea"/>
                <a:sym typeface="+mn-lt"/>
              </a:rPr>
              <a:t/>
            </a:r>
            <a:br>
              <a:rPr lang="en-US" altLang="zh-CN" sz="1400" dirty="0">
                <a:solidFill>
                  <a:srgbClr val="47962D"/>
                </a:solidFill>
                <a:cs typeface="+mn-ea"/>
                <a:sym typeface="+mn-lt"/>
              </a:rPr>
            </a:br>
            <a:r>
              <a:rPr lang="en-US" altLang="zh-CN" sz="1200" dirty="0">
                <a:solidFill>
                  <a:schemeClr val="bg1"/>
                </a:solidFill>
                <a:cs typeface="+mn-ea"/>
                <a:sym typeface="+mn-lt"/>
              </a:rPr>
              <a:t>1</a:t>
            </a:r>
            <a:r>
              <a:rPr lang="zh-CN" altLang="en-US" sz="1200" dirty="0">
                <a:solidFill>
                  <a:schemeClr val="bg1"/>
                </a:solidFill>
                <a:cs typeface="+mn-ea"/>
                <a:sym typeface="+mn-lt"/>
              </a:rPr>
              <a:t>、在</a:t>
            </a:r>
            <a:r>
              <a:rPr lang="en-US" altLang="zh-CN" sz="1200" dirty="0">
                <a:solidFill>
                  <a:schemeClr val="bg1"/>
                </a:solidFill>
                <a:cs typeface="+mn-ea"/>
                <a:sym typeface="+mn-lt"/>
              </a:rPr>
              <a:t>24</a:t>
            </a:r>
            <a:r>
              <a:rPr lang="zh-CN" altLang="en-US" sz="1200" dirty="0">
                <a:solidFill>
                  <a:schemeClr val="bg1"/>
                </a:solidFill>
                <a:cs typeface="+mn-ea"/>
                <a:sym typeface="+mn-lt"/>
              </a:rPr>
              <a:t>小时内冷敷或加压包扎</a:t>
            </a:r>
            <a:r>
              <a:rPr lang="en-US" altLang="zh-CN" sz="1200" dirty="0">
                <a:solidFill>
                  <a:schemeClr val="bg1"/>
                </a:solidFill>
                <a:cs typeface="+mn-ea"/>
                <a:sym typeface="+mn-lt"/>
              </a:rPr>
              <a:t>,</a:t>
            </a:r>
            <a:r>
              <a:rPr lang="zh-CN" altLang="en-US" sz="1200" dirty="0">
                <a:solidFill>
                  <a:schemeClr val="bg1"/>
                </a:solidFill>
                <a:cs typeface="+mn-ea"/>
                <a:sym typeface="+mn-lt"/>
              </a:rPr>
              <a:t>抬高患肢或外涂中药；</a:t>
            </a:r>
            <a:r>
              <a:rPr lang="en-US" altLang="zh-CN" sz="1200" dirty="0">
                <a:solidFill>
                  <a:schemeClr val="bg1"/>
                </a:solidFill>
                <a:cs typeface="+mn-ea"/>
                <a:sym typeface="+mn-lt"/>
              </a:rPr>
              <a:t/>
            </a:r>
            <a:br>
              <a:rPr lang="en-US" altLang="zh-CN" sz="1200" dirty="0">
                <a:solidFill>
                  <a:schemeClr val="bg1"/>
                </a:solidFill>
                <a:cs typeface="+mn-ea"/>
                <a:sym typeface="+mn-lt"/>
              </a:rPr>
            </a:br>
            <a:r>
              <a:rPr lang="en-US" altLang="zh-CN" sz="1200" dirty="0">
                <a:solidFill>
                  <a:schemeClr val="bg1"/>
                </a:solidFill>
                <a:cs typeface="+mn-ea"/>
                <a:sym typeface="+mn-lt"/>
              </a:rPr>
              <a:t>2</a:t>
            </a:r>
            <a:r>
              <a:rPr lang="zh-CN" altLang="en-US" sz="1200" dirty="0">
                <a:solidFill>
                  <a:schemeClr val="bg1"/>
                </a:solidFill>
                <a:cs typeface="+mn-ea"/>
                <a:sym typeface="+mn-lt"/>
              </a:rPr>
              <a:t>、</a:t>
            </a:r>
            <a:r>
              <a:rPr lang="en-US" altLang="zh-CN" sz="1200" dirty="0">
                <a:solidFill>
                  <a:schemeClr val="bg1"/>
                </a:solidFill>
                <a:cs typeface="+mn-ea"/>
                <a:sym typeface="+mn-lt"/>
              </a:rPr>
              <a:t>24</a:t>
            </a:r>
            <a:r>
              <a:rPr lang="zh-CN" altLang="en-US" sz="1200" dirty="0">
                <a:solidFill>
                  <a:schemeClr val="bg1"/>
                </a:solidFill>
                <a:cs typeface="+mn-ea"/>
                <a:sym typeface="+mn-lt"/>
              </a:rPr>
              <a:t>小时以后</a:t>
            </a:r>
            <a:r>
              <a:rPr lang="en-US" altLang="zh-CN" sz="1200" dirty="0">
                <a:solidFill>
                  <a:schemeClr val="bg1"/>
                </a:solidFill>
                <a:cs typeface="+mn-ea"/>
                <a:sym typeface="+mn-lt"/>
              </a:rPr>
              <a:t>,</a:t>
            </a:r>
            <a:r>
              <a:rPr lang="zh-CN" altLang="en-US" sz="1200" dirty="0">
                <a:solidFill>
                  <a:schemeClr val="bg1"/>
                </a:solidFill>
                <a:cs typeface="+mn-ea"/>
                <a:sym typeface="+mn-lt"/>
              </a:rPr>
              <a:t>可按摩或理疗；经冷敷处理</a:t>
            </a:r>
            <a:r>
              <a:rPr lang="en-US" altLang="zh-CN" sz="1200" dirty="0">
                <a:solidFill>
                  <a:schemeClr val="bg1"/>
                </a:solidFill>
                <a:cs typeface="+mn-ea"/>
                <a:sym typeface="+mn-lt"/>
              </a:rPr>
              <a:t>24</a:t>
            </a:r>
            <a:r>
              <a:rPr lang="zh-CN" altLang="en-US" sz="1200" dirty="0">
                <a:solidFill>
                  <a:schemeClr val="bg1"/>
                </a:solidFill>
                <a:cs typeface="+mn-ea"/>
                <a:sym typeface="+mn-lt"/>
              </a:rPr>
              <a:t>小时后可用活血化瘀叮剂，局部可用伤湿止痛膏贴上，在伤后第一天予以冷敷，第二天热敷（约一周后可吸收消失）。</a:t>
            </a:r>
            <a:endParaRPr lang="en-US" altLang="zh-CN" sz="1200" dirty="0">
              <a:solidFill>
                <a:schemeClr val="bg1"/>
              </a:solidFill>
              <a:cs typeface="+mn-ea"/>
              <a:sym typeface="+mn-lt"/>
            </a:endParaRPr>
          </a:p>
          <a:p>
            <a:pPr marL="285750" indent="-285750">
              <a:lnSpc>
                <a:spcPct val="120000"/>
              </a:lnSpc>
              <a:buFont typeface="Wingdings" panose="05000000000000000000" pitchFamily="2" charset="2"/>
              <a:buChar char="ü"/>
            </a:pPr>
            <a:r>
              <a:rPr lang="zh-CN" altLang="en-US" sz="1400" dirty="0">
                <a:solidFill>
                  <a:srgbClr val="47962D"/>
                </a:solidFill>
                <a:cs typeface="+mn-ea"/>
                <a:sym typeface="+mn-lt"/>
              </a:rPr>
              <a:t>较重的挫伤可用云南白药加白酒调敷伤处并包扎，隔日换药一次，每日</a:t>
            </a:r>
            <a:r>
              <a:rPr lang="en-US" altLang="zh-CN" sz="1400" dirty="0">
                <a:solidFill>
                  <a:srgbClr val="47962D"/>
                </a:solidFill>
                <a:cs typeface="+mn-ea"/>
                <a:sym typeface="+mn-lt"/>
              </a:rPr>
              <a:t>2-3</a:t>
            </a:r>
            <a:r>
              <a:rPr lang="zh-CN" altLang="en-US" sz="1400" dirty="0">
                <a:solidFill>
                  <a:srgbClr val="47962D"/>
                </a:solidFill>
                <a:cs typeface="+mn-ea"/>
                <a:sym typeface="+mn-lt"/>
              </a:rPr>
              <a:t>次，加理疗。</a:t>
            </a:r>
            <a:r>
              <a:rPr lang="en-US" altLang="zh-CN" sz="1400" dirty="0">
                <a:solidFill>
                  <a:srgbClr val="47962D"/>
                </a:solidFill>
                <a:cs typeface="+mn-ea"/>
                <a:sym typeface="+mn-lt"/>
              </a:rPr>
              <a:t/>
            </a:r>
            <a:br>
              <a:rPr lang="en-US" altLang="zh-CN" sz="1400" dirty="0">
                <a:solidFill>
                  <a:srgbClr val="47962D"/>
                </a:solidFill>
                <a:cs typeface="+mn-ea"/>
                <a:sym typeface="+mn-lt"/>
              </a:rPr>
            </a:br>
            <a:r>
              <a:rPr lang="zh-CN" altLang="en-US" sz="1200" dirty="0">
                <a:solidFill>
                  <a:schemeClr val="bg1"/>
                </a:solidFill>
                <a:cs typeface="+mn-ea"/>
                <a:sym typeface="+mn-lt"/>
              </a:rPr>
              <a:t>进入恢复期可进行一些功能性锻练</a:t>
            </a:r>
            <a:r>
              <a:rPr lang="en-US" altLang="zh-CN" sz="1200" dirty="0">
                <a:solidFill>
                  <a:schemeClr val="bg1"/>
                </a:solidFill>
                <a:cs typeface="+mn-ea"/>
                <a:sym typeface="+mn-lt"/>
              </a:rPr>
              <a:t>.</a:t>
            </a:r>
            <a:r>
              <a:rPr lang="zh-CN" altLang="en-US" sz="1200" dirty="0">
                <a:solidFill>
                  <a:schemeClr val="bg1"/>
                </a:solidFill>
                <a:cs typeface="+mn-ea"/>
                <a:sym typeface="+mn-lt"/>
              </a:rPr>
              <a:t>如果怀疑内脏损伤</a:t>
            </a:r>
            <a:r>
              <a:rPr lang="en-US" altLang="zh-CN" sz="1200" dirty="0">
                <a:solidFill>
                  <a:schemeClr val="bg1"/>
                </a:solidFill>
                <a:cs typeface="+mn-ea"/>
                <a:sym typeface="+mn-lt"/>
              </a:rPr>
              <a:t>,</a:t>
            </a:r>
            <a:r>
              <a:rPr lang="zh-CN" altLang="en-US" sz="1200" dirty="0">
                <a:solidFill>
                  <a:schemeClr val="bg1"/>
                </a:solidFill>
                <a:cs typeface="+mn-ea"/>
                <a:sym typeface="+mn-lt"/>
              </a:rPr>
              <a:t>则临时处理后</a:t>
            </a:r>
            <a:r>
              <a:rPr lang="en-US" altLang="zh-CN" sz="1200" dirty="0">
                <a:solidFill>
                  <a:schemeClr val="bg1"/>
                </a:solidFill>
                <a:cs typeface="+mn-ea"/>
                <a:sym typeface="+mn-lt"/>
              </a:rPr>
              <a:t>,</a:t>
            </a:r>
            <a:r>
              <a:rPr lang="zh-CN" altLang="en-US" sz="1200" dirty="0">
                <a:solidFill>
                  <a:schemeClr val="bg1"/>
                </a:solidFill>
                <a:cs typeface="+mn-ea"/>
                <a:sym typeface="+mn-lt"/>
              </a:rPr>
              <a:t>送医院检查和治疗。</a:t>
            </a:r>
            <a:endParaRPr lang="en-US" altLang="zh-CN" sz="1200" dirty="0">
              <a:solidFill>
                <a:schemeClr val="bg1"/>
              </a:solidFill>
              <a:cs typeface="+mn-ea"/>
              <a:sym typeface="+mn-lt"/>
            </a:endParaRPr>
          </a:p>
        </p:txBody>
      </p:sp>
      <p:sp>
        <p:nvSpPr>
          <p:cNvPr id="36" name="Oval 6"/>
          <p:cNvSpPr/>
          <p:nvPr/>
        </p:nvSpPr>
        <p:spPr>
          <a:xfrm>
            <a:off x="2315825" y="2861017"/>
            <a:ext cx="643805" cy="544024"/>
          </a:xfrm>
          <a:custGeom>
            <a:avLst/>
            <a:gdLst>
              <a:gd name="T0" fmla="*/ 1310 w 2887"/>
              <a:gd name="T1" fmla="*/ 2107 h 2443"/>
              <a:gd name="T2" fmla="*/ 1116 w 2887"/>
              <a:gd name="T3" fmla="*/ 2443 h 2443"/>
              <a:gd name="T4" fmla="*/ 923 w 2887"/>
              <a:gd name="T5" fmla="*/ 2331 h 2443"/>
              <a:gd name="T6" fmla="*/ 1116 w 2887"/>
              <a:gd name="T7" fmla="*/ 1772 h 2443"/>
              <a:gd name="T8" fmla="*/ 2800 w 2887"/>
              <a:gd name="T9" fmla="*/ 1409 h 2443"/>
              <a:gd name="T10" fmla="*/ 2300 w 2887"/>
              <a:gd name="T11" fmla="*/ 1454 h 2443"/>
              <a:gd name="T12" fmla="*/ 2211 w 2887"/>
              <a:gd name="T13" fmla="*/ 1474 h 2443"/>
              <a:gd name="T14" fmla="*/ 2450 w 2887"/>
              <a:gd name="T15" fmla="*/ 1516 h 2443"/>
              <a:gd name="T16" fmla="*/ 2695 w 2887"/>
              <a:gd name="T17" fmla="*/ 1703 h 2443"/>
              <a:gd name="T18" fmla="*/ 2411 w 2887"/>
              <a:gd name="T19" fmla="*/ 1824 h 2443"/>
              <a:gd name="T20" fmla="*/ 2148 w 2887"/>
              <a:gd name="T21" fmla="*/ 1803 h 2443"/>
              <a:gd name="T22" fmla="*/ 1823 w 2887"/>
              <a:gd name="T23" fmla="*/ 1774 h 2443"/>
              <a:gd name="T24" fmla="*/ 2006 w 2887"/>
              <a:gd name="T25" fmla="*/ 1875 h 2443"/>
              <a:gd name="T26" fmla="*/ 2170 w 2887"/>
              <a:gd name="T27" fmla="*/ 2193 h 2443"/>
              <a:gd name="T28" fmla="*/ 1899 w 2887"/>
              <a:gd name="T29" fmla="*/ 2148 h 2443"/>
              <a:gd name="T30" fmla="*/ 1449 w 2887"/>
              <a:gd name="T31" fmla="*/ 2003 h 2443"/>
              <a:gd name="T32" fmla="*/ 1163 w 2887"/>
              <a:gd name="T33" fmla="*/ 1639 h 2443"/>
              <a:gd name="T34" fmla="*/ 1070 w 2887"/>
              <a:gd name="T35" fmla="*/ 1639 h 2443"/>
              <a:gd name="T36" fmla="*/ 710 w 2887"/>
              <a:gd name="T37" fmla="*/ 1827 h 2443"/>
              <a:gd name="T38" fmla="*/ 505 w 2887"/>
              <a:gd name="T39" fmla="*/ 1768 h 2443"/>
              <a:gd name="T40" fmla="*/ 0 w 2887"/>
              <a:gd name="T41" fmla="*/ 1699 h 2443"/>
              <a:gd name="T42" fmla="*/ 16 w 2887"/>
              <a:gd name="T43" fmla="*/ 867 h 2443"/>
              <a:gd name="T44" fmla="*/ 424 w 2887"/>
              <a:gd name="T45" fmla="*/ 858 h 2443"/>
              <a:gd name="T46" fmla="*/ 1478 w 2887"/>
              <a:gd name="T47" fmla="*/ 12 h 2443"/>
              <a:gd name="T48" fmla="*/ 1643 w 2887"/>
              <a:gd name="T49" fmla="*/ 68 h 2443"/>
              <a:gd name="T50" fmla="*/ 1412 w 2887"/>
              <a:gd name="T51" fmla="*/ 585 h 2443"/>
              <a:gd name="T52" fmla="*/ 1303 w 2887"/>
              <a:gd name="T53" fmla="*/ 754 h 2443"/>
              <a:gd name="T54" fmla="*/ 1622 w 2887"/>
              <a:gd name="T55" fmla="*/ 835 h 2443"/>
              <a:gd name="T56" fmla="*/ 1780 w 2887"/>
              <a:gd name="T57" fmla="*/ 807 h 2443"/>
              <a:gd name="T58" fmla="*/ 2533 w 2887"/>
              <a:gd name="T59" fmla="*/ 646 h 2443"/>
              <a:gd name="T60" fmla="*/ 2516 w 2887"/>
              <a:gd name="T61" fmla="*/ 961 h 2443"/>
              <a:gd name="T62" fmla="*/ 1977 w 2887"/>
              <a:gd name="T63" fmla="*/ 1116 h 2443"/>
              <a:gd name="T64" fmla="*/ 2358 w 2887"/>
              <a:gd name="T65" fmla="*/ 1104 h 2443"/>
              <a:gd name="T66" fmla="*/ 2807 w 2887"/>
              <a:gd name="T67" fmla="*/ 1141 h 2443"/>
              <a:gd name="T68" fmla="*/ 1326 w 2887"/>
              <a:gd name="T69" fmla="*/ 1115 h 2443"/>
              <a:gd name="T70" fmla="*/ 814 w 2887"/>
              <a:gd name="T71" fmla="*/ 1330 h 2443"/>
              <a:gd name="T72" fmla="*/ 839 w 2887"/>
              <a:gd name="T73" fmla="*/ 1431 h 2443"/>
              <a:gd name="T74" fmla="*/ 1305 w 2887"/>
              <a:gd name="T75" fmla="*/ 1187 h 2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7" h="2443">
                <a:moveTo>
                  <a:pt x="1116" y="1772"/>
                </a:moveTo>
                <a:lnTo>
                  <a:pt x="1310" y="2107"/>
                </a:lnTo>
                <a:cubicBezTo>
                  <a:pt x="1350" y="2177"/>
                  <a:pt x="1350" y="2261"/>
                  <a:pt x="1310" y="2331"/>
                </a:cubicBezTo>
                <a:cubicBezTo>
                  <a:pt x="1269" y="2401"/>
                  <a:pt x="1197" y="2443"/>
                  <a:pt x="1116" y="2443"/>
                </a:cubicBezTo>
                <a:lnTo>
                  <a:pt x="1116" y="2443"/>
                </a:lnTo>
                <a:cubicBezTo>
                  <a:pt x="1036" y="2443"/>
                  <a:pt x="963" y="2401"/>
                  <a:pt x="923" y="2331"/>
                </a:cubicBezTo>
                <a:cubicBezTo>
                  <a:pt x="883" y="2261"/>
                  <a:pt x="883" y="2177"/>
                  <a:pt x="923" y="2107"/>
                </a:cubicBezTo>
                <a:lnTo>
                  <a:pt x="1116" y="1772"/>
                </a:lnTo>
                <a:close/>
                <a:moveTo>
                  <a:pt x="2883" y="1291"/>
                </a:moveTo>
                <a:cubicBezTo>
                  <a:pt x="2879" y="1344"/>
                  <a:pt x="2849" y="1387"/>
                  <a:pt x="2800" y="1409"/>
                </a:cubicBezTo>
                <a:cubicBezTo>
                  <a:pt x="2746" y="1433"/>
                  <a:pt x="2644" y="1438"/>
                  <a:pt x="2484" y="1444"/>
                </a:cubicBezTo>
                <a:cubicBezTo>
                  <a:pt x="2420" y="1447"/>
                  <a:pt x="2355" y="1449"/>
                  <a:pt x="2300" y="1454"/>
                </a:cubicBezTo>
                <a:cubicBezTo>
                  <a:pt x="2259" y="1458"/>
                  <a:pt x="2214" y="1462"/>
                  <a:pt x="2169" y="1465"/>
                </a:cubicBezTo>
                <a:cubicBezTo>
                  <a:pt x="2183" y="1468"/>
                  <a:pt x="2197" y="1471"/>
                  <a:pt x="2211" y="1474"/>
                </a:cubicBezTo>
                <a:cubicBezTo>
                  <a:pt x="2266" y="1486"/>
                  <a:pt x="2318" y="1498"/>
                  <a:pt x="2366" y="1505"/>
                </a:cubicBezTo>
                <a:cubicBezTo>
                  <a:pt x="2393" y="1510"/>
                  <a:pt x="2422" y="1513"/>
                  <a:pt x="2450" y="1516"/>
                </a:cubicBezTo>
                <a:cubicBezTo>
                  <a:pt x="2540" y="1524"/>
                  <a:pt x="2626" y="1533"/>
                  <a:pt x="2671" y="1591"/>
                </a:cubicBezTo>
                <a:cubicBezTo>
                  <a:pt x="2694" y="1621"/>
                  <a:pt x="2702" y="1658"/>
                  <a:pt x="2695" y="1703"/>
                </a:cubicBezTo>
                <a:cubicBezTo>
                  <a:pt x="2687" y="1753"/>
                  <a:pt x="2654" y="1838"/>
                  <a:pt x="2522" y="1838"/>
                </a:cubicBezTo>
                <a:cubicBezTo>
                  <a:pt x="2482" y="1838"/>
                  <a:pt x="2442" y="1830"/>
                  <a:pt x="2411" y="1824"/>
                </a:cubicBezTo>
                <a:cubicBezTo>
                  <a:pt x="2400" y="1822"/>
                  <a:pt x="2391" y="1821"/>
                  <a:pt x="2383" y="1819"/>
                </a:cubicBezTo>
                <a:cubicBezTo>
                  <a:pt x="2345" y="1814"/>
                  <a:pt x="2245" y="1809"/>
                  <a:pt x="2148" y="1803"/>
                </a:cubicBezTo>
                <a:cubicBezTo>
                  <a:pt x="2075" y="1799"/>
                  <a:pt x="1998" y="1795"/>
                  <a:pt x="1944" y="1791"/>
                </a:cubicBezTo>
                <a:cubicBezTo>
                  <a:pt x="1906" y="1788"/>
                  <a:pt x="1865" y="1781"/>
                  <a:pt x="1823" y="1774"/>
                </a:cubicBezTo>
                <a:cubicBezTo>
                  <a:pt x="1846" y="1787"/>
                  <a:pt x="1872" y="1801"/>
                  <a:pt x="1900" y="1817"/>
                </a:cubicBezTo>
                <a:cubicBezTo>
                  <a:pt x="1935" y="1837"/>
                  <a:pt x="1971" y="1856"/>
                  <a:pt x="2006" y="1875"/>
                </a:cubicBezTo>
                <a:cubicBezTo>
                  <a:pt x="2121" y="1936"/>
                  <a:pt x="2182" y="1970"/>
                  <a:pt x="2205" y="2007"/>
                </a:cubicBezTo>
                <a:cubicBezTo>
                  <a:pt x="2248" y="2078"/>
                  <a:pt x="2234" y="2151"/>
                  <a:pt x="2170" y="2193"/>
                </a:cubicBezTo>
                <a:cubicBezTo>
                  <a:pt x="2152" y="2205"/>
                  <a:pt x="2130" y="2211"/>
                  <a:pt x="2103" y="2211"/>
                </a:cubicBezTo>
                <a:cubicBezTo>
                  <a:pt x="2018" y="2211"/>
                  <a:pt x="1900" y="2149"/>
                  <a:pt x="1899" y="2148"/>
                </a:cubicBezTo>
                <a:cubicBezTo>
                  <a:pt x="1863" y="2129"/>
                  <a:pt x="1790" y="2098"/>
                  <a:pt x="1715" y="2073"/>
                </a:cubicBezTo>
                <a:cubicBezTo>
                  <a:pt x="1666" y="2058"/>
                  <a:pt x="1556" y="2030"/>
                  <a:pt x="1449" y="2003"/>
                </a:cubicBezTo>
                <a:cubicBezTo>
                  <a:pt x="1418" y="1995"/>
                  <a:pt x="1388" y="1988"/>
                  <a:pt x="1360" y="1981"/>
                </a:cubicBezTo>
                <a:lnTo>
                  <a:pt x="1163" y="1639"/>
                </a:lnTo>
                <a:cubicBezTo>
                  <a:pt x="1153" y="1623"/>
                  <a:pt x="1135" y="1612"/>
                  <a:pt x="1116" y="1612"/>
                </a:cubicBezTo>
                <a:cubicBezTo>
                  <a:pt x="1097" y="1612"/>
                  <a:pt x="1080" y="1623"/>
                  <a:pt x="1070" y="1639"/>
                </a:cubicBezTo>
                <a:lnTo>
                  <a:pt x="930" y="1882"/>
                </a:lnTo>
                <a:cubicBezTo>
                  <a:pt x="837" y="1861"/>
                  <a:pt x="753" y="1842"/>
                  <a:pt x="710" y="1827"/>
                </a:cubicBezTo>
                <a:cubicBezTo>
                  <a:pt x="687" y="1819"/>
                  <a:pt x="668" y="1812"/>
                  <a:pt x="650" y="1805"/>
                </a:cubicBezTo>
                <a:cubicBezTo>
                  <a:pt x="598" y="1786"/>
                  <a:pt x="569" y="1775"/>
                  <a:pt x="505" y="1768"/>
                </a:cubicBezTo>
                <a:cubicBezTo>
                  <a:pt x="416" y="1758"/>
                  <a:pt x="56" y="1752"/>
                  <a:pt x="52" y="1752"/>
                </a:cubicBezTo>
                <a:cubicBezTo>
                  <a:pt x="23" y="1751"/>
                  <a:pt x="0" y="1728"/>
                  <a:pt x="0" y="1699"/>
                </a:cubicBezTo>
                <a:lnTo>
                  <a:pt x="0" y="905"/>
                </a:lnTo>
                <a:cubicBezTo>
                  <a:pt x="0" y="891"/>
                  <a:pt x="6" y="877"/>
                  <a:pt x="16" y="867"/>
                </a:cubicBezTo>
                <a:cubicBezTo>
                  <a:pt x="26" y="857"/>
                  <a:pt x="40" y="851"/>
                  <a:pt x="54" y="852"/>
                </a:cubicBezTo>
                <a:lnTo>
                  <a:pt x="424" y="858"/>
                </a:lnTo>
                <a:cubicBezTo>
                  <a:pt x="435" y="856"/>
                  <a:pt x="512" y="837"/>
                  <a:pt x="649" y="698"/>
                </a:cubicBezTo>
                <a:cubicBezTo>
                  <a:pt x="819" y="524"/>
                  <a:pt x="1451" y="33"/>
                  <a:pt x="1478" y="12"/>
                </a:cubicBezTo>
                <a:cubicBezTo>
                  <a:pt x="1487" y="4"/>
                  <a:pt x="1500" y="0"/>
                  <a:pt x="1511" y="1"/>
                </a:cubicBezTo>
                <a:cubicBezTo>
                  <a:pt x="1520" y="1"/>
                  <a:pt x="1598" y="4"/>
                  <a:pt x="1643" y="68"/>
                </a:cubicBezTo>
                <a:cubicBezTo>
                  <a:pt x="1678" y="118"/>
                  <a:pt x="1682" y="185"/>
                  <a:pt x="1654" y="269"/>
                </a:cubicBezTo>
                <a:cubicBezTo>
                  <a:pt x="1608" y="408"/>
                  <a:pt x="1494" y="510"/>
                  <a:pt x="1412" y="585"/>
                </a:cubicBezTo>
                <a:cubicBezTo>
                  <a:pt x="1376" y="617"/>
                  <a:pt x="1339" y="651"/>
                  <a:pt x="1329" y="670"/>
                </a:cubicBezTo>
                <a:cubicBezTo>
                  <a:pt x="1307" y="712"/>
                  <a:pt x="1298" y="741"/>
                  <a:pt x="1303" y="754"/>
                </a:cubicBezTo>
                <a:cubicBezTo>
                  <a:pt x="1307" y="763"/>
                  <a:pt x="1322" y="773"/>
                  <a:pt x="1345" y="781"/>
                </a:cubicBezTo>
                <a:cubicBezTo>
                  <a:pt x="1417" y="805"/>
                  <a:pt x="1523" y="835"/>
                  <a:pt x="1622" y="835"/>
                </a:cubicBezTo>
                <a:cubicBezTo>
                  <a:pt x="1658" y="835"/>
                  <a:pt x="1691" y="831"/>
                  <a:pt x="1720" y="823"/>
                </a:cubicBezTo>
                <a:cubicBezTo>
                  <a:pt x="1736" y="819"/>
                  <a:pt x="1757" y="813"/>
                  <a:pt x="1780" y="807"/>
                </a:cubicBezTo>
                <a:cubicBezTo>
                  <a:pt x="1944" y="763"/>
                  <a:pt x="2249" y="681"/>
                  <a:pt x="2382" y="661"/>
                </a:cubicBezTo>
                <a:cubicBezTo>
                  <a:pt x="2441" y="652"/>
                  <a:pt x="2490" y="646"/>
                  <a:pt x="2533" y="646"/>
                </a:cubicBezTo>
                <a:cubicBezTo>
                  <a:pt x="2680" y="646"/>
                  <a:pt x="2715" y="726"/>
                  <a:pt x="2718" y="793"/>
                </a:cubicBezTo>
                <a:cubicBezTo>
                  <a:pt x="2725" y="923"/>
                  <a:pt x="2604" y="945"/>
                  <a:pt x="2516" y="961"/>
                </a:cubicBezTo>
                <a:cubicBezTo>
                  <a:pt x="2484" y="967"/>
                  <a:pt x="2451" y="973"/>
                  <a:pt x="2422" y="983"/>
                </a:cubicBezTo>
                <a:cubicBezTo>
                  <a:pt x="2324" y="1017"/>
                  <a:pt x="2101" y="1083"/>
                  <a:pt x="1977" y="1116"/>
                </a:cubicBezTo>
                <a:cubicBezTo>
                  <a:pt x="2050" y="1111"/>
                  <a:pt x="2142" y="1106"/>
                  <a:pt x="2243" y="1105"/>
                </a:cubicBezTo>
                <a:cubicBezTo>
                  <a:pt x="2282" y="1105"/>
                  <a:pt x="2321" y="1105"/>
                  <a:pt x="2358" y="1104"/>
                </a:cubicBezTo>
                <a:cubicBezTo>
                  <a:pt x="2406" y="1104"/>
                  <a:pt x="2453" y="1103"/>
                  <a:pt x="2497" y="1103"/>
                </a:cubicBezTo>
                <a:cubicBezTo>
                  <a:pt x="2681" y="1103"/>
                  <a:pt x="2763" y="1113"/>
                  <a:pt x="2807" y="1141"/>
                </a:cubicBezTo>
                <a:cubicBezTo>
                  <a:pt x="2857" y="1173"/>
                  <a:pt x="2887" y="1232"/>
                  <a:pt x="2883" y="1291"/>
                </a:cubicBezTo>
                <a:close/>
                <a:moveTo>
                  <a:pt x="1326" y="1115"/>
                </a:moveTo>
                <a:cubicBezTo>
                  <a:pt x="1312" y="1089"/>
                  <a:pt x="1280" y="1079"/>
                  <a:pt x="1254" y="1093"/>
                </a:cubicBezTo>
                <a:lnTo>
                  <a:pt x="814" y="1330"/>
                </a:lnTo>
                <a:cubicBezTo>
                  <a:pt x="788" y="1344"/>
                  <a:pt x="778" y="1377"/>
                  <a:pt x="792" y="1403"/>
                </a:cubicBezTo>
                <a:cubicBezTo>
                  <a:pt x="802" y="1420"/>
                  <a:pt x="820" y="1431"/>
                  <a:pt x="839" y="1431"/>
                </a:cubicBezTo>
                <a:cubicBezTo>
                  <a:pt x="848" y="1431"/>
                  <a:pt x="856" y="1429"/>
                  <a:pt x="865" y="1424"/>
                </a:cubicBezTo>
                <a:lnTo>
                  <a:pt x="1305" y="1187"/>
                </a:lnTo>
                <a:cubicBezTo>
                  <a:pt x="1330" y="1173"/>
                  <a:pt x="1340" y="1141"/>
                  <a:pt x="1326" y="1115"/>
                </a:cubicBezTo>
                <a:close/>
              </a:path>
            </a:pathLst>
          </a:custGeom>
          <a:solidFill>
            <a:schemeClr val="accent5">
              <a:lumMod val="60000"/>
              <a:lumOff val="40000"/>
            </a:schemeClr>
          </a:solidFill>
          <a:ln>
            <a:noFill/>
          </a:ln>
        </p:spPr>
        <p:style>
          <a:lnRef idx="1">
            <a:schemeClr val="lt1">
              <a:hueOff val="0"/>
              <a:satOff val="0"/>
              <a:lumOff val="0"/>
              <a:alphaOff val="0"/>
            </a:schemeClr>
          </a:lnRef>
          <a:fillRef idx="1">
            <a:schemeClr val="accent5">
              <a:tint val="50000"/>
              <a:hueOff val="0"/>
              <a:satOff val="0"/>
              <a:lumOff val="0"/>
              <a:alphaOff val="0"/>
            </a:schemeClr>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38" name="Oval 8"/>
          <p:cNvSpPr/>
          <p:nvPr/>
        </p:nvSpPr>
        <p:spPr>
          <a:xfrm>
            <a:off x="7466792" y="2952056"/>
            <a:ext cx="593663" cy="361947"/>
          </a:xfrm>
          <a:custGeom>
            <a:avLst/>
            <a:gdLst>
              <a:gd name="T0" fmla="*/ 121763 h 600884"/>
              <a:gd name="T1" fmla="*/ 121763 h 600884"/>
              <a:gd name="T2" fmla="*/ 121763 h 600884"/>
              <a:gd name="T3" fmla="*/ 121763 h 600884"/>
              <a:gd name="T4" fmla="*/ 121763 h 600884"/>
              <a:gd name="T5" fmla="*/ 121763 h 600884"/>
              <a:gd name="T6" fmla="*/ 121763 h 600884"/>
              <a:gd name="T7" fmla="*/ 121763 h 600884"/>
              <a:gd name="T8" fmla="*/ 121763 h 600884"/>
              <a:gd name="T9" fmla="*/ 121763 h 600884"/>
              <a:gd name="T10" fmla="*/ 121763 h 600884"/>
              <a:gd name="T11" fmla="*/ 121763 h 600884"/>
              <a:gd name="T12" fmla="*/ 121763 h 600884"/>
              <a:gd name="T13" fmla="*/ 121763 h 600884"/>
              <a:gd name="T14" fmla="*/ 121763 h 600884"/>
              <a:gd name="T15" fmla="*/ 121763 h 600884"/>
              <a:gd name="T16" fmla="*/ 121763 h 600884"/>
              <a:gd name="T17" fmla="*/ 121763 h 600884"/>
              <a:gd name="T18" fmla="*/ 121763 h 600884"/>
              <a:gd name="T19" fmla="*/ 121763 h 600884"/>
              <a:gd name="T20" fmla="*/ 121763 h 600884"/>
              <a:gd name="T21" fmla="*/ 121763 h 600884"/>
              <a:gd name="T22" fmla="*/ 121763 h 600884"/>
              <a:gd name="T23" fmla="*/ 121763 h 600884"/>
              <a:gd name="T24" fmla="*/ 121763 h 600884"/>
              <a:gd name="T25" fmla="*/ 121763 h 600884"/>
              <a:gd name="T26" fmla="*/ 121763 h 600884"/>
              <a:gd name="T27" fmla="*/ 121763 h 600884"/>
              <a:gd name="T28" fmla="*/ 121763 h 600884"/>
              <a:gd name="T29" fmla="*/ 121763 h 600884"/>
              <a:gd name="T30" fmla="*/ 121763 h 600884"/>
              <a:gd name="T31" fmla="*/ 121763 h 600884"/>
              <a:gd name="T32" fmla="*/ 121763 h 600884"/>
              <a:gd name="T33" fmla="*/ 121763 h 600884"/>
              <a:gd name="T34" fmla="*/ 121763 h 600884"/>
              <a:gd name="T35" fmla="*/ 121763 h 600884"/>
              <a:gd name="T36" fmla="*/ 121763 h 600884"/>
              <a:gd name="T37" fmla="*/ 121763 h 600884"/>
              <a:gd name="T38" fmla="*/ 121763 h 600884"/>
              <a:gd name="T39" fmla="*/ 121763 h 600884"/>
              <a:gd name="T40" fmla="*/ 121763 h 600884"/>
              <a:gd name="T41" fmla="*/ 121763 h 600884"/>
              <a:gd name="T42" fmla="*/ 121763 h 600884"/>
              <a:gd name="T43" fmla="*/ 121763 h 600884"/>
              <a:gd name="T44" fmla="*/ 121763 h 600884"/>
              <a:gd name="T45" fmla="*/ 121763 h 600884"/>
              <a:gd name="T46" fmla="*/ 121763 h 600884"/>
              <a:gd name="T47" fmla="*/ 121763 h 600884"/>
              <a:gd name="T48" fmla="*/ 121763 h 600884"/>
              <a:gd name="T49" fmla="*/ 121763 h 600884"/>
              <a:gd name="T50" fmla="*/ 121763 h 600884"/>
              <a:gd name="T51" fmla="*/ 121763 h 600884"/>
              <a:gd name="T52" fmla="*/ 121763 h 600884"/>
              <a:gd name="T53" fmla="*/ 121763 h 600884"/>
              <a:gd name="T54" fmla="*/ 121763 h 600884"/>
              <a:gd name="T55" fmla="*/ 121763 h 600884"/>
              <a:gd name="T56" fmla="*/ 121763 h 600884"/>
              <a:gd name="T57" fmla="*/ 121763 h 600884"/>
              <a:gd name="T58" fmla="*/ 121763 h 600884"/>
              <a:gd name="T59" fmla="*/ 121763 h 600884"/>
              <a:gd name="T60" fmla="*/ 121763 h 600884"/>
              <a:gd name="T61" fmla="*/ 121763 h 600884"/>
              <a:gd name="T62" fmla="*/ 121763 h 600884"/>
              <a:gd name="T63" fmla="*/ 121763 h 600884"/>
              <a:gd name="T64" fmla="*/ 121763 h 600884"/>
              <a:gd name="T65" fmla="*/ 121763 h 600884"/>
              <a:gd name="T66" fmla="*/ 121763 h 600884"/>
              <a:gd name="T67" fmla="*/ 121763 h 600884"/>
              <a:gd name="T68" fmla="*/ 121763 h 600884"/>
              <a:gd name="T69" fmla="*/ 121763 h 600884"/>
              <a:gd name="T70" fmla="*/ 121763 h 600884"/>
              <a:gd name="T71" fmla="*/ 121763 h 600884"/>
              <a:gd name="T72" fmla="*/ 121763 h 600884"/>
              <a:gd name="T73" fmla="*/ 121763 h 600884"/>
              <a:gd name="T74" fmla="*/ 121763 h 600884"/>
              <a:gd name="T75" fmla="*/ 121763 h 600884"/>
              <a:gd name="T76" fmla="*/ 121763 h 600884"/>
              <a:gd name="T77" fmla="*/ 121763 h 600884"/>
              <a:gd name="T78" fmla="*/ 121763 h 600884"/>
              <a:gd name="T79" fmla="*/ 121763 h 600884"/>
              <a:gd name="T80" fmla="*/ 121763 h 600884"/>
              <a:gd name="T81" fmla="*/ 121763 h 600884"/>
              <a:gd name="T82" fmla="*/ 121763 h 600884"/>
              <a:gd name="T83" fmla="*/ 121763 h 600884"/>
              <a:gd name="T84" fmla="*/ 121763 h 600884"/>
              <a:gd name="T85" fmla="*/ 121763 h 600884"/>
              <a:gd name="T86" fmla="*/ 121763 h 600884"/>
              <a:gd name="T87" fmla="*/ 121763 h 600884"/>
              <a:gd name="T88" fmla="*/ 121763 h 600884"/>
              <a:gd name="T89" fmla="*/ 121763 h 600884"/>
              <a:gd name="T90" fmla="*/ 121763 h 600884"/>
              <a:gd name="T91" fmla="*/ 121763 h 600884"/>
              <a:gd name="T92" fmla="*/ 121763 h 600884"/>
              <a:gd name="T93" fmla="*/ 121763 h 600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27" h="4169">
                <a:moveTo>
                  <a:pt x="6827" y="2209"/>
                </a:moveTo>
                <a:cubicBezTo>
                  <a:pt x="6827" y="1981"/>
                  <a:pt x="6673" y="1781"/>
                  <a:pt x="6454" y="1721"/>
                </a:cubicBezTo>
                <a:lnTo>
                  <a:pt x="6412" y="1708"/>
                </a:lnTo>
                <a:lnTo>
                  <a:pt x="6427" y="1669"/>
                </a:lnTo>
                <a:cubicBezTo>
                  <a:pt x="6451" y="1608"/>
                  <a:pt x="6463" y="1546"/>
                  <a:pt x="6463" y="1482"/>
                </a:cubicBezTo>
                <a:cubicBezTo>
                  <a:pt x="6463" y="1203"/>
                  <a:pt x="6236" y="976"/>
                  <a:pt x="5957" y="976"/>
                </a:cubicBezTo>
                <a:lnTo>
                  <a:pt x="4069" y="976"/>
                </a:lnTo>
                <a:lnTo>
                  <a:pt x="3960" y="976"/>
                </a:lnTo>
                <a:lnTo>
                  <a:pt x="4045" y="906"/>
                </a:lnTo>
                <a:cubicBezTo>
                  <a:pt x="4225" y="766"/>
                  <a:pt x="4290" y="522"/>
                  <a:pt x="4203" y="311"/>
                </a:cubicBezTo>
                <a:cubicBezTo>
                  <a:pt x="4124" y="122"/>
                  <a:pt x="3940" y="0"/>
                  <a:pt x="3735" y="0"/>
                </a:cubicBezTo>
                <a:cubicBezTo>
                  <a:pt x="3668" y="0"/>
                  <a:pt x="3603" y="13"/>
                  <a:pt x="3540" y="39"/>
                </a:cubicBezTo>
                <a:lnTo>
                  <a:pt x="969" y="1104"/>
                </a:lnTo>
                <a:cubicBezTo>
                  <a:pt x="685" y="1226"/>
                  <a:pt x="444" y="1426"/>
                  <a:pt x="271" y="1683"/>
                </a:cubicBezTo>
                <a:cubicBezTo>
                  <a:pt x="93" y="1946"/>
                  <a:pt x="0" y="2254"/>
                  <a:pt x="0" y="2572"/>
                </a:cubicBezTo>
                <a:cubicBezTo>
                  <a:pt x="0" y="2999"/>
                  <a:pt x="166" y="3400"/>
                  <a:pt x="467" y="3701"/>
                </a:cubicBezTo>
                <a:cubicBezTo>
                  <a:pt x="769" y="4003"/>
                  <a:pt x="1170" y="4169"/>
                  <a:pt x="1597" y="4169"/>
                </a:cubicBezTo>
                <a:cubicBezTo>
                  <a:pt x="1611" y="4169"/>
                  <a:pt x="1627" y="4169"/>
                  <a:pt x="1643" y="4169"/>
                </a:cubicBezTo>
                <a:lnTo>
                  <a:pt x="5230" y="4169"/>
                </a:lnTo>
                <a:cubicBezTo>
                  <a:pt x="5509" y="4169"/>
                  <a:pt x="5736" y="3941"/>
                  <a:pt x="5736" y="3663"/>
                </a:cubicBezTo>
                <a:cubicBezTo>
                  <a:pt x="5736" y="3605"/>
                  <a:pt x="5727" y="3548"/>
                  <a:pt x="5707" y="3494"/>
                </a:cubicBezTo>
                <a:lnTo>
                  <a:pt x="5688" y="3442"/>
                </a:lnTo>
                <a:lnTo>
                  <a:pt x="5744" y="3442"/>
                </a:lnTo>
                <a:lnTo>
                  <a:pt x="5957" y="3442"/>
                </a:lnTo>
                <a:cubicBezTo>
                  <a:pt x="6236" y="3442"/>
                  <a:pt x="6463" y="3215"/>
                  <a:pt x="6463" y="2936"/>
                </a:cubicBezTo>
                <a:cubicBezTo>
                  <a:pt x="6463" y="2872"/>
                  <a:pt x="6451" y="2809"/>
                  <a:pt x="6428" y="2749"/>
                </a:cubicBezTo>
                <a:lnTo>
                  <a:pt x="6412" y="2709"/>
                </a:lnTo>
                <a:lnTo>
                  <a:pt x="6454" y="2697"/>
                </a:lnTo>
                <a:cubicBezTo>
                  <a:pt x="6673" y="2637"/>
                  <a:pt x="6827" y="2436"/>
                  <a:pt x="6827" y="2209"/>
                </a:cubicBezTo>
                <a:close/>
                <a:moveTo>
                  <a:pt x="285" y="2572"/>
                </a:moveTo>
                <a:cubicBezTo>
                  <a:pt x="285" y="2222"/>
                  <a:pt x="421" y="1893"/>
                  <a:pt x="669" y="1645"/>
                </a:cubicBezTo>
                <a:cubicBezTo>
                  <a:pt x="805" y="1510"/>
                  <a:pt x="970" y="1404"/>
                  <a:pt x="1149" y="1339"/>
                </a:cubicBezTo>
                <a:lnTo>
                  <a:pt x="1149" y="1339"/>
                </a:lnTo>
                <a:lnTo>
                  <a:pt x="1147" y="1337"/>
                </a:lnTo>
                <a:lnTo>
                  <a:pt x="1150" y="1336"/>
                </a:lnTo>
                <a:lnTo>
                  <a:pt x="1197" y="1317"/>
                </a:lnTo>
                <a:lnTo>
                  <a:pt x="1229" y="1303"/>
                </a:lnTo>
                <a:lnTo>
                  <a:pt x="320" y="2877"/>
                </a:lnTo>
                <a:cubicBezTo>
                  <a:pt x="297" y="2778"/>
                  <a:pt x="285" y="2676"/>
                  <a:pt x="285" y="2572"/>
                </a:cubicBezTo>
                <a:close/>
                <a:moveTo>
                  <a:pt x="453" y="3216"/>
                </a:moveTo>
                <a:lnTo>
                  <a:pt x="1660" y="1125"/>
                </a:lnTo>
                <a:lnTo>
                  <a:pt x="2092" y="946"/>
                </a:lnTo>
                <a:lnTo>
                  <a:pt x="637" y="3467"/>
                </a:lnTo>
                <a:cubicBezTo>
                  <a:pt x="565" y="3390"/>
                  <a:pt x="503" y="3306"/>
                  <a:pt x="453" y="3216"/>
                </a:cubicBezTo>
                <a:close/>
                <a:moveTo>
                  <a:pt x="856" y="3656"/>
                </a:moveTo>
                <a:lnTo>
                  <a:pt x="2523" y="768"/>
                </a:lnTo>
                <a:lnTo>
                  <a:pt x="3650" y="302"/>
                </a:lnTo>
                <a:lnTo>
                  <a:pt x="3656" y="299"/>
                </a:lnTo>
                <a:lnTo>
                  <a:pt x="3657" y="299"/>
                </a:lnTo>
                <a:lnTo>
                  <a:pt x="3657" y="299"/>
                </a:lnTo>
                <a:lnTo>
                  <a:pt x="3657" y="299"/>
                </a:lnTo>
                <a:cubicBezTo>
                  <a:pt x="3682" y="289"/>
                  <a:pt x="3709" y="285"/>
                  <a:pt x="3735" y="285"/>
                </a:cubicBezTo>
                <a:cubicBezTo>
                  <a:pt x="3825" y="285"/>
                  <a:pt x="3905" y="338"/>
                  <a:pt x="3939" y="420"/>
                </a:cubicBezTo>
                <a:cubicBezTo>
                  <a:pt x="3970" y="493"/>
                  <a:pt x="3953" y="558"/>
                  <a:pt x="3940" y="590"/>
                </a:cubicBezTo>
                <a:cubicBezTo>
                  <a:pt x="3927" y="621"/>
                  <a:pt x="3895" y="679"/>
                  <a:pt x="3821" y="709"/>
                </a:cubicBezTo>
                <a:lnTo>
                  <a:pt x="2567" y="1261"/>
                </a:lnTo>
                <a:lnTo>
                  <a:pt x="1107" y="3790"/>
                </a:lnTo>
                <a:cubicBezTo>
                  <a:pt x="1019" y="3755"/>
                  <a:pt x="935" y="3710"/>
                  <a:pt x="856" y="3656"/>
                </a:cubicBezTo>
                <a:close/>
                <a:moveTo>
                  <a:pt x="1597" y="3884"/>
                </a:moveTo>
                <a:cubicBezTo>
                  <a:pt x="1527" y="3884"/>
                  <a:pt x="1458" y="3879"/>
                  <a:pt x="1390" y="3868"/>
                </a:cubicBezTo>
                <a:lnTo>
                  <a:pt x="2896" y="1261"/>
                </a:lnTo>
                <a:lnTo>
                  <a:pt x="3224" y="1261"/>
                </a:lnTo>
                <a:lnTo>
                  <a:pt x="1710" y="3884"/>
                </a:lnTo>
                <a:cubicBezTo>
                  <a:pt x="1640" y="3884"/>
                  <a:pt x="1600" y="3884"/>
                  <a:pt x="1597" y="3884"/>
                </a:cubicBezTo>
                <a:close/>
                <a:moveTo>
                  <a:pt x="2038" y="3884"/>
                </a:moveTo>
                <a:lnTo>
                  <a:pt x="2231" y="3549"/>
                </a:lnTo>
                <a:lnTo>
                  <a:pt x="2425" y="3884"/>
                </a:lnTo>
                <a:lnTo>
                  <a:pt x="2038" y="3884"/>
                </a:lnTo>
                <a:close/>
                <a:moveTo>
                  <a:pt x="2753" y="3884"/>
                </a:moveTo>
                <a:lnTo>
                  <a:pt x="2395" y="3265"/>
                </a:lnTo>
                <a:lnTo>
                  <a:pt x="2560" y="2981"/>
                </a:lnTo>
                <a:lnTo>
                  <a:pt x="3081" y="3884"/>
                </a:lnTo>
                <a:lnTo>
                  <a:pt x="2753" y="3884"/>
                </a:lnTo>
                <a:close/>
                <a:moveTo>
                  <a:pt x="6321" y="2430"/>
                </a:moveTo>
                <a:lnTo>
                  <a:pt x="3634" y="2430"/>
                </a:lnTo>
                <a:lnTo>
                  <a:pt x="3634" y="2715"/>
                </a:lnTo>
                <a:lnTo>
                  <a:pt x="5957" y="2715"/>
                </a:lnTo>
                <a:cubicBezTo>
                  <a:pt x="6079" y="2715"/>
                  <a:pt x="6178" y="2814"/>
                  <a:pt x="6178" y="2936"/>
                </a:cubicBezTo>
                <a:cubicBezTo>
                  <a:pt x="6178" y="3057"/>
                  <a:pt x="6079" y="3156"/>
                  <a:pt x="5957" y="3156"/>
                </a:cubicBezTo>
                <a:lnTo>
                  <a:pt x="3634" y="3156"/>
                </a:lnTo>
                <a:lnTo>
                  <a:pt x="3634" y="3442"/>
                </a:lnTo>
                <a:lnTo>
                  <a:pt x="5230" y="3442"/>
                </a:lnTo>
                <a:cubicBezTo>
                  <a:pt x="5352" y="3442"/>
                  <a:pt x="5452" y="3541"/>
                  <a:pt x="5452" y="3663"/>
                </a:cubicBezTo>
                <a:cubicBezTo>
                  <a:pt x="5452" y="3784"/>
                  <a:pt x="5352" y="3884"/>
                  <a:pt x="5230" y="3884"/>
                </a:cubicBezTo>
                <a:cubicBezTo>
                  <a:pt x="5214" y="3884"/>
                  <a:pt x="4311" y="3884"/>
                  <a:pt x="3410" y="3884"/>
                </a:cubicBezTo>
                <a:lnTo>
                  <a:pt x="2724" y="2696"/>
                </a:lnTo>
                <a:lnTo>
                  <a:pt x="3553" y="1261"/>
                </a:lnTo>
                <a:lnTo>
                  <a:pt x="5957" y="1261"/>
                </a:lnTo>
                <a:cubicBezTo>
                  <a:pt x="6079" y="1261"/>
                  <a:pt x="6178" y="1360"/>
                  <a:pt x="6178" y="1482"/>
                </a:cubicBezTo>
                <a:cubicBezTo>
                  <a:pt x="6178" y="1604"/>
                  <a:pt x="6079" y="1703"/>
                  <a:pt x="5957" y="1703"/>
                </a:cubicBezTo>
                <a:lnTo>
                  <a:pt x="3634" y="1703"/>
                </a:lnTo>
                <a:lnTo>
                  <a:pt x="3634" y="1988"/>
                </a:lnTo>
                <a:lnTo>
                  <a:pt x="6321" y="1988"/>
                </a:lnTo>
                <a:cubicBezTo>
                  <a:pt x="6443" y="1988"/>
                  <a:pt x="6542" y="2087"/>
                  <a:pt x="6542" y="2208"/>
                </a:cubicBezTo>
                <a:cubicBezTo>
                  <a:pt x="6542" y="2331"/>
                  <a:pt x="6443" y="2430"/>
                  <a:pt x="6321" y="2430"/>
                </a:cubicBezTo>
                <a:close/>
              </a:path>
            </a:pathLst>
          </a:custGeom>
          <a:solidFill>
            <a:schemeClr val="accent6">
              <a:lumMod val="75000"/>
            </a:schemeClr>
          </a:solidFill>
          <a:ln>
            <a:noFill/>
          </a:ln>
        </p:spPr>
        <p:style>
          <a:lnRef idx="1">
            <a:schemeClr val="lt1">
              <a:hueOff val="0"/>
              <a:satOff val="0"/>
              <a:lumOff val="0"/>
              <a:alphaOff val="0"/>
            </a:schemeClr>
          </a:lnRef>
          <a:fillRef idx="1">
            <a:schemeClr val="accent5">
              <a:tint val="50000"/>
              <a:hueOff val="-6729641"/>
              <a:satOff val="-22944"/>
              <a:lumOff val="-3820"/>
              <a:alphaOff val="0"/>
            </a:schemeClr>
          </a:fillRef>
          <a:effectRef idx="1">
            <a:schemeClr val="accent5">
              <a:tint val="50000"/>
              <a:hueOff val="-6729641"/>
              <a:satOff val="-22944"/>
              <a:lumOff val="-382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39" name="左右箭头 38"/>
          <p:cNvSpPr/>
          <p:nvPr/>
        </p:nvSpPr>
        <p:spPr>
          <a:xfrm>
            <a:off x="1559279" y="2192019"/>
            <a:ext cx="8393897" cy="682680"/>
          </a:xfrm>
          <a:prstGeom prst="leftRightArrow">
            <a:avLst/>
          </a:prstGeom>
          <a:solidFill>
            <a:schemeClr val="bg1">
              <a:lumMod val="95000"/>
            </a:schemeClr>
          </a:solidFill>
          <a:ln>
            <a:noFill/>
          </a:ln>
          <a:scene3d>
            <a:camera prst="orthographicFront"/>
            <a:lightRig rig="flat" dir="t"/>
          </a:scene3d>
          <a:sp3d prstMaterial="dkEdge"/>
        </p:spPr>
        <p:style>
          <a:lnRef idx="1">
            <a:schemeClr val="lt1">
              <a:hueOff val="0"/>
              <a:satOff val="0"/>
              <a:lumOff val="0"/>
              <a:alphaOff val="0"/>
            </a:schemeClr>
          </a:lnRef>
          <a:fillRef idx="2">
            <a:schemeClr val="accent5">
              <a:tint val="40000"/>
              <a:hueOff val="0"/>
              <a:satOff val="0"/>
              <a:lumOff val="0"/>
              <a:alphaOff val="0"/>
            </a:schemeClr>
          </a:fillRef>
          <a:effectRef idx="1">
            <a:schemeClr val="accent5">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cs typeface="+mn-ea"/>
              <a:sym typeface="+mn-lt"/>
            </a:endParaRPr>
          </a:p>
        </p:txBody>
      </p:sp>
      <p:sp>
        <p:nvSpPr>
          <p:cNvPr id="40" name="文本框 39"/>
          <p:cNvSpPr txBox="1"/>
          <p:nvPr/>
        </p:nvSpPr>
        <p:spPr>
          <a:xfrm>
            <a:off x="1009921" y="3618903"/>
            <a:ext cx="4203524" cy="1708160"/>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zh-CN" altLang="en-US" sz="1400" dirty="0">
                <a:solidFill>
                  <a:schemeClr val="accent1"/>
                </a:solidFill>
                <a:cs typeface="+mn-ea"/>
                <a:sym typeface="+mn-lt"/>
              </a:rPr>
              <a:t>因撞击器械或练习者之间相互碰撞而造成挫伤；</a:t>
            </a:r>
          </a:p>
          <a:p>
            <a:pPr marL="285750" indent="-285750" algn="just">
              <a:lnSpc>
                <a:spcPct val="150000"/>
              </a:lnSpc>
              <a:buFont typeface="Wingdings" panose="05000000000000000000" pitchFamily="2" charset="2"/>
              <a:buChar char="Ø"/>
            </a:pPr>
            <a:r>
              <a:rPr lang="zh-CN" altLang="en-US" sz="1400" dirty="0">
                <a:solidFill>
                  <a:schemeClr val="accent1"/>
                </a:solidFill>
                <a:cs typeface="+mn-ea"/>
                <a:sym typeface="+mn-lt"/>
              </a:rPr>
              <a:t>身体局部受到钝器打击而引起的组织损伤；</a:t>
            </a:r>
          </a:p>
          <a:p>
            <a:pPr marL="285750" indent="-285750" algn="just">
              <a:lnSpc>
                <a:spcPct val="150000"/>
              </a:lnSpc>
              <a:buFont typeface="Wingdings" panose="05000000000000000000" pitchFamily="2" charset="2"/>
              <a:buChar char="Ø"/>
            </a:pPr>
            <a:r>
              <a:rPr lang="zh-CN" altLang="en-US" sz="1400" dirty="0">
                <a:solidFill>
                  <a:schemeClr val="accent1"/>
                </a:solidFill>
                <a:cs typeface="+mn-ea"/>
                <a:sym typeface="+mn-lt"/>
              </a:rPr>
              <a:t>单纯挫伤会在损伤处出现红肿</a:t>
            </a:r>
            <a:r>
              <a:rPr lang="en-US" altLang="zh-CN" sz="1400" dirty="0">
                <a:solidFill>
                  <a:schemeClr val="accent1"/>
                </a:solidFill>
                <a:cs typeface="+mn-ea"/>
                <a:sym typeface="+mn-lt"/>
              </a:rPr>
              <a:t>,</a:t>
            </a:r>
            <a:r>
              <a:rPr lang="zh-CN" altLang="en-US" sz="1400" dirty="0">
                <a:solidFill>
                  <a:schemeClr val="accent1"/>
                </a:solidFill>
                <a:cs typeface="+mn-ea"/>
                <a:sym typeface="+mn-lt"/>
              </a:rPr>
              <a:t>皮下出血</a:t>
            </a:r>
            <a:r>
              <a:rPr lang="en-US" altLang="zh-CN" sz="1400" dirty="0">
                <a:solidFill>
                  <a:schemeClr val="accent1"/>
                </a:solidFill>
                <a:cs typeface="+mn-ea"/>
                <a:sym typeface="+mn-lt"/>
              </a:rPr>
              <a:t>,</a:t>
            </a:r>
            <a:r>
              <a:rPr lang="zh-CN" altLang="en-US" sz="1400" dirty="0">
                <a:solidFill>
                  <a:schemeClr val="accent1"/>
                </a:solidFill>
                <a:cs typeface="+mn-ea"/>
                <a:sym typeface="+mn-lt"/>
              </a:rPr>
              <a:t>并有疼痛，内脏器官受伤时</a:t>
            </a:r>
            <a:r>
              <a:rPr lang="en-US" altLang="zh-CN" sz="1400" dirty="0">
                <a:solidFill>
                  <a:schemeClr val="accent1"/>
                </a:solidFill>
                <a:cs typeface="+mn-ea"/>
                <a:sym typeface="+mn-lt"/>
              </a:rPr>
              <a:t>,</a:t>
            </a:r>
            <a:r>
              <a:rPr lang="zh-CN" altLang="en-US" sz="1400" dirty="0">
                <a:solidFill>
                  <a:schemeClr val="accent1"/>
                </a:solidFill>
                <a:cs typeface="+mn-ea"/>
                <a:sym typeface="+mn-lt"/>
              </a:rPr>
              <a:t>则会出现头晕</a:t>
            </a:r>
            <a:r>
              <a:rPr lang="en-US" altLang="zh-CN" sz="1400" dirty="0">
                <a:solidFill>
                  <a:schemeClr val="accent1"/>
                </a:solidFill>
                <a:cs typeface="+mn-ea"/>
                <a:sym typeface="+mn-lt"/>
              </a:rPr>
              <a:t>,</a:t>
            </a:r>
            <a:r>
              <a:rPr lang="zh-CN" altLang="en-US" sz="1400" dirty="0">
                <a:solidFill>
                  <a:schemeClr val="accent1"/>
                </a:solidFill>
                <a:cs typeface="+mn-ea"/>
                <a:sym typeface="+mn-lt"/>
              </a:rPr>
              <a:t>脸色苍白</a:t>
            </a:r>
            <a:r>
              <a:rPr lang="en-US" altLang="zh-CN" sz="1400" dirty="0">
                <a:solidFill>
                  <a:schemeClr val="accent1"/>
                </a:solidFill>
                <a:cs typeface="+mn-ea"/>
                <a:sym typeface="+mn-lt"/>
              </a:rPr>
              <a:t>,</a:t>
            </a:r>
            <a:r>
              <a:rPr lang="zh-CN" altLang="en-US" sz="1400" dirty="0">
                <a:solidFill>
                  <a:schemeClr val="accent1"/>
                </a:solidFill>
                <a:cs typeface="+mn-ea"/>
                <a:sym typeface="+mn-lt"/>
              </a:rPr>
              <a:t>出虚汗</a:t>
            </a:r>
            <a:r>
              <a:rPr lang="en-US" altLang="zh-CN" sz="1400" dirty="0">
                <a:solidFill>
                  <a:schemeClr val="accent1"/>
                </a:solidFill>
                <a:cs typeface="+mn-ea"/>
                <a:sym typeface="+mn-lt"/>
              </a:rPr>
              <a:t>,</a:t>
            </a:r>
            <a:r>
              <a:rPr lang="zh-CN" altLang="en-US" sz="1400" dirty="0">
                <a:solidFill>
                  <a:schemeClr val="accent1"/>
                </a:solidFill>
                <a:cs typeface="+mn-ea"/>
                <a:sym typeface="+mn-lt"/>
              </a:rPr>
              <a:t>四肢发凉等现象</a:t>
            </a:r>
            <a:r>
              <a:rPr lang="en-US" altLang="zh-CN" sz="1400" dirty="0">
                <a:solidFill>
                  <a:schemeClr val="accent1"/>
                </a:solidFill>
                <a:cs typeface="+mn-ea"/>
                <a:sym typeface="+mn-lt"/>
              </a:rPr>
              <a:t>,</a:t>
            </a:r>
            <a:r>
              <a:rPr lang="zh-CN" altLang="en-US" sz="1400" dirty="0">
                <a:solidFill>
                  <a:schemeClr val="accent1"/>
                </a:solidFill>
                <a:cs typeface="+mn-ea"/>
                <a:sym typeface="+mn-lt"/>
              </a:rPr>
              <a:t>严重者甚至出现休克。</a:t>
            </a:r>
          </a:p>
        </p:txBody>
      </p:sp>
      <p:sp>
        <p:nvSpPr>
          <p:cNvPr id="41" name="文本框 40"/>
          <p:cNvSpPr txBox="1"/>
          <p:nvPr/>
        </p:nvSpPr>
        <p:spPr>
          <a:xfrm>
            <a:off x="3246063" y="2948363"/>
            <a:ext cx="838691" cy="396134"/>
          </a:xfrm>
          <a:prstGeom prst="rect">
            <a:avLst/>
          </a:prstGeom>
          <a:noFill/>
        </p:spPr>
        <p:txBody>
          <a:bodyPr wrap="none" rtlCol="0">
            <a:spAutoFit/>
          </a:bodyPr>
          <a:lstStyle/>
          <a:p>
            <a:pPr lvl="0">
              <a:lnSpc>
                <a:spcPct val="120000"/>
              </a:lnSpc>
            </a:pPr>
            <a:r>
              <a:rPr lang="zh-CN" altLang="zh-CN" b="1" dirty="0">
                <a:solidFill>
                  <a:schemeClr val="accent5">
                    <a:lumMod val="50000"/>
                  </a:schemeClr>
                </a:solidFill>
                <a:cs typeface="+mn-ea"/>
                <a:sym typeface="+mn-lt"/>
              </a:rPr>
              <a:t>症</a:t>
            </a:r>
            <a:r>
              <a:rPr lang="en-US" altLang="zh-CN" b="1" dirty="0">
                <a:solidFill>
                  <a:schemeClr val="accent5">
                    <a:lumMod val="50000"/>
                  </a:schemeClr>
                </a:solidFill>
                <a:cs typeface="+mn-ea"/>
                <a:sym typeface="+mn-lt"/>
              </a:rPr>
              <a:t>   </a:t>
            </a:r>
            <a:r>
              <a:rPr lang="zh-CN" altLang="zh-CN" b="1" dirty="0">
                <a:solidFill>
                  <a:schemeClr val="accent5">
                    <a:lumMod val="50000"/>
                  </a:schemeClr>
                </a:solidFill>
                <a:cs typeface="+mn-ea"/>
                <a:sym typeface="+mn-lt"/>
              </a:rPr>
              <a:t>状</a:t>
            </a:r>
            <a:endParaRPr lang="en-US" altLang="zh-CN" b="1" dirty="0">
              <a:solidFill>
                <a:schemeClr val="accent5">
                  <a:lumMod val="50000"/>
                </a:schemeClr>
              </a:solidFill>
              <a:cs typeface="+mn-ea"/>
              <a:sym typeface="+mn-lt"/>
            </a:endParaRPr>
          </a:p>
        </p:txBody>
      </p:sp>
      <p:cxnSp>
        <p:nvCxnSpPr>
          <p:cNvPr id="42" name="直接连接符 41"/>
          <p:cNvCxnSpPr/>
          <p:nvPr/>
        </p:nvCxnSpPr>
        <p:spPr>
          <a:xfrm>
            <a:off x="1592768" y="3557431"/>
            <a:ext cx="3418791" cy="0"/>
          </a:xfrm>
          <a:prstGeom prst="line">
            <a:avLst/>
          </a:prstGeom>
          <a:ln w="9525" cap="flat" cmpd="sng" algn="ctr">
            <a:solidFill>
              <a:schemeClr val="accent1">
                <a:lumMod val="60000"/>
                <a:lumOff val="4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4" name="文本框 43"/>
          <p:cNvSpPr txBox="1"/>
          <p:nvPr/>
        </p:nvSpPr>
        <p:spPr>
          <a:xfrm>
            <a:off x="8167362" y="2948363"/>
            <a:ext cx="838691" cy="396134"/>
          </a:xfrm>
          <a:prstGeom prst="rect">
            <a:avLst/>
          </a:prstGeom>
          <a:noFill/>
        </p:spPr>
        <p:txBody>
          <a:bodyPr wrap="none" rtlCol="0">
            <a:spAutoFit/>
          </a:bodyPr>
          <a:lstStyle/>
          <a:p>
            <a:pPr lvl="0">
              <a:lnSpc>
                <a:spcPct val="120000"/>
              </a:lnSpc>
            </a:pPr>
            <a:r>
              <a:rPr lang="zh-CN" altLang="en-US" b="1" dirty="0">
                <a:solidFill>
                  <a:schemeClr val="accent6">
                    <a:lumMod val="50000"/>
                  </a:schemeClr>
                </a:solidFill>
                <a:cs typeface="+mn-ea"/>
                <a:sym typeface="+mn-lt"/>
              </a:rPr>
              <a:t>处   理</a:t>
            </a:r>
            <a:endParaRPr lang="en-US" altLang="zh-CN" b="1" dirty="0">
              <a:solidFill>
                <a:schemeClr val="accent6">
                  <a:lumMod val="50000"/>
                </a:schemeClr>
              </a:solidFill>
              <a:cs typeface="+mn-ea"/>
              <a:sym typeface="+mn-lt"/>
            </a:endParaRPr>
          </a:p>
        </p:txBody>
      </p:sp>
      <p:cxnSp>
        <p:nvCxnSpPr>
          <p:cNvPr id="45" name="直接连接符 44"/>
          <p:cNvCxnSpPr/>
          <p:nvPr/>
        </p:nvCxnSpPr>
        <p:spPr>
          <a:xfrm>
            <a:off x="6609603" y="3557431"/>
            <a:ext cx="3418791" cy="0"/>
          </a:xfrm>
          <a:prstGeom prst="line">
            <a:avLst/>
          </a:prstGeom>
          <a:ln w="9525" cap="flat" cmpd="sng" algn="ctr">
            <a:solidFill>
              <a:schemeClr val="accent6">
                <a:lumMod val="60000"/>
                <a:lumOff val="4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文本框 45"/>
          <p:cNvSpPr txBox="1"/>
          <p:nvPr/>
        </p:nvSpPr>
        <p:spPr>
          <a:xfrm>
            <a:off x="4912887" y="2325996"/>
            <a:ext cx="1686680" cy="406650"/>
          </a:xfrm>
          <a:prstGeom prst="rect">
            <a:avLst/>
          </a:prstGeom>
          <a:noFill/>
        </p:spPr>
        <p:txBody>
          <a:bodyPr wrap="none" rtlCol="0">
            <a:spAutoFit/>
          </a:bodyPr>
          <a:lstStyle/>
          <a:p>
            <a:pPr>
              <a:lnSpc>
                <a:spcPct val="120000"/>
              </a:lnSpc>
            </a:pPr>
            <a:r>
              <a:rPr lang="en-US" altLang="zh-CN" b="1" dirty="0">
                <a:solidFill>
                  <a:schemeClr val="accent6">
                    <a:lumMod val="75000"/>
                  </a:schemeClr>
                </a:solidFill>
                <a:cs typeface="+mn-ea"/>
                <a:sym typeface="+mn-lt"/>
              </a:rPr>
              <a:t>3</a:t>
            </a:r>
            <a:r>
              <a:rPr lang="zh-CN" altLang="en-US" b="1" dirty="0">
                <a:solidFill>
                  <a:schemeClr val="accent6">
                    <a:lumMod val="75000"/>
                  </a:schemeClr>
                </a:solidFill>
                <a:cs typeface="+mn-ea"/>
                <a:sym typeface="+mn-lt"/>
              </a:rPr>
              <a:t>、挫伤的处理</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649"/>
                            </p:stCondLst>
                            <p:childTnLst>
                              <p:par>
                                <p:cTn id="18" presetID="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0-#ppt_w/2"/>
                                          </p:val>
                                        </p:tav>
                                        <p:tav tm="100000">
                                          <p:val>
                                            <p:strVal val="#ppt_x"/>
                                          </p:val>
                                        </p:tav>
                                      </p:tavLst>
                                    </p:anim>
                                    <p:anim calcmode="lin" valueType="num">
                                      <p:cBhvr additive="base">
                                        <p:cTn id="21" dur="500" fill="hold"/>
                                        <p:tgtEl>
                                          <p:spTgt spid="20"/>
                                        </p:tgtEl>
                                        <p:attrNameLst>
                                          <p:attrName>ppt_y</p:attrName>
                                        </p:attrNameLst>
                                      </p:cBhvr>
                                      <p:tavLst>
                                        <p:tav tm="0">
                                          <p:val>
                                            <p:strVal val="#ppt_y"/>
                                          </p:val>
                                        </p:tav>
                                        <p:tav tm="100000">
                                          <p:val>
                                            <p:strVal val="#ppt_y"/>
                                          </p:val>
                                        </p:tav>
                                      </p:tavLst>
                                    </p:anim>
                                  </p:childTnLst>
                                </p:cTn>
                              </p:par>
                            </p:childTnLst>
                          </p:cTn>
                        </p:par>
                        <p:par>
                          <p:cTn id="22" fill="hold">
                            <p:stCondLst>
                              <p:cond delay="2149"/>
                            </p:stCondLst>
                            <p:childTnLst>
                              <p:par>
                                <p:cTn id="23" presetID="2" presetClass="entr" presetSubtype="2"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500" fill="hold"/>
                                        <p:tgtEl>
                                          <p:spTgt spid="49"/>
                                        </p:tgtEl>
                                        <p:attrNameLst>
                                          <p:attrName>ppt_x</p:attrName>
                                        </p:attrNameLst>
                                      </p:cBhvr>
                                      <p:tavLst>
                                        <p:tav tm="0">
                                          <p:val>
                                            <p:strVal val="1+#ppt_w/2"/>
                                          </p:val>
                                        </p:tav>
                                        <p:tav tm="100000">
                                          <p:val>
                                            <p:strVal val="#ppt_x"/>
                                          </p:val>
                                        </p:tav>
                                      </p:tavLst>
                                    </p:anim>
                                    <p:anim calcmode="lin" valueType="num">
                                      <p:cBhvr additive="base">
                                        <p:cTn id="26" dur="500" fill="hold"/>
                                        <p:tgtEl>
                                          <p:spTgt spid="49"/>
                                        </p:tgtEl>
                                        <p:attrNameLst>
                                          <p:attrName>ppt_y</p:attrName>
                                        </p:attrNameLst>
                                      </p:cBhvr>
                                      <p:tavLst>
                                        <p:tav tm="0">
                                          <p:val>
                                            <p:strVal val="#ppt_y"/>
                                          </p:val>
                                        </p:tav>
                                        <p:tav tm="100000">
                                          <p:val>
                                            <p:strVal val="#ppt_y"/>
                                          </p:val>
                                        </p:tav>
                                      </p:tavLst>
                                    </p:anim>
                                  </p:childTnLst>
                                </p:cTn>
                              </p:par>
                            </p:childTnLst>
                          </p:cTn>
                        </p:par>
                        <p:par>
                          <p:cTn id="27" fill="hold">
                            <p:stCondLst>
                              <p:cond delay="2649"/>
                            </p:stCondLst>
                            <p:childTnLst>
                              <p:par>
                                <p:cTn id="28" presetID="55"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strVal val="#ppt_w*0.70"/>
                                          </p:val>
                                        </p:tav>
                                        <p:tav tm="100000">
                                          <p:val>
                                            <p:strVal val="#ppt_w"/>
                                          </p:val>
                                        </p:tav>
                                      </p:tavLst>
                                    </p:anim>
                                    <p:anim calcmode="lin" valueType="num">
                                      <p:cBhvr>
                                        <p:cTn id="31" dur="500" fill="hold"/>
                                        <p:tgtEl>
                                          <p:spTgt spid="39"/>
                                        </p:tgtEl>
                                        <p:attrNameLst>
                                          <p:attrName>ppt_h</p:attrName>
                                        </p:attrNameLst>
                                      </p:cBhvr>
                                      <p:tavLst>
                                        <p:tav tm="0">
                                          <p:val>
                                            <p:strVal val="#ppt_h"/>
                                          </p:val>
                                        </p:tav>
                                        <p:tav tm="100000">
                                          <p:val>
                                            <p:strVal val="#ppt_h"/>
                                          </p:val>
                                        </p:tav>
                                      </p:tavLst>
                                    </p:anim>
                                    <p:animEffect transition="in" filter="fade">
                                      <p:cBhvr>
                                        <p:cTn id="32" dur="500"/>
                                        <p:tgtEl>
                                          <p:spTgt spid="39"/>
                                        </p:tgtEl>
                                      </p:cBhvr>
                                    </p:animEffect>
                                  </p:childTnLst>
                                </p:cTn>
                              </p:par>
                            </p:childTnLst>
                          </p:cTn>
                        </p:par>
                        <p:par>
                          <p:cTn id="33" fill="hold">
                            <p:stCondLst>
                              <p:cond delay="3149"/>
                            </p:stCondLst>
                            <p:childTnLst>
                              <p:par>
                                <p:cTn id="34" presetID="55" presetClass="entr" presetSubtype="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500" fill="hold"/>
                                        <p:tgtEl>
                                          <p:spTgt spid="46"/>
                                        </p:tgtEl>
                                        <p:attrNameLst>
                                          <p:attrName>ppt_w</p:attrName>
                                        </p:attrNameLst>
                                      </p:cBhvr>
                                      <p:tavLst>
                                        <p:tav tm="0">
                                          <p:val>
                                            <p:strVal val="#ppt_w*0.70"/>
                                          </p:val>
                                        </p:tav>
                                        <p:tav tm="100000">
                                          <p:val>
                                            <p:strVal val="#ppt_w"/>
                                          </p:val>
                                        </p:tav>
                                      </p:tavLst>
                                    </p:anim>
                                    <p:anim calcmode="lin" valueType="num">
                                      <p:cBhvr>
                                        <p:cTn id="37" dur="500" fill="hold"/>
                                        <p:tgtEl>
                                          <p:spTgt spid="46"/>
                                        </p:tgtEl>
                                        <p:attrNameLst>
                                          <p:attrName>ppt_h</p:attrName>
                                        </p:attrNameLst>
                                      </p:cBhvr>
                                      <p:tavLst>
                                        <p:tav tm="0">
                                          <p:val>
                                            <p:strVal val="#ppt_h"/>
                                          </p:val>
                                        </p:tav>
                                        <p:tav tm="100000">
                                          <p:val>
                                            <p:strVal val="#ppt_h"/>
                                          </p:val>
                                        </p:tav>
                                      </p:tavLst>
                                    </p:anim>
                                    <p:animEffect transition="in" filter="fade">
                                      <p:cBhvr>
                                        <p:cTn id="38" dur="500"/>
                                        <p:tgtEl>
                                          <p:spTgt spid="46"/>
                                        </p:tgtEl>
                                      </p:cBhvr>
                                    </p:animEffect>
                                  </p:childTnLst>
                                </p:cTn>
                              </p:par>
                            </p:childTnLst>
                          </p:cTn>
                        </p:par>
                        <p:par>
                          <p:cTn id="39" fill="hold">
                            <p:stCondLst>
                              <p:cond delay="3649"/>
                            </p:stCondLst>
                            <p:childTnLst>
                              <p:par>
                                <p:cTn id="40" presetID="22" presetClass="entr" presetSubtype="8"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4149"/>
                            </p:stCondLst>
                            <p:childTnLst>
                              <p:par>
                                <p:cTn id="44" presetID="2" presetClass="entr" presetSubtype="8"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0-#ppt_w/2"/>
                                          </p:val>
                                        </p:tav>
                                        <p:tav tm="100000">
                                          <p:val>
                                            <p:strVal val="#ppt_x"/>
                                          </p:val>
                                        </p:tav>
                                      </p:tavLst>
                                    </p:anim>
                                    <p:anim calcmode="lin" valueType="num">
                                      <p:cBhvr additive="base">
                                        <p:cTn id="47" dur="500" fill="hold"/>
                                        <p:tgtEl>
                                          <p:spTgt spid="36"/>
                                        </p:tgtEl>
                                        <p:attrNameLst>
                                          <p:attrName>ppt_y</p:attrName>
                                        </p:attrNameLst>
                                      </p:cBhvr>
                                      <p:tavLst>
                                        <p:tav tm="0">
                                          <p:val>
                                            <p:strVal val="#ppt_y"/>
                                          </p:val>
                                        </p:tav>
                                        <p:tav tm="100000">
                                          <p:val>
                                            <p:strVal val="#ppt_y"/>
                                          </p:val>
                                        </p:tav>
                                      </p:tavLst>
                                    </p:anim>
                                  </p:childTnLst>
                                </p:cTn>
                              </p:par>
                            </p:childTnLst>
                          </p:cTn>
                        </p:par>
                        <p:par>
                          <p:cTn id="48" fill="hold">
                            <p:stCondLst>
                              <p:cond delay="4649"/>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41"/>
                                        </p:tgtEl>
                                        <p:attrNameLst>
                                          <p:attrName>ppt_y</p:attrName>
                                        </p:attrNameLst>
                                      </p:cBhvr>
                                      <p:tavLst>
                                        <p:tav tm="0">
                                          <p:val>
                                            <p:strVal val="#ppt_y"/>
                                          </p:val>
                                        </p:tav>
                                        <p:tav tm="100000">
                                          <p:val>
                                            <p:strVal val="#ppt_y"/>
                                          </p:val>
                                        </p:tav>
                                      </p:tavLst>
                                    </p:anim>
                                    <p:anim calcmode="lin" valueType="num">
                                      <p:cBhvr>
                                        <p:cTn id="5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41"/>
                                        </p:tgtEl>
                                      </p:cBhvr>
                                    </p:animEffect>
                                  </p:childTnLst>
                                </p:cTn>
                              </p:par>
                            </p:childTnLst>
                          </p:cTn>
                        </p:par>
                        <p:par>
                          <p:cTn id="56" fill="hold">
                            <p:stCondLst>
                              <p:cond delay="5349"/>
                            </p:stCondLst>
                            <p:childTnLst>
                              <p:par>
                                <p:cTn id="57" presetID="2" presetClass="entr" presetSubtype="4" fill="hold" grpId="0" nodeType="afterEffect">
                                  <p:stCondLst>
                                    <p:cond delay="0"/>
                                  </p:stCondLst>
                                  <p:childTnLst>
                                    <p:set>
                                      <p:cBhvr>
                                        <p:cTn id="58" dur="1" fill="hold">
                                          <p:stCondLst>
                                            <p:cond delay="0"/>
                                          </p:stCondLst>
                                        </p:cTn>
                                        <p:tgtEl>
                                          <p:spTgt spid="40">
                                            <p:txEl>
                                              <p:pRg st="0" end="0"/>
                                            </p:txEl>
                                          </p:spTgt>
                                        </p:tgtEl>
                                        <p:attrNameLst>
                                          <p:attrName>style.visibility</p:attrName>
                                        </p:attrNameLst>
                                      </p:cBhvr>
                                      <p:to>
                                        <p:strVal val="visible"/>
                                      </p:to>
                                    </p:set>
                                    <p:anim calcmode="lin" valueType="num">
                                      <p:cBhvr additive="base">
                                        <p:cTn id="59" dur="50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61" fill="hold">
                            <p:stCondLst>
                              <p:cond delay="5849"/>
                            </p:stCondLst>
                            <p:childTnLst>
                              <p:par>
                                <p:cTn id="62" presetID="2" presetClass="entr" presetSubtype="4" fill="hold" grpId="0" nodeType="afterEffect">
                                  <p:stCondLst>
                                    <p:cond delay="0"/>
                                  </p:stCondLst>
                                  <p:childTnLst>
                                    <p:set>
                                      <p:cBhvr>
                                        <p:cTn id="63" dur="1" fill="hold">
                                          <p:stCondLst>
                                            <p:cond delay="0"/>
                                          </p:stCondLst>
                                        </p:cTn>
                                        <p:tgtEl>
                                          <p:spTgt spid="40">
                                            <p:txEl>
                                              <p:pRg st="1" end="1"/>
                                            </p:txEl>
                                          </p:spTgt>
                                        </p:tgtEl>
                                        <p:attrNameLst>
                                          <p:attrName>style.visibility</p:attrName>
                                        </p:attrNameLst>
                                      </p:cBhvr>
                                      <p:to>
                                        <p:strVal val="visible"/>
                                      </p:to>
                                    </p:set>
                                    <p:anim calcmode="lin" valueType="num">
                                      <p:cBhvr additive="base">
                                        <p:cTn id="64" dur="500" fill="hold"/>
                                        <p:tgtEl>
                                          <p:spTgt spid="40">
                                            <p:txEl>
                                              <p:pRg st="1" end="1"/>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40">
                                            <p:txEl>
                                              <p:pRg st="1" end="1"/>
                                            </p:txEl>
                                          </p:spTgt>
                                        </p:tgtEl>
                                        <p:attrNameLst>
                                          <p:attrName>ppt_y</p:attrName>
                                        </p:attrNameLst>
                                      </p:cBhvr>
                                      <p:tavLst>
                                        <p:tav tm="0">
                                          <p:val>
                                            <p:strVal val="1+#ppt_h/2"/>
                                          </p:val>
                                        </p:tav>
                                        <p:tav tm="100000">
                                          <p:val>
                                            <p:strVal val="#ppt_y"/>
                                          </p:val>
                                        </p:tav>
                                      </p:tavLst>
                                    </p:anim>
                                  </p:childTnLst>
                                </p:cTn>
                              </p:par>
                            </p:childTnLst>
                          </p:cTn>
                        </p:par>
                        <p:par>
                          <p:cTn id="66" fill="hold">
                            <p:stCondLst>
                              <p:cond delay="6349"/>
                            </p:stCondLst>
                            <p:childTnLst>
                              <p:par>
                                <p:cTn id="67" presetID="2" presetClass="entr" presetSubtype="4" fill="hold" grpId="0" nodeType="afterEffect">
                                  <p:stCondLst>
                                    <p:cond delay="0"/>
                                  </p:stCondLst>
                                  <p:childTnLst>
                                    <p:set>
                                      <p:cBhvr>
                                        <p:cTn id="68" dur="1" fill="hold">
                                          <p:stCondLst>
                                            <p:cond delay="0"/>
                                          </p:stCondLst>
                                        </p:cTn>
                                        <p:tgtEl>
                                          <p:spTgt spid="40">
                                            <p:txEl>
                                              <p:pRg st="2" end="2"/>
                                            </p:txEl>
                                          </p:spTgt>
                                        </p:tgtEl>
                                        <p:attrNameLst>
                                          <p:attrName>style.visibility</p:attrName>
                                        </p:attrNameLst>
                                      </p:cBhvr>
                                      <p:to>
                                        <p:strVal val="visible"/>
                                      </p:to>
                                    </p:set>
                                    <p:anim calcmode="lin" valueType="num">
                                      <p:cBhvr additive="base">
                                        <p:cTn id="69" dur="500" fill="hold"/>
                                        <p:tgtEl>
                                          <p:spTgt spid="40">
                                            <p:txEl>
                                              <p:pRg st="2" end="2"/>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40">
                                            <p:txEl>
                                              <p:pRg st="2" end="2"/>
                                            </p:txEl>
                                          </p:spTgt>
                                        </p:tgtEl>
                                        <p:attrNameLst>
                                          <p:attrName>ppt_y</p:attrName>
                                        </p:attrNameLst>
                                      </p:cBhvr>
                                      <p:tavLst>
                                        <p:tav tm="0">
                                          <p:val>
                                            <p:strVal val="1+#ppt_h/2"/>
                                          </p:val>
                                        </p:tav>
                                        <p:tav tm="100000">
                                          <p:val>
                                            <p:strVal val="#ppt_y"/>
                                          </p:val>
                                        </p:tav>
                                      </p:tavLst>
                                    </p:anim>
                                  </p:childTnLst>
                                </p:cTn>
                              </p:par>
                            </p:childTnLst>
                          </p:cTn>
                        </p:par>
                        <p:par>
                          <p:cTn id="71" fill="hold">
                            <p:stCondLst>
                              <p:cond delay="6849"/>
                            </p:stCondLst>
                            <p:childTnLst>
                              <p:par>
                                <p:cTn id="72" presetID="22" presetClass="entr" presetSubtype="8" fill="hold"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7349"/>
                            </p:stCondLst>
                            <p:childTnLst>
                              <p:par>
                                <p:cTn id="76" presetID="2" presetClass="entr" presetSubtype="2" fill="hold" grpId="0" nodeType="after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500" fill="hold"/>
                                        <p:tgtEl>
                                          <p:spTgt spid="38"/>
                                        </p:tgtEl>
                                        <p:attrNameLst>
                                          <p:attrName>ppt_x</p:attrName>
                                        </p:attrNameLst>
                                      </p:cBhvr>
                                      <p:tavLst>
                                        <p:tav tm="0">
                                          <p:val>
                                            <p:strVal val="1+#ppt_w/2"/>
                                          </p:val>
                                        </p:tav>
                                        <p:tav tm="100000">
                                          <p:val>
                                            <p:strVal val="#ppt_x"/>
                                          </p:val>
                                        </p:tav>
                                      </p:tavLst>
                                    </p:anim>
                                    <p:anim calcmode="lin" valueType="num">
                                      <p:cBhvr additive="base">
                                        <p:cTn id="79" dur="500" fill="hold"/>
                                        <p:tgtEl>
                                          <p:spTgt spid="38"/>
                                        </p:tgtEl>
                                        <p:attrNameLst>
                                          <p:attrName>ppt_y</p:attrName>
                                        </p:attrNameLst>
                                      </p:cBhvr>
                                      <p:tavLst>
                                        <p:tav tm="0">
                                          <p:val>
                                            <p:strVal val="#ppt_y"/>
                                          </p:val>
                                        </p:tav>
                                        <p:tav tm="100000">
                                          <p:val>
                                            <p:strVal val="#ppt_y"/>
                                          </p:val>
                                        </p:tav>
                                      </p:tavLst>
                                    </p:anim>
                                  </p:childTnLst>
                                </p:cTn>
                              </p:par>
                            </p:childTnLst>
                          </p:cTn>
                        </p:par>
                        <p:par>
                          <p:cTn id="80" fill="hold">
                            <p:stCondLst>
                              <p:cond delay="7849"/>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44"/>
                                        </p:tgtEl>
                                        <p:attrNameLst>
                                          <p:attrName>style.visibility</p:attrName>
                                        </p:attrNameLst>
                                      </p:cBhvr>
                                      <p:to>
                                        <p:strVal val="visible"/>
                                      </p:to>
                                    </p:set>
                                    <p:anim calcmode="lin" valueType="num">
                                      <p:cBhvr>
                                        <p:cTn id="83"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4"/>
                                        </p:tgtEl>
                                        <p:attrNameLst>
                                          <p:attrName>ppt_y</p:attrName>
                                        </p:attrNameLst>
                                      </p:cBhvr>
                                      <p:tavLst>
                                        <p:tav tm="0">
                                          <p:val>
                                            <p:strVal val="#ppt_y"/>
                                          </p:val>
                                        </p:tav>
                                        <p:tav tm="100000">
                                          <p:val>
                                            <p:strVal val="#ppt_y"/>
                                          </p:val>
                                        </p:tav>
                                      </p:tavLst>
                                    </p:anim>
                                    <p:anim calcmode="lin" valueType="num">
                                      <p:cBhvr>
                                        <p:cTn id="85"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44"/>
                                        </p:tgtEl>
                                      </p:cBhvr>
                                    </p:animEffect>
                                  </p:childTnLst>
                                </p:cTn>
                              </p:par>
                            </p:childTnLst>
                          </p:cTn>
                        </p:par>
                        <p:par>
                          <p:cTn id="88" fill="hold">
                            <p:stCondLst>
                              <p:cond delay="8550"/>
                            </p:stCondLst>
                            <p:childTnLst>
                              <p:par>
                                <p:cTn id="89" presetID="2" presetClass="entr" presetSubtype="2" fill="hold" grpId="0" nodeType="afterEffect">
                                  <p:stCondLst>
                                    <p:cond delay="0"/>
                                  </p:stCondLst>
                                  <p:childTnLst>
                                    <p:set>
                                      <p:cBhvr>
                                        <p:cTn id="90" dur="1" fill="hold">
                                          <p:stCondLst>
                                            <p:cond delay="0"/>
                                          </p:stCondLst>
                                        </p:cTn>
                                        <p:tgtEl>
                                          <p:spTgt spid="14">
                                            <p:txEl>
                                              <p:pRg st="0" end="0"/>
                                            </p:txEl>
                                          </p:spTgt>
                                        </p:tgtEl>
                                        <p:attrNameLst>
                                          <p:attrName>style.visibility</p:attrName>
                                        </p:attrNameLst>
                                      </p:cBhvr>
                                      <p:to>
                                        <p:strVal val="visible"/>
                                      </p:to>
                                    </p:set>
                                    <p:anim calcmode="lin" valueType="num">
                                      <p:cBhvr additive="base">
                                        <p:cTn id="91"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14">
                                            <p:txEl>
                                              <p:pRg st="1" end="1"/>
                                            </p:txEl>
                                          </p:spTgt>
                                        </p:tgtEl>
                                        <p:attrNameLst>
                                          <p:attrName>style.visibility</p:attrName>
                                        </p:attrNameLst>
                                      </p:cBhvr>
                                      <p:to>
                                        <p:strVal val="visible"/>
                                      </p:to>
                                    </p:set>
                                    <p:anim calcmode="lin" valueType="num">
                                      <p:cBhvr additive="base">
                                        <p:cTn id="97" dur="500" fill="hold"/>
                                        <p:tgtEl>
                                          <p:spTgt spid="14">
                                            <p:txEl>
                                              <p:pRg st="1" end="1"/>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1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20" grpId="0" animBg="1"/>
      <p:bldP spid="4" grpId="0" animBg="1"/>
      <p:bldP spid="14" grpId="0" build="p"/>
      <p:bldP spid="36" grpId="0" animBg="1"/>
      <p:bldP spid="38" grpId="0" animBg="1"/>
      <p:bldP spid="40" grpId="0" build="p"/>
      <p:bldP spid="41" grpId="0"/>
      <p:bldP spid="44"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一</a:t>
            </a:r>
            <a:r>
              <a:rPr lang="en-US" altLang="zh-CN" sz="2400" dirty="0">
                <a:solidFill>
                  <a:schemeClr val="bg1"/>
                </a:solidFill>
                <a:cs typeface="+mn-ea"/>
                <a:sym typeface="+mn-lt"/>
              </a:rPr>
              <a:t>】</a:t>
            </a:r>
            <a:r>
              <a:rPr lang="zh-CN" altLang="en-US" sz="2400" dirty="0">
                <a:solidFill>
                  <a:schemeClr val="bg1"/>
                </a:solidFill>
                <a:cs typeface="+mn-ea"/>
                <a:sym typeface="+mn-lt"/>
              </a:rPr>
              <a:t>软组织损伤</a:t>
            </a:r>
            <a:r>
              <a:rPr lang="en-US" altLang="zh-CN" dirty="0">
                <a:solidFill>
                  <a:schemeClr val="accent6">
                    <a:lumMod val="40000"/>
                    <a:lumOff val="60000"/>
                  </a:schemeClr>
                </a:solidFill>
                <a:cs typeface="+mn-ea"/>
                <a:sym typeface="+mn-lt"/>
              </a:rPr>
              <a:t>-</a:t>
            </a:r>
            <a:r>
              <a:rPr lang="zh-CN" altLang="en-US" dirty="0">
                <a:solidFill>
                  <a:schemeClr val="accent6">
                    <a:lumMod val="40000"/>
                    <a:lumOff val="60000"/>
                  </a:schemeClr>
                </a:solidFill>
                <a:cs typeface="+mn-ea"/>
                <a:sym typeface="+mn-lt"/>
              </a:rPr>
              <a:t>闭合性损伤</a:t>
            </a:r>
          </a:p>
        </p:txBody>
      </p:sp>
      <p:pic>
        <p:nvPicPr>
          <p:cNvPr id="5" name="图片 4"/>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grpSp>
        <p:nvGrpSpPr>
          <p:cNvPr id="11" name="组合 10"/>
          <p:cNvGrpSpPr/>
          <p:nvPr/>
        </p:nvGrpSpPr>
        <p:grpSpPr>
          <a:xfrm>
            <a:off x="2377767" y="2037830"/>
            <a:ext cx="7764018" cy="682680"/>
            <a:chOff x="2213991" y="3385362"/>
            <a:chExt cx="7764018" cy="682680"/>
          </a:xfrm>
        </p:grpSpPr>
        <p:sp>
          <p:nvSpPr>
            <p:cNvPr id="6" name="左右箭头 5"/>
            <p:cNvSpPr/>
            <p:nvPr/>
          </p:nvSpPr>
          <p:spPr>
            <a:xfrm>
              <a:off x="2213991" y="3385362"/>
              <a:ext cx="7764018" cy="682680"/>
            </a:xfrm>
            <a:prstGeom prst="leftRightArrow">
              <a:avLst/>
            </a:prstGeom>
            <a:solidFill>
              <a:schemeClr val="bg1">
                <a:lumMod val="95000"/>
              </a:schemeClr>
            </a:solidFill>
            <a:ln>
              <a:noFill/>
            </a:ln>
            <a:scene3d>
              <a:camera prst="orthographicFront"/>
              <a:lightRig rig="flat" dir="t"/>
            </a:scene3d>
            <a:sp3d prstMaterial="dkEdge">
              <a:bevelT w="8200" h="38100"/>
            </a:sp3d>
          </p:spPr>
          <p:style>
            <a:lnRef idx="1">
              <a:schemeClr val="lt1">
                <a:hueOff val="0"/>
                <a:satOff val="0"/>
                <a:lumOff val="0"/>
                <a:alphaOff val="0"/>
              </a:schemeClr>
            </a:lnRef>
            <a:fillRef idx="2">
              <a:schemeClr val="accent5">
                <a:tint val="40000"/>
                <a:hueOff val="0"/>
                <a:satOff val="0"/>
                <a:lumOff val="0"/>
                <a:alphaOff val="0"/>
              </a:schemeClr>
            </a:fillRef>
            <a:effectRef idx="1">
              <a:schemeClr val="accent5">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cs typeface="+mn-ea"/>
                <a:sym typeface="+mn-lt"/>
              </a:endParaRPr>
            </a:p>
          </p:txBody>
        </p:sp>
        <p:sp>
          <p:nvSpPr>
            <p:cNvPr id="7" name="文本框 6"/>
            <p:cNvSpPr txBox="1"/>
            <p:nvPr/>
          </p:nvSpPr>
          <p:spPr>
            <a:xfrm>
              <a:off x="3741051" y="3519339"/>
              <a:ext cx="4801314" cy="396134"/>
            </a:xfrm>
            <a:prstGeom prst="rect">
              <a:avLst/>
            </a:prstGeom>
            <a:noFill/>
          </p:spPr>
          <p:txBody>
            <a:bodyPr wrap="none" rtlCol="0">
              <a:spAutoFit/>
            </a:bodyPr>
            <a:lstStyle/>
            <a:p>
              <a:pPr>
                <a:lnSpc>
                  <a:spcPct val="120000"/>
                </a:lnSpc>
              </a:pPr>
              <a:r>
                <a:rPr lang="zh-CN" altLang="en-US" b="1" dirty="0">
                  <a:solidFill>
                    <a:schemeClr val="accent6">
                      <a:lumMod val="75000"/>
                    </a:schemeClr>
                  </a:solidFill>
                  <a:cs typeface="+mn-ea"/>
                  <a:sym typeface="+mn-lt"/>
                </a:rPr>
                <a:t>肌肉拉伤的处理</a:t>
              </a:r>
              <a:r>
                <a:rPr lang="zh-CN" altLang="en-US" dirty="0">
                  <a:solidFill>
                    <a:schemeClr val="accent6">
                      <a:lumMod val="75000"/>
                    </a:schemeClr>
                  </a:solidFill>
                  <a:cs typeface="+mn-ea"/>
                  <a:sym typeface="+mn-lt"/>
                </a:rPr>
                <a:t>（指肌纤维撕裂而致的损伤）</a:t>
              </a:r>
            </a:p>
          </p:txBody>
        </p:sp>
      </p:grpSp>
      <p:grpSp>
        <p:nvGrpSpPr>
          <p:cNvPr id="49" name="组合 48"/>
          <p:cNvGrpSpPr/>
          <p:nvPr/>
        </p:nvGrpSpPr>
        <p:grpSpPr>
          <a:xfrm>
            <a:off x="5540368" y="2813900"/>
            <a:ext cx="1461692" cy="1461691"/>
            <a:chOff x="5649306" y="1723042"/>
            <a:chExt cx="1461692" cy="1461691"/>
          </a:xfrm>
        </p:grpSpPr>
        <p:sp>
          <p:nvSpPr>
            <p:cNvPr id="50" name="椭圆 49"/>
            <p:cNvSpPr/>
            <p:nvPr>
              <p:custDataLst>
                <p:tags r:id="rId11"/>
              </p:custDataLst>
            </p:nvPr>
          </p:nvSpPr>
          <p:spPr>
            <a:xfrm>
              <a:off x="5649306" y="1723042"/>
              <a:ext cx="1461692" cy="1461691"/>
            </a:xfrm>
            <a:prstGeom prst="ellipse">
              <a:avLst/>
            </a:prstGeom>
            <a:noFill/>
            <a:ln w="50800">
              <a:solidFill>
                <a:srgbClr val="E7E6E6">
                  <a:lumMod val="75000"/>
                </a:srgbClr>
              </a:solidFill>
              <a:prstDash val="sysDot"/>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lstStyle/>
            <a:p>
              <a:pPr algn="ctr">
                <a:lnSpc>
                  <a:spcPct val="120000"/>
                </a:lnSpc>
              </a:pPr>
              <a:endParaRPr lang="zh-CN" altLang="en-US">
                <a:cs typeface="+mn-ea"/>
                <a:sym typeface="+mn-lt"/>
              </a:endParaRPr>
            </a:p>
          </p:txBody>
        </p:sp>
        <p:sp>
          <p:nvSpPr>
            <p:cNvPr id="51" name="椭圆 50"/>
            <p:cNvSpPr/>
            <p:nvPr>
              <p:custDataLst>
                <p:tags r:id="rId12"/>
              </p:custDataLst>
            </p:nvPr>
          </p:nvSpPr>
          <p:spPr>
            <a:xfrm>
              <a:off x="5772320" y="1846056"/>
              <a:ext cx="1215665" cy="1215664"/>
            </a:xfrm>
            <a:prstGeom prst="ellipse">
              <a:avLst/>
            </a:prstGeom>
            <a:solidFill>
              <a:srgbClr val="E7E6E6"/>
            </a:solidFill>
            <a:ln w="50800">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lstStyle/>
            <a:p>
              <a:pPr algn="ctr">
                <a:lnSpc>
                  <a:spcPct val="120000"/>
                </a:lnSpc>
              </a:pPr>
              <a:endParaRPr lang="zh-CN" altLang="en-US">
                <a:cs typeface="+mn-ea"/>
                <a:sym typeface="+mn-lt"/>
              </a:endParaRPr>
            </a:p>
          </p:txBody>
        </p:sp>
        <p:sp>
          <p:nvSpPr>
            <p:cNvPr id="52" name="KSO_Shape"/>
            <p:cNvSpPr/>
            <p:nvPr>
              <p:custDataLst>
                <p:tags r:id="rId13"/>
              </p:custDataLst>
            </p:nvPr>
          </p:nvSpPr>
          <p:spPr bwMode="auto">
            <a:xfrm>
              <a:off x="6032819" y="2061946"/>
              <a:ext cx="694666" cy="836946"/>
            </a:xfrm>
            <a:custGeom>
              <a:avLst/>
              <a:gdLst>
                <a:gd name="T0" fmla="*/ 331508 w 2789238"/>
                <a:gd name="T1" fmla="*/ 2017550 h 3357562"/>
                <a:gd name="T2" fmla="*/ 181631 w 2789238"/>
                <a:gd name="T3" fmla="*/ 2232892 h 3357562"/>
                <a:gd name="T4" fmla="*/ 106692 w 2789238"/>
                <a:gd name="T5" fmla="*/ 2733769 h 3357562"/>
                <a:gd name="T6" fmla="*/ 550290 w 2789238"/>
                <a:gd name="T7" fmla="*/ 2596878 h 3357562"/>
                <a:gd name="T8" fmla="*/ 597286 w 2789238"/>
                <a:gd name="T9" fmla="*/ 2503817 h 3357562"/>
                <a:gd name="T10" fmla="*/ 1234898 w 2789238"/>
                <a:gd name="T11" fmla="*/ 2133162 h 3357562"/>
                <a:gd name="T12" fmla="*/ 1089149 w 2789238"/>
                <a:gd name="T13" fmla="*/ 2339611 h 3357562"/>
                <a:gd name="T14" fmla="*/ 921490 w 2789238"/>
                <a:gd name="T15" fmla="*/ 2098542 h 3357562"/>
                <a:gd name="T16" fmla="*/ 1959198 w 2789238"/>
                <a:gd name="T17" fmla="*/ 1818089 h 3357562"/>
                <a:gd name="T18" fmla="*/ 1826151 w 2789238"/>
                <a:gd name="T19" fmla="*/ 2146184 h 3357562"/>
                <a:gd name="T20" fmla="*/ 1678814 w 2789238"/>
                <a:gd name="T21" fmla="*/ 2334211 h 3357562"/>
                <a:gd name="T22" fmla="*/ 1477814 w 2789238"/>
                <a:gd name="T23" fmla="*/ 2242738 h 3357562"/>
                <a:gd name="T24" fmla="*/ 2150990 w 2789238"/>
                <a:gd name="T25" fmla="*/ 2817937 h 3357562"/>
                <a:gd name="T26" fmla="*/ 2201161 w 2789238"/>
                <a:gd name="T27" fmla="*/ 2503182 h 3357562"/>
                <a:gd name="T28" fmla="*/ 2516157 w 2789238"/>
                <a:gd name="T29" fmla="*/ 3210507 h 3357562"/>
                <a:gd name="T30" fmla="*/ 2641266 w 2789238"/>
                <a:gd name="T31" fmla="*/ 2341834 h 3357562"/>
                <a:gd name="T32" fmla="*/ 2519332 w 2789238"/>
                <a:gd name="T33" fmla="*/ 2076309 h 3357562"/>
                <a:gd name="T34" fmla="*/ 1782331 w 2789238"/>
                <a:gd name="T35" fmla="*/ 1695490 h 3357562"/>
                <a:gd name="T36" fmla="*/ 1612131 w 2789238"/>
                <a:gd name="T37" fmla="*/ 1899716 h 3357562"/>
                <a:gd name="T38" fmla="*/ 1707392 w 2789238"/>
                <a:gd name="T39" fmla="*/ 2184615 h 3357562"/>
                <a:gd name="T40" fmla="*/ 1859810 w 2789238"/>
                <a:gd name="T41" fmla="*/ 1880976 h 3357562"/>
                <a:gd name="T42" fmla="*/ 944353 w 2789238"/>
                <a:gd name="T43" fmla="*/ 1922584 h 3357562"/>
                <a:gd name="T44" fmla="*/ 1109154 w 2789238"/>
                <a:gd name="T45" fmla="*/ 2222411 h 3357562"/>
                <a:gd name="T46" fmla="*/ 1176789 w 2789238"/>
                <a:gd name="T47" fmla="*/ 1899716 h 3357562"/>
                <a:gd name="T48" fmla="*/ 1006907 w 2789238"/>
                <a:gd name="T49" fmla="*/ 1695490 h 3357562"/>
                <a:gd name="T50" fmla="*/ 1060889 w 2789238"/>
                <a:gd name="T51" fmla="*/ 1664046 h 3357562"/>
                <a:gd name="T52" fmla="*/ 1278718 w 2789238"/>
                <a:gd name="T53" fmla="*/ 1877165 h 3357562"/>
                <a:gd name="T54" fmla="*/ 1578155 w 2789238"/>
                <a:gd name="T55" fmla="*/ 1833652 h 3357562"/>
                <a:gd name="T56" fmla="*/ 1751847 w 2789238"/>
                <a:gd name="T57" fmla="*/ 1614499 h 3357562"/>
                <a:gd name="T58" fmla="*/ 1802018 w 2789238"/>
                <a:gd name="T59" fmla="*/ 1588137 h 3357562"/>
                <a:gd name="T60" fmla="*/ 2504726 w 2789238"/>
                <a:gd name="T61" fmla="*/ 1940370 h 3357562"/>
                <a:gd name="T62" fmla="*/ 2686039 w 2789238"/>
                <a:gd name="T63" fmla="*/ 2163335 h 3357562"/>
                <a:gd name="T64" fmla="*/ 2781617 w 2789238"/>
                <a:gd name="T65" fmla="*/ 2597830 h 3357562"/>
                <a:gd name="T66" fmla="*/ 2775584 w 2789238"/>
                <a:gd name="T67" fmla="*/ 3264501 h 3357562"/>
                <a:gd name="T68" fmla="*/ 1967137 w 2789238"/>
                <a:gd name="T69" fmla="*/ 3344858 h 3357562"/>
                <a:gd name="T70" fmla="*/ 745893 w 2789238"/>
                <a:gd name="T71" fmla="*/ 3342634 h 3357562"/>
                <a:gd name="T72" fmla="*/ 9209 w 2789238"/>
                <a:gd name="T73" fmla="*/ 3261008 h 3357562"/>
                <a:gd name="T74" fmla="*/ 15877 w 2789238"/>
                <a:gd name="T75" fmla="*/ 2510804 h 3357562"/>
                <a:gd name="T76" fmla="*/ 137493 w 2789238"/>
                <a:gd name="T77" fmla="*/ 2096318 h 3357562"/>
                <a:gd name="T78" fmla="*/ 426134 w 2789238"/>
                <a:gd name="T79" fmla="*/ 1872401 h 3357562"/>
                <a:gd name="T80" fmla="*/ 1002462 w 2789238"/>
                <a:gd name="T81" fmla="*/ 1582737 h 3357562"/>
                <a:gd name="T82" fmla="*/ 1636927 w 2789238"/>
                <a:gd name="T83" fmla="*/ 52060 h 3357562"/>
                <a:gd name="T84" fmla="*/ 1829059 w 2789238"/>
                <a:gd name="T85" fmla="*/ 205700 h 3357562"/>
                <a:gd name="T86" fmla="*/ 1951960 w 2789238"/>
                <a:gd name="T87" fmla="*/ 437112 h 3357562"/>
                <a:gd name="T88" fmla="*/ 2016745 w 2789238"/>
                <a:gd name="T89" fmla="*/ 679317 h 3357562"/>
                <a:gd name="T90" fmla="*/ 2078037 w 2789238"/>
                <a:gd name="T91" fmla="*/ 818672 h 3357562"/>
                <a:gd name="T92" fmla="*/ 2026273 w 2789238"/>
                <a:gd name="T93" fmla="*/ 978343 h 3357562"/>
                <a:gd name="T94" fmla="*/ 1899243 w 2789238"/>
                <a:gd name="T95" fmla="*/ 1210073 h 3357562"/>
                <a:gd name="T96" fmla="*/ 1742044 w 2789238"/>
                <a:gd name="T97" fmla="*/ 1466563 h 3357562"/>
                <a:gd name="T98" fmla="*/ 1567061 w 2789238"/>
                <a:gd name="T99" fmla="*/ 1590047 h 3357562"/>
                <a:gd name="T100" fmla="*/ 1348253 w 2789238"/>
                <a:gd name="T101" fmla="*/ 1619251 h 3357562"/>
                <a:gd name="T102" fmla="*/ 1149452 w 2789238"/>
                <a:gd name="T103" fmla="*/ 1543065 h 3357562"/>
                <a:gd name="T104" fmla="*/ 996699 w 2789238"/>
                <a:gd name="T105" fmla="*/ 1385616 h 3357562"/>
                <a:gd name="T106" fmla="*/ 834736 w 2789238"/>
                <a:gd name="T107" fmla="*/ 1043101 h 3357562"/>
                <a:gd name="T108" fmla="*/ 729937 w 2789238"/>
                <a:gd name="T109" fmla="*/ 914538 h 3357562"/>
                <a:gd name="T110" fmla="*/ 722633 w 2789238"/>
                <a:gd name="T111" fmla="*/ 735186 h 3357562"/>
                <a:gd name="T112" fmla="*/ 819175 w 2789238"/>
                <a:gd name="T113" fmla="*/ 578372 h 3357562"/>
                <a:gd name="T114" fmla="*/ 901109 w 2789238"/>
                <a:gd name="T115" fmla="*/ 317438 h 3357562"/>
                <a:gd name="T116" fmla="*/ 1057991 w 2789238"/>
                <a:gd name="T117" fmla="*/ 121261 h 3357562"/>
                <a:gd name="T118" fmla="*/ 1278704 w 2789238"/>
                <a:gd name="T119" fmla="*/ 13332 h 3357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89238" h="3357562">
                  <a:moveTo>
                    <a:pt x="823371" y="1838416"/>
                  </a:moveTo>
                  <a:lnTo>
                    <a:pt x="786220" y="1851756"/>
                  </a:lnTo>
                  <a:lnTo>
                    <a:pt x="750338" y="1864461"/>
                  </a:lnTo>
                  <a:lnTo>
                    <a:pt x="715409" y="1875895"/>
                  </a:lnTo>
                  <a:lnTo>
                    <a:pt x="681433" y="1886693"/>
                  </a:lnTo>
                  <a:lnTo>
                    <a:pt x="616338" y="1907338"/>
                  </a:lnTo>
                  <a:lnTo>
                    <a:pt x="554736" y="1927030"/>
                  </a:lnTo>
                  <a:lnTo>
                    <a:pt x="524570" y="1936876"/>
                  </a:lnTo>
                  <a:lnTo>
                    <a:pt x="494721" y="1947040"/>
                  </a:lnTo>
                  <a:lnTo>
                    <a:pt x="465191" y="1957839"/>
                  </a:lnTo>
                  <a:lnTo>
                    <a:pt x="435660" y="1969273"/>
                  </a:lnTo>
                  <a:lnTo>
                    <a:pt x="406129" y="1981660"/>
                  </a:lnTo>
                  <a:lnTo>
                    <a:pt x="391205" y="1988330"/>
                  </a:lnTo>
                  <a:lnTo>
                    <a:pt x="376598" y="1995000"/>
                  </a:lnTo>
                  <a:lnTo>
                    <a:pt x="361674" y="2002305"/>
                  </a:lnTo>
                  <a:lnTo>
                    <a:pt x="346750" y="2009928"/>
                  </a:lnTo>
                  <a:lnTo>
                    <a:pt x="331508" y="2017550"/>
                  </a:lnTo>
                  <a:lnTo>
                    <a:pt x="316266" y="2025808"/>
                  </a:lnTo>
                  <a:lnTo>
                    <a:pt x="303882" y="2038513"/>
                  </a:lnTo>
                  <a:lnTo>
                    <a:pt x="290546" y="2052488"/>
                  </a:lnTo>
                  <a:lnTo>
                    <a:pt x="276892" y="2068051"/>
                  </a:lnTo>
                  <a:lnTo>
                    <a:pt x="269906" y="2076309"/>
                  </a:lnTo>
                  <a:lnTo>
                    <a:pt x="262602" y="2085202"/>
                  </a:lnTo>
                  <a:lnTo>
                    <a:pt x="255617" y="2095048"/>
                  </a:lnTo>
                  <a:lnTo>
                    <a:pt x="248313" y="2104894"/>
                  </a:lnTo>
                  <a:lnTo>
                    <a:pt x="240692" y="2115693"/>
                  </a:lnTo>
                  <a:lnTo>
                    <a:pt x="233707" y="2127445"/>
                  </a:lnTo>
                  <a:lnTo>
                    <a:pt x="226403" y="2139514"/>
                  </a:lnTo>
                  <a:lnTo>
                    <a:pt x="218782" y="2152536"/>
                  </a:lnTo>
                  <a:lnTo>
                    <a:pt x="211479" y="2166829"/>
                  </a:lnTo>
                  <a:lnTo>
                    <a:pt x="204176" y="2181121"/>
                  </a:lnTo>
                  <a:lnTo>
                    <a:pt x="196555" y="2197637"/>
                  </a:lnTo>
                  <a:lnTo>
                    <a:pt x="189252" y="2214788"/>
                  </a:lnTo>
                  <a:lnTo>
                    <a:pt x="181631" y="2232892"/>
                  </a:lnTo>
                  <a:lnTo>
                    <a:pt x="174645" y="2252267"/>
                  </a:lnTo>
                  <a:lnTo>
                    <a:pt x="167659" y="2272594"/>
                  </a:lnTo>
                  <a:lnTo>
                    <a:pt x="160991" y="2294509"/>
                  </a:lnTo>
                  <a:lnTo>
                    <a:pt x="154323" y="2317695"/>
                  </a:lnTo>
                  <a:lnTo>
                    <a:pt x="147972" y="2341834"/>
                  </a:lnTo>
                  <a:lnTo>
                    <a:pt x="141939" y="2367561"/>
                  </a:lnTo>
                  <a:lnTo>
                    <a:pt x="135906" y="2394558"/>
                  </a:lnTo>
                  <a:lnTo>
                    <a:pt x="130825" y="2422825"/>
                  </a:lnTo>
                  <a:lnTo>
                    <a:pt x="125744" y="2452999"/>
                  </a:lnTo>
                  <a:lnTo>
                    <a:pt x="121299" y="2484125"/>
                  </a:lnTo>
                  <a:lnTo>
                    <a:pt x="116853" y="2517157"/>
                  </a:lnTo>
                  <a:lnTo>
                    <a:pt x="113043" y="2551776"/>
                  </a:lnTo>
                  <a:lnTo>
                    <a:pt x="109550" y="2588302"/>
                  </a:lnTo>
                  <a:lnTo>
                    <a:pt x="109232" y="2597195"/>
                  </a:lnTo>
                  <a:lnTo>
                    <a:pt x="108597" y="2613393"/>
                  </a:lnTo>
                  <a:lnTo>
                    <a:pt x="107645" y="2663576"/>
                  </a:lnTo>
                  <a:lnTo>
                    <a:pt x="106692" y="2733769"/>
                  </a:lnTo>
                  <a:lnTo>
                    <a:pt x="105422" y="2818572"/>
                  </a:lnTo>
                  <a:lnTo>
                    <a:pt x="103834" y="3000882"/>
                  </a:lnTo>
                  <a:lnTo>
                    <a:pt x="101929" y="3189862"/>
                  </a:lnTo>
                  <a:lnTo>
                    <a:pt x="154005" y="3196850"/>
                  </a:lnTo>
                  <a:lnTo>
                    <a:pt x="207351" y="3203837"/>
                  </a:lnTo>
                  <a:lnTo>
                    <a:pt x="261332" y="3210507"/>
                  </a:lnTo>
                  <a:lnTo>
                    <a:pt x="316266" y="3216542"/>
                  </a:lnTo>
                  <a:lnTo>
                    <a:pt x="371835" y="3222259"/>
                  </a:lnTo>
                  <a:lnTo>
                    <a:pt x="428039" y="3227976"/>
                  </a:lnTo>
                  <a:lnTo>
                    <a:pt x="484560" y="3233375"/>
                  </a:lnTo>
                  <a:lnTo>
                    <a:pt x="541082" y="3238139"/>
                  </a:lnTo>
                  <a:lnTo>
                    <a:pt x="542669" y="3047254"/>
                  </a:lnTo>
                  <a:lnTo>
                    <a:pt x="543940" y="2927831"/>
                  </a:lnTo>
                  <a:lnTo>
                    <a:pt x="545527" y="2805867"/>
                  </a:lnTo>
                  <a:lnTo>
                    <a:pt x="547750" y="2691844"/>
                  </a:lnTo>
                  <a:lnTo>
                    <a:pt x="548703" y="2641343"/>
                  </a:lnTo>
                  <a:lnTo>
                    <a:pt x="550290" y="2596878"/>
                  </a:lnTo>
                  <a:lnTo>
                    <a:pt x="552196" y="2559082"/>
                  </a:lnTo>
                  <a:lnTo>
                    <a:pt x="554101" y="2530179"/>
                  </a:lnTo>
                  <a:lnTo>
                    <a:pt x="554736" y="2519380"/>
                  </a:lnTo>
                  <a:lnTo>
                    <a:pt x="556006" y="2511122"/>
                  </a:lnTo>
                  <a:lnTo>
                    <a:pt x="556959" y="2505722"/>
                  </a:lnTo>
                  <a:lnTo>
                    <a:pt x="557276" y="2504134"/>
                  </a:lnTo>
                  <a:lnTo>
                    <a:pt x="558229" y="2503182"/>
                  </a:lnTo>
                  <a:lnTo>
                    <a:pt x="561404" y="2500958"/>
                  </a:lnTo>
                  <a:lnTo>
                    <a:pt x="565532" y="2498735"/>
                  </a:lnTo>
                  <a:lnTo>
                    <a:pt x="569342" y="2497464"/>
                  </a:lnTo>
                  <a:lnTo>
                    <a:pt x="573470" y="2496512"/>
                  </a:lnTo>
                  <a:lnTo>
                    <a:pt x="577916" y="2496512"/>
                  </a:lnTo>
                  <a:lnTo>
                    <a:pt x="582044" y="2496829"/>
                  </a:lnTo>
                  <a:lnTo>
                    <a:pt x="585854" y="2497464"/>
                  </a:lnTo>
                  <a:lnTo>
                    <a:pt x="589982" y="2499370"/>
                  </a:lnTo>
                  <a:lnTo>
                    <a:pt x="593793" y="2501276"/>
                  </a:lnTo>
                  <a:lnTo>
                    <a:pt x="597286" y="2503817"/>
                  </a:lnTo>
                  <a:lnTo>
                    <a:pt x="600144" y="2506675"/>
                  </a:lnTo>
                  <a:lnTo>
                    <a:pt x="602684" y="2510169"/>
                  </a:lnTo>
                  <a:lnTo>
                    <a:pt x="604589" y="2513980"/>
                  </a:lnTo>
                  <a:lnTo>
                    <a:pt x="606177" y="2517792"/>
                  </a:lnTo>
                  <a:lnTo>
                    <a:pt x="606812" y="2521921"/>
                  </a:lnTo>
                  <a:lnTo>
                    <a:pt x="607129" y="2526367"/>
                  </a:lnTo>
                  <a:lnTo>
                    <a:pt x="607129" y="3247985"/>
                  </a:lnTo>
                  <a:lnTo>
                    <a:pt x="668096" y="3251479"/>
                  </a:lnTo>
                  <a:lnTo>
                    <a:pt x="732874" y="3254973"/>
                  </a:lnTo>
                  <a:lnTo>
                    <a:pt x="800509" y="3257832"/>
                  </a:lnTo>
                  <a:lnTo>
                    <a:pt x="870367" y="3260690"/>
                  </a:lnTo>
                  <a:lnTo>
                    <a:pt x="940860" y="3263231"/>
                  </a:lnTo>
                  <a:lnTo>
                    <a:pt x="1011670" y="3265454"/>
                  </a:lnTo>
                  <a:lnTo>
                    <a:pt x="1081211" y="3267360"/>
                  </a:lnTo>
                  <a:lnTo>
                    <a:pt x="1148846" y="3268630"/>
                  </a:lnTo>
                  <a:lnTo>
                    <a:pt x="1313012" y="2233210"/>
                  </a:lnTo>
                  <a:lnTo>
                    <a:pt x="1234898" y="2133162"/>
                  </a:lnTo>
                  <a:lnTo>
                    <a:pt x="1232676" y="2135385"/>
                  </a:lnTo>
                  <a:lnTo>
                    <a:pt x="1229818" y="2138879"/>
                  </a:lnTo>
                  <a:lnTo>
                    <a:pt x="1223150" y="2148089"/>
                  </a:lnTo>
                  <a:lnTo>
                    <a:pt x="1215529" y="2160159"/>
                  </a:lnTo>
                  <a:lnTo>
                    <a:pt x="1206638" y="2174451"/>
                  </a:lnTo>
                  <a:lnTo>
                    <a:pt x="1185998" y="2207801"/>
                  </a:lnTo>
                  <a:lnTo>
                    <a:pt x="1164088" y="2244326"/>
                  </a:lnTo>
                  <a:lnTo>
                    <a:pt x="1143130" y="2280534"/>
                  </a:lnTo>
                  <a:lnTo>
                    <a:pt x="1124078" y="2311025"/>
                  </a:lnTo>
                  <a:lnTo>
                    <a:pt x="1116140" y="2323095"/>
                  </a:lnTo>
                  <a:lnTo>
                    <a:pt x="1109789" y="2332623"/>
                  </a:lnTo>
                  <a:lnTo>
                    <a:pt x="1105026" y="2338658"/>
                  </a:lnTo>
                  <a:lnTo>
                    <a:pt x="1103121" y="2340563"/>
                  </a:lnTo>
                  <a:lnTo>
                    <a:pt x="1102168" y="2340881"/>
                  </a:lnTo>
                  <a:lnTo>
                    <a:pt x="1097723" y="2341516"/>
                  </a:lnTo>
                  <a:lnTo>
                    <a:pt x="1093595" y="2340563"/>
                  </a:lnTo>
                  <a:lnTo>
                    <a:pt x="1089149" y="2339611"/>
                  </a:lnTo>
                  <a:lnTo>
                    <a:pt x="1084704" y="2337705"/>
                  </a:lnTo>
                  <a:lnTo>
                    <a:pt x="1080576" y="2335164"/>
                  </a:lnTo>
                  <a:lnTo>
                    <a:pt x="1076448" y="2332623"/>
                  </a:lnTo>
                  <a:lnTo>
                    <a:pt x="1073273" y="2329447"/>
                  </a:lnTo>
                  <a:lnTo>
                    <a:pt x="1070097" y="2326588"/>
                  </a:lnTo>
                  <a:lnTo>
                    <a:pt x="1054855" y="2307214"/>
                  </a:lnTo>
                  <a:lnTo>
                    <a:pt x="1040566" y="2287839"/>
                  </a:lnTo>
                  <a:lnTo>
                    <a:pt x="1025960" y="2268465"/>
                  </a:lnTo>
                  <a:lnTo>
                    <a:pt x="1012623" y="2249091"/>
                  </a:lnTo>
                  <a:lnTo>
                    <a:pt x="999287" y="2230034"/>
                  </a:lnTo>
                  <a:lnTo>
                    <a:pt x="986585" y="2210659"/>
                  </a:lnTo>
                  <a:lnTo>
                    <a:pt x="974519" y="2191603"/>
                  </a:lnTo>
                  <a:lnTo>
                    <a:pt x="963087" y="2172546"/>
                  </a:lnTo>
                  <a:lnTo>
                    <a:pt x="951974" y="2153807"/>
                  </a:lnTo>
                  <a:lnTo>
                    <a:pt x="941177" y="2135067"/>
                  </a:lnTo>
                  <a:lnTo>
                    <a:pt x="931334" y="2116963"/>
                  </a:lnTo>
                  <a:lnTo>
                    <a:pt x="921490" y="2098542"/>
                  </a:lnTo>
                  <a:lnTo>
                    <a:pt x="912599" y="2080755"/>
                  </a:lnTo>
                  <a:lnTo>
                    <a:pt x="904026" y="2063287"/>
                  </a:lnTo>
                  <a:lnTo>
                    <a:pt x="895770" y="2046136"/>
                  </a:lnTo>
                  <a:lnTo>
                    <a:pt x="888149" y="2029620"/>
                  </a:lnTo>
                  <a:lnTo>
                    <a:pt x="880528" y="2013104"/>
                  </a:lnTo>
                  <a:lnTo>
                    <a:pt x="873860" y="1997223"/>
                  </a:lnTo>
                  <a:lnTo>
                    <a:pt x="867509" y="1981978"/>
                  </a:lnTo>
                  <a:lnTo>
                    <a:pt x="861793" y="1967050"/>
                  </a:lnTo>
                  <a:lnTo>
                    <a:pt x="851315" y="1938782"/>
                  </a:lnTo>
                  <a:lnTo>
                    <a:pt x="842741" y="1913373"/>
                  </a:lnTo>
                  <a:lnTo>
                    <a:pt x="835438" y="1889870"/>
                  </a:lnTo>
                  <a:lnTo>
                    <a:pt x="830040" y="1869860"/>
                  </a:lnTo>
                  <a:lnTo>
                    <a:pt x="825912" y="1852391"/>
                  </a:lnTo>
                  <a:lnTo>
                    <a:pt x="824642" y="1844768"/>
                  </a:lnTo>
                  <a:lnTo>
                    <a:pt x="823371" y="1838416"/>
                  </a:lnTo>
                  <a:close/>
                  <a:moveTo>
                    <a:pt x="1960151" y="1811419"/>
                  </a:moveTo>
                  <a:lnTo>
                    <a:pt x="1959198" y="1818089"/>
                  </a:lnTo>
                  <a:lnTo>
                    <a:pt x="1957928" y="1825394"/>
                  </a:lnTo>
                  <a:lnTo>
                    <a:pt x="1953483" y="1843498"/>
                  </a:lnTo>
                  <a:lnTo>
                    <a:pt x="1947767" y="1864778"/>
                  </a:lnTo>
                  <a:lnTo>
                    <a:pt x="1940146" y="1889870"/>
                  </a:lnTo>
                  <a:lnTo>
                    <a:pt x="1930620" y="1917184"/>
                  </a:lnTo>
                  <a:lnTo>
                    <a:pt x="1919506" y="1947358"/>
                  </a:lnTo>
                  <a:lnTo>
                    <a:pt x="1913473" y="1963238"/>
                  </a:lnTo>
                  <a:lnTo>
                    <a:pt x="1906805" y="1980072"/>
                  </a:lnTo>
                  <a:lnTo>
                    <a:pt x="1899819" y="1997223"/>
                  </a:lnTo>
                  <a:lnTo>
                    <a:pt x="1892198" y="2014692"/>
                  </a:lnTo>
                  <a:lnTo>
                    <a:pt x="1884260" y="2032478"/>
                  </a:lnTo>
                  <a:lnTo>
                    <a:pt x="1875686" y="2050582"/>
                  </a:lnTo>
                  <a:lnTo>
                    <a:pt x="1866795" y="2069321"/>
                  </a:lnTo>
                  <a:lnTo>
                    <a:pt x="1857587" y="2088061"/>
                  </a:lnTo>
                  <a:lnTo>
                    <a:pt x="1847426" y="2107117"/>
                  </a:lnTo>
                  <a:lnTo>
                    <a:pt x="1836947" y="2126492"/>
                  </a:lnTo>
                  <a:lnTo>
                    <a:pt x="1826151" y="2146184"/>
                  </a:lnTo>
                  <a:lnTo>
                    <a:pt x="1814719" y="2165558"/>
                  </a:lnTo>
                  <a:lnTo>
                    <a:pt x="1803288" y="2185568"/>
                  </a:lnTo>
                  <a:lnTo>
                    <a:pt x="1790587" y="2205260"/>
                  </a:lnTo>
                  <a:lnTo>
                    <a:pt x="1777885" y="2224952"/>
                  </a:lnTo>
                  <a:lnTo>
                    <a:pt x="1764549" y="2245279"/>
                  </a:lnTo>
                  <a:lnTo>
                    <a:pt x="1750895" y="2264971"/>
                  </a:lnTo>
                  <a:lnTo>
                    <a:pt x="1736606" y="2284663"/>
                  </a:lnTo>
                  <a:lnTo>
                    <a:pt x="1721999" y="2304355"/>
                  </a:lnTo>
                  <a:lnTo>
                    <a:pt x="1706757" y="2323412"/>
                  </a:lnTo>
                  <a:lnTo>
                    <a:pt x="1703899" y="2326588"/>
                  </a:lnTo>
                  <a:lnTo>
                    <a:pt x="1700724" y="2328812"/>
                  </a:lnTo>
                  <a:lnTo>
                    <a:pt x="1697866" y="2331035"/>
                  </a:lnTo>
                  <a:lnTo>
                    <a:pt x="1694056" y="2332623"/>
                  </a:lnTo>
                  <a:lnTo>
                    <a:pt x="1690245" y="2333576"/>
                  </a:lnTo>
                  <a:lnTo>
                    <a:pt x="1686435" y="2334211"/>
                  </a:lnTo>
                  <a:lnTo>
                    <a:pt x="1682624" y="2334846"/>
                  </a:lnTo>
                  <a:lnTo>
                    <a:pt x="1678814" y="2334211"/>
                  </a:lnTo>
                  <a:lnTo>
                    <a:pt x="1677544" y="2333576"/>
                  </a:lnTo>
                  <a:lnTo>
                    <a:pt x="1675956" y="2331988"/>
                  </a:lnTo>
                  <a:lnTo>
                    <a:pt x="1670876" y="2326906"/>
                  </a:lnTo>
                  <a:lnTo>
                    <a:pt x="1664525" y="2318330"/>
                  </a:lnTo>
                  <a:lnTo>
                    <a:pt x="1657222" y="2307532"/>
                  </a:lnTo>
                  <a:lnTo>
                    <a:pt x="1638804" y="2280534"/>
                  </a:lnTo>
                  <a:lnTo>
                    <a:pt x="1618165" y="2248773"/>
                  </a:lnTo>
                  <a:lnTo>
                    <a:pt x="1596572" y="2216059"/>
                  </a:lnTo>
                  <a:lnTo>
                    <a:pt x="1576885" y="2185886"/>
                  </a:lnTo>
                  <a:lnTo>
                    <a:pt x="1568311" y="2173499"/>
                  </a:lnTo>
                  <a:lnTo>
                    <a:pt x="1560690" y="2162700"/>
                  </a:lnTo>
                  <a:lnTo>
                    <a:pt x="1554340" y="2154124"/>
                  </a:lnTo>
                  <a:lnTo>
                    <a:pt x="1549577" y="2148407"/>
                  </a:lnTo>
                  <a:lnTo>
                    <a:pt x="1537828" y="2161429"/>
                  </a:lnTo>
                  <a:lnTo>
                    <a:pt x="1512743" y="2190967"/>
                  </a:lnTo>
                  <a:lnTo>
                    <a:pt x="1475908" y="2233210"/>
                  </a:lnTo>
                  <a:lnTo>
                    <a:pt x="1477814" y="2242738"/>
                  </a:lnTo>
                  <a:lnTo>
                    <a:pt x="1482259" y="2270053"/>
                  </a:lnTo>
                  <a:lnTo>
                    <a:pt x="1498136" y="2368831"/>
                  </a:lnTo>
                  <a:lnTo>
                    <a:pt x="1546719" y="2680410"/>
                  </a:lnTo>
                  <a:lnTo>
                    <a:pt x="1601653" y="3027244"/>
                  </a:lnTo>
                  <a:lnTo>
                    <a:pt x="1624198" y="3169853"/>
                  </a:lnTo>
                  <a:lnTo>
                    <a:pt x="1640075" y="3268630"/>
                  </a:lnTo>
                  <a:lnTo>
                    <a:pt x="1706122" y="3267360"/>
                  </a:lnTo>
                  <a:lnTo>
                    <a:pt x="1772805" y="3265454"/>
                  </a:lnTo>
                  <a:lnTo>
                    <a:pt x="1838535" y="3263231"/>
                  </a:lnTo>
                  <a:lnTo>
                    <a:pt x="1903630" y="3261008"/>
                  </a:lnTo>
                  <a:lnTo>
                    <a:pt x="1967772" y="3257832"/>
                  </a:lnTo>
                  <a:lnTo>
                    <a:pt x="2030644" y="3254973"/>
                  </a:lnTo>
                  <a:lnTo>
                    <a:pt x="2091929" y="3251479"/>
                  </a:lnTo>
                  <a:lnTo>
                    <a:pt x="2151308" y="3247985"/>
                  </a:lnTo>
                  <a:lnTo>
                    <a:pt x="2150990" y="3163818"/>
                  </a:lnTo>
                  <a:lnTo>
                    <a:pt x="2150673" y="3057100"/>
                  </a:lnTo>
                  <a:lnTo>
                    <a:pt x="2150990" y="2817937"/>
                  </a:lnTo>
                  <a:lnTo>
                    <a:pt x="2152261" y="2526367"/>
                  </a:lnTo>
                  <a:lnTo>
                    <a:pt x="2152261" y="2521921"/>
                  </a:lnTo>
                  <a:lnTo>
                    <a:pt x="2153213" y="2517792"/>
                  </a:lnTo>
                  <a:lnTo>
                    <a:pt x="2154801" y="2513980"/>
                  </a:lnTo>
                  <a:lnTo>
                    <a:pt x="2156706" y="2510169"/>
                  </a:lnTo>
                  <a:lnTo>
                    <a:pt x="2159246" y="2506675"/>
                  </a:lnTo>
                  <a:lnTo>
                    <a:pt x="2162104" y="2503817"/>
                  </a:lnTo>
                  <a:lnTo>
                    <a:pt x="2165597" y="2501276"/>
                  </a:lnTo>
                  <a:lnTo>
                    <a:pt x="2169090" y="2499370"/>
                  </a:lnTo>
                  <a:lnTo>
                    <a:pt x="2173218" y="2497464"/>
                  </a:lnTo>
                  <a:lnTo>
                    <a:pt x="2177346" y="2496829"/>
                  </a:lnTo>
                  <a:lnTo>
                    <a:pt x="2181474" y="2496512"/>
                  </a:lnTo>
                  <a:lnTo>
                    <a:pt x="2185602" y="2496829"/>
                  </a:lnTo>
                  <a:lnTo>
                    <a:pt x="2189730" y="2497464"/>
                  </a:lnTo>
                  <a:lnTo>
                    <a:pt x="2193858" y="2498735"/>
                  </a:lnTo>
                  <a:lnTo>
                    <a:pt x="2197351" y="2500958"/>
                  </a:lnTo>
                  <a:lnTo>
                    <a:pt x="2201161" y="2503182"/>
                  </a:lnTo>
                  <a:lnTo>
                    <a:pt x="2201479" y="2504134"/>
                  </a:lnTo>
                  <a:lnTo>
                    <a:pt x="2201796" y="2506040"/>
                  </a:lnTo>
                  <a:lnTo>
                    <a:pt x="2202749" y="2512710"/>
                  </a:lnTo>
                  <a:lnTo>
                    <a:pt x="2203384" y="2523191"/>
                  </a:lnTo>
                  <a:lnTo>
                    <a:pt x="2204019" y="2537166"/>
                  </a:lnTo>
                  <a:lnTo>
                    <a:pt x="2205607" y="2574009"/>
                  </a:lnTo>
                  <a:lnTo>
                    <a:pt x="2206877" y="2621334"/>
                  </a:lnTo>
                  <a:lnTo>
                    <a:pt x="2207829" y="2676916"/>
                  </a:lnTo>
                  <a:lnTo>
                    <a:pt x="2208782" y="2739168"/>
                  </a:lnTo>
                  <a:lnTo>
                    <a:pt x="2210052" y="2873519"/>
                  </a:lnTo>
                  <a:lnTo>
                    <a:pt x="2211005" y="3007870"/>
                  </a:lnTo>
                  <a:lnTo>
                    <a:pt x="2211640" y="3124434"/>
                  </a:lnTo>
                  <a:lnTo>
                    <a:pt x="2211957" y="3238139"/>
                  </a:lnTo>
                  <a:lnTo>
                    <a:pt x="2330398" y="3227976"/>
                  </a:lnTo>
                  <a:lnTo>
                    <a:pt x="2392635" y="3222259"/>
                  </a:lnTo>
                  <a:lnTo>
                    <a:pt x="2454555" y="3216542"/>
                  </a:lnTo>
                  <a:lnTo>
                    <a:pt x="2516157" y="3210507"/>
                  </a:lnTo>
                  <a:lnTo>
                    <a:pt x="2576489" y="3203837"/>
                  </a:lnTo>
                  <a:lnTo>
                    <a:pt x="2633645" y="3196850"/>
                  </a:lnTo>
                  <a:lnTo>
                    <a:pt x="2687309" y="3189862"/>
                  </a:lnTo>
                  <a:lnTo>
                    <a:pt x="2684134" y="2851921"/>
                  </a:lnTo>
                  <a:lnTo>
                    <a:pt x="2682228" y="2709630"/>
                  </a:lnTo>
                  <a:lnTo>
                    <a:pt x="2681276" y="2654366"/>
                  </a:lnTo>
                  <a:lnTo>
                    <a:pt x="2680641" y="2613393"/>
                  </a:lnTo>
                  <a:lnTo>
                    <a:pt x="2680006" y="2597195"/>
                  </a:lnTo>
                  <a:lnTo>
                    <a:pt x="2679371" y="2588302"/>
                  </a:lnTo>
                  <a:lnTo>
                    <a:pt x="2676195" y="2551776"/>
                  </a:lnTo>
                  <a:lnTo>
                    <a:pt x="2672385" y="2517157"/>
                  </a:lnTo>
                  <a:lnTo>
                    <a:pt x="2668257" y="2484125"/>
                  </a:lnTo>
                  <a:lnTo>
                    <a:pt x="2663494" y="2452999"/>
                  </a:lnTo>
                  <a:lnTo>
                    <a:pt x="2658731" y="2422825"/>
                  </a:lnTo>
                  <a:lnTo>
                    <a:pt x="2653015" y="2394558"/>
                  </a:lnTo>
                  <a:lnTo>
                    <a:pt x="2647299" y="2367561"/>
                  </a:lnTo>
                  <a:lnTo>
                    <a:pt x="2641266" y="2341834"/>
                  </a:lnTo>
                  <a:lnTo>
                    <a:pt x="2634916" y="2317695"/>
                  </a:lnTo>
                  <a:lnTo>
                    <a:pt x="2628565" y="2294509"/>
                  </a:lnTo>
                  <a:lnTo>
                    <a:pt x="2621579" y="2272594"/>
                  </a:lnTo>
                  <a:lnTo>
                    <a:pt x="2614593" y="2252267"/>
                  </a:lnTo>
                  <a:lnTo>
                    <a:pt x="2607290" y="2232892"/>
                  </a:lnTo>
                  <a:lnTo>
                    <a:pt x="2600304" y="2214788"/>
                  </a:lnTo>
                  <a:lnTo>
                    <a:pt x="2592683" y="2197637"/>
                  </a:lnTo>
                  <a:lnTo>
                    <a:pt x="2585062" y="2181121"/>
                  </a:lnTo>
                  <a:lnTo>
                    <a:pt x="2578077" y="2166829"/>
                  </a:lnTo>
                  <a:lnTo>
                    <a:pt x="2570456" y="2152536"/>
                  </a:lnTo>
                  <a:lnTo>
                    <a:pt x="2563152" y="2139514"/>
                  </a:lnTo>
                  <a:lnTo>
                    <a:pt x="2555531" y="2127445"/>
                  </a:lnTo>
                  <a:lnTo>
                    <a:pt x="2548228" y="2115693"/>
                  </a:lnTo>
                  <a:lnTo>
                    <a:pt x="2540925" y="2104894"/>
                  </a:lnTo>
                  <a:lnTo>
                    <a:pt x="2533621" y="2095048"/>
                  </a:lnTo>
                  <a:lnTo>
                    <a:pt x="2526318" y="2085520"/>
                  </a:lnTo>
                  <a:lnTo>
                    <a:pt x="2519332" y="2076309"/>
                  </a:lnTo>
                  <a:lnTo>
                    <a:pt x="2512347" y="2068051"/>
                  </a:lnTo>
                  <a:lnTo>
                    <a:pt x="2498375" y="2052488"/>
                  </a:lnTo>
                  <a:lnTo>
                    <a:pt x="2485356" y="2038513"/>
                  </a:lnTo>
                  <a:lnTo>
                    <a:pt x="2472972" y="2025808"/>
                  </a:lnTo>
                  <a:lnTo>
                    <a:pt x="2442806" y="2009610"/>
                  </a:lnTo>
                  <a:lnTo>
                    <a:pt x="2412640" y="1993729"/>
                  </a:lnTo>
                  <a:lnTo>
                    <a:pt x="2382474" y="1979437"/>
                  </a:lnTo>
                  <a:lnTo>
                    <a:pt x="2352943" y="1965144"/>
                  </a:lnTo>
                  <a:lnTo>
                    <a:pt x="2322777" y="1951487"/>
                  </a:lnTo>
                  <a:lnTo>
                    <a:pt x="2292612" y="1938465"/>
                  </a:lnTo>
                  <a:lnTo>
                    <a:pt x="2262446" y="1925760"/>
                  </a:lnTo>
                  <a:lnTo>
                    <a:pt x="2231645" y="1913373"/>
                  </a:lnTo>
                  <a:lnTo>
                    <a:pt x="2200526" y="1900986"/>
                  </a:lnTo>
                  <a:lnTo>
                    <a:pt x="2168772" y="1888599"/>
                  </a:lnTo>
                  <a:lnTo>
                    <a:pt x="2103042" y="1864143"/>
                  </a:lnTo>
                  <a:lnTo>
                    <a:pt x="1960151" y="1811419"/>
                  </a:lnTo>
                  <a:close/>
                  <a:moveTo>
                    <a:pt x="1782331" y="1695490"/>
                  </a:moveTo>
                  <a:lnTo>
                    <a:pt x="1773122" y="1713594"/>
                  </a:lnTo>
                  <a:lnTo>
                    <a:pt x="1767724" y="1723440"/>
                  </a:lnTo>
                  <a:lnTo>
                    <a:pt x="1761691" y="1733286"/>
                  </a:lnTo>
                  <a:lnTo>
                    <a:pt x="1755340" y="1744085"/>
                  </a:lnTo>
                  <a:lnTo>
                    <a:pt x="1748037" y="1755201"/>
                  </a:lnTo>
                  <a:lnTo>
                    <a:pt x="1740416" y="1766636"/>
                  </a:lnTo>
                  <a:lnTo>
                    <a:pt x="1731843" y="1778705"/>
                  </a:lnTo>
                  <a:lnTo>
                    <a:pt x="1722951" y="1790139"/>
                  </a:lnTo>
                  <a:lnTo>
                    <a:pt x="1713425" y="1802526"/>
                  </a:lnTo>
                  <a:lnTo>
                    <a:pt x="1703264" y="1814278"/>
                  </a:lnTo>
                  <a:lnTo>
                    <a:pt x="1692468" y="1826665"/>
                  </a:lnTo>
                  <a:lnTo>
                    <a:pt x="1681037" y="1838734"/>
                  </a:lnTo>
                  <a:lnTo>
                    <a:pt x="1668653" y="1851121"/>
                  </a:lnTo>
                  <a:lnTo>
                    <a:pt x="1655634" y="1863508"/>
                  </a:lnTo>
                  <a:lnTo>
                    <a:pt x="1641980" y="1875577"/>
                  </a:lnTo>
                  <a:lnTo>
                    <a:pt x="1627373" y="1887964"/>
                  </a:lnTo>
                  <a:lnTo>
                    <a:pt x="1612131" y="1899716"/>
                  </a:lnTo>
                  <a:lnTo>
                    <a:pt x="1596255" y="1911467"/>
                  </a:lnTo>
                  <a:lnTo>
                    <a:pt x="1579425" y="1922901"/>
                  </a:lnTo>
                  <a:lnTo>
                    <a:pt x="1561643" y="1933700"/>
                  </a:lnTo>
                  <a:lnTo>
                    <a:pt x="1543544" y="1944499"/>
                  </a:lnTo>
                  <a:lnTo>
                    <a:pt x="1524174" y="1954980"/>
                  </a:lnTo>
                  <a:lnTo>
                    <a:pt x="1504169" y="1964509"/>
                  </a:lnTo>
                  <a:lnTo>
                    <a:pt x="1506392" y="1967050"/>
                  </a:lnTo>
                  <a:lnTo>
                    <a:pt x="1509250" y="1970543"/>
                  </a:lnTo>
                  <a:lnTo>
                    <a:pt x="1517188" y="1980707"/>
                  </a:lnTo>
                  <a:lnTo>
                    <a:pt x="1527032" y="1995000"/>
                  </a:lnTo>
                  <a:lnTo>
                    <a:pt x="1539416" y="2011833"/>
                  </a:lnTo>
                  <a:lnTo>
                    <a:pt x="1567041" y="2052488"/>
                  </a:lnTo>
                  <a:lnTo>
                    <a:pt x="1597525" y="2097589"/>
                  </a:lnTo>
                  <a:lnTo>
                    <a:pt x="1652776" y="2181439"/>
                  </a:lnTo>
                  <a:lnTo>
                    <a:pt x="1679767" y="2222411"/>
                  </a:lnTo>
                  <a:lnTo>
                    <a:pt x="1694056" y="2203354"/>
                  </a:lnTo>
                  <a:lnTo>
                    <a:pt x="1707392" y="2184615"/>
                  </a:lnTo>
                  <a:lnTo>
                    <a:pt x="1720411" y="2165558"/>
                  </a:lnTo>
                  <a:lnTo>
                    <a:pt x="1732795" y="2146501"/>
                  </a:lnTo>
                  <a:lnTo>
                    <a:pt x="1744544" y="2128080"/>
                  </a:lnTo>
                  <a:lnTo>
                    <a:pt x="1755658" y="2109341"/>
                  </a:lnTo>
                  <a:lnTo>
                    <a:pt x="1766136" y="2090919"/>
                  </a:lnTo>
                  <a:lnTo>
                    <a:pt x="1776615" y="2072815"/>
                  </a:lnTo>
                  <a:lnTo>
                    <a:pt x="1785824" y="2054393"/>
                  </a:lnTo>
                  <a:lnTo>
                    <a:pt x="1795032" y="2036925"/>
                  </a:lnTo>
                  <a:lnTo>
                    <a:pt x="1803606" y="2019456"/>
                  </a:lnTo>
                  <a:lnTo>
                    <a:pt x="1811862" y="2002305"/>
                  </a:lnTo>
                  <a:lnTo>
                    <a:pt x="1819165" y="1985471"/>
                  </a:lnTo>
                  <a:lnTo>
                    <a:pt x="1826151" y="1968955"/>
                  </a:lnTo>
                  <a:lnTo>
                    <a:pt x="1833137" y="1953075"/>
                  </a:lnTo>
                  <a:lnTo>
                    <a:pt x="1839170" y="1937829"/>
                  </a:lnTo>
                  <a:lnTo>
                    <a:pt x="1844885" y="1922584"/>
                  </a:lnTo>
                  <a:lnTo>
                    <a:pt x="1850601" y="1907974"/>
                  </a:lnTo>
                  <a:lnTo>
                    <a:pt x="1859810" y="1880976"/>
                  </a:lnTo>
                  <a:lnTo>
                    <a:pt x="1867430" y="1855885"/>
                  </a:lnTo>
                  <a:lnTo>
                    <a:pt x="1873781" y="1833970"/>
                  </a:lnTo>
                  <a:lnTo>
                    <a:pt x="1878544" y="1815230"/>
                  </a:lnTo>
                  <a:lnTo>
                    <a:pt x="1882037" y="1799032"/>
                  </a:lnTo>
                  <a:lnTo>
                    <a:pt x="1884260" y="1786963"/>
                  </a:lnTo>
                  <a:lnTo>
                    <a:pt x="1885212" y="1778387"/>
                  </a:lnTo>
                  <a:lnTo>
                    <a:pt x="1782331" y="1695490"/>
                  </a:lnTo>
                  <a:close/>
                  <a:moveTo>
                    <a:pt x="1006907" y="1695490"/>
                  </a:moveTo>
                  <a:lnTo>
                    <a:pt x="903708" y="1778387"/>
                  </a:lnTo>
                  <a:lnTo>
                    <a:pt x="904661" y="1786963"/>
                  </a:lnTo>
                  <a:lnTo>
                    <a:pt x="906883" y="1799032"/>
                  </a:lnTo>
                  <a:lnTo>
                    <a:pt x="910376" y="1815230"/>
                  </a:lnTo>
                  <a:lnTo>
                    <a:pt x="915139" y="1833970"/>
                  </a:lnTo>
                  <a:lnTo>
                    <a:pt x="921490" y="1855885"/>
                  </a:lnTo>
                  <a:lnTo>
                    <a:pt x="929428" y="1880976"/>
                  </a:lnTo>
                  <a:lnTo>
                    <a:pt x="938955" y="1907974"/>
                  </a:lnTo>
                  <a:lnTo>
                    <a:pt x="944353" y="1922584"/>
                  </a:lnTo>
                  <a:lnTo>
                    <a:pt x="949751" y="1937829"/>
                  </a:lnTo>
                  <a:lnTo>
                    <a:pt x="956102" y="1953075"/>
                  </a:lnTo>
                  <a:lnTo>
                    <a:pt x="962770" y="1968955"/>
                  </a:lnTo>
                  <a:lnTo>
                    <a:pt x="969756" y="1985471"/>
                  </a:lnTo>
                  <a:lnTo>
                    <a:pt x="977694" y="2002305"/>
                  </a:lnTo>
                  <a:lnTo>
                    <a:pt x="985315" y="2019456"/>
                  </a:lnTo>
                  <a:lnTo>
                    <a:pt x="993888" y="2036925"/>
                  </a:lnTo>
                  <a:lnTo>
                    <a:pt x="1003414" y="2054393"/>
                  </a:lnTo>
                  <a:lnTo>
                    <a:pt x="1012941" y="2072815"/>
                  </a:lnTo>
                  <a:lnTo>
                    <a:pt x="1023102" y="2090919"/>
                  </a:lnTo>
                  <a:lnTo>
                    <a:pt x="1033898" y="2109341"/>
                  </a:lnTo>
                  <a:lnTo>
                    <a:pt x="1045012" y="2128080"/>
                  </a:lnTo>
                  <a:lnTo>
                    <a:pt x="1056443" y="2146501"/>
                  </a:lnTo>
                  <a:lnTo>
                    <a:pt x="1068827" y="2165558"/>
                  </a:lnTo>
                  <a:lnTo>
                    <a:pt x="1081528" y="2184615"/>
                  </a:lnTo>
                  <a:lnTo>
                    <a:pt x="1095182" y="2203354"/>
                  </a:lnTo>
                  <a:lnTo>
                    <a:pt x="1109154" y="2222411"/>
                  </a:lnTo>
                  <a:lnTo>
                    <a:pt x="1134874" y="2183027"/>
                  </a:lnTo>
                  <a:lnTo>
                    <a:pt x="1159325" y="2145231"/>
                  </a:lnTo>
                  <a:lnTo>
                    <a:pt x="1187903" y="2101400"/>
                  </a:lnTo>
                  <a:lnTo>
                    <a:pt x="1217751" y="2056934"/>
                  </a:lnTo>
                  <a:lnTo>
                    <a:pt x="1231723" y="2035972"/>
                  </a:lnTo>
                  <a:lnTo>
                    <a:pt x="1245377" y="2016280"/>
                  </a:lnTo>
                  <a:lnTo>
                    <a:pt x="1258078" y="1998811"/>
                  </a:lnTo>
                  <a:lnTo>
                    <a:pt x="1268875" y="1983883"/>
                  </a:lnTo>
                  <a:lnTo>
                    <a:pt x="1278083" y="1972449"/>
                  </a:lnTo>
                  <a:lnTo>
                    <a:pt x="1281894" y="1968003"/>
                  </a:lnTo>
                  <a:lnTo>
                    <a:pt x="1285387" y="1964509"/>
                  </a:lnTo>
                  <a:lnTo>
                    <a:pt x="1264747" y="1954980"/>
                  </a:lnTo>
                  <a:lnTo>
                    <a:pt x="1246012" y="1944499"/>
                  </a:lnTo>
                  <a:lnTo>
                    <a:pt x="1227277" y="1933700"/>
                  </a:lnTo>
                  <a:lnTo>
                    <a:pt x="1209813" y="1922901"/>
                  </a:lnTo>
                  <a:lnTo>
                    <a:pt x="1192666" y="1911467"/>
                  </a:lnTo>
                  <a:lnTo>
                    <a:pt x="1176789" y="1899716"/>
                  </a:lnTo>
                  <a:lnTo>
                    <a:pt x="1161547" y="1887964"/>
                  </a:lnTo>
                  <a:lnTo>
                    <a:pt x="1146941" y="1875577"/>
                  </a:lnTo>
                  <a:lnTo>
                    <a:pt x="1133604" y="1863508"/>
                  </a:lnTo>
                  <a:lnTo>
                    <a:pt x="1120585" y="1851121"/>
                  </a:lnTo>
                  <a:lnTo>
                    <a:pt x="1108519" y="1838734"/>
                  </a:lnTo>
                  <a:lnTo>
                    <a:pt x="1096453" y="1826665"/>
                  </a:lnTo>
                  <a:lnTo>
                    <a:pt x="1085656" y="1814278"/>
                  </a:lnTo>
                  <a:lnTo>
                    <a:pt x="1075813" y="1802526"/>
                  </a:lnTo>
                  <a:lnTo>
                    <a:pt x="1065969" y="1790139"/>
                  </a:lnTo>
                  <a:lnTo>
                    <a:pt x="1057078" y="1778705"/>
                  </a:lnTo>
                  <a:lnTo>
                    <a:pt x="1048822" y="1766636"/>
                  </a:lnTo>
                  <a:lnTo>
                    <a:pt x="1041201" y="1755201"/>
                  </a:lnTo>
                  <a:lnTo>
                    <a:pt x="1034216" y="1744085"/>
                  </a:lnTo>
                  <a:lnTo>
                    <a:pt x="1027547" y="1733286"/>
                  </a:lnTo>
                  <a:lnTo>
                    <a:pt x="1021514" y="1723440"/>
                  </a:lnTo>
                  <a:lnTo>
                    <a:pt x="1016433" y="1713594"/>
                  </a:lnTo>
                  <a:lnTo>
                    <a:pt x="1006907" y="1695490"/>
                  </a:lnTo>
                  <a:close/>
                  <a:moveTo>
                    <a:pt x="1002462" y="1582737"/>
                  </a:moveTo>
                  <a:lnTo>
                    <a:pt x="1006590" y="1582737"/>
                  </a:lnTo>
                  <a:lnTo>
                    <a:pt x="1010718" y="1583690"/>
                  </a:lnTo>
                  <a:lnTo>
                    <a:pt x="1014528" y="1584643"/>
                  </a:lnTo>
                  <a:lnTo>
                    <a:pt x="1018656" y="1586231"/>
                  </a:lnTo>
                  <a:lnTo>
                    <a:pt x="1021832" y="1588454"/>
                  </a:lnTo>
                  <a:lnTo>
                    <a:pt x="1024689" y="1590995"/>
                  </a:lnTo>
                  <a:lnTo>
                    <a:pt x="1027865" y="1593854"/>
                  </a:lnTo>
                  <a:lnTo>
                    <a:pt x="1030088" y="1597347"/>
                  </a:lnTo>
                  <a:lnTo>
                    <a:pt x="1032310" y="1600524"/>
                  </a:lnTo>
                  <a:lnTo>
                    <a:pt x="1033898" y="1604653"/>
                  </a:lnTo>
                  <a:lnTo>
                    <a:pt x="1034216" y="1606241"/>
                  </a:lnTo>
                  <a:lnTo>
                    <a:pt x="1036756" y="1612593"/>
                  </a:lnTo>
                  <a:lnTo>
                    <a:pt x="1040884" y="1623074"/>
                  </a:lnTo>
                  <a:lnTo>
                    <a:pt x="1047234" y="1637049"/>
                  </a:lnTo>
                  <a:lnTo>
                    <a:pt x="1055808" y="1654518"/>
                  </a:lnTo>
                  <a:lnTo>
                    <a:pt x="1060889" y="1664046"/>
                  </a:lnTo>
                  <a:lnTo>
                    <a:pt x="1066922" y="1674528"/>
                  </a:lnTo>
                  <a:lnTo>
                    <a:pt x="1073273" y="1685326"/>
                  </a:lnTo>
                  <a:lnTo>
                    <a:pt x="1080258" y="1696443"/>
                  </a:lnTo>
                  <a:lnTo>
                    <a:pt x="1088514" y="1708195"/>
                  </a:lnTo>
                  <a:lnTo>
                    <a:pt x="1096770" y="1720264"/>
                  </a:lnTo>
                  <a:lnTo>
                    <a:pt x="1106296" y="1732651"/>
                  </a:lnTo>
                  <a:lnTo>
                    <a:pt x="1117092" y="1745355"/>
                  </a:lnTo>
                  <a:lnTo>
                    <a:pt x="1128841" y="1758695"/>
                  </a:lnTo>
                  <a:lnTo>
                    <a:pt x="1141860" y="1771717"/>
                  </a:lnTo>
                  <a:lnTo>
                    <a:pt x="1155832" y="1785057"/>
                  </a:lnTo>
                  <a:lnTo>
                    <a:pt x="1171074" y="1798715"/>
                  </a:lnTo>
                  <a:lnTo>
                    <a:pt x="1187268" y="1812054"/>
                  </a:lnTo>
                  <a:lnTo>
                    <a:pt x="1203780" y="1825394"/>
                  </a:lnTo>
                  <a:lnTo>
                    <a:pt x="1221244" y="1838734"/>
                  </a:lnTo>
                  <a:lnTo>
                    <a:pt x="1239979" y="1851756"/>
                  </a:lnTo>
                  <a:lnTo>
                    <a:pt x="1259031" y="1864778"/>
                  </a:lnTo>
                  <a:lnTo>
                    <a:pt x="1278718" y="1877165"/>
                  </a:lnTo>
                  <a:lnTo>
                    <a:pt x="1299041" y="1889552"/>
                  </a:lnTo>
                  <a:lnTo>
                    <a:pt x="1319998" y="1900986"/>
                  </a:lnTo>
                  <a:lnTo>
                    <a:pt x="1340955" y="1911785"/>
                  </a:lnTo>
                  <a:lnTo>
                    <a:pt x="1362548" y="1922266"/>
                  </a:lnTo>
                  <a:lnTo>
                    <a:pt x="1427008" y="1922266"/>
                  </a:lnTo>
                  <a:lnTo>
                    <a:pt x="1436216" y="1918772"/>
                  </a:lnTo>
                  <a:lnTo>
                    <a:pt x="1445742" y="1914643"/>
                  </a:lnTo>
                  <a:lnTo>
                    <a:pt x="1454951" y="1910515"/>
                  </a:lnTo>
                  <a:lnTo>
                    <a:pt x="1464795" y="1906068"/>
                  </a:lnTo>
                  <a:lnTo>
                    <a:pt x="1474321" y="1901304"/>
                  </a:lnTo>
                  <a:lnTo>
                    <a:pt x="1484164" y="1896222"/>
                  </a:lnTo>
                  <a:lnTo>
                    <a:pt x="1493690" y="1890822"/>
                  </a:lnTo>
                  <a:lnTo>
                    <a:pt x="1503534" y="1885423"/>
                  </a:lnTo>
                  <a:lnTo>
                    <a:pt x="1522586" y="1873354"/>
                  </a:lnTo>
                  <a:lnTo>
                    <a:pt x="1541638" y="1860967"/>
                  </a:lnTo>
                  <a:lnTo>
                    <a:pt x="1560373" y="1847309"/>
                  </a:lnTo>
                  <a:lnTo>
                    <a:pt x="1578155" y="1833652"/>
                  </a:lnTo>
                  <a:lnTo>
                    <a:pt x="1595619" y="1819677"/>
                  </a:lnTo>
                  <a:lnTo>
                    <a:pt x="1612131" y="1805067"/>
                  </a:lnTo>
                  <a:lnTo>
                    <a:pt x="1628326" y="1791092"/>
                  </a:lnTo>
                  <a:lnTo>
                    <a:pt x="1643250" y="1776482"/>
                  </a:lnTo>
                  <a:lnTo>
                    <a:pt x="1656904" y="1762189"/>
                  </a:lnTo>
                  <a:lnTo>
                    <a:pt x="1668970" y="1748849"/>
                  </a:lnTo>
                  <a:lnTo>
                    <a:pt x="1680719" y="1735509"/>
                  </a:lnTo>
                  <a:lnTo>
                    <a:pt x="1690245" y="1723440"/>
                  </a:lnTo>
                  <a:lnTo>
                    <a:pt x="1698819" y="1711371"/>
                  </a:lnTo>
                  <a:lnTo>
                    <a:pt x="1706757" y="1699937"/>
                  </a:lnTo>
                  <a:lnTo>
                    <a:pt x="1714060" y="1688820"/>
                  </a:lnTo>
                  <a:lnTo>
                    <a:pt x="1720411" y="1678021"/>
                  </a:lnTo>
                  <a:lnTo>
                    <a:pt x="1726444" y="1667540"/>
                  </a:lnTo>
                  <a:lnTo>
                    <a:pt x="1731843" y="1658012"/>
                  </a:lnTo>
                  <a:lnTo>
                    <a:pt x="1740734" y="1640543"/>
                  </a:lnTo>
                  <a:lnTo>
                    <a:pt x="1747084" y="1625615"/>
                  </a:lnTo>
                  <a:lnTo>
                    <a:pt x="1751847" y="1614499"/>
                  </a:lnTo>
                  <a:lnTo>
                    <a:pt x="1754705" y="1607193"/>
                  </a:lnTo>
                  <a:lnTo>
                    <a:pt x="1755340" y="1604335"/>
                  </a:lnTo>
                  <a:lnTo>
                    <a:pt x="1755658" y="1604335"/>
                  </a:lnTo>
                  <a:lnTo>
                    <a:pt x="1757245" y="1600524"/>
                  </a:lnTo>
                  <a:lnTo>
                    <a:pt x="1759151" y="1597347"/>
                  </a:lnTo>
                  <a:lnTo>
                    <a:pt x="1761373" y="1593854"/>
                  </a:lnTo>
                  <a:lnTo>
                    <a:pt x="1764231" y="1590995"/>
                  </a:lnTo>
                  <a:lnTo>
                    <a:pt x="1767089" y="1588454"/>
                  </a:lnTo>
                  <a:lnTo>
                    <a:pt x="1770899" y="1586231"/>
                  </a:lnTo>
                  <a:lnTo>
                    <a:pt x="1774710" y="1584643"/>
                  </a:lnTo>
                  <a:lnTo>
                    <a:pt x="1778838" y="1583690"/>
                  </a:lnTo>
                  <a:lnTo>
                    <a:pt x="1782966" y="1582737"/>
                  </a:lnTo>
                  <a:lnTo>
                    <a:pt x="1786776" y="1582737"/>
                  </a:lnTo>
                  <a:lnTo>
                    <a:pt x="1790904" y="1583690"/>
                  </a:lnTo>
                  <a:lnTo>
                    <a:pt x="1794715" y="1584325"/>
                  </a:lnTo>
                  <a:lnTo>
                    <a:pt x="1798525" y="1585913"/>
                  </a:lnTo>
                  <a:lnTo>
                    <a:pt x="1802018" y="1588137"/>
                  </a:lnTo>
                  <a:lnTo>
                    <a:pt x="1805511" y="1590360"/>
                  </a:lnTo>
                  <a:lnTo>
                    <a:pt x="1808051" y="1593218"/>
                  </a:lnTo>
                  <a:lnTo>
                    <a:pt x="1940781" y="1708195"/>
                  </a:lnTo>
                  <a:lnTo>
                    <a:pt x="1941734" y="1708512"/>
                  </a:lnTo>
                  <a:lnTo>
                    <a:pt x="1943004" y="1708512"/>
                  </a:lnTo>
                  <a:lnTo>
                    <a:pt x="2024611" y="1739321"/>
                  </a:lnTo>
                  <a:lnTo>
                    <a:pt x="2103995" y="1768859"/>
                  </a:lnTo>
                  <a:lnTo>
                    <a:pt x="2179886" y="1798079"/>
                  </a:lnTo>
                  <a:lnTo>
                    <a:pt x="2217673" y="1812372"/>
                  </a:lnTo>
                  <a:lnTo>
                    <a:pt x="2254190" y="1826982"/>
                  </a:lnTo>
                  <a:lnTo>
                    <a:pt x="2291024" y="1841910"/>
                  </a:lnTo>
                  <a:lnTo>
                    <a:pt x="2327223" y="1857155"/>
                  </a:lnTo>
                  <a:lnTo>
                    <a:pt x="2363105" y="1872401"/>
                  </a:lnTo>
                  <a:lnTo>
                    <a:pt x="2398351" y="1888282"/>
                  </a:lnTo>
                  <a:lnTo>
                    <a:pt x="2434233" y="1905115"/>
                  </a:lnTo>
                  <a:lnTo>
                    <a:pt x="2469479" y="1922584"/>
                  </a:lnTo>
                  <a:lnTo>
                    <a:pt x="2504726" y="1940370"/>
                  </a:lnTo>
                  <a:lnTo>
                    <a:pt x="2539655" y="1959427"/>
                  </a:lnTo>
                  <a:lnTo>
                    <a:pt x="2547276" y="1964826"/>
                  </a:lnTo>
                  <a:lnTo>
                    <a:pt x="2560612" y="1978484"/>
                  </a:lnTo>
                  <a:lnTo>
                    <a:pt x="2575219" y="1994365"/>
                  </a:lnTo>
                  <a:lnTo>
                    <a:pt x="2583157" y="2002940"/>
                  </a:lnTo>
                  <a:lnTo>
                    <a:pt x="2591413" y="2012151"/>
                  </a:lnTo>
                  <a:lnTo>
                    <a:pt x="2599669" y="2021679"/>
                  </a:lnTo>
                  <a:lnTo>
                    <a:pt x="2607925" y="2032478"/>
                  </a:lnTo>
                  <a:lnTo>
                    <a:pt x="2616498" y="2043595"/>
                  </a:lnTo>
                  <a:lnTo>
                    <a:pt x="2625072" y="2055664"/>
                  </a:lnTo>
                  <a:lnTo>
                    <a:pt x="2633963" y="2068051"/>
                  </a:lnTo>
                  <a:lnTo>
                    <a:pt x="2642854" y="2082026"/>
                  </a:lnTo>
                  <a:lnTo>
                    <a:pt x="2651427" y="2096318"/>
                  </a:lnTo>
                  <a:lnTo>
                    <a:pt x="2660318" y="2111564"/>
                  </a:lnTo>
                  <a:lnTo>
                    <a:pt x="2668892" y="2128080"/>
                  </a:lnTo>
                  <a:lnTo>
                    <a:pt x="2677465" y="2145231"/>
                  </a:lnTo>
                  <a:lnTo>
                    <a:pt x="2686039" y="2163335"/>
                  </a:lnTo>
                  <a:lnTo>
                    <a:pt x="2694612" y="2182709"/>
                  </a:lnTo>
                  <a:lnTo>
                    <a:pt x="2702868" y="2203037"/>
                  </a:lnTo>
                  <a:lnTo>
                    <a:pt x="2710489" y="2224317"/>
                  </a:lnTo>
                  <a:lnTo>
                    <a:pt x="2718428" y="2246867"/>
                  </a:lnTo>
                  <a:lnTo>
                    <a:pt x="2725731" y="2271006"/>
                  </a:lnTo>
                  <a:lnTo>
                    <a:pt x="2733034" y="2296097"/>
                  </a:lnTo>
                  <a:lnTo>
                    <a:pt x="2740020" y="2322459"/>
                  </a:lnTo>
                  <a:lnTo>
                    <a:pt x="2746371" y="2350409"/>
                  </a:lnTo>
                  <a:lnTo>
                    <a:pt x="2752721" y="2379630"/>
                  </a:lnTo>
                  <a:lnTo>
                    <a:pt x="2758437" y="2410121"/>
                  </a:lnTo>
                  <a:lnTo>
                    <a:pt x="2763835" y="2442200"/>
                  </a:lnTo>
                  <a:lnTo>
                    <a:pt x="2768598" y="2475867"/>
                  </a:lnTo>
                  <a:lnTo>
                    <a:pt x="2773361" y="2510804"/>
                  </a:lnTo>
                  <a:lnTo>
                    <a:pt x="2777172" y="2547647"/>
                  </a:lnTo>
                  <a:lnTo>
                    <a:pt x="2780982" y="2586396"/>
                  </a:lnTo>
                  <a:lnTo>
                    <a:pt x="2780982" y="2586079"/>
                  </a:lnTo>
                  <a:lnTo>
                    <a:pt x="2781617" y="2597830"/>
                  </a:lnTo>
                  <a:lnTo>
                    <a:pt x="2781935" y="2615617"/>
                  </a:lnTo>
                  <a:lnTo>
                    <a:pt x="2783522" y="2668023"/>
                  </a:lnTo>
                  <a:lnTo>
                    <a:pt x="2784158" y="2740439"/>
                  </a:lnTo>
                  <a:lnTo>
                    <a:pt x="2785428" y="2828418"/>
                  </a:lnTo>
                  <a:lnTo>
                    <a:pt x="2787650" y="3030738"/>
                  </a:lnTo>
                  <a:lnTo>
                    <a:pt x="2789238" y="3238775"/>
                  </a:lnTo>
                  <a:lnTo>
                    <a:pt x="2789238" y="3241633"/>
                  </a:lnTo>
                  <a:lnTo>
                    <a:pt x="2788921" y="3244174"/>
                  </a:lnTo>
                  <a:lnTo>
                    <a:pt x="2788286" y="3247033"/>
                  </a:lnTo>
                  <a:lnTo>
                    <a:pt x="2787650" y="3249891"/>
                  </a:lnTo>
                  <a:lnTo>
                    <a:pt x="2786380" y="3252114"/>
                  </a:lnTo>
                  <a:lnTo>
                    <a:pt x="2784793" y="3254655"/>
                  </a:lnTo>
                  <a:lnTo>
                    <a:pt x="2783522" y="3256879"/>
                  </a:lnTo>
                  <a:lnTo>
                    <a:pt x="2781935" y="3259102"/>
                  </a:lnTo>
                  <a:lnTo>
                    <a:pt x="2780030" y="3261008"/>
                  </a:lnTo>
                  <a:lnTo>
                    <a:pt x="2777807" y="3262913"/>
                  </a:lnTo>
                  <a:lnTo>
                    <a:pt x="2775584" y="3264501"/>
                  </a:lnTo>
                  <a:lnTo>
                    <a:pt x="2773361" y="3265772"/>
                  </a:lnTo>
                  <a:lnTo>
                    <a:pt x="2770821" y="3267360"/>
                  </a:lnTo>
                  <a:lnTo>
                    <a:pt x="2768281" y="3267995"/>
                  </a:lnTo>
                  <a:lnTo>
                    <a:pt x="2765740" y="3268948"/>
                  </a:lnTo>
                  <a:lnTo>
                    <a:pt x="2762565" y="3269583"/>
                  </a:lnTo>
                  <a:lnTo>
                    <a:pt x="2730176" y="3274030"/>
                  </a:lnTo>
                  <a:lnTo>
                    <a:pt x="2693660" y="3278476"/>
                  </a:lnTo>
                  <a:lnTo>
                    <a:pt x="2609830" y="3288322"/>
                  </a:lnTo>
                  <a:lnTo>
                    <a:pt x="2519332" y="3298486"/>
                  </a:lnTo>
                  <a:lnTo>
                    <a:pt x="2428199" y="3308650"/>
                  </a:lnTo>
                  <a:lnTo>
                    <a:pt x="2275465" y="3324530"/>
                  </a:lnTo>
                  <a:lnTo>
                    <a:pt x="2208782" y="3331200"/>
                  </a:lnTo>
                  <a:lnTo>
                    <a:pt x="2162422" y="3334376"/>
                  </a:lnTo>
                  <a:lnTo>
                    <a:pt x="2115109" y="3337235"/>
                  </a:lnTo>
                  <a:lnTo>
                    <a:pt x="2066843" y="3340093"/>
                  </a:lnTo>
                  <a:lnTo>
                    <a:pt x="2017308" y="3342634"/>
                  </a:lnTo>
                  <a:lnTo>
                    <a:pt x="1967137" y="3344858"/>
                  </a:lnTo>
                  <a:lnTo>
                    <a:pt x="1915696" y="3347081"/>
                  </a:lnTo>
                  <a:lnTo>
                    <a:pt x="1812497" y="3350575"/>
                  </a:lnTo>
                  <a:lnTo>
                    <a:pt x="1708027" y="3353433"/>
                  </a:lnTo>
                  <a:lnTo>
                    <a:pt x="1603875" y="3355657"/>
                  </a:lnTo>
                  <a:lnTo>
                    <a:pt x="1500359" y="3356927"/>
                  </a:lnTo>
                  <a:lnTo>
                    <a:pt x="1399382" y="3357562"/>
                  </a:lnTo>
                  <a:lnTo>
                    <a:pt x="1397159" y="3357245"/>
                  </a:lnTo>
                  <a:lnTo>
                    <a:pt x="1394619" y="3356292"/>
                  </a:lnTo>
                  <a:lnTo>
                    <a:pt x="1392396" y="3357245"/>
                  </a:lnTo>
                  <a:lnTo>
                    <a:pt x="1389856" y="3357562"/>
                  </a:lnTo>
                  <a:lnTo>
                    <a:pt x="1287609" y="3356927"/>
                  </a:lnTo>
                  <a:lnTo>
                    <a:pt x="1180917" y="3355657"/>
                  </a:lnTo>
                  <a:lnTo>
                    <a:pt x="1071367" y="3353433"/>
                  </a:lnTo>
                  <a:lnTo>
                    <a:pt x="961182" y="3350575"/>
                  </a:lnTo>
                  <a:lnTo>
                    <a:pt x="851950" y="3347081"/>
                  </a:lnTo>
                  <a:lnTo>
                    <a:pt x="798604" y="3344858"/>
                  </a:lnTo>
                  <a:lnTo>
                    <a:pt x="745893" y="3342634"/>
                  </a:lnTo>
                  <a:lnTo>
                    <a:pt x="694452" y="3340093"/>
                  </a:lnTo>
                  <a:lnTo>
                    <a:pt x="644281" y="3337235"/>
                  </a:lnTo>
                  <a:lnTo>
                    <a:pt x="596016" y="3334376"/>
                  </a:lnTo>
                  <a:lnTo>
                    <a:pt x="549973" y="3331200"/>
                  </a:lnTo>
                  <a:lnTo>
                    <a:pt x="488371" y="3324530"/>
                  </a:lnTo>
                  <a:lnTo>
                    <a:pt x="346432" y="3308650"/>
                  </a:lnTo>
                  <a:lnTo>
                    <a:pt x="261332" y="3298804"/>
                  </a:lnTo>
                  <a:lnTo>
                    <a:pt x="175280" y="3288322"/>
                  </a:lnTo>
                  <a:lnTo>
                    <a:pt x="95261" y="3278476"/>
                  </a:lnTo>
                  <a:lnTo>
                    <a:pt x="26356" y="3269583"/>
                  </a:lnTo>
                  <a:lnTo>
                    <a:pt x="23815" y="3268948"/>
                  </a:lnTo>
                  <a:lnTo>
                    <a:pt x="20957" y="3267995"/>
                  </a:lnTo>
                  <a:lnTo>
                    <a:pt x="18100" y="3267360"/>
                  </a:lnTo>
                  <a:lnTo>
                    <a:pt x="15877" y="3265772"/>
                  </a:lnTo>
                  <a:lnTo>
                    <a:pt x="13337" y="3264501"/>
                  </a:lnTo>
                  <a:lnTo>
                    <a:pt x="11114" y="3262913"/>
                  </a:lnTo>
                  <a:lnTo>
                    <a:pt x="9209" y="3261008"/>
                  </a:lnTo>
                  <a:lnTo>
                    <a:pt x="7621" y="3259102"/>
                  </a:lnTo>
                  <a:lnTo>
                    <a:pt x="5716" y="3256879"/>
                  </a:lnTo>
                  <a:lnTo>
                    <a:pt x="4128" y="3254655"/>
                  </a:lnTo>
                  <a:lnTo>
                    <a:pt x="3175" y="3252114"/>
                  </a:lnTo>
                  <a:lnTo>
                    <a:pt x="1905" y="3249891"/>
                  </a:lnTo>
                  <a:lnTo>
                    <a:pt x="635" y="3247033"/>
                  </a:lnTo>
                  <a:lnTo>
                    <a:pt x="318" y="3244174"/>
                  </a:lnTo>
                  <a:lnTo>
                    <a:pt x="0" y="3241633"/>
                  </a:lnTo>
                  <a:lnTo>
                    <a:pt x="0" y="3238775"/>
                  </a:lnTo>
                  <a:lnTo>
                    <a:pt x="3493" y="2876378"/>
                  </a:lnTo>
                  <a:lnTo>
                    <a:pt x="5398" y="2720747"/>
                  </a:lnTo>
                  <a:lnTo>
                    <a:pt x="6033" y="2660718"/>
                  </a:lnTo>
                  <a:lnTo>
                    <a:pt x="6986" y="2615617"/>
                  </a:lnTo>
                  <a:lnTo>
                    <a:pt x="7938" y="2597830"/>
                  </a:lnTo>
                  <a:lnTo>
                    <a:pt x="8256" y="2586396"/>
                  </a:lnTo>
                  <a:lnTo>
                    <a:pt x="12066" y="2547647"/>
                  </a:lnTo>
                  <a:lnTo>
                    <a:pt x="15877" y="2510804"/>
                  </a:lnTo>
                  <a:lnTo>
                    <a:pt x="20640" y="2475867"/>
                  </a:lnTo>
                  <a:lnTo>
                    <a:pt x="25403" y="2442200"/>
                  </a:lnTo>
                  <a:lnTo>
                    <a:pt x="30801" y="2410121"/>
                  </a:lnTo>
                  <a:lnTo>
                    <a:pt x="36517" y="2379630"/>
                  </a:lnTo>
                  <a:lnTo>
                    <a:pt x="42867" y="2350409"/>
                  </a:lnTo>
                  <a:lnTo>
                    <a:pt x="49536" y="2322459"/>
                  </a:lnTo>
                  <a:lnTo>
                    <a:pt x="56204" y="2296097"/>
                  </a:lnTo>
                  <a:lnTo>
                    <a:pt x="63507" y="2271006"/>
                  </a:lnTo>
                  <a:lnTo>
                    <a:pt x="71128" y="2246867"/>
                  </a:lnTo>
                  <a:lnTo>
                    <a:pt x="78431" y="2224317"/>
                  </a:lnTo>
                  <a:lnTo>
                    <a:pt x="86687" y="2203037"/>
                  </a:lnTo>
                  <a:lnTo>
                    <a:pt x="94943" y="2182709"/>
                  </a:lnTo>
                  <a:lnTo>
                    <a:pt x="102882" y="2163335"/>
                  </a:lnTo>
                  <a:lnTo>
                    <a:pt x="111455" y="2145231"/>
                  </a:lnTo>
                  <a:lnTo>
                    <a:pt x="120029" y="2128080"/>
                  </a:lnTo>
                  <a:lnTo>
                    <a:pt x="128602" y="2111564"/>
                  </a:lnTo>
                  <a:lnTo>
                    <a:pt x="137493" y="2096318"/>
                  </a:lnTo>
                  <a:lnTo>
                    <a:pt x="146384" y="2082026"/>
                  </a:lnTo>
                  <a:lnTo>
                    <a:pt x="154958" y="2068051"/>
                  </a:lnTo>
                  <a:lnTo>
                    <a:pt x="163849" y="2055664"/>
                  </a:lnTo>
                  <a:lnTo>
                    <a:pt x="172740" y="2043595"/>
                  </a:lnTo>
                  <a:lnTo>
                    <a:pt x="181313" y="2032478"/>
                  </a:lnTo>
                  <a:lnTo>
                    <a:pt x="189887" y="2021679"/>
                  </a:lnTo>
                  <a:lnTo>
                    <a:pt x="198143" y="2012151"/>
                  </a:lnTo>
                  <a:lnTo>
                    <a:pt x="206399" y="2002940"/>
                  </a:lnTo>
                  <a:lnTo>
                    <a:pt x="214019" y="1994365"/>
                  </a:lnTo>
                  <a:lnTo>
                    <a:pt x="228944" y="1978484"/>
                  </a:lnTo>
                  <a:lnTo>
                    <a:pt x="242280" y="1964826"/>
                  </a:lnTo>
                  <a:lnTo>
                    <a:pt x="249266" y="1959427"/>
                  </a:lnTo>
                  <a:lnTo>
                    <a:pt x="284512" y="1940370"/>
                  </a:lnTo>
                  <a:lnTo>
                    <a:pt x="320077" y="1922584"/>
                  </a:lnTo>
                  <a:lnTo>
                    <a:pt x="355323" y="1905115"/>
                  </a:lnTo>
                  <a:lnTo>
                    <a:pt x="390570" y="1888282"/>
                  </a:lnTo>
                  <a:lnTo>
                    <a:pt x="426134" y="1872401"/>
                  </a:lnTo>
                  <a:lnTo>
                    <a:pt x="462015" y="1857155"/>
                  </a:lnTo>
                  <a:lnTo>
                    <a:pt x="498214" y="1841910"/>
                  </a:lnTo>
                  <a:lnTo>
                    <a:pt x="534731" y="1826982"/>
                  </a:lnTo>
                  <a:lnTo>
                    <a:pt x="571565" y="1812372"/>
                  </a:lnTo>
                  <a:lnTo>
                    <a:pt x="609035" y="1798079"/>
                  </a:lnTo>
                  <a:lnTo>
                    <a:pt x="685561" y="1768859"/>
                  </a:lnTo>
                  <a:lnTo>
                    <a:pt x="764310" y="1739321"/>
                  </a:lnTo>
                  <a:lnTo>
                    <a:pt x="846234" y="1708512"/>
                  </a:lnTo>
                  <a:lnTo>
                    <a:pt x="847504" y="1708512"/>
                  </a:lnTo>
                  <a:lnTo>
                    <a:pt x="848774" y="1708195"/>
                  </a:lnTo>
                  <a:lnTo>
                    <a:pt x="980869" y="1593218"/>
                  </a:lnTo>
                  <a:lnTo>
                    <a:pt x="984045" y="1590360"/>
                  </a:lnTo>
                  <a:lnTo>
                    <a:pt x="987220" y="1588137"/>
                  </a:lnTo>
                  <a:lnTo>
                    <a:pt x="990713" y="1585913"/>
                  </a:lnTo>
                  <a:lnTo>
                    <a:pt x="994206" y="1584325"/>
                  </a:lnTo>
                  <a:lnTo>
                    <a:pt x="998334" y="1583690"/>
                  </a:lnTo>
                  <a:lnTo>
                    <a:pt x="1002462" y="1582737"/>
                  </a:lnTo>
                  <a:close/>
                  <a:moveTo>
                    <a:pt x="1401605" y="0"/>
                  </a:moveTo>
                  <a:lnTo>
                    <a:pt x="1417801" y="317"/>
                  </a:lnTo>
                  <a:lnTo>
                    <a:pt x="1433680" y="952"/>
                  </a:lnTo>
                  <a:lnTo>
                    <a:pt x="1449241" y="2222"/>
                  </a:lnTo>
                  <a:lnTo>
                    <a:pt x="1464802" y="3492"/>
                  </a:lnTo>
                  <a:lnTo>
                    <a:pt x="1480046" y="5396"/>
                  </a:lnTo>
                  <a:lnTo>
                    <a:pt x="1495289" y="7618"/>
                  </a:lnTo>
                  <a:lnTo>
                    <a:pt x="1510215" y="10158"/>
                  </a:lnTo>
                  <a:lnTo>
                    <a:pt x="1525141" y="13332"/>
                  </a:lnTo>
                  <a:lnTo>
                    <a:pt x="1540067" y="17142"/>
                  </a:lnTo>
                  <a:lnTo>
                    <a:pt x="1554358" y="20633"/>
                  </a:lnTo>
                  <a:lnTo>
                    <a:pt x="1568649" y="25077"/>
                  </a:lnTo>
                  <a:lnTo>
                    <a:pt x="1582622" y="29522"/>
                  </a:lnTo>
                  <a:lnTo>
                    <a:pt x="1596278" y="34918"/>
                  </a:lnTo>
                  <a:lnTo>
                    <a:pt x="1610251" y="39997"/>
                  </a:lnTo>
                  <a:lnTo>
                    <a:pt x="1623589" y="46028"/>
                  </a:lnTo>
                  <a:lnTo>
                    <a:pt x="1636927" y="52060"/>
                  </a:lnTo>
                  <a:lnTo>
                    <a:pt x="1649948" y="58726"/>
                  </a:lnTo>
                  <a:lnTo>
                    <a:pt x="1662651" y="65392"/>
                  </a:lnTo>
                  <a:lnTo>
                    <a:pt x="1675354" y="72376"/>
                  </a:lnTo>
                  <a:lnTo>
                    <a:pt x="1687739" y="79677"/>
                  </a:lnTo>
                  <a:lnTo>
                    <a:pt x="1700124" y="87613"/>
                  </a:lnTo>
                  <a:lnTo>
                    <a:pt x="1711875" y="95866"/>
                  </a:lnTo>
                  <a:lnTo>
                    <a:pt x="1723942" y="104437"/>
                  </a:lnTo>
                  <a:lnTo>
                    <a:pt x="1735375" y="113325"/>
                  </a:lnTo>
                  <a:lnTo>
                    <a:pt x="1746490" y="122213"/>
                  </a:lnTo>
                  <a:lnTo>
                    <a:pt x="1757605" y="131737"/>
                  </a:lnTo>
                  <a:lnTo>
                    <a:pt x="1768720" y="141577"/>
                  </a:lnTo>
                  <a:lnTo>
                    <a:pt x="1779200" y="151418"/>
                  </a:lnTo>
                  <a:lnTo>
                    <a:pt x="1789680" y="161893"/>
                  </a:lnTo>
                  <a:lnTo>
                    <a:pt x="1800160" y="172369"/>
                  </a:lnTo>
                  <a:lnTo>
                    <a:pt x="1810005" y="183162"/>
                  </a:lnTo>
                  <a:lnTo>
                    <a:pt x="1819850" y="194272"/>
                  </a:lnTo>
                  <a:lnTo>
                    <a:pt x="1829059" y="205700"/>
                  </a:lnTo>
                  <a:lnTo>
                    <a:pt x="1838269" y="217445"/>
                  </a:lnTo>
                  <a:lnTo>
                    <a:pt x="1847479" y="229507"/>
                  </a:lnTo>
                  <a:lnTo>
                    <a:pt x="1856053" y="241570"/>
                  </a:lnTo>
                  <a:lnTo>
                    <a:pt x="1864628" y="253950"/>
                  </a:lnTo>
                  <a:lnTo>
                    <a:pt x="1872884" y="266965"/>
                  </a:lnTo>
                  <a:lnTo>
                    <a:pt x="1881141" y="279980"/>
                  </a:lnTo>
                  <a:lnTo>
                    <a:pt x="1888763" y="292995"/>
                  </a:lnTo>
                  <a:lnTo>
                    <a:pt x="1896385" y="306327"/>
                  </a:lnTo>
                  <a:lnTo>
                    <a:pt x="1903372" y="319977"/>
                  </a:lnTo>
                  <a:lnTo>
                    <a:pt x="1910358" y="334262"/>
                  </a:lnTo>
                  <a:lnTo>
                    <a:pt x="1917027" y="347912"/>
                  </a:lnTo>
                  <a:lnTo>
                    <a:pt x="1923696" y="362514"/>
                  </a:lnTo>
                  <a:lnTo>
                    <a:pt x="1929730" y="376799"/>
                  </a:lnTo>
                  <a:lnTo>
                    <a:pt x="1935764" y="391718"/>
                  </a:lnTo>
                  <a:lnTo>
                    <a:pt x="1941163" y="406638"/>
                  </a:lnTo>
                  <a:lnTo>
                    <a:pt x="1946879" y="421875"/>
                  </a:lnTo>
                  <a:lnTo>
                    <a:pt x="1951960" y="437112"/>
                  </a:lnTo>
                  <a:lnTo>
                    <a:pt x="1956406" y="452666"/>
                  </a:lnTo>
                  <a:lnTo>
                    <a:pt x="1961488" y="468221"/>
                  </a:lnTo>
                  <a:lnTo>
                    <a:pt x="1965298" y="484410"/>
                  </a:lnTo>
                  <a:lnTo>
                    <a:pt x="1969427" y="500282"/>
                  </a:lnTo>
                  <a:lnTo>
                    <a:pt x="1973238" y="516154"/>
                  </a:lnTo>
                  <a:lnTo>
                    <a:pt x="1976731" y="532661"/>
                  </a:lnTo>
                  <a:lnTo>
                    <a:pt x="1979589" y="549167"/>
                  </a:lnTo>
                  <a:lnTo>
                    <a:pt x="1982447" y="565992"/>
                  </a:lnTo>
                  <a:lnTo>
                    <a:pt x="1984670" y="582816"/>
                  </a:lnTo>
                  <a:lnTo>
                    <a:pt x="1986893" y="599323"/>
                  </a:lnTo>
                  <a:lnTo>
                    <a:pt x="1989116" y="616464"/>
                  </a:lnTo>
                  <a:lnTo>
                    <a:pt x="1990704" y="633923"/>
                  </a:lnTo>
                  <a:lnTo>
                    <a:pt x="1991657" y="651065"/>
                  </a:lnTo>
                  <a:lnTo>
                    <a:pt x="1992927" y="668524"/>
                  </a:lnTo>
                  <a:lnTo>
                    <a:pt x="2001184" y="672016"/>
                  </a:lnTo>
                  <a:lnTo>
                    <a:pt x="2009124" y="675190"/>
                  </a:lnTo>
                  <a:lnTo>
                    <a:pt x="2016745" y="679317"/>
                  </a:lnTo>
                  <a:lnTo>
                    <a:pt x="2024050" y="684078"/>
                  </a:lnTo>
                  <a:lnTo>
                    <a:pt x="2030719" y="688840"/>
                  </a:lnTo>
                  <a:lnTo>
                    <a:pt x="2037070" y="694554"/>
                  </a:lnTo>
                  <a:lnTo>
                    <a:pt x="2043422" y="700903"/>
                  </a:lnTo>
                  <a:lnTo>
                    <a:pt x="2049138" y="707251"/>
                  </a:lnTo>
                  <a:lnTo>
                    <a:pt x="2054219" y="714552"/>
                  </a:lnTo>
                  <a:lnTo>
                    <a:pt x="2058983" y="722171"/>
                  </a:lnTo>
                  <a:lnTo>
                    <a:pt x="2063111" y="730742"/>
                  </a:lnTo>
                  <a:lnTo>
                    <a:pt x="2066922" y="739630"/>
                  </a:lnTo>
                  <a:lnTo>
                    <a:pt x="2070098" y="748836"/>
                  </a:lnTo>
                  <a:lnTo>
                    <a:pt x="2072956" y="758676"/>
                  </a:lnTo>
                  <a:lnTo>
                    <a:pt x="2075179" y="769469"/>
                  </a:lnTo>
                  <a:lnTo>
                    <a:pt x="2076767" y="781214"/>
                  </a:lnTo>
                  <a:lnTo>
                    <a:pt x="2077719" y="790420"/>
                  </a:lnTo>
                  <a:lnTo>
                    <a:pt x="2078037" y="799626"/>
                  </a:lnTo>
                  <a:lnTo>
                    <a:pt x="2078037" y="808831"/>
                  </a:lnTo>
                  <a:lnTo>
                    <a:pt x="2078037" y="818672"/>
                  </a:lnTo>
                  <a:lnTo>
                    <a:pt x="2077402" y="828195"/>
                  </a:lnTo>
                  <a:lnTo>
                    <a:pt x="2076449" y="838353"/>
                  </a:lnTo>
                  <a:lnTo>
                    <a:pt x="2075179" y="847876"/>
                  </a:lnTo>
                  <a:lnTo>
                    <a:pt x="2073591" y="858034"/>
                  </a:lnTo>
                  <a:lnTo>
                    <a:pt x="2071686" y="867558"/>
                  </a:lnTo>
                  <a:lnTo>
                    <a:pt x="2069463" y="877716"/>
                  </a:lnTo>
                  <a:lnTo>
                    <a:pt x="2066922" y="887239"/>
                  </a:lnTo>
                  <a:lnTo>
                    <a:pt x="2064381" y="897079"/>
                  </a:lnTo>
                  <a:lnTo>
                    <a:pt x="2061206" y="906602"/>
                  </a:lnTo>
                  <a:lnTo>
                    <a:pt x="2057712" y="916443"/>
                  </a:lnTo>
                  <a:lnTo>
                    <a:pt x="2054219" y="925966"/>
                  </a:lnTo>
                  <a:lnTo>
                    <a:pt x="2050091" y="935172"/>
                  </a:lnTo>
                  <a:lnTo>
                    <a:pt x="2045645" y="944060"/>
                  </a:lnTo>
                  <a:lnTo>
                    <a:pt x="2041199" y="952948"/>
                  </a:lnTo>
                  <a:lnTo>
                    <a:pt x="2036435" y="962154"/>
                  </a:lnTo>
                  <a:lnTo>
                    <a:pt x="2031671" y="970090"/>
                  </a:lnTo>
                  <a:lnTo>
                    <a:pt x="2026273" y="978343"/>
                  </a:lnTo>
                  <a:lnTo>
                    <a:pt x="2020874" y="986597"/>
                  </a:lnTo>
                  <a:lnTo>
                    <a:pt x="2014840" y="993898"/>
                  </a:lnTo>
                  <a:lnTo>
                    <a:pt x="2008806" y="1001516"/>
                  </a:lnTo>
                  <a:lnTo>
                    <a:pt x="2002455" y="1008182"/>
                  </a:lnTo>
                  <a:lnTo>
                    <a:pt x="1996421" y="1014849"/>
                  </a:lnTo>
                  <a:lnTo>
                    <a:pt x="1989434" y="1020563"/>
                  </a:lnTo>
                  <a:lnTo>
                    <a:pt x="1982765" y="1026276"/>
                  </a:lnTo>
                  <a:lnTo>
                    <a:pt x="1975778" y="1031355"/>
                  </a:lnTo>
                  <a:lnTo>
                    <a:pt x="1968474" y="1036434"/>
                  </a:lnTo>
                  <a:lnTo>
                    <a:pt x="1960852" y="1040244"/>
                  </a:lnTo>
                  <a:lnTo>
                    <a:pt x="1953231" y="1044053"/>
                  </a:lnTo>
                  <a:lnTo>
                    <a:pt x="1945609" y="1072622"/>
                  </a:lnTo>
                  <a:lnTo>
                    <a:pt x="1937987" y="1100557"/>
                  </a:lnTo>
                  <a:lnTo>
                    <a:pt x="1929095" y="1128491"/>
                  </a:lnTo>
                  <a:lnTo>
                    <a:pt x="1919568" y="1155791"/>
                  </a:lnTo>
                  <a:lnTo>
                    <a:pt x="1910041" y="1183408"/>
                  </a:lnTo>
                  <a:lnTo>
                    <a:pt x="1899243" y="1210073"/>
                  </a:lnTo>
                  <a:lnTo>
                    <a:pt x="1888128" y="1236420"/>
                  </a:lnTo>
                  <a:lnTo>
                    <a:pt x="1876695" y="1262133"/>
                  </a:lnTo>
                  <a:lnTo>
                    <a:pt x="1863992" y="1287845"/>
                  </a:lnTo>
                  <a:lnTo>
                    <a:pt x="1850972" y="1312288"/>
                  </a:lnTo>
                  <a:lnTo>
                    <a:pt x="1837316" y="1336731"/>
                  </a:lnTo>
                  <a:lnTo>
                    <a:pt x="1830012" y="1348793"/>
                  </a:lnTo>
                  <a:lnTo>
                    <a:pt x="1823025" y="1360221"/>
                  </a:lnTo>
                  <a:lnTo>
                    <a:pt x="1815721" y="1371649"/>
                  </a:lnTo>
                  <a:lnTo>
                    <a:pt x="1808099" y="1382759"/>
                  </a:lnTo>
                  <a:lnTo>
                    <a:pt x="1800478" y="1394187"/>
                  </a:lnTo>
                  <a:lnTo>
                    <a:pt x="1792538" y="1405297"/>
                  </a:lnTo>
                  <a:lnTo>
                    <a:pt x="1784599" y="1416090"/>
                  </a:lnTo>
                  <a:lnTo>
                    <a:pt x="1776342" y="1426248"/>
                  </a:lnTo>
                  <a:lnTo>
                    <a:pt x="1768085" y="1436724"/>
                  </a:lnTo>
                  <a:lnTo>
                    <a:pt x="1759511" y="1446882"/>
                  </a:lnTo>
                  <a:lnTo>
                    <a:pt x="1750619" y="1456722"/>
                  </a:lnTo>
                  <a:lnTo>
                    <a:pt x="1742044" y="1466563"/>
                  </a:lnTo>
                  <a:lnTo>
                    <a:pt x="1733152" y="1475769"/>
                  </a:lnTo>
                  <a:lnTo>
                    <a:pt x="1723942" y="1484974"/>
                  </a:lnTo>
                  <a:lnTo>
                    <a:pt x="1714733" y="1493862"/>
                  </a:lnTo>
                  <a:lnTo>
                    <a:pt x="1704888" y="1502433"/>
                  </a:lnTo>
                  <a:lnTo>
                    <a:pt x="1695361" y="1511004"/>
                  </a:lnTo>
                  <a:lnTo>
                    <a:pt x="1685516" y="1519258"/>
                  </a:lnTo>
                  <a:lnTo>
                    <a:pt x="1675671" y="1526876"/>
                  </a:lnTo>
                  <a:lnTo>
                    <a:pt x="1665509" y="1534812"/>
                  </a:lnTo>
                  <a:lnTo>
                    <a:pt x="1655029" y="1542113"/>
                  </a:lnTo>
                  <a:lnTo>
                    <a:pt x="1644867" y="1549414"/>
                  </a:lnTo>
                  <a:lnTo>
                    <a:pt x="1634387" y="1556080"/>
                  </a:lnTo>
                  <a:lnTo>
                    <a:pt x="1623589" y="1562746"/>
                  </a:lnTo>
                  <a:lnTo>
                    <a:pt x="1612474" y="1568778"/>
                  </a:lnTo>
                  <a:lnTo>
                    <a:pt x="1601677" y="1574492"/>
                  </a:lnTo>
                  <a:lnTo>
                    <a:pt x="1590244" y="1580206"/>
                  </a:lnTo>
                  <a:lnTo>
                    <a:pt x="1578811" y="1585285"/>
                  </a:lnTo>
                  <a:lnTo>
                    <a:pt x="1567061" y="1590047"/>
                  </a:lnTo>
                  <a:lnTo>
                    <a:pt x="1555628" y="1595126"/>
                  </a:lnTo>
                  <a:lnTo>
                    <a:pt x="1543561" y="1598935"/>
                  </a:lnTo>
                  <a:lnTo>
                    <a:pt x="1531493" y="1603061"/>
                  </a:lnTo>
                  <a:lnTo>
                    <a:pt x="1519107" y="1606553"/>
                  </a:lnTo>
                  <a:lnTo>
                    <a:pt x="1506722" y="1609728"/>
                  </a:lnTo>
                  <a:lnTo>
                    <a:pt x="1494337" y="1612902"/>
                  </a:lnTo>
                  <a:lnTo>
                    <a:pt x="1481634" y="1615442"/>
                  </a:lnTo>
                  <a:lnTo>
                    <a:pt x="1468613" y="1617346"/>
                  </a:lnTo>
                  <a:lnTo>
                    <a:pt x="1455593" y="1619251"/>
                  </a:lnTo>
                  <a:lnTo>
                    <a:pt x="1442255" y="1620521"/>
                  </a:lnTo>
                  <a:lnTo>
                    <a:pt x="1428916" y="1621473"/>
                  </a:lnTo>
                  <a:lnTo>
                    <a:pt x="1415578" y="1622108"/>
                  </a:lnTo>
                  <a:lnTo>
                    <a:pt x="1401605" y="1622425"/>
                  </a:lnTo>
                  <a:lnTo>
                    <a:pt x="1387949" y="1622108"/>
                  </a:lnTo>
                  <a:lnTo>
                    <a:pt x="1374611" y="1621473"/>
                  </a:lnTo>
                  <a:lnTo>
                    <a:pt x="1361273" y="1620521"/>
                  </a:lnTo>
                  <a:lnTo>
                    <a:pt x="1348253" y="1619251"/>
                  </a:lnTo>
                  <a:lnTo>
                    <a:pt x="1335232" y="1617664"/>
                  </a:lnTo>
                  <a:lnTo>
                    <a:pt x="1322212" y="1615442"/>
                  </a:lnTo>
                  <a:lnTo>
                    <a:pt x="1309509" y="1612902"/>
                  </a:lnTo>
                  <a:lnTo>
                    <a:pt x="1296806" y="1610363"/>
                  </a:lnTo>
                  <a:lnTo>
                    <a:pt x="1284738" y="1606871"/>
                  </a:lnTo>
                  <a:lnTo>
                    <a:pt x="1272353" y="1603061"/>
                  </a:lnTo>
                  <a:lnTo>
                    <a:pt x="1260602" y="1599570"/>
                  </a:lnTo>
                  <a:lnTo>
                    <a:pt x="1248535" y="1595443"/>
                  </a:lnTo>
                  <a:lnTo>
                    <a:pt x="1237102" y="1590681"/>
                  </a:lnTo>
                  <a:lnTo>
                    <a:pt x="1225669" y="1585602"/>
                  </a:lnTo>
                  <a:lnTo>
                    <a:pt x="1213919" y="1580523"/>
                  </a:lnTo>
                  <a:lnTo>
                    <a:pt x="1202804" y="1574809"/>
                  </a:lnTo>
                  <a:lnTo>
                    <a:pt x="1191689" y="1569413"/>
                  </a:lnTo>
                  <a:lnTo>
                    <a:pt x="1180891" y="1563064"/>
                  </a:lnTo>
                  <a:lnTo>
                    <a:pt x="1170094" y="1556715"/>
                  </a:lnTo>
                  <a:lnTo>
                    <a:pt x="1159932" y="1550049"/>
                  </a:lnTo>
                  <a:lnTo>
                    <a:pt x="1149452" y="1543065"/>
                  </a:lnTo>
                  <a:lnTo>
                    <a:pt x="1138972" y="1535447"/>
                  </a:lnTo>
                  <a:lnTo>
                    <a:pt x="1128809" y="1528146"/>
                  </a:lnTo>
                  <a:lnTo>
                    <a:pt x="1118965" y="1520210"/>
                  </a:lnTo>
                  <a:lnTo>
                    <a:pt x="1109120" y="1512274"/>
                  </a:lnTo>
                  <a:lnTo>
                    <a:pt x="1099593" y="1504020"/>
                  </a:lnTo>
                  <a:lnTo>
                    <a:pt x="1090383" y="1495450"/>
                  </a:lnTo>
                  <a:lnTo>
                    <a:pt x="1080856" y="1486561"/>
                  </a:lnTo>
                  <a:lnTo>
                    <a:pt x="1071646" y="1477356"/>
                  </a:lnTo>
                  <a:lnTo>
                    <a:pt x="1062754" y="1467833"/>
                  </a:lnTo>
                  <a:lnTo>
                    <a:pt x="1053862" y="1458309"/>
                  </a:lnTo>
                  <a:lnTo>
                    <a:pt x="1045287" y="1448786"/>
                  </a:lnTo>
                  <a:lnTo>
                    <a:pt x="1036713" y="1438628"/>
                  </a:lnTo>
                  <a:lnTo>
                    <a:pt x="1028456" y="1428153"/>
                  </a:lnTo>
                  <a:lnTo>
                    <a:pt x="1020517" y="1417677"/>
                  </a:lnTo>
                  <a:lnTo>
                    <a:pt x="1012260" y="1407519"/>
                  </a:lnTo>
                  <a:lnTo>
                    <a:pt x="1004320" y="1396409"/>
                  </a:lnTo>
                  <a:lnTo>
                    <a:pt x="996699" y="1385616"/>
                  </a:lnTo>
                  <a:lnTo>
                    <a:pt x="989077" y="1374506"/>
                  </a:lnTo>
                  <a:lnTo>
                    <a:pt x="981773" y="1362761"/>
                  </a:lnTo>
                  <a:lnTo>
                    <a:pt x="974786" y="1351333"/>
                  </a:lnTo>
                  <a:lnTo>
                    <a:pt x="967799" y="1339588"/>
                  </a:lnTo>
                  <a:lnTo>
                    <a:pt x="953826" y="1315145"/>
                  </a:lnTo>
                  <a:lnTo>
                    <a:pt x="940806" y="1290702"/>
                  </a:lnTo>
                  <a:lnTo>
                    <a:pt x="928738" y="1265942"/>
                  </a:lnTo>
                  <a:lnTo>
                    <a:pt x="916670" y="1239912"/>
                  </a:lnTo>
                  <a:lnTo>
                    <a:pt x="905555" y="1213882"/>
                  </a:lnTo>
                  <a:lnTo>
                    <a:pt x="894758" y="1187217"/>
                  </a:lnTo>
                  <a:lnTo>
                    <a:pt x="885230" y="1160235"/>
                  </a:lnTo>
                  <a:lnTo>
                    <a:pt x="876021" y="1132936"/>
                  </a:lnTo>
                  <a:lnTo>
                    <a:pt x="866811" y="1105319"/>
                  </a:lnTo>
                  <a:lnTo>
                    <a:pt x="858872" y="1077701"/>
                  </a:lnTo>
                  <a:lnTo>
                    <a:pt x="851250" y="1049449"/>
                  </a:lnTo>
                  <a:lnTo>
                    <a:pt x="842675" y="1046592"/>
                  </a:lnTo>
                  <a:lnTo>
                    <a:pt x="834736" y="1043101"/>
                  </a:lnTo>
                  <a:lnTo>
                    <a:pt x="826479" y="1039291"/>
                  </a:lnTo>
                  <a:lnTo>
                    <a:pt x="818222" y="1034530"/>
                  </a:lnTo>
                  <a:lnTo>
                    <a:pt x="810918" y="1029768"/>
                  </a:lnTo>
                  <a:lnTo>
                    <a:pt x="802979" y="1023737"/>
                  </a:lnTo>
                  <a:lnTo>
                    <a:pt x="795992" y="1017706"/>
                  </a:lnTo>
                  <a:lnTo>
                    <a:pt x="789006" y="1011039"/>
                  </a:lnTo>
                  <a:lnTo>
                    <a:pt x="782336" y="1004056"/>
                  </a:lnTo>
                  <a:lnTo>
                    <a:pt x="775667" y="996437"/>
                  </a:lnTo>
                  <a:lnTo>
                    <a:pt x="769316" y="988501"/>
                  </a:lnTo>
                  <a:lnTo>
                    <a:pt x="763282" y="980248"/>
                  </a:lnTo>
                  <a:lnTo>
                    <a:pt x="757566" y="971677"/>
                  </a:lnTo>
                  <a:lnTo>
                    <a:pt x="752167" y="962789"/>
                  </a:lnTo>
                  <a:lnTo>
                    <a:pt x="747403" y="953583"/>
                  </a:lnTo>
                  <a:lnTo>
                    <a:pt x="742322" y="944060"/>
                  </a:lnTo>
                  <a:lnTo>
                    <a:pt x="737876" y="934537"/>
                  </a:lnTo>
                  <a:lnTo>
                    <a:pt x="733430" y="924379"/>
                  </a:lnTo>
                  <a:lnTo>
                    <a:pt x="729937" y="914538"/>
                  </a:lnTo>
                  <a:lnTo>
                    <a:pt x="726126" y="904380"/>
                  </a:lnTo>
                  <a:lnTo>
                    <a:pt x="722633" y="893905"/>
                  </a:lnTo>
                  <a:lnTo>
                    <a:pt x="720092" y="883747"/>
                  </a:lnTo>
                  <a:lnTo>
                    <a:pt x="717551" y="873271"/>
                  </a:lnTo>
                  <a:lnTo>
                    <a:pt x="715328" y="862796"/>
                  </a:lnTo>
                  <a:lnTo>
                    <a:pt x="713423" y="852320"/>
                  </a:lnTo>
                  <a:lnTo>
                    <a:pt x="712153" y="842162"/>
                  </a:lnTo>
                  <a:lnTo>
                    <a:pt x="710882" y="831687"/>
                  </a:lnTo>
                  <a:lnTo>
                    <a:pt x="710247" y="821212"/>
                  </a:lnTo>
                  <a:lnTo>
                    <a:pt x="709612" y="810736"/>
                  </a:lnTo>
                  <a:lnTo>
                    <a:pt x="709612" y="800896"/>
                  </a:lnTo>
                  <a:lnTo>
                    <a:pt x="710565" y="790738"/>
                  </a:lnTo>
                  <a:lnTo>
                    <a:pt x="711200" y="781214"/>
                  </a:lnTo>
                  <a:lnTo>
                    <a:pt x="713105" y="768517"/>
                  </a:lnTo>
                  <a:lnTo>
                    <a:pt x="715646" y="756454"/>
                  </a:lnTo>
                  <a:lnTo>
                    <a:pt x="718822" y="745344"/>
                  </a:lnTo>
                  <a:lnTo>
                    <a:pt x="722633" y="735186"/>
                  </a:lnTo>
                  <a:lnTo>
                    <a:pt x="727079" y="725663"/>
                  </a:lnTo>
                  <a:lnTo>
                    <a:pt x="732160" y="716775"/>
                  </a:lnTo>
                  <a:lnTo>
                    <a:pt x="737559" y="708521"/>
                  </a:lnTo>
                  <a:lnTo>
                    <a:pt x="743910" y="701220"/>
                  </a:lnTo>
                  <a:lnTo>
                    <a:pt x="750579" y="694236"/>
                  </a:lnTo>
                  <a:lnTo>
                    <a:pt x="757566" y="688205"/>
                  </a:lnTo>
                  <a:lnTo>
                    <a:pt x="765505" y="682809"/>
                  </a:lnTo>
                  <a:lnTo>
                    <a:pt x="773762" y="677412"/>
                  </a:lnTo>
                  <a:lnTo>
                    <a:pt x="782336" y="673286"/>
                  </a:lnTo>
                  <a:lnTo>
                    <a:pt x="791546" y="669159"/>
                  </a:lnTo>
                  <a:lnTo>
                    <a:pt x="800756" y="666302"/>
                  </a:lnTo>
                  <a:lnTo>
                    <a:pt x="810600" y="663762"/>
                  </a:lnTo>
                  <a:lnTo>
                    <a:pt x="811553" y="646303"/>
                  </a:lnTo>
                  <a:lnTo>
                    <a:pt x="813141" y="629162"/>
                  </a:lnTo>
                  <a:lnTo>
                    <a:pt x="814411" y="612020"/>
                  </a:lnTo>
                  <a:lnTo>
                    <a:pt x="816634" y="594878"/>
                  </a:lnTo>
                  <a:lnTo>
                    <a:pt x="819175" y="578372"/>
                  </a:lnTo>
                  <a:lnTo>
                    <a:pt x="821716" y="561547"/>
                  </a:lnTo>
                  <a:lnTo>
                    <a:pt x="824574" y="544723"/>
                  </a:lnTo>
                  <a:lnTo>
                    <a:pt x="827432" y="528534"/>
                  </a:lnTo>
                  <a:lnTo>
                    <a:pt x="830925" y="512662"/>
                  </a:lnTo>
                  <a:lnTo>
                    <a:pt x="834736" y="496155"/>
                  </a:lnTo>
                  <a:lnTo>
                    <a:pt x="838865" y="480283"/>
                  </a:lnTo>
                  <a:lnTo>
                    <a:pt x="843311" y="464729"/>
                  </a:lnTo>
                  <a:lnTo>
                    <a:pt x="847757" y="448857"/>
                  </a:lnTo>
                  <a:lnTo>
                    <a:pt x="852520" y="433937"/>
                  </a:lnTo>
                  <a:lnTo>
                    <a:pt x="857601" y="418700"/>
                  </a:lnTo>
                  <a:lnTo>
                    <a:pt x="863318" y="403463"/>
                  </a:lnTo>
                  <a:lnTo>
                    <a:pt x="868717" y="388544"/>
                  </a:lnTo>
                  <a:lnTo>
                    <a:pt x="874750" y="373942"/>
                  </a:lnTo>
                  <a:lnTo>
                    <a:pt x="881102" y="359340"/>
                  </a:lnTo>
                  <a:lnTo>
                    <a:pt x="887453" y="345372"/>
                  </a:lnTo>
                  <a:lnTo>
                    <a:pt x="894122" y="331405"/>
                  </a:lnTo>
                  <a:lnTo>
                    <a:pt x="901109" y="317438"/>
                  </a:lnTo>
                  <a:lnTo>
                    <a:pt x="908731" y="304105"/>
                  </a:lnTo>
                  <a:lnTo>
                    <a:pt x="916035" y="290773"/>
                  </a:lnTo>
                  <a:lnTo>
                    <a:pt x="923657" y="277441"/>
                  </a:lnTo>
                  <a:lnTo>
                    <a:pt x="931596" y="264743"/>
                  </a:lnTo>
                  <a:lnTo>
                    <a:pt x="940171" y="252046"/>
                  </a:lnTo>
                  <a:lnTo>
                    <a:pt x="948427" y="239348"/>
                  </a:lnTo>
                  <a:lnTo>
                    <a:pt x="957320" y="227603"/>
                  </a:lnTo>
                  <a:lnTo>
                    <a:pt x="966212" y="215858"/>
                  </a:lnTo>
                  <a:lnTo>
                    <a:pt x="975421" y="204112"/>
                  </a:lnTo>
                  <a:lnTo>
                    <a:pt x="985266" y="192685"/>
                  </a:lnTo>
                  <a:lnTo>
                    <a:pt x="994793" y="181574"/>
                  </a:lnTo>
                  <a:lnTo>
                    <a:pt x="1004956" y="170781"/>
                  </a:lnTo>
                  <a:lnTo>
                    <a:pt x="1014800" y="160306"/>
                  </a:lnTo>
                  <a:lnTo>
                    <a:pt x="1025280" y="149831"/>
                  </a:lnTo>
                  <a:lnTo>
                    <a:pt x="1036078" y="140307"/>
                  </a:lnTo>
                  <a:lnTo>
                    <a:pt x="1046875" y="130784"/>
                  </a:lnTo>
                  <a:lnTo>
                    <a:pt x="1057991" y="121261"/>
                  </a:lnTo>
                  <a:lnTo>
                    <a:pt x="1069105" y="112055"/>
                  </a:lnTo>
                  <a:lnTo>
                    <a:pt x="1080538" y="103485"/>
                  </a:lnTo>
                  <a:lnTo>
                    <a:pt x="1092606" y="94914"/>
                  </a:lnTo>
                  <a:lnTo>
                    <a:pt x="1104356" y="86978"/>
                  </a:lnTo>
                  <a:lnTo>
                    <a:pt x="1116742" y="79359"/>
                  </a:lnTo>
                  <a:lnTo>
                    <a:pt x="1128809" y="72058"/>
                  </a:lnTo>
                  <a:lnTo>
                    <a:pt x="1141512" y="64440"/>
                  </a:lnTo>
                  <a:lnTo>
                    <a:pt x="1154533" y="57774"/>
                  </a:lnTo>
                  <a:lnTo>
                    <a:pt x="1167553" y="51425"/>
                  </a:lnTo>
                  <a:lnTo>
                    <a:pt x="1180574" y="45711"/>
                  </a:lnTo>
                  <a:lnTo>
                    <a:pt x="1193912" y="39680"/>
                  </a:lnTo>
                  <a:lnTo>
                    <a:pt x="1207568" y="34601"/>
                  </a:lnTo>
                  <a:lnTo>
                    <a:pt x="1221541" y="29522"/>
                  </a:lnTo>
                  <a:lnTo>
                    <a:pt x="1235514" y="24760"/>
                  </a:lnTo>
                  <a:lnTo>
                    <a:pt x="1249805" y="20633"/>
                  </a:lnTo>
                  <a:lnTo>
                    <a:pt x="1264096" y="16507"/>
                  </a:lnTo>
                  <a:lnTo>
                    <a:pt x="1278704" y="13332"/>
                  </a:lnTo>
                  <a:lnTo>
                    <a:pt x="1293630" y="10158"/>
                  </a:lnTo>
                  <a:lnTo>
                    <a:pt x="1308556" y="7618"/>
                  </a:lnTo>
                  <a:lnTo>
                    <a:pt x="1323164" y="5396"/>
                  </a:lnTo>
                  <a:lnTo>
                    <a:pt x="1339043" y="3174"/>
                  </a:lnTo>
                  <a:lnTo>
                    <a:pt x="1354287" y="1905"/>
                  </a:lnTo>
                  <a:lnTo>
                    <a:pt x="1369848" y="952"/>
                  </a:lnTo>
                  <a:lnTo>
                    <a:pt x="1385726" y="317"/>
                  </a:lnTo>
                  <a:lnTo>
                    <a:pt x="1401605" y="0"/>
                  </a:lnTo>
                  <a:close/>
                </a:path>
              </a:pathLst>
            </a:custGeom>
            <a:solidFill>
              <a:srgbClr val="4D576B"/>
            </a:solidFill>
            <a:ln>
              <a:noFill/>
            </a:ln>
          </p:spPr>
          <p:txBody>
            <a:bodyPr anchor="ctr">
              <a:normAutofit/>
              <a:scene3d>
                <a:camera prst="orthographicFront"/>
                <a:lightRig rig="threePt" dir="t"/>
              </a:scene3d>
              <a:sp3d>
                <a:contourClr>
                  <a:srgbClr val="FFFFFF"/>
                </a:contourClr>
              </a:sp3d>
            </a:bodyPr>
            <a:lstStyle/>
            <a:p>
              <a:pPr algn="ctr">
                <a:lnSpc>
                  <a:spcPct val="120000"/>
                </a:lnSpc>
              </a:pPr>
              <a:endParaRPr lang="zh-CN" altLang="en-US">
                <a:solidFill>
                  <a:srgbClr val="FFFFFF"/>
                </a:solidFill>
                <a:cs typeface="+mn-ea"/>
                <a:sym typeface="+mn-lt"/>
              </a:endParaRPr>
            </a:p>
          </p:txBody>
        </p:sp>
      </p:grpSp>
      <p:cxnSp>
        <p:nvCxnSpPr>
          <p:cNvPr id="53" name="直接连接符 52"/>
          <p:cNvCxnSpPr>
            <a:stCxn id="50" idx="2"/>
            <a:endCxn id="57" idx="6"/>
          </p:cNvCxnSpPr>
          <p:nvPr>
            <p:custDataLst>
              <p:tags r:id="rId1"/>
            </p:custDataLst>
          </p:nvPr>
        </p:nvCxnSpPr>
        <p:spPr>
          <a:xfrm flipH="1">
            <a:off x="5071103" y="3544746"/>
            <a:ext cx="469265" cy="3810"/>
          </a:xfrm>
          <a:prstGeom prst="line">
            <a:avLst/>
          </a:prstGeom>
          <a:ln w="38100">
            <a:solidFill>
              <a:srgbClr val="1F74AD"/>
            </a:solidFill>
          </a:ln>
        </p:spPr>
        <p:style>
          <a:lnRef idx="1">
            <a:srgbClr val="1F74AD"/>
          </a:lnRef>
          <a:fillRef idx="0">
            <a:srgbClr val="1F74AD"/>
          </a:fillRef>
          <a:effectRef idx="0">
            <a:srgbClr val="1F74AD"/>
          </a:effectRef>
          <a:fontRef idx="minor">
            <a:srgbClr val="000000"/>
          </a:fontRef>
        </p:style>
      </p:cxnSp>
      <p:cxnSp>
        <p:nvCxnSpPr>
          <p:cNvPr id="54" name="直接连接符 53"/>
          <p:cNvCxnSpPr>
            <a:stCxn id="50" idx="6"/>
            <a:endCxn id="61" idx="2"/>
          </p:cNvCxnSpPr>
          <p:nvPr>
            <p:custDataLst>
              <p:tags r:id="rId2"/>
            </p:custDataLst>
          </p:nvPr>
        </p:nvCxnSpPr>
        <p:spPr>
          <a:xfrm>
            <a:off x="7002695" y="3544499"/>
            <a:ext cx="468630" cy="3810"/>
          </a:xfrm>
          <a:prstGeom prst="line">
            <a:avLst/>
          </a:prstGeom>
          <a:ln w="38100">
            <a:solidFill>
              <a:schemeClr val="accent6"/>
            </a:solidFill>
          </a:ln>
        </p:spPr>
        <p:style>
          <a:lnRef idx="1">
            <a:srgbClr val="1F74AD"/>
          </a:lnRef>
          <a:fillRef idx="0">
            <a:srgbClr val="1F74AD"/>
          </a:fillRef>
          <a:effectRef idx="0">
            <a:srgbClr val="1F74AD"/>
          </a:effectRef>
          <a:fontRef idx="minor">
            <a:srgbClr val="000000"/>
          </a:fontRef>
        </p:style>
      </p:cxnSp>
      <p:grpSp>
        <p:nvGrpSpPr>
          <p:cNvPr id="55" name="组合 54"/>
          <p:cNvGrpSpPr/>
          <p:nvPr/>
        </p:nvGrpSpPr>
        <p:grpSpPr>
          <a:xfrm>
            <a:off x="2799002" y="3222683"/>
            <a:ext cx="2272108" cy="651250"/>
            <a:chOff x="2907940" y="2131825"/>
            <a:chExt cx="2272108" cy="651250"/>
          </a:xfrm>
        </p:grpSpPr>
        <p:sp>
          <p:nvSpPr>
            <p:cNvPr id="56" name="圆角矩形 2"/>
            <p:cNvSpPr/>
            <p:nvPr>
              <p:custDataLst>
                <p:tags r:id="rId8"/>
              </p:custDataLst>
            </p:nvPr>
          </p:nvSpPr>
          <p:spPr>
            <a:xfrm>
              <a:off x="2907940" y="2131825"/>
              <a:ext cx="2256761" cy="651249"/>
            </a:xfrm>
            <a:prstGeom prst="roundRect">
              <a:avLst>
                <a:gd name="adj" fmla="val 50000"/>
              </a:avLst>
            </a:prstGeom>
            <a:solidFill>
              <a:sysClr val="window" lastClr="FFFFFF"/>
            </a:solidFill>
            <a:ln w="38100">
              <a:solidFill>
                <a:srgbClr val="1F74AD"/>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lstStyle/>
            <a:p>
              <a:pPr>
                <a:lnSpc>
                  <a:spcPct val="130000"/>
                </a:lnSpc>
              </a:pPr>
              <a:endParaRPr lang="zh-CN" altLang="en-US" sz="2000" b="1" kern="0" spc="300" dirty="0">
                <a:solidFill>
                  <a:srgbClr val="000000"/>
                </a:solidFill>
                <a:cs typeface="+mn-ea"/>
                <a:sym typeface="+mn-lt"/>
              </a:endParaRPr>
            </a:p>
          </p:txBody>
        </p:sp>
        <p:sp>
          <p:nvSpPr>
            <p:cNvPr id="57" name="椭圆 56"/>
            <p:cNvSpPr/>
            <p:nvPr>
              <p:custDataLst>
                <p:tags r:id="rId9"/>
              </p:custDataLst>
            </p:nvPr>
          </p:nvSpPr>
          <p:spPr>
            <a:xfrm>
              <a:off x="4528799" y="2131826"/>
              <a:ext cx="651249" cy="651249"/>
            </a:xfrm>
            <a:prstGeom prst="ellipse">
              <a:avLst/>
            </a:prstGeom>
            <a:solidFill>
              <a:sysClr val="window" lastClr="FFFFFF"/>
            </a:solidFill>
            <a:ln w="38100">
              <a:solidFill>
                <a:srgbClr val="1F74AD"/>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lstStyle/>
            <a:p>
              <a:pPr algn="ctr">
                <a:lnSpc>
                  <a:spcPct val="130000"/>
                </a:lnSpc>
              </a:pPr>
              <a:endParaRPr lang="zh-CN" altLang="en-US">
                <a:cs typeface="+mn-ea"/>
                <a:sym typeface="+mn-lt"/>
              </a:endParaRPr>
            </a:p>
          </p:txBody>
        </p:sp>
        <p:sp>
          <p:nvSpPr>
            <p:cNvPr id="58" name="KSO_Shape"/>
            <p:cNvSpPr/>
            <p:nvPr>
              <p:custDataLst>
                <p:tags r:id="rId10"/>
              </p:custDataLst>
            </p:nvPr>
          </p:nvSpPr>
          <p:spPr bwMode="auto">
            <a:xfrm>
              <a:off x="4665380" y="2268407"/>
              <a:ext cx="378086" cy="378086"/>
            </a:xfrm>
            <a:custGeom>
              <a:avLst/>
              <a:gdLst>
                <a:gd name="T0" fmla="*/ 1395413 w 2219325"/>
                <a:gd name="T1" fmla="*/ 1938020 h 2219325"/>
                <a:gd name="T2" fmla="*/ 1388316 w 2219325"/>
                <a:gd name="T3" fmla="*/ 2002466 h 2219325"/>
                <a:gd name="T4" fmla="*/ 1670304 w 2219325"/>
                <a:gd name="T5" fmla="*/ 1858614 h 2219325"/>
                <a:gd name="T6" fmla="*/ 1150620 w 2219325"/>
                <a:gd name="T7" fmla="*/ 2015808 h 2219325"/>
                <a:gd name="T8" fmla="*/ 1286510 w 2219325"/>
                <a:gd name="T9" fmla="*/ 1931988 h 2219325"/>
                <a:gd name="T10" fmla="*/ 1400810 w 2219325"/>
                <a:gd name="T11" fmla="*/ 1758633 h 2219325"/>
                <a:gd name="T12" fmla="*/ 848360 w 2219325"/>
                <a:gd name="T13" fmla="*/ 1816418 h 2219325"/>
                <a:gd name="T14" fmla="*/ 969645 w 2219325"/>
                <a:gd name="T15" fmla="*/ 1966278 h 2219325"/>
                <a:gd name="T16" fmla="*/ 388339 w 2219325"/>
                <a:gd name="T17" fmla="*/ 1704282 h 2219325"/>
                <a:gd name="T18" fmla="*/ 625234 w 2219325"/>
                <a:gd name="T19" fmla="*/ 1909105 h 2219325"/>
                <a:gd name="T20" fmla="*/ 900095 w 2219325"/>
                <a:gd name="T21" fmla="*/ 2020749 h 2219325"/>
                <a:gd name="T22" fmla="*/ 793433 w 2219325"/>
                <a:gd name="T23" fmla="*/ 1894840 h 2219325"/>
                <a:gd name="T24" fmla="*/ 1611947 w 2219325"/>
                <a:gd name="T25" fmla="*/ 1244918 h 2219325"/>
                <a:gd name="T26" fmla="*/ 1898577 w 2219325"/>
                <a:gd name="T27" fmla="*/ 1613535 h 2219325"/>
                <a:gd name="T28" fmla="*/ 2016438 w 2219325"/>
                <a:gd name="T29" fmla="*/ 1342906 h 2219325"/>
                <a:gd name="T30" fmla="*/ 1464945 w 2219325"/>
                <a:gd name="T31" fmla="*/ 1588135 h 2219325"/>
                <a:gd name="T32" fmla="*/ 1527810 w 2219325"/>
                <a:gd name="T33" fmla="*/ 1182688 h 2219325"/>
                <a:gd name="T34" fmla="*/ 727393 w 2219325"/>
                <a:gd name="T35" fmla="*/ 1480820 h 2219325"/>
                <a:gd name="T36" fmla="*/ 185422 w 2219325"/>
                <a:gd name="T37" fmla="*/ 1251450 h 2219325"/>
                <a:gd name="T38" fmla="*/ 287674 w 2219325"/>
                <a:gd name="T39" fmla="*/ 1555032 h 2219325"/>
                <a:gd name="T40" fmla="*/ 619125 w 2219325"/>
                <a:gd name="T41" fmla="*/ 1365568 h 2219325"/>
                <a:gd name="T42" fmla="*/ 1581467 w 2219325"/>
                <a:gd name="T43" fmla="*/ 739458 h 2219325"/>
                <a:gd name="T44" fmla="*/ 2043430 w 2219325"/>
                <a:gd name="T45" fmla="*/ 1036784 h 2219325"/>
                <a:gd name="T46" fmla="*/ 1963406 w 2219325"/>
                <a:gd name="T47" fmla="*/ 723993 h 2219325"/>
                <a:gd name="T48" fmla="*/ 1522095 w 2219325"/>
                <a:gd name="T49" fmla="*/ 943928 h 2219325"/>
                <a:gd name="T50" fmla="*/ 762000 w 2219325"/>
                <a:gd name="T51" fmla="*/ 606108 h 2219325"/>
                <a:gd name="T52" fmla="*/ 692467 w 2219325"/>
                <a:gd name="T53" fmla="*/ 1005840 h 2219325"/>
                <a:gd name="T54" fmla="*/ 239406 w 2219325"/>
                <a:gd name="T55" fmla="*/ 765910 h 2219325"/>
                <a:gd name="T56" fmla="*/ 175580 w 2219325"/>
                <a:gd name="T57" fmla="*/ 1068705 h 2219325"/>
                <a:gd name="T58" fmla="*/ 649287 w 2219325"/>
                <a:gd name="T59" fmla="*/ 684848 h 2219325"/>
                <a:gd name="T60" fmla="*/ 1378267 w 2219325"/>
                <a:gd name="T61" fmla="*/ 416878 h 2219325"/>
                <a:gd name="T62" fmla="*/ 1258887 w 2219325"/>
                <a:gd name="T63" fmla="*/ 261303 h 2219325"/>
                <a:gd name="T64" fmla="*/ 1047750 w 2219325"/>
                <a:gd name="T65" fmla="*/ 209550 h 2219325"/>
                <a:gd name="T66" fmla="*/ 914400 w 2219325"/>
                <a:gd name="T67" fmla="*/ 307023 h 2219325"/>
                <a:gd name="T68" fmla="*/ 804545 w 2219325"/>
                <a:gd name="T69" fmla="*/ 491490 h 2219325"/>
                <a:gd name="T70" fmla="*/ 725264 w 2219325"/>
                <a:gd name="T71" fmla="*/ 255919 h 2219325"/>
                <a:gd name="T72" fmla="*/ 464869 w 2219325"/>
                <a:gd name="T73" fmla="*/ 431844 h 2219325"/>
                <a:gd name="T74" fmla="*/ 779145 w 2219325"/>
                <a:gd name="T75" fmla="*/ 348298 h 2219325"/>
                <a:gd name="T76" fmla="*/ 889635 w 2219325"/>
                <a:gd name="T77" fmla="*/ 207963 h 2219325"/>
                <a:gd name="T78" fmla="*/ 1403033 w 2219325"/>
                <a:gd name="T79" fmla="*/ 291783 h 2219325"/>
                <a:gd name="T80" fmla="*/ 1832574 w 2219325"/>
                <a:gd name="T81" fmla="*/ 513773 h 2219325"/>
                <a:gd name="T82" fmla="*/ 1595679 w 2219325"/>
                <a:gd name="T83" fmla="*/ 308950 h 2219325"/>
                <a:gd name="T84" fmla="*/ 1315730 w 2219325"/>
                <a:gd name="T85" fmla="*/ 196178 h 2219325"/>
                <a:gd name="T86" fmla="*/ 1465580 w 2219325"/>
                <a:gd name="T87" fmla="*/ 58420 h 2219325"/>
                <a:gd name="T88" fmla="*/ 1794510 w 2219325"/>
                <a:gd name="T89" fmla="*/ 236855 h 2219325"/>
                <a:gd name="T90" fmla="*/ 2044383 w 2219325"/>
                <a:gd name="T91" fmla="*/ 511493 h 2219325"/>
                <a:gd name="T92" fmla="*/ 2190750 w 2219325"/>
                <a:gd name="T93" fmla="*/ 859473 h 2219325"/>
                <a:gd name="T94" fmla="*/ 2210435 w 2219325"/>
                <a:gd name="T95" fmla="*/ 1250950 h 2219325"/>
                <a:gd name="T96" fmla="*/ 2097723 w 2219325"/>
                <a:gd name="T97" fmla="*/ 1614805 h 2219325"/>
                <a:gd name="T98" fmla="*/ 1875473 w 2219325"/>
                <a:gd name="T99" fmla="*/ 1913255 h 2219325"/>
                <a:gd name="T100" fmla="*/ 1566227 w 2219325"/>
                <a:gd name="T101" fmla="*/ 2121535 h 2219325"/>
                <a:gd name="T102" fmla="*/ 1195070 w 2219325"/>
                <a:gd name="T103" fmla="*/ 2215833 h 2219325"/>
                <a:gd name="T104" fmla="*/ 805815 w 2219325"/>
                <a:gd name="T105" fmla="*/ 2177098 h 2219325"/>
                <a:gd name="T106" fmla="*/ 467043 w 2219325"/>
                <a:gd name="T107" fmla="*/ 2014538 h 2219325"/>
                <a:gd name="T108" fmla="*/ 204787 w 2219325"/>
                <a:gd name="T109" fmla="*/ 1751965 h 2219325"/>
                <a:gd name="T110" fmla="*/ 42227 w 2219325"/>
                <a:gd name="T111" fmla="*/ 1413510 h 2219325"/>
                <a:gd name="T112" fmla="*/ 3175 w 2219325"/>
                <a:gd name="T113" fmla="*/ 1024255 h 2219325"/>
                <a:gd name="T114" fmla="*/ 97790 w 2219325"/>
                <a:gd name="T115" fmla="*/ 653098 h 2219325"/>
                <a:gd name="T116" fmla="*/ 306387 w 2219325"/>
                <a:gd name="T117" fmla="*/ 344488 h 2219325"/>
                <a:gd name="T118" fmla="*/ 604520 w 2219325"/>
                <a:gd name="T119" fmla="*/ 121603 h 2219325"/>
                <a:gd name="T120" fmla="*/ 968375 w 2219325"/>
                <a:gd name="T121" fmla="*/ 9208 h 2219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19325" h="2219325">
                  <a:moveTo>
                    <a:pt x="1522095" y="1695768"/>
                  </a:moveTo>
                  <a:lnTo>
                    <a:pt x="1510983" y="1725295"/>
                  </a:lnTo>
                  <a:lnTo>
                    <a:pt x="1499553" y="1754188"/>
                  </a:lnTo>
                  <a:lnTo>
                    <a:pt x="1487170" y="1781810"/>
                  </a:lnTo>
                  <a:lnTo>
                    <a:pt x="1474153" y="1808480"/>
                  </a:lnTo>
                  <a:lnTo>
                    <a:pt x="1461135" y="1834515"/>
                  </a:lnTo>
                  <a:lnTo>
                    <a:pt x="1447165" y="1859280"/>
                  </a:lnTo>
                  <a:lnTo>
                    <a:pt x="1439863" y="1871345"/>
                  </a:lnTo>
                  <a:lnTo>
                    <a:pt x="1432877" y="1883093"/>
                  </a:lnTo>
                  <a:lnTo>
                    <a:pt x="1425575" y="1894840"/>
                  </a:lnTo>
                  <a:lnTo>
                    <a:pt x="1417955" y="1905953"/>
                  </a:lnTo>
                  <a:lnTo>
                    <a:pt x="1410653" y="1917065"/>
                  </a:lnTo>
                  <a:lnTo>
                    <a:pt x="1403033" y="1927860"/>
                  </a:lnTo>
                  <a:lnTo>
                    <a:pt x="1395413" y="1938020"/>
                  </a:lnTo>
                  <a:lnTo>
                    <a:pt x="1387157" y="1948498"/>
                  </a:lnTo>
                  <a:lnTo>
                    <a:pt x="1379537" y="1958023"/>
                  </a:lnTo>
                  <a:lnTo>
                    <a:pt x="1371600" y="1967865"/>
                  </a:lnTo>
                  <a:lnTo>
                    <a:pt x="1363027" y="1977390"/>
                  </a:lnTo>
                  <a:lnTo>
                    <a:pt x="1355090" y="1986280"/>
                  </a:lnTo>
                  <a:lnTo>
                    <a:pt x="1346517" y="1994853"/>
                  </a:lnTo>
                  <a:lnTo>
                    <a:pt x="1337945" y="2003425"/>
                  </a:lnTo>
                  <a:lnTo>
                    <a:pt x="1329690" y="2011680"/>
                  </a:lnTo>
                  <a:lnTo>
                    <a:pt x="1320800" y="2019300"/>
                  </a:lnTo>
                  <a:lnTo>
                    <a:pt x="1318516" y="2021258"/>
                  </a:lnTo>
                  <a:lnTo>
                    <a:pt x="1321630" y="2020566"/>
                  </a:lnTo>
                  <a:lnTo>
                    <a:pt x="1344176" y="2015168"/>
                  </a:lnTo>
                  <a:lnTo>
                    <a:pt x="1366405" y="2008817"/>
                  </a:lnTo>
                  <a:lnTo>
                    <a:pt x="1388316" y="2002466"/>
                  </a:lnTo>
                  <a:lnTo>
                    <a:pt x="1410227" y="1995479"/>
                  </a:lnTo>
                  <a:lnTo>
                    <a:pt x="1431821" y="1987858"/>
                  </a:lnTo>
                  <a:lnTo>
                    <a:pt x="1453415" y="1979602"/>
                  </a:lnTo>
                  <a:lnTo>
                    <a:pt x="1474691" y="1971345"/>
                  </a:lnTo>
                  <a:lnTo>
                    <a:pt x="1495332" y="1962136"/>
                  </a:lnTo>
                  <a:lnTo>
                    <a:pt x="1515973" y="1952610"/>
                  </a:lnTo>
                  <a:lnTo>
                    <a:pt x="1536296" y="1942448"/>
                  </a:lnTo>
                  <a:lnTo>
                    <a:pt x="1556302" y="1931651"/>
                  </a:lnTo>
                  <a:lnTo>
                    <a:pt x="1575991" y="1920537"/>
                  </a:lnTo>
                  <a:lnTo>
                    <a:pt x="1595679" y="1909105"/>
                  </a:lnTo>
                  <a:lnTo>
                    <a:pt x="1614415" y="1897038"/>
                  </a:lnTo>
                  <a:lnTo>
                    <a:pt x="1633468" y="1884653"/>
                  </a:lnTo>
                  <a:lnTo>
                    <a:pt x="1652203" y="1872268"/>
                  </a:lnTo>
                  <a:lnTo>
                    <a:pt x="1670304" y="1858614"/>
                  </a:lnTo>
                  <a:lnTo>
                    <a:pt x="1687770" y="1845276"/>
                  </a:lnTo>
                  <a:lnTo>
                    <a:pt x="1705553" y="1830986"/>
                  </a:lnTo>
                  <a:lnTo>
                    <a:pt x="1722383" y="1816379"/>
                  </a:lnTo>
                  <a:lnTo>
                    <a:pt x="1739531" y="1801454"/>
                  </a:lnTo>
                  <a:lnTo>
                    <a:pt x="1756044" y="1786529"/>
                  </a:lnTo>
                  <a:lnTo>
                    <a:pt x="1771921" y="1770651"/>
                  </a:lnTo>
                  <a:lnTo>
                    <a:pt x="1787481" y="1754456"/>
                  </a:lnTo>
                  <a:lnTo>
                    <a:pt x="1802724" y="1737943"/>
                  </a:lnTo>
                  <a:lnTo>
                    <a:pt x="1817967" y="1721430"/>
                  </a:lnTo>
                  <a:lnTo>
                    <a:pt x="1832574" y="1704282"/>
                  </a:lnTo>
                  <a:lnTo>
                    <a:pt x="1839112" y="1695768"/>
                  </a:lnTo>
                  <a:lnTo>
                    <a:pt x="1522095" y="1695768"/>
                  </a:lnTo>
                  <a:close/>
                  <a:moveTo>
                    <a:pt x="1150620" y="1695768"/>
                  </a:moveTo>
                  <a:lnTo>
                    <a:pt x="1150620" y="2015808"/>
                  </a:lnTo>
                  <a:lnTo>
                    <a:pt x="1160780" y="2012950"/>
                  </a:lnTo>
                  <a:lnTo>
                    <a:pt x="1170940" y="2010093"/>
                  </a:lnTo>
                  <a:lnTo>
                    <a:pt x="1181100" y="2006600"/>
                  </a:lnTo>
                  <a:lnTo>
                    <a:pt x="1191260" y="2002155"/>
                  </a:lnTo>
                  <a:lnTo>
                    <a:pt x="1201103" y="1997393"/>
                  </a:lnTo>
                  <a:lnTo>
                    <a:pt x="1210945" y="1992313"/>
                  </a:lnTo>
                  <a:lnTo>
                    <a:pt x="1220787" y="1986598"/>
                  </a:lnTo>
                  <a:lnTo>
                    <a:pt x="1230313" y="1979930"/>
                  </a:lnTo>
                  <a:lnTo>
                    <a:pt x="1240155" y="1973580"/>
                  </a:lnTo>
                  <a:lnTo>
                    <a:pt x="1249680" y="1966278"/>
                  </a:lnTo>
                  <a:lnTo>
                    <a:pt x="1258887" y="1958340"/>
                  </a:lnTo>
                  <a:lnTo>
                    <a:pt x="1268095" y="1950085"/>
                  </a:lnTo>
                  <a:lnTo>
                    <a:pt x="1277303" y="1941195"/>
                  </a:lnTo>
                  <a:lnTo>
                    <a:pt x="1286510" y="1931988"/>
                  </a:lnTo>
                  <a:lnTo>
                    <a:pt x="1295400" y="1922463"/>
                  </a:lnTo>
                  <a:lnTo>
                    <a:pt x="1304607" y="1912303"/>
                  </a:lnTo>
                  <a:lnTo>
                    <a:pt x="1313180" y="1902143"/>
                  </a:lnTo>
                  <a:lnTo>
                    <a:pt x="1321753" y="1890713"/>
                  </a:lnTo>
                  <a:lnTo>
                    <a:pt x="1330325" y="1879283"/>
                  </a:lnTo>
                  <a:lnTo>
                    <a:pt x="1338897" y="1867853"/>
                  </a:lnTo>
                  <a:lnTo>
                    <a:pt x="1346835" y="1855470"/>
                  </a:lnTo>
                  <a:lnTo>
                    <a:pt x="1355090" y="1842770"/>
                  </a:lnTo>
                  <a:lnTo>
                    <a:pt x="1363027" y="1829753"/>
                  </a:lnTo>
                  <a:lnTo>
                    <a:pt x="1370647" y="1816418"/>
                  </a:lnTo>
                  <a:lnTo>
                    <a:pt x="1378267" y="1802448"/>
                  </a:lnTo>
                  <a:lnTo>
                    <a:pt x="1386205" y="1788160"/>
                  </a:lnTo>
                  <a:lnTo>
                    <a:pt x="1393507" y="1773555"/>
                  </a:lnTo>
                  <a:lnTo>
                    <a:pt x="1400810" y="1758633"/>
                  </a:lnTo>
                  <a:lnTo>
                    <a:pt x="1407477" y="1743710"/>
                  </a:lnTo>
                  <a:lnTo>
                    <a:pt x="1414463" y="1727835"/>
                  </a:lnTo>
                  <a:lnTo>
                    <a:pt x="1421447" y="1711643"/>
                  </a:lnTo>
                  <a:lnTo>
                    <a:pt x="1428115" y="1695768"/>
                  </a:lnTo>
                  <a:lnTo>
                    <a:pt x="1150620" y="1695768"/>
                  </a:lnTo>
                  <a:close/>
                  <a:moveTo>
                    <a:pt x="791210" y="1695768"/>
                  </a:moveTo>
                  <a:lnTo>
                    <a:pt x="797560" y="1711643"/>
                  </a:lnTo>
                  <a:lnTo>
                    <a:pt x="804545" y="1727835"/>
                  </a:lnTo>
                  <a:lnTo>
                    <a:pt x="811213" y="1743710"/>
                  </a:lnTo>
                  <a:lnTo>
                    <a:pt x="818515" y="1758633"/>
                  </a:lnTo>
                  <a:lnTo>
                    <a:pt x="825817" y="1773555"/>
                  </a:lnTo>
                  <a:lnTo>
                    <a:pt x="833120" y="1788160"/>
                  </a:lnTo>
                  <a:lnTo>
                    <a:pt x="840740" y="1802448"/>
                  </a:lnTo>
                  <a:lnTo>
                    <a:pt x="848360" y="1816418"/>
                  </a:lnTo>
                  <a:lnTo>
                    <a:pt x="855980" y="1829753"/>
                  </a:lnTo>
                  <a:lnTo>
                    <a:pt x="864235" y="1842770"/>
                  </a:lnTo>
                  <a:lnTo>
                    <a:pt x="872173" y="1855470"/>
                  </a:lnTo>
                  <a:lnTo>
                    <a:pt x="880427" y="1867853"/>
                  </a:lnTo>
                  <a:lnTo>
                    <a:pt x="888683" y="1879283"/>
                  </a:lnTo>
                  <a:lnTo>
                    <a:pt x="897255" y="1890713"/>
                  </a:lnTo>
                  <a:lnTo>
                    <a:pt x="906145" y="1902143"/>
                  </a:lnTo>
                  <a:lnTo>
                    <a:pt x="914400" y="1912303"/>
                  </a:lnTo>
                  <a:lnTo>
                    <a:pt x="923290" y="1922463"/>
                  </a:lnTo>
                  <a:lnTo>
                    <a:pt x="932497" y="1931988"/>
                  </a:lnTo>
                  <a:lnTo>
                    <a:pt x="941387" y="1941195"/>
                  </a:lnTo>
                  <a:lnTo>
                    <a:pt x="950595" y="1950085"/>
                  </a:lnTo>
                  <a:lnTo>
                    <a:pt x="960120" y="1958340"/>
                  </a:lnTo>
                  <a:lnTo>
                    <a:pt x="969645" y="1966278"/>
                  </a:lnTo>
                  <a:lnTo>
                    <a:pt x="979170" y="1973580"/>
                  </a:lnTo>
                  <a:lnTo>
                    <a:pt x="988695" y="1979930"/>
                  </a:lnTo>
                  <a:lnTo>
                    <a:pt x="998220" y="1986598"/>
                  </a:lnTo>
                  <a:lnTo>
                    <a:pt x="1008380" y="1992313"/>
                  </a:lnTo>
                  <a:lnTo>
                    <a:pt x="1017905" y="1997393"/>
                  </a:lnTo>
                  <a:lnTo>
                    <a:pt x="1027747" y="2002155"/>
                  </a:lnTo>
                  <a:lnTo>
                    <a:pt x="1037907" y="2006600"/>
                  </a:lnTo>
                  <a:lnTo>
                    <a:pt x="1047750" y="2010093"/>
                  </a:lnTo>
                  <a:lnTo>
                    <a:pt x="1058227" y="2012950"/>
                  </a:lnTo>
                  <a:lnTo>
                    <a:pt x="1068705" y="2015808"/>
                  </a:lnTo>
                  <a:lnTo>
                    <a:pt x="1068705" y="1695768"/>
                  </a:lnTo>
                  <a:lnTo>
                    <a:pt x="791210" y="1695768"/>
                  </a:lnTo>
                  <a:close/>
                  <a:moveTo>
                    <a:pt x="381497" y="1695768"/>
                  </a:moveTo>
                  <a:lnTo>
                    <a:pt x="388339" y="1704282"/>
                  </a:lnTo>
                  <a:lnTo>
                    <a:pt x="402946" y="1721430"/>
                  </a:lnTo>
                  <a:lnTo>
                    <a:pt x="417871" y="1737943"/>
                  </a:lnTo>
                  <a:lnTo>
                    <a:pt x="432796" y="1754456"/>
                  </a:lnTo>
                  <a:lnTo>
                    <a:pt x="448674" y="1770651"/>
                  </a:lnTo>
                  <a:lnTo>
                    <a:pt x="464869" y="1786529"/>
                  </a:lnTo>
                  <a:lnTo>
                    <a:pt x="481382" y="1801454"/>
                  </a:lnTo>
                  <a:lnTo>
                    <a:pt x="497895" y="1816379"/>
                  </a:lnTo>
                  <a:lnTo>
                    <a:pt x="515043" y="1830986"/>
                  </a:lnTo>
                  <a:lnTo>
                    <a:pt x="532826" y="1845276"/>
                  </a:lnTo>
                  <a:lnTo>
                    <a:pt x="550609" y="1858614"/>
                  </a:lnTo>
                  <a:lnTo>
                    <a:pt x="568709" y="1872268"/>
                  </a:lnTo>
                  <a:lnTo>
                    <a:pt x="587128" y="1884653"/>
                  </a:lnTo>
                  <a:lnTo>
                    <a:pt x="605863" y="1897038"/>
                  </a:lnTo>
                  <a:lnTo>
                    <a:pt x="625234" y="1909105"/>
                  </a:lnTo>
                  <a:lnTo>
                    <a:pt x="644605" y="1920537"/>
                  </a:lnTo>
                  <a:lnTo>
                    <a:pt x="664293" y="1931651"/>
                  </a:lnTo>
                  <a:lnTo>
                    <a:pt x="684299" y="1942448"/>
                  </a:lnTo>
                  <a:lnTo>
                    <a:pt x="704623" y="1952610"/>
                  </a:lnTo>
                  <a:lnTo>
                    <a:pt x="725264" y="1962136"/>
                  </a:lnTo>
                  <a:lnTo>
                    <a:pt x="746222" y="1971345"/>
                  </a:lnTo>
                  <a:lnTo>
                    <a:pt x="767181" y="1979602"/>
                  </a:lnTo>
                  <a:lnTo>
                    <a:pt x="788457" y="1987858"/>
                  </a:lnTo>
                  <a:lnTo>
                    <a:pt x="810368" y="1995479"/>
                  </a:lnTo>
                  <a:lnTo>
                    <a:pt x="832279" y="2002466"/>
                  </a:lnTo>
                  <a:lnTo>
                    <a:pt x="854190" y="2008817"/>
                  </a:lnTo>
                  <a:lnTo>
                    <a:pt x="876419" y="2015168"/>
                  </a:lnTo>
                  <a:lnTo>
                    <a:pt x="899283" y="2020566"/>
                  </a:lnTo>
                  <a:lnTo>
                    <a:pt x="900095" y="2020749"/>
                  </a:lnTo>
                  <a:lnTo>
                    <a:pt x="898525" y="2019300"/>
                  </a:lnTo>
                  <a:lnTo>
                    <a:pt x="889635" y="2011680"/>
                  </a:lnTo>
                  <a:lnTo>
                    <a:pt x="881063" y="2003425"/>
                  </a:lnTo>
                  <a:lnTo>
                    <a:pt x="872490" y="1994853"/>
                  </a:lnTo>
                  <a:lnTo>
                    <a:pt x="864235" y="1986280"/>
                  </a:lnTo>
                  <a:lnTo>
                    <a:pt x="855980" y="1977390"/>
                  </a:lnTo>
                  <a:lnTo>
                    <a:pt x="847725" y="1967865"/>
                  </a:lnTo>
                  <a:lnTo>
                    <a:pt x="839470" y="1958023"/>
                  </a:lnTo>
                  <a:lnTo>
                    <a:pt x="831850" y="1948498"/>
                  </a:lnTo>
                  <a:lnTo>
                    <a:pt x="823913" y="1938020"/>
                  </a:lnTo>
                  <a:lnTo>
                    <a:pt x="816293" y="1927860"/>
                  </a:lnTo>
                  <a:lnTo>
                    <a:pt x="808355" y="1917065"/>
                  </a:lnTo>
                  <a:lnTo>
                    <a:pt x="801053" y="1905953"/>
                  </a:lnTo>
                  <a:lnTo>
                    <a:pt x="793433" y="1894840"/>
                  </a:lnTo>
                  <a:lnTo>
                    <a:pt x="786130" y="1883093"/>
                  </a:lnTo>
                  <a:lnTo>
                    <a:pt x="779145" y="1871345"/>
                  </a:lnTo>
                  <a:lnTo>
                    <a:pt x="771843" y="1859280"/>
                  </a:lnTo>
                  <a:lnTo>
                    <a:pt x="758190" y="1834515"/>
                  </a:lnTo>
                  <a:lnTo>
                    <a:pt x="745173" y="1808480"/>
                  </a:lnTo>
                  <a:lnTo>
                    <a:pt x="731837" y="1781810"/>
                  </a:lnTo>
                  <a:lnTo>
                    <a:pt x="719773" y="1754188"/>
                  </a:lnTo>
                  <a:lnTo>
                    <a:pt x="708025" y="1725295"/>
                  </a:lnTo>
                  <a:lnTo>
                    <a:pt x="696913" y="1695768"/>
                  </a:lnTo>
                  <a:lnTo>
                    <a:pt x="381497" y="1695768"/>
                  </a:lnTo>
                  <a:close/>
                  <a:moveTo>
                    <a:pt x="1615757" y="1150938"/>
                  </a:moveTo>
                  <a:lnTo>
                    <a:pt x="1615123" y="1182688"/>
                  </a:lnTo>
                  <a:lnTo>
                    <a:pt x="1613535" y="1213803"/>
                  </a:lnTo>
                  <a:lnTo>
                    <a:pt x="1611947" y="1244918"/>
                  </a:lnTo>
                  <a:lnTo>
                    <a:pt x="1609725" y="1275715"/>
                  </a:lnTo>
                  <a:lnTo>
                    <a:pt x="1607185" y="1305878"/>
                  </a:lnTo>
                  <a:lnTo>
                    <a:pt x="1603693" y="1336040"/>
                  </a:lnTo>
                  <a:lnTo>
                    <a:pt x="1600200" y="1365568"/>
                  </a:lnTo>
                  <a:lnTo>
                    <a:pt x="1596073" y="1394778"/>
                  </a:lnTo>
                  <a:lnTo>
                    <a:pt x="1591627" y="1423670"/>
                  </a:lnTo>
                  <a:lnTo>
                    <a:pt x="1586547" y="1451928"/>
                  </a:lnTo>
                  <a:lnTo>
                    <a:pt x="1581467" y="1479868"/>
                  </a:lnTo>
                  <a:lnTo>
                    <a:pt x="1576070" y="1507808"/>
                  </a:lnTo>
                  <a:lnTo>
                    <a:pt x="1569720" y="1534478"/>
                  </a:lnTo>
                  <a:lnTo>
                    <a:pt x="1563370" y="1561465"/>
                  </a:lnTo>
                  <a:lnTo>
                    <a:pt x="1556385" y="1587500"/>
                  </a:lnTo>
                  <a:lnTo>
                    <a:pt x="1549083" y="1613535"/>
                  </a:lnTo>
                  <a:lnTo>
                    <a:pt x="1898577" y="1613535"/>
                  </a:lnTo>
                  <a:lnTo>
                    <a:pt x="1898625" y="1613462"/>
                  </a:lnTo>
                  <a:lnTo>
                    <a:pt x="1910375" y="1594091"/>
                  </a:lnTo>
                  <a:lnTo>
                    <a:pt x="1922124" y="1574720"/>
                  </a:lnTo>
                  <a:lnTo>
                    <a:pt x="1933239" y="1555032"/>
                  </a:lnTo>
                  <a:lnTo>
                    <a:pt x="1943401" y="1535026"/>
                  </a:lnTo>
                  <a:lnTo>
                    <a:pt x="1953880" y="1514703"/>
                  </a:lnTo>
                  <a:lnTo>
                    <a:pt x="1963406" y="1493744"/>
                  </a:lnTo>
                  <a:lnTo>
                    <a:pt x="1972298" y="1473103"/>
                  </a:lnTo>
                  <a:lnTo>
                    <a:pt x="1981189" y="1452145"/>
                  </a:lnTo>
                  <a:lnTo>
                    <a:pt x="1989128" y="1430868"/>
                  </a:lnTo>
                  <a:lnTo>
                    <a:pt x="1997067" y="1408957"/>
                  </a:lnTo>
                  <a:lnTo>
                    <a:pt x="2003736" y="1387364"/>
                  </a:lnTo>
                  <a:lnTo>
                    <a:pt x="2010404" y="1365135"/>
                  </a:lnTo>
                  <a:lnTo>
                    <a:pt x="2016438" y="1342906"/>
                  </a:lnTo>
                  <a:lnTo>
                    <a:pt x="2021836" y="1320042"/>
                  </a:lnTo>
                  <a:lnTo>
                    <a:pt x="2026917" y="1297496"/>
                  </a:lnTo>
                  <a:lnTo>
                    <a:pt x="2031681" y="1274949"/>
                  </a:lnTo>
                  <a:lnTo>
                    <a:pt x="2035491" y="1251450"/>
                  </a:lnTo>
                  <a:lnTo>
                    <a:pt x="2038349" y="1228269"/>
                  </a:lnTo>
                  <a:lnTo>
                    <a:pt x="2041207" y="1204770"/>
                  </a:lnTo>
                  <a:lnTo>
                    <a:pt x="2043430" y="1180953"/>
                  </a:lnTo>
                  <a:lnTo>
                    <a:pt x="2044700" y="1157137"/>
                  </a:lnTo>
                  <a:lnTo>
                    <a:pt x="2044945" y="1150938"/>
                  </a:lnTo>
                  <a:lnTo>
                    <a:pt x="1615757" y="1150938"/>
                  </a:lnTo>
                  <a:close/>
                  <a:moveTo>
                    <a:pt x="1150620" y="1150938"/>
                  </a:moveTo>
                  <a:lnTo>
                    <a:pt x="1150620" y="1613535"/>
                  </a:lnTo>
                  <a:lnTo>
                    <a:pt x="1456690" y="1613535"/>
                  </a:lnTo>
                  <a:lnTo>
                    <a:pt x="1464945" y="1588135"/>
                  </a:lnTo>
                  <a:lnTo>
                    <a:pt x="1472247" y="1561783"/>
                  </a:lnTo>
                  <a:lnTo>
                    <a:pt x="1479233" y="1535430"/>
                  </a:lnTo>
                  <a:lnTo>
                    <a:pt x="1485583" y="1508125"/>
                  </a:lnTo>
                  <a:lnTo>
                    <a:pt x="1491615" y="1480820"/>
                  </a:lnTo>
                  <a:lnTo>
                    <a:pt x="1497013" y="1452880"/>
                  </a:lnTo>
                  <a:lnTo>
                    <a:pt x="1502410" y="1423988"/>
                  </a:lnTo>
                  <a:lnTo>
                    <a:pt x="1507490" y="1395095"/>
                  </a:lnTo>
                  <a:lnTo>
                    <a:pt x="1511617" y="1365885"/>
                  </a:lnTo>
                  <a:lnTo>
                    <a:pt x="1515745" y="1336358"/>
                  </a:lnTo>
                  <a:lnTo>
                    <a:pt x="1518920" y="1305878"/>
                  </a:lnTo>
                  <a:lnTo>
                    <a:pt x="1522095" y="1275715"/>
                  </a:lnTo>
                  <a:lnTo>
                    <a:pt x="1524317" y="1244918"/>
                  </a:lnTo>
                  <a:lnTo>
                    <a:pt x="1526857" y="1213803"/>
                  </a:lnTo>
                  <a:lnTo>
                    <a:pt x="1527810" y="1182688"/>
                  </a:lnTo>
                  <a:lnTo>
                    <a:pt x="1529080" y="1150938"/>
                  </a:lnTo>
                  <a:lnTo>
                    <a:pt x="1150620" y="1150938"/>
                  </a:lnTo>
                  <a:close/>
                  <a:moveTo>
                    <a:pt x="690245" y="1150938"/>
                  </a:moveTo>
                  <a:lnTo>
                    <a:pt x="691197" y="1182688"/>
                  </a:lnTo>
                  <a:lnTo>
                    <a:pt x="692467" y="1213803"/>
                  </a:lnTo>
                  <a:lnTo>
                    <a:pt x="694690" y="1244918"/>
                  </a:lnTo>
                  <a:lnTo>
                    <a:pt x="696913" y="1275715"/>
                  </a:lnTo>
                  <a:lnTo>
                    <a:pt x="700087" y="1305878"/>
                  </a:lnTo>
                  <a:lnTo>
                    <a:pt x="703580" y="1336358"/>
                  </a:lnTo>
                  <a:lnTo>
                    <a:pt x="707390" y="1365885"/>
                  </a:lnTo>
                  <a:lnTo>
                    <a:pt x="711517" y="1395095"/>
                  </a:lnTo>
                  <a:lnTo>
                    <a:pt x="716597" y="1423988"/>
                  </a:lnTo>
                  <a:lnTo>
                    <a:pt x="721677" y="1452880"/>
                  </a:lnTo>
                  <a:lnTo>
                    <a:pt x="727393" y="1480820"/>
                  </a:lnTo>
                  <a:lnTo>
                    <a:pt x="733425" y="1508125"/>
                  </a:lnTo>
                  <a:lnTo>
                    <a:pt x="740093" y="1535430"/>
                  </a:lnTo>
                  <a:lnTo>
                    <a:pt x="747077" y="1561783"/>
                  </a:lnTo>
                  <a:lnTo>
                    <a:pt x="754380" y="1588135"/>
                  </a:lnTo>
                  <a:lnTo>
                    <a:pt x="762000" y="1613535"/>
                  </a:lnTo>
                  <a:lnTo>
                    <a:pt x="1068705" y="1613535"/>
                  </a:lnTo>
                  <a:lnTo>
                    <a:pt x="1068705" y="1150938"/>
                  </a:lnTo>
                  <a:lnTo>
                    <a:pt x="690245" y="1150938"/>
                  </a:lnTo>
                  <a:close/>
                  <a:moveTo>
                    <a:pt x="175650" y="1150938"/>
                  </a:moveTo>
                  <a:lnTo>
                    <a:pt x="175895" y="1157137"/>
                  </a:lnTo>
                  <a:lnTo>
                    <a:pt x="177165" y="1180953"/>
                  </a:lnTo>
                  <a:lnTo>
                    <a:pt x="179706" y="1204770"/>
                  </a:lnTo>
                  <a:lnTo>
                    <a:pt x="182246" y="1228269"/>
                  </a:lnTo>
                  <a:lnTo>
                    <a:pt x="185422" y="1251450"/>
                  </a:lnTo>
                  <a:lnTo>
                    <a:pt x="189232" y="1274949"/>
                  </a:lnTo>
                  <a:lnTo>
                    <a:pt x="193678" y="1297496"/>
                  </a:lnTo>
                  <a:lnTo>
                    <a:pt x="198759" y="1320042"/>
                  </a:lnTo>
                  <a:lnTo>
                    <a:pt x="204158" y="1342906"/>
                  </a:lnTo>
                  <a:lnTo>
                    <a:pt x="210191" y="1365135"/>
                  </a:lnTo>
                  <a:lnTo>
                    <a:pt x="216860" y="1387364"/>
                  </a:lnTo>
                  <a:lnTo>
                    <a:pt x="223846" y="1408957"/>
                  </a:lnTo>
                  <a:lnTo>
                    <a:pt x="231467" y="1430868"/>
                  </a:lnTo>
                  <a:lnTo>
                    <a:pt x="239406" y="1452145"/>
                  </a:lnTo>
                  <a:lnTo>
                    <a:pt x="248298" y="1473103"/>
                  </a:lnTo>
                  <a:lnTo>
                    <a:pt x="257189" y="1493744"/>
                  </a:lnTo>
                  <a:lnTo>
                    <a:pt x="266716" y="1514703"/>
                  </a:lnTo>
                  <a:lnTo>
                    <a:pt x="277195" y="1535026"/>
                  </a:lnTo>
                  <a:lnTo>
                    <a:pt x="287674" y="1555032"/>
                  </a:lnTo>
                  <a:lnTo>
                    <a:pt x="298789" y="1574720"/>
                  </a:lnTo>
                  <a:lnTo>
                    <a:pt x="310221" y="1594091"/>
                  </a:lnTo>
                  <a:lnTo>
                    <a:pt x="322288" y="1613462"/>
                  </a:lnTo>
                  <a:lnTo>
                    <a:pt x="322335" y="1613535"/>
                  </a:lnTo>
                  <a:lnTo>
                    <a:pt x="670243" y="1613535"/>
                  </a:lnTo>
                  <a:lnTo>
                    <a:pt x="662940" y="1587500"/>
                  </a:lnTo>
                  <a:lnTo>
                    <a:pt x="655955" y="1561465"/>
                  </a:lnTo>
                  <a:lnTo>
                    <a:pt x="649287" y="1534478"/>
                  </a:lnTo>
                  <a:lnTo>
                    <a:pt x="643255" y="1507808"/>
                  </a:lnTo>
                  <a:lnTo>
                    <a:pt x="637540" y="1479868"/>
                  </a:lnTo>
                  <a:lnTo>
                    <a:pt x="632460" y="1451928"/>
                  </a:lnTo>
                  <a:lnTo>
                    <a:pt x="627380" y="1423670"/>
                  </a:lnTo>
                  <a:lnTo>
                    <a:pt x="622935" y="1394778"/>
                  </a:lnTo>
                  <a:lnTo>
                    <a:pt x="619125" y="1365568"/>
                  </a:lnTo>
                  <a:lnTo>
                    <a:pt x="614997" y="1336040"/>
                  </a:lnTo>
                  <a:lnTo>
                    <a:pt x="612140" y="1305878"/>
                  </a:lnTo>
                  <a:lnTo>
                    <a:pt x="609283" y="1275715"/>
                  </a:lnTo>
                  <a:lnTo>
                    <a:pt x="607060" y="1244918"/>
                  </a:lnTo>
                  <a:lnTo>
                    <a:pt x="605155" y="1213803"/>
                  </a:lnTo>
                  <a:lnTo>
                    <a:pt x="603885" y="1182688"/>
                  </a:lnTo>
                  <a:lnTo>
                    <a:pt x="603250" y="1150938"/>
                  </a:lnTo>
                  <a:lnTo>
                    <a:pt x="175650" y="1150938"/>
                  </a:lnTo>
                  <a:close/>
                  <a:moveTo>
                    <a:pt x="1549083" y="606108"/>
                  </a:moveTo>
                  <a:lnTo>
                    <a:pt x="1556385" y="631825"/>
                  </a:lnTo>
                  <a:lnTo>
                    <a:pt x="1563370" y="657860"/>
                  </a:lnTo>
                  <a:lnTo>
                    <a:pt x="1569720" y="684848"/>
                  </a:lnTo>
                  <a:lnTo>
                    <a:pt x="1576070" y="712153"/>
                  </a:lnTo>
                  <a:lnTo>
                    <a:pt x="1581467" y="739458"/>
                  </a:lnTo>
                  <a:lnTo>
                    <a:pt x="1586547" y="767398"/>
                  </a:lnTo>
                  <a:lnTo>
                    <a:pt x="1591627" y="795973"/>
                  </a:lnTo>
                  <a:lnTo>
                    <a:pt x="1596073" y="824865"/>
                  </a:lnTo>
                  <a:lnTo>
                    <a:pt x="1600200" y="854393"/>
                  </a:lnTo>
                  <a:lnTo>
                    <a:pt x="1603693" y="883920"/>
                  </a:lnTo>
                  <a:lnTo>
                    <a:pt x="1607185" y="914083"/>
                  </a:lnTo>
                  <a:lnTo>
                    <a:pt x="1609725" y="944245"/>
                  </a:lnTo>
                  <a:lnTo>
                    <a:pt x="1611947" y="974725"/>
                  </a:lnTo>
                  <a:lnTo>
                    <a:pt x="1613535" y="1005840"/>
                  </a:lnTo>
                  <a:lnTo>
                    <a:pt x="1615123" y="1036955"/>
                  </a:lnTo>
                  <a:lnTo>
                    <a:pt x="1615757" y="1068705"/>
                  </a:lnTo>
                  <a:lnTo>
                    <a:pt x="2045016" y="1068705"/>
                  </a:lnTo>
                  <a:lnTo>
                    <a:pt x="2044700" y="1060601"/>
                  </a:lnTo>
                  <a:lnTo>
                    <a:pt x="2043430" y="1036784"/>
                  </a:lnTo>
                  <a:lnTo>
                    <a:pt x="2041207" y="1013285"/>
                  </a:lnTo>
                  <a:lnTo>
                    <a:pt x="2038349" y="990104"/>
                  </a:lnTo>
                  <a:lnTo>
                    <a:pt x="2035491" y="966605"/>
                  </a:lnTo>
                  <a:lnTo>
                    <a:pt x="2031681" y="943423"/>
                  </a:lnTo>
                  <a:lnTo>
                    <a:pt x="2026917" y="920559"/>
                  </a:lnTo>
                  <a:lnTo>
                    <a:pt x="2021836" y="897695"/>
                  </a:lnTo>
                  <a:lnTo>
                    <a:pt x="2016438" y="875149"/>
                  </a:lnTo>
                  <a:lnTo>
                    <a:pt x="2010404" y="852920"/>
                  </a:lnTo>
                  <a:lnTo>
                    <a:pt x="2003736" y="831009"/>
                  </a:lnTo>
                  <a:lnTo>
                    <a:pt x="1997067" y="809098"/>
                  </a:lnTo>
                  <a:lnTo>
                    <a:pt x="1989128" y="787504"/>
                  </a:lnTo>
                  <a:lnTo>
                    <a:pt x="1981189" y="765910"/>
                  </a:lnTo>
                  <a:lnTo>
                    <a:pt x="1972298" y="744634"/>
                  </a:lnTo>
                  <a:lnTo>
                    <a:pt x="1963406" y="723993"/>
                  </a:lnTo>
                  <a:lnTo>
                    <a:pt x="1953880" y="703352"/>
                  </a:lnTo>
                  <a:lnTo>
                    <a:pt x="1943401" y="683029"/>
                  </a:lnTo>
                  <a:lnTo>
                    <a:pt x="1933239" y="663023"/>
                  </a:lnTo>
                  <a:lnTo>
                    <a:pt x="1922124" y="643335"/>
                  </a:lnTo>
                  <a:lnTo>
                    <a:pt x="1910375" y="623646"/>
                  </a:lnTo>
                  <a:lnTo>
                    <a:pt x="1899375" y="606108"/>
                  </a:lnTo>
                  <a:lnTo>
                    <a:pt x="1549083" y="606108"/>
                  </a:lnTo>
                  <a:close/>
                  <a:moveTo>
                    <a:pt x="1150620" y="606108"/>
                  </a:moveTo>
                  <a:lnTo>
                    <a:pt x="1150620" y="1068705"/>
                  </a:lnTo>
                  <a:lnTo>
                    <a:pt x="1529080" y="1068705"/>
                  </a:lnTo>
                  <a:lnTo>
                    <a:pt x="1527810" y="1036955"/>
                  </a:lnTo>
                  <a:lnTo>
                    <a:pt x="1526857" y="1005840"/>
                  </a:lnTo>
                  <a:lnTo>
                    <a:pt x="1524317" y="974725"/>
                  </a:lnTo>
                  <a:lnTo>
                    <a:pt x="1522095" y="943928"/>
                  </a:lnTo>
                  <a:lnTo>
                    <a:pt x="1518920" y="913448"/>
                  </a:lnTo>
                  <a:lnTo>
                    <a:pt x="1515745" y="883603"/>
                  </a:lnTo>
                  <a:lnTo>
                    <a:pt x="1511617" y="853758"/>
                  </a:lnTo>
                  <a:lnTo>
                    <a:pt x="1507490" y="824548"/>
                  </a:lnTo>
                  <a:lnTo>
                    <a:pt x="1502410" y="795655"/>
                  </a:lnTo>
                  <a:lnTo>
                    <a:pt x="1497013" y="767080"/>
                  </a:lnTo>
                  <a:lnTo>
                    <a:pt x="1491615" y="739140"/>
                  </a:lnTo>
                  <a:lnTo>
                    <a:pt x="1485583" y="711518"/>
                  </a:lnTo>
                  <a:lnTo>
                    <a:pt x="1479233" y="684213"/>
                  </a:lnTo>
                  <a:lnTo>
                    <a:pt x="1472247" y="657543"/>
                  </a:lnTo>
                  <a:lnTo>
                    <a:pt x="1464945" y="631508"/>
                  </a:lnTo>
                  <a:lnTo>
                    <a:pt x="1456690" y="606108"/>
                  </a:lnTo>
                  <a:lnTo>
                    <a:pt x="1150620" y="606108"/>
                  </a:lnTo>
                  <a:close/>
                  <a:moveTo>
                    <a:pt x="762000" y="606108"/>
                  </a:moveTo>
                  <a:lnTo>
                    <a:pt x="754380" y="631508"/>
                  </a:lnTo>
                  <a:lnTo>
                    <a:pt x="747077" y="657543"/>
                  </a:lnTo>
                  <a:lnTo>
                    <a:pt x="740093" y="684213"/>
                  </a:lnTo>
                  <a:lnTo>
                    <a:pt x="733425" y="711518"/>
                  </a:lnTo>
                  <a:lnTo>
                    <a:pt x="727393" y="739140"/>
                  </a:lnTo>
                  <a:lnTo>
                    <a:pt x="721677" y="767080"/>
                  </a:lnTo>
                  <a:lnTo>
                    <a:pt x="716597" y="795655"/>
                  </a:lnTo>
                  <a:lnTo>
                    <a:pt x="711517" y="824548"/>
                  </a:lnTo>
                  <a:lnTo>
                    <a:pt x="707390" y="853758"/>
                  </a:lnTo>
                  <a:lnTo>
                    <a:pt x="703580" y="883603"/>
                  </a:lnTo>
                  <a:lnTo>
                    <a:pt x="700087" y="913448"/>
                  </a:lnTo>
                  <a:lnTo>
                    <a:pt x="696913" y="943928"/>
                  </a:lnTo>
                  <a:lnTo>
                    <a:pt x="694690" y="974725"/>
                  </a:lnTo>
                  <a:lnTo>
                    <a:pt x="692467" y="1005840"/>
                  </a:lnTo>
                  <a:lnTo>
                    <a:pt x="691197" y="1036955"/>
                  </a:lnTo>
                  <a:lnTo>
                    <a:pt x="690245" y="1068705"/>
                  </a:lnTo>
                  <a:lnTo>
                    <a:pt x="1068705" y="1068705"/>
                  </a:lnTo>
                  <a:lnTo>
                    <a:pt x="1068705" y="606108"/>
                  </a:lnTo>
                  <a:lnTo>
                    <a:pt x="762000" y="606108"/>
                  </a:lnTo>
                  <a:close/>
                  <a:moveTo>
                    <a:pt x="321517" y="606108"/>
                  </a:moveTo>
                  <a:lnTo>
                    <a:pt x="310221" y="623646"/>
                  </a:lnTo>
                  <a:lnTo>
                    <a:pt x="298789" y="643335"/>
                  </a:lnTo>
                  <a:lnTo>
                    <a:pt x="287674" y="663023"/>
                  </a:lnTo>
                  <a:lnTo>
                    <a:pt x="277195" y="683029"/>
                  </a:lnTo>
                  <a:lnTo>
                    <a:pt x="266716" y="703352"/>
                  </a:lnTo>
                  <a:lnTo>
                    <a:pt x="257189" y="723993"/>
                  </a:lnTo>
                  <a:lnTo>
                    <a:pt x="248298" y="744634"/>
                  </a:lnTo>
                  <a:lnTo>
                    <a:pt x="239406" y="765910"/>
                  </a:lnTo>
                  <a:lnTo>
                    <a:pt x="231467" y="787504"/>
                  </a:lnTo>
                  <a:lnTo>
                    <a:pt x="223846" y="809098"/>
                  </a:lnTo>
                  <a:lnTo>
                    <a:pt x="216860" y="831009"/>
                  </a:lnTo>
                  <a:lnTo>
                    <a:pt x="210191" y="852920"/>
                  </a:lnTo>
                  <a:lnTo>
                    <a:pt x="204158" y="875149"/>
                  </a:lnTo>
                  <a:lnTo>
                    <a:pt x="198759" y="897695"/>
                  </a:lnTo>
                  <a:lnTo>
                    <a:pt x="193678" y="920559"/>
                  </a:lnTo>
                  <a:lnTo>
                    <a:pt x="189232" y="943423"/>
                  </a:lnTo>
                  <a:lnTo>
                    <a:pt x="185422" y="966605"/>
                  </a:lnTo>
                  <a:lnTo>
                    <a:pt x="182246" y="990104"/>
                  </a:lnTo>
                  <a:lnTo>
                    <a:pt x="179706" y="1013285"/>
                  </a:lnTo>
                  <a:lnTo>
                    <a:pt x="177165" y="1036784"/>
                  </a:lnTo>
                  <a:lnTo>
                    <a:pt x="175895" y="1060601"/>
                  </a:lnTo>
                  <a:lnTo>
                    <a:pt x="175580" y="1068705"/>
                  </a:lnTo>
                  <a:lnTo>
                    <a:pt x="603250" y="1068705"/>
                  </a:lnTo>
                  <a:lnTo>
                    <a:pt x="603885" y="1036955"/>
                  </a:lnTo>
                  <a:lnTo>
                    <a:pt x="605155" y="1005840"/>
                  </a:lnTo>
                  <a:lnTo>
                    <a:pt x="607060" y="974725"/>
                  </a:lnTo>
                  <a:lnTo>
                    <a:pt x="609283" y="944245"/>
                  </a:lnTo>
                  <a:lnTo>
                    <a:pt x="612140" y="914083"/>
                  </a:lnTo>
                  <a:lnTo>
                    <a:pt x="614997" y="883920"/>
                  </a:lnTo>
                  <a:lnTo>
                    <a:pt x="619125" y="854393"/>
                  </a:lnTo>
                  <a:lnTo>
                    <a:pt x="622935" y="824865"/>
                  </a:lnTo>
                  <a:lnTo>
                    <a:pt x="627380" y="795973"/>
                  </a:lnTo>
                  <a:lnTo>
                    <a:pt x="632460" y="767398"/>
                  </a:lnTo>
                  <a:lnTo>
                    <a:pt x="637540" y="739458"/>
                  </a:lnTo>
                  <a:lnTo>
                    <a:pt x="643255" y="712153"/>
                  </a:lnTo>
                  <a:lnTo>
                    <a:pt x="649287" y="684848"/>
                  </a:lnTo>
                  <a:lnTo>
                    <a:pt x="655955" y="657860"/>
                  </a:lnTo>
                  <a:lnTo>
                    <a:pt x="662940" y="631825"/>
                  </a:lnTo>
                  <a:lnTo>
                    <a:pt x="670243" y="606108"/>
                  </a:lnTo>
                  <a:lnTo>
                    <a:pt x="321517" y="606108"/>
                  </a:lnTo>
                  <a:close/>
                  <a:moveTo>
                    <a:pt x="1150620" y="203835"/>
                  </a:moveTo>
                  <a:lnTo>
                    <a:pt x="1150620" y="523875"/>
                  </a:lnTo>
                  <a:lnTo>
                    <a:pt x="1428115" y="523875"/>
                  </a:lnTo>
                  <a:lnTo>
                    <a:pt x="1421447" y="507683"/>
                  </a:lnTo>
                  <a:lnTo>
                    <a:pt x="1414463" y="491490"/>
                  </a:lnTo>
                  <a:lnTo>
                    <a:pt x="1407477" y="476250"/>
                  </a:lnTo>
                  <a:lnTo>
                    <a:pt x="1400810" y="460693"/>
                  </a:lnTo>
                  <a:lnTo>
                    <a:pt x="1393507" y="445770"/>
                  </a:lnTo>
                  <a:lnTo>
                    <a:pt x="1386205" y="431165"/>
                  </a:lnTo>
                  <a:lnTo>
                    <a:pt x="1378267" y="416878"/>
                  </a:lnTo>
                  <a:lnTo>
                    <a:pt x="1370647" y="403225"/>
                  </a:lnTo>
                  <a:lnTo>
                    <a:pt x="1363027" y="389890"/>
                  </a:lnTo>
                  <a:lnTo>
                    <a:pt x="1355090" y="376555"/>
                  </a:lnTo>
                  <a:lnTo>
                    <a:pt x="1346835" y="363855"/>
                  </a:lnTo>
                  <a:lnTo>
                    <a:pt x="1338897" y="352108"/>
                  </a:lnTo>
                  <a:lnTo>
                    <a:pt x="1330325" y="340043"/>
                  </a:lnTo>
                  <a:lnTo>
                    <a:pt x="1321753" y="328613"/>
                  </a:lnTo>
                  <a:lnTo>
                    <a:pt x="1313180" y="317818"/>
                  </a:lnTo>
                  <a:lnTo>
                    <a:pt x="1304607" y="307023"/>
                  </a:lnTo>
                  <a:lnTo>
                    <a:pt x="1295400" y="297180"/>
                  </a:lnTo>
                  <a:lnTo>
                    <a:pt x="1286510" y="287655"/>
                  </a:lnTo>
                  <a:lnTo>
                    <a:pt x="1277303" y="278448"/>
                  </a:lnTo>
                  <a:lnTo>
                    <a:pt x="1268095" y="269558"/>
                  </a:lnTo>
                  <a:lnTo>
                    <a:pt x="1258887" y="261303"/>
                  </a:lnTo>
                  <a:lnTo>
                    <a:pt x="1249680" y="253365"/>
                  </a:lnTo>
                  <a:lnTo>
                    <a:pt x="1240155" y="246063"/>
                  </a:lnTo>
                  <a:lnTo>
                    <a:pt x="1230313" y="239395"/>
                  </a:lnTo>
                  <a:lnTo>
                    <a:pt x="1220787" y="233045"/>
                  </a:lnTo>
                  <a:lnTo>
                    <a:pt x="1210945" y="227330"/>
                  </a:lnTo>
                  <a:lnTo>
                    <a:pt x="1201103" y="222250"/>
                  </a:lnTo>
                  <a:lnTo>
                    <a:pt x="1191260" y="217170"/>
                  </a:lnTo>
                  <a:lnTo>
                    <a:pt x="1181100" y="213043"/>
                  </a:lnTo>
                  <a:lnTo>
                    <a:pt x="1170940" y="209550"/>
                  </a:lnTo>
                  <a:lnTo>
                    <a:pt x="1160780" y="206375"/>
                  </a:lnTo>
                  <a:lnTo>
                    <a:pt x="1150620" y="203835"/>
                  </a:lnTo>
                  <a:close/>
                  <a:moveTo>
                    <a:pt x="1068705" y="203835"/>
                  </a:moveTo>
                  <a:lnTo>
                    <a:pt x="1058227" y="206375"/>
                  </a:lnTo>
                  <a:lnTo>
                    <a:pt x="1047750" y="209550"/>
                  </a:lnTo>
                  <a:lnTo>
                    <a:pt x="1037907" y="213043"/>
                  </a:lnTo>
                  <a:lnTo>
                    <a:pt x="1027747" y="217170"/>
                  </a:lnTo>
                  <a:lnTo>
                    <a:pt x="1017905" y="222250"/>
                  </a:lnTo>
                  <a:lnTo>
                    <a:pt x="1008380" y="227330"/>
                  </a:lnTo>
                  <a:lnTo>
                    <a:pt x="998220" y="233045"/>
                  </a:lnTo>
                  <a:lnTo>
                    <a:pt x="988695" y="239395"/>
                  </a:lnTo>
                  <a:lnTo>
                    <a:pt x="979170" y="246063"/>
                  </a:lnTo>
                  <a:lnTo>
                    <a:pt x="969645" y="253365"/>
                  </a:lnTo>
                  <a:lnTo>
                    <a:pt x="960120" y="261303"/>
                  </a:lnTo>
                  <a:lnTo>
                    <a:pt x="950595" y="269558"/>
                  </a:lnTo>
                  <a:lnTo>
                    <a:pt x="941387" y="278448"/>
                  </a:lnTo>
                  <a:lnTo>
                    <a:pt x="932497" y="287655"/>
                  </a:lnTo>
                  <a:lnTo>
                    <a:pt x="923290" y="297180"/>
                  </a:lnTo>
                  <a:lnTo>
                    <a:pt x="914400" y="307023"/>
                  </a:lnTo>
                  <a:lnTo>
                    <a:pt x="906145" y="317818"/>
                  </a:lnTo>
                  <a:lnTo>
                    <a:pt x="897255" y="328613"/>
                  </a:lnTo>
                  <a:lnTo>
                    <a:pt x="888683" y="340043"/>
                  </a:lnTo>
                  <a:lnTo>
                    <a:pt x="880427" y="352108"/>
                  </a:lnTo>
                  <a:lnTo>
                    <a:pt x="872173" y="363855"/>
                  </a:lnTo>
                  <a:lnTo>
                    <a:pt x="864235" y="376555"/>
                  </a:lnTo>
                  <a:lnTo>
                    <a:pt x="855980" y="389890"/>
                  </a:lnTo>
                  <a:lnTo>
                    <a:pt x="848360" y="403225"/>
                  </a:lnTo>
                  <a:lnTo>
                    <a:pt x="840740" y="416878"/>
                  </a:lnTo>
                  <a:lnTo>
                    <a:pt x="833120" y="431165"/>
                  </a:lnTo>
                  <a:lnTo>
                    <a:pt x="825817" y="445770"/>
                  </a:lnTo>
                  <a:lnTo>
                    <a:pt x="818515" y="460693"/>
                  </a:lnTo>
                  <a:lnTo>
                    <a:pt x="811213" y="476250"/>
                  </a:lnTo>
                  <a:lnTo>
                    <a:pt x="804545" y="491490"/>
                  </a:lnTo>
                  <a:lnTo>
                    <a:pt x="797560" y="507683"/>
                  </a:lnTo>
                  <a:lnTo>
                    <a:pt x="791210" y="523875"/>
                  </a:lnTo>
                  <a:lnTo>
                    <a:pt x="1068705" y="523875"/>
                  </a:lnTo>
                  <a:lnTo>
                    <a:pt x="1068705" y="203835"/>
                  </a:lnTo>
                  <a:close/>
                  <a:moveTo>
                    <a:pt x="902594" y="196743"/>
                  </a:moveTo>
                  <a:lnTo>
                    <a:pt x="899283" y="197489"/>
                  </a:lnTo>
                  <a:lnTo>
                    <a:pt x="876419" y="202887"/>
                  </a:lnTo>
                  <a:lnTo>
                    <a:pt x="854190" y="208921"/>
                  </a:lnTo>
                  <a:lnTo>
                    <a:pt x="832279" y="215589"/>
                  </a:lnTo>
                  <a:lnTo>
                    <a:pt x="810368" y="222258"/>
                  </a:lnTo>
                  <a:lnTo>
                    <a:pt x="788457" y="230197"/>
                  </a:lnTo>
                  <a:lnTo>
                    <a:pt x="767181" y="238136"/>
                  </a:lnTo>
                  <a:lnTo>
                    <a:pt x="746222" y="247027"/>
                  </a:lnTo>
                  <a:lnTo>
                    <a:pt x="725264" y="255919"/>
                  </a:lnTo>
                  <a:lnTo>
                    <a:pt x="704623" y="265445"/>
                  </a:lnTo>
                  <a:lnTo>
                    <a:pt x="684299" y="275925"/>
                  </a:lnTo>
                  <a:lnTo>
                    <a:pt x="664293" y="286086"/>
                  </a:lnTo>
                  <a:lnTo>
                    <a:pt x="644605" y="297201"/>
                  </a:lnTo>
                  <a:lnTo>
                    <a:pt x="625234" y="308950"/>
                  </a:lnTo>
                  <a:lnTo>
                    <a:pt x="605863" y="320700"/>
                  </a:lnTo>
                  <a:lnTo>
                    <a:pt x="587128" y="333084"/>
                  </a:lnTo>
                  <a:lnTo>
                    <a:pt x="568709" y="345786"/>
                  </a:lnTo>
                  <a:lnTo>
                    <a:pt x="550609" y="359124"/>
                  </a:lnTo>
                  <a:lnTo>
                    <a:pt x="532826" y="373096"/>
                  </a:lnTo>
                  <a:lnTo>
                    <a:pt x="515043" y="386751"/>
                  </a:lnTo>
                  <a:lnTo>
                    <a:pt x="497895" y="401358"/>
                  </a:lnTo>
                  <a:lnTo>
                    <a:pt x="481382" y="416601"/>
                  </a:lnTo>
                  <a:lnTo>
                    <a:pt x="464869" y="431844"/>
                  </a:lnTo>
                  <a:lnTo>
                    <a:pt x="448674" y="447404"/>
                  </a:lnTo>
                  <a:lnTo>
                    <a:pt x="432796" y="463281"/>
                  </a:lnTo>
                  <a:lnTo>
                    <a:pt x="417871" y="479794"/>
                  </a:lnTo>
                  <a:lnTo>
                    <a:pt x="402946" y="496942"/>
                  </a:lnTo>
                  <a:lnTo>
                    <a:pt x="388339" y="513773"/>
                  </a:lnTo>
                  <a:lnTo>
                    <a:pt x="380221" y="523875"/>
                  </a:lnTo>
                  <a:lnTo>
                    <a:pt x="696913" y="523875"/>
                  </a:lnTo>
                  <a:lnTo>
                    <a:pt x="708025" y="494348"/>
                  </a:lnTo>
                  <a:lnTo>
                    <a:pt x="719773" y="465455"/>
                  </a:lnTo>
                  <a:lnTo>
                    <a:pt x="731837" y="437833"/>
                  </a:lnTo>
                  <a:lnTo>
                    <a:pt x="745173" y="410845"/>
                  </a:lnTo>
                  <a:lnTo>
                    <a:pt x="758190" y="385128"/>
                  </a:lnTo>
                  <a:lnTo>
                    <a:pt x="771843" y="360045"/>
                  </a:lnTo>
                  <a:lnTo>
                    <a:pt x="779145" y="348298"/>
                  </a:lnTo>
                  <a:lnTo>
                    <a:pt x="786130" y="336233"/>
                  </a:lnTo>
                  <a:lnTo>
                    <a:pt x="793433" y="324803"/>
                  </a:lnTo>
                  <a:lnTo>
                    <a:pt x="801053" y="313690"/>
                  </a:lnTo>
                  <a:lnTo>
                    <a:pt x="808355" y="302578"/>
                  </a:lnTo>
                  <a:lnTo>
                    <a:pt x="816293" y="291783"/>
                  </a:lnTo>
                  <a:lnTo>
                    <a:pt x="823913" y="281305"/>
                  </a:lnTo>
                  <a:lnTo>
                    <a:pt x="831850" y="271145"/>
                  </a:lnTo>
                  <a:lnTo>
                    <a:pt x="839470" y="261303"/>
                  </a:lnTo>
                  <a:lnTo>
                    <a:pt x="847725" y="251778"/>
                  </a:lnTo>
                  <a:lnTo>
                    <a:pt x="855980" y="242570"/>
                  </a:lnTo>
                  <a:lnTo>
                    <a:pt x="864235" y="233363"/>
                  </a:lnTo>
                  <a:lnTo>
                    <a:pt x="872490" y="224473"/>
                  </a:lnTo>
                  <a:lnTo>
                    <a:pt x="881063" y="216535"/>
                  </a:lnTo>
                  <a:lnTo>
                    <a:pt x="889635" y="207963"/>
                  </a:lnTo>
                  <a:lnTo>
                    <a:pt x="898525" y="200343"/>
                  </a:lnTo>
                  <a:lnTo>
                    <a:pt x="902594" y="196743"/>
                  </a:lnTo>
                  <a:close/>
                  <a:moveTo>
                    <a:pt x="1315730" y="196178"/>
                  </a:moveTo>
                  <a:lnTo>
                    <a:pt x="1320800" y="200343"/>
                  </a:lnTo>
                  <a:lnTo>
                    <a:pt x="1329690" y="207963"/>
                  </a:lnTo>
                  <a:lnTo>
                    <a:pt x="1337945" y="216535"/>
                  </a:lnTo>
                  <a:lnTo>
                    <a:pt x="1346517" y="224473"/>
                  </a:lnTo>
                  <a:lnTo>
                    <a:pt x="1355090" y="233363"/>
                  </a:lnTo>
                  <a:lnTo>
                    <a:pt x="1363027" y="242570"/>
                  </a:lnTo>
                  <a:lnTo>
                    <a:pt x="1371600" y="251778"/>
                  </a:lnTo>
                  <a:lnTo>
                    <a:pt x="1379537" y="261303"/>
                  </a:lnTo>
                  <a:lnTo>
                    <a:pt x="1387157" y="271145"/>
                  </a:lnTo>
                  <a:lnTo>
                    <a:pt x="1395413" y="281305"/>
                  </a:lnTo>
                  <a:lnTo>
                    <a:pt x="1403033" y="291783"/>
                  </a:lnTo>
                  <a:lnTo>
                    <a:pt x="1410653" y="302578"/>
                  </a:lnTo>
                  <a:lnTo>
                    <a:pt x="1417955" y="313690"/>
                  </a:lnTo>
                  <a:lnTo>
                    <a:pt x="1425575" y="324803"/>
                  </a:lnTo>
                  <a:lnTo>
                    <a:pt x="1432877" y="336233"/>
                  </a:lnTo>
                  <a:lnTo>
                    <a:pt x="1439863" y="348298"/>
                  </a:lnTo>
                  <a:lnTo>
                    <a:pt x="1447165" y="360045"/>
                  </a:lnTo>
                  <a:lnTo>
                    <a:pt x="1461135" y="385128"/>
                  </a:lnTo>
                  <a:lnTo>
                    <a:pt x="1474153" y="410845"/>
                  </a:lnTo>
                  <a:lnTo>
                    <a:pt x="1487170" y="437833"/>
                  </a:lnTo>
                  <a:lnTo>
                    <a:pt x="1499553" y="465455"/>
                  </a:lnTo>
                  <a:lnTo>
                    <a:pt x="1510983" y="494348"/>
                  </a:lnTo>
                  <a:lnTo>
                    <a:pt x="1522095" y="523875"/>
                  </a:lnTo>
                  <a:lnTo>
                    <a:pt x="1840331" y="523875"/>
                  </a:lnTo>
                  <a:lnTo>
                    <a:pt x="1832574" y="513773"/>
                  </a:lnTo>
                  <a:lnTo>
                    <a:pt x="1817967" y="496942"/>
                  </a:lnTo>
                  <a:lnTo>
                    <a:pt x="1802724" y="479794"/>
                  </a:lnTo>
                  <a:lnTo>
                    <a:pt x="1787481" y="463281"/>
                  </a:lnTo>
                  <a:lnTo>
                    <a:pt x="1771921" y="447404"/>
                  </a:lnTo>
                  <a:lnTo>
                    <a:pt x="1756044" y="431844"/>
                  </a:lnTo>
                  <a:lnTo>
                    <a:pt x="1739531" y="416601"/>
                  </a:lnTo>
                  <a:lnTo>
                    <a:pt x="1722383" y="401358"/>
                  </a:lnTo>
                  <a:lnTo>
                    <a:pt x="1705553" y="386751"/>
                  </a:lnTo>
                  <a:lnTo>
                    <a:pt x="1687770" y="373096"/>
                  </a:lnTo>
                  <a:lnTo>
                    <a:pt x="1670304" y="359124"/>
                  </a:lnTo>
                  <a:lnTo>
                    <a:pt x="1652203" y="345786"/>
                  </a:lnTo>
                  <a:lnTo>
                    <a:pt x="1633468" y="333084"/>
                  </a:lnTo>
                  <a:lnTo>
                    <a:pt x="1614415" y="320700"/>
                  </a:lnTo>
                  <a:lnTo>
                    <a:pt x="1595679" y="308950"/>
                  </a:lnTo>
                  <a:lnTo>
                    <a:pt x="1575991" y="297201"/>
                  </a:lnTo>
                  <a:lnTo>
                    <a:pt x="1556302" y="286086"/>
                  </a:lnTo>
                  <a:lnTo>
                    <a:pt x="1536296" y="275925"/>
                  </a:lnTo>
                  <a:lnTo>
                    <a:pt x="1515973" y="265445"/>
                  </a:lnTo>
                  <a:lnTo>
                    <a:pt x="1495332" y="255919"/>
                  </a:lnTo>
                  <a:lnTo>
                    <a:pt x="1474691" y="247027"/>
                  </a:lnTo>
                  <a:lnTo>
                    <a:pt x="1453415" y="238136"/>
                  </a:lnTo>
                  <a:lnTo>
                    <a:pt x="1431821" y="230197"/>
                  </a:lnTo>
                  <a:lnTo>
                    <a:pt x="1410227" y="222258"/>
                  </a:lnTo>
                  <a:lnTo>
                    <a:pt x="1388316" y="215589"/>
                  </a:lnTo>
                  <a:lnTo>
                    <a:pt x="1366405" y="208921"/>
                  </a:lnTo>
                  <a:lnTo>
                    <a:pt x="1344176" y="202887"/>
                  </a:lnTo>
                  <a:lnTo>
                    <a:pt x="1321630" y="197489"/>
                  </a:lnTo>
                  <a:lnTo>
                    <a:pt x="1315730" y="196178"/>
                  </a:lnTo>
                  <a:close/>
                  <a:moveTo>
                    <a:pt x="1109345" y="0"/>
                  </a:moveTo>
                  <a:lnTo>
                    <a:pt x="1138237" y="318"/>
                  </a:lnTo>
                  <a:lnTo>
                    <a:pt x="1166495" y="1588"/>
                  </a:lnTo>
                  <a:lnTo>
                    <a:pt x="1195070" y="3493"/>
                  </a:lnTo>
                  <a:lnTo>
                    <a:pt x="1223010" y="5715"/>
                  </a:lnTo>
                  <a:lnTo>
                    <a:pt x="1250950" y="9208"/>
                  </a:lnTo>
                  <a:lnTo>
                    <a:pt x="1278573" y="13018"/>
                  </a:lnTo>
                  <a:lnTo>
                    <a:pt x="1306195" y="17780"/>
                  </a:lnTo>
                  <a:lnTo>
                    <a:pt x="1333183" y="22860"/>
                  </a:lnTo>
                  <a:lnTo>
                    <a:pt x="1360487" y="28575"/>
                  </a:lnTo>
                  <a:lnTo>
                    <a:pt x="1386840" y="34925"/>
                  </a:lnTo>
                  <a:lnTo>
                    <a:pt x="1413510" y="42228"/>
                  </a:lnTo>
                  <a:lnTo>
                    <a:pt x="1439545" y="50165"/>
                  </a:lnTo>
                  <a:lnTo>
                    <a:pt x="1465580" y="58420"/>
                  </a:lnTo>
                  <a:lnTo>
                    <a:pt x="1490980" y="67628"/>
                  </a:lnTo>
                  <a:lnTo>
                    <a:pt x="1516380" y="77153"/>
                  </a:lnTo>
                  <a:lnTo>
                    <a:pt x="1541463" y="87313"/>
                  </a:lnTo>
                  <a:lnTo>
                    <a:pt x="1566227" y="98108"/>
                  </a:lnTo>
                  <a:lnTo>
                    <a:pt x="1590675" y="109538"/>
                  </a:lnTo>
                  <a:lnTo>
                    <a:pt x="1614805" y="121603"/>
                  </a:lnTo>
                  <a:lnTo>
                    <a:pt x="1638617" y="134303"/>
                  </a:lnTo>
                  <a:lnTo>
                    <a:pt x="1662113" y="147320"/>
                  </a:lnTo>
                  <a:lnTo>
                    <a:pt x="1684973" y="160655"/>
                  </a:lnTo>
                  <a:lnTo>
                    <a:pt x="1707833" y="174943"/>
                  </a:lnTo>
                  <a:lnTo>
                    <a:pt x="1730057" y="189865"/>
                  </a:lnTo>
                  <a:lnTo>
                    <a:pt x="1751965" y="204788"/>
                  </a:lnTo>
                  <a:lnTo>
                    <a:pt x="1773555" y="220663"/>
                  </a:lnTo>
                  <a:lnTo>
                    <a:pt x="1794510" y="236855"/>
                  </a:lnTo>
                  <a:lnTo>
                    <a:pt x="1815465" y="253683"/>
                  </a:lnTo>
                  <a:lnTo>
                    <a:pt x="1835785" y="270510"/>
                  </a:lnTo>
                  <a:lnTo>
                    <a:pt x="1855787" y="288290"/>
                  </a:lnTo>
                  <a:lnTo>
                    <a:pt x="1875473" y="306705"/>
                  </a:lnTo>
                  <a:lnTo>
                    <a:pt x="1894205" y="325120"/>
                  </a:lnTo>
                  <a:lnTo>
                    <a:pt x="1912937" y="344488"/>
                  </a:lnTo>
                  <a:lnTo>
                    <a:pt x="1931035" y="363538"/>
                  </a:lnTo>
                  <a:lnTo>
                    <a:pt x="1948815" y="383540"/>
                  </a:lnTo>
                  <a:lnTo>
                    <a:pt x="1965643" y="403860"/>
                  </a:lnTo>
                  <a:lnTo>
                    <a:pt x="1982470" y="424815"/>
                  </a:lnTo>
                  <a:lnTo>
                    <a:pt x="1998663" y="445770"/>
                  </a:lnTo>
                  <a:lnTo>
                    <a:pt x="2014537" y="467360"/>
                  </a:lnTo>
                  <a:lnTo>
                    <a:pt x="2029777" y="489268"/>
                  </a:lnTo>
                  <a:lnTo>
                    <a:pt x="2044383" y="511493"/>
                  </a:lnTo>
                  <a:lnTo>
                    <a:pt x="2058670" y="534353"/>
                  </a:lnTo>
                  <a:lnTo>
                    <a:pt x="2072005" y="557213"/>
                  </a:lnTo>
                  <a:lnTo>
                    <a:pt x="2085023" y="580708"/>
                  </a:lnTo>
                  <a:lnTo>
                    <a:pt x="2097723" y="604520"/>
                  </a:lnTo>
                  <a:lnTo>
                    <a:pt x="2109787" y="628650"/>
                  </a:lnTo>
                  <a:lnTo>
                    <a:pt x="2121217" y="653098"/>
                  </a:lnTo>
                  <a:lnTo>
                    <a:pt x="2132013" y="677863"/>
                  </a:lnTo>
                  <a:lnTo>
                    <a:pt x="2142173" y="702945"/>
                  </a:lnTo>
                  <a:lnTo>
                    <a:pt x="2152015" y="728345"/>
                  </a:lnTo>
                  <a:lnTo>
                    <a:pt x="2160905" y="754063"/>
                  </a:lnTo>
                  <a:lnTo>
                    <a:pt x="2169160" y="779780"/>
                  </a:lnTo>
                  <a:lnTo>
                    <a:pt x="2177097" y="805815"/>
                  </a:lnTo>
                  <a:lnTo>
                    <a:pt x="2184400" y="832485"/>
                  </a:lnTo>
                  <a:lnTo>
                    <a:pt x="2190750" y="859473"/>
                  </a:lnTo>
                  <a:lnTo>
                    <a:pt x="2196465" y="886143"/>
                  </a:lnTo>
                  <a:lnTo>
                    <a:pt x="2201863" y="913448"/>
                  </a:lnTo>
                  <a:lnTo>
                    <a:pt x="2206307" y="940753"/>
                  </a:lnTo>
                  <a:lnTo>
                    <a:pt x="2210435" y="968375"/>
                  </a:lnTo>
                  <a:lnTo>
                    <a:pt x="2213610" y="996315"/>
                  </a:lnTo>
                  <a:lnTo>
                    <a:pt x="2215833" y="1024255"/>
                  </a:lnTo>
                  <a:lnTo>
                    <a:pt x="2217737" y="1052830"/>
                  </a:lnTo>
                  <a:lnTo>
                    <a:pt x="2219007" y="1081088"/>
                  </a:lnTo>
                  <a:lnTo>
                    <a:pt x="2219325" y="1109980"/>
                  </a:lnTo>
                  <a:lnTo>
                    <a:pt x="2219007" y="1138238"/>
                  </a:lnTo>
                  <a:lnTo>
                    <a:pt x="2217737" y="1166813"/>
                  </a:lnTo>
                  <a:lnTo>
                    <a:pt x="2215833" y="1195388"/>
                  </a:lnTo>
                  <a:lnTo>
                    <a:pt x="2213610" y="1223328"/>
                  </a:lnTo>
                  <a:lnTo>
                    <a:pt x="2210435" y="1250950"/>
                  </a:lnTo>
                  <a:lnTo>
                    <a:pt x="2206307" y="1278573"/>
                  </a:lnTo>
                  <a:lnTo>
                    <a:pt x="2201863" y="1306195"/>
                  </a:lnTo>
                  <a:lnTo>
                    <a:pt x="2196465" y="1333500"/>
                  </a:lnTo>
                  <a:lnTo>
                    <a:pt x="2190750" y="1360488"/>
                  </a:lnTo>
                  <a:lnTo>
                    <a:pt x="2184400" y="1387158"/>
                  </a:lnTo>
                  <a:lnTo>
                    <a:pt x="2177097" y="1413510"/>
                  </a:lnTo>
                  <a:lnTo>
                    <a:pt x="2169160" y="1439545"/>
                  </a:lnTo>
                  <a:lnTo>
                    <a:pt x="2160905" y="1465898"/>
                  </a:lnTo>
                  <a:lnTo>
                    <a:pt x="2152015" y="1491298"/>
                  </a:lnTo>
                  <a:lnTo>
                    <a:pt x="2142173" y="1516380"/>
                  </a:lnTo>
                  <a:lnTo>
                    <a:pt x="2132013" y="1541463"/>
                  </a:lnTo>
                  <a:lnTo>
                    <a:pt x="2121217" y="1566545"/>
                  </a:lnTo>
                  <a:lnTo>
                    <a:pt x="2109787" y="1590675"/>
                  </a:lnTo>
                  <a:lnTo>
                    <a:pt x="2097723" y="1614805"/>
                  </a:lnTo>
                  <a:lnTo>
                    <a:pt x="2085023" y="1638618"/>
                  </a:lnTo>
                  <a:lnTo>
                    <a:pt x="2072005" y="1662113"/>
                  </a:lnTo>
                  <a:lnTo>
                    <a:pt x="2058670" y="1685290"/>
                  </a:lnTo>
                  <a:lnTo>
                    <a:pt x="2044383" y="1707833"/>
                  </a:lnTo>
                  <a:lnTo>
                    <a:pt x="2029777" y="1730058"/>
                  </a:lnTo>
                  <a:lnTo>
                    <a:pt x="2014537" y="1751965"/>
                  </a:lnTo>
                  <a:lnTo>
                    <a:pt x="1998663" y="1773555"/>
                  </a:lnTo>
                  <a:lnTo>
                    <a:pt x="1982470" y="1794828"/>
                  </a:lnTo>
                  <a:lnTo>
                    <a:pt x="1965643" y="1815465"/>
                  </a:lnTo>
                  <a:lnTo>
                    <a:pt x="1948815" y="1835785"/>
                  </a:lnTo>
                  <a:lnTo>
                    <a:pt x="1931035" y="1855788"/>
                  </a:lnTo>
                  <a:lnTo>
                    <a:pt x="1912937" y="1875473"/>
                  </a:lnTo>
                  <a:lnTo>
                    <a:pt x="1894205" y="1894205"/>
                  </a:lnTo>
                  <a:lnTo>
                    <a:pt x="1875473" y="1913255"/>
                  </a:lnTo>
                  <a:lnTo>
                    <a:pt x="1855787" y="1931353"/>
                  </a:lnTo>
                  <a:lnTo>
                    <a:pt x="1835785" y="1948815"/>
                  </a:lnTo>
                  <a:lnTo>
                    <a:pt x="1815465" y="1966278"/>
                  </a:lnTo>
                  <a:lnTo>
                    <a:pt x="1794510" y="1982788"/>
                  </a:lnTo>
                  <a:lnTo>
                    <a:pt x="1773555" y="1998980"/>
                  </a:lnTo>
                  <a:lnTo>
                    <a:pt x="1751965" y="2014538"/>
                  </a:lnTo>
                  <a:lnTo>
                    <a:pt x="1730057" y="2030095"/>
                  </a:lnTo>
                  <a:lnTo>
                    <a:pt x="1707833" y="2044700"/>
                  </a:lnTo>
                  <a:lnTo>
                    <a:pt x="1684973" y="2058670"/>
                  </a:lnTo>
                  <a:lnTo>
                    <a:pt x="1662113" y="2072323"/>
                  </a:lnTo>
                  <a:lnTo>
                    <a:pt x="1638617" y="2085340"/>
                  </a:lnTo>
                  <a:lnTo>
                    <a:pt x="1614805" y="2098040"/>
                  </a:lnTo>
                  <a:lnTo>
                    <a:pt x="1590675" y="2109788"/>
                  </a:lnTo>
                  <a:lnTo>
                    <a:pt x="1566227" y="2121535"/>
                  </a:lnTo>
                  <a:lnTo>
                    <a:pt x="1541463" y="2132330"/>
                  </a:lnTo>
                  <a:lnTo>
                    <a:pt x="1516380" y="2142490"/>
                  </a:lnTo>
                  <a:lnTo>
                    <a:pt x="1490980" y="2152333"/>
                  </a:lnTo>
                  <a:lnTo>
                    <a:pt x="1465580" y="2160905"/>
                  </a:lnTo>
                  <a:lnTo>
                    <a:pt x="1439545" y="2169478"/>
                  </a:lnTo>
                  <a:lnTo>
                    <a:pt x="1413510" y="2177098"/>
                  </a:lnTo>
                  <a:lnTo>
                    <a:pt x="1386840" y="2184400"/>
                  </a:lnTo>
                  <a:lnTo>
                    <a:pt x="1360487" y="2191068"/>
                  </a:lnTo>
                  <a:lnTo>
                    <a:pt x="1333183" y="2196783"/>
                  </a:lnTo>
                  <a:lnTo>
                    <a:pt x="1306195" y="2202180"/>
                  </a:lnTo>
                  <a:lnTo>
                    <a:pt x="1278573" y="2206625"/>
                  </a:lnTo>
                  <a:lnTo>
                    <a:pt x="1250950" y="2210753"/>
                  </a:lnTo>
                  <a:lnTo>
                    <a:pt x="1223010" y="2213610"/>
                  </a:lnTo>
                  <a:lnTo>
                    <a:pt x="1195070" y="2215833"/>
                  </a:lnTo>
                  <a:lnTo>
                    <a:pt x="1166495" y="2218055"/>
                  </a:lnTo>
                  <a:lnTo>
                    <a:pt x="1138237" y="2219008"/>
                  </a:lnTo>
                  <a:lnTo>
                    <a:pt x="1109345" y="2219325"/>
                  </a:lnTo>
                  <a:lnTo>
                    <a:pt x="1081087" y="2219008"/>
                  </a:lnTo>
                  <a:lnTo>
                    <a:pt x="1052513" y="2218055"/>
                  </a:lnTo>
                  <a:lnTo>
                    <a:pt x="1023937" y="2215833"/>
                  </a:lnTo>
                  <a:lnTo>
                    <a:pt x="995997" y="2213610"/>
                  </a:lnTo>
                  <a:lnTo>
                    <a:pt x="968375" y="2210753"/>
                  </a:lnTo>
                  <a:lnTo>
                    <a:pt x="940753" y="2206625"/>
                  </a:lnTo>
                  <a:lnTo>
                    <a:pt x="913130" y="2202180"/>
                  </a:lnTo>
                  <a:lnTo>
                    <a:pt x="886143" y="2196783"/>
                  </a:lnTo>
                  <a:lnTo>
                    <a:pt x="858837" y="2191068"/>
                  </a:lnTo>
                  <a:lnTo>
                    <a:pt x="832167" y="2184400"/>
                  </a:lnTo>
                  <a:lnTo>
                    <a:pt x="805815" y="2177098"/>
                  </a:lnTo>
                  <a:lnTo>
                    <a:pt x="779780" y="2169478"/>
                  </a:lnTo>
                  <a:lnTo>
                    <a:pt x="753427" y="2160905"/>
                  </a:lnTo>
                  <a:lnTo>
                    <a:pt x="728027" y="2152333"/>
                  </a:lnTo>
                  <a:lnTo>
                    <a:pt x="702627" y="2142490"/>
                  </a:lnTo>
                  <a:lnTo>
                    <a:pt x="677863" y="2132330"/>
                  </a:lnTo>
                  <a:lnTo>
                    <a:pt x="652780" y="2121535"/>
                  </a:lnTo>
                  <a:lnTo>
                    <a:pt x="628650" y="2109788"/>
                  </a:lnTo>
                  <a:lnTo>
                    <a:pt x="604520" y="2098040"/>
                  </a:lnTo>
                  <a:lnTo>
                    <a:pt x="580707" y="2085340"/>
                  </a:lnTo>
                  <a:lnTo>
                    <a:pt x="557213" y="2072323"/>
                  </a:lnTo>
                  <a:lnTo>
                    <a:pt x="534035" y="2058670"/>
                  </a:lnTo>
                  <a:lnTo>
                    <a:pt x="511493" y="2044700"/>
                  </a:lnTo>
                  <a:lnTo>
                    <a:pt x="488950" y="2030095"/>
                  </a:lnTo>
                  <a:lnTo>
                    <a:pt x="467043" y="2014538"/>
                  </a:lnTo>
                  <a:lnTo>
                    <a:pt x="445770" y="1998980"/>
                  </a:lnTo>
                  <a:lnTo>
                    <a:pt x="424497" y="1982788"/>
                  </a:lnTo>
                  <a:lnTo>
                    <a:pt x="403860" y="1966278"/>
                  </a:lnTo>
                  <a:lnTo>
                    <a:pt x="383540" y="1948815"/>
                  </a:lnTo>
                  <a:lnTo>
                    <a:pt x="363537" y="1931353"/>
                  </a:lnTo>
                  <a:lnTo>
                    <a:pt x="344170" y="1913255"/>
                  </a:lnTo>
                  <a:lnTo>
                    <a:pt x="325120" y="1894205"/>
                  </a:lnTo>
                  <a:lnTo>
                    <a:pt x="306387" y="1875473"/>
                  </a:lnTo>
                  <a:lnTo>
                    <a:pt x="287973" y="1855788"/>
                  </a:lnTo>
                  <a:lnTo>
                    <a:pt x="270510" y="1835785"/>
                  </a:lnTo>
                  <a:lnTo>
                    <a:pt x="253365" y="1815465"/>
                  </a:lnTo>
                  <a:lnTo>
                    <a:pt x="236537" y="1794828"/>
                  </a:lnTo>
                  <a:lnTo>
                    <a:pt x="220345" y="1773555"/>
                  </a:lnTo>
                  <a:lnTo>
                    <a:pt x="204787" y="1751965"/>
                  </a:lnTo>
                  <a:lnTo>
                    <a:pt x="189230" y="1730058"/>
                  </a:lnTo>
                  <a:lnTo>
                    <a:pt x="174625" y="1707833"/>
                  </a:lnTo>
                  <a:lnTo>
                    <a:pt x="160655" y="1685290"/>
                  </a:lnTo>
                  <a:lnTo>
                    <a:pt x="147003" y="1662113"/>
                  </a:lnTo>
                  <a:lnTo>
                    <a:pt x="133985" y="1638618"/>
                  </a:lnTo>
                  <a:lnTo>
                    <a:pt x="121285" y="1614805"/>
                  </a:lnTo>
                  <a:lnTo>
                    <a:pt x="109537" y="1590675"/>
                  </a:lnTo>
                  <a:lnTo>
                    <a:pt x="97790" y="1566545"/>
                  </a:lnTo>
                  <a:lnTo>
                    <a:pt x="86995" y="1541463"/>
                  </a:lnTo>
                  <a:lnTo>
                    <a:pt x="77153" y="1516380"/>
                  </a:lnTo>
                  <a:lnTo>
                    <a:pt x="67627" y="1491298"/>
                  </a:lnTo>
                  <a:lnTo>
                    <a:pt x="58420" y="1465898"/>
                  </a:lnTo>
                  <a:lnTo>
                    <a:pt x="49847" y="1439545"/>
                  </a:lnTo>
                  <a:lnTo>
                    <a:pt x="42227" y="1413510"/>
                  </a:lnTo>
                  <a:lnTo>
                    <a:pt x="34925" y="1387158"/>
                  </a:lnTo>
                  <a:lnTo>
                    <a:pt x="28257" y="1360488"/>
                  </a:lnTo>
                  <a:lnTo>
                    <a:pt x="22543" y="1333500"/>
                  </a:lnTo>
                  <a:lnTo>
                    <a:pt x="17145" y="1306195"/>
                  </a:lnTo>
                  <a:lnTo>
                    <a:pt x="13017" y="1278573"/>
                  </a:lnTo>
                  <a:lnTo>
                    <a:pt x="9207" y="1250950"/>
                  </a:lnTo>
                  <a:lnTo>
                    <a:pt x="5715" y="1223328"/>
                  </a:lnTo>
                  <a:lnTo>
                    <a:pt x="3175" y="1195388"/>
                  </a:lnTo>
                  <a:lnTo>
                    <a:pt x="1270" y="1166813"/>
                  </a:lnTo>
                  <a:lnTo>
                    <a:pt x="317" y="1138238"/>
                  </a:lnTo>
                  <a:lnTo>
                    <a:pt x="0" y="1109980"/>
                  </a:lnTo>
                  <a:lnTo>
                    <a:pt x="317" y="1081088"/>
                  </a:lnTo>
                  <a:lnTo>
                    <a:pt x="1270" y="1052830"/>
                  </a:lnTo>
                  <a:lnTo>
                    <a:pt x="3175" y="1024255"/>
                  </a:lnTo>
                  <a:lnTo>
                    <a:pt x="5715" y="996315"/>
                  </a:lnTo>
                  <a:lnTo>
                    <a:pt x="9207" y="968375"/>
                  </a:lnTo>
                  <a:lnTo>
                    <a:pt x="13017" y="940753"/>
                  </a:lnTo>
                  <a:lnTo>
                    <a:pt x="17145" y="913448"/>
                  </a:lnTo>
                  <a:lnTo>
                    <a:pt x="22543" y="886143"/>
                  </a:lnTo>
                  <a:lnTo>
                    <a:pt x="28257" y="859473"/>
                  </a:lnTo>
                  <a:lnTo>
                    <a:pt x="34925" y="832485"/>
                  </a:lnTo>
                  <a:lnTo>
                    <a:pt x="42227" y="805815"/>
                  </a:lnTo>
                  <a:lnTo>
                    <a:pt x="49847" y="779780"/>
                  </a:lnTo>
                  <a:lnTo>
                    <a:pt x="58420" y="754063"/>
                  </a:lnTo>
                  <a:lnTo>
                    <a:pt x="67627" y="728345"/>
                  </a:lnTo>
                  <a:lnTo>
                    <a:pt x="77153" y="702945"/>
                  </a:lnTo>
                  <a:lnTo>
                    <a:pt x="86995" y="677863"/>
                  </a:lnTo>
                  <a:lnTo>
                    <a:pt x="97790" y="653098"/>
                  </a:lnTo>
                  <a:lnTo>
                    <a:pt x="109537" y="628650"/>
                  </a:lnTo>
                  <a:lnTo>
                    <a:pt x="121285" y="604520"/>
                  </a:lnTo>
                  <a:lnTo>
                    <a:pt x="133985" y="580708"/>
                  </a:lnTo>
                  <a:lnTo>
                    <a:pt x="147003" y="557213"/>
                  </a:lnTo>
                  <a:lnTo>
                    <a:pt x="160655" y="534353"/>
                  </a:lnTo>
                  <a:lnTo>
                    <a:pt x="174625" y="511493"/>
                  </a:lnTo>
                  <a:lnTo>
                    <a:pt x="189230" y="489268"/>
                  </a:lnTo>
                  <a:lnTo>
                    <a:pt x="204787" y="467360"/>
                  </a:lnTo>
                  <a:lnTo>
                    <a:pt x="220345" y="445770"/>
                  </a:lnTo>
                  <a:lnTo>
                    <a:pt x="236537" y="424815"/>
                  </a:lnTo>
                  <a:lnTo>
                    <a:pt x="253365" y="403860"/>
                  </a:lnTo>
                  <a:lnTo>
                    <a:pt x="270510" y="383540"/>
                  </a:lnTo>
                  <a:lnTo>
                    <a:pt x="287973" y="363538"/>
                  </a:lnTo>
                  <a:lnTo>
                    <a:pt x="306387" y="344488"/>
                  </a:lnTo>
                  <a:lnTo>
                    <a:pt x="325120" y="325120"/>
                  </a:lnTo>
                  <a:lnTo>
                    <a:pt x="344170" y="306705"/>
                  </a:lnTo>
                  <a:lnTo>
                    <a:pt x="363537" y="288290"/>
                  </a:lnTo>
                  <a:lnTo>
                    <a:pt x="383540" y="270510"/>
                  </a:lnTo>
                  <a:lnTo>
                    <a:pt x="403860" y="253683"/>
                  </a:lnTo>
                  <a:lnTo>
                    <a:pt x="424497" y="236855"/>
                  </a:lnTo>
                  <a:lnTo>
                    <a:pt x="445770" y="220663"/>
                  </a:lnTo>
                  <a:lnTo>
                    <a:pt x="467043" y="204788"/>
                  </a:lnTo>
                  <a:lnTo>
                    <a:pt x="488950" y="189865"/>
                  </a:lnTo>
                  <a:lnTo>
                    <a:pt x="511493" y="174943"/>
                  </a:lnTo>
                  <a:lnTo>
                    <a:pt x="534035" y="160655"/>
                  </a:lnTo>
                  <a:lnTo>
                    <a:pt x="557213" y="147320"/>
                  </a:lnTo>
                  <a:lnTo>
                    <a:pt x="580707" y="134303"/>
                  </a:lnTo>
                  <a:lnTo>
                    <a:pt x="604520" y="121603"/>
                  </a:lnTo>
                  <a:lnTo>
                    <a:pt x="628650" y="109538"/>
                  </a:lnTo>
                  <a:lnTo>
                    <a:pt x="652780" y="98108"/>
                  </a:lnTo>
                  <a:lnTo>
                    <a:pt x="677863" y="87313"/>
                  </a:lnTo>
                  <a:lnTo>
                    <a:pt x="702627" y="77153"/>
                  </a:lnTo>
                  <a:lnTo>
                    <a:pt x="728027" y="67628"/>
                  </a:lnTo>
                  <a:lnTo>
                    <a:pt x="753427" y="58420"/>
                  </a:lnTo>
                  <a:lnTo>
                    <a:pt x="779780" y="50165"/>
                  </a:lnTo>
                  <a:lnTo>
                    <a:pt x="805815" y="42228"/>
                  </a:lnTo>
                  <a:lnTo>
                    <a:pt x="832167" y="34925"/>
                  </a:lnTo>
                  <a:lnTo>
                    <a:pt x="858837" y="28575"/>
                  </a:lnTo>
                  <a:lnTo>
                    <a:pt x="886143" y="22860"/>
                  </a:lnTo>
                  <a:lnTo>
                    <a:pt x="913130" y="17780"/>
                  </a:lnTo>
                  <a:lnTo>
                    <a:pt x="940753" y="13018"/>
                  </a:lnTo>
                  <a:lnTo>
                    <a:pt x="968375" y="9208"/>
                  </a:lnTo>
                  <a:lnTo>
                    <a:pt x="995997" y="5715"/>
                  </a:lnTo>
                  <a:lnTo>
                    <a:pt x="1023937" y="3493"/>
                  </a:lnTo>
                  <a:lnTo>
                    <a:pt x="1052513" y="1588"/>
                  </a:lnTo>
                  <a:lnTo>
                    <a:pt x="1081087" y="318"/>
                  </a:lnTo>
                  <a:lnTo>
                    <a:pt x="1109345" y="0"/>
                  </a:lnTo>
                  <a:close/>
                </a:path>
              </a:pathLst>
            </a:custGeom>
            <a:solidFill>
              <a:srgbClr val="1F74AD"/>
            </a:solidFill>
            <a:ln>
              <a:solidFill>
                <a:srgbClr val="1F74AD"/>
              </a:solidFill>
            </a:ln>
          </p:spPr>
          <p:txBody>
            <a:bodyPr anchor="ctr">
              <a:normAutofit fontScale="85000" lnSpcReduction="20000"/>
              <a:scene3d>
                <a:camera prst="orthographicFront"/>
                <a:lightRig rig="threePt" dir="t"/>
              </a:scene3d>
              <a:sp3d>
                <a:contourClr>
                  <a:srgbClr val="FFFFFF"/>
                </a:contourClr>
              </a:sp3d>
            </a:bodyPr>
            <a:lstStyle/>
            <a:p>
              <a:pPr algn="ctr">
                <a:lnSpc>
                  <a:spcPct val="140000"/>
                </a:lnSpc>
              </a:pPr>
              <a:endParaRPr lang="zh-CN" altLang="en-US">
                <a:solidFill>
                  <a:srgbClr val="FFFFFF"/>
                </a:solidFill>
                <a:cs typeface="+mn-ea"/>
                <a:sym typeface="+mn-lt"/>
              </a:endParaRPr>
            </a:p>
          </p:txBody>
        </p:sp>
      </p:grpSp>
      <p:grpSp>
        <p:nvGrpSpPr>
          <p:cNvPr id="59" name="组合 58"/>
          <p:cNvGrpSpPr/>
          <p:nvPr/>
        </p:nvGrpSpPr>
        <p:grpSpPr>
          <a:xfrm>
            <a:off x="7471318" y="3222683"/>
            <a:ext cx="2264234" cy="651250"/>
            <a:chOff x="7580256" y="2131825"/>
            <a:chExt cx="2264234" cy="651250"/>
          </a:xfrm>
        </p:grpSpPr>
        <p:sp>
          <p:nvSpPr>
            <p:cNvPr id="60" name="圆角矩形 5"/>
            <p:cNvSpPr/>
            <p:nvPr>
              <p:custDataLst>
                <p:tags r:id="rId5"/>
              </p:custDataLst>
            </p:nvPr>
          </p:nvSpPr>
          <p:spPr>
            <a:xfrm>
              <a:off x="7587729" y="2131825"/>
              <a:ext cx="2256761" cy="651249"/>
            </a:xfrm>
            <a:prstGeom prst="roundRect">
              <a:avLst>
                <a:gd name="adj" fmla="val 50000"/>
              </a:avLst>
            </a:prstGeom>
            <a:solidFill>
              <a:sysClr val="window" lastClr="FFFFFF"/>
            </a:solidFill>
            <a:ln w="38100">
              <a:solidFill>
                <a:schemeClr val="accent6"/>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lstStyle/>
            <a:p>
              <a:pPr algn="r">
                <a:lnSpc>
                  <a:spcPct val="130000"/>
                </a:lnSpc>
              </a:pPr>
              <a:endParaRPr lang="zh-CN" altLang="en-US" sz="2000" b="1" kern="0" spc="300" dirty="0">
                <a:solidFill>
                  <a:srgbClr val="000000"/>
                </a:solidFill>
                <a:cs typeface="+mn-ea"/>
                <a:sym typeface="+mn-lt"/>
              </a:endParaRPr>
            </a:p>
          </p:txBody>
        </p:sp>
        <p:sp>
          <p:nvSpPr>
            <p:cNvPr id="61" name="椭圆 60"/>
            <p:cNvSpPr/>
            <p:nvPr>
              <p:custDataLst>
                <p:tags r:id="rId6"/>
              </p:custDataLst>
            </p:nvPr>
          </p:nvSpPr>
          <p:spPr>
            <a:xfrm>
              <a:off x="7580256" y="2131826"/>
              <a:ext cx="651249" cy="651249"/>
            </a:xfrm>
            <a:prstGeom prst="ellipse">
              <a:avLst/>
            </a:prstGeom>
            <a:solidFill>
              <a:sysClr val="window" lastClr="FFFFFF"/>
            </a:solidFill>
            <a:ln w="38100">
              <a:solidFill>
                <a:schemeClr val="accent6"/>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lstStyle/>
            <a:p>
              <a:pPr algn="ctr">
                <a:lnSpc>
                  <a:spcPct val="130000"/>
                </a:lnSpc>
              </a:pPr>
              <a:endParaRPr lang="zh-CN" altLang="en-US" dirty="0">
                <a:cs typeface="+mn-ea"/>
                <a:sym typeface="+mn-lt"/>
              </a:endParaRPr>
            </a:p>
          </p:txBody>
        </p:sp>
        <p:sp>
          <p:nvSpPr>
            <p:cNvPr id="62" name="KSO_Shape"/>
            <p:cNvSpPr/>
            <p:nvPr>
              <p:custDataLst>
                <p:tags r:id="rId7"/>
              </p:custDataLst>
            </p:nvPr>
          </p:nvSpPr>
          <p:spPr bwMode="auto">
            <a:xfrm>
              <a:off x="7724073" y="2298772"/>
              <a:ext cx="363614" cy="346299"/>
            </a:xfrm>
            <a:custGeom>
              <a:avLst/>
              <a:gdLst>
                <a:gd name="T0" fmla="*/ 1657163 w 8032"/>
                <a:gd name="T1" fmla="*/ 1166044 h 7642"/>
                <a:gd name="T2" fmla="*/ 1800397 w 8032"/>
                <a:gd name="T3" fmla="*/ 1166044 h 7642"/>
                <a:gd name="T4" fmla="*/ 1800397 w 8032"/>
                <a:gd name="T5" fmla="*/ 1498463 h 7642"/>
                <a:gd name="T6" fmla="*/ 1657163 w 8032"/>
                <a:gd name="T7" fmla="*/ 1498463 h 7642"/>
                <a:gd name="T8" fmla="*/ 1657163 w 8032"/>
                <a:gd name="T9" fmla="*/ 1712977 h 7642"/>
                <a:gd name="T10" fmla="*/ 0 w 8032"/>
                <a:gd name="T11" fmla="*/ 1712977 h 7642"/>
                <a:gd name="T12" fmla="*/ 0 w 8032"/>
                <a:gd name="T13" fmla="*/ 1020793 h 7642"/>
                <a:gd name="T14" fmla="*/ 286692 w 8032"/>
                <a:gd name="T15" fmla="*/ 1020793 h 7642"/>
                <a:gd name="T16" fmla="*/ 286692 w 8032"/>
                <a:gd name="T17" fmla="*/ 0 h 7642"/>
                <a:gd name="T18" fmla="*/ 1004430 w 8032"/>
                <a:gd name="T19" fmla="*/ 0 h 7642"/>
                <a:gd name="T20" fmla="*/ 1372713 w 8032"/>
                <a:gd name="T21" fmla="*/ 356627 h 7642"/>
                <a:gd name="T22" fmla="*/ 1372713 w 8032"/>
                <a:gd name="T23" fmla="*/ 1020793 h 7642"/>
                <a:gd name="T24" fmla="*/ 1657163 w 8032"/>
                <a:gd name="T25" fmla="*/ 1020793 h 7642"/>
                <a:gd name="T26" fmla="*/ 1657163 w 8032"/>
                <a:gd name="T27" fmla="*/ 1166044 h 7642"/>
                <a:gd name="T28" fmla="*/ 1583641 w 8032"/>
                <a:gd name="T29" fmla="*/ 1660525 h 7642"/>
                <a:gd name="T30" fmla="*/ 1583641 w 8032"/>
                <a:gd name="T31" fmla="*/ 1076383 h 7642"/>
                <a:gd name="T32" fmla="*/ 1377420 w 8032"/>
                <a:gd name="T33" fmla="*/ 1076383 h 7642"/>
                <a:gd name="T34" fmla="*/ 1377420 w 8032"/>
                <a:gd name="T35" fmla="*/ 1293363 h 7642"/>
                <a:gd name="T36" fmla="*/ 276157 w 8032"/>
                <a:gd name="T37" fmla="*/ 1293363 h 7642"/>
                <a:gd name="T38" fmla="*/ 276157 w 8032"/>
                <a:gd name="T39" fmla="*/ 1076383 h 7642"/>
                <a:gd name="T40" fmla="*/ 69936 w 8032"/>
                <a:gd name="T41" fmla="*/ 1076383 h 7642"/>
                <a:gd name="T42" fmla="*/ 69936 w 8032"/>
                <a:gd name="T43" fmla="*/ 1660525 h 7642"/>
                <a:gd name="T44" fmla="*/ 1583641 w 8032"/>
                <a:gd name="T45" fmla="*/ 1660525 h 7642"/>
                <a:gd name="T46" fmla="*/ 360438 w 8032"/>
                <a:gd name="T47" fmla="*/ 55590 h 7642"/>
                <a:gd name="T48" fmla="*/ 360438 w 8032"/>
                <a:gd name="T49" fmla="*/ 1227013 h 7642"/>
                <a:gd name="T50" fmla="*/ 1296949 w 8032"/>
                <a:gd name="T51" fmla="*/ 1227013 h 7642"/>
                <a:gd name="T52" fmla="*/ 1296949 w 8032"/>
                <a:gd name="T53" fmla="*/ 416028 h 7642"/>
                <a:gd name="T54" fmla="*/ 933373 w 8032"/>
                <a:gd name="T55" fmla="*/ 416028 h 7642"/>
                <a:gd name="T56" fmla="*/ 933373 w 8032"/>
                <a:gd name="T57" fmla="*/ 55590 h 7642"/>
                <a:gd name="T58" fmla="*/ 360438 w 8032"/>
                <a:gd name="T59" fmla="*/ 55590 h 7642"/>
                <a:gd name="T60" fmla="*/ 1013844 w 8032"/>
                <a:gd name="T61" fmla="*/ 90558 h 7642"/>
                <a:gd name="T62" fmla="*/ 1013844 w 8032"/>
                <a:gd name="T63" fmla="*/ 356627 h 7642"/>
                <a:gd name="T64" fmla="*/ 1278345 w 8032"/>
                <a:gd name="T65" fmla="*/ 356627 h 7642"/>
                <a:gd name="T66" fmla="*/ 1013844 w 8032"/>
                <a:gd name="T67" fmla="*/ 90558 h 7642"/>
                <a:gd name="T68" fmla="*/ 1727099 w 8032"/>
                <a:gd name="T69" fmla="*/ 1444218 h 7642"/>
                <a:gd name="T70" fmla="*/ 1727099 w 8032"/>
                <a:gd name="T71" fmla="*/ 1218047 h 7642"/>
                <a:gd name="T72" fmla="*/ 1667923 w 8032"/>
                <a:gd name="T73" fmla="*/ 1218047 h 7642"/>
                <a:gd name="T74" fmla="*/ 1667923 w 8032"/>
                <a:gd name="T75" fmla="*/ 1444218 h 7642"/>
                <a:gd name="T76" fmla="*/ 1727099 w 8032"/>
                <a:gd name="T77" fmla="*/ 1444218 h 764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032" h="7642">
                  <a:moveTo>
                    <a:pt x="7393" y="5202"/>
                  </a:moveTo>
                  <a:lnTo>
                    <a:pt x="8032" y="5202"/>
                  </a:lnTo>
                  <a:lnTo>
                    <a:pt x="8032" y="6685"/>
                  </a:lnTo>
                  <a:lnTo>
                    <a:pt x="7393" y="6685"/>
                  </a:lnTo>
                  <a:lnTo>
                    <a:pt x="7393" y="7642"/>
                  </a:lnTo>
                  <a:lnTo>
                    <a:pt x="0" y="7642"/>
                  </a:lnTo>
                  <a:lnTo>
                    <a:pt x="0" y="4554"/>
                  </a:lnTo>
                  <a:lnTo>
                    <a:pt x="1279" y="4554"/>
                  </a:lnTo>
                  <a:lnTo>
                    <a:pt x="1279" y="0"/>
                  </a:lnTo>
                  <a:lnTo>
                    <a:pt x="4481" y="0"/>
                  </a:lnTo>
                  <a:lnTo>
                    <a:pt x="6124" y="1591"/>
                  </a:lnTo>
                  <a:lnTo>
                    <a:pt x="6124" y="4554"/>
                  </a:lnTo>
                  <a:lnTo>
                    <a:pt x="7393" y="4554"/>
                  </a:lnTo>
                  <a:lnTo>
                    <a:pt x="7393" y="5202"/>
                  </a:lnTo>
                  <a:close/>
                  <a:moveTo>
                    <a:pt x="7065" y="7408"/>
                  </a:moveTo>
                  <a:lnTo>
                    <a:pt x="7065" y="4802"/>
                  </a:lnTo>
                  <a:lnTo>
                    <a:pt x="6145" y="4802"/>
                  </a:lnTo>
                  <a:lnTo>
                    <a:pt x="6145" y="5770"/>
                  </a:lnTo>
                  <a:lnTo>
                    <a:pt x="1232" y="5770"/>
                  </a:lnTo>
                  <a:lnTo>
                    <a:pt x="1232" y="4802"/>
                  </a:lnTo>
                  <a:lnTo>
                    <a:pt x="312" y="4802"/>
                  </a:lnTo>
                  <a:lnTo>
                    <a:pt x="312" y="7408"/>
                  </a:lnTo>
                  <a:lnTo>
                    <a:pt x="7065" y="7408"/>
                  </a:lnTo>
                  <a:close/>
                  <a:moveTo>
                    <a:pt x="1608" y="248"/>
                  </a:moveTo>
                  <a:lnTo>
                    <a:pt x="1608" y="5474"/>
                  </a:lnTo>
                  <a:lnTo>
                    <a:pt x="5786" y="5474"/>
                  </a:lnTo>
                  <a:lnTo>
                    <a:pt x="5786" y="1856"/>
                  </a:lnTo>
                  <a:lnTo>
                    <a:pt x="4164" y="1856"/>
                  </a:lnTo>
                  <a:lnTo>
                    <a:pt x="4164" y="248"/>
                  </a:lnTo>
                  <a:lnTo>
                    <a:pt x="1608" y="248"/>
                  </a:lnTo>
                  <a:close/>
                  <a:moveTo>
                    <a:pt x="4523" y="404"/>
                  </a:moveTo>
                  <a:lnTo>
                    <a:pt x="4523" y="1591"/>
                  </a:lnTo>
                  <a:lnTo>
                    <a:pt x="5703" y="1591"/>
                  </a:lnTo>
                  <a:lnTo>
                    <a:pt x="4523" y="404"/>
                  </a:lnTo>
                  <a:close/>
                  <a:moveTo>
                    <a:pt x="7705" y="6443"/>
                  </a:moveTo>
                  <a:lnTo>
                    <a:pt x="7705" y="5434"/>
                  </a:lnTo>
                  <a:lnTo>
                    <a:pt x="7441" y="5434"/>
                  </a:lnTo>
                  <a:lnTo>
                    <a:pt x="7441" y="6443"/>
                  </a:lnTo>
                  <a:lnTo>
                    <a:pt x="7705" y="6443"/>
                  </a:lnTo>
                  <a:close/>
                </a:path>
              </a:pathLst>
            </a:custGeom>
            <a:solidFill>
              <a:srgbClr val="3498DB"/>
            </a:solidFill>
            <a:ln>
              <a:solidFill>
                <a:schemeClr val="accent6"/>
              </a:solidFill>
            </a:ln>
          </p:spPr>
          <p:txBody>
            <a:bodyPr anchor="ctr" anchorCtr="1">
              <a:normAutofit fontScale="67500" lnSpcReduction="20000"/>
            </a:bodyPr>
            <a:lstStyle/>
            <a:p>
              <a:pPr>
                <a:lnSpc>
                  <a:spcPct val="140000"/>
                </a:lnSpc>
              </a:pPr>
              <a:endParaRPr lang="zh-CN" altLang="en-US">
                <a:cs typeface="+mn-ea"/>
                <a:sym typeface="+mn-lt"/>
              </a:endParaRPr>
            </a:p>
          </p:txBody>
        </p:sp>
      </p:grpSp>
      <p:sp>
        <p:nvSpPr>
          <p:cNvPr id="63" name="文本框 62"/>
          <p:cNvSpPr txBox="1"/>
          <p:nvPr>
            <p:custDataLst>
              <p:tags r:id="rId3"/>
            </p:custDataLst>
          </p:nvPr>
        </p:nvSpPr>
        <p:spPr>
          <a:xfrm>
            <a:off x="3072211" y="3249528"/>
            <a:ext cx="1310241" cy="608949"/>
          </a:xfrm>
          <a:prstGeom prst="rect">
            <a:avLst/>
          </a:prstGeom>
          <a:noFill/>
        </p:spPr>
        <p:txBody>
          <a:bodyPr wrap="square" rtlCol="0" anchor="ctr" anchorCtr="0">
            <a:normAutofit/>
          </a:bodyPr>
          <a:lstStyle/>
          <a:p>
            <a:pPr algn="ctr">
              <a:lnSpc>
                <a:spcPct val="120000"/>
              </a:lnSpc>
            </a:pPr>
            <a:r>
              <a:rPr lang="zh-CN" altLang="en-US" b="1" kern="0" spc="300" dirty="0">
                <a:solidFill>
                  <a:schemeClr val="accent5">
                    <a:lumMod val="50000"/>
                  </a:schemeClr>
                </a:solidFill>
                <a:cs typeface="+mn-ea"/>
                <a:sym typeface="+mn-lt"/>
              </a:rPr>
              <a:t>症状</a:t>
            </a:r>
          </a:p>
        </p:txBody>
      </p:sp>
      <p:sp>
        <p:nvSpPr>
          <p:cNvPr id="64" name="文本框 63"/>
          <p:cNvSpPr txBox="1"/>
          <p:nvPr>
            <p:custDataLst>
              <p:tags r:id="rId4"/>
            </p:custDataLst>
          </p:nvPr>
        </p:nvSpPr>
        <p:spPr>
          <a:xfrm>
            <a:off x="8166614" y="3249528"/>
            <a:ext cx="1310241" cy="608949"/>
          </a:xfrm>
          <a:prstGeom prst="rect">
            <a:avLst/>
          </a:prstGeom>
          <a:noFill/>
        </p:spPr>
        <p:txBody>
          <a:bodyPr wrap="square" rtlCol="0" anchor="ctr" anchorCtr="0">
            <a:normAutofit/>
          </a:bodyPr>
          <a:lstStyle/>
          <a:p>
            <a:pPr algn="ctr">
              <a:lnSpc>
                <a:spcPct val="120000"/>
              </a:lnSpc>
            </a:pPr>
            <a:r>
              <a:rPr lang="zh-CN" altLang="en-US" b="1" kern="0" spc="300" dirty="0">
                <a:solidFill>
                  <a:schemeClr val="accent6">
                    <a:lumMod val="75000"/>
                  </a:schemeClr>
                </a:solidFill>
                <a:cs typeface="+mn-ea"/>
                <a:sym typeface="+mn-lt"/>
              </a:rPr>
              <a:t>处理</a:t>
            </a:r>
          </a:p>
        </p:txBody>
      </p:sp>
      <p:sp>
        <p:nvSpPr>
          <p:cNvPr id="65" name="文本框 64"/>
          <p:cNvSpPr txBox="1"/>
          <p:nvPr/>
        </p:nvSpPr>
        <p:spPr>
          <a:xfrm>
            <a:off x="1236008" y="4206736"/>
            <a:ext cx="4195806" cy="1879745"/>
          </a:xfrm>
          <a:prstGeom prst="rect">
            <a:avLst/>
          </a:prstGeom>
          <a:noFill/>
          <a:ln>
            <a:solidFill>
              <a:schemeClr val="accent1"/>
            </a:solidFill>
          </a:ln>
        </p:spPr>
        <p:txBody>
          <a:bodyPr wrap="square" rtlCol="0">
            <a:spAutoFit/>
          </a:bodyPr>
          <a:lstStyle/>
          <a:p>
            <a:pPr marL="285750" indent="-285750" algn="just">
              <a:lnSpc>
                <a:spcPct val="120000"/>
              </a:lnSpc>
              <a:buFont typeface="Wingdings" panose="05000000000000000000" pitchFamily="2" charset="2"/>
              <a:buChar char="Ø"/>
            </a:pPr>
            <a:r>
              <a:rPr lang="zh-CN" altLang="en-US" sz="1400" dirty="0">
                <a:solidFill>
                  <a:schemeClr val="accent1"/>
                </a:solidFill>
                <a:cs typeface="+mn-ea"/>
                <a:sym typeface="+mn-lt"/>
              </a:rPr>
              <a:t>通常在外力直接或间接作用下，使肌肉过度主动收缩或被动拉长时引起肌肉拉伤。</a:t>
            </a:r>
            <a:endParaRPr lang="en-US" altLang="zh-CN" sz="1400" dirty="0">
              <a:solidFill>
                <a:schemeClr val="accent1"/>
              </a:solidFill>
              <a:cs typeface="+mn-ea"/>
              <a:sym typeface="+mn-lt"/>
            </a:endParaRPr>
          </a:p>
          <a:p>
            <a:pPr marL="285750" indent="-285750" algn="just">
              <a:lnSpc>
                <a:spcPct val="120000"/>
              </a:lnSpc>
              <a:buFont typeface="Wingdings" panose="05000000000000000000" pitchFamily="2" charset="2"/>
              <a:buChar char="Ø"/>
            </a:pPr>
            <a:r>
              <a:rPr lang="zh-CN" altLang="en-US" sz="1400" dirty="0">
                <a:solidFill>
                  <a:schemeClr val="accent1"/>
                </a:solidFill>
                <a:cs typeface="+mn-ea"/>
                <a:sym typeface="+mn-lt"/>
              </a:rPr>
              <a:t>特别是由于准备活动不充分，动作不协调以及肌肉弹性、伸展性、肌力差者更易拉伤，损伤后伤处肿胀有压痛并肌肉痉挛，触诊时可摸到硬块。</a:t>
            </a:r>
            <a:endParaRPr lang="en-US" altLang="zh-CN" sz="1400" dirty="0">
              <a:solidFill>
                <a:schemeClr val="accent1"/>
              </a:solidFill>
              <a:cs typeface="+mn-ea"/>
              <a:sym typeface="+mn-lt"/>
            </a:endParaRPr>
          </a:p>
          <a:p>
            <a:pPr marL="285750" indent="-285750" algn="just">
              <a:lnSpc>
                <a:spcPct val="120000"/>
              </a:lnSpc>
              <a:buFont typeface="Wingdings" panose="05000000000000000000" pitchFamily="2" charset="2"/>
              <a:buChar char="Ø"/>
            </a:pPr>
            <a:r>
              <a:rPr lang="zh-CN" altLang="en-US" sz="1400" dirty="0">
                <a:solidFill>
                  <a:schemeClr val="accent1"/>
                </a:solidFill>
                <a:cs typeface="+mn-ea"/>
                <a:sym typeface="+mn-lt"/>
              </a:rPr>
              <a:t>严重的肌肉拉伤是肌肉撕裂。</a:t>
            </a:r>
          </a:p>
        </p:txBody>
      </p:sp>
      <p:sp>
        <p:nvSpPr>
          <p:cNvPr id="66" name="文本框 65"/>
          <p:cNvSpPr txBox="1"/>
          <p:nvPr/>
        </p:nvSpPr>
        <p:spPr>
          <a:xfrm>
            <a:off x="7100530" y="4206736"/>
            <a:ext cx="3844975" cy="1923604"/>
          </a:xfrm>
          <a:prstGeom prst="rect">
            <a:avLst/>
          </a:prstGeom>
          <a:noFill/>
          <a:ln>
            <a:solidFill>
              <a:schemeClr val="accent6"/>
            </a:solidFill>
          </a:ln>
        </p:spPr>
        <p:txBody>
          <a:bodyPr wrap="square" rtlCol="0">
            <a:spAutoFit/>
          </a:bodyPr>
          <a:lstStyle/>
          <a:p>
            <a:pPr marL="342900" indent="-342900">
              <a:lnSpc>
                <a:spcPct val="150000"/>
              </a:lnSpc>
              <a:buFont typeface="Wingdings" panose="05000000000000000000" pitchFamily="2" charset="2"/>
              <a:buChar char="ü"/>
            </a:pPr>
            <a:r>
              <a:rPr lang="zh-CN" altLang="en-US" sz="1400" dirty="0">
                <a:solidFill>
                  <a:schemeClr val="accent6">
                    <a:lumMod val="75000"/>
                  </a:schemeClr>
                </a:solidFill>
                <a:cs typeface="+mn-ea"/>
                <a:sym typeface="+mn-lt"/>
              </a:rPr>
              <a:t>轻者可即刻冷敷，局部加压包扎，抬高患肢。</a:t>
            </a:r>
            <a:r>
              <a:rPr lang="en-US" altLang="zh-CN" sz="1400" dirty="0">
                <a:solidFill>
                  <a:schemeClr val="accent6">
                    <a:lumMod val="75000"/>
                  </a:schemeClr>
                </a:solidFill>
                <a:cs typeface="+mn-ea"/>
                <a:sym typeface="+mn-lt"/>
              </a:rPr>
              <a:t>24</a:t>
            </a:r>
            <a:r>
              <a:rPr lang="zh-CN" altLang="en-US" sz="1400" dirty="0">
                <a:solidFill>
                  <a:schemeClr val="accent6">
                    <a:lumMod val="75000"/>
                  </a:schemeClr>
                </a:solidFill>
                <a:cs typeface="+mn-ea"/>
                <a:sym typeface="+mn-lt"/>
              </a:rPr>
              <a:t>小时后可施行按摩或理疗。</a:t>
            </a:r>
            <a:endParaRPr lang="en-US" altLang="zh-CN" sz="1400" dirty="0">
              <a:solidFill>
                <a:schemeClr val="accent6">
                  <a:lumMod val="75000"/>
                </a:schemeClr>
              </a:solidFill>
              <a:cs typeface="+mn-ea"/>
              <a:sym typeface="+mn-lt"/>
            </a:endParaRPr>
          </a:p>
          <a:p>
            <a:pPr marL="342900" indent="-342900">
              <a:lnSpc>
                <a:spcPct val="150000"/>
              </a:lnSpc>
              <a:buFont typeface="Wingdings" panose="05000000000000000000" pitchFamily="2" charset="2"/>
              <a:buChar char="ü"/>
            </a:pPr>
            <a:r>
              <a:rPr lang="zh-CN" altLang="en-US" sz="1400" dirty="0">
                <a:solidFill>
                  <a:schemeClr val="accent6">
                    <a:lumMod val="75000"/>
                  </a:schemeClr>
                </a:solidFill>
                <a:cs typeface="+mn-ea"/>
                <a:sym typeface="+mn-lt"/>
              </a:rPr>
              <a:t>如果肌肉已大部分或完全断裂者，在加压包扎急救后，固定患肢，立即送医院手术缝合。</a:t>
            </a:r>
            <a:endParaRPr lang="en-US" altLang="zh-CN" sz="1400" dirty="0">
              <a:solidFill>
                <a:schemeClr val="accent6">
                  <a:lumMod val="75000"/>
                </a:schemeClr>
              </a:solidFill>
              <a:cs typeface="+mn-ea"/>
              <a:sym typeface="+mn-lt"/>
            </a:endParaRPr>
          </a:p>
          <a:p>
            <a:r>
              <a:rPr lang="zh-CN" altLang="en-US" sz="1400" dirty="0">
                <a:solidFill>
                  <a:schemeClr val="accent6">
                    <a:lumMod val="75000"/>
                  </a:schemeClr>
                </a:solidFill>
                <a:cs typeface="+mn-ea"/>
                <a:sym typeface="+mn-lt"/>
              </a:rPr>
              <a:t> </a:t>
            </a:r>
            <a:endParaRPr lang="en-US" altLang="zh-CN" sz="1400" dirty="0">
              <a:solidFill>
                <a:schemeClr val="accent6">
                  <a:lumMod val="75000"/>
                </a:schemeClr>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649"/>
                            </p:stCondLst>
                            <p:childTnLst>
                              <p:par>
                                <p:cTn id="18" presetID="55"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strVal val="#ppt_w*0.70"/>
                                          </p:val>
                                        </p:tav>
                                        <p:tav tm="100000">
                                          <p:val>
                                            <p:strVal val="#ppt_w"/>
                                          </p:val>
                                        </p:tav>
                                      </p:tavLst>
                                    </p:anim>
                                    <p:anim calcmode="lin" valueType="num">
                                      <p:cBhvr>
                                        <p:cTn id="21" dur="500" fill="hold"/>
                                        <p:tgtEl>
                                          <p:spTgt spid="11"/>
                                        </p:tgtEl>
                                        <p:attrNameLst>
                                          <p:attrName>ppt_h</p:attrName>
                                        </p:attrNameLst>
                                      </p:cBhvr>
                                      <p:tavLst>
                                        <p:tav tm="0">
                                          <p:val>
                                            <p:strVal val="#ppt_h"/>
                                          </p:val>
                                        </p:tav>
                                        <p:tav tm="100000">
                                          <p:val>
                                            <p:strVal val="#ppt_h"/>
                                          </p:val>
                                        </p:tav>
                                      </p:tavLst>
                                    </p:anim>
                                    <p:animEffect transition="in" filter="fade">
                                      <p:cBhvr>
                                        <p:cTn id="22" dur="500"/>
                                        <p:tgtEl>
                                          <p:spTgt spid="11"/>
                                        </p:tgtEl>
                                      </p:cBhvr>
                                    </p:animEffect>
                                  </p:childTnLst>
                                </p:cTn>
                              </p:par>
                            </p:childTnLst>
                          </p:cTn>
                        </p:par>
                        <p:par>
                          <p:cTn id="23" fill="hold">
                            <p:stCondLst>
                              <p:cond delay="2149"/>
                            </p:stCondLst>
                            <p:childTnLst>
                              <p:par>
                                <p:cTn id="24" presetID="31" presetClass="entr" presetSubtype="0"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 calcmode="lin" valueType="num">
                                      <p:cBhvr>
                                        <p:cTn id="28" dur="500" fill="hold"/>
                                        <p:tgtEl>
                                          <p:spTgt spid="49"/>
                                        </p:tgtEl>
                                        <p:attrNameLst>
                                          <p:attrName>style.rotation</p:attrName>
                                        </p:attrNameLst>
                                      </p:cBhvr>
                                      <p:tavLst>
                                        <p:tav tm="0">
                                          <p:val>
                                            <p:fltVal val="90"/>
                                          </p:val>
                                        </p:tav>
                                        <p:tav tm="100000">
                                          <p:val>
                                            <p:fltVal val="0"/>
                                          </p:val>
                                        </p:tav>
                                      </p:tavLst>
                                    </p:anim>
                                    <p:animEffect transition="in" filter="fade">
                                      <p:cBhvr>
                                        <p:cTn id="29" dur="500"/>
                                        <p:tgtEl>
                                          <p:spTgt spid="49"/>
                                        </p:tgtEl>
                                      </p:cBhvr>
                                    </p:animEffect>
                                  </p:childTnLst>
                                </p:cTn>
                              </p:par>
                            </p:childTnLst>
                          </p:cTn>
                        </p:par>
                        <p:par>
                          <p:cTn id="30" fill="hold">
                            <p:stCondLst>
                              <p:cond delay="2649"/>
                            </p:stCondLst>
                            <p:childTnLst>
                              <p:par>
                                <p:cTn id="31" presetID="22" presetClass="entr" presetSubtype="2"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wipe(right)">
                                      <p:cBhvr>
                                        <p:cTn id="33" dur="500"/>
                                        <p:tgtEl>
                                          <p:spTgt spid="53"/>
                                        </p:tgtEl>
                                      </p:cBhvr>
                                    </p:animEffect>
                                  </p:childTnLst>
                                </p:cTn>
                              </p:par>
                            </p:childTnLst>
                          </p:cTn>
                        </p:par>
                        <p:par>
                          <p:cTn id="34" fill="hold">
                            <p:stCondLst>
                              <p:cond delay="3149"/>
                            </p:stCondLst>
                            <p:childTnLst>
                              <p:par>
                                <p:cTn id="35" presetID="22" presetClass="entr" presetSubtype="2"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right)">
                                      <p:cBhvr>
                                        <p:cTn id="37" dur="500"/>
                                        <p:tgtEl>
                                          <p:spTgt spid="55"/>
                                        </p:tgtEl>
                                      </p:cBhvr>
                                    </p:animEffect>
                                  </p:childTnLst>
                                </p:cTn>
                              </p:par>
                            </p:childTnLst>
                          </p:cTn>
                        </p:par>
                        <p:par>
                          <p:cTn id="38" fill="hold">
                            <p:stCondLst>
                              <p:cond delay="3649"/>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63"/>
                                        </p:tgtEl>
                                        <p:attrNameLst>
                                          <p:attrName>ppt_y</p:attrName>
                                        </p:attrNameLst>
                                      </p:cBhvr>
                                      <p:tavLst>
                                        <p:tav tm="0">
                                          <p:val>
                                            <p:strVal val="#ppt_y"/>
                                          </p:val>
                                        </p:tav>
                                        <p:tav tm="100000">
                                          <p:val>
                                            <p:strVal val="#ppt_y"/>
                                          </p:val>
                                        </p:tav>
                                      </p:tavLst>
                                    </p:anim>
                                    <p:anim calcmode="lin" valueType="num">
                                      <p:cBhvr>
                                        <p:cTn id="43"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63"/>
                                        </p:tgtEl>
                                      </p:cBhvr>
                                    </p:animEffect>
                                  </p:childTnLst>
                                </p:cTn>
                              </p:par>
                            </p:childTnLst>
                          </p:cTn>
                        </p:par>
                        <p:par>
                          <p:cTn id="46" fill="hold">
                            <p:stCondLst>
                              <p:cond delay="4199"/>
                            </p:stCondLst>
                            <p:childTnLst>
                              <p:par>
                                <p:cTn id="47" presetID="2" presetClass="entr" presetSubtype="4" fill="hold" grpId="0" nodeType="afterEffect">
                                  <p:stCondLst>
                                    <p:cond delay="0"/>
                                  </p:stCondLst>
                                  <p:childTnLst>
                                    <p:set>
                                      <p:cBhvr>
                                        <p:cTn id="48" dur="1" fill="hold">
                                          <p:stCondLst>
                                            <p:cond delay="0"/>
                                          </p:stCondLst>
                                        </p:cTn>
                                        <p:tgtEl>
                                          <p:spTgt spid="65">
                                            <p:bg/>
                                          </p:spTgt>
                                        </p:tgtEl>
                                        <p:attrNameLst>
                                          <p:attrName>style.visibility</p:attrName>
                                        </p:attrNameLst>
                                      </p:cBhvr>
                                      <p:to>
                                        <p:strVal val="visible"/>
                                      </p:to>
                                    </p:set>
                                    <p:anim calcmode="lin" valueType="num">
                                      <p:cBhvr additive="base">
                                        <p:cTn id="49" dur="500" fill="hold"/>
                                        <p:tgtEl>
                                          <p:spTgt spid="65">
                                            <p:bg/>
                                          </p:spTgt>
                                        </p:tgtEl>
                                        <p:attrNameLst>
                                          <p:attrName>ppt_x</p:attrName>
                                        </p:attrNameLst>
                                      </p:cBhvr>
                                      <p:tavLst>
                                        <p:tav tm="0">
                                          <p:val>
                                            <p:strVal val="#ppt_x"/>
                                          </p:val>
                                        </p:tav>
                                        <p:tav tm="100000">
                                          <p:val>
                                            <p:strVal val="#ppt_x"/>
                                          </p:val>
                                        </p:tav>
                                      </p:tavLst>
                                    </p:anim>
                                    <p:anim calcmode="lin" valueType="num">
                                      <p:cBhvr additive="base">
                                        <p:cTn id="50" dur="500" fill="hold"/>
                                        <p:tgtEl>
                                          <p:spTgt spid="65">
                                            <p:bg/>
                                          </p:spTgt>
                                        </p:tgtEl>
                                        <p:attrNameLst>
                                          <p:attrName>ppt_y</p:attrName>
                                        </p:attrNameLst>
                                      </p:cBhvr>
                                      <p:tavLst>
                                        <p:tav tm="0">
                                          <p:val>
                                            <p:strVal val="1+#ppt_h/2"/>
                                          </p:val>
                                        </p:tav>
                                        <p:tav tm="100000">
                                          <p:val>
                                            <p:strVal val="#ppt_y"/>
                                          </p:val>
                                        </p:tav>
                                      </p:tavLst>
                                    </p:anim>
                                  </p:childTnLst>
                                </p:cTn>
                              </p:par>
                            </p:childTnLst>
                          </p:cTn>
                        </p:par>
                        <p:par>
                          <p:cTn id="51" fill="hold">
                            <p:stCondLst>
                              <p:cond delay="4699"/>
                            </p:stCondLst>
                            <p:childTnLst>
                              <p:par>
                                <p:cTn id="52" presetID="2" presetClass="entr" presetSubtype="4" fill="hold" grpId="0" nodeType="afterEffect">
                                  <p:stCondLst>
                                    <p:cond delay="0"/>
                                  </p:stCondLst>
                                  <p:childTnLst>
                                    <p:set>
                                      <p:cBhvr>
                                        <p:cTn id="53" dur="1" fill="hold">
                                          <p:stCondLst>
                                            <p:cond delay="0"/>
                                          </p:stCondLst>
                                        </p:cTn>
                                        <p:tgtEl>
                                          <p:spTgt spid="65">
                                            <p:txEl>
                                              <p:pRg st="0" end="0"/>
                                            </p:txEl>
                                          </p:spTgt>
                                        </p:tgtEl>
                                        <p:attrNameLst>
                                          <p:attrName>style.visibility</p:attrName>
                                        </p:attrNameLst>
                                      </p:cBhvr>
                                      <p:to>
                                        <p:strVal val="visible"/>
                                      </p:to>
                                    </p:set>
                                    <p:anim calcmode="lin" valueType="num">
                                      <p:cBhvr additive="base">
                                        <p:cTn id="54" dur="500" fill="hold"/>
                                        <p:tgtEl>
                                          <p:spTgt spid="65">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65">
                                            <p:txEl>
                                              <p:pRg st="0" end="0"/>
                                            </p:txEl>
                                          </p:spTgt>
                                        </p:tgtEl>
                                        <p:attrNameLst>
                                          <p:attrName>ppt_y</p:attrName>
                                        </p:attrNameLst>
                                      </p:cBhvr>
                                      <p:tavLst>
                                        <p:tav tm="0">
                                          <p:val>
                                            <p:strVal val="1+#ppt_h/2"/>
                                          </p:val>
                                        </p:tav>
                                        <p:tav tm="100000">
                                          <p:val>
                                            <p:strVal val="#ppt_y"/>
                                          </p:val>
                                        </p:tav>
                                      </p:tavLst>
                                    </p:anim>
                                  </p:childTnLst>
                                </p:cTn>
                              </p:par>
                            </p:childTnLst>
                          </p:cTn>
                        </p:par>
                        <p:par>
                          <p:cTn id="56" fill="hold">
                            <p:stCondLst>
                              <p:cond delay="5199"/>
                            </p:stCondLst>
                            <p:childTnLst>
                              <p:par>
                                <p:cTn id="57" presetID="2" presetClass="entr" presetSubtype="4" fill="hold" grpId="0" nodeType="afterEffect">
                                  <p:stCondLst>
                                    <p:cond delay="0"/>
                                  </p:stCondLst>
                                  <p:childTnLst>
                                    <p:set>
                                      <p:cBhvr>
                                        <p:cTn id="58" dur="1" fill="hold">
                                          <p:stCondLst>
                                            <p:cond delay="0"/>
                                          </p:stCondLst>
                                        </p:cTn>
                                        <p:tgtEl>
                                          <p:spTgt spid="65">
                                            <p:txEl>
                                              <p:pRg st="1" end="1"/>
                                            </p:txEl>
                                          </p:spTgt>
                                        </p:tgtEl>
                                        <p:attrNameLst>
                                          <p:attrName>style.visibility</p:attrName>
                                        </p:attrNameLst>
                                      </p:cBhvr>
                                      <p:to>
                                        <p:strVal val="visible"/>
                                      </p:to>
                                    </p:set>
                                    <p:anim calcmode="lin" valueType="num">
                                      <p:cBhvr additive="base">
                                        <p:cTn id="59" dur="500" fill="hold"/>
                                        <p:tgtEl>
                                          <p:spTgt spid="65">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5">
                                            <p:txEl>
                                              <p:pRg st="1" end="1"/>
                                            </p:txEl>
                                          </p:spTgt>
                                        </p:tgtEl>
                                        <p:attrNameLst>
                                          <p:attrName>ppt_y</p:attrName>
                                        </p:attrNameLst>
                                      </p:cBhvr>
                                      <p:tavLst>
                                        <p:tav tm="0">
                                          <p:val>
                                            <p:strVal val="1+#ppt_h/2"/>
                                          </p:val>
                                        </p:tav>
                                        <p:tav tm="100000">
                                          <p:val>
                                            <p:strVal val="#ppt_y"/>
                                          </p:val>
                                        </p:tav>
                                      </p:tavLst>
                                    </p:anim>
                                  </p:childTnLst>
                                </p:cTn>
                              </p:par>
                            </p:childTnLst>
                          </p:cTn>
                        </p:par>
                        <p:par>
                          <p:cTn id="61" fill="hold">
                            <p:stCondLst>
                              <p:cond delay="5699"/>
                            </p:stCondLst>
                            <p:childTnLst>
                              <p:par>
                                <p:cTn id="62" presetID="2" presetClass="entr" presetSubtype="4" fill="hold" grpId="0" nodeType="afterEffect">
                                  <p:stCondLst>
                                    <p:cond delay="0"/>
                                  </p:stCondLst>
                                  <p:childTnLst>
                                    <p:set>
                                      <p:cBhvr>
                                        <p:cTn id="63" dur="1" fill="hold">
                                          <p:stCondLst>
                                            <p:cond delay="0"/>
                                          </p:stCondLst>
                                        </p:cTn>
                                        <p:tgtEl>
                                          <p:spTgt spid="65">
                                            <p:txEl>
                                              <p:pRg st="2" end="2"/>
                                            </p:txEl>
                                          </p:spTgt>
                                        </p:tgtEl>
                                        <p:attrNameLst>
                                          <p:attrName>style.visibility</p:attrName>
                                        </p:attrNameLst>
                                      </p:cBhvr>
                                      <p:to>
                                        <p:strVal val="visible"/>
                                      </p:to>
                                    </p:set>
                                    <p:anim calcmode="lin" valueType="num">
                                      <p:cBhvr additive="base">
                                        <p:cTn id="64" dur="500" fill="hold"/>
                                        <p:tgtEl>
                                          <p:spTgt spid="65">
                                            <p:txEl>
                                              <p:pRg st="2" end="2"/>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65">
                                            <p:txEl>
                                              <p:pRg st="2" end="2"/>
                                            </p:txEl>
                                          </p:spTgt>
                                        </p:tgtEl>
                                        <p:attrNameLst>
                                          <p:attrName>ppt_y</p:attrName>
                                        </p:attrNameLst>
                                      </p:cBhvr>
                                      <p:tavLst>
                                        <p:tav tm="0">
                                          <p:val>
                                            <p:strVal val="1+#ppt_h/2"/>
                                          </p:val>
                                        </p:tav>
                                        <p:tav tm="100000">
                                          <p:val>
                                            <p:strVal val="#ppt_y"/>
                                          </p:val>
                                        </p:tav>
                                      </p:tavLst>
                                    </p:anim>
                                  </p:childTnLst>
                                </p:cTn>
                              </p:par>
                            </p:childTnLst>
                          </p:cTn>
                        </p:par>
                        <p:par>
                          <p:cTn id="66" fill="hold">
                            <p:stCondLst>
                              <p:cond delay="6199"/>
                            </p:stCondLst>
                            <p:childTnLst>
                              <p:par>
                                <p:cTn id="67" presetID="22" presetClass="entr" presetSubtype="8" fill="hold"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wipe(left)">
                                      <p:cBhvr>
                                        <p:cTn id="69" dur="500"/>
                                        <p:tgtEl>
                                          <p:spTgt spid="54"/>
                                        </p:tgtEl>
                                      </p:cBhvr>
                                    </p:animEffect>
                                  </p:childTnLst>
                                </p:cTn>
                              </p:par>
                            </p:childTnLst>
                          </p:cTn>
                        </p:par>
                        <p:par>
                          <p:cTn id="70" fill="hold">
                            <p:stCondLst>
                              <p:cond delay="6699"/>
                            </p:stCondLst>
                            <p:childTnLst>
                              <p:par>
                                <p:cTn id="71" presetID="22" presetClass="entr" presetSubtype="8"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wipe(left)">
                                      <p:cBhvr>
                                        <p:cTn id="73" dur="500"/>
                                        <p:tgtEl>
                                          <p:spTgt spid="59"/>
                                        </p:tgtEl>
                                      </p:cBhvr>
                                    </p:animEffect>
                                  </p:childTnLst>
                                </p:cTn>
                              </p:par>
                            </p:childTnLst>
                          </p:cTn>
                        </p:par>
                        <p:par>
                          <p:cTn id="74" fill="hold">
                            <p:stCondLst>
                              <p:cond delay="7199"/>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64"/>
                                        </p:tgtEl>
                                        <p:attrNameLst>
                                          <p:attrName>ppt_y</p:attrName>
                                        </p:attrNameLst>
                                      </p:cBhvr>
                                      <p:tavLst>
                                        <p:tav tm="0">
                                          <p:val>
                                            <p:strVal val="#ppt_y"/>
                                          </p:val>
                                        </p:tav>
                                        <p:tav tm="100000">
                                          <p:val>
                                            <p:strVal val="#ppt_y"/>
                                          </p:val>
                                        </p:tav>
                                      </p:tavLst>
                                    </p:anim>
                                    <p:anim calcmode="lin" valueType="num">
                                      <p:cBhvr>
                                        <p:cTn id="79"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64"/>
                                        </p:tgtEl>
                                      </p:cBhvr>
                                    </p:animEffect>
                                  </p:childTnLst>
                                </p:cTn>
                              </p:par>
                            </p:childTnLst>
                          </p:cTn>
                        </p:par>
                        <p:par>
                          <p:cTn id="82" fill="hold">
                            <p:stCondLst>
                              <p:cond delay="7750"/>
                            </p:stCondLst>
                            <p:childTnLst>
                              <p:par>
                                <p:cTn id="83" presetID="2" presetClass="entr" presetSubtype="4" fill="hold" grpId="0" nodeType="afterEffect">
                                  <p:stCondLst>
                                    <p:cond delay="0"/>
                                  </p:stCondLst>
                                  <p:childTnLst>
                                    <p:set>
                                      <p:cBhvr>
                                        <p:cTn id="84" dur="1" fill="hold">
                                          <p:stCondLst>
                                            <p:cond delay="0"/>
                                          </p:stCondLst>
                                        </p:cTn>
                                        <p:tgtEl>
                                          <p:spTgt spid="66">
                                            <p:bg/>
                                          </p:spTgt>
                                        </p:tgtEl>
                                        <p:attrNameLst>
                                          <p:attrName>style.visibility</p:attrName>
                                        </p:attrNameLst>
                                      </p:cBhvr>
                                      <p:to>
                                        <p:strVal val="visible"/>
                                      </p:to>
                                    </p:set>
                                    <p:anim calcmode="lin" valueType="num">
                                      <p:cBhvr additive="base">
                                        <p:cTn id="85" dur="500" fill="hold"/>
                                        <p:tgtEl>
                                          <p:spTgt spid="66">
                                            <p:bg/>
                                          </p:spTgt>
                                        </p:tgtEl>
                                        <p:attrNameLst>
                                          <p:attrName>ppt_x</p:attrName>
                                        </p:attrNameLst>
                                      </p:cBhvr>
                                      <p:tavLst>
                                        <p:tav tm="0">
                                          <p:val>
                                            <p:strVal val="#ppt_x"/>
                                          </p:val>
                                        </p:tav>
                                        <p:tav tm="100000">
                                          <p:val>
                                            <p:strVal val="#ppt_x"/>
                                          </p:val>
                                        </p:tav>
                                      </p:tavLst>
                                    </p:anim>
                                    <p:anim calcmode="lin" valueType="num">
                                      <p:cBhvr additive="base">
                                        <p:cTn id="86" dur="500" fill="hold"/>
                                        <p:tgtEl>
                                          <p:spTgt spid="66">
                                            <p:bg/>
                                          </p:spTgt>
                                        </p:tgtEl>
                                        <p:attrNameLst>
                                          <p:attrName>ppt_y</p:attrName>
                                        </p:attrNameLst>
                                      </p:cBhvr>
                                      <p:tavLst>
                                        <p:tav tm="0">
                                          <p:val>
                                            <p:strVal val="1+#ppt_h/2"/>
                                          </p:val>
                                        </p:tav>
                                        <p:tav tm="100000">
                                          <p:val>
                                            <p:strVal val="#ppt_y"/>
                                          </p:val>
                                        </p:tav>
                                      </p:tavLst>
                                    </p:anim>
                                  </p:childTnLst>
                                </p:cTn>
                              </p:par>
                            </p:childTnLst>
                          </p:cTn>
                        </p:par>
                        <p:par>
                          <p:cTn id="87" fill="hold">
                            <p:stCondLst>
                              <p:cond delay="8250"/>
                            </p:stCondLst>
                            <p:childTnLst>
                              <p:par>
                                <p:cTn id="88" presetID="2" presetClass="entr" presetSubtype="4" fill="hold" grpId="0" nodeType="afterEffect">
                                  <p:stCondLst>
                                    <p:cond delay="0"/>
                                  </p:stCondLst>
                                  <p:childTnLst>
                                    <p:set>
                                      <p:cBhvr>
                                        <p:cTn id="89" dur="1" fill="hold">
                                          <p:stCondLst>
                                            <p:cond delay="0"/>
                                          </p:stCondLst>
                                        </p:cTn>
                                        <p:tgtEl>
                                          <p:spTgt spid="66">
                                            <p:txEl>
                                              <p:pRg st="0" end="0"/>
                                            </p:txEl>
                                          </p:spTgt>
                                        </p:tgtEl>
                                        <p:attrNameLst>
                                          <p:attrName>style.visibility</p:attrName>
                                        </p:attrNameLst>
                                      </p:cBhvr>
                                      <p:to>
                                        <p:strVal val="visible"/>
                                      </p:to>
                                    </p:set>
                                    <p:anim calcmode="lin" valueType="num">
                                      <p:cBhvr additive="base">
                                        <p:cTn id="90"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66">
                                            <p:txEl>
                                              <p:pRg st="0" end="0"/>
                                            </p:txEl>
                                          </p:spTgt>
                                        </p:tgtEl>
                                        <p:attrNameLst>
                                          <p:attrName>ppt_y</p:attrName>
                                        </p:attrNameLst>
                                      </p:cBhvr>
                                      <p:tavLst>
                                        <p:tav tm="0">
                                          <p:val>
                                            <p:strVal val="1+#ppt_h/2"/>
                                          </p:val>
                                        </p:tav>
                                        <p:tav tm="100000">
                                          <p:val>
                                            <p:strVal val="#ppt_y"/>
                                          </p:val>
                                        </p:tav>
                                      </p:tavLst>
                                    </p:anim>
                                  </p:childTnLst>
                                </p:cTn>
                              </p:par>
                            </p:childTnLst>
                          </p:cTn>
                        </p:par>
                        <p:par>
                          <p:cTn id="92" fill="hold">
                            <p:stCondLst>
                              <p:cond delay="8750"/>
                            </p:stCondLst>
                            <p:childTnLst>
                              <p:par>
                                <p:cTn id="93" presetID="2" presetClass="entr" presetSubtype="4" fill="hold" grpId="0" nodeType="afterEffect">
                                  <p:stCondLst>
                                    <p:cond delay="0"/>
                                  </p:stCondLst>
                                  <p:childTnLst>
                                    <p:set>
                                      <p:cBhvr>
                                        <p:cTn id="94" dur="1" fill="hold">
                                          <p:stCondLst>
                                            <p:cond delay="0"/>
                                          </p:stCondLst>
                                        </p:cTn>
                                        <p:tgtEl>
                                          <p:spTgt spid="66">
                                            <p:txEl>
                                              <p:pRg st="1" end="1"/>
                                            </p:txEl>
                                          </p:spTgt>
                                        </p:tgtEl>
                                        <p:attrNameLst>
                                          <p:attrName>style.visibility</p:attrName>
                                        </p:attrNameLst>
                                      </p:cBhvr>
                                      <p:to>
                                        <p:strVal val="visible"/>
                                      </p:to>
                                    </p:set>
                                    <p:anim calcmode="lin" valueType="num">
                                      <p:cBhvr additive="base">
                                        <p:cTn id="95" dur="500" fill="hold"/>
                                        <p:tgtEl>
                                          <p:spTgt spid="66">
                                            <p:txEl>
                                              <p:pRg st="1" end="1"/>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66">
                                            <p:txEl>
                                              <p:pRg st="1" end="1"/>
                                            </p:txEl>
                                          </p:spTgt>
                                        </p:tgtEl>
                                        <p:attrNameLst>
                                          <p:attrName>ppt_y</p:attrName>
                                        </p:attrNameLst>
                                      </p:cBhvr>
                                      <p:tavLst>
                                        <p:tav tm="0">
                                          <p:val>
                                            <p:strVal val="1+#ppt_h/2"/>
                                          </p:val>
                                        </p:tav>
                                        <p:tav tm="100000">
                                          <p:val>
                                            <p:strVal val="#ppt_y"/>
                                          </p:val>
                                        </p:tav>
                                      </p:tavLst>
                                    </p:anim>
                                  </p:childTnLst>
                                </p:cTn>
                              </p:par>
                            </p:childTnLst>
                          </p:cTn>
                        </p:par>
                        <p:par>
                          <p:cTn id="97" fill="hold">
                            <p:stCondLst>
                              <p:cond delay="9250"/>
                            </p:stCondLst>
                            <p:childTnLst>
                              <p:par>
                                <p:cTn id="98" presetID="2" presetClass="entr" presetSubtype="4" fill="hold" grpId="0" nodeType="afterEffect">
                                  <p:stCondLst>
                                    <p:cond delay="0"/>
                                  </p:stCondLst>
                                  <p:childTnLst>
                                    <p:set>
                                      <p:cBhvr>
                                        <p:cTn id="99" dur="1" fill="hold">
                                          <p:stCondLst>
                                            <p:cond delay="0"/>
                                          </p:stCondLst>
                                        </p:cTn>
                                        <p:tgtEl>
                                          <p:spTgt spid="66">
                                            <p:txEl>
                                              <p:pRg st="2" end="2"/>
                                            </p:txEl>
                                          </p:spTgt>
                                        </p:tgtEl>
                                        <p:attrNameLst>
                                          <p:attrName>style.visibility</p:attrName>
                                        </p:attrNameLst>
                                      </p:cBhvr>
                                      <p:to>
                                        <p:strVal val="visible"/>
                                      </p:to>
                                    </p:set>
                                    <p:anim calcmode="lin" valueType="num">
                                      <p:cBhvr additive="base">
                                        <p:cTn id="100" dur="500" fill="hold"/>
                                        <p:tgtEl>
                                          <p:spTgt spid="66">
                                            <p:txEl>
                                              <p:pRg st="2" end="2"/>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6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3" grpId="0"/>
      <p:bldP spid="64" grpId="0"/>
      <p:bldP spid="65" grpId="0" build="p" animBg="1"/>
      <p:bldP spid="6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9679" y="2965312"/>
            <a:ext cx="2942034" cy="2942034"/>
          </a:xfrm>
          <a:prstGeom prst="ellipse">
            <a:avLst/>
          </a:prstGeom>
          <a:solidFill>
            <a:schemeClr val="accent6">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9" name="椭圆 8"/>
          <p:cNvSpPr/>
          <p:nvPr/>
        </p:nvSpPr>
        <p:spPr>
          <a:xfrm>
            <a:off x="2480357" y="3945991"/>
            <a:ext cx="980678" cy="980678"/>
          </a:xfrm>
          <a:prstGeom prst="ellipse">
            <a:avLst/>
          </a:prstGeom>
          <a:solidFill>
            <a:schemeClr val="accent1">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10" name="任意多边形 9"/>
          <p:cNvSpPr/>
          <p:nvPr/>
        </p:nvSpPr>
        <p:spPr>
          <a:xfrm>
            <a:off x="4932051" y="1978921"/>
            <a:ext cx="5768036" cy="1229796"/>
          </a:xfrm>
          <a:custGeom>
            <a:avLst/>
            <a:gdLst>
              <a:gd name="connsiteX0" fmla="*/ 0 w 1471017"/>
              <a:gd name="connsiteY0" fmla="*/ 0 h 1225847"/>
              <a:gd name="connsiteX1" fmla="*/ 1471017 w 1471017"/>
              <a:gd name="connsiteY1" fmla="*/ 0 h 1225847"/>
              <a:gd name="connsiteX2" fmla="*/ 1471017 w 1471017"/>
              <a:gd name="connsiteY2" fmla="*/ 1225847 h 1225847"/>
              <a:gd name="connsiteX3" fmla="*/ 0 w 1471017"/>
              <a:gd name="connsiteY3" fmla="*/ 1225847 h 1225847"/>
              <a:gd name="connsiteX4" fmla="*/ 0 w 1471017"/>
              <a:gd name="connsiteY4" fmla="*/ 0 h 122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017" h="1225847">
                <a:moveTo>
                  <a:pt x="0" y="0"/>
                </a:moveTo>
                <a:lnTo>
                  <a:pt x="1471017" y="0"/>
                </a:lnTo>
                <a:lnTo>
                  <a:pt x="1471017" y="1225847"/>
                </a:lnTo>
                <a:lnTo>
                  <a:pt x="0" y="1225847"/>
                </a:lnTo>
                <a:lnTo>
                  <a:pt x="0" y="0"/>
                </a:lnTo>
                <a:close/>
              </a:path>
            </a:pathLst>
          </a:custGeom>
          <a:solidFill>
            <a:schemeClr val="accent5">
              <a:lumMod val="40000"/>
              <a:lumOff val="6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784" tIns="8890" rIns="8890" bIns="8890" numCol="1" spcCol="1270" anchor="ctr" anchorCtr="0">
            <a:noAutofit/>
          </a:bodyPr>
          <a:lstStyle/>
          <a:p>
            <a:pPr marL="285750" lvl="0" indent="-285750" algn="l" defTabSz="311150" rtl="0">
              <a:lnSpc>
                <a:spcPct val="150000"/>
              </a:lnSpc>
              <a:spcBef>
                <a:spcPct val="0"/>
              </a:spcBef>
              <a:spcAft>
                <a:spcPct val="35000"/>
              </a:spcAft>
              <a:buFont typeface="Wingdings" panose="05000000000000000000" pitchFamily="2" charset="2"/>
              <a:buChar char="Ø"/>
            </a:pPr>
            <a:r>
              <a:rPr lang="zh-CN" sz="1400" kern="1200" dirty="0">
                <a:solidFill>
                  <a:schemeClr val="bg1"/>
                </a:solidFill>
                <a:cs typeface="+mn-ea"/>
                <a:sym typeface="+mn-lt"/>
              </a:rPr>
              <a:t>受外力的触击或撞击；运动时身体落地重心不稳向一侧倾斜或踩在他人足上或高低不平的地面上而致伤。</a:t>
            </a:r>
            <a:endParaRPr lang="en-US" altLang="zh-CN" sz="1400" kern="1200" dirty="0">
              <a:solidFill>
                <a:schemeClr val="bg1"/>
              </a:solidFill>
              <a:cs typeface="+mn-ea"/>
              <a:sym typeface="+mn-lt"/>
            </a:endParaRPr>
          </a:p>
          <a:p>
            <a:pPr marL="285750" lvl="0" indent="-285750" algn="l" defTabSz="311150" rtl="0">
              <a:lnSpc>
                <a:spcPct val="150000"/>
              </a:lnSpc>
              <a:spcBef>
                <a:spcPct val="0"/>
              </a:spcBef>
              <a:spcAft>
                <a:spcPct val="35000"/>
              </a:spcAft>
              <a:buFont typeface="Wingdings" panose="05000000000000000000" pitchFamily="2" charset="2"/>
              <a:buChar char="Ø"/>
            </a:pPr>
            <a:r>
              <a:rPr lang="zh-CN" sz="1400" kern="1200" dirty="0">
                <a:solidFill>
                  <a:schemeClr val="bg1"/>
                </a:solidFill>
                <a:cs typeface="+mn-ea"/>
                <a:sym typeface="+mn-lt"/>
              </a:rPr>
              <a:t>伤后局部能力立即丧失，有明显肿胀及疼痛等。 </a:t>
            </a:r>
          </a:p>
        </p:txBody>
      </p:sp>
      <p:grpSp>
        <p:nvGrpSpPr>
          <p:cNvPr id="17" name="组合 16"/>
          <p:cNvGrpSpPr/>
          <p:nvPr/>
        </p:nvGrpSpPr>
        <p:grpSpPr>
          <a:xfrm>
            <a:off x="2998873" y="2596579"/>
            <a:ext cx="1933178" cy="1687840"/>
            <a:chOff x="2998873" y="2596579"/>
            <a:chExt cx="1933178" cy="1687840"/>
          </a:xfrm>
        </p:grpSpPr>
        <p:sp>
          <p:nvSpPr>
            <p:cNvPr id="11" name="直接连接符 10"/>
            <p:cNvSpPr/>
            <p:nvPr/>
          </p:nvSpPr>
          <p:spPr>
            <a:xfrm>
              <a:off x="4564297" y="2597558"/>
              <a:ext cx="367754" cy="0"/>
            </a:xfrm>
            <a:prstGeom prst="line">
              <a:avLst/>
            </a:prstGeom>
            <a:ln>
              <a:solidFill>
                <a:srgbClr val="5B9BD5"/>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sym typeface="+mn-lt"/>
              </a:endParaRPr>
            </a:p>
          </p:txBody>
        </p:sp>
        <p:sp>
          <p:nvSpPr>
            <p:cNvPr id="12" name="直接连接符 11"/>
            <p:cNvSpPr/>
            <p:nvPr/>
          </p:nvSpPr>
          <p:spPr>
            <a:xfrm rot="5400000">
              <a:off x="2937051" y="2658401"/>
              <a:ext cx="1687840" cy="1564196"/>
            </a:xfrm>
            <a:prstGeom prst="line">
              <a:avLst/>
            </a:prstGeom>
            <a:ln>
              <a:solidFill>
                <a:srgbClr val="5B9BD5"/>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sym typeface="+mn-lt"/>
              </a:endParaRPr>
            </a:p>
          </p:txBody>
        </p:sp>
      </p:grpSp>
      <p:sp>
        <p:nvSpPr>
          <p:cNvPr id="13" name="任意多边形 12"/>
          <p:cNvSpPr/>
          <p:nvPr/>
        </p:nvSpPr>
        <p:spPr>
          <a:xfrm>
            <a:off x="4944186" y="3700822"/>
            <a:ext cx="5755901" cy="2417236"/>
          </a:xfrm>
          <a:custGeom>
            <a:avLst/>
            <a:gdLst>
              <a:gd name="connsiteX0" fmla="*/ 0 w 1471017"/>
              <a:gd name="connsiteY0" fmla="*/ 0 h 1225847"/>
              <a:gd name="connsiteX1" fmla="*/ 1471017 w 1471017"/>
              <a:gd name="connsiteY1" fmla="*/ 0 h 1225847"/>
              <a:gd name="connsiteX2" fmla="*/ 1471017 w 1471017"/>
              <a:gd name="connsiteY2" fmla="*/ 1225847 h 1225847"/>
              <a:gd name="connsiteX3" fmla="*/ 0 w 1471017"/>
              <a:gd name="connsiteY3" fmla="*/ 1225847 h 1225847"/>
              <a:gd name="connsiteX4" fmla="*/ 0 w 1471017"/>
              <a:gd name="connsiteY4" fmla="*/ 0 h 122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017" h="1225847">
                <a:moveTo>
                  <a:pt x="0" y="0"/>
                </a:moveTo>
                <a:lnTo>
                  <a:pt x="1471017" y="0"/>
                </a:lnTo>
                <a:lnTo>
                  <a:pt x="1471017" y="1225847"/>
                </a:lnTo>
                <a:lnTo>
                  <a:pt x="0" y="1225847"/>
                </a:lnTo>
                <a:lnTo>
                  <a:pt x="0" y="0"/>
                </a:lnTo>
                <a:close/>
              </a:path>
            </a:pathLst>
          </a:custGeom>
          <a:solidFill>
            <a:schemeClr val="accent6">
              <a:lumMod val="60000"/>
              <a:lumOff val="4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784" tIns="8890" rIns="8890" bIns="8890" numCol="1" spcCol="1270" anchor="ctr" anchorCtr="0">
            <a:noAutofit/>
          </a:bodyPr>
          <a:lstStyle/>
          <a:p>
            <a:pPr marL="342900" lvl="0" indent="-342900" algn="l" defTabSz="311150" rtl="0">
              <a:lnSpc>
                <a:spcPct val="150000"/>
              </a:lnSpc>
              <a:spcBef>
                <a:spcPct val="0"/>
              </a:spcBef>
              <a:spcAft>
                <a:spcPct val="35000"/>
              </a:spcAft>
              <a:buFont typeface="+mj-lt"/>
              <a:buAutoNum type="arabicPeriod"/>
            </a:pPr>
            <a:r>
              <a:rPr lang="zh-CN" sz="1400" kern="1200" dirty="0">
                <a:solidFill>
                  <a:schemeClr val="bg1"/>
                </a:solidFill>
                <a:cs typeface="+mn-ea"/>
                <a:sym typeface="+mn-lt"/>
              </a:rPr>
              <a:t>伤后立即抬高患肢，冷敷，加压包扎并固定休息，使毛细血管收缩，防止肿胀。</a:t>
            </a:r>
            <a:endParaRPr lang="en-US" altLang="zh-CN" sz="1400" dirty="0">
              <a:solidFill>
                <a:schemeClr val="bg1"/>
              </a:solidFill>
              <a:cs typeface="+mn-ea"/>
              <a:sym typeface="+mn-lt"/>
            </a:endParaRPr>
          </a:p>
          <a:p>
            <a:pPr marL="342900" lvl="0" indent="-342900" algn="l" defTabSz="311150" rtl="0">
              <a:lnSpc>
                <a:spcPct val="150000"/>
              </a:lnSpc>
              <a:spcBef>
                <a:spcPct val="0"/>
              </a:spcBef>
              <a:spcAft>
                <a:spcPct val="35000"/>
              </a:spcAft>
              <a:buFont typeface="+mj-lt"/>
              <a:buAutoNum type="arabicPeriod"/>
            </a:pPr>
            <a:r>
              <a:rPr lang="en-US" sz="1400" kern="1200" dirty="0">
                <a:solidFill>
                  <a:schemeClr val="bg1"/>
                </a:solidFill>
                <a:cs typeface="+mn-ea"/>
                <a:sym typeface="+mn-lt"/>
              </a:rPr>
              <a:t>24</a:t>
            </a:r>
            <a:r>
              <a:rPr lang="zh-CN" sz="1400" kern="1200" dirty="0">
                <a:solidFill>
                  <a:schemeClr val="bg1"/>
                </a:solidFill>
                <a:cs typeface="+mn-ea"/>
                <a:sym typeface="+mn-lt"/>
              </a:rPr>
              <a:t>小时后即可拆除包扎，可采用热敷、理疗，使毛细血管扩张，促进血液循环。</a:t>
            </a:r>
            <a:endParaRPr lang="en-US" altLang="zh-CN" sz="1400" kern="1200" dirty="0">
              <a:solidFill>
                <a:schemeClr val="bg1"/>
              </a:solidFill>
              <a:cs typeface="+mn-ea"/>
              <a:sym typeface="+mn-lt"/>
            </a:endParaRPr>
          </a:p>
          <a:p>
            <a:pPr marL="342900" lvl="0" indent="-342900" algn="l" defTabSz="311150" rtl="0">
              <a:lnSpc>
                <a:spcPct val="150000"/>
              </a:lnSpc>
              <a:spcBef>
                <a:spcPct val="0"/>
              </a:spcBef>
              <a:spcAft>
                <a:spcPct val="35000"/>
              </a:spcAft>
              <a:buFont typeface="+mj-lt"/>
              <a:buAutoNum type="arabicPeriod"/>
            </a:pPr>
            <a:r>
              <a:rPr lang="zh-CN" sz="1400" kern="1200" dirty="0">
                <a:solidFill>
                  <a:schemeClr val="bg1"/>
                </a:solidFill>
                <a:cs typeface="+mn-ea"/>
                <a:sym typeface="+mn-lt"/>
              </a:rPr>
              <a:t>严重扭伤的如韧带断裂，关节脱位，应尽快到医院缝合或做固定处理。</a:t>
            </a:r>
            <a:r>
              <a:rPr lang="en-US" altLang="zh-CN" sz="1400" kern="1200" dirty="0">
                <a:solidFill>
                  <a:schemeClr val="bg1"/>
                </a:solidFill>
                <a:cs typeface="+mn-ea"/>
                <a:sym typeface="+mn-lt"/>
              </a:rPr>
              <a:t>  </a:t>
            </a:r>
            <a:r>
              <a:rPr lang="zh-CN" sz="1400" kern="1200" dirty="0">
                <a:solidFill>
                  <a:schemeClr val="bg1"/>
                </a:solidFill>
                <a:cs typeface="+mn-ea"/>
                <a:sym typeface="+mn-lt"/>
              </a:rPr>
              <a:t> </a:t>
            </a:r>
          </a:p>
        </p:txBody>
      </p:sp>
      <p:grpSp>
        <p:nvGrpSpPr>
          <p:cNvPr id="19" name="组合 18"/>
          <p:cNvGrpSpPr/>
          <p:nvPr/>
        </p:nvGrpSpPr>
        <p:grpSpPr>
          <a:xfrm>
            <a:off x="3290655" y="3823406"/>
            <a:ext cx="1641396" cy="1465980"/>
            <a:chOff x="3290655" y="3823406"/>
            <a:chExt cx="1641396" cy="1465980"/>
          </a:xfrm>
        </p:grpSpPr>
        <p:sp>
          <p:nvSpPr>
            <p:cNvPr id="14" name="直接连接符 13"/>
            <p:cNvSpPr/>
            <p:nvPr/>
          </p:nvSpPr>
          <p:spPr>
            <a:xfrm>
              <a:off x="4564297" y="3823406"/>
              <a:ext cx="367754" cy="0"/>
            </a:xfrm>
            <a:prstGeom prst="line">
              <a:avLst/>
            </a:prstGeom>
            <a:ln>
              <a:solidFill>
                <a:schemeClr val="accent6"/>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sym typeface="+mn-lt"/>
              </a:endParaRPr>
            </a:p>
          </p:txBody>
        </p:sp>
        <p:sp>
          <p:nvSpPr>
            <p:cNvPr id="15" name="直接连接符 14"/>
            <p:cNvSpPr/>
            <p:nvPr/>
          </p:nvSpPr>
          <p:spPr>
            <a:xfrm rot="5400000">
              <a:off x="3194756" y="3921071"/>
              <a:ext cx="1464214" cy="1272416"/>
            </a:xfrm>
            <a:prstGeom prst="line">
              <a:avLst/>
            </a:prstGeom>
            <a:ln>
              <a:solidFill>
                <a:schemeClr val="accent6"/>
              </a:solidFill>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sym typeface="+mn-lt"/>
              </a:endParaRPr>
            </a:p>
          </p:txBody>
        </p:sp>
      </p:grpSp>
      <p:sp>
        <p:nvSpPr>
          <p:cNvPr id="4" name="文本框 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二</a:t>
            </a:r>
            <a:r>
              <a:rPr lang="en-US" altLang="zh-CN" sz="2400" dirty="0">
                <a:solidFill>
                  <a:schemeClr val="bg1"/>
                </a:solidFill>
                <a:cs typeface="+mn-ea"/>
                <a:sym typeface="+mn-lt"/>
              </a:rPr>
              <a:t>】</a:t>
            </a:r>
            <a:r>
              <a:rPr lang="zh-CN" altLang="en-US" sz="2400" dirty="0">
                <a:solidFill>
                  <a:schemeClr val="bg1"/>
                </a:solidFill>
                <a:cs typeface="+mn-ea"/>
                <a:sym typeface="+mn-lt"/>
              </a:rPr>
              <a:t>关节、韧带扭伤的处理</a:t>
            </a: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16" name="文本框 15"/>
          <p:cNvSpPr txBox="1"/>
          <p:nvPr/>
        </p:nvSpPr>
        <p:spPr>
          <a:xfrm>
            <a:off x="2650737" y="4284418"/>
            <a:ext cx="646331" cy="369332"/>
          </a:xfrm>
          <a:prstGeom prst="rect">
            <a:avLst/>
          </a:prstGeom>
          <a:noFill/>
        </p:spPr>
        <p:txBody>
          <a:bodyPr wrap="none" rtlCol="0">
            <a:spAutoFit/>
          </a:bodyPr>
          <a:lstStyle/>
          <a:p>
            <a:r>
              <a:rPr lang="zh-CN" altLang="zh-CN" b="1" dirty="0">
                <a:solidFill>
                  <a:schemeClr val="accent5">
                    <a:lumMod val="50000"/>
                  </a:schemeClr>
                </a:solidFill>
                <a:cs typeface="+mn-ea"/>
                <a:sym typeface="+mn-lt"/>
              </a:rPr>
              <a:t>症状</a:t>
            </a:r>
            <a:endParaRPr lang="zh-CN" altLang="en-US" b="1" dirty="0">
              <a:solidFill>
                <a:schemeClr val="accent5">
                  <a:lumMod val="50000"/>
                </a:schemeClr>
              </a:solidFill>
              <a:cs typeface="+mn-ea"/>
              <a:sym typeface="+mn-lt"/>
            </a:endParaRPr>
          </a:p>
        </p:txBody>
      </p:sp>
      <p:sp>
        <p:nvSpPr>
          <p:cNvPr id="18" name="文本框 17"/>
          <p:cNvSpPr txBox="1"/>
          <p:nvPr/>
        </p:nvSpPr>
        <p:spPr>
          <a:xfrm>
            <a:off x="2650737" y="5130476"/>
            <a:ext cx="646331" cy="369332"/>
          </a:xfrm>
          <a:prstGeom prst="rect">
            <a:avLst/>
          </a:prstGeom>
          <a:noFill/>
        </p:spPr>
        <p:txBody>
          <a:bodyPr wrap="none" rtlCol="0">
            <a:spAutoFit/>
          </a:bodyPr>
          <a:lstStyle/>
          <a:p>
            <a:r>
              <a:rPr lang="zh-CN" altLang="zh-CN" b="1" dirty="0">
                <a:solidFill>
                  <a:schemeClr val="accent6">
                    <a:lumMod val="75000"/>
                  </a:schemeClr>
                </a:solidFill>
                <a:cs typeface="+mn-ea"/>
                <a:sym typeface="+mn-lt"/>
              </a:rPr>
              <a:t>症状</a:t>
            </a:r>
            <a:endParaRPr lang="zh-CN" altLang="en-US" b="1" dirty="0">
              <a:solidFill>
                <a:schemeClr val="accent6">
                  <a:lumMod val="75000"/>
                </a:schemeClr>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600"/>
                            </p:stCondLst>
                            <p:childTnLst>
                              <p:par>
                                <p:cTn id="18" presetID="31"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par>
                          <p:cTn id="24" fill="hold">
                            <p:stCondLst>
                              <p:cond delay="2100"/>
                            </p:stCondLst>
                            <p:childTnLst>
                              <p:par>
                                <p:cTn id="25" presetID="31"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 calcmode="lin" valueType="num">
                                      <p:cBhvr>
                                        <p:cTn id="29" dur="500" fill="hold"/>
                                        <p:tgtEl>
                                          <p:spTgt spid="16"/>
                                        </p:tgtEl>
                                        <p:attrNameLst>
                                          <p:attrName>style.rotation</p:attrName>
                                        </p:attrNameLst>
                                      </p:cBhvr>
                                      <p:tavLst>
                                        <p:tav tm="0">
                                          <p:val>
                                            <p:fltVal val="90"/>
                                          </p:val>
                                        </p:tav>
                                        <p:tav tm="100000">
                                          <p:val>
                                            <p:fltVal val="0"/>
                                          </p:val>
                                        </p:tav>
                                      </p:tavLst>
                                    </p:anim>
                                    <p:animEffect transition="in" filter="fade">
                                      <p:cBhvr>
                                        <p:cTn id="30" dur="500"/>
                                        <p:tgtEl>
                                          <p:spTgt spid="16"/>
                                        </p:tgtEl>
                                      </p:cBhvr>
                                    </p:animEffect>
                                  </p:childTnLst>
                                </p:cTn>
                              </p:par>
                            </p:childTnLst>
                          </p:cTn>
                        </p:par>
                        <p:par>
                          <p:cTn id="31" fill="hold">
                            <p:stCondLst>
                              <p:cond delay="2600"/>
                            </p:stCondLst>
                            <p:childTnLst>
                              <p:par>
                                <p:cTn id="32" presetID="22" presetClass="entr" presetSubtype="4"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par>
                          <p:cTn id="35" fill="hold">
                            <p:stCondLst>
                              <p:cond delay="3100"/>
                            </p:stCondLst>
                            <p:childTnLst>
                              <p:par>
                                <p:cTn id="36" presetID="2" presetClass="entr" presetSubtype="2" fill="hold" grpId="0" nodeType="afterEffect">
                                  <p:stCondLst>
                                    <p:cond delay="0"/>
                                  </p:stCondLst>
                                  <p:childTnLst>
                                    <p:set>
                                      <p:cBhvr>
                                        <p:cTn id="37" dur="1" fill="hold">
                                          <p:stCondLst>
                                            <p:cond delay="0"/>
                                          </p:stCondLst>
                                        </p:cTn>
                                        <p:tgtEl>
                                          <p:spTgt spid="10">
                                            <p:bg/>
                                          </p:spTgt>
                                        </p:tgtEl>
                                        <p:attrNameLst>
                                          <p:attrName>style.visibility</p:attrName>
                                        </p:attrNameLst>
                                      </p:cBhvr>
                                      <p:to>
                                        <p:strVal val="visible"/>
                                      </p:to>
                                    </p:set>
                                    <p:anim calcmode="lin" valueType="num">
                                      <p:cBhvr additive="base">
                                        <p:cTn id="38" dur="500" fill="hold"/>
                                        <p:tgtEl>
                                          <p:spTgt spid="10">
                                            <p:bg/>
                                          </p:spTgt>
                                        </p:tgtEl>
                                        <p:attrNameLst>
                                          <p:attrName>ppt_x</p:attrName>
                                        </p:attrNameLst>
                                      </p:cBhvr>
                                      <p:tavLst>
                                        <p:tav tm="0">
                                          <p:val>
                                            <p:strVal val="1+#ppt_w/2"/>
                                          </p:val>
                                        </p:tav>
                                        <p:tav tm="100000">
                                          <p:val>
                                            <p:strVal val="#ppt_x"/>
                                          </p:val>
                                        </p:tav>
                                      </p:tavLst>
                                    </p:anim>
                                    <p:anim calcmode="lin" valueType="num">
                                      <p:cBhvr additive="base">
                                        <p:cTn id="39" dur="500" fill="hold"/>
                                        <p:tgtEl>
                                          <p:spTgt spid="10">
                                            <p:bg/>
                                          </p:spTgt>
                                        </p:tgtEl>
                                        <p:attrNameLst>
                                          <p:attrName>ppt_y</p:attrName>
                                        </p:attrNameLst>
                                      </p:cBhvr>
                                      <p:tavLst>
                                        <p:tav tm="0">
                                          <p:val>
                                            <p:strVal val="#ppt_y"/>
                                          </p:val>
                                        </p:tav>
                                        <p:tav tm="100000">
                                          <p:val>
                                            <p:strVal val="#ppt_y"/>
                                          </p:val>
                                        </p:tav>
                                      </p:tavLst>
                                    </p:anim>
                                  </p:childTnLst>
                                </p:cTn>
                              </p:par>
                            </p:childTnLst>
                          </p:cTn>
                        </p:par>
                        <p:par>
                          <p:cTn id="40" fill="hold">
                            <p:stCondLst>
                              <p:cond delay="3600"/>
                            </p:stCondLst>
                            <p:childTnLst>
                              <p:par>
                                <p:cTn id="41" presetID="2" presetClass="entr" presetSubtype="2" fill="hold" grpId="0" nodeType="after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45" fill="hold">
                            <p:stCondLst>
                              <p:cond delay="4100"/>
                            </p:stCondLst>
                            <p:childTnLst>
                              <p:par>
                                <p:cTn id="46" presetID="2" presetClass="entr" presetSubtype="2" fill="hold" grpId="0" nodeType="afterEffect">
                                  <p:stCondLst>
                                    <p:cond delay="0"/>
                                  </p:stCondLst>
                                  <p:childTnLst>
                                    <p:set>
                                      <p:cBhvr>
                                        <p:cTn id="47" dur="1" fill="hold">
                                          <p:stCondLst>
                                            <p:cond delay="0"/>
                                          </p:stCondLst>
                                        </p:cTn>
                                        <p:tgtEl>
                                          <p:spTgt spid="10">
                                            <p:txEl>
                                              <p:pRg st="1" end="1"/>
                                            </p:txEl>
                                          </p:spTgt>
                                        </p:tgtEl>
                                        <p:attrNameLst>
                                          <p:attrName>style.visibility</p:attrName>
                                        </p:attrNameLst>
                                      </p:cBhvr>
                                      <p:to>
                                        <p:strVal val="visible"/>
                                      </p:to>
                                    </p:set>
                                    <p:anim calcmode="lin" valueType="num">
                                      <p:cBhvr additive="base">
                                        <p:cTn id="48" dur="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10">
                                            <p:txEl>
                                              <p:pRg st="1" end="1"/>
                                            </p:txEl>
                                          </p:spTgt>
                                        </p:tgtEl>
                                        <p:attrNameLst>
                                          <p:attrName>ppt_y</p:attrName>
                                        </p:attrNameLst>
                                      </p:cBhvr>
                                      <p:tavLst>
                                        <p:tav tm="0">
                                          <p:val>
                                            <p:strVal val="#ppt_y"/>
                                          </p:val>
                                        </p:tav>
                                        <p:tav tm="100000">
                                          <p:val>
                                            <p:strVal val="#ppt_y"/>
                                          </p:val>
                                        </p:tav>
                                      </p:tavLst>
                                    </p:anim>
                                  </p:childTnLst>
                                </p:cTn>
                              </p:par>
                            </p:childTnLst>
                          </p:cTn>
                        </p:par>
                        <p:par>
                          <p:cTn id="50" fill="hold">
                            <p:stCondLst>
                              <p:cond delay="4600"/>
                            </p:stCondLst>
                            <p:childTnLst>
                              <p:par>
                                <p:cTn id="51" presetID="31" presetClass="entr" presetSubtype="0"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 calcmode="lin" valueType="num">
                                      <p:cBhvr>
                                        <p:cTn id="55" dur="500" fill="hold"/>
                                        <p:tgtEl>
                                          <p:spTgt spid="8"/>
                                        </p:tgtEl>
                                        <p:attrNameLst>
                                          <p:attrName>style.rotation</p:attrName>
                                        </p:attrNameLst>
                                      </p:cBhvr>
                                      <p:tavLst>
                                        <p:tav tm="0">
                                          <p:val>
                                            <p:fltVal val="90"/>
                                          </p:val>
                                        </p:tav>
                                        <p:tav tm="100000">
                                          <p:val>
                                            <p:fltVal val="0"/>
                                          </p:val>
                                        </p:tav>
                                      </p:tavLst>
                                    </p:anim>
                                    <p:animEffect transition="in" filter="fade">
                                      <p:cBhvr>
                                        <p:cTn id="56" dur="500"/>
                                        <p:tgtEl>
                                          <p:spTgt spid="8"/>
                                        </p:tgtEl>
                                      </p:cBhvr>
                                    </p:animEffect>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 calcmode="lin" valueType="num">
                                      <p:cBhvr>
                                        <p:cTn id="62" dur="500" fill="hold"/>
                                        <p:tgtEl>
                                          <p:spTgt spid="18"/>
                                        </p:tgtEl>
                                        <p:attrNameLst>
                                          <p:attrName>style.rotation</p:attrName>
                                        </p:attrNameLst>
                                      </p:cBhvr>
                                      <p:tavLst>
                                        <p:tav tm="0">
                                          <p:val>
                                            <p:fltVal val="90"/>
                                          </p:val>
                                        </p:tav>
                                        <p:tav tm="100000">
                                          <p:val>
                                            <p:fltVal val="0"/>
                                          </p:val>
                                        </p:tav>
                                      </p:tavLst>
                                    </p:anim>
                                    <p:animEffect transition="in" filter="fade">
                                      <p:cBhvr>
                                        <p:cTn id="63" dur="500"/>
                                        <p:tgtEl>
                                          <p:spTgt spid="18"/>
                                        </p:tgtEl>
                                      </p:cBhvr>
                                    </p:animEffect>
                                  </p:childTnLst>
                                </p:cTn>
                              </p:par>
                            </p:childTnLst>
                          </p:cTn>
                        </p:par>
                        <p:par>
                          <p:cTn id="64" fill="hold">
                            <p:stCondLst>
                              <p:cond delay="56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6100"/>
                            </p:stCondLst>
                            <p:childTnLst>
                              <p:par>
                                <p:cTn id="69" presetID="2" presetClass="entr" presetSubtype="2" fill="hold" grpId="0" nodeType="afterEffect">
                                  <p:stCondLst>
                                    <p:cond delay="0"/>
                                  </p:stCondLst>
                                  <p:childTnLst>
                                    <p:set>
                                      <p:cBhvr>
                                        <p:cTn id="70" dur="1" fill="hold">
                                          <p:stCondLst>
                                            <p:cond delay="0"/>
                                          </p:stCondLst>
                                        </p:cTn>
                                        <p:tgtEl>
                                          <p:spTgt spid="13">
                                            <p:bg/>
                                          </p:spTgt>
                                        </p:tgtEl>
                                        <p:attrNameLst>
                                          <p:attrName>style.visibility</p:attrName>
                                        </p:attrNameLst>
                                      </p:cBhvr>
                                      <p:to>
                                        <p:strVal val="visible"/>
                                      </p:to>
                                    </p:set>
                                    <p:anim calcmode="lin" valueType="num">
                                      <p:cBhvr additive="base">
                                        <p:cTn id="71" dur="500" fill="hold"/>
                                        <p:tgtEl>
                                          <p:spTgt spid="13">
                                            <p:bg/>
                                          </p:spTgt>
                                        </p:tgtEl>
                                        <p:attrNameLst>
                                          <p:attrName>ppt_x</p:attrName>
                                        </p:attrNameLst>
                                      </p:cBhvr>
                                      <p:tavLst>
                                        <p:tav tm="0">
                                          <p:val>
                                            <p:strVal val="1+#ppt_w/2"/>
                                          </p:val>
                                        </p:tav>
                                        <p:tav tm="100000">
                                          <p:val>
                                            <p:strVal val="#ppt_x"/>
                                          </p:val>
                                        </p:tav>
                                      </p:tavLst>
                                    </p:anim>
                                    <p:anim calcmode="lin" valueType="num">
                                      <p:cBhvr additive="base">
                                        <p:cTn id="72" dur="500" fill="hold"/>
                                        <p:tgtEl>
                                          <p:spTgt spid="13">
                                            <p:bg/>
                                          </p:spTgt>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grpId="0" nodeType="clickEffect">
                                  <p:stCondLst>
                                    <p:cond delay="0"/>
                                  </p:stCondLst>
                                  <p:childTnLst>
                                    <p:set>
                                      <p:cBhvr>
                                        <p:cTn id="76" dur="1" fill="hold">
                                          <p:stCondLst>
                                            <p:cond delay="0"/>
                                          </p:stCondLst>
                                        </p:cTn>
                                        <p:tgtEl>
                                          <p:spTgt spid="13">
                                            <p:txEl>
                                              <p:pRg st="0" end="0"/>
                                            </p:txEl>
                                          </p:spTgt>
                                        </p:tgtEl>
                                        <p:attrNameLst>
                                          <p:attrName>style.visibility</p:attrName>
                                        </p:attrNameLst>
                                      </p:cBhvr>
                                      <p:to>
                                        <p:strVal val="visible"/>
                                      </p:to>
                                    </p:set>
                                    <p:anim calcmode="lin" valueType="num">
                                      <p:cBhvr additive="base">
                                        <p:cTn id="77"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2" fill="hold" grpId="0" nodeType="clickEffect">
                                  <p:stCondLst>
                                    <p:cond delay="0"/>
                                  </p:stCondLst>
                                  <p:childTnLst>
                                    <p:set>
                                      <p:cBhvr>
                                        <p:cTn id="82" dur="1" fill="hold">
                                          <p:stCondLst>
                                            <p:cond delay="0"/>
                                          </p:stCondLst>
                                        </p:cTn>
                                        <p:tgtEl>
                                          <p:spTgt spid="13">
                                            <p:txEl>
                                              <p:pRg st="1" end="1"/>
                                            </p:txEl>
                                          </p:spTgt>
                                        </p:tgtEl>
                                        <p:attrNameLst>
                                          <p:attrName>style.visibility</p:attrName>
                                        </p:attrNameLst>
                                      </p:cBhvr>
                                      <p:to>
                                        <p:strVal val="visible"/>
                                      </p:to>
                                    </p:set>
                                    <p:anim calcmode="lin" valueType="num">
                                      <p:cBhvr additive="base">
                                        <p:cTn id="83" dur="500" fill="hold"/>
                                        <p:tgtEl>
                                          <p:spTgt spid="13">
                                            <p:txEl>
                                              <p:pRg st="1" end="1"/>
                                            </p:txEl>
                                          </p:spTgt>
                                        </p:tgtEl>
                                        <p:attrNameLst>
                                          <p:attrName>ppt_x</p:attrName>
                                        </p:attrNameLst>
                                      </p:cBhvr>
                                      <p:tavLst>
                                        <p:tav tm="0">
                                          <p:val>
                                            <p:strVal val="1+#ppt_w/2"/>
                                          </p:val>
                                        </p:tav>
                                        <p:tav tm="100000">
                                          <p:val>
                                            <p:strVal val="#ppt_x"/>
                                          </p:val>
                                        </p:tav>
                                      </p:tavLst>
                                    </p:anim>
                                    <p:anim calcmode="lin" valueType="num">
                                      <p:cBhvr additive="base">
                                        <p:cTn id="84" dur="500" fill="hold"/>
                                        <p:tgtEl>
                                          <p:spTgt spid="1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2" fill="hold" grpId="0" nodeType="clickEffect">
                                  <p:stCondLst>
                                    <p:cond delay="0"/>
                                  </p:stCondLst>
                                  <p:childTnLst>
                                    <p:set>
                                      <p:cBhvr>
                                        <p:cTn id="88" dur="1" fill="hold">
                                          <p:stCondLst>
                                            <p:cond delay="0"/>
                                          </p:stCondLst>
                                        </p:cTn>
                                        <p:tgtEl>
                                          <p:spTgt spid="13">
                                            <p:txEl>
                                              <p:pRg st="2" end="2"/>
                                            </p:txEl>
                                          </p:spTgt>
                                        </p:tgtEl>
                                        <p:attrNameLst>
                                          <p:attrName>style.visibility</p:attrName>
                                        </p:attrNameLst>
                                      </p:cBhvr>
                                      <p:to>
                                        <p:strVal val="visible"/>
                                      </p:to>
                                    </p:set>
                                    <p:anim calcmode="lin" valueType="num">
                                      <p:cBhvr additive="base">
                                        <p:cTn id="89" dur="500" fill="hold"/>
                                        <p:tgtEl>
                                          <p:spTgt spid="13">
                                            <p:txEl>
                                              <p:pRg st="2" end="2"/>
                                            </p:txEl>
                                          </p:spTgt>
                                        </p:tgtEl>
                                        <p:attrNameLst>
                                          <p:attrName>ppt_x</p:attrName>
                                        </p:attrNameLst>
                                      </p:cBhvr>
                                      <p:tavLst>
                                        <p:tav tm="0">
                                          <p:val>
                                            <p:strVal val="1+#ppt_w/2"/>
                                          </p:val>
                                        </p:tav>
                                        <p:tav tm="100000">
                                          <p:val>
                                            <p:strVal val="#ppt_x"/>
                                          </p:val>
                                        </p:tav>
                                      </p:tavLst>
                                    </p:anim>
                                    <p:anim calcmode="lin" valueType="num">
                                      <p:cBhvr additive="base">
                                        <p:cTn id="90" dur="500" fill="hold"/>
                                        <p:tgtEl>
                                          <p:spTgt spid="1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13" grpId="0" build="p" animBg="1"/>
      <p:bldP spid="4" grpId="0" animBg="1"/>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1459136" y="2125954"/>
            <a:ext cx="3864052" cy="3711345"/>
          </a:xfrm>
          <a:custGeom>
            <a:avLst/>
            <a:gdLst>
              <a:gd name="connsiteX0" fmla="*/ 0 w 3864052"/>
              <a:gd name="connsiteY0" fmla="*/ 371135 h 3711345"/>
              <a:gd name="connsiteX1" fmla="*/ 371135 w 3864052"/>
              <a:gd name="connsiteY1" fmla="*/ 0 h 3711345"/>
              <a:gd name="connsiteX2" fmla="*/ 3492918 w 3864052"/>
              <a:gd name="connsiteY2" fmla="*/ 0 h 3711345"/>
              <a:gd name="connsiteX3" fmla="*/ 3864053 w 3864052"/>
              <a:gd name="connsiteY3" fmla="*/ 371135 h 3711345"/>
              <a:gd name="connsiteX4" fmla="*/ 3864052 w 3864052"/>
              <a:gd name="connsiteY4" fmla="*/ 3340211 h 3711345"/>
              <a:gd name="connsiteX5" fmla="*/ 3492917 w 3864052"/>
              <a:gd name="connsiteY5" fmla="*/ 3711346 h 3711345"/>
              <a:gd name="connsiteX6" fmla="*/ 371135 w 3864052"/>
              <a:gd name="connsiteY6" fmla="*/ 3711345 h 3711345"/>
              <a:gd name="connsiteX7" fmla="*/ 0 w 3864052"/>
              <a:gd name="connsiteY7" fmla="*/ 3340210 h 3711345"/>
              <a:gd name="connsiteX8" fmla="*/ 0 w 3864052"/>
              <a:gd name="connsiteY8" fmla="*/ 371135 h 3711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4052" h="3711345">
                <a:moveTo>
                  <a:pt x="0" y="371135"/>
                </a:moveTo>
                <a:cubicBezTo>
                  <a:pt x="0" y="166163"/>
                  <a:pt x="166163" y="0"/>
                  <a:pt x="371135" y="0"/>
                </a:cubicBezTo>
                <a:lnTo>
                  <a:pt x="3492918" y="0"/>
                </a:lnTo>
                <a:cubicBezTo>
                  <a:pt x="3697890" y="0"/>
                  <a:pt x="3864053" y="166163"/>
                  <a:pt x="3864053" y="371135"/>
                </a:cubicBezTo>
                <a:cubicBezTo>
                  <a:pt x="3864053" y="1360827"/>
                  <a:pt x="3864052" y="2350519"/>
                  <a:pt x="3864052" y="3340211"/>
                </a:cubicBezTo>
                <a:cubicBezTo>
                  <a:pt x="3864052" y="3545183"/>
                  <a:pt x="3697889" y="3711346"/>
                  <a:pt x="3492917" y="3711346"/>
                </a:cubicBezTo>
                <a:lnTo>
                  <a:pt x="371135" y="3711345"/>
                </a:lnTo>
                <a:cubicBezTo>
                  <a:pt x="166163" y="3711345"/>
                  <a:pt x="0" y="3545182"/>
                  <a:pt x="0" y="3340210"/>
                </a:cubicBezTo>
                <a:lnTo>
                  <a:pt x="0" y="371135"/>
                </a:lnTo>
                <a:close/>
              </a:path>
            </a:pathLst>
          </a:custGeom>
          <a:solidFill>
            <a:schemeClr val="accent5">
              <a:lumMod val="60000"/>
              <a:lumOff val="40000"/>
            </a:schemeClr>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162042" tIns="162042" rIns="162042" bIns="162042" numCol="1" spcCol="1270" anchor="ctr" anchorCtr="0">
            <a:noAutofit/>
          </a:bodyPr>
          <a:lstStyle/>
          <a:p>
            <a:pPr lvl="0" algn="l" defTabSz="622300" rtl="0">
              <a:lnSpc>
                <a:spcPct val="90000"/>
              </a:lnSpc>
              <a:spcBef>
                <a:spcPct val="0"/>
              </a:spcBef>
              <a:spcAft>
                <a:spcPct val="35000"/>
              </a:spcAft>
            </a:pPr>
            <a:endParaRPr lang="en-US" altLang="zh-CN" sz="1400" kern="1200" dirty="0">
              <a:cs typeface="+mn-ea"/>
              <a:sym typeface="+mn-lt"/>
            </a:endParaRPr>
          </a:p>
          <a:p>
            <a:pPr lvl="0" algn="l" defTabSz="622300" rtl="0">
              <a:lnSpc>
                <a:spcPct val="90000"/>
              </a:lnSpc>
              <a:spcBef>
                <a:spcPct val="0"/>
              </a:spcBef>
              <a:spcAft>
                <a:spcPct val="35000"/>
              </a:spcAft>
            </a:pPr>
            <a:endParaRPr lang="en-US" altLang="zh-CN" sz="1400" kern="1200" dirty="0">
              <a:cs typeface="+mn-ea"/>
              <a:sym typeface="+mn-lt"/>
            </a:endParaRPr>
          </a:p>
        </p:txBody>
      </p:sp>
      <p:sp>
        <p:nvSpPr>
          <p:cNvPr id="12" name="任意多边形 11"/>
          <p:cNvSpPr/>
          <p:nvPr/>
        </p:nvSpPr>
        <p:spPr>
          <a:xfrm>
            <a:off x="5709594" y="3502484"/>
            <a:ext cx="819179" cy="958285"/>
          </a:xfrm>
          <a:custGeom>
            <a:avLst/>
            <a:gdLst>
              <a:gd name="connsiteX0" fmla="*/ 0 w 819179"/>
              <a:gd name="connsiteY0" fmla="*/ 191657 h 958285"/>
              <a:gd name="connsiteX1" fmla="*/ 409590 w 819179"/>
              <a:gd name="connsiteY1" fmla="*/ 191657 h 958285"/>
              <a:gd name="connsiteX2" fmla="*/ 409590 w 819179"/>
              <a:gd name="connsiteY2" fmla="*/ 0 h 958285"/>
              <a:gd name="connsiteX3" fmla="*/ 819179 w 819179"/>
              <a:gd name="connsiteY3" fmla="*/ 479143 h 958285"/>
              <a:gd name="connsiteX4" fmla="*/ 409590 w 819179"/>
              <a:gd name="connsiteY4" fmla="*/ 958285 h 958285"/>
              <a:gd name="connsiteX5" fmla="*/ 409590 w 819179"/>
              <a:gd name="connsiteY5" fmla="*/ 766628 h 958285"/>
              <a:gd name="connsiteX6" fmla="*/ 0 w 819179"/>
              <a:gd name="connsiteY6" fmla="*/ 766628 h 958285"/>
              <a:gd name="connsiteX7" fmla="*/ 0 w 819179"/>
              <a:gd name="connsiteY7" fmla="*/ 191657 h 958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79" h="958285">
                <a:moveTo>
                  <a:pt x="0" y="191657"/>
                </a:moveTo>
                <a:lnTo>
                  <a:pt x="409590" y="191657"/>
                </a:lnTo>
                <a:lnTo>
                  <a:pt x="409590" y="0"/>
                </a:lnTo>
                <a:lnTo>
                  <a:pt x="819179" y="479143"/>
                </a:lnTo>
                <a:lnTo>
                  <a:pt x="409590" y="958285"/>
                </a:lnTo>
                <a:lnTo>
                  <a:pt x="409590" y="766628"/>
                </a:lnTo>
                <a:lnTo>
                  <a:pt x="0" y="766628"/>
                </a:lnTo>
                <a:lnTo>
                  <a:pt x="0" y="191657"/>
                </a:lnTo>
                <a:close/>
              </a:path>
            </a:pathLst>
          </a:custGeom>
        </p:spPr>
        <p:style>
          <a:lnRef idx="0">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0" tIns="191657" rIns="245754" bIns="191657" numCol="1" spcCol="1270" anchor="ctr" anchorCtr="0">
            <a:noAutofit/>
          </a:bodyPr>
          <a:lstStyle/>
          <a:p>
            <a:pPr lvl="0" algn="ctr" defTabSz="800100">
              <a:lnSpc>
                <a:spcPct val="90000"/>
              </a:lnSpc>
              <a:spcBef>
                <a:spcPct val="0"/>
              </a:spcBef>
              <a:spcAft>
                <a:spcPct val="35000"/>
              </a:spcAft>
            </a:pPr>
            <a:endParaRPr lang="zh-CN" altLang="en-US" sz="1800" kern="1200">
              <a:cs typeface="+mn-ea"/>
              <a:sym typeface="+mn-lt"/>
            </a:endParaRPr>
          </a:p>
        </p:txBody>
      </p:sp>
      <p:sp>
        <p:nvSpPr>
          <p:cNvPr id="13" name="任意多边形 12"/>
          <p:cNvSpPr/>
          <p:nvPr/>
        </p:nvSpPr>
        <p:spPr>
          <a:xfrm>
            <a:off x="6868810" y="2125954"/>
            <a:ext cx="3864052" cy="3711346"/>
          </a:xfrm>
          <a:custGeom>
            <a:avLst/>
            <a:gdLst>
              <a:gd name="connsiteX0" fmla="*/ 0 w 3864052"/>
              <a:gd name="connsiteY0" fmla="*/ 386405 h 4189568"/>
              <a:gd name="connsiteX1" fmla="*/ 386405 w 3864052"/>
              <a:gd name="connsiteY1" fmla="*/ 0 h 4189568"/>
              <a:gd name="connsiteX2" fmla="*/ 3477647 w 3864052"/>
              <a:gd name="connsiteY2" fmla="*/ 0 h 4189568"/>
              <a:gd name="connsiteX3" fmla="*/ 3864052 w 3864052"/>
              <a:gd name="connsiteY3" fmla="*/ 386405 h 4189568"/>
              <a:gd name="connsiteX4" fmla="*/ 3864052 w 3864052"/>
              <a:gd name="connsiteY4" fmla="*/ 3803163 h 4189568"/>
              <a:gd name="connsiteX5" fmla="*/ 3477647 w 3864052"/>
              <a:gd name="connsiteY5" fmla="*/ 4189568 h 4189568"/>
              <a:gd name="connsiteX6" fmla="*/ 386405 w 3864052"/>
              <a:gd name="connsiteY6" fmla="*/ 4189568 h 4189568"/>
              <a:gd name="connsiteX7" fmla="*/ 0 w 3864052"/>
              <a:gd name="connsiteY7" fmla="*/ 3803163 h 4189568"/>
              <a:gd name="connsiteX8" fmla="*/ 0 w 3864052"/>
              <a:gd name="connsiteY8" fmla="*/ 386405 h 418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64052" h="4189568">
                <a:moveTo>
                  <a:pt x="0" y="386405"/>
                </a:moveTo>
                <a:cubicBezTo>
                  <a:pt x="0" y="172999"/>
                  <a:pt x="172999" y="0"/>
                  <a:pt x="386405" y="0"/>
                </a:cubicBezTo>
                <a:lnTo>
                  <a:pt x="3477647" y="0"/>
                </a:lnTo>
                <a:cubicBezTo>
                  <a:pt x="3691053" y="0"/>
                  <a:pt x="3864052" y="172999"/>
                  <a:pt x="3864052" y="386405"/>
                </a:cubicBezTo>
                <a:lnTo>
                  <a:pt x="3864052" y="3803163"/>
                </a:lnTo>
                <a:cubicBezTo>
                  <a:pt x="3864052" y="4016569"/>
                  <a:pt x="3691053" y="4189568"/>
                  <a:pt x="3477647" y="4189568"/>
                </a:cubicBezTo>
                <a:lnTo>
                  <a:pt x="386405" y="4189568"/>
                </a:lnTo>
                <a:cubicBezTo>
                  <a:pt x="172999" y="4189568"/>
                  <a:pt x="0" y="4016569"/>
                  <a:pt x="0" y="3803163"/>
                </a:cubicBezTo>
                <a:lnTo>
                  <a:pt x="0" y="386405"/>
                </a:lnTo>
                <a:close/>
              </a:path>
            </a:pathLst>
          </a:custGeom>
          <a:solidFill>
            <a:schemeClr val="accent6">
              <a:lumMod val="60000"/>
              <a:lumOff val="40000"/>
            </a:schemeClr>
          </a:solidFill>
        </p:spPr>
        <p:style>
          <a:lnRef idx="2">
            <a:schemeClr val="lt1">
              <a:hueOff val="0"/>
              <a:satOff val="0"/>
              <a:lumOff val="0"/>
              <a:alphaOff val="0"/>
            </a:schemeClr>
          </a:lnRef>
          <a:fillRef idx="1">
            <a:schemeClr val="accent5">
              <a:hueOff val="-6758543"/>
              <a:satOff val="-17416"/>
              <a:lumOff val="-11762"/>
              <a:alphaOff val="0"/>
            </a:schemeClr>
          </a:fillRef>
          <a:effectRef idx="0">
            <a:schemeClr val="accent5">
              <a:hueOff val="-6758543"/>
              <a:satOff val="-17416"/>
              <a:lumOff val="-11762"/>
              <a:alphaOff val="0"/>
            </a:schemeClr>
          </a:effectRef>
          <a:fontRef idx="minor">
            <a:schemeClr val="lt1"/>
          </a:fontRef>
        </p:style>
        <p:txBody>
          <a:bodyPr spcFirstLastPara="0" vert="horz" wrap="square" lIns="196994" tIns="196994" rIns="196994" bIns="196994" numCol="1" spcCol="1270" anchor="ctr" anchorCtr="0">
            <a:noAutofit/>
          </a:bodyPr>
          <a:lstStyle/>
          <a:p>
            <a:pPr lvl="0" algn="ctr" defTabSz="977900" rtl="0">
              <a:lnSpc>
                <a:spcPct val="90000"/>
              </a:lnSpc>
              <a:spcBef>
                <a:spcPct val="0"/>
              </a:spcBef>
              <a:spcAft>
                <a:spcPct val="35000"/>
              </a:spcAft>
            </a:pPr>
            <a:endParaRPr lang="zh-CN" sz="2200" kern="1200" dirty="0">
              <a:cs typeface="+mn-ea"/>
              <a:sym typeface="+mn-lt"/>
            </a:endParaRPr>
          </a:p>
        </p:txBody>
      </p:sp>
      <p:sp>
        <p:nvSpPr>
          <p:cNvPr id="4" name="文本框 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三</a:t>
            </a:r>
            <a:r>
              <a:rPr lang="en-US" altLang="zh-CN" sz="2400" dirty="0">
                <a:solidFill>
                  <a:schemeClr val="bg1"/>
                </a:solidFill>
                <a:cs typeface="+mn-ea"/>
                <a:sym typeface="+mn-lt"/>
              </a:rPr>
              <a:t>】</a:t>
            </a:r>
            <a:r>
              <a:rPr lang="zh-CN" altLang="en-US" sz="2400" dirty="0">
                <a:solidFill>
                  <a:schemeClr val="bg1"/>
                </a:solidFill>
                <a:cs typeface="+mn-ea"/>
                <a:sym typeface="+mn-lt"/>
              </a:rPr>
              <a:t>关节脱位的处理</a:t>
            </a: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3" name="文本框 2"/>
          <p:cNvSpPr txBox="1"/>
          <p:nvPr/>
        </p:nvSpPr>
        <p:spPr>
          <a:xfrm>
            <a:off x="1621120" y="3309320"/>
            <a:ext cx="3469495" cy="2316019"/>
          </a:xfrm>
          <a:prstGeom prst="rect">
            <a:avLst/>
          </a:prstGeom>
          <a:noFill/>
        </p:spPr>
        <p:txBody>
          <a:bodyPr wrap="square" rtlCol="0">
            <a:spAutoFit/>
          </a:bodyPr>
          <a:lstStyle/>
          <a:p>
            <a:pPr marL="285750" lvl="0" indent="-285750">
              <a:lnSpc>
                <a:spcPct val="150000"/>
              </a:lnSpc>
              <a:buFont typeface="Wingdings" panose="05000000000000000000" pitchFamily="2" charset="2"/>
              <a:buChar char="Ø"/>
            </a:pPr>
            <a:r>
              <a:rPr lang="zh-CN" altLang="zh-CN" sz="1400" dirty="0">
                <a:solidFill>
                  <a:schemeClr val="bg1"/>
                </a:solidFill>
                <a:cs typeface="+mn-ea"/>
                <a:sym typeface="+mn-lt"/>
              </a:rPr>
              <a:t>关节脱位可分为完全脱位和半脱位</a:t>
            </a:r>
            <a:r>
              <a:rPr lang="en-US" altLang="zh-CN" sz="1400" dirty="0">
                <a:solidFill>
                  <a:schemeClr val="bg1"/>
                </a:solidFill>
                <a:cs typeface="+mn-ea"/>
                <a:sym typeface="+mn-lt"/>
              </a:rPr>
              <a:t>(</a:t>
            </a:r>
            <a:r>
              <a:rPr lang="zh-CN" altLang="zh-CN" sz="1400" dirty="0">
                <a:solidFill>
                  <a:schemeClr val="bg1"/>
                </a:solidFill>
                <a:cs typeface="+mn-ea"/>
                <a:sym typeface="+mn-lt"/>
              </a:rPr>
              <a:t>或称错位</a:t>
            </a:r>
            <a:r>
              <a:rPr lang="en-US" altLang="zh-CN" sz="1400" dirty="0">
                <a:solidFill>
                  <a:schemeClr val="bg1"/>
                </a:solidFill>
                <a:cs typeface="+mn-ea"/>
                <a:sym typeface="+mn-lt"/>
              </a:rPr>
              <a:t>)</a:t>
            </a:r>
            <a:r>
              <a:rPr lang="zh-CN" altLang="zh-CN" sz="1400" dirty="0">
                <a:solidFill>
                  <a:schemeClr val="bg1"/>
                </a:solidFill>
                <a:cs typeface="+mn-ea"/>
                <a:sym typeface="+mn-lt"/>
              </a:rPr>
              <a:t>两种。</a:t>
            </a:r>
            <a:endParaRPr lang="en-US" altLang="zh-CN" sz="1400" dirty="0">
              <a:solidFill>
                <a:schemeClr val="bg1"/>
              </a:solidFill>
              <a:cs typeface="+mn-ea"/>
              <a:sym typeface="+mn-lt"/>
            </a:endParaRPr>
          </a:p>
          <a:p>
            <a:pPr marL="285750" lvl="0" indent="-285750">
              <a:lnSpc>
                <a:spcPct val="150000"/>
              </a:lnSpc>
              <a:buFont typeface="Wingdings" panose="05000000000000000000" pitchFamily="2" charset="2"/>
              <a:buChar char="Ø"/>
            </a:pPr>
            <a:r>
              <a:rPr lang="zh-CN" altLang="zh-CN" sz="1400" dirty="0">
                <a:solidFill>
                  <a:schemeClr val="bg1"/>
                </a:solidFill>
                <a:cs typeface="+mn-ea"/>
                <a:sym typeface="+mn-lt"/>
              </a:rPr>
              <a:t>关节脱位后，常出现畸形，与健肢对比不对称，因软组织损伤而出现炎症反应，局部疼痛及压痛和关节肿胀，并失去正常活动功能，甚至发生肌肉痉挛等现象。 </a:t>
            </a:r>
          </a:p>
        </p:txBody>
      </p:sp>
      <p:sp>
        <p:nvSpPr>
          <p:cNvPr id="18" name="Oval 6"/>
          <p:cNvSpPr/>
          <p:nvPr/>
        </p:nvSpPr>
        <p:spPr>
          <a:xfrm>
            <a:off x="2739195" y="2420988"/>
            <a:ext cx="365217" cy="522767"/>
          </a:xfrm>
          <a:custGeom>
            <a:avLst/>
            <a:gdLst>
              <a:gd name="connsiteX0" fmla="*/ 112615 w 412267"/>
              <a:gd name="connsiteY0" fmla="*/ 419494 h 590111"/>
              <a:gd name="connsiteX1" fmla="*/ 114130 w 412267"/>
              <a:gd name="connsiteY1" fmla="*/ 419494 h 590111"/>
              <a:gd name="connsiteX2" fmla="*/ 115646 w 412267"/>
              <a:gd name="connsiteY2" fmla="*/ 422524 h 590111"/>
              <a:gd name="connsiteX3" fmla="*/ 103520 w 412267"/>
              <a:gd name="connsiteY3" fmla="*/ 453580 h 590111"/>
              <a:gd name="connsiteX4" fmla="*/ 101246 w 412267"/>
              <a:gd name="connsiteY4" fmla="*/ 455095 h 590111"/>
              <a:gd name="connsiteX5" fmla="*/ 98973 w 412267"/>
              <a:gd name="connsiteY5" fmla="*/ 452822 h 590111"/>
              <a:gd name="connsiteX6" fmla="*/ 97457 w 412267"/>
              <a:gd name="connsiteY6" fmla="*/ 449035 h 590111"/>
              <a:gd name="connsiteX7" fmla="*/ 76994 w 412267"/>
              <a:gd name="connsiteY7" fmla="*/ 480848 h 590111"/>
              <a:gd name="connsiteX8" fmla="*/ 73205 w 412267"/>
              <a:gd name="connsiteY8" fmla="*/ 481606 h 590111"/>
              <a:gd name="connsiteX9" fmla="*/ 72447 w 412267"/>
              <a:gd name="connsiteY9" fmla="*/ 477818 h 590111"/>
              <a:gd name="connsiteX10" fmla="*/ 95941 w 412267"/>
              <a:gd name="connsiteY10" fmla="*/ 440703 h 590111"/>
              <a:gd name="connsiteX11" fmla="*/ 98973 w 412267"/>
              <a:gd name="connsiteY11" fmla="*/ 439945 h 590111"/>
              <a:gd name="connsiteX12" fmla="*/ 101246 w 412267"/>
              <a:gd name="connsiteY12" fmla="*/ 441460 h 590111"/>
              <a:gd name="connsiteX13" fmla="*/ 102004 w 412267"/>
              <a:gd name="connsiteY13" fmla="*/ 446005 h 590111"/>
              <a:gd name="connsiteX14" fmla="*/ 111099 w 412267"/>
              <a:gd name="connsiteY14" fmla="*/ 421009 h 590111"/>
              <a:gd name="connsiteX15" fmla="*/ 112615 w 412267"/>
              <a:gd name="connsiteY15" fmla="*/ 419494 h 590111"/>
              <a:gd name="connsiteX16" fmla="*/ 124086 w 412267"/>
              <a:gd name="connsiteY16" fmla="*/ 380018 h 590111"/>
              <a:gd name="connsiteX17" fmla="*/ 125606 w 412267"/>
              <a:gd name="connsiteY17" fmla="*/ 381537 h 590111"/>
              <a:gd name="connsiteX18" fmla="*/ 124846 w 412267"/>
              <a:gd name="connsiteY18" fmla="*/ 388370 h 590111"/>
              <a:gd name="connsiteX19" fmla="*/ 73923 w 412267"/>
              <a:gd name="connsiteY19" fmla="*/ 421020 h 590111"/>
              <a:gd name="connsiteX20" fmla="*/ 69362 w 412267"/>
              <a:gd name="connsiteY20" fmla="*/ 420260 h 590111"/>
              <a:gd name="connsiteX21" fmla="*/ 67842 w 412267"/>
              <a:gd name="connsiteY21" fmla="*/ 414945 h 590111"/>
              <a:gd name="connsiteX22" fmla="*/ 70883 w 412267"/>
              <a:gd name="connsiteY22" fmla="*/ 407352 h 590111"/>
              <a:gd name="connsiteX23" fmla="*/ 5518 w 412267"/>
              <a:gd name="connsiteY23" fmla="*/ 431650 h 590111"/>
              <a:gd name="connsiteX24" fmla="*/ 198 w 412267"/>
              <a:gd name="connsiteY24" fmla="*/ 428613 h 590111"/>
              <a:gd name="connsiteX25" fmla="*/ 3238 w 412267"/>
              <a:gd name="connsiteY25" fmla="*/ 423298 h 590111"/>
              <a:gd name="connsiteX26" fmla="*/ 76963 w 412267"/>
              <a:gd name="connsiteY26" fmla="*/ 394445 h 590111"/>
              <a:gd name="connsiteX27" fmla="*/ 81523 w 412267"/>
              <a:gd name="connsiteY27" fmla="*/ 395204 h 590111"/>
              <a:gd name="connsiteX28" fmla="*/ 83043 w 412267"/>
              <a:gd name="connsiteY28" fmla="*/ 400519 h 590111"/>
              <a:gd name="connsiteX29" fmla="*/ 80763 w 412267"/>
              <a:gd name="connsiteY29" fmla="*/ 407352 h 590111"/>
              <a:gd name="connsiteX30" fmla="*/ 118766 w 412267"/>
              <a:gd name="connsiteY30" fmla="*/ 380777 h 590111"/>
              <a:gd name="connsiteX31" fmla="*/ 124086 w 412267"/>
              <a:gd name="connsiteY31" fmla="*/ 380018 h 590111"/>
              <a:gd name="connsiteX32" fmla="*/ 168091 w 412267"/>
              <a:gd name="connsiteY32" fmla="*/ 216970 h 590111"/>
              <a:gd name="connsiteX33" fmla="*/ 178725 w 412267"/>
              <a:gd name="connsiteY33" fmla="*/ 340606 h 590111"/>
              <a:gd name="connsiteX34" fmla="*/ 188599 w 412267"/>
              <a:gd name="connsiteY34" fmla="*/ 305715 h 590111"/>
              <a:gd name="connsiteX35" fmla="*/ 174927 w 412267"/>
              <a:gd name="connsiteY35" fmla="*/ 226072 h 590111"/>
              <a:gd name="connsiteX36" fmla="*/ 168091 w 412267"/>
              <a:gd name="connsiteY36" fmla="*/ 216970 h 590111"/>
              <a:gd name="connsiteX37" fmla="*/ 215670 w 412267"/>
              <a:gd name="connsiteY37" fmla="*/ 117310 h 590111"/>
              <a:gd name="connsiteX38" fmla="*/ 241768 w 412267"/>
              <a:gd name="connsiteY38" fmla="*/ 119123 h 590111"/>
              <a:gd name="connsiteX39" fmla="*/ 374691 w 412267"/>
              <a:gd name="connsiteY39" fmla="*/ 186630 h 590111"/>
              <a:gd name="connsiteX40" fmla="*/ 411909 w 412267"/>
              <a:gd name="connsiteY40" fmla="*/ 282201 h 590111"/>
              <a:gd name="connsiteX41" fmla="*/ 355702 w 412267"/>
              <a:gd name="connsiteY41" fmla="*/ 297371 h 590111"/>
              <a:gd name="connsiteX42" fmla="*/ 328358 w 412267"/>
              <a:gd name="connsiteY42" fmla="*/ 222279 h 590111"/>
              <a:gd name="connsiteX43" fmla="*/ 299494 w 412267"/>
              <a:gd name="connsiteY43" fmla="*/ 202558 h 590111"/>
              <a:gd name="connsiteX44" fmla="*/ 320762 w 412267"/>
              <a:gd name="connsiteY44" fmla="*/ 233657 h 590111"/>
              <a:gd name="connsiteX45" fmla="*/ 338232 w 412267"/>
              <a:gd name="connsiteY45" fmla="*/ 287511 h 590111"/>
              <a:gd name="connsiteX46" fmla="*/ 342789 w 412267"/>
              <a:gd name="connsiteY46" fmla="*/ 314817 h 590111"/>
              <a:gd name="connsiteX47" fmla="*/ 375450 w 412267"/>
              <a:gd name="connsiteY47" fmla="*/ 540850 h 590111"/>
              <a:gd name="connsiteX48" fmla="*/ 297975 w 412267"/>
              <a:gd name="connsiteY48" fmla="*/ 562088 h 590111"/>
              <a:gd name="connsiteX49" fmla="*/ 264555 w 412267"/>
              <a:gd name="connsiteY49" fmla="*/ 363361 h 590111"/>
              <a:gd name="connsiteX50" fmla="*/ 253161 w 412267"/>
              <a:gd name="connsiteY50" fmla="*/ 359568 h 590111"/>
              <a:gd name="connsiteX51" fmla="*/ 226577 w 412267"/>
              <a:gd name="connsiteY51" fmla="*/ 545401 h 590111"/>
              <a:gd name="connsiteX52" fmla="*/ 146823 w 412267"/>
              <a:gd name="connsiteY52" fmla="*/ 545401 h 590111"/>
              <a:gd name="connsiteX53" fmla="*/ 165052 w 412267"/>
              <a:gd name="connsiteY53" fmla="*/ 398252 h 590111"/>
              <a:gd name="connsiteX54" fmla="*/ 136189 w 412267"/>
              <a:gd name="connsiteY54" fmla="*/ 384599 h 590111"/>
              <a:gd name="connsiteX55" fmla="*/ 140747 w 412267"/>
              <a:gd name="connsiteY55" fmla="*/ 153256 h 590111"/>
              <a:gd name="connsiteX56" fmla="*/ 146063 w 412267"/>
              <a:gd name="connsiteY56" fmla="*/ 147946 h 590111"/>
              <a:gd name="connsiteX57" fmla="*/ 164293 w 412267"/>
              <a:gd name="connsiteY57" fmla="*/ 132776 h 590111"/>
              <a:gd name="connsiteX58" fmla="*/ 215670 w 412267"/>
              <a:gd name="connsiteY58" fmla="*/ 117310 h 590111"/>
              <a:gd name="connsiteX59" fmla="*/ 161241 w 412267"/>
              <a:gd name="connsiteY59" fmla="*/ 0 h 590111"/>
              <a:gd name="connsiteX60" fmla="*/ 220455 w 412267"/>
              <a:gd name="connsiteY60" fmla="*/ 59519 h 590111"/>
              <a:gd name="connsiteX61" fmla="*/ 161241 w 412267"/>
              <a:gd name="connsiteY61" fmla="*/ 119038 h 590111"/>
              <a:gd name="connsiteX62" fmla="*/ 102027 w 412267"/>
              <a:gd name="connsiteY62" fmla="*/ 59519 h 590111"/>
              <a:gd name="connsiteX63" fmla="*/ 161241 w 412267"/>
              <a:gd name="connsiteY63" fmla="*/ 0 h 590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12267" h="590111">
                <a:moveTo>
                  <a:pt x="112615" y="419494"/>
                </a:moveTo>
                <a:cubicBezTo>
                  <a:pt x="113373" y="419494"/>
                  <a:pt x="113373" y="419494"/>
                  <a:pt x="114130" y="419494"/>
                </a:cubicBezTo>
                <a:cubicBezTo>
                  <a:pt x="115646" y="419494"/>
                  <a:pt x="116404" y="421009"/>
                  <a:pt x="115646" y="422524"/>
                </a:cubicBezTo>
                <a:cubicBezTo>
                  <a:pt x="113373" y="432371"/>
                  <a:pt x="109583" y="443733"/>
                  <a:pt x="103520" y="453580"/>
                </a:cubicBezTo>
                <a:cubicBezTo>
                  <a:pt x="103520" y="454337"/>
                  <a:pt x="102004" y="455095"/>
                  <a:pt x="101246" y="455095"/>
                </a:cubicBezTo>
                <a:cubicBezTo>
                  <a:pt x="100489" y="455095"/>
                  <a:pt x="98973" y="454337"/>
                  <a:pt x="98973" y="452822"/>
                </a:cubicBezTo>
                <a:cubicBezTo>
                  <a:pt x="98973" y="452065"/>
                  <a:pt x="98215" y="450550"/>
                  <a:pt x="97457" y="449035"/>
                </a:cubicBezTo>
                <a:cubicBezTo>
                  <a:pt x="92152" y="458882"/>
                  <a:pt x="85331" y="470244"/>
                  <a:pt x="76994" y="480848"/>
                </a:cubicBezTo>
                <a:cubicBezTo>
                  <a:pt x="75478" y="482363"/>
                  <a:pt x="73963" y="482363"/>
                  <a:pt x="73205" y="481606"/>
                </a:cubicBezTo>
                <a:cubicBezTo>
                  <a:pt x="71689" y="480091"/>
                  <a:pt x="71689" y="478576"/>
                  <a:pt x="72447" y="477818"/>
                </a:cubicBezTo>
                <a:cubicBezTo>
                  <a:pt x="83057" y="464941"/>
                  <a:pt x="90636" y="451307"/>
                  <a:pt x="95941" y="440703"/>
                </a:cubicBezTo>
                <a:cubicBezTo>
                  <a:pt x="96699" y="439945"/>
                  <a:pt x="97457" y="439945"/>
                  <a:pt x="98973" y="439945"/>
                </a:cubicBezTo>
                <a:cubicBezTo>
                  <a:pt x="99731" y="439945"/>
                  <a:pt x="100489" y="440703"/>
                  <a:pt x="101246" y="441460"/>
                </a:cubicBezTo>
                <a:cubicBezTo>
                  <a:pt x="101246" y="442975"/>
                  <a:pt x="102004" y="444490"/>
                  <a:pt x="102004" y="446005"/>
                </a:cubicBezTo>
                <a:cubicBezTo>
                  <a:pt x="106552" y="437673"/>
                  <a:pt x="108825" y="429341"/>
                  <a:pt x="111099" y="421009"/>
                </a:cubicBezTo>
                <a:cubicBezTo>
                  <a:pt x="111099" y="420251"/>
                  <a:pt x="111857" y="419494"/>
                  <a:pt x="112615" y="419494"/>
                </a:cubicBezTo>
                <a:close/>
                <a:moveTo>
                  <a:pt x="124086" y="380018"/>
                </a:moveTo>
                <a:cubicBezTo>
                  <a:pt x="124086" y="380777"/>
                  <a:pt x="124846" y="380777"/>
                  <a:pt x="125606" y="381537"/>
                </a:cubicBezTo>
                <a:cubicBezTo>
                  <a:pt x="127126" y="383814"/>
                  <a:pt x="127126" y="386092"/>
                  <a:pt x="124846" y="388370"/>
                </a:cubicBezTo>
                <a:cubicBezTo>
                  <a:pt x="111165" y="400519"/>
                  <a:pt x="93684" y="411908"/>
                  <a:pt x="73923" y="421020"/>
                </a:cubicBezTo>
                <a:cubicBezTo>
                  <a:pt x="72403" y="421779"/>
                  <a:pt x="70122" y="421020"/>
                  <a:pt x="69362" y="420260"/>
                </a:cubicBezTo>
                <a:cubicBezTo>
                  <a:pt x="67842" y="418742"/>
                  <a:pt x="67082" y="416464"/>
                  <a:pt x="67842" y="414945"/>
                </a:cubicBezTo>
                <a:cubicBezTo>
                  <a:pt x="68602" y="412667"/>
                  <a:pt x="69362" y="410390"/>
                  <a:pt x="70883" y="407352"/>
                </a:cubicBezTo>
                <a:cubicBezTo>
                  <a:pt x="51881" y="415705"/>
                  <a:pt x="29840" y="425575"/>
                  <a:pt x="5518" y="431650"/>
                </a:cubicBezTo>
                <a:cubicBezTo>
                  <a:pt x="3238" y="432409"/>
                  <a:pt x="958" y="430890"/>
                  <a:pt x="198" y="428613"/>
                </a:cubicBezTo>
                <a:cubicBezTo>
                  <a:pt x="-562" y="426335"/>
                  <a:pt x="958" y="423298"/>
                  <a:pt x="3238" y="423298"/>
                </a:cubicBezTo>
                <a:cubicBezTo>
                  <a:pt x="31360" y="415705"/>
                  <a:pt x="57202" y="403556"/>
                  <a:pt x="76963" y="394445"/>
                </a:cubicBezTo>
                <a:cubicBezTo>
                  <a:pt x="78483" y="393685"/>
                  <a:pt x="80763" y="393685"/>
                  <a:pt x="81523" y="395204"/>
                </a:cubicBezTo>
                <a:cubicBezTo>
                  <a:pt x="83043" y="396722"/>
                  <a:pt x="83803" y="398241"/>
                  <a:pt x="83043" y="400519"/>
                </a:cubicBezTo>
                <a:cubicBezTo>
                  <a:pt x="82283" y="402797"/>
                  <a:pt x="81523" y="405075"/>
                  <a:pt x="80763" y="407352"/>
                </a:cubicBezTo>
                <a:cubicBezTo>
                  <a:pt x="95204" y="399760"/>
                  <a:pt x="108125" y="390648"/>
                  <a:pt x="118766" y="380777"/>
                </a:cubicBezTo>
                <a:cubicBezTo>
                  <a:pt x="120286" y="380018"/>
                  <a:pt x="122566" y="380018"/>
                  <a:pt x="124086" y="380018"/>
                </a:cubicBezTo>
                <a:close/>
                <a:moveTo>
                  <a:pt x="168091" y="216970"/>
                </a:moveTo>
                <a:cubicBezTo>
                  <a:pt x="149861" y="256412"/>
                  <a:pt x="160495" y="301164"/>
                  <a:pt x="178725" y="340606"/>
                </a:cubicBezTo>
                <a:cubicBezTo>
                  <a:pt x="184801" y="319368"/>
                  <a:pt x="188599" y="305715"/>
                  <a:pt x="188599" y="305715"/>
                </a:cubicBezTo>
                <a:cubicBezTo>
                  <a:pt x="188599" y="305715"/>
                  <a:pt x="187839" y="248827"/>
                  <a:pt x="174927" y="226072"/>
                </a:cubicBezTo>
                <a:cubicBezTo>
                  <a:pt x="172648" y="223038"/>
                  <a:pt x="170369" y="220004"/>
                  <a:pt x="168091" y="216970"/>
                </a:cubicBezTo>
                <a:close/>
                <a:moveTo>
                  <a:pt x="215670" y="117310"/>
                </a:moveTo>
                <a:cubicBezTo>
                  <a:pt x="224440" y="116516"/>
                  <a:pt x="233413" y="116848"/>
                  <a:pt x="241768" y="119123"/>
                </a:cubicBezTo>
                <a:cubicBezTo>
                  <a:pt x="288101" y="132018"/>
                  <a:pt x="342030" y="149463"/>
                  <a:pt x="374691" y="186630"/>
                </a:cubicBezTo>
                <a:cubicBezTo>
                  <a:pt x="399756" y="214694"/>
                  <a:pt x="405833" y="245793"/>
                  <a:pt x="411909" y="282201"/>
                </a:cubicBezTo>
                <a:cubicBezTo>
                  <a:pt x="417226" y="318609"/>
                  <a:pt x="361778" y="333779"/>
                  <a:pt x="355702" y="297371"/>
                </a:cubicBezTo>
                <a:cubicBezTo>
                  <a:pt x="351144" y="270065"/>
                  <a:pt x="350385" y="242000"/>
                  <a:pt x="328358" y="222279"/>
                </a:cubicBezTo>
                <a:cubicBezTo>
                  <a:pt x="319243" y="214694"/>
                  <a:pt x="309369" y="207868"/>
                  <a:pt x="299494" y="202558"/>
                </a:cubicBezTo>
                <a:lnTo>
                  <a:pt x="320762" y="233657"/>
                </a:lnTo>
                <a:cubicBezTo>
                  <a:pt x="328358" y="251102"/>
                  <a:pt x="334434" y="269306"/>
                  <a:pt x="338232" y="287511"/>
                </a:cubicBezTo>
                <a:cubicBezTo>
                  <a:pt x="338991" y="291303"/>
                  <a:pt x="342789" y="308749"/>
                  <a:pt x="342789" y="314817"/>
                </a:cubicBezTo>
                <a:cubicBezTo>
                  <a:pt x="343549" y="391425"/>
                  <a:pt x="352664" y="466517"/>
                  <a:pt x="375450" y="540850"/>
                </a:cubicBezTo>
                <a:cubicBezTo>
                  <a:pt x="389882" y="590153"/>
                  <a:pt x="313166" y="611391"/>
                  <a:pt x="297975" y="562088"/>
                </a:cubicBezTo>
                <a:cubicBezTo>
                  <a:pt x="278986" y="496857"/>
                  <a:pt x="268352" y="430867"/>
                  <a:pt x="264555" y="363361"/>
                </a:cubicBezTo>
                <a:cubicBezTo>
                  <a:pt x="260757" y="362602"/>
                  <a:pt x="256959" y="361085"/>
                  <a:pt x="253161" y="359568"/>
                </a:cubicBezTo>
                <a:cubicBezTo>
                  <a:pt x="231894" y="419490"/>
                  <a:pt x="223539" y="480929"/>
                  <a:pt x="226577" y="545401"/>
                </a:cubicBezTo>
                <a:cubicBezTo>
                  <a:pt x="228855" y="596979"/>
                  <a:pt x="149102" y="596221"/>
                  <a:pt x="146823" y="545401"/>
                </a:cubicBezTo>
                <a:cubicBezTo>
                  <a:pt x="144544" y="504442"/>
                  <a:pt x="154419" y="446796"/>
                  <a:pt x="165052" y="398252"/>
                </a:cubicBezTo>
                <a:cubicBezTo>
                  <a:pt x="154419" y="400527"/>
                  <a:pt x="143025" y="397493"/>
                  <a:pt x="136189" y="384599"/>
                </a:cubicBezTo>
                <a:cubicBezTo>
                  <a:pt x="95933" y="307232"/>
                  <a:pt x="83020" y="224555"/>
                  <a:pt x="140747" y="153256"/>
                </a:cubicBezTo>
                <a:cubicBezTo>
                  <a:pt x="142266" y="150980"/>
                  <a:pt x="143785" y="149463"/>
                  <a:pt x="146063" y="147946"/>
                </a:cubicBezTo>
                <a:cubicBezTo>
                  <a:pt x="152900" y="138086"/>
                  <a:pt x="163533" y="133535"/>
                  <a:pt x="164293" y="132776"/>
                </a:cubicBezTo>
                <a:cubicBezTo>
                  <a:pt x="164863" y="132208"/>
                  <a:pt x="189358" y="119692"/>
                  <a:pt x="215670" y="117310"/>
                </a:cubicBezTo>
                <a:close/>
                <a:moveTo>
                  <a:pt x="161241" y="0"/>
                </a:moveTo>
                <a:cubicBezTo>
                  <a:pt x="193944" y="0"/>
                  <a:pt x="220455" y="26648"/>
                  <a:pt x="220455" y="59519"/>
                </a:cubicBezTo>
                <a:cubicBezTo>
                  <a:pt x="220455" y="92390"/>
                  <a:pt x="193944" y="119038"/>
                  <a:pt x="161241" y="119038"/>
                </a:cubicBezTo>
                <a:cubicBezTo>
                  <a:pt x="128538" y="119038"/>
                  <a:pt x="102027" y="92390"/>
                  <a:pt x="102027" y="59519"/>
                </a:cubicBezTo>
                <a:cubicBezTo>
                  <a:pt x="102027" y="26648"/>
                  <a:pt x="128538" y="0"/>
                  <a:pt x="161241" y="0"/>
                </a:cubicBezTo>
                <a:close/>
              </a:path>
            </a:pathLst>
          </a:custGeom>
          <a:solidFill>
            <a:schemeClr val="accent5">
              <a:lumMod val="75000"/>
            </a:schemeClr>
          </a:solidFill>
          <a:ln>
            <a:noFill/>
          </a:ln>
        </p:spPr>
        <p:style>
          <a:lnRef idx="1">
            <a:schemeClr val="lt1">
              <a:hueOff val="0"/>
              <a:satOff val="0"/>
              <a:lumOff val="0"/>
              <a:alphaOff val="0"/>
            </a:schemeClr>
          </a:lnRef>
          <a:fillRef idx="1">
            <a:schemeClr val="accent5">
              <a:tint val="50000"/>
              <a:hueOff val="0"/>
              <a:satOff val="0"/>
              <a:lumOff val="0"/>
              <a:alphaOff val="0"/>
            </a:schemeClr>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9" name="文本框 8"/>
          <p:cNvSpPr txBox="1"/>
          <p:nvPr/>
        </p:nvSpPr>
        <p:spPr>
          <a:xfrm>
            <a:off x="3304051" y="2479046"/>
            <a:ext cx="838691" cy="396134"/>
          </a:xfrm>
          <a:prstGeom prst="rect">
            <a:avLst/>
          </a:prstGeom>
          <a:noFill/>
        </p:spPr>
        <p:txBody>
          <a:bodyPr wrap="none" rtlCol="0">
            <a:spAutoFit/>
          </a:bodyPr>
          <a:lstStyle/>
          <a:p>
            <a:pPr lvl="0">
              <a:lnSpc>
                <a:spcPct val="120000"/>
              </a:lnSpc>
            </a:pPr>
            <a:r>
              <a:rPr lang="zh-CN" altLang="zh-CN" b="1" dirty="0">
                <a:solidFill>
                  <a:schemeClr val="accent5">
                    <a:lumMod val="50000"/>
                  </a:schemeClr>
                </a:solidFill>
                <a:cs typeface="+mn-ea"/>
                <a:sym typeface="+mn-lt"/>
              </a:rPr>
              <a:t>症</a:t>
            </a:r>
            <a:r>
              <a:rPr lang="en-US" altLang="zh-CN" b="1" dirty="0">
                <a:solidFill>
                  <a:schemeClr val="accent5">
                    <a:lumMod val="50000"/>
                  </a:schemeClr>
                </a:solidFill>
                <a:cs typeface="+mn-ea"/>
                <a:sym typeface="+mn-lt"/>
              </a:rPr>
              <a:t>   </a:t>
            </a:r>
            <a:r>
              <a:rPr lang="zh-CN" altLang="zh-CN" b="1" dirty="0">
                <a:solidFill>
                  <a:schemeClr val="accent5">
                    <a:lumMod val="50000"/>
                  </a:schemeClr>
                </a:solidFill>
                <a:cs typeface="+mn-ea"/>
                <a:sym typeface="+mn-lt"/>
              </a:rPr>
              <a:t>状</a:t>
            </a:r>
            <a:endParaRPr lang="en-US" altLang="zh-CN" b="1" dirty="0">
              <a:solidFill>
                <a:schemeClr val="accent5">
                  <a:lumMod val="50000"/>
                </a:schemeClr>
              </a:solidFill>
              <a:cs typeface="+mn-ea"/>
              <a:sym typeface="+mn-lt"/>
            </a:endParaRPr>
          </a:p>
        </p:txBody>
      </p:sp>
      <p:cxnSp>
        <p:nvCxnSpPr>
          <p:cNvPr id="10" name="直接连接符 9"/>
          <p:cNvCxnSpPr/>
          <p:nvPr/>
        </p:nvCxnSpPr>
        <p:spPr>
          <a:xfrm>
            <a:off x="1681767" y="3131787"/>
            <a:ext cx="3418791" cy="0"/>
          </a:xfrm>
          <a:prstGeom prst="line">
            <a:avLst/>
          </a:prstGeom>
          <a:ln w="9525" cap="flat" cmpd="sng" algn="ctr">
            <a:solidFill>
              <a:schemeClr val="accent5">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8" name="Oval 6"/>
          <p:cNvSpPr/>
          <p:nvPr/>
        </p:nvSpPr>
        <p:spPr>
          <a:xfrm>
            <a:off x="8070094" y="2481355"/>
            <a:ext cx="522767" cy="40203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08253" h="467778">
                <a:moveTo>
                  <a:pt x="524549" y="317191"/>
                </a:moveTo>
                <a:lnTo>
                  <a:pt x="566551" y="333449"/>
                </a:lnTo>
                <a:cubicBezTo>
                  <a:pt x="583034" y="339892"/>
                  <a:pt x="591176" y="358430"/>
                  <a:pt x="584821" y="374886"/>
                </a:cubicBezTo>
                <a:cubicBezTo>
                  <a:pt x="578367" y="391341"/>
                  <a:pt x="559799" y="399470"/>
                  <a:pt x="543316" y="393126"/>
                </a:cubicBezTo>
                <a:lnTo>
                  <a:pt x="427041" y="348021"/>
                </a:lnTo>
                <a:lnTo>
                  <a:pt x="443723" y="331367"/>
                </a:lnTo>
                <a:cubicBezTo>
                  <a:pt x="452858" y="336324"/>
                  <a:pt x="463582" y="337216"/>
                  <a:pt x="473313" y="334044"/>
                </a:cubicBezTo>
                <a:close/>
                <a:moveTo>
                  <a:pt x="18598" y="292803"/>
                </a:moveTo>
                <a:cubicBezTo>
                  <a:pt x="24480" y="291564"/>
                  <a:pt x="30834" y="292556"/>
                  <a:pt x="36244" y="296075"/>
                </a:cubicBezTo>
                <a:lnTo>
                  <a:pt x="155172" y="372905"/>
                </a:lnTo>
                <a:lnTo>
                  <a:pt x="159044" y="398780"/>
                </a:lnTo>
                <a:cubicBezTo>
                  <a:pt x="160831" y="410180"/>
                  <a:pt x="173637" y="427430"/>
                  <a:pt x="194385" y="431395"/>
                </a:cubicBezTo>
                <a:lnTo>
                  <a:pt x="288396" y="449339"/>
                </a:lnTo>
                <a:cubicBezTo>
                  <a:pt x="310435" y="453503"/>
                  <a:pt x="331878" y="441309"/>
                  <a:pt x="339820" y="420887"/>
                </a:cubicBezTo>
                <a:lnTo>
                  <a:pt x="584825" y="420887"/>
                </a:lnTo>
                <a:cubicBezTo>
                  <a:pt x="597730" y="420887"/>
                  <a:pt x="608253" y="431395"/>
                  <a:pt x="608253" y="444382"/>
                </a:cubicBezTo>
                <a:cubicBezTo>
                  <a:pt x="608253" y="457270"/>
                  <a:pt x="597730" y="467778"/>
                  <a:pt x="584825" y="467778"/>
                </a:cubicBezTo>
                <a:lnTo>
                  <a:pt x="222281" y="467778"/>
                </a:lnTo>
                <a:cubicBezTo>
                  <a:pt x="217714" y="467778"/>
                  <a:pt x="213346" y="466489"/>
                  <a:pt x="209474" y="464011"/>
                </a:cubicBezTo>
                <a:lnTo>
                  <a:pt x="10730" y="335432"/>
                </a:lnTo>
                <a:cubicBezTo>
                  <a:pt x="-190" y="328393"/>
                  <a:pt x="-3267" y="313820"/>
                  <a:pt x="3781" y="302915"/>
                </a:cubicBezTo>
                <a:cubicBezTo>
                  <a:pt x="7306" y="297512"/>
                  <a:pt x="12716" y="294043"/>
                  <a:pt x="18598" y="292803"/>
                </a:cubicBezTo>
                <a:close/>
                <a:moveTo>
                  <a:pt x="516288" y="213226"/>
                </a:moveTo>
                <a:lnTo>
                  <a:pt x="443516" y="237116"/>
                </a:lnTo>
                <a:lnTo>
                  <a:pt x="461585" y="298576"/>
                </a:lnTo>
                <a:lnTo>
                  <a:pt x="536342" y="274091"/>
                </a:lnTo>
                <a:cubicBezTo>
                  <a:pt x="553120" y="268540"/>
                  <a:pt x="562254" y="250399"/>
                  <a:pt x="556694" y="233646"/>
                </a:cubicBezTo>
                <a:cubicBezTo>
                  <a:pt x="551234" y="216894"/>
                  <a:pt x="533066" y="207774"/>
                  <a:pt x="516288" y="213226"/>
                </a:cubicBezTo>
                <a:close/>
                <a:moveTo>
                  <a:pt x="530376" y="193129"/>
                </a:moveTo>
                <a:cubicBezTo>
                  <a:pt x="550043" y="194732"/>
                  <a:pt x="567839" y="207724"/>
                  <a:pt x="574465" y="227798"/>
                </a:cubicBezTo>
                <a:cubicBezTo>
                  <a:pt x="583202" y="254365"/>
                  <a:pt x="568807" y="283013"/>
                  <a:pt x="542100" y="291836"/>
                </a:cubicBezTo>
                <a:lnTo>
                  <a:pt x="467442" y="316321"/>
                </a:lnTo>
                <a:cubicBezTo>
                  <a:pt x="462578" y="317907"/>
                  <a:pt x="457316" y="317510"/>
                  <a:pt x="452848" y="315131"/>
                </a:cubicBezTo>
                <a:cubicBezTo>
                  <a:pt x="449473" y="313347"/>
                  <a:pt x="446792" y="310571"/>
                  <a:pt x="445005" y="307300"/>
                </a:cubicBezTo>
                <a:cubicBezTo>
                  <a:pt x="444509" y="306408"/>
                  <a:pt x="444112" y="305416"/>
                  <a:pt x="443814" y="304425"/>
                </a:cubicBezTo>
                <a:lnTo>
                  <a:pt x="429121" y="309282"/>
                </a:lnTo>
                <a:lnTo>
                  <a:pt x="342549" y="397706"/>
                </a:lnTo>
                <a:cubicBezTo>
                  <a:pt x="341556" y="390866"/>
                  <a:pt x="339074" y="384225"/>
                  <a:pt x="335004" y="378277"/>
                </a:cubicBezTo>
                <a:cubicBezTo>
                  <a:pt x="322892" y="360533"/>
                  <a:pt x="306610" y="359244"/>
                  <a:pt x="293108" y="356667"/>
                </a:cubicBezTo>
                <a:lnTo>
                  <a:pt x="388714" y="258925"/>
                </a:lnTo>
                <a:cubicBezTo>
                  <a:pt x="392288" y="255257"/>
                  <a:pt x="396756" y="252481"/>
                  <a:pt x="401620" y="250895"/>
                </a:cubicBezTo>
                <a:lnTo>
                  <a:pt x="425745" y="242965"/>
                </a:lnTo>
                <a:cubicBezTo>
                  <a:pt x="422469" y="231862"/>
                  <a:pt x="428723" y="222346"/>
                  <a:pt x="437659" y="219372"/>
                </a:cubicBezTo>
                <a:lnTo>
                  <a:pt x="510430" y="195482"/>
                </a:lnTo>
                <a:cubicBezTo>
                  <a:pt x="517057" y="193326"/>
                  <a:pt x="523820" y="192595"/>
                  <a:pt x="530376" y="193129"/>
                </a:cubicBezTo>
                <a:close/>
                <a:moveTo>
                  <a:pt x="85858" y="182129"/>
                </a:moveTo>
                <a:cubicBezTo>
                  <a:pt x="112710" y="182129"/>
                  <a:pt x="134478" y="203897"/>
                  <a:pt x="134478" y="230749"/>
                </a:cubicBezTo>
                <a:cubicBezTo>
                  <a:pt x="134478" y="257601"/>
                  <a:pt x="112710" y="279369"/>
                  <a:pt x="85858" y="279369"/>
                </a:cubicBezTo>
                <a:cubicBezTo>
                  <a:pt x="59006" y="279369"/>
                  <a:pt x="37238" y="257601"/>
                  <a:pt x="37238" y="230749"/>
                </a:cubicBezTo>
                <a:cubicBezTo>
                  <a:pt x="37238" y="203897"/>
                  <a:pt x="59006" y="182129"/>
                  <a:pt x="85858" y="182129"/>
                </a:cubicBezTo>
                <a:close/>
                <a:moveTo>
                  <a:pt x="274380" y="53328"/>
                </a:moveTo>
                <a:lnTo>
                  <a:pt x="247573" y="80092"/>
                </a:lnTo>
                <a:lnTo>
                  <a:pt x="247573" y="107945"/>
                </a:lnTo>
                <a:lnTo>
                  <a:pt x="252835" y="107945"/>
                </a:lnTo>
                <a:cubicBezTo>
                  <a:pt x="257105" y="98033"/>
                  <a:pt x="267828" y="92086"/>
                  <a:pt x="278848" y="94266"/>
                </a:cubicBezTo>
                <a:cubicBezTo>
                  <a:pt x="286692" y="95852"/>
                  <a:pt x="292848" y="101106"/>
                  <a:pt x="295826" y="107945"/>
                </a:cubicBezTo>
                <a:lnTo>
                  <a:pt x="301188" y="107945"/>
                </a:lnTo>
                <a:lnTo>
                  <a:pt x="301188" y="80092"/>
                </a:lnTo>
                <a:close/>
                <a:moveTo>
                  <a:pt x="274380" y="0"/>
                </a:moveTo>
                <a:cubicBezTo>
                  <a:pt x="279543" y="0"/>
                  <a:pt x="283713" y="4163"/>
                  <a:pt x="283713" y="9317"/>
                </a:cubicBezTo>
                <a:lnTo>
                  <a:pt x="283713" y="36279"/>
                </a:lnTo>
                <a:lnTo>
                  <a:pt x="317073" y="69585"/>
                </a:lnTo>
                <a:cubicBezTo>
                  <a:pt x="318860" y="71369"/>
                  <a:pt x="319853" y="73748"/>
                  <a:pt x="319853" y="76226"/>
                </a:cubicBezTo>
                <a:lnTo>
                  <a:pt x="319853" y="117263"/>
                </a:lnTo>
                <a:cubicBezTo>
                  <a:pt x="319853" y="122517"/>
                  <a:pt x="315683" y="126680"/>
                  <a:pt x="310520" y="126680"/>
                </a:cubicBezTo>
                <a:lnTo>
                  <a:pt x="296422" y="126680"/>
                </a:lnTo>
                <a:lnTo>
                  <a:pt x="276068" y="229868"/>
                </a:lnTo>
                <a:cubicBezTo>
                  <a:pt x="274976" y="235419"/>
                  <a:pt x="271898" y="240474"/>
                  <a:pt x="267331" y="243944"/>
                </a:cubicBezTo>
                <a:lnTo>
                  <a:pt x="250055" y="257127"/>
                </a:lnTo>
                <a:lnTo>
                  <a:pt x="322335" y="300543"/>
                </a:lnTo>
                <a:lnTo>
                  <a:pt x="288082" y="355656"/>
                </a:lnTo>
                <a:lnTo>
                  <a:pt x="234269" y="345446"/>
                </a:lnTo>
                <a:cubicBezTo>
                  <a:pt x="228808" y="338408"/>
                  <a:pt x="194853" y="294100"/>
                  <a:pt x="186910" y="283791"/>
                </a:cubicBezTo>
                <a:lnTo>
                  <a:pt x="221560" y="365965"/>
                </a:lnTo>
                <a:lnTo>
                  <a:pt x="301386" y="381131"/>
                </a:lnTo>
                <a:cubicBezTo>
                  <a:pt x="313995" y="383510"/>
                  <a:pt x="322534" y="395702"/>
                  <a:pt x="320052" y="408489"/>
                </a:cubicBezTo>
                <a:cubicBezTo>
                  <a:pt x="317669" y="421276"/>
                  <a:pt x="305358" y="429602"/>
                  <a:pt x="292649" y="427223"/>
                </a:cubicBezTo>
                <a:cubicBezTo>
                  <a:pt x="292649" y="427223"/>
                  <a:pt x="292649" y="427223"/>
                  <a:pt x="292649" y="427124"/>
                </a:cubicBezTo>
                <a:cubicBezTo>
                  <a:pt x="272990" y="423457"/>
                  <a:pt x="218185" y="413049"/>
                  <a:pt x="198625" y="409282"/>
                </a:cubicBezTo>
                <a:cubicBezTo>
                  <a:pt x="191179" y="407894"/>
                  <a:pt x="184527" y="402839"/>
                  <a:pt x="181350" y="395305"/>
                </a:cubicBezTo>
                <a:lnTo>
                  <a:pt x="144813" y="305301"/>
                </a:lnTo>
                <a:lnTo>
                  <a:pt x="150472" y="342274"/>
                </a:lnTo>
                <a:lnTo>
                  <a:pt x="135976" y="333651"/>
                </a:lnTo>
                <a:cubicBezTo>
                  <a:pt x="120488" y="324234"/>
                  <a:pt x="115424" y="304112"/>
                  <a:pt x="124757" y="288549"/>
                </a:cubicBezTo>
                <a:lnTo>
                  <a:pt x="155039" y="238393"/>
                </a:lnTo>
                <a:cubicBezTo>
                  <a:pt x="164372" y="222830"/>
                  <a:pt x="184626" y="217874"/>
                  <a:pt x="200115" y="227192"/>
                </a:cubicBezTo>
                <a:lnTo>
                  <a:pt x="206866" y="231157"/>
                </a:lnTo>
                <a:lnTo>
                  <a:pt x="231688" y="212125"/>
                </a:lnTo>
                <a:lnTo>
                  <a:pt x="248566" y="126680"/>
                </a:lnTo>
                <a:lnTo>
                  <a:pt x="238141" y="126680"/>
                </a:lnTo>
                <a:cubicBezTo>
                  <a:pt x="232978" y="126680"/>
                  <a:pt x="228808" y="122417"/>
                  <a:pt x="228808" y="117263"/>
                </a:cubicBezTo>
                <a:lnTo>
                  <a:pt x="228808" y="76226"/>
                </a:lnTo>
                <a:cubicBezTo>
                  <a:pt x="228808" y="73748"/>
                  <a:pt x="229801" y="71369"/>
                  <a:pt x="231588" y="69585"/>
                </a:cubicBezTo>
                <a:lnTo>
                  <a:pt x="264948" y="36279"/>
                </a:lnTo>
                <a:lnTo>
                  <a:pt x="264948" y="9317"/>
                </a:lnTo>
                <a:cubicBezTo>
                  <a:pt x="264948" y="4163"/>
                  <a:pt x="269218" y="0"/>
                  <a:pt x="274380" y="0"/>
                </a:cubicBezTo>
                <a:close/>
              </a:path>
            </a:pathLst>
          </a:custGeom>
          <a:solidFill>
            <a:schemeClr val="accent6">
              <a:lumMod val="75000"/>
            </a:schemeClr>
          </a:solidFill>
          <a:ln>
            <a:noFill/>
          </a:ln>
        </p:spPr>
        <p:style>
          <a:lnRef idx="1">
            <a:schemeClr val="lt1">
              <a:hueOff val="0"/>
              <a:satOff val="0"/>
              <a:lumOff val="0"/>
              <a:alphaOff val="0"/>
            </a:schemeClr>
          </a:lnRef>
          <a:fillRef idx="1">
            <a:schemeClr val="accent5">
              <a:tint val="50000"/>
              <a:hueOff val="0"/>
              <a:satOff val="0"/>
              <a:lumOff val="0"/>
              <a:alphaOff val="0"/>
            </a:schemeClr>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22" name="文本框 21"/>
          <p:cNvSpPr txBox="1"/>
          <p:nvPr/>
        </p:nvSpPr>
        <p:spPr>
          <a:xfrm>
            <a:off x="8713725" y="2479046"/>
            <a:ext cx="774571" cy="396134"/>
          </a:xfrm>
          <a:prstGeom prst="rect">
            <a:avLst/>
          </a:prstGeom>
          <a:noFill/>
        </p:spPr>
        <p:txBody>
          <a:bodyPr wrap="none" rtlCol="0">
            <a:spAutoFit/>
          </a:bodyPr>
          <a:lstStyle/>
          <a:p>
            <a:pPr lvl="0">
              <a:lnSpc>
                <a:spcPct val="120000"/>
              </a:lnSpc>
            </a:pPr>
            <a:r>
              <a:rPr lang="zh-CN" altLang="en-US" b="1" dirty="0">
                <a:solidFill>
                  <a:schemeClr val="accent6">
                    <a:lumMod val="50000"/>
                  </a:schemeClr>
                </a:solidFill>
                <a:cs typeface="+mn-ea"/>
                <a:sym typeface="+mn-lt"/>
              </a:rPr>
              <a:t>处  理</a:t>
            </a:r>
            <a:endParaRPr lang="en-US" altLang="zh-CN" b="1" dirty="0">
              <a:solidFill>
                <a:schemeClr val="accent6">
                  <a:lumMod val="50000"/>
                </a:schemeClr>
              </a:solidFill>
              <a:cs typeface="+mn-ea"/>
              <a:sym typeface="+mn-lt"/>
            </a:endParaRPr>
          </a:p>
        </p:txBody>
      </p:sp>
      <p:cxnSp>
        <p:nvCxnSpPr>
          <p:cNvPr id="23" name="直接连接符 22"/>
          <p:cNvCxnSpPr/>
          <p:nvPr/>
        </p:nvCxnSpPr>
        <p:spPr>
          <a:xfrm>
            <a:off x="7091441" y="3131787"/>
            <a:ext cx="3418791" cy="0"/>
          </a:xfrm>
          <a:prstGeom prst="line">
            <a:avLst/>
          </a:prstGeom>
          <a:ln w="9525" cap="flat" cmpd="sng" algn="ctr">
            <a:solidFill>
              <a:schemeClr val="accent6">
                <a:lumMod val="7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4" name="文本框 23"/>
          <p:cNvSpPr txBox="1"/>
          <p:nvPr/>
        </p:nvSpPr>
        <p:spPr>
          <a:xfrm>
            <a:off x="6978977" y="3309320"/>
            <a:ext cx="3469495" cy="2262158"/>
          </a:xfrm>
          <a:prstGeom prst="rect">
            <a:avLst/>
          </a:prstGeom>
          <a:noFill/>
        </p:spPr>
        <p:txBody>
          <a:bodyPr wrap="square" rtlCol="0">
            <a:spAutoFit/>
          </a:bodyPr>
          <a:lstStyle/>
          <a:p>
            <a:pPr marL="285750" lvl="0" indent="-285750">
              <a:lnSpc>
                <a:spcPct val="150000"/>
              </a:lnSpc>
              <a:buFont typeface="Wingdings" panose="05000000000000000000" pitchFamily="2" charset="2"/>
              <a:buChar char="ü"/>
            </a:pPr>
            <a:r>
              <a:rPr lang="zh-CN" altLang="en-US" sz="1400" dirty="0">
                <a:solidFill>
                  <a:schemeClr val="bg1"/>
                </a:solidFill>
                <a:cs typeface="+mn-ea"/>
                <a:sym typeface="+mn-lt"/>
              </a:rPr>
              <a:t>用长度和宽度相称的夹板固定伤肢。</a:t>
            </a:r>
            <a:endParaRPr lang="en-US" altLang="zh-CN" sz="1400" dirty="0">
              <a:solidFill>
                <a:schemeClr val="bg1"/>
              </a:solidFill>
              <a:cs typeface="+mn-ea"/>
              <a:sym typeface="+mn-lt"/>
            </a:endParaRPr>
          </a:p>
          <a:p>
            <a:pPr marL="285750" lvl="0" indent="-285750">
              <a:lnSpc>
                <a:spcPct val="150000"/>
              </a:lnSpc>
              <a:buFont typeface="Wingdings" panose="05000000000000000000" pitchFamily="2" charset="2"/>
              <a:buChar char="ü"/>
            </a:pPr>
            <a:r>
              <a:rPr lang="zh-CN" altLang="en-US" sz="1400" dirty="0">
                <a:solidFill>
                  <a:schemeClr val="bg1"/>
                </a:solidFill>
                <a:cs typeface="+mn-ea"/>
                <a:sym typeface="+mn-lt"/>
              </a:rPr>
              <a:t>如没有夹板，可将伤肢固定在自己的躯干或健肢上，防止震动，随后及时送医院治疗。</a:t>
            </a:r>
            <a:r>
              <a:rPr lang="en-US" altLang="zh-CN" sz="1400" dirty="0">
                <a:solidFill>
                  <a:schemeClr val="bg1"/>
                </a:solidFill>
                <a:cs typeface="+mn-ea"/>
                <a:sym typeface="+mn-lt"/>
              </a:rPr>
              <a:t/>
            </a:r>
            <a:br>
              <a:rPr lang="en-US" altLang="zh-CN" sz="1400" dirty="0">
                <a:solidFill>
                  <a:schemeClr val="bg1"/>
                </a:solidFill>
                <a:cs typeface="+mn-ea"/>
                <a:sym typeface="+mn-lt"/>
              </a:rPr>
            </a:br>
            <a:endParaRPr lang="en-US" altLang="zh-CN" sz="1400" dirty="0">
              <a:solidFill>
                <a:schemeClr val="bg1"/>
              </a:solidFill>
              <a:cs typeface="+mn-ea"/>
              <a:sym typeface="+mn-lt"/>
            </a:endParaRPr>
          </a:p>
          <a:p>
            <a:pPr lvl="0" algn="just">
              <a:lnSpc>
                <a:spcPct val="150000"/>
              </a:lnSpc>
            </a:pPr>
            <a:r>
              <a:rPr lang="zh-CN" altLang="en-US" sz="1200" b="1" dirty="0">
                <a:solidFill>
                  <a:schemeClr val="accent6">
                    <a:lumMod val="50000"/>
                  </a:schemeClr>
                </a:solidFill>
                <a:cs typeface="+mn-ea"/>
                <a:sym typeface="+mn-lt"/>
              </a:rPr>
              <a:t>必须指出，如果没有把握做整复处置时，切不可随意做整复手术，以免再度增加伤害。 </a:t>
            </a:r>
            <a:endParaRPr lang="zh-CN" altLang="zh-CN" sz="1200" b="1" dirty="0">
              <a:solidFill>
                <a:schemeClr val="accent6">
                  <a:lumMod val="50000"/>
                </a:schemeClr>
              </a:solidFill>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450"/>
                            </p:stCondLst>
                            <p:childTnLst>
                              <p:par>
                                <p:cTn id="18" presetID="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childTnLst>
                          </p:cTn>
                        </p:par>
                        <p:par>
                          <p:cTn id="22" fill="hold">
                            <p:stCondLst>
                              <p:cond delay="1950"/>
                            </p:stCondLst>
                            <p:childTnLst>
                              <p:par>
                                <p:cTn id="23" presetID="17" presetClass="entr" presetSubtype="1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strVal val="#ppt_h"/>
                                          </p:val>
                                        </p:tav>
                                        <p:tav tm="100000">
                                          <p:val>
                                            <p:strVal val="#ppt_h"/>
                                          </p:val>
                                        </p:tav>
                                      </p:tavLst>
                                    </p:anim>
                                  </p:childTnLst>
                                </p:cTn>
                              </p:par>
                            </p:childTnLst>
                          </p:cTn>
                        </p:par>
                        <p:par>
                          <p:cTn id="27" fill="hold">
                            <p:stCondLst>
                              <p:cond delay="24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
                                        </p:tgtEl>
                                        <p:attrNameLst>
                                          <p:attrName>ppt_y</p:attrName>
                                        </p:attrNameLst>
                                      </p:cBhvr>
                                      <p:tavLst>
                                        <p:tav tm="0">
                                          <p:val>
                                            <p:strVal val="#ppt_y"/>
                                          </p:val>
                                        </p:tav>
                                        <p:tav tm="100000">
                                          <p:val>
                                            <p:strVal val="#ppt_y"/>
                                          </p:val>
                                        </p:tav>
                                      </p:tavLst>
                                    </p:anim>
                                    <p:anim calcmode="lin" valueType="num">
                                      <p:cBhvr>
                                        <p:cTn id="3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
                                        </p:tgtEl>
                                      </p:cBhvr>
                                    </p:animEffect>
                                  </p:childTnLst>
                                </p:cTn>
                              </p:par>
                            </p:childTnLst>
                          </p:cTn>
                        </p:par>
                        <p:par>
                          <p:cTn id="35" fill="hold">
                            <p:stCondLst>
                              <p:cond delay="3150"/>
                            </p:stCondLst>
                            <p:childTnLst>
                              <p:par>
                                <p:cTn id="36" presetID="22" presetClass="entr" presetSubtype="8"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3650"/>
                            </p:stCondLst>
                            <p:childTnLst>
                              <p:par>
                                <p:cTn id="40" presetID="2" presetClass="entr" presetSubtype="4" fill="hold" grpId="0" nodeType="after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 calcmode="lin" valueType="num">
                                      <p:cBhvr additive="base">
                                        <p:cTn id="4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150"/>
                            </p:stCondLst>
                            <p:childTnLst>
                              <p:par>
                                <p:cTn id="45" presetID="2" presetClass="entr" presetSubtype="4" fill="hold" grpId="0" nodeType="afterEffect">
                                  <p:stCondLst>
                                    <p:cond delay="0"/>
                                  </p:stCondLst>
                                  <p:childTnLst>
                                    <p:set>
                                      <p:cBhvr>
                                        <p:cTn id="46" dur="1" fill="hold">
                                          <p:stCondLst>
                                            <p:cond delay="0"/>
                                          </p:stCondLst>
                                        </p:cTn>
                                        <p:tgtEl>
                                          <p:spTgt spid="3">
                                            <p:txEl>
                                              <p:pRg st="1" end="1"/>
                                            </p:txEl>
                                          </p:spTgt>
                                        </p:tgtEl>
                                        <p:attrNameLst>
                                          <p:attrName>style.visibility</p:attrName>
                                        </p:attrNameLst>
                                      </p:cBhvr>
                                      <p:to>
                                        <p:strVal val="visible"/>
                                      </p:to>
                                    </p:set>
                                    <p:anim calcmode="lin" valueType="num">
                                      <p:cBhvr additive="base">
                                        <p:cTn id="4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650"/>
                            </p:stCondLst>
                            <p:childTnLst>
                              <p:par>
                                <p:cTn id="50" presetID="22" presetClass="entr" presetSubtype="8"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5150"/>
                            </p:stCondLst>
                            <p:childTnLst>
                              <p:par>
                                <p:cTn id="54" presetID="22" presetClass="entr" presetSubtype="8"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left)">
                                      <p:cBhvr>
                                        <p:cTn id="56" dur="500"/>
                                        <p:tgtEl>
                                          <p:spTgt spid="13"/>
                                        </p:tgtEl>
                                      </p:cBhvr>
                                    </p:animEffect>
                                  </p:childTnLst>
                                </p:cTn>
                              </p:par>
                            </p:childTnLst>
                          </p:cTn>
                        </p:par>
                        <p:par>
                          <p:cTn id="57" fill="hold">
                            <p:stCondLst>
                              <p:cond delay="5650"/>
                            </p:stCondLst>
                            <p:childTnLst>
                              <p:par>
                                <p:cTn id="58" presetID="17" presetClass="entr" presetSubtype="10"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strVal val="#ppt_h"/>
                                          </p:val>
                                        </p:tav>
                                        <p:tav tm="100000">
                                          <p:val>
                                            <p:strVal val="#ppt_h"/>
                                          </p:val>
                                        </p:tav>
                                      </p:tavLst>
                                    </p:anim>
                                  </p:childTnLst>
                                </p:cTn>
                              </p:par>
                            </p:childTnLst>
                          </p:cTn>
                        </p:par>
                        <p:par>
                          <p:cTn id="62" fill="hold">
                            <p:stCondLst>
                              <p:cond delay="61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2"/>
                                        </p:tgtEl>
                                        <p:attrNameLst>
                                          <p:attrName>ppt_y</p:attrName>
                                        </p:attrNameLst>
                                      </p:cBhvr>
                                      <p:tavLst>
                                        <p:tav tm="0">
                                          <p:val>
                                            <p:strVal val="#ppt_y"/>
                                          </p:val>
                                        </p:tav>
                                        <p:tav tm="100000">
                                          <p:val>
                                            <p:strVal val="#ppt_y"/>
                                          </p:val>
                                        </p:tav>
                                      </p:tavLst>
                                    </p:anim>
                                    <p:anim calcmode="lin" valueType="num">
                                      <p:cBhvr>
                                        <p:cTn id="6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2"/>
                                        </p:tgtEl>
                                      </p:cBhvr>
                                    </p:animEffect>
                                  </p:childTnLst>
                                </p:cTn>
                              </p:par>
                            </p:childTnLst>
                          </p:cTn>
                        </p:par>
                        <p:par>
                          <p:cTn id="70" fill="hold">
                            <p:stCondLst>
                              <p:cond delay="6799"/>
                            </p:stCondLst>
                            <p:childTnLst>
                              <p:par>
                                <p:cTn id="71" presetID="22" presetClass="entr" presetSubtype="8"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ipe(left)">
                                      <p:cBhvr>
                                        <p:cTn id="73" dur="500"/>
                                        <p:tgtEl>
                                          <p:spTgt spid="23"/>
                                        </p:tgtEl>
                                      </p:cBhvr>
                                    </p:animEffect>
                                  </p:childTnLst>
                                </p:cTn>
                              </p:par>
                            </p:childTnLst>
                          </p:cTn>
                        </p:par>
                        <p:par>
                          <p:cTn id="74" fill="hold">
                            <p:stCondLst>
                              <p:cond delay="7299"/>
                            </p:stCondLst>
                            <p:childTnLst>
                              <p:par>
                                <p:cTn id="75" presetID="2" presetClass="entr" presetSubtype="4" fill="hold" grpId="0" nodeType="afterEffect">
                                  <p:stCondLst>
                                    <p:cond delay="0"/>
                                  </p:stCondLst>
                                  <p:childTnLst>
                                    <p:set>
                                      <p:cBhvr>
                                        <p:cTn id="76" dur="1" fill="hold">
                                          <p:stCondLst>
                                            <p:cond delay="0"/>
                                          </p:stCondLst>
                                        </p:cTn>
                                        <p:tgtEl>
                                          <p:spTgt spid="24">
                                            <p:txEl>
                                              <p:pRg st="0" end="0"/>
                                            </p:txEl>
                                          </p:spTgt>
                                        </p:tgtEl>
                                        <p:attrNameLst>
                                          <p:attrName>style.visibility</p:attrName>
                                        </p:attrNameLst>
                                      </p:cBhvr>
                                      <p:to>
                                        <p:strVal val="visible"/>
                                      </p:to>
                                    </p:set>
                                    <p:anim calcmode="lin" valueType="num">
                                      <p:cBhvr additive="base">
                                        <p:cTn id="7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79" fill="hold">
                            <p:stCondLst>
                              <p:cond delay="7799"/>
                            </p:stCondLst>
                            <p:childTnLst>
                              <p:par>
                                <p:cTn id="80" presetID="2" presetClass="entr" presetSubtype="4" fill="hold" grpId="0" nodeType="afterEffect">
                                  <p:stCondLst>
                                    <p:cond delay="0"/>
                                  </p:stCondLst>
                                  <p:childTnLst>
                                    <p:set>
                                      <p:cBhvr>
                                        <p:cTn id="81" dur="1" fill="hold">
                                          <p:stCondLst>
                                            <p:cond delay="0"/>
                                          </p:stCondLst>
                                        </p:cTn>
                                        <p:tgtEl>
                                          <p:spTgt spid="24">
                                            <p:txEl>
                                              <p:pRg st="1" end="1"/>
                                            </p:txEl>
                                          </p:spTgt>
                                        </p:tgtEl>
                                        <p:attrNameLst>
                                          <p:attrName>style.visibility</p:attrName>
                                        </p:attrNameLst>
                                      </p:cBhvr>
                                      <p:to>
                                        <p:strVal val="visible"/>
                                      </p:to>
                                    </p:set>
                                    <p:anim calcmode="lin" valueType="num">
                                      <p:cBhvr additive="base">
                                        <p:cTn id="82"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par>
                          <p:cTn id="84" fill="hold">
                            <p:stCondLst>
                              <p:cond delay="8299"/>
                            </p:stCondLst>
                            <p:childTnLst>
                              <p:par>
                                <p:cTn id="85" presetID="2" presetClass="entr" presetSubtype="4" fill="hold" grpId="0" nodeType="afterEffect">
                                  <p:stCondLst>
                                    <p:cond delay="0"/>
                                  </p:stCondLst>
                                  <p:childTnLst>
                                    <p:set>
                                      <p:cBhvr>
                                        <p:cTn id="86" dur="1" fill="hold">
                                          <p:stCondLst>
                                            <p:cond delay="0"/>
                                          </p:stCondLst>
                                        </p:cTn>
                                        <p:tgtEl>
                                          <p:spTgt spid="24">
                                            <p:txEl>
                                              <p:pRg st="2" end="2"/>
                                            </p:txEl>
                                          </p:spTgt>
                                        </p:tgtEl>
                                        <p:attrNameLst>
                                          <p:attrName>style.visibility</p:attrName>
                                        </p:attrNameLst>
                                      </p:cBhvr>
                                      <p:to>
                                        <p:strVal val="visible"/>
                                      </p:to>
                                    </p:set>
                                    <p:anim calcmode="lin" valueType="num">
                                      <p:cBhvr additive="base">
                                        <p:cTn id="87"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4" grpId="0" animBg="1"/>
      <p:bldP spid="3" grpId="0" build="p"/>
      <p:bldP spid="18" grpId="0" animBg="1"/>
      <p:bldP spid="9" grpId="0"/>
      <p:bldP spid="28" grpId="0" animBg="1"/>
      <p:bldP spid="22" grpId="0"/>
      <p:bldP spid="2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23" name="Rectangle 3"/>
          <p:cNvSpPr>
            <a:spLocks noGrp="1" noChangeArrowheads="1"/>
          </p:cNvSpPr>
          <p:nvPr>
            <p:ph type="body" idx="4294967295"/>
          </p:nvPr>
        </p:nvSpPr>
        <p:spPr>
          <a:xfrm>
            <a:off x="710272" y="1779508"/>
            <a:ext cx="8229600" cy="4525963"/>
          </a:xfrm>
        </p:spPr>
        <p:txBody>
          <a:bodyPr>
            <a:noAutofit/>
          </a:bodyPr>
          <a:lstStyle/>
          <a:p>
            <a:pPr>
              <a:lnSpc>
                <a:spcPct val="150000"/>
              </a:lnSpc>
              <a:spcBef>
                <a:spcPts val="0"/>
              </a:spcBef>
              <a:buFontTx/>
              <a:buNone/>
            </a:pPr>
            <a:r>
              <a:rPr lang="en-US" altLang="zh-CN" sz="1600" b="1" dirty="0">
                <a:solidFill>
                  <a:schemeClr val="accent6">
                    <a:lumMod val="75000"/>
                  </a:schemeClr>
                </a:solidFill>
                <a:cs typeface="+mn-ea"/>
                <a:sym typeface="+mn-lt"/>
              </a:rPr>
              <a:t>1</a:t>
            </a:r>
            <a:r>
              <a:rPr lang="zh-CN" altLang="en-US" sz="1600" b="1" dirty="0">
                <a:solidFill>
                  <a:schemeClr val="accent6">
                    <a:lumMod val="75000"/>
                  </a:schemeClr>
                </a:solidFill>
                <a:cs typeface="+mn-ea"/>
                <a:sym typeface="+mn-lt"/>
              </a:rPr>
              <a:t>、骨的基本结构： </a:t>
            </a:r>
            <a:r>
              <a:rPr lang="zh-CN" altLang="en-US" sz="1600" dirty="0">
                <a:solidFill>
                  <a:schemeClr val="bg1">
                    <a:lumMod val="50000"/>
                  </a:schemeClr>
                </a:solidFill>
                <a:cs typeface="+mn-ea"/>
                <a:sym typeface="+mn-lt"/>
              </a:rPr>
              <a:t>骨膜、骨质、骨髓以及神经、血管</a:t>
            </a:r>
            <a:endParaRPr lang="en-US" altLang="zh-CN" sz="1600" dirty="0">
              <a:solidFill>
                <a:schemeClr val="bg1">
                  <a:lumMod val="50000"/>
                </a:schemeClr>
              </a:solidFill>
              <a:cs typeface="+mn-ea"/>
              <a:sym typeface="+mn-lt"/>
            </a:endParaRPr>
          </a:p>
          <a:p>
            <a:pPr>
              <a:lnSpc>
                <a:spcPct val="150000"/>
              </a:lnSpc>
              <a:spcBef>
                <a:spcPts val="0"/>
              </a:spcBef>
              <a:buFontTx/>
              <a:buNone/>
            </a:pPr>
            <a:r>
              <a:rPr lang="en-US" altLang="zh-CN" sz="1600" dirty="0">
                <a:solidFill>
                  <a:schemeClr val="bg1">
                    <a:lumMod val="50000"/>
                  </a:schemeClr>
                </a:solidFill>
                <a:cs typeface="+mn-ea"/>
                <a:sym typeface="+mn-lt"/>
              </a:rPr>
              <a:t>    </a:t>
            </a:r>
            <a:r>
              <a:rPr lang="zh-CN" altLang="en-US" sz="1600" dirty="0">
                <a:solidFill>
                  <a:schemeClr val="bg1">
                    <a:lumMod val="50000"/>
                  </a:schemeClr>
                </a:solidFill>
                <a:cs typeface="+mn-ea"/>
                <a:sym typeface="+mn-lt"/>
              </a:rPr>
              <a:t>（成骨细胞    破骨细胞）</a:t>
            </a:r>
          </a:p>
          <a:p>
            <a:pPr>
              <a:lnSpc>
                <a:spcPct val="150000"/>
              </a:lnSpc>
              <a:spcBef>
                <a:spcPts val="0"/>
              </a:spcBef>
              <a:buFontTx/>
              <a:buNone/>
            </a:pPr>
            <a:r>
              <a:rPr lang="en-US" altLang="zh-CN" sz="1600" b="1" dirty="0">
                <a:solidFill>
                  <a:schemeClr val="accent6">
                    <a:lumMod val="75000"/>
                  </a:schemeClr>
                </a:solidFill>
                <a:cs typeface="+mn-ea"/>
                <a:sym typeface="+mn-lt"/>
              </a:rPr>
              <a:t>2</a:t>
            </a:r>
            <a:r>
              <a:rPr lang="zh-CN" altLang="en-US" sz="1600" b="1" dirty="0">
                <a:solidFill>
                  <a:schemeClr val="accent6">
                    <a:lumMod val="75000"/>
                  </a:schemeClr>
                </a:solidFill>
                <a:cs typeface="+mn-ea"/>
                <a:sym typeface="+mn-lt"/>
              </a:rPr>
              <a:t>、按形状分类：</a:t>
            </a:r>
            <a:r>
              <a:rPr lang="zh-CN" altLang="en-US" sz="1600" dirty="0">
                <a:solidFill>
                  <a:schemeClr val="bg1">
                    <a:lumMod val="50000"/>
                  </a:schemeClr>
                </a:solidFill>
                <a:cs typeface="+mn-ea"/>
                <a:sym typeface="+mn-lt"/>
              </a:rPr>
              <a:t>长骨、短骨、扁骨和不规则骨</a:t>
            </a:r>
            <a:endParaRPr lang="en-US" altLang="zh-CN" sz="1600" dirty="0">
              <a:solidFill>
                <a:schemeClr val="bg1">
                  <a:lumMod val="50000"/>
                </a:schemeClr>
              </a:solidFill>
              <a:cs typeface="+mn-ea"/>
              <a:sym typeface="+mn-lt"/>
            </a:endParaRPr>
          </a:p>
          <a:p>
            <a:pPr>
              <a:lnSpc>
                <a:spcPct val="150000"/>
              </a:lnSpc>
              <a:spcBef>
                <a:spcPts val="0"/>
              </a:spcBef>
              <a:buFontTx/>
              <a:buNone/>
            </a:pPr>
            <a:r>
              <a:rPr lang="en-US" altLang="zh-CN" sz="1600" b="1" dirty="0">
                <a:solidFill>
                  <a:schemeClr val="accent6">
                    <a:lumMod val="75000"/>
                  </a:schemeClr>
                </a:solidFill>
                <a:cs typeface="+mn-ea"/>
                <a:sym typeface="+mn-lt"/>
              </a:rPr>
              <a:t>3</a:t>
            </a:r>
            <a:r>
              <a:rPr lang="zh-CN" altLang="en-US" sz="1600" b="1" dirty="0">
                <a:solidFill>
                  <a:schemeClr val="accent6">
                    <a:lumMod val="75000"/>
                  </a:schemeClr>
                </a:solidFill>
                <a:cs typeface="+mn-ea"/>
                <a:sym typeface="+mn-lt"/>
              </a:rPr>
              <a:t>、按所在部位分类：</a:t>
            </a:r>
            <a:r>
              <a:rPr lang="zh-CN" altLang="en-US" sz="1600" dirty="0">
                <a:solidFill>
                  <a:schemeClr val="bg1">
                    <a:lumMod val="50000"/>
                  </a:schemeClr>
                </a:solidFill>
                <a:cs typeface="+mn-ea"/>
                <a:sym typeface="+mn-lt"/>
              </a:rPr>
              <a:t>中轴骨、附肢骨</a:t>
            </a:r>
          </a:p>
          <a:p>
            <a:pPr>
              <a:lnSpc>
                <a:spcPct val="150000"/>
              </a:lnSpc>
              <a:spcBef>
                <a:spcPts val="0"/>
              </a:spcBef>
              <a:buFontTx/>
              <a:buNone/>
            </a:pPr>
            <a:r>
              <a:rPr lang="en-US" altLang="zh-CN" sz="1600" b="1" dirty="0">
                <a:solidFill>
                  <a:schemeClr val="accent6">
                    <a:lumMod val="75000"/>
                  </a:schemeClr>
                </a:solidFill>
                <a:cs typeface="+mn-ea"/>
                <a:sym typeface="+mn-lt"/>
              </a:rPr>
              <a:t>4</a:t>
            </a:r>
            <a:r>
              <a:rPr lang="zh-CN" altLang="en-US" sz="1600" b="1" dirty="0">
                <a:solidFill>
                  <a:schemeClr val="accent6">
                    <a:lumMod val="75000"/>
                  </a:schemeClr>
                </a:solidFill>
                <a:cs typeface="+mn-ea"/>
                <a:sym typeface="+mn-lt"/>
              </a:rPr>
              <a:t>、骨的功能：</a:t>
            </a:r>
          </a:p>
          <a:p>
            <a:pPr>
              <a:lnSpc>
                <a:spcPct val="150000"/>
              </a:lnSpc>
              <a:spcBef>
                <a:spcPts val="0"/>
              </a:spcBef>
              <a:buFontTx/>
              <a:buNone/>
            </a:pPr>
            <a:r>
              <a:rPr lang="zh-CN" altLang="en-US" sz="1600" dirty="0">
                <a:solidFill>
                  <a:schemeClr val="bg1">
                    <a:lumMod val="50000"/>
                  </a:schemeClr>
                </a:solidFill>
                <a:cs typeface="+mn-ea"/>
                <a:sym typeface="+mn-lt"/>
              </a:rPr>
              <a:t>（</a:t>
            </a:r>
            <a:r>
              <a:rPr lang="en-US" altLang="zh-CN" sz="1600" dirty="0">
                <a:solidFill>
                  <a:schemeClr val="bg1">
                    <a:lumMod val="50000"/>
                  </a:schemeClr>
                </a:solidFill>
                <a:cs typeface="+mn-ea"/>
                <a:sym typeface="+mn-lt"/>
              </a:rPr>
              <a:t>1</a:t>
            </a:r>
            <a:r>
              <a:rPr lang="zh-CN" altLang="en-US" sz="1600" dirty="0">
                <a:solidFill>
                  <a:schemeClr val="bg1">
                    <a:lumMod val="50000"/>
                  </a:schemeClr>
                </a:solidFill>
                <a:cs typeface="+mn-ea"/>
                <a:sym typeface="+mn-lt"/>
              </a:rPr>
              <a:t>）支持功能 </a:t>
            </a:r>
            <a:endParaRPr lang="en-US" altLang="zh-CN" sz="1600" dirty="0">
              <a:solidFill>
                <a:schemeClr val="bg1">
                  <a:lumMod val="50000"/>
                </a:schemeClr>
              </a:solidFill>
              <a:cs typeface="+mn-ea"/>
              <a:sym typeface="+mn-lt"/>
            </a:endParaRPr>
          </a:p>
          <a:p>
            <a:pPr>
              <a:lnSpc>
                <a:spcPct val="150000"/>
              </a:lnSpc>
              <a:spcBef>
                <a:spcPts val="0"/>
              </a:spcBef>
              <a:buFontTx/>
              <a:buNone/>
            </a:pPr>
            <a:r>
              <a:rPr lang="zh-CN" altLang="en-US" sz="1600" dirty="0">
                <a:solidFill>
                  <a:schemeClr val="bg1">
                    <a:lumMod val="50000"/>
                  </a:schemeClr>
                </a:solidFill>
                <a:cs typeface="+mn-ea"/>
                <a:sym typeface="+mn-lt"/>
              </a:rPr>
              <a:t>（</a:t>
            </a:r>
            <a:r>
              <a:rPr lang="en-US" altLang="zh-CN" sz="1600" dirty="0">
                <a:solidFill>
                  <a:schemeClr val="bg1">
                    <a:lumMod val="50000"/>
                  </a:schemeClr>
                </a:solidFill>
                <a:cs typeface="+mn-ea"/>
                <a:sym typeface="+mn-lt"/>
              </a:rPr>
              <a:t>2</a:t>
            </a:r>
            <a:r>
              <a:rPr lang="zh-CN" altLang="en-US" sz="1600" dirty="0">
                <a:solidFill>
                  <a:schemeClr val="bg1">
                    <a:lumMod val="50000"/>
                  </a:schemeClr>
                </a:solidFill>
                <a:cs typeface="+mn-ea"/>
                <a:sym typeface="+mn-lt"/>
              </a:rPr>
              <a:t>）运动功能 </a:t>
            </a:r>
            <a:endParaRPr lang="en-US" altLang="zh-CN" sz="1600" dirty="0">
              <a:solidFill>
                <a:schemeClr val="bg1">
                  <a:lumMod val="50000"/>
                </a:schemeClr>
              </a:solidFill>
              <a:cs typeface="+mn-ea"/>
              <a:sym typeface="+mn-lt"/>
            </a:endParaRPr>
          </a:p>
          <a:p>
            <a:pPr>
              <a:lnSpc>
                <a:spcPct val="150000"/>
              </a:lnSpc>
              <a:spcBef>
                <a:spcPts val="0"/>
              </a:spcBef>
              <a:buFontTx/>
              <a:buNone/>
            </a:pPr>
            <a:r>
              <a:rPr lang="zh-CN" altLang="en-US" sz="1600" dirty="0">
                <a:solidFill>
                  <a:schemeClr val="bg1">
                    <a:lumMod val="50000"/>
                  </a:schemeClr>
                </a:solidFill>
                <a:cs typeface="+mn-ea"/>
                <a:sym typeface="+mn-lt"/>
              </a:rPr>
              <a:t>（</a:t>
            </a:r>
            <a:r>
              <a:rPr lang="en-US" altLang="zh-CN" sz="1600" dirty="0">
                <a:solidFill>
                  <a:schemeClr val="bg1">
                    <a:lumMod val="50000"/>
                  </a:schemeClr>
                </a:solidFill>
                <a:cs typeface="+mn-ea"/>
                <a:sym typeface="+mn-lt"/>
              </a:rPr>
              <a:t>3</a:t>
            </a:r>
            <a:r>
              <a:rPr lang="zh-CN" altLang="en-US" sz="1600" dirty="0">
                <a:solidFill>
                  <a:schemeClr val="bg1">
                    <a:lumMod val="50000"/>
                  </a:schemeClr>
                </a:solidFill>
                <a:cs typeface="+mn-ea"/>
                <a:sym typeface="+mn-lt"/>
              </a:rPr>
              <a:t>）保护功能</a:t>
            </a:r>
          </a:p>
          <a:p>
            <a:pPr>
              <a:lnSpc>
                <a:spcPct val="150000"/>
              </a:lnSpc>
              <a:spcBef>
                <a:spcPts val="0"/>
              </a:spcBef>
              <a:buFontTx/>
              <a:buNone/>
            </a:pPr>
            <a:r>
              <a:rPr lang="zh-CN" altLang="en-US" sz="1600" dirty="0">
                <a:solidFill>
                  <a:schemeClr val="bg1">
                    <a:lumMod val="50000"/>
                  </a:schemeClr>
                </a:solidFill>
                <a:cs typeface="+mn-ea"/>
                <a:sym typeface="+mn-lt"/>
              </a:rPr>
              <a:t>（</a:t>
            </a:r>
            <a:r>
              <a:rPr lang="en-US" altLang="zh-CN" sz="1600" dirty="0">
                <a:solidFill>
                  <a:schemeClr val="bg1">
                    <a:lumMod val="50000"/>
                  </a:schemeClr>
                </a:solidFill>
                <a:cs typeface="+mn-ea"/>
                <a:sym typeface="+mn-lt"/>
              </a:rPr>
              <a:t>4</a:t>
            </a:r>
            <a:r>
              <a:rPr lang="zh-CN" altLang="en-US" sz="1600" dirty="0">
                <a:solidFill>
                  <a:schemeClr val="bg1">
                    <a:lumMod val="50000"/>
                  </a:schemeClr>
                </a:solidFill>
                <a:cs typeface="+mn-ea"/>
                <a:sym typeface="+mn-lt"/>
              </a:rPr>
              <a:t>）造血功能 </a:t>
            </a:r>
            <a:endParaRPr lang="en-US" altLang="zh-CN" sz="1600" dirty="0">
              <a:solidFill>
                <a:schemeClr val="bg1">
                  <a:lumMod val="50000"/>
                </a:schemeClr>
              </a:solidFill>
              <a:cs typeface="+mn-ea"/>
              <a:sym typeface="+mn-lt"/>
            </a:endParaRPr>
          </a:p>
          <a:p>
            <a:pPr>
              <a:lnSpc>
                <a:spcPct val="150000"/>
              </a:lnSpc>
              <a:spcBef>
                <a:spcPts val="0"/>
              </a:spcBef>
              <a:buFontTx/>
              <a:buNone/>
            </a:pPr>
            <a:r>
              <a:rPr lang="zh-CN" altLang="en-US" sz="1600" dirty="0">
                <a:solidFill>
                  <a:schemeClr val="bg1">
                    <a:lumMod val="50000"/>
                  </a:schemeClr>
                </a:solidFill>
                <a:cs typeface="+mn-ea"/>
                <a:sym typeface="+mn-lt"/>
              </a:rPr>
              <a:t>（</a:t>
            </a:r>
            <a:r>
              <a:rPr lang="en-US" altLang="zh-CN" sz="1600" dirty="0">
                <a:solidFill>
                  <a:schemeClr val="bg1">
                    <a:lumMod val="50000"/>
                  </a:schemeClr>
                </a:solidFill>
                <a:cs typeface="+mn-ea"/>
                <a:sym typeface="+mn-lt"/>
              </a:rPr>
              <a:t>5</a:t>
            </a:r>
            <a:r>
              <a:rPr lang="zh-CN" altLang="en-US" sz="1600" dirty="0">
                <a:solidFill>
                  <a:schemeClr val="bg1">
                    <a:lumMod val="50000"/>
                  </a:schemeClr>
                </a:solidFill>
                <a:cs typeface="+mn-ea"/>
                <a:sym typeface="+mn-lt"/>
              </a:rPr>
              <a:t>）储备钙和磷的功能</a:t>
            </a:r>
          </a:p>
        </p:txBody>
      </p:sp>
      <p:sp>
        <p:nvSpPr>
          <p:cNvPr id="45" name="任意多边形 44"/>
          <p:cNvSpPr/>
          <p:nvPr/>
        </p:nvSpPr>
        <p:spPr>
          <a:xfrm>
            <a:off x="7200000" y="1591897"/>
            <a:ext cx="5001480" cy="5292000"/>
          </a:xfrm>
          <a:custGeom>
            <a:avLst/>
            <a:gdLst>
              <a:gd name="connsiteX0" fmla="*/ 3161619 w 5176609"/>
              <a:gd name="connsiteY0" fmla="*/ 0 h 5464628"/>
              <a:gd name="connsiteX1" fmla="*/ 5172702 w 5176609"/>
              <a:gd name="connsiteY1" fmla="*/ 721960 h 5464628"/>
              <a:gd name="connsiteX2" fmla="*/ 5176609 w 5176609"/>
              <a:gd name="connsiteY2" fmla="*/ 725511 h 5464628"/>
              <a:gd name="connsiteX3" fmla="*/ 5176609 w 5176609"/>
              <a:gd name="connsiteY3" fmla="*/ 5464628 h 5464628"/>
              <a:gd name="connsiteX4" fmla="*/ 1000183 w 5176609"/>
              <a:gd name="connsiteY4" fmla="*/ 5464628 h 5464628"/>
              <a:gd name="connsiteX5" fmla="*/ 926017 w 5176609"/>
              <a:gd name="connsiteY5" fmla="*/ 5397222 h 5464628"/>
              <a:gd name="connsiteX6" fmla="*/ 0 w 5176609"/>
              <a:gd name="connsiteY6" fmla="*/ 3161619 h 5464628"/>
              <a:gd name="connsiteX7" fmla="*/ 3161619 w 5176609"/>
              <a:gd name="connsiteY7" fmla="*/ 0 h 546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76609" h="5464628">
                <a:moveTo>
                  <a:pt x="3161619" y="0"/>
                </a:moveTo>
                <a:cubicBezTo>
                  <a:pt x="3925544" y="0"/>
                  <a:pt x="4626188" y="270937"/>
                  <a:pt x="5172702" y="721960"/>
                </a:cubicBezTo>
                <a:lnTo>
                  <a:pt x="5176609" y="725511"/>
                </a:lnTo>
                <a:lnTo>
                  <a:pt x="5176609" y="5464628"/>
                </a:lnTo>
                <a:lnTo>
                  <a:pt x="1000183" y="5464628"/>
                </a:lnTo>
                <a:lnTo>
                  <a:pt x="926017" y="5397222"/>
                </a:lnTo>
                <a:cubicBezTo>
                  <a:pt x="353877" y="4825081"/>
                  <a:pt x="0" y="4034676"/>
                  <a:pt x="0" y="3161619"/>
                </a:cubicBezTo>
                <a:cubicBezTo>
                  <a:pt x="0" y="1415505"/>
                  <a:pt x="1415505" y="0"/>
                  <a:pt x="3161619" y="0"/>
                </a:cubicBezTo>
                <a:close/>
              </a:path>
            </a:pathLst>
          </a:custGeom>
          <a:blipFill>
            <a:blip r:embed="rId4" cstate="screen">
              <a:extLst>
                <a:ext uri="{28A0092B-C50C-407E-A947-70E740481C1C}">
                  <a14:useLocalDpi xmlns:a14="http://schemas.microsoft.com/office/drawing/2010/main"/>
                </a:ext>
              </a:extLst>
            </a:blip>
            <a:srcRect/>
            <a:stretch>
              <a:fillRect/>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algn="ctr"/>
            <a:endParaRPr lang="zh-CN" altLang="en-US" b="1">
              <a:cs typeface="+mn-ea"/>
              <a:sym typeface="+mn-lt"/>
            </a:endParaRPr>
          </a:p>
        </p:txBody>
      </p:sp>
      <p:sp>
        <p:nvSpPr>
          <p:cNvPr id="46" name="椭圆 45"/>
          <p:cNvSpPr/>
          <p:nvPr/>
        </p:nvSpPr>
        <p:spPr>
          <a:xfrm>
            <a:off x="7200000" y="1485946"/>
            <a:ext cx="1677408" cy="1677408"/>
          </a:xfrm>
          <a:prstGeom prst="ellipse">
            <a:avLst/>
          </a:prstGeom>
          <a:solidFill>
            <a:schemeClr val="accent6">
              <a:alpha val="25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dirty="0">
              <a:solidFill>
                <a:srgbClr val="FFFFFF"/>
              </a:solidFill>
              <a:cs typeface="+mn-ea"/>
              <a:sym typeface="+mn-lt"/>
            </a:endParaRPr>
          </a:p>
        </p:txBody>
      </p:sp>
      <p:grpSp>
        <p:nvGrpSpPr>
          <p:cNvPr id="5" name="组合 4"/>
          <p:cNvGrpSpPr/>
          <p:nvPr/>
        </p:nvGrpSpPr>
        <p:grpSpPr>
          <a:xfrm>
            <a:off x="710272" y="5888423"/>
            <a:ext cx="259791" cy="977487"/>
            <a:chOff x="710272" y="5888423"/>
            <a:chExt cx="259791" cy="977487"/>
          </a:xfrm>
          <a:solidFill>
            <a:schemeClr val="accent6">
              <a:lumMod val="75000"/>
            </a:schemeClr>
          </a:solidFill>
        </p:grpSpPr>
        <p:sp>
          <p:nvSpPr>
            <p:cNvPr id="52" name="椭圆 51"/>
            <p:cNvSpPr/>
            <p:nvPr/>
          </p:nvSpPr>
          <p:spPr>
            <a:xfrm flipV="1">
              <a:off x="710272" y="5888423"/>
              <a:ext cx="259791" cy="259791"/>
            </a:xfrm>
            <a:prstGeom prst="ellipse">
              <a:avLst/>
            </a:prstGeom>
            <a:grp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3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dirty="0">
                <a:solidFill>
                  <a:schemeClr val="tx1"/>
                </a:solidFill>
                <a:cs typeface="+mn-ea"/>
                <a:sym typeface="+mn-lt"/>
              </a:endParaRPr>
            </a:p>
          </p:txBody>
        </p:sp>
        <p:cxnSp>
          <p:nvCxnSpPr>
            <p:cNvPr id="53" name="直接连接符 52"/>
            <p:cNvCxnSpPr/>
            <p:nvPr/>
          </p:nvCxnSpPr>
          <p:spPr>
            <a:xfrm flipV="1">
              <a:off x="840168" y="6145910"/>
              <a:ext cx="0" cy="720000"/>
            </a:xfrm>
            <a:prstGeom prst="line">
              <a:avLst/>
            </a:prstGeom>
            <a:grpFill/>
            <a:ln w="9525">
              <a:solidFill>
                <a:schemeClr val="tx1">
                  <a:lumMod val="25000"/>
                  <a:lumOff val="75000"/>
                  <a:alpha val="50000"/>
                </a:schemeClr>
              </a:solidFill>
              <a:tailEnd type="arrow" w="med" len="med"/>
            </a:ln>
          </p:spPr>
          <p:style>
            <a:lnRef idx="2">
              <a:schemeClr val="accent1">
                <a:shade val="50000"/>
              </a:schemeClr>
            </a:lnRef>
            <a:fillRef idx="1">
              <a:schemeClr val="accent1"/>
            </a:fillRef>
            <a:effectRef idx="0">
              <a:schemeClr val="accent1"/>
            </a:effectRef>
            <a:fontRef idx="minor">
              <a:schemeClr val="lt1"/>
            </a:fontRef>
          </p:style>
        </p:cxnSp>
      </p:grpSp>
      <p:sp>
        <p:nvSpPr>
          <p:cNvPr id="67" name="文本框 66"/>
          <p:cNvSpPr txBox="1"/>
          <p:nvPr/>
        </p:nvSpPr>
        <p:spPr>
          <a:xfrm>
            <a:off x="660400" y="868342"/>
            <a:ext cx="4969630"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人体共</a:t>
            </a:r>
            <a:r>
              <a:rPr lang="en-US" altLang="zh-CN" sz="2400" b="1" dirty="0">
                <a:solidFill>
                  <a:schemeClr val="accent6">
                    <a:lumMod val="75000"/>
                  </a:schemeClr>
                </a:solidFill>
                <a:cs typeface="+mn-ea"/>
                <a:sym typeface="+mn-lt"/>
              </a:rPr>
              <a:t>206</a:t>
            </a:r>
            <a:r>
              <a:rPr lang="zh-CN" altLang="en-US" sz="2400" b="1" dirty="0">
                <a:solidFill>
                  <a:schemeClr val="accent6">
                    <a:lumMod val="75000"/>
                  </a:schemeClr>
                </a:solidFill>
                <a:cs typeface="+mn-ea"/>
                <a:sym typeface="+mn-lt"/>
              </a:rPr>
              <a:t>块骨头（不包括籽骨）</a:t>
            </a:r>
          </a:p>
        </p:txBody>
      </p:sp>
      <p:sp>
        <p:nvSpPr>
          <p:cNvPr id="68" name="同侧圆角矩形 67"/>
          <p:cNvSpPr/>
          <p:nvPr/>
        </p:nvSpPr>
        <p:spPr>
          <a:xfrm rot="16200000">
            <a:off x="8808000" y="-2230826"/>
            <a:ext cx="108000" cy="6660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right)">
                                      <p:cBhvr>
                                        <p:cTn id="7" dur="500"/>
                                        <p:tgtEl>
                                          <p:spTgt spid="6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7"/>
                                        </p:tgtEl>
                                        <p:attrNameLst>
                                          <p:attrName>style.visibility</p:attrName>
                                        </p:attrNameLst>
                                      </p:cBhvr>
                                      <p:to>
                                        <p:strVal val="visible"/>
                                      </p:to>
                                    </p:set>
                                    <p:anim calcmode="lin" valueType="num">
                                      <p:cBhvr>
                                        <p:cTn id="11"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7"/>
                                        </p:tgtEl>
                                        <p:attrNameLst>
                                          <p:attrName>ppt_y</p:attrName>
                                        </p:attrNameLst>
                                      </p:cBhvr>
                                      <p:tavLst>
                                        <p:tav tm="0">
                                          <p:val>
                                            <p:strVal val="#ppt_y"/>
                                          </p:val>
                                        </p:tav>
                                        <p:tav tm="100000">
                                          <p:val>
                                            <p:strVal val="#ppt_y"/>
                                          </p:val>
                                        </p:tav>
                                      </p:tavLst>
                                    </p:anim>
                                    <p:anim calcmode="lin" valueType="num">
                                      <p:cBhvr>
                                        <p:cTn id="13"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7"/>
                                        </p:tgtEl>
                                      </p:cBhvr>
                                    </p:animEffect>
                                  </p:childTnLst>
                                </p:cTn>
                              </p:par>
                            </p:childTnLst>
                          </p:cTn>
                        </p:par>
                        <p:par>
                          <p:cTn id="16" fill="hold">
                            <p:stCondLst>
                              <p:cond delay="1750"/>
                            </p:stCondLst>
                            <p:childTnLst>
                              <p:par>
                                <p:cTn id="17" presetID="22" presetClass="entr" presetSubtype="4"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par>
                          <p:cTn id="20" fill="hold">
                            <p:stCondLst>
                              <p:cond delay="2250"/>
                            </p:stCondLst>
                            <p:childTnLst>
                              <p:par>
                                <p:cTn id="21" presetID="17" presetClass="entr" presetSubtype="1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strVal val="#ppt_h"/>
                                          </p:val>
                                        </p:tav>
                                        <p:tav tm="100000">
                                          <p:val>
                                            <p:strVal val="#ppt_h"/>
                                          </p:val>
                                        </p:tav>
                                      </p:tavLst>
                                    </p:anim>
                                  </p:childTnLst>
                                </p:cTn>
                              </p:par>
                            </p:childTnLst>
                          </p:cTn>
                        </p:par>
                        <p:par>
                          <p:cTn id="25" fill="hold">
                            <p:stCondLst>
                              <p:cond delay="2750"/>
                            </p:stCondLst>
                            <p:childTnLst>
                              <p:par>
                                <p:cTn id="26" presetID="2" presetClass="entr" presetSubtype="4"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par>
                          <p:cTn id="30" fill="hold">
                            <p:stCondLst>
                              <p:cond delay="3250"/>
                            </p:stCondLst>
                            <p:childTnLst>
                              <p:par>
                                <p:cTn id="31" presetID="17" presetClass="entr" presetSubtype="8" fill="hold" grpId="0" nodeType="afterEffect">
                                  <p:stCondLst>
                                    <p:cond delay="0"/>
                                  </p:stCondLst>
                                  <p:childTnLst>
                                    <p:set>
                                      <p:cBhvr additive="base">
                                        <p:cTn id="32" dur="500" fill="hold">
                                          <p:stCondLst>
                                            <p:cond delay="0"/>
                                          </p:stCondLst>
                                        </p:cTn>
                                        <p:tgtEl>
                                          <p:spTgt spid="30723">
                                            <p:txEl>
                                              <p:pRg st="0" end="0"/>
                                            </p:txEl>
                                          </p:spTgt>
                                        </p:tgtEl>
                                        <p:attrNameLst>
                                          <p:attrName>style.visibility</p:attrName>
                                        </p:attrNameLst>
                                      </p:cBhvr>
                                      <p:to>
                                        <p:strVal val="visible"/>
                                      </p:to>
                                    </p:set>
                                    <p:anim calcmode="lin" valueType="num">
                                      <p:cBhvr additive="base">
                                        <p:cTn id="33" dur="500" fill="hold"/>
                                        <p:tgtEl>
                                          <p:spTgt spid="30723">
                                            <p:txEl>
                                              <p:pRg st="0" end="0"/>
                                            </p:txEl>
                                          </p:spTgt>
                                        </p:tgtEl>
                                        <p:attrNameLst>
                                          <p:attrName>ppt_x</p:attrName>
                                        </p:attrNameLst>
                                      </p:cBhvr>
                                      <p:tavLst>
                                        <p:tav tm="0">
                                          <p:val>
                                            <p:strVal val="#ppt_x-#ppt_w/2"/>
                                          </p:val>
                                        </p:tav>
                                        <p:tav tm="100000">
                                          <p:val>
                                            <p:strVal val="#ppt_x"/>
                                          </p:val>
                                        </p:tav>
                                      </p:tavLst>
                                    </p:anim>
                                    <p:anim calcmode="lin" valueType="num">
                                      <p:cBhvr additive="base">
                                        <p:cTn id="34" dur="500" fill="hold"/>
                                        <p:tgtEl>
                                          <p:spTgt spid="30723">
                                            <p:txEl>
                                              <p:pRg st="0" end="0"/>
                                            </p:txEl>
                                          </p:spTgt>
                                        </p:tgtEl>
                                        <p:attrNameLst>
                                          <p:attrName>ppt_y</p:attrName>
                                        </p:attrNameLst>
                                      </p:cBhvr>
                                      <p:tavLst>
                                        <p:tav tm="0">
                                          <p:val>
                                            <p:strVal val="#ppt_y"/>
                                          </p:val>
                                        </p:tav>
                                        <p:tav tm="100000">
                                          <p:val>
                                            <p:strVal val="#ppt_y"/>
                                          </p:val>
                                        </p:tav>
                                      </p:tavLst>
                                    </p:anim>
                                    <p:anim calcmode="lin" valueType="num">
                                      <p:cBhvr additive="base">
                                        <p:cTn id="35" dur="500" fill="hold"/>
                                        <p:tgtEl>
                                          <p:spTgt spid="30723">
                                            <p:txEl>
                                              <p:pRg st="0" end="0"/>
                                            </p:txEl>
                                          </p:spTgt>
                                        </p:tgtEl>
                                        <p:attrNameLst>
                                          <p:attrName>ppt_w</p:attrName>
                                        </p:attrNameLst>
                                      </p:cBhvr>
                                      <p:tavLst>
                                        <p:tav tm="0">
                                          <p:val>
                                            <p:fltVal val="0"/>
                                          </p:val>
                                        </p:tav>
                                        <p:tav tm="100000">
                                          <p:val>
                                            <p:strVal val="#ppt_w"/>
                                          </p:val>
                                        </p:tav>
                                      </p:tavLst>
                                    </p:anim>
                                    <p:anim calcmode="lin" valueType="num">
                                      <p:cBhvr additive="base">
                                        <p:cTn id="36" dur="500" fill="hold"/>
                                        <p:tgtEl>
                                          <p:spTgt spid="30723">
                                            <p:txEl>
                                              <p:pRg st="0" end="0"/>
                                            </p:txEl>
                                          </p:spTgt>
                                        </p:tgtEl>
                                        <p:attrNameLst>
                                          <p:attrName>ppt_h</p:attrName>
                                        </p:attrNameLst>
                                      </p:cBhvr>
                                      <p:tavLst>
                                        <p:tav tm="0">
                                          <p:val>
                                            <p:strVal val="#ppt_h"/>
                                          </p:val>
                                        </p:tav>
                                        <p:tav tm="100000">
                                          <p:val>
                                            <p:strVal val="#ppt_h"/>
                                          </p:val>
                                        </p:tav>
                                      </p:tavLst>
                                    </p:anim>
                                  </p:childTnLst>
                                </p:cTn>
                              </p:par>
                            </p:childTnLst>
                          </p:cTn>
                        </p:par>
                        <p:par>
                          <p:cTn id="37" fill="hold">
                            <p:stCondLst>
                              <p:cond delay="3750"/>
                            </p:stCondLst>
                            <p:childTnLst>
                              <p:par>
                                <p:cTn id="38" presetID="17" presetClass="entr" presetSubtype="8" fill="hold" grpId="0" nodeType="afterEffect">
                                  <p:stCondLst>
                                    <p:cond delay="0"/>
                                  </p:stCondLst>
                                  <p:childTnLst>
                                    <p:set>
                                      <p:cBhvr additive="base">
                                        <p:cTn id="39" dur="500" fill="hold">
                                          <p:stCondLst>
                                            <p:cond delay="0"/>
                                          </p:stCondLst>
                                        </p:cTn>
                                        <p:tgtEl>
                                          <p:spTgt spid="30723">
                                            <p:txEl>
                                              <p:pRg st="1" end="1"/>
                                            </p:txEl>
                                          </p:spTgt>
                                        </p:tgtEl>
                                        <p:attrNameLst>
                                          <p:attrName>style.visibility</p:attrName>
                                        </p:attrNameLst>
                                      </p:cBhvr>
                                      <p:to>
                                        <p:strVal val="visible"/>
                                      </p:to>
                                    </p:set>
                                    <p:anim calcmode="lin" valueType="num">
                                      <p:cBhvr additive="base">
                                        <p:cTn id="40" dur="500" fill="hold"/>
                                        <p:tgtEl>
                                          <p:spTgt spid="30723">
                                            <p:txEl>
                                              <p:pRg st="1" end="1"/>
                                            </p:txEl>
                                          </p:spTgt>
                                        </p:tgtEl>
                                        <p:attrNameLst>
                                          <p:attrName>ppt_x</p:attrName>
                                        </p:attrNameLst>
                                      </p:cBhvr>
                                      <p:tavLst>
                                        <p:tav tm="0">
                                          <p:val>
                                            <p:strVal val="#ppt_x-#ppt_w/2"/>
                                          </p:val>
                                        </p:tav>
                                        <p:tav tm="100000">
                                          <p:val>
                                            <p:strVal val="#ppt_x"/>
                                          </p:val>
                                        </p:tav>
                                      </p:tavLst>
                                    </p:anim>
                                    <p:anim calcmode="lin" valueType="num">
                                      <p:cBhvr additive="base">
                                        <p:cTn id="41" dur="500" fill="hold"/>
                                        <p:tgtEl>
                                          <p:spTgt spid="30723">
                                            <p:txEl>
                                              <p:pRg st="1" end="1"/>
                                            </p:txEl>
                                          </p:spTgt>
                                        </p:tgtEl>
                                        <p:attrNameLst>
                                          <p:attrName>ppt_y</p:attrName>
                                        </p:attrNameLst>
                                      </p:cBhvr>
                                      <p:tavLst>
                                        <p:tav tm="0">
                                          <p:val>
                                            <p:strVal val="#ppt_y"/>
                                          </p:val>
                                        </p:tav>
                                        <p:tav tm="100000">
                                          <p:val>
                                            <p:strVal val="#ppt_y"/>
                                          </p:val>
                                        </p:tav>
                                      </p:tavLst>
                                    </p:anim>
                                    <p:anim calcmode="lin" valueType="num">
                                      <p:cBhvr additive="base">
                                        <p:cTn id="42" dur="500" fill="hold"/>
                                        <p:tgtEl>
                                          <p:spTgt spid="30723">
                                            <p:txEl>
                                              <p:pRg st="1" end="1"/>
                                            </p:txEl>
                                          </p:spTgt>
                                        </p:tgtEl>
                                        <p:attrNameLst>
                                          <p:attrName>ppt_w</p:attrName>
                                        </p:attrNameLst>
                                      </p:cBhvr>
                                      <p:tavLst>
                                        <p:tav tm="0">
                                          <p:val>
                                            <p:fltVal val="0"/>
                                          </p:val>
                                        </p:tav>
                                        <p:tav tm="100000">
                                          <p:val>
                                            <p:strVal val="#ppt_w"/>
                                          </p:val>
                                        </p:tav>
                                      </p:tavLst>
                                    </p:anim>
                                    <p:anim calcmode="lin" valueType="num">
                                      <p:cBhvr additive="base">
                                        <p:cTn id="43" dur="500" fill="hold"/>
                                        <p:tgtEl>
                                          <p:spTgt spid="30723">
                                            <p:txEl>
                                              <p:pRg st="1" end="1"/>
                                            </p:txEl>
                                          </p:spTgt>
                                        </p:tgtEl>
                                        <p:attrNameLst>
                                          <p:attrName>ppt_h</p:attrName>
                                        </p:attrNameLst>
                                      </p:cBhvr>
                                      <p:tavLst>
                                        <p:tav tm="0">
                                          <p:val>
                                            <p:strVal val="#ppt_h"/>
                                          </p:val>
                                        </p:tav>
                                        <p:tav tm="100000">
                                          <p:val>
                                            <p:strVal val="#ppt_h"/>
                                          </p:val>
                                        </p:tav>
                                      </p:tavLst>
                                    </p:anim>
                                  </p:childTnLst>
                                </p:cTn>
                              </p:par>
                            </p:childTnLst>
                          </p:cTn>
                        </p:par>
                        <p:par>
                          <p:cTn id="44" fill="hold">
                            <p:stCondLst>
                              <p:cond delay="4250"/>
                            </p:stCondLst>
                            <p:childTnLst>
                              <p:par>
                                <p:cTn id="45" presetID="17" presetClass="entr" presetSubtype="8" fill="hold" grpId="0" nodeType="afterEffect">
                                  <p:stCondLst>
                                    <p:cond delay="0"/>
                                  </p:stCondLst>
                                  <p:childTnLst>
                                    <p:set>
                                      <p:cBhvr additive="base">
                                        <p:cTn id="46" dur="500" fill="hold">
                                          <p:stCondLst>
                                            <p:cond delay="0"/>
                                          </p:stCondLst>
                                        </p:cTn>
                                        <p:tgtEl>
                                          <p:spTgt spid="30723">
                                            <p:txEl>
                                              <p:pRg st="2" end="2"/>
                                            </p:txEl>
                                          </p:spTgt>
                                        </p:tgtEl>
                                        <p:attrNameLst>
                                          <p:attrName>style.visibility</p:attrName>
                                        </p:attrNameLst>
                                      </p:cBhvr>
                                      <p:to>
                                        <p:strVal val="visible"/>
                                      </p:to>
                                    </p:set>
                                    <p:anim calcmode="lin" valueType="num">
                                      <p:cBhvr additive="base">
                                        <p:cTn id="47" dur="500" fill="hold"/>
                                        <p:tgtEl>
                                          <p:spTgt spid="30723">
                                            <p:txEl>
                                              <p:pRg st="2" end="2"/>
                                            </p:txEl>
                                          </p:spTgt>
                                        </p:tgtEl>
                                        <p:attrNameLst>
                                          <p:attrName>ppt_x</p:attrName>
                                        </p:attrNameLst>
                                      </p:cBhvr>
                                      <p:tavLst>
                                        <p:tav tm="0">
                                          <p:val>
                                            <p:strVal val="#ppt_x-#ppt_w/2"/>
                                          </p:val>
                                        </p:tav>
                                        <p:tav tm="100000">
                                          <p:val>
                                            <p:strVal val="#ppt_x"/>
                                          </p:val>
                                        </p:tav>
                                      </p:tavLst>
                                    </p:anim>
                                    <p:anim calcmode="lin" valueType="num">
                                      <p:cBhvr additive="base">
                                        <p:cTn id="48" dur="500" fill="hold"/>
                                        <p:tgtEl>
                                          <p:spTgt spid="30723">
                                            <p:txEl>
                                              <p:pRg st="2" end="2"/>
                                            </p:txEl>
                                          </p:spTgt>
                                        </p:tgtEl>
                                        <p:attrNameLst>
                                          <p:attrName>ppt_y</p:attrName>
                                        </p:attrNameLst>
                                      </p:cBhvr>
                                      <p:tavLst>
                                        <p:tav tm="0">
                                          <p:val>
                                            <p:strVal val="#ppt_y"/>
                                          </p:val>
                                        </p:tav>
                                        <p:tav tm="100000">
                                          <p:val>
                                            <p:strVal val="#ppt_y"/>
                                          </p:val>
                                        </p:tav>
                                      </p:tavLst>
                                    </p:anim>
                                    <p:anim calcmode="lin" valueType="num">
                                      <p:cBhvr additive="base">
                                        <p:cTn id="49" dur="500" fill="hold"/>
                                        <p:tgtEl>
                                          <p:spTgt spid="30723">
                                            <p:txEl>
                                              <p:pRg st="2" end="2"/>
                                            </p:txEl>
                                          </p:spTgt>
                                        </p:tgtEl>
                                        <p:attrNameLst>
                                          <p:attrName>ppt_w</p:attrName>
                                        </p:attrNameLst>
                                      </p:cBhvr>
                                      <p:tavLst>
                                        <p:tav tm="0">
                                          <p:val>
                                            <p:fltVal val="0"/>
                                          </p:val>
                                        </p:tav>
                                        <p:tav tm="100000">
                                          <p:val>
                                            <p:strVal val="#ppt_w"/>
                                          </p:val>
                                        </p:tav>
                                      </p:tavLst>
                                    </p:anim>
                                    <p:anim calcmode="lin" valueType="num">
                                      <p:cBhvr additive="base">
                                        <p:cTn id="50" dur="500" fill="hold"/>
                                        <p:tgtEl>
                                          <p:spTgt spid="30723">
                                            <p:txEl>
                                              <p:pRg st="2" end="2"/>
                                            </p:txEl>
                                          </p:spTgt>
                                        </p:tgtEl>
                                        <p:attrNameLst>
                                          <p:attrName>ppt_h</p:attrName>
                                        </p:attrNameLst>
                                      </p:cBhvr>
                                      <p:tavLst>
                                        <p:tav tm="0">
                                          <p:val>
                                            <p:strVal val="#ppt_h"/>
                                          </p:val>
                                        </p:tav>
                                        <p:tav tm="100000">
                                          <p:val>
                                            <p:strVal val="#ppt_h"/>
                                          </p:val>
                                        </p:tav>
                                      </p:tavLst>
                                    </p:anim>
                                  </p:childTnLst>
                                </p:cTn>
                              </p:par>
                            </p:childTnLst>
                          </p:cTn>
                        </p:par>
                        <p:par>
                          <p:cTn id="51" fill="hold">
                            <p:stCondLst>
                              <p:cond delay="4750"/>
                            </p:stCondLst>
                            <p:childTnLst>
                              <p:par>
                                <p:cTn id="52" presetID="17" presetClass="entr" presetSubtype="8" fill="hold" grpId="0" nodeType="afterEffect">
                                  <p:stCondLst>
                                    <p:cond delay="0"/>
                                  </p:stCondLst>
                                  <p:childTnLst>
                                    <p:set>
                                      <p:cBhvr additive="base">
                                        <p:cTn id="53" dur="500" fill="hold">
                                          <p:stCondLst>
                                            <p:cond delay="0"/>
                                          </p:stCondLst>
                                        </p:cTn>
                                        <p:tgtEl>
                                          <p:spTgt spid="30723">
                                            <p:txEl>
                                              <p:pRg st="3" end="3"/>
                                            </p:txEl>
                                          </p:spTgt>
                                        </p:tgtEl>
                                        <p:attrNameLst>
                                          <p:attrName>style.visibility</p:attrName>
                                        </p:attrNameLst>
                                      </p:cBhvr>
                                      <p:to>
                                        <p:strVal val="visible"/>
                                      </p:to>
                                    </p:set>
                                    <p:anim calcmode="lin" valueType="num">
                                      <p:cBhvr additive="base">
                                        <p:cTn id="54" dur="500" fill="hold"/>
                                        <p:tgtEl>
                                          <p:spTgt spid="30723">
                                            <p:txEl>
                                              <p:pRg st="3" end="3"/>
                                            </p:txEl>
                                          </p:spTgt>
                                        </p:tgtEl>
                                        <p:attrNameLst>
                                          <p:attrName>ppt_x</p:attrName>
                                        </p:attrNameLst>
                                      </p:cBhvr>
                                      <p:tavLst>
                                        <p:tav tm="0">
                                          <p:val>
                                            <p:strVal val="#ppt_x-#ppt_w/2"/>
                                          </p:val>
                                        </p:tav>
                                        <p:tav tm="100000">
                                          <p:val>
                                            <p:strVal val="#ppt_x"/>
                                          </p:val>
                                        </p:tav>
                                      </p:tavLst>
                                    </p:anim>
                                    <p:anim calcmode="lin" valueType="num">
                                      <p:cBhvr additive="base">
                                        <p:cTn id="55" dur="500" fill="hold"/>
                                        <p:tgtEl>
                                          <p:spTgt spid="30723">
                                            <p:txEl>
                                              <p:pRg st="3" end="3"/>
                                            </p:txEl>
                                          </p:spTgt>
                                        </p:tgtEl>
                                        <p:attrNameLst>
                                          <p:attrName>ppt_y</p:attrName>
                                        </p:attrNameLst>
                                      </p:cBhvr>
                                      <p:tavLst>
                                        <p:tav tm="0">
                                          <p:val>
                                            <p:strVal val="#ppt_y"/>
                                          </p:val>
                                        </p:tav>
                                        <p:tav tm="100000">
                                          <p:val>
                                            <p:strVal val="#ppt_y"/>
                                          </p:val>
                                        </p:tav>
                                      </p:tavLst>
                                    </p:anim>
                                    <p:anim calcmode="lin" valueType="num">
                                      <p:cBhvr additive="base">
                                        <p:cTn id="56" dur="500" fill="hold"/>
                                        <p:tgtEl>
                                          <p:spTgt spid="30723">
                                            <p:txEl>
                                              <p:pRg st="3" end="3"/>
                                            </p:txEl>
                                          </p:spTgt>
                                        </p:tgtEl>
                                        <p:attrNameLst>
                                          <p:attrName>ppt_w</p:attrName>
                                        </p:attrNameLst>
                                      </p:cBhvr>
                                      <p:tavLst>
                                        <p:tav tm="0">
                                          <p:val>
                                            <p:fltVal val="0"/>
                                          </p:val>
                                        </p:tav>
                                        <p:tav tm="100000">
                                          <p:val>
                                            <p:strVal val="#ppt_w"/>
                                          </p:val>
                                        </p:tav>
                                      </p:tavLst>
                                    </p:anim>
                                    <p:anim calcmode="lin" valueType="num">
                                      <p:cBhvr additive="base">
                                        <p:cTn id="57" dur="500" fill="hold"/>
                                        <p:tgtEl>
                                          <p:spTgt spid="30723">
                                            <p:txEl>
                                              <p:pRg st="3" end="3"/>
                                            </p:txEl>
                                          </p:spTgt>
                                        </p:tgtEl>
                                        <p:attrNameLst>
                                          <p:attrName>ppt_h</p:attrName>
                                        </p:attrNameLst>
                                      </p:cBhvr>
                                      <p:tavLst>
                                        <p:tav tm="0">
                                          <p:val>
                                            <p:strVal val="#ppt_h"/>
                                          </p:val>
                                        </p:tav>
                                        <p:tav tm="100000">
                                          <p:val>
                                            <p:strVal val="#ppt_h"/>
                                          </p:val>
                                        </p:tav>
                                      </p:tavLst>
                                    </p:anim>
                                  </p:childTnLst>
                                </p:cTn>
                              </p:par>
                            </p:childTnLst>
                          </p:cTn>
                        </p:par>
                        <p:par>
                          <p:cTn id="58" fill="hold">
                            <p:stCondLst>
                              <p:cond delay="5250"/>
                            </p:stCondLst>
                            <p:childTnLst>
                              <p:par>
                                <p:cTn id="59" presetID="17" presetClass="entr" presetSubtype="8" fill="hold" grpId="0" nodeType="afterEffect">
                                  <p:stCondLst>
                                    <p:cond delay="0"/>
                                  </p:stCondLst>
                                  <p:childTnLst>
                                    <p:set>
                                      <p:cBhvr additive="base">
                                        <p:cTn id="60" dur="500" fill="hold">
                                          <p:stCondLst>
                                            <p:cond delay="0"/>
                                          </p:stCondLst>
                                        </p:cTn>
                                        <p:tgtEl>
                                          <p:spTgt spid="30723">
                                            <p:txEl>
                                              <p:pRg st="4" end="4"/>
                                            </p:txEl>
                                          </p:spTgt>
                                        </p:tgtEl>
                                        <p:attrNameLst>
                                          <p:attrName>style.visibility</p:attrName>
                                        </p:attrNameLst>
                                      </p:cBhvr>
                                      <p:to>
                                        <p:strVal val="visible"/>
                                      </p:to>
                                    </p:set>
                                    <p:anim calcmode="lin" valueType="num">
                                      <p:cBhvr additive="base">
                                        <p:cTn id="61" dur="500" fill="hold"/>
                                        <p:tgtEl>
                                          <p:spTgt spid="30723">
                                            <p:txEl>
                                              <p:pRg st="4" end="4"/>
                                            </p:txEl>
                                          </p:spTgt>
                                        </p:tgtEl>
                                        <p:attrNameLst>
                                          <p:attrName>ppt_x</p:attrName>
                                        </p:attrNameLst>
                                      </p:cBhvr>
                                      <p:tavLst>
                                        <p:tav tm="0">
                                          <p:val>
                                            <p:strVal val="#ppt_x-#ppt_w/2"/>
                                          </p:val>
                                        </p:tav>
                                        <p:tav tm="100000">
                                          <p:val>
                                            <p:strVal val="#ppt_x"/>
                                          </p:val>
                                        </p:tav>
                                      </p:tavLst>
                                    </p:anim>
                                    <p:anim calcmode="lin" valueType="num">
                                      <p:cBhvr additive="base">
                                        <p:cTn id="62" dur="500" fill="hold"/>
                                        <p:tgtEl>
                                          <p:spTgt spid="30723">
                                            <p:txEl>
                                              <p:pRg st="4" end="4"/>
                                            </p:txEl>
                                          </p:spTgt>
                                        </p:tgtEl>
                                        <p:attrNameLst>
                                          <p:attrName>ppt_y</p:attrName>
                                        </p:attrNameLst>
                                      </p:cBhvr>
                                      <p:tavLst>
                                        <p:tav tm="0">
                                          <p:val>
                                            <p:strVal val="#ppt_y"/>
                                          </p:val>
                                        </p:tav>
                                        <p:tav tm="100000">
                                          <p:val>
                                            <p:strVal val="#ppt_y"/>
                                          </p:val>
                                        </p:tav>
                                      </p:tavLst>
                                    </p:anim>
                                    <p:anim calcmode="lin" valueType="num">
                                      <p:cBhvr additive="base">
                                        <p:cTn id="63" dur="500" fill="hold"/>
                                        <p:tgtEl>
                                          <p:spTgt spid="30723">
                                            <p:txEl>
                                              <p:pRg st="4" end="4"/>
                                            </p:txEl>
                                          </p:spTgt>
                                        </p:tgtEl>
                                        <p:attrNameLst>
                                          <p:attrName>ppt_w</p:attrName>
                                        </p:attrNameLst>
                                      </p:cBhvr>
                                      <p:tavLst>
                                        <p:tav tm="0">
                                          <p:val>
                                            <p:fltVal val="0"/>
                                          </p:val>
                                        </p:tav>
                                        <p:tav tm="100000">
                                          <p:val>
                                            <p:strVal val="#ppt_w"/>
                                          </p:val>
                                        </p:tav>
                                      </p:tavLst>
                                    </p:anim>
                                    <p:anim calcmode="lin" valueType="num">
                                      <p:cBhvr additive="base">
                                        <p:cTn id="64" dur="500" fill="hold"/>
                                        <p:tgtEl>
                                          <p:spTgt spid="30723">
                                            <p:txEl>
                                              <p:pRg st="4" end="4"/>
                                            </p:txEl>
                                          </p:spTgt>
                                        </p:tgtEl>
                                        <p:attrNameLst>
                                          <p:attrName>ppt_h</p:attrName>
                                        </p:attrNameLst>
                                      </p:cBhvr>
                                      <p:tavLst>
                                        <p:tav tm="0">
                                          <p:val>
                                            <p:strVal val="#ppt_h"/>
                                          </p:val>
                                        </p:tav>
                                        <p:tav tm="100000">
                                          <p:val>
                                            <p:strVal val="#ppt_h"/>
                                          </p:val>
                                        </p:tav>
                                      </p:tavLst>
                                    </p:anim>
                                  </p:childTnLst>
                                </p:cTn>
                              </p:par>
                            </p:childTnLst>
                          </p:cTn>
                        </p:par>
                        <p:par>
                          <p:cTn id="65" fill="hold">
                            <p:stCondLst>
                              <p:cond delay="5750"/>
                            </p:stCondLst>
                            <p:childTnLst>
                              <p:par>
                                <p:cTn id="66" presetID="17" presetClass="entr" presetSubtype="8" fill="hold" grpId="0" nodeType="afterEffect">
                                  <p:stCondLst>
                                    <p:cond delay="0"/>
                                  </p:stCondLst>
                                  <p:childTnLst>
                                    <p:set>
                                      <p:cBhvr additive="base">
                                        <p:cTn id="67" dur="500" fill="hold">
                                          <p:stCondLst>
                                            <p:cond delay="0"/>
                                          </p:stCondLst>
                                        </p:cTn>
                                        <p:tgtEl>
                                          <p:spTgt spid="30723">
                                            <p:txEl>
                                              <p:pRg st="5" end="5"/>
                                            </p:txEl>
                                          </p:spTgt>
                                        </p:tgtEl>
                                        <p:attrNameLst>
                                          <p:attrName>style.visibility</p:attrName>
                                        </p:attrNameLst>
                                      </p:cBhvr>
                                      <p:to>
                                        <p:strVal val="visible"/>
                                      </p:to>
                                    </p:set>
                                    <p:anim calcmode="lin" valueType="num">
                                      <p:cBhvr additive="base">
                                        <p:cTn id="68" dur="500" fill="hold"/>
                                        <p:tgtEl>
                                          <p:spTgt spid="30723">
                                            <p:txEl>
                                              <p:pRg st="5" end="5"/>
                                            </p:txEl>
                                          </p:spTgt>
                                        </p:tgtEl>
                                        <p:attrNameLst>
                                          <p:attrName>ppt_x</p:attrName>
                                        </p:attrNameLst>
                                      </p:cBhvr>
                                      <p:tavLst>
                                        <p:tav tm="0">
                                          <p:val>
                                            <p:strVal val="#ppt_x-#ppt_w/2"/>
                                          </p:val>
                                        </p:tav>
                                        <p:tav tm="100000">
                                          <p:val>
                                            <p:strVal val="#ppt_x"/>
                                          </p:val>
                                        </p:tav>
                                      </p:tavLst>
                                    </p:anim>
                                    <p:anim calcmode="lin" valueType="num">
                                      <p:cBhvr additive="base">
                                        <p:cTn id="69" dur="500" fill="hold"/>
                                        <p:tgtEl>
                                          <p:spTgt spid="30723">
                                            <p:txEl>
                                              <p:pRg st="5" end="5"/>
                                            </p:txEl>
                                          </p:spTgt>
                                        </p:tgtEl>
                                        <p:attrNameLst>
                                          <p:attrName>ppt_y</p:attrName>
                                        </p:attrNameLst>
                                      </p:cBhvr>
                                      <p:tavLst>
                                        <p:tav tm="0">
                                          <p:val>
                                            <p:strVal val="#ppt_y"/>
                                          </p:val>
                                        </p:tav>
                                        <p:tav tm="100000">
                                          <p:val>
                                            <p:strVal val="#ppt_y"/>
                                          </p:val>
                                        </p:tav>
                                      </p:tavLst>
                                    </p:anim>
                                    <p:anim calcmode="lin" valueType="num">
                                      <p:cBhvr additive="base">
                                        <p:cTn id="70" dur="500" fill="hold"/>
                                        <p:tgtEl>
                                          <p:spTgt spid="30723">
                                            <p:txEl>
                                              <p:pRg st="5" end="5"/>
                                            </p:txEl>
                                          </p:spTgt>
                                        </p:tgtEl>
                                        <p:attrNameLst>
                                          <p:attrName>ppt_w</p:attrName>
                                        </p:attrNameLst>
                                      </p:cBhvr>
                                      <p:tavLst>
                                        <p:tav tm="0">
                                          <p:val>
                                            <p:fltVal val="0"/>
                                          </p:val>
                                        </p:tav>
                                        <p:tav tm="100000">
                                          <p:val>
                                            <p:strVal val="#ppt_w"/>
                                          </p:val>
                                        </p:tav>
                                      </p:tavLst>
                                    </p:anim>
                                    <p:anim calcmode="lin" valueType="num">
                                      <p:cBhvr additive="base">
                                        <p:cTn id="71" dur="500" fill="hold"/>
                                        <p:tgtEl>
                                          <p:spTgt spid="30723">
                                            <p:txEl>
                                              <p:pRg st="5" end="5"/>
                                            </p:txEl>
                                          </p:spTgt>
                                        </p:tgtEl>
                                        <p:attrNameLst>
                                          <p:attrName>ppt_h</p:attrName>
                                        </p:attrNameLst>
                                      </p:cBhvr>
                                      <p:tavLst>
                                        <p:tav tm="0">
                                          <p:val>
                                            <p:strVal val="#ppt_h"/>
                                          </p:val>
                                        </p:tav>
                                        <p:tav tm="100000">
                                          <p:val>
                                            <p:strVal val="#ppt_h"/>
                                          </p:val>
                                        </p:tav>
                                      </p:tavLst>
                                    </p:anim>
                                  </p:childTnLst>
                                </p:cTn>
                              </p:par>
                            </p:childTnLst>
                          </p:cTn>
                        </p:par>
                        <p:par>
                          <p:cTn id="72" fill="hold">
                            <p:stCondLst>
                              <p:cond delay="6250"/>
                            </p:stCondLst>
                            <p:childTnLst>
                              <p:par>
                                <p:cTn id="73" presetID="17" presetClass="entr" presetSubtype="8" fill="hold" grpId="0" nodeType="afterEffect">
                                  <p:stCondLst>
                                    <p:cond delay="0"/>
                                  </p:stCondLst>
                                  <p:childTnLst>
                                    <p:set>
                                      <p:cBhvr additive="base">
                                        <p:cTn id="74" dur="500" fill="hold">
                                          <p:stCondLst>
                                            <p:cond delay="0"/>
                                          </p:stCondLst>
                                        </p:cTn>
                                        <p:tgtEl>
                                          <p:spTgt spid="30723">
                                            <p:txEl>
                                              <p:pRg st="6" end="6"/>
                                            </p:txEl>
                                          </p:spTgt>
                                        </p:tgtEl>
                                        <p:attrNameLst>
                                          <p:attrName>style.visibility</p:attrName>
                                        </p:attrNameLst>
                                      </p:cBhvr>
                                      <p:to>
                                        <p:strVal val="visible"/>
                                      </p:to>
                                    </p:set>
                                    <p:anim calcmode="lin" valueType="num">
                                      <p:cBhvr additive="base">
                                        <p:cTn id="75" dur="500" fill="hold"/>
                                        <p:tgtEl>
                                          <p:spTgt spid="30723">
                                            <p:txEl>
                                              <p:pRg st="6" end="6"/>
                                            </p:txEl>
                                          </p:spTgt>
                                        </p:tgtEl>
                                        <p:attrNameLst>
                                          <p:attrName>ppt_x</p:attrName>
                                        </p:attrNameLst>
                                      </p:cBhvr>
                                      <p:tavLst>
                                        <p:tav tm="0">
                                          <p:val>
                                            <p:strVal val="#ppt_x-#ppt_w/2"/>
                                          </p:val>
                                        </p:tav>
                                        <p:tav tm="100000">
                                          <p:val>
                                            <p:strVal val="#ppt_x"/>
                                          </p:val>
                                        </p:tav>
                                      </p:tavLst>
                                    </p:anim>
                                    <p:anim calcmode="lin" valueType="num">
                                      <p:cBhvr additive="base">
                                        <p:cTn id="76" dur="500" fill="hold"/>
                                        <p:tgtEl>
                                          <p:spTgt spid="30723">
                                            <p:txEl>
                                              <p:pRg st="6" end="6"/>
                                            </p:txEl>
                                          </p:spTgt>
                                        </p:tgtEl>
                                        <p:attrNameLst>
                                          <p:attrName>ppt_y</p:attrName>
                                        </p:attrNameLst>
                                      </p:cBhvr>
                                      <p:tavLst>
                                        <p:tav tm="0">
                                          <p:val>
                                            <p:strVal val="#ppt_y"/>
                                          </p:val>
                                        </p:tav>
                                        <p:tav tm="100000">
                                          <p:val>
                                            <p:strVal val="#ppt_y"/>
                                          </p:val>
                                        </p:tav>
                                      </p:tavLst>
                                    </p:anim>
                                    <p:anim calcmode="lin" valueType="num">
                                      <p:cBhvr additive="base">
                                        <p:cTn id="77" dur="500" fill="hold"/>
                                        <p:tgtEl>
                                          <p:spTgt spid="30723">
                                            <p:txEl>
                                              <p:pRg st="6" end="6"/>
                                            </p:txEl>
                                          </p:spTgt>
                                        </p:tgtEl>
                                        <p:attrNameLst>
                                          <p:attrName>ppt_w</p:attrName>
                                        </p:attrNameLst>
                                      </p:cBhvr>
                                      <p:tavLst>
                                        <p:tav tm="0">
                                          <p:val>
                                            <p:fltVal val="0"/>
                                          </p:val>
                                        </p:tav>
                                        <p:tav tm="100000">
                                          <p:val>
                                            <p:strVal val="#ppt_w"/>
                                          </p:val>
                                        </p:tav>
                                      </p:tavLst>
                                    </p:anim>
                                    <p:anim calcmode="lin" valueType="num">
                                      <p:cBhvr additive="base">
                                        <p:cTn id="78" dur="500" fill="hold"/>
                                        <p:tgtEl>
                                          <p:spTgt spid="30723">
                                            <p:txEl>
                                              <p:pRg st="6" end="6"/>
                                            </p:txEl>
                                          </p:spTgt>
                                        </p:tgtEl>
                                        <p:attrNameLst>
                                          <p:attrName>ppt_h</p:attrName>
                                        </p:attrNameLst>
                                      </p:cBhvr>
                                      <p:tavLst>
                                        <p:tav tm="0">
                                          <p:val>
                                            <p:strVal val="#ppt_h"/>
                                          </p:val>
                                        </p:tav>
                                        <p:tav tm="100000">
                                          <p:val>
                                            <p:strVal val="#ppt_h"/>
                                          </p:val>
                                        </p:tav>
                                      </p:tavLst>
                                    </p:anim>
                                  </p:childTnLst>
                                </p:cTn>
                              </p:par>
                            </p:childTnLst>
                          </p:cTn>
                        </p:par>
                        <p:par>
                          <p:cTn id="79" fill="hold">
                            <p:stCondLst>
                              <p:cond delay="6750"/>
                            </p:stCondLst>
                            <p:childTnLst>
                              <p:par>
                                <p:cTn id="80" presetID="17" presetClass="entr" presetSubtype="8" fill="hold" grpId="0" nodeType="afterEffect">
                                  <p:stCondLst>
                                    <p:cond delay="0"/>
                                  </p:stCondLst>
                                  <p:childTnLst>
                                    <p:set>
                                      <p:cBhvr additive="base">
                                        <p:cTn id="81" dur="500" fill="hold">
                                          <p:stCondLst>
                                            <p:cond delay="0"/>
                                          </p:stCondLst>
                                        </p:cTn>
                                        <p:tgtEl>
                                          <p:spTgt spid="30723">
                                            <p:txEl>
                                              <p:pRg st="7" end="7"/>
                                            </p:txEl>
                                          </p:spTgt>
                                        </p:tgtEl>
                                        <p:attrNameLst>
                                          <p:attrName>style.visibility</p:attrName>
                                        </p:attrNameLst>
                                      </p:cBhvr>
                                      <p:to>
                                        <p:strVal val="visible"/>
                                      </p:to>
                                    </p:set>
                                    <p:anim calcmode="lin" valueType="num">
                                      <p:cBhvr additive="base">
                                        <p:cTn id="82" dur="500" fill="hold"/>
                                        <p:tgtEl>
                                          <p:spTgt spid="30723">
                                            <p:txEl>
                                              <p:pRg st="7" end="7"/>
                                            </p:txEl>
                                          </p:spTgt>
                                        </p:tgtEl>
                                        <p:attrNameLst>
                                          <p:attrName>ppt_x</p:attrName>
                                        </p:attrNameLst>
                                      </p:cBhvr>
                                      <p:tavLst>
                                        <p:tav tm="0">
                                          <p:val>
                                            <p:strVal val="#ppt_x-#ppt_w/2"/>
                                          </p:val>
                                        </p:tav>
                                        <p:tav tm="100000">
                                          <p:val>
                                            <p:strVal val="#ppt_x"/>
                                          </p:val>
                                        </p:tav>
                                      </p:tavLst>
                                    </p:anim>
                                    <p:anim calcmode="lin" valueType="num">
                                      <p:cBhvr additive="base">
                                        <p:cTn id="83" dur="500" fill="hold"/>
                                        <p:tgtEl>
                                          <p:spTgt spid="30723">
                                            <p:txEl>
                                              <p:pRg st="7" end="7"/>
                                            </p:txEl>
                                          </p:spTgt>
                                        </p:tgtEl>
                                        <p:attrNameLst>
                                          <p:attrName>ppt_y</p:attrName>
                                        </p:attrNameLst>
                                      </p:cBhvr>
                                      <p:tavLst>
                                        <p:tav tm="0">
                                          <p:val>
                                            <p:strVal val="#ppt_y"/>
                                          </p:val>
                                        </p:tav>
                                        <p:tav tm="100000">
                                          <p:val>
                                            <p:strVal val="#ppt_y"/>
                                          </p:val>
                                        </p:tav>
                                      </p:tavLst>
                                    </p:anim>
                                    <p:anim calcmode="lin" valueType="num">
                                      <p:cBhvr additive="base">
                                        <p:cTn id="84" dur="500" fill="hold"/>
                                        <p:tgtEl>
                                          <p:spTgt spid="30723">
                                            <p:txEl>
                                              <p:pRg st="7" end="7"/>
                                            </p:txEl>
                                          </p:spTgt>
                                        </p:tgtEl>
                                        <p:attrNameLst>
                                          <p:attrName>ppt_w</p:attrName>
                                        </p:attrNameLst>
                                      </p:cBhvr>
                                      <p:tavLst>
                                        <p:tav tm="0">
                                          <p:val>
                                            <p:fltVal val="0"/>
                                          </p:val>
                                        </p:tav>
                                        <p:tav tm="100000">
                                          <p:val>
                                            <p:strVal val="#ppt_w"/>
                                          </p:val>
                                        </p:tav>
                                      </p:tavLst>
                                    </p:anim>
                                    <p:anim calcmode="lin" valueType="num">
                                      <p:cBhvr additive="base">
                                        <p:cTn id="85" dur="500" fill="hold"/>
                                        <p:tgtEl>
                                          <p:spTgt spid="30723">
                                            <p:txEl>
                                              <p:pRg st="7" end="7"/>
                                            </p:txEl>
                                          </p:spTgt>
                                        </p:tgtEl>
                                        <p:attrNameLst>
                                          <p:attrName>ppt_h</p:attrName>
                                        </p:attrNameLst>
                                      </p:cBhvr>
                                      <p:tavLst>
                                        <p:tav tm="0">
                                          <p:val>
                                            <p:strVal val="#ppt_h"/>
                                          </p:val>
                                        </p:tav>
                                        <p:tav tm="100000">
                                          <p:val>
                                            <p:strVal val="#ppt_h"/>
                                          </p:val>
                                        </p:tav>
                                      </p:tavLst>
                                    </p:anim>
                                  </p:childTnLst>
                                </p:cTn>
                              </p:par>
                            </p:childTnLst>
                          </p:cTn>
                        </p:par>
                        <p:par>
                          <p:cTn id="86" fill="hold">
                            <p:stCondLst>
                              <p:cond delay="7250"/>
                            </p:stCondLst>
                            <p:childTnLst>
                              <p:par>
                                <p:cTn id="87" presetID="17" presetClass="entr" presetSubtype="8" fill="hold" grpId="0" nodeType="afterEffect">
                                  <p:stCondLst>
                                    <p:cond delay="0"/>
                                  </p:stCondLst>
                                  <p:childTnLst>
                                    <p:set>
                                      <p:cBhvr additive="base">
                                        <p:cTn id="88" dur="500" fill="hold">
                                          <p:stCondLst>
                                            <p:cond delay="0"/>
                                          </p:stCondLst>
                                        </p:cTn>
                                        <p:tgtEl>
                                          <p:spTgt spid="30723">
                                            <p:txEl>
                                              <p:pRg st="8" end="8"/>
                                            </p:txEl>
                                          </p:spTgt>
                                        </p:tgtEl>
                                        <p:attrNameLst>
                                          <p:attrName>style.visibility</p:attrName>
                                        </p:attrNameLst>
                                      </p:cBhvr>
                                      <p:to>
                                        <p:strVal val="visible"/>
                                      </p:to>
                                    </p:set>
                                    <p:anim calcmode="lin" valueType="num">
                                      <p:cBhvr additive="base">
                                        <p:cTn id="89" dur="500" fill="hold"/>
                                        <p:tgtEl>
                                          <p:spTgt spid="30723">
                                            <p:txEl>
                                              <p:pRg st="8" end="8"/>
                                            </p:txEl>
                                          </p:spTgt>
                                        </p:tgtEl>
                                        <p:attrNameLst>
                                          <p:attrName>ppt_x</p:attrName>
                                        </p:attrNameLst>
                                      </p:cBhvr>
                                      <p:tavLst>
                                        <p:tav tm="0">
                                          <p:val>
                                            <p:strVal val="#ppt_x-#ppt_w/2"/>
                                          </p:val>
                                        </p:tav>
                                        <p:tav tm="100000">
                                          <p:val>
                                            <p:strVal val="#ppt_x"/>
                                          </p:val>
                                        </p:tav>
                                      </p:tavLst>
                                    </p:anim>
                                    <p:anim calcmode="lin" valueType="num">
                                      <p:cBhvr additive="base">
                                        <p:cTn id="90" dur="500" fill="hold"/>
                                        <p:tgtEl>
                                          <p:spTgt spid="30723">
                                            <p:txEl>
                                              <p:pRg st="8" end="8"/>
                                            </p:txEl>
                                          </p:spTgt>
                                        </p:tgtEl>
                                        <p:attrNameLst>
                                          <p:attrName>ppt_y</p:attrName>
                                        </p:attrNameLst>
                                      </p:cBhvr>
                                      <p:tavLst>
                                        <p:tav tm="0">
                                          <p:val>
                                            <p:strVal val="#ppt_y"/>
                                          </p:val>
                                        </p:tav>
                                        <p:tav tm="100000">
                                          <p:val>
                                            <p:strVal val="#ppt_y"/>
                                          </p:val>
                                        </p:tav>
                                      </p:tavLst>
                                    </p:anim>
                                    <p:anim calcmode="lin" valueType="num">
                                      <p:cBhvr additive="base">
                                        <p:cTn id="91" dur="500" fill="hold"/>
                                        <p:tgtEl>
                                          <p:spTgt spid="30723">
                                            <p:txEl>
                                              <p:pRg st="8" end="8"/>
                                            </p:txEl>
                                          </p:spTgt>
                                        </p:tgtEl>
                                        <p:attrNameLst>
                                          <p:attrName>ppt_w</p:attrName>
                                        </p:attrNameLst>
                                      </p:cBhvr>
                                      <p:tavLst>
                                        <p:tav tm="0">
                                          <p:val>
                                            <p:fltVal val="0"/>
                                          </p:val>
                                        </p:tav>
                                        <p:tav tm="100000">
                                          <p:val>
                                            <p:strVal val="#ppt_w"/>
                                          </p:val>
                                        </p:tav>
                                      </p:tavLst>
                                    </p:anim>
                                    <p:anim calcmode="lin" valueType="num">
                                      <p:cBhvr additive="base">
                                        <p:cTn id="92" dur="500" fill="hold"/>
                                        <p:tgtEl>
                                          <p:spTgt spid="30723">
                                            <p:txEl>
                                              <p:pRg st="8" end="8"/>
                                            </p:txEl>
                                          </p:spTgt>
                                        </p:tgtEl>
                                        <p:attrNameLst>
                                          <p:attrName>ppt_h</p:attrName>
                                        </p:attrNameLst>
                                      </p:cBhvr>
                                      <p:tavLst>
                                        <p:tav tm="0">
                                          <p:val>
                                            <p:strVal val="#ppt_h"/>
                                          </p:val>
                                        </p:tav>
                                        <p:tav tm="100000">
                                          <p:val>
                                            <p:strVal val="#ppt_h"/>
                                          </p:val>
                                        </p:tav>
                                      </p:tavLst>
                                    </p:anim>
                                  </p:childTnLst>
                                </p:cTn>
                              </p:par>
                            </p:childTnLst>
                          </p:cTn>
                        </p:par>
                        <p:par>
                          <p:cTn id="93" fill="hold">
                            <p:stCondLst>
                              <p:cond delay="7750"/>
                            </p:stCondLst>
                            <p:childTnLst>
                              <p:par>
                                <p:cTn id="94" presetID="17" presetClass="entr" presetSubtype="8" fill="hold" grpId="0" nodeType="afterEffect">
                                  <p:stCondLst>
                                    <p:cond delay="0"/>
                                  </p:stCondLst>
                                  <p:childTnLst>
                                    <p:set>
                                      <p:cBhvr additive="base">
                                        <p:cTn id="95" dur="500" fill="hold">
                                          <p:stCondLst>
                                            <p:cond delay="0"/>
                                          </p:stCondLst>
                                        </p:cTn>
                                        <p:tgtEl>
                                          <p:spTgt spid="30723">
                                            <p:txEl>
                                              <p:pRg st="9" end="9"/>
                                            </p:txEl>
                                          </p:spTgt>
                                        </p:tgtEl>
                                        <p:attrNameLst>
                                          <p:attrName>style.visibility</p:attrName>
                                        </p:attrNameLst>
                                      </p:cBhvr>
                                      <p:to>
                                        <p:strVal val="visible"/>
                                      </p:to>
                                    </p:set>
                                    <p:anim calcmode="lin" valueType="num">
                                      <p:cBhvr additive="base">
                                        <p:cTn id="96" dur="500" fill="hold"/>
                                        <p:tgtEl>
                                          <p:spTgt spid="30723">
                                            <p:txEl>
                                              <p:pRg st="9" end="9"/>
                                            </p:txEl>
                                          </p:spTgt>
                                        </p:tgtEl>
                                        <p:attrNameLst>
                                          <p:attrName>ppt_x</p:attrName>
                                        </p:attrNameLst>
                                      </p:cBhvr>
                                      <p:tavLst>
                                        <p:tav tm="0">
                                          <p:val>
                                            <p:strVal val="#ppt_x-#ppt_w/2"/>
                                          </p:val>
                                        </p:tav>
                                        <p:tav tm="100000">
                                          <p:val>
                                            <p:strVal val="#ppt_x"/>
                                          </p:val>
                                        </p:tav>
                                      </p:tavLst>
                                    </p:anim>
                                    <p:anim calcmode="lin" valueType="num">
                                      <p:cBhvr additive="base">
                                        <p:cTn id="97" dur="500" fill="hold"/>
                                        <p:tgtEl>
                                          <p:spTgt spid="30723">
                                            <p:txEl>
                                              <p:pRg st="9" end="9"/>
                                            </p:txEl>
                                          </p:spTgt>
                                        </p:tgtEl>
                                        <p:attrNameLst>
                                          <p:attrName>ppt_y</p:attrName>
                                        </p:attrNameLst>
                                      </p:cBhvr>
                                      <p:tavLst>
                                        <p:tav tm="0">
                                          <p:val>
                                            <p:strVal val="#ppt_y"/>
                                          </p:val>
                                        </p:tav>
                                        <p:tav tm="100000">
                                          <p:val>
                                            <p:strVal val="#ppt_y"/>
                                          </p:val>
                                        </p:tav>
                                      </p:tavLst>
                                    </p:anim>
                                    <p:anim calcmode="lin" valueType="num">
                                      <p:cBhvr additive="base">
                                        <p:cTn id="98" dur="500" fill="hold"/>
                                        <p:tgtEl>
                                          <p:spTgt spid="30723">
                                            <p:txEl>
                                              <p:pRg st="9" end="9"/>
                                            </p:txEl>
                                          </p:spTgt>
                                        </p:tgtEl>
                                        <p:attrNameLst>
                                          <p:attrName>ppt_w</p:attrName>
                                        </p:attrNameLst>
                                      </p:cBhvr>
                                      <p:tavLst>
                                        <p:tav tm="0">
                                          <p:val>
                                            <p:fltVal val="0"/>
                                          </p:val>
                                        </p:tav>
                                        <p:tav tm="100000">
                                          <p:val>
                                            <p:strVal val="#ppt_w"/>
                                          </p:val>
                                        </p:tav>
                                      </p:tavLst>
                                    </p:anim>
                                    <p:anim calcmode="lin" valueType="num">
                                      <p:cBhvr additive="base">
                                        <p:cTn id="99" dur="500" fill="hold"/>
                                        <p:tgtEl>
                                          <p:spTgt spid="30723">
                                            <p:txEl>
                                              <p:pRg st="9" end="9"/>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P spid="30723" grpId="1" build="p"/>
      <p:bldP spid="45" grpId="0" animBg="1"/>
      <p:bldP spid="45" grpId="1" animBg="1"/>
      <p:bldP spid="46" grpId="0" animBg="1"/>
      <p:bldP spid="46" grpId="1" animBg="1"/>
      <p:bldP spid="67" grpId="0"/>
      <p:bldP spid="67" grpId="1"/>
      <p:bldP spid="68" grpId="0" animBg="1"/>
      <p:bldP spid="6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800029" y="1892644"/>
            <a:ext cx="6702425" cy="4191917"/>
          </a:xfrm>
          <a:prstGeom prst="rect">
            <a:avLst/>
          </a:prstGeom>
          <a:noFill/>
        </p:spPr>
        <p:txBody>
          <a:bodyPr wrap="square">
            <a:spAutoFit/>
          </a:bodyPr>
          <a:lstStyle/>
          <a:p>
            <a:pPr>
              <a:lnSpc>
                <a:spcPct val="120000"/>
              </a:lnSpc>
            </a:pPr>
            <a:r>
              <a:rPr lang="zh-CN" altLang="en-US" b="1" dirty="0">
                <a:solidFill>
                  <a:schemeClr val="accent5">
                    <a:lumMod val="75000"/>
                  </a:schemeClr>
                </a:solidFill>
                <a:cs typeface="+mn-ea"/>
                <a:sym typeface="+mn-lt"/>
              </a:rPr>
              <a:t>症状：</a:t>
            </a:r>
            <a:endParaRPr lang="en-US" altLang="zh-CN" b="1" dirty="0">
              <a:solidFill>
                <a:schemeClr val="accent5">
                  <a:lumMod val="75000"/>
                </a:schemeClr>
              </a:solidFill>
              <a:cs typeface="+mn-ea"/>
              <a:sym typeface="+mn-lt"/>
            </a:endParaRPr>
          </a:p>
          <a:p>
            <a:pPr marL="285750" indent="-285750">
              <a:lnSpc>
                <a:spcPct val="120000"/>
              </a:lnSpc>
              <a:buFont typeface="Wingdings" panose="05000000000000000000" pitchFamily="2" charset="2"/>
              <a:buChar char="Ø"/>
            </a:pPr>
            <a:r>
              <a:rPr lang="zh-CN" altLang="en-US" sz="1400" dirty="0">
                <a:solidFill>
                  <a:schemeClr val="bg1">
                    <a:lumMod val="50000"/>
                  </a:schemeClr>
                </a:solidFill>
                <a:cs typeface="+mn-ea"/>
                <a:sym typeface="+mn-lt"/>
              </a:rPr>
              <a:t>运动中，身体某部受到直接或间接暴力，或者肌肉强烈收缩时，使骨的完整性遭到破坏的损伤，叫做骨折。</a:t>
            </a:r>
            <a:endParaRPr lang="en-US" altLang="zh-CN" sz="1400" dirty="0">
              <a:solidFill>
                <a:schemeClr val="bg1">
                  <a:lumMod val="50000"/>
                </a:schemeClr>
              </a:solidFill>
              <a:cs typeface="+mn-ea"/>
              <a:sym typeface="+mn-lt"/>
            </a:endParaRPr>
          </a:p>
          <a:p>
            <a:pPr marL="285750" indent="-285750">
              <a:lnSpc>
                <a:spcPct val="120000"/>
              </a:lnSpc>
              <a:buFont typeface="Wingdings" panose="05000000000000000000" pitchFamily="2" charset="2"/>
              <a:buChar char="Ø"/>
            </a:pPr>
            <a:r>
              <a:rPr lang="zh-CN" altLang="en-US" sz="1400" dirty="0">
                <a:solidFill>
                  <a:schemeClr val="bg1">
                    <a:lumMod val="50000"/>
                  </a:schemeClr>
                </a:solidFill>
                <a:cs typeface="+mn-ea"/>
                <a:sym typeface="+mn-lt"/>
              </a:rPr>
              <a:t>骨折后，受伤肢体剧烈疼痛，骨折处有明显压痛、肿胀及皮下淤血，受伤躯体功能丧失，关节正常位置改变。出现畸形。完全骨折，局部可出现类似关节的活动，移动时可产生骨摩擦声。 </a:t>
            </a:r>
          </a:p>
          <a:p>
            <a:pPr>
              <a:lnSpc>
                <a:spcPct val="120000"/>
              </a:lnSpc>
            </a:pPr>
            <a:endParaRPr lang="en-US" altLang="zh-CN" b="1" dirty="0">
              <a:solidFill>
                <a:schemeClr val="bg1">
                  <a:lumMod val="50000"/>
                </a:schemeClr>
              </a:solidFill>
              <a:cs typeface="+mn-ea"/>
              <a:sym typeface="+mn-lt"/>
            </a:endParaRPr>
          </a:p>
          <a:p>
            <a:pPr>
              <a:lnSpc>
                <a:spcPct val="120000"/>
              </a:lnSpc>
            </a:pPr>
            <a:r>
              <a:rPr lang="zh-CN" altLang="en-US" b="1" dirty="0">
                <a:solidFill>
                  <a:schemeClr val="accent6">
                    <a:lumMod val="75000"/>
                  </a:schemeClr>
                </a:solidFill>
                <a:cs typeface="+mn-ea"/>
                <a:sym typeface="+mn-lt"/>
              </a:rPr>
              <a:t>处理：</a:t>
            </a:r>
            <a:endParaRPr lang="en-US" altLang="zh-CN" sz="1400" dirty="0">
              <a:solidFill>
                <a:schemeClr val="bg1">
                  <a:lumMod val="50000"/>
                </a:schemeClr>
              </a:solidFill>
              <a:cs typeface="+mn-ea"/>
              <a:sym typeface="+mn-lt"/>
            </a:endParaRPr>
          </a:p>
          <a:p>
            <a:pPr marL="342900" indent="-342900">
              <a:lnSpc>
                <a:spcPct val="120000"/>
              </a:lnSpc>
              <a:buFont typeface="+mj-ea"/>
              <a:buAutoNum type="circleNumDbPlain"/>
            </a:pPr>
            <a:r>
              <a:rPr lang="zh-CN" altLang="en-US" sz="1400" dirty="0">
                <a:solidFill>
                  <a:schemeClr val="bg1">
                    <a:lumMod val="50000"/>
                  </a:schemeClr>
                </a:solidFill>
                <a:cs typeface="+mn-ea"/>
                <a:sym typeface="+mn-lt"/>
              </a:rPr>
              <a:t>骨折属严重的运动损伤，有时会引起休克。因此，一旦发生骨折，首先要注意预防休克，发现休克要及时处理。</a:t>
            </a:r>
            <a:endParaRPr lang="en-US" altLang="zh-CN" sz="1400" dirty="0">
              <a:solidFill>
                <a:schemeClr val="bg1">
                  <a:lumMod val="50000"/>
                </a:schemeClr>
              </a:solidFill>
              <a:cs typeface="+mn-ea"/>
              <a:sym typeface="+mn-lt"/>
            </a:endParaRPr>
          </a:p>
          <a:p>
            <a:pPr marL="342900" indent="-342900">
              <a:lnSpc>
                <a:spcPct val="120000"/>
              </a:lnSpc>
              <a:buFont typeface="+mj-ea"/>
              <a:buAutoNum type="circleNumDbPlain"/>
            </a:pPr>
            <a:r>
              <a:rPr lang="zh-CN" altLang="en-US" sz="1400" dirty="0">
                <a:solidFill>
                  <a:schemeClr val="bg1">
                    <a:lumMod val="50000"/>
                  </a:schemeClr>
                </a:solidFill>
                <a:cs typeface="+mn-ea"/>
                <a:sym typeface="+mn-lt"/>
              </a:rPr>
              <a:t>对有伤口或开放性骨折的出血伤员，首先应采取适当的方法止血，然后包扎伤口，再固定骨折。 </a:t>
            </a:r>
            <a:endParaRPr lang="en-US" altLang="zh-CN" sz="1400" dirty="0">
              <a:solidFill>
                <a:schemeClr val="bg1">
                  <a:lumMod val="50000"/>
                </a:schemeClr>
              </a:solidFill>
              <a:cs typeface="+mn-ea"/>
              <a:sym typeface="+mn-lt"/>
            </a:endParaRPr>
          </a:p>
          <a:p>
            <a:pPr marL="342900" indent="-342900">
              <a:lnSpc>
                <a:spcPct val="120000"/>
              </a:lnSpc>
              <a:buFont typeface="+mj-ea"/>
              <a:buAutoNum type="circleNumDbPlain"/>
            </a:pPr>
            <a:r>
              <a:rPr lang="zh-CN" altLang="en-US" sz="1400" dirty="0">
                <a:solidFill>
                  <a:schemeClr val="bg1">
                    <a:lumMod val="50000"/>
                  </a:schemeClr>
                </a:solidFill>
                <a:cs typeface="+mn-ea"/>
                <a:sym typeface="+mn-lt"/>
              </a:rPr>
              <a:t>临时固定。骨折时，用夹板、绷带把折断的部位固定、包扎起来，使伤部不再活动，称为临时固定。这是骨折的急救方法。其目的是为了减轻疼痛，避免加重损伤，且便于伤员的转送。</a:t>
            </a:r>
          </a:p>
        </p:txBody>
      </p:sp>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四</a:t>
            </a:r>
            <a:r>
              <a:rPr lang="en-US" altLang="zh-CN" sz="2400" dirty="0">
                <a:solidFill>
                  <a:schemeClr val="bg1"/>
                </a:solidFill>
                <a:cs typeface="+mn-ea"/>
                <a:sym typeface="+mn-lt"/>
              </a:rPr>
              <a:t>】</a:t>
            </a:r>
            <a:r>
              <a:rPr lang="zh-CN" altLang="en-US" sz="2400" dirty="0">
                <a:solidFill>
                  <a:schemeClr val="bg1"/>
                </a:solidFill>
                <a:cs typeface="+mn-ea"/>
                <a:sym typeface="+mn-lt"/>
              </a:rPr>
              <a:t>骨折的处理</a:t>
            </a: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grpSp>
        <p:nvGrpSpPr>
          <p:cNvPr id="13" name="组合 12"/>
          <p:cNvGrpSpPr/>
          <p:nvPr/>
        </p:nvGrpSpPr>
        <p:grpSpPr>
          <a:xfrm>
            <a:off x="799630" y="1815442"/>
            <a:ext cx="3348321" cy="4324006"/>
            <a:chOff x="719420" y="1911694"/>
            <a:chExt cx="3348321" cy="4324006"/>
          </a:xfrm>
          <a:blipFill dpi="0" rotWithShape="0">
            <a:blip r:embed="rId4"/>
            <a:srcRect/>
            <a:stretch>
              <a:fillRect l="-43949" r="-43720"/>
            </a:stretch>
          </a:blipFill>
        </p:grpSpPr>
        <p:sp>
          <p:nvSpPr>
            <p:cNvPr id="9" name="圆角矩形 8"/>
            <p:cNvSpPr/>
            <p:nvPr/>
          </p:nvSpPr>
          <p:spPr>
            <a:xfrm>
              <a:off x="719420" y="1911694"/>
              <a:ext cx="1718980" cy="162049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2519741" y="2762250"/>
              <a:ext cx="1548000" cy="7699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719420" y="3608388"/>
              <a:ext cx="3348321" cy="26273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flipH="1">
              <a:off x="2519741" y="1911694"/>
              <a:ext cx="1548000" cy="7699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圆角矩形 14"/>
          <p:cNvSpPr/>
          <p:nvPr/>
        </p:nvSpPr>
        <p:spPr>
          <a:xfrm>
            <a:off x="2599951" y="2661580"/>
            <a:ext cx="1548000" cy="774356"/>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childTnLst>
                          </p:cTn>
                        </p:par>
                        <p:par>
                          <p:cTn id="17" fill="hold">
                            <p:stCondLst>
                              <p:cond delay="135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childTnLst>
                          </p:cTn>
                        </p:par>
                        <p:par>
                          <p:cTn id="24" fill="hold">
                            <p:stCondLst>
                              <p:cond delay="1850"/>
                            </p:stCondLst>
                            <p:childTnLst>
                              <p:par>
                                <p:cTn id="25" presetID="2" presetClass="entr" presetSubtype="2" fill="hold" grpId="0" nodeType="afterEffect">
                                  <p:stCondLst>
                                    <p:cond delay="0"/>
                                  </p:stCondLst>
                                  <p:iterate type="lt">
                                    <p:tmPct val="20000"/>
                                  </p:iterate>
                                  <p:childTnLst>
                                    <p:set>
                                      <p:cBhvr>
                                        <p:cTn id="26" dur="1" fill="hold">
                                          <p:stCondLst>
                                            <p:cond delay="0"/>
                                          </p:stCondLst>
                                        </p:cTn>
                                        <p:tgtEl>
                                          <p:spTgt spid="10">
                                            <p:txEl>
                                              <p:pRg st="0" end="0"/>
                                            </p:txEl>
                                          </p:spTgt>
                                        </p:tgtEl>
                                        <p:attrNameLst>
                                          <p:attrName>style.visibility</p:attrName>
                                        </p:attrNameLst>
                                      </p:cBhvr>
                                      <p:to>
                                        <p:strVal val="visible"/>
                                      </p:to>
                                    </p:set>
                                    <p:anim calcmode="lin" valueType="num">
                                      <p:cBhvr additive="base">
                                        <p:cTn id="27"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2550"/>
                            </p:stCondLst>
                            <p:childTnLst>
                              <p:par>
                                <p:cTn id="30" presetID="2" presetClass="entr" presetSubtype="2" fill="hold" grpId="0" nodeType="afterEffect">
                                  <p:stCondLst>
                                    <p:cond delay="0"/>
                                  </p:stCondLst>
                                  <p:iterate type="lt">
                                    <p:tmPct val="10000"/>
                                  </p:iterate>
                                  <p:childTnLst>
                                    <p:set>
                                      <p:cBhvr>
                                        <p:cTn id="31" dur="1" fill="hold">
                                          <p:stCondLst>
                                            <p:cond delay="0"/>
                                          </p:stCondLst>
                                        </p:cTn>
                                        <p:tgtEl>
                                          <p:spTgt spid="10">
                                            <p:txEl>
                                              <p:pRg st="1" end="1"/>
                                            </p:txEl>
                                          </p:spTgt>
                                        </p:tgtEl>
                                        <p:attrNameLst>
                                          <p:attrName>style.visibility</p:attrName>
                                        </p:attrNameLst>
                                      </p:cBhvr>
                                      <p:to>
                                        <p:strVal val="visible"/>
                                      </p:to>
                                    </p:set>
                                    <p:anim calcmode="lin" valueType="num">
                                      <p:cBhvr additive="base">
                                        <p:cTn id="32" dur="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33" dur="500" fill="hold"/>
                                        <p:tgtEl>
                                          <p:spTgt spid="10">
                                            <p:txEl>
                                              <p:pRg st="1" end="1"/>
                                            </p:txEl>
                                          </p:spTgt>
                                        </p:tgtEl>
                                        <p:attrNameLst>
                                          <p:attrName>ppt_y</p:attrName>
                                        </p:attrNameLst>
                                      </p:cBhvr>
                                      <p:tavLst>
                                        <p:tav tm="0">
                                          <p:val>
                                            <p:strVal val="#ppt_y"/>
                                          </p:val>
                                        </p:tav>
                                        <p:tav tm="100000">
                                          <p:val>
                                            <p:strVal val="#ppt_y"/>
                                          </p:val>
                                        </p:tav>
                                      </p:tavLst>
                                    </p:anim>
                                  </p:childTnLst>
                                </p:cTn>
                              </p:par>
                            </p:childTnLst>
                          </p:cTn>
                        </p:par>
                        <p:par>
                          <p:cTn id="34" fill="hold">
                            <p:stCondLst>
                              <p:cond delay="5349"/>
                            </p:stCondLst>
                            <p:childTnLst>
                              <p:par>
                                <p:cTn id="35" presetID="2" presetClass="entr" presetSubtype="2" fill="hold" grpId="0" nodeType="afterEffect">
                                  <p:stCondLst>
                                    <p:cond delay="0"/>
                                  </p:stCondLst>
                                  <p:iterate type="lt">
                                    <p:tmPct val="10000"/>
                                  </p:iterate>
                                  <p:childTnLst>
                                    <p:set>
                                      <p:cBhvr>
                                        <p:cTn id="36" dur="1" fill="hold">
                                          <p:stCondLst>
                                            <p:cond delay="0"/>
                                          </p:stCondLst>
                                        </p:cTn>
                                        <p:tgtEl>
                                          <p:spTgt spid="10">
                                            <p:txEl>
                                              <p:pRg st="2" end="2"/>
                                            </p:txEl>
                                          </p:spTgt>
                                        </p:tgtEl>
                                        <p:attrNameLst>
                                          <p:attrName>style.visibility</p:attrName>
                                        </p:attrNameLst>
                                      </p:cBhvr>
                                      <p:to>
                                        <p:strVal val="visible"/>
                                      </p:to>
                                    </p:set>
                                    <p:anim calcmode="lin" valueType="num">
                                      <p:cBhvr additive="base">
                                        <p:cTn id="37" dur="500" fill="hold"/>
                                        <p:tgtEl>
                                          <p:spTgt spid="10">
                                            <p:txEl>
                                              <p:pRg st="2" end="2"/>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par>
                          <p:cTn id="39" fill="hold">
                            <p:stCondLst>
                              <p:cond delay="9949"/>
                            </p:stCondLst>
                            <p:childTnLst>
                              <p:par>
                                <p:cTn id="40" presetID="2" presetClass="entr" presetSubtype="2" fill="hold" grpId="0" nodeType="afterEffect">
                                  <p:stCondLst>
                                    <p:cond delay="0"/>
                                  </p:stCondLst>
                                  <p:iterate type="lt">
                                    <p:tmPct val="10000"/>
                                  </p:iterate>
                                  <p:childTnLst>
                                    <p:set>
                                      <p:cBhvr>
                                        <p:cTn id="41" dur="1" fill="hold">
                                          <p:stCondLst>
                                            <p:cond delay="0"/>
                                          </p:stCondLst>
                                        </p:cTn>
                                        <p:tgtEl>
                                          <p:spTgt spid="10">
                                            <p:txEl>
                                              <p:pRg st="4" end="4"/>
                                            </p:txEl>
                                          </p:spTgt>
                                        </p:tgtEl>
                                        <p:attrNameLst>
                                          <p:attrName>style.visibility</p:attrName>
                                        </p:attrNameLst>
                                      </p:cBhvr>
                                      <p:to>
                                        <p:strVal val="visible"/>
                                      </p:to>
                                    </p:set>
                                    <p:anim calcmode="lin" valueType="num">
                                      <p:cBhvr additive="base">
                                        <p:cTn id="42" dur="500" fill="hold"/>
                                        <p:tgtEl>
                                          <p:spTgt spid="10">
                                            <p:txEl>
                                              <p:pRg st="4" end="4"/>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10">
                                            <p:txEl>
                                              <p:pRg st="4" end="4"/>
                                            </p:txEl>
                                          </p:spTgt>
                                        </p:tgtEl>
                                        <p:attrNameLst>
                                          <p:attrName>ppt_y</p:attrName>
                                        </p:attrNameLst>
                                      </p:cBhvr>
                                      <p:tavLst>
                                        <p:tav tm="0">
                                          <p:val>
                                            <p:strVal val="#ppt_y"/>
                                          </p:val>
                                        </p:tav>
                                        <p:tav tm="100000">
                                          <p:val>
                                            <p:strVal val="#ppt_y"/>
                                          </p:val>
                                        </p:tav>
                                      </p:tavLst>
                                    </p:anim>
                                  </p:childTnLst>
                                </p:cTn>
                              </p:par>
                            </p:childTnLst>
                          </p:cTn>
                        </p:par>
                        <p:par>
                          <p:cTn id="44" fill="hold">
                            <p:stCondLst>
                              <p:cond delay="10550"/>
                            </p:stCondLst>
                            <p:childTnLst>
                              <p:par>
                                <p:cTn id="45" presetID="2" presetClass="entr" presetSubtype="2" fill="hold" grpId="0" nodeType="afterEffect">
                                  <p:stCondLst>
                                    <p:cond delay="0"/>
                                  </p:stCondLst>
                                  <p:iterate type="lt">
                                    <p:tmPct val="10000"/>
                                  </p:iterate>
                                  <p:childTnLst>
                                    <p:set>
                                      <p:cBhvr>
                                        <p:cTn id="46" dur="1" fill="hold">
                                          <p:stCondLst>
                                            <p:cond delay="0"/>
                                          </p:stCondLst>
                                        </p:cTn>
                                        <p:tgtEl>
                                          <p:spTgt spid="10">
                                            <p:txEl>
                                              <p:pRg st="5" end="5"/>
                                            </p:txEl>
                                          </p:spTgt>
                                        </p:tgtEl>
                                        <p:attrNameLst>
                                          <p:attrName>style.visibility</p:attrName>
                                        </p:attrNameLst>
                                      </p:cBhvr>
                                      <p:to>
                                        <p:strVal val="visible"/>
                                      </p:to>
                                    </p:set>
                                    <p:anim calcmode="lin" valueType="num">
                                      <p:cBhvr additive="base">
                                        <p:cTn id="47" dur="500" fill="hold"/>
                                        <p:tgtEl>
                                          <p:spTgt spid="10">
                                            <p:txEl>
                                              <p:pRg st="5" end="5"/>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0">
                                            <p:txEl>
                                              <p:pRg st="5" end="5"/>
                                            </p:txEl>
                                          </p:spTgt>
                                        </p:tgtEl>
                                        <p:attrNameLst>
                                          <p:attrName>ppt_y</p:attrName>
                                        </p:attrNameLst>
                                      </p:cBhvr>
                                      <p:tavLst>
                                        <p:tav tm="0">
                                          <p:val>
                                            <p:strVal val="#ppt_y"/>
                                          </p:val>
                                        </p:tav>
                                        <p:tav tm="100000">
                                          <p:val>
                                            <p:strVal val="#ppt_y"/>
                                          </p:val>
                                        </p:tav>
                                      </p:tavLst>
                                    </p:anim>
                                  </p:childTnLst>
                                </p:cTn>
                              </p:par>
                            </p:childTnLst>
                          </p:cTn>
                        </p:par>
                        <p:par>
                          <p:cTn id="49" fill="hold">
                            <p:stCondLst>
                              <p:cond delay="13450"/>
                            </p:stCondLst>
                            <p:childTnLst>
                              <p:par>
                                <p:cTn id="50" presetID="2" presetClass="entr" presetSubtype="2" fill="hold" grpId="0" nodeType="afterEffect">
                                  <p:stCondLst>
                                    <p:cond delay="0"/>
                                  </p:stCondLst>
                                  <p:iterate type="lt">
                                    <p:tmPct val="10000"/>
                                  </p:iterate>
                                  <p:childTnLst>
                                    <p:set>
                                      <p:cBhvr>
                                        <p:cTn id="51" dur="1" fill="hold">
                                          <p:stCondLst>
                                            <p:cond delay="0"/>
                                          </p:stCondLst>
                                        </p:cTn>
                                        <p:tgtEl>
                                          <p:spTgt spid="10">
                                            <p:txEl>
                                              <p:pRg st="6" end="6"/>
                                            </p:txEl>
                                          </p:spTgt>
                                        </p:tgtEl>
                                        <p:attrNameLst>
                                          <p:attrName>style.visibility</p:attrName>
                                        </p:attrNameLst>
                                      </p:cBhvr>
                                      <p:to>
                                        <p:strVal val="visible"/>
                                      </p:to>
                                    </p:set>
                                    <p:anim calcmode="lin" valueType="num">
                                      <p:cBhvr additive="base">
                                        <p:cTn id="52" dur="500" fill="hold"/>
                                        <p:tgtEl>
                                          <p:spTgt spid="10">
                                            <p:txEl>
                                              <p:pRg st="6" end="6"/>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10">
                                            <p:txEl>
                                              <p:pRg st="6" end="6"/>
                                            </p:txEl>
                                          </p:spTgt>
                                        </p:tgtEl>
                                        <p:attrNameLst>
                                          <p:attrName>ppt_y</p:attrName>
                                        </p:attrNameLst>
                                      </p:cBhvr>
                                      <p:tavLst>
                                        <p:tav tm="0">
                                          <p:val>
                                            <p:strVal val="#ppt_y"/>
                                          </p:val>
                                        </p:tav>
                                        <p:tav tm="100000">
                                          <p:val>
                                            <p:strVal val="#ppt_y"/>
                                          </p:val>
                                        </p:tav>
                                      </p:tavLst>
                                    </p:anim>
                                  </p:childTnLst>
                                </p:cTn>
                              </p:par>
                            </p:childTnLst>
                          </p:cTn>
                        </p:par>
                        <p:par>
                          <p:cTn id="54" fill="hold">
                            <p:stCondLst>
                              <p:cond delay="16049"/>
                            </p:stCondLst>
                            <p:childTnLst>
                              <p:par>
                                <p:cTn id="55" presetID="2" presetClass="entr" presetSubtype="2" fill="hold" grpId="0" nodeType="afterEffect">
                                  <p:stCondLst>
                                    <p:cond delay="0"/>
                                  </p:stCondLst>
                                  <p:iterate type="lt">
                                    <p:tmPct val="10000"/>
                                  </p:iterate>
                                  <p:childTnLst>
                                    <p:set>
                                      <p:cBhvr>
                                        <p:cTn id="56" dur="1" fill="hold">
                                          <p:stCondLst>
                                            <p:cond delay="0"/>
                                          </p:stCondLst>
                                        </p:cTn>
                                        <p:tgtEl>
                                          <p:spTgt spid="10">
                                            <p:txEl>
                                              <p:pRg st="7" end="7"/>
                                            </p:txEl>
                                          </p:spTgt>
                                        </p:tgtEl>
                                        <p:attrNameLst>
                                          <p:attrName>style.visibility</p:attrName>
                                        </p:attrNameLst>
                                      </p:cBhvr>
                                      <p:to>
                                        <p:strVal val="visible"/>
                                      </p:to>
                                    </p:set>
                                    <p:anim calcmode="lin" valueType="num">
                                      <p:cBhvr additive="base">
                                        <p:cTn id="57" dur="500" fill="hold"/>
                                        <p:tgtEl>
                                          <p:spTgt spid="10">
                                            <p:txEl>
                                              <p:pRg st="7" end="7"/>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0">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0" grpId="1"/>
      <p:bldP spid="5" grpId="0" animBg="1"/>
      <p:bldP spid="15" grpId="0" animBg="1"/>
      <p:bldP spid="1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MH_Other_16"/>
          <p:cNvCxnSpPr/>
          <p:nvPr>
            <p:custDataLst>
              <p:tags r:id="rId1"/>
            </p:custDataLst>
          </p:nvPr>
        </p:nvCxnSpPr>
        <p:spPr>
          <a:xfrm>
            <a:off x="2352500" y="2496859"/>
            <a:ext cx="2728913" cy="0"/>
          </a:xfrm>
          <a:prstGeom prst="line">
            <a:avLst/>
          </a:prstGeom>
          <a:ln>
            <a:solidFill>
              <a:srgbClr val="48A5BD"/>
            </a:solidFill>
            <a:prstDash val="dash"/>
            <a:headEnd type="oval"/>
          </a:ln>
        </p:spPr>
        <p:style>
          <a:lnRef idx="1">
            <a:srgbClr val="48A5BD"/>
          </a:lnRef>
          <a:fillRef idx="0">
            <a:srgbClr val="48A5BD"/>
          </a:fillRef>
          <a:effectRef idx="0">
            <a:srgbClr val="48A5BD"/>
          </a:effectRef>
          <a:fontRef idx="minor">
            <a:srgbClr val="000000"/>
          </a:fontRef>
        </p:style>
      </p:cxnSp>
      <p:sp>
        <p:nvSpPr>
          <p:cNvPr id="12" name="MH_Other_1"/>
          <p:cNvSpPr/>
          <p:nvPr>
            <p:custDataLst>
              <p:tags r:id="rId2"/>
            </p:custDataLst>
          </p:nvPr>
        </p:nvSpPr>
        <p:spPr>
          <a:xfrm>
            <a:off x="5200106" y="2032620"/>
            <a:ext cx="971191" cy="971192"/>
          </a:xfrm>
          <a:prstGeom prst="ellipse">
            <a:avLst/>
          </a:prstGeom>
          <a:solidFill>
            <a:srgbClr val="48A5BD"/>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p>
            <a:pPr algn="ctr">
              <a:lnSpc>
                <a:spcPct val="120000"/>
              </a:lnSpc>
              <a:defRPr/>
            </a:pPr>
            <a:endParaRPr lang="zh-CN" altLang="en-US" sz="2000" dirty="0">
              <a:solidFill>
                <a:srgbClr val="FEFFFF"/>
              </a:solidFill>
              <a:cs typeface="+mn-ea"/>
              <a:sym typeface="+mn-lt"/>
            </a:endParaRPr>
          </a:p>
        </p:txBody>
      </p:sp>
      <p:sp>
        <p:nvSpPr>
          <p:cNvPr id="13" name="MH_Other_2"/>
          <p:cNvSpPr/>
          <p:nvPr>
            <p:custDataLst>
              <p:tags r:id="rId3"/>
            </p:custDataLst>
          </p:nvPr>
        </p:nvSpPr>
        <p:spPr>
          <a:xfrm>
            <a:off x="5075651" y="1908165"/>
            <a:ext cx="926743" cy="1344556"/>
          </a:xfrm>
          <a:custGeom>
            <a:avLst/>
            <a:gdLst>
              <a:gd name="connsiteX0" fmla="*/ 436034 w 661577"/>
              <a:gd name="connsiteY0" fmla="*/ 0 h 960970"/>
              <a:gd name="connsiteX1" fmla="*/ 436034 w 661577"/>
              <a:gd name="connsiteY1" fmla="*/ 31343 h 960970"/>
              <a:gd name="connsiteX2" fmla="*/ 436033 w 661577"/>
              <a:gd name="connsiteY2" fmla="*/ 31343 h 960970"/>
              <a:gd name="connsiteX3" fmla="*/ 31342 w 661577"/>
              <a:gd name="connsiteY3" fmla="*/ 436034 h 960970"/>
              <a:gd name="connsiteX4" fmla="*/ 436033 w 661577"/>
              <a:gd name="connsiteY4" fmla="*/ 840725 h 960970"/>
              <a:gd name="connsiteX5" fmla="*/ 436034 w 661577"/>
              <a:gd name="connsiteY5" fmla="*/ 840725 h 960970"/>
              <a:gd name="connsiteX6" fmla="*/ 436034 w 661577"/>
              <a:gd name="connsiteY6" fmla="*/ 840582 h 960970"/>
              <a:gd name="connsiteX7" fmla="*/ 661013 w 661577"/>
              <a:gd name="connsiteY7" fmla="*/ 958769 h 960970"/>
              <a:gd name="connsiteX8" fmla="*/ 661577 w 661577"/>
              <a:gd name="connsiteY8" fmla="*/ 960970 h 960970"/>
              <a:gd name="connsiteX9" fmla="*/ 616261 w 661577"/>
              <a:gd name="connsiteY9" fmla="*/ 960970 h 960970"/>
              <a:gd name="connsiteX10" fmla="*/ 612658 w 661577"/>
              <a:gd name="connsiteY10" fmla="*/ 949974 h 960970"/>
              <a:gd name="connsiteX11" fmla="*/ 436035 w 661577"/>
              <a:gd name="connsiteY11" fmla="*/ 871925 h 960970"/>
              <a:gd name="connsiteX12" fmla="*/ 436034 w 661577"/>
              <a:gd name="connsiteY12" fmla="*/ 871925 h 960970"/>
              <a:gd name="connsiteX13" fmla="*/ 436034 w 661577"/>
              <a:gd name="connsiteY13" fmla="*/ 872068 h 960970"/>
              <a:gd name="connsiteX14" fmla="*/ 0 w 661577"/>
              <a:gd name="connsiteY14" fmla="*/ 436034 h 960970"/>
              <a:gd name="connsiteX15" fmla="*/ 436034 w 661577"/>
              <a:gd name="connsiteY15" fmla="*/ 0 h 960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1577" h="960970">
                <a:moveTo>
                  <a:pt x="436034" y="0"/>
                </a:moveTo>
                <a:lnTo>
                  <a:pt x="436034" y="31343"/>
                </a:lnTo>
                <a:lnTo>
                  <a:pt x="436033" y="31343"/>
                </a:lnTo>
                <a:cubicBezTo>
                  <a:pt x="212528" y="31343"/>
                  <a:pt x="31342" y="212529"/>
                  <a:pt x="31342" y="436034"/>
                </a:cubicBezTo>
                <a:cubicBezTo>
                  <a:pt x="31342" y="659539"/>
                  <a:pt x="212528" y="840725"/>
                  <a:pt x="436033" y="840725"/>
                </a:cubicBezTo>
                <a:lnTo>
                  <a:pt x="436034" y="840725"/>
                </a:lnTo>
                <a:lnTo>
                  <a:pt x="436034" y="840582"/>
                </a:lnTo>
                <a:cubicBezTo>
                  <a:pt x="556441" y="840582"/>
                  <a:pt x="582106" y="879862"/>
                  <a:pt x="661013" y="958769"/>
                </a:cubicBezTo>
                <a:lnTo>
                  <a:pt x="661577" y="960970"/>
                </a:lnTo>
                <a:lnTo>
                  <a:pt x="616261" y="960970"/>
                </a:lnTo>
                <a:lnTo>
                  <a:pt x="612658" y="949974"/>
                </a:lnTo>
                <a:cubicBezTo>
                  <a:pt x="551329" y="895790"/>
                  <a:pt x="547787" y="871925"/>
                  <a:pt x="436035" y="871925"/>
                </a:cubicBezTo>
                <a:lnTo>
                  <a:pt x="436034" y="871925"/>
                </a:lnTo>
                <a:lnTo>
                  <a:pt x="436034" y="872068"/>
                </a:lnTo>
                <a:cubicBezTo>
                  <a:pt x="195219" y="872068"/>
                  <a:pt x="0" y="676849"/>
                  <a:pt x="0" y="436034"/>
                </a:cubicBezTo>
                <a:cubicBezTo>
                  <a:pt x="0" y="195219"/>
                  <a:pt x="195219" y="0"/>
                  <a:pt x="436034" y="0"/>
                </a:cubicBezTo>
                <a:close/>
              </a:path>
            </a:pathLst>
          </a:custGeom>
          <a:solidFill>
            <a:srgbClr val="48A5BD"/>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p>
            <a:pPr algn="ctr">
              <a:lnSpc>
                <a:spcPct val="120000"/>
              </a:lnSpc>
              <a:defRPr/>
            </a:pPr>
            <a:endParaRPr lang="zh-CN" altLang="en-US">
              <a:solidFill>
                <a:srgbClr val="FEFFFF"/>
              </a:solidFill>
              <a:cs typeface="+mn-ea"/>
              <a:sym typeface="+mn-lt"/>
            </a:endParaRPr>
          </a:p>
        </p:txBody>
      </p:sp>
      <p:sp>
        <p:nvSpPr>
          <p:cNvPr id="14" name="MH_Other_3"/>
          <p:cNvSpPr/>
          <p:nvPr>
            <p:custDataLst>
              <p:tags r:id="rId4"/>
            </p:custDataLst>
          </p:nvPr>
        </p:nvSpPr>
        <p:spPr>
          <a:xfrm>
            <a:off x="5929055" y="3226054"/>
            <a:ext cx="102231" cy="102231"/>
          </a:xfrm>
          <a:prstGeom prst="ellipse">
            <a:avLst/>
          </a:prstGeom>
          <a:solidFill>
            <a:srgbClr val="48A5BD"/>
          </a:solidFill>
          <a:ln w="9525">
            <a:solidFill>
              <a:srgbClr val="FEFFFF"/>
            </a:solidFill>
          </a:ln>
        </p:spPr>
        <p:style>
          <a:lnRef idx="2">
            <a:srgbClr val="48A5BD">
              <a:shade val="50000"/>
            </a:srgbClr>
          </a:lnRef>
          <a:fillRef idx="1">
            <a:srgbClr val="48A5BD"/>
          </a:fillRef>
          <a:effectRef idx="0">
            <a:srgbClr val="48A5BD"/>
          </a:effectRef>
          <a:fontRef idx="minor">
            <a:srgbClr val="FFFFFF"/>
          </a:fontRef>
        </p:style>
        <p:txBody>
          <a:bodyPr wrap="square" anchor="ctr">
            <a:normAutofit fontScale="25000" lnSpcReduction="20000"/>
          </a:bodyPr>
          <a:lstStyle/>
          <a:p>
            <a:pPr algn="ctr">
              <a:lnSpc>
                <a:spcPct val="140000"/>
              </a:lnSpc>
              <a:defRPr/>
            </a:pPr>
            <a:endParaRPr lang="zh-CN" altLang="en-US">
              <a:solidFill>
                <a:srgbClr val="FEFFFF"/>
              </a:solidFill>
              <a:cs typeface="+mn-ea"/>
              <a:sym typeface="+mn-lt"/>
            </a:endParaRPr>
          </a:p>
        </p:txBody>
      </p:sp>
      <p:sp>
        <p:nvSpPr>
          <p:cNvPr id="38" name="KSO_Shape"/>
          <p:cNvSpPr/>
          <p:nvPr>
            <p:custDataLst>
              <p:tags r:id="rId5"/>
            </p:custDataLst>
          </p:nvPr>
        </p:nvSpPr>
        <p:spPr bwMode="auto">
          <a:xfrm>
            <a:off x="5564729" y="2232938"/>
            <a:ext cx="279605" cy="559210"/>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FFFFFF"/>
          </a:solidFill>
          <a:ln>
            <a:noFill/>
          </a:ln>
        </p:spPr>
        <p:txBody>
          <a:bodyPr wrap="square" anchor="ctr">
            <a:normAutofit/>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1pPr>
            <a:lvl2pPr marL="4572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2pPr>
            <a:lvl3pPr marL="9144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3pPr>
            <a:lvl4pPr marL="13716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4pPr>
            <a:lvl5pPr marL="18288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5pPr>
            <a:lvl6pPr marL="22860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6pPr>
            <a:lvl7pPr marL="27432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7pPr>
            <a:lvl8pPr marL="32004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8pPr>
            <a:lvl9pPr marL="36576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9pPr>
          </a:lstStyle>
          <a:p>
            <a:pPr algn="ctr">
              <a:lnSpc>
                <a:spcPct val="120000"/>
              </a:lnSpc>
              <a:defRPr/>
            </a:pPr>
            <a:endParaRPr lang="zh-CN" altLang="en-US">
              <a:solidFill>
                <a:srgbClr val="FFFFFF"/>
              </a:solidFill>
              <a:latin typeface="+mn-lt"/>
              <a:ea typeface="+mn-ea"/>
              <a:sym typeface="+mn-lt"/>
            </a:endParaRPr>
          </a:p>
        </p:txBody>
      </p:sp>
      <p:sp>
        <p:nvSpPr>
          <p:cNvPr id="43" name="文本框 14"/>
          <p:cNvSpPr txBox="1">
            <a:spLocks noChangeArrowheads="1"/>
          </p:cNvSpPr>
          <p:nvPr>
            <p:custDataLst>
              <p:tags r:id="rId6"/>
            </p:custDataLst>
          </p:nvPr>
        </p:nvSpPr>
        <p:spPr bwMode="auto">
          <a:xfrm>
            <a:off x="2440685" y="2070663"/>
            <a:ext cx="2568089"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lvl1pPr>
              <a:defRPr>
                <a:solidFill>
                  <a:srgbClr val="000000"/>
                </a:solidFill>
                <a:latin typeface="Calibri" panose="020F0502020204030204" pitchFamily="34" charset="0"/>
                <a:ea typeface="宋体" panose="02010600030101010101" pitchFamily="2" charset="-122"/>
              </a:defRPr>
            </a:lvl1pPr>
            <a:lvl2pPr marL="742950" indent="-285750">
              <a:defRPr>
                <a:solidFill>
                  <a:srgbClr val="000000"/>
                </a:solidFill>
                <a:latin typeface="Calibri" panose="020F0502020204030204" pitchFamily="34" charset="0"/>
                <a:ea typeface="宋体" panose="02010600030101010101" pitchFamily="2" charset="-122"/>
              </a:defRPr>
            </a:lvl2pPr>
            <a:lvl3pPr marL="1143000" indent="-228600">
              <a:defRPr>
                <a:solidFill>
                  <a:srgbClr val="000000"/>
                </a:solidFill>
                <a:latin typeface="Calibri" panose="020F0502020204030204" pitchFamily="34" charset="0"/>
                <a:ea typeface="宋体" panose="02010600030101010101" pitchFamily="2" charset="-122"/>
              </a:defRPr>
            </a:lvl3pPr>
            <a:lvl4pPr marL="1600200" indent="-228600">
              <a:defRPr>
                <a:solidFill>
                  <a:srgbClr val="000000"/>
                </a:solidFill>
                <a:latin typeface="Calibri" panose="020F0502020204030204" pitchFamily="34" charset="0"/>
                <a:ea typeface="宋体" panose="02010600030101010101" pitchFamily="2" charset="-122"/>
              </a:defRPr>
            </a:lvl4pPr>
            <a:lvl5pPr marL="2057400" indent="-228600">
              <a:defRPr>
                <a:solidFill>
                  <a:srgbClr val="000000"/>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9pPr>
          </a:lstStyle>
          <a:p>
            <a:pPr>
              <a:lnSpc>
                <a:spcPct val="140000"/>
              </a:lnSpc>
            </a:pPr>
            <a:r>
              <a:rPr lang="zh-CN" altLang="en-US" sz="1600" dirty="0">
                <a:solidFill>
                  <a:schemeClr val="bg1">
                    <a:lumMod val="50000"/>
                  </a:schemeClr>
                </a:solidFill>
                <a:latin typeface="+mn-lt"/>
                <a:ea typeface="+mn-ea"/>
                <a:cs typeface="+mn-ea"/>
                <a:sym typeface="+mn-lt"/>
              </a:rPr>
              <a:t>固定前不要无故移动伤肢</a:t>
            </a:r>
          </a:p>
        </p:txBody>
      </p:sp>
      <p:sp>
        <p:nvSpPr>
          <p:cNvPr id="53" name="文本框 52"/>
          <p:cNvSpPr txBox="1"/>
          <p:nvPr>
            <p:custDataLst>
              <p:tags r:id="rId7"/>
            </p:custDataLst>
          </p:nvPr>
        </p:nvSpPr>
        <p:spPr>
          <a:xfrm>
            <a:off x="1898675" y="2293633"/>
            <a:ext cx="413238" cy="400110"/>
          </a:xfrm>
          <a:prstGeom prst="rect">
            <a:avLst/>
          </a:prstGeom>
          <a:noFill/>
        </p:spPr>
        <p:txBody>
          <a:bodyPr wrap="square" rtlCol="0">
            <a:normAutofit fontScale="77500" lnSpcReduction="20000"/>
          </a:bodyPr>
          <a:lstStyle/>
          <a:p>
            <a:pPr>
              <a:lnSpc>
                <a:spcPct val="140000"/>
              </a:lnSpc>
            </a:pPr>
            <a:r>
              <a:rPr lang="zh-CN" altLang="en-US" sz="2000" b="1" dirty="0">
                <a:solidFill>
                  <a:srgbClr val="48A5BD"/>
                </a:solidFill>
                <a:cs typeface="+mn-ea"/>
                <a:sym typeface="+mn-lt"/>
              </a:rPr>
              <a:t>①</a:t>
            </a:r>
          </a:p>
        </p:txBody>
      </p:sp>
      <p:cxnSp>
        <p:nvCxnSpPr>
          <p:cNvPr id="28" name="MH_Other_17"/>
          <p:cNvCxnSpPr/>
          <p:nvPr>
            <p:custDataLst>
              <p:tags r:id="rId8"/>
            </p:custDataLst>
          </p:nvPr>
        </p:nvCxnSpPr>
        <p:spPr>
          <a:xfrm>
            <a:off x="1774372" y="4091844"/>
            <a:ext cx="3312000" cy="0"/>
          </a:xfrm>
          <a:prstGeom prst="line">
            <a:avLst/>
          </a:prstGeom>
          <a:ln>
            <a:solidFill>
              <a:srgbClr val="92D050"/>
            </a:solidFill>
            <a:prstDash val="dash"/>
            <a:headEnd type="oval"/>
          </a:ln>
        </p:spPr>
        <p:style>
          <a:lnRef idx="1">
            <a:srgbClr val="48A5BD"/>
          </a:lnRef>
          <a:fillRef idx="0">
            <a:srgbClr val="48A5BD"/>
          </a:fillRef>
          <a:effectRef idx="0">
            <a:srgbClr val="48A5BD"/>
          </a:effectRef>
          <a:fontRef idx="minor">
            <a:srgbClr val="000000"/>
          </a:fontRef>
        </p:style>
      </p:cxnSp>
      <p:sp>
        <p:nvSpPr>
          <p:cNvPr id="18" name="MH_Other_7"/>
          <p:cNvSpPr/>
          <p:nvPr>
            <p:custDataLst>
              <p:tags r:id="rId9"/>
            </p:custDataLst>
          </p:nvPr>
        </p:nvSpPr>
        <p:spPr>
          <a:xfrm>
            <a:off x="5213440" y="3366063"/>
            <a:ext cx="971191" cy="971192"/>
          </a:xfrm>
          <a:prstGeom prst="ellipse">
            <a:avLst/>
          </a:prstGeom>
          <a:solidFill>
            <a:srgbClr val="92D050"/>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p>
            <a:pPr algn="ctr">
              <a:lnSpc>
                <a:spcPct val="120000"/>
              </a:lnSpc>
              <a:defRPr/>
            </a:pPr>
            <a:endParaRPr lang="zh-CN" altLang="en-US" sz="2000" dirty="0">
              <a:solidFill>
                <a:srgbClr val="FEFFFF"/>
              </a:solidFill>
              <a:cs typeface="+mn-ea"/>
              <a:sym typeface="+mn-lt"/>
            </a:endParaRPr>
          </a:p>
        </p:txBody>
      </p:sp>
      <p:sp>
        <p:nvSpPr>
          <p:cNvPr id="19" name="MH_Other_8"/>
          <p:cNvSpPr/>
          <p:nvPr>
            <p:custDataLst>
              <p:tags r:id="rId10"/>
            </p:custDataLst>
          </p:nvPr>
        </p:nvSpPr>
        <p:spPr>
          <a:xfrm>
            <a:off x="5088985" y="3241608"/>
            <a:ext cx="926743" cy="1344556"/>
          </a:xfrm>
          <a:custGeom>
            <a:avLst/>
            <a:gdLst>
              <a:gd name="connsiteX0" fmla="*/ 436034 w 661577"/>
              <a:gd name="connsiteY0" fmla="*/ 0 h 960970"/>
              <a:gd name="connsiteX1" fmla="*/ 436034 w 661577"/>
              <a:gd name="connsiteY1" fmla="*/ 31343 h 960970"/>
              <a:gd name="connsiteX2" fmla="*/ 436033 w 661577"/>
              <a:gd name="connsiteY2" fmla="*/ 31343 h 960970"/>
              <a:gd name="connsiteX3" fmla="*/ 31342 w 661577"/>
              <a:gd name="connsiteY3" fmla="*/ 436034 h 960970"/>
              <a:gd name="connsiteX4" fmla="*/ 436033 w 661577"/>
              <a:gd name="connsiteY4" fmla="*/ 840725 h 960970"/>
              <a:gd name="connsiteX5" fmla="*/ 436034 w 661577"/>
              <a:gd name="connsiteY5" fmla="*/ 840725 h 960970"/>
              <a:gd name="connsiteX6" fmla="*/ 436034 w 661577"/>
              <a:gd name="connsiteY6" fmla="*/ 840582 h 960970"/>
              <a:gd name="connsiteX7" fmla="*/ 661013 w 661577"/>
              <a:gd name="connsiteY7" fmla="*/ 958769 h 960970"/>
              <a:gd name="connsiteX8" fmla="*/ 661577 w 661577"/>
              <a:gd name="connsiteY8" fmla="*/ 960970 h 960970"/>
              <a:gd name="connsiteX9" fmla="*/ 616261 w 661577"/>
              <a:gd name="connsiteY9" fmla="*/ 960970 h 960970"/>
              <a:gd name="connsiteX10" fmla="*/ 612658 w 661577"/>
              <a:gd name="connsiteY10" fmla="*/ 949974 h 960970"/>
              <a:gd name="connsiteX11" fmla="*/ 436035 w 661577"/>
              <a:gd name="connsiteY11" fmla="*/ 871925 h 960970"/>
              <a:gd name="connsiteX12" fmla="*/ 436034 w 661577"/>
              <a:gd name="connsiteY12" fmla="*/ 871925 h 960970"/>
              <a:gd name="connsiteX13" fmla="*/ 436034 w 661577"/>
              <a:gd name="connsiteY13" fmla="*/ 872068 h 960970"/>
              <a:gd name="connsiteX14" fmla="*/ 0 w 661577"/>
              <a:gd name="connsiteY14" fmla="*/ 436034 h 960970"/>
              <a:gd name="connsiteX15" fmla="*/ 436034 w 661577"/>
              <a:gd name="connsiteY15" fmla="*/ 0 h 960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1577" h="960970">
                <a:moveTo>
                  <a:pt x="436034" y="0"/>
                </a:moveTo>
                <a:lnTo>
                  <a:pt x="436034" y="31343"/>
                </a:lnTo>
                <a:lnTo>
                  <a:pt x="436033" y="31343"/>
                </a:lnTo>
                <a:cubicBezTo>
                  <a:pt x="212528" y="31343"/>
                  <a:pt x="31342" y="212529"/>
                  <a:pt x="31342" y="436034"/>
                </a:cubicBezTo>
                <a:cubicBezTo>
                  <a:pt x="31342" y="659539"/>
                  <a:pt x="212528" y="840725"/>
                  <a:pt x="436033" y="840725"/>
                </a:cubicBezTo>
                <a:lnTo>
                  <a:pt x="436034" y="840725"/>
                </a:lnTo>
                <a:lnTo>
                  <a:pt x="436034" y="840582"/>
                </a:lnTo>
                <a:cubicBezTo>
                  <a:pt x="556441" y="840582"/>
                  <a:pt x="582106" y="879862"/>
                  <a:pt x="661013" y="958769"/>
                </a:cubicBezTo>
                <a:lnTo>
                  <a:pt x="661577" y="960970"/>
                </a:lnTo>
                <a:lnTo>
                  <a:pt x="616261" y="960970"/>
                </a:lnTo>
                <a:lnTo>
                  <a:pt x="612658" y="949974"/>
                </a:lnTo>
                <a:cubicBezTo>
                  <a:pt x="551329" y="895790"/>
                  <a:pt x="547787" y="871925"/>
                  <a:pt x="436035" y="871925"/>
                </a:cubicBezTo>
                <a:lnTo>
                  <a:pt x="436034" y="871925"/>
                </a:lnTo>
                <a:lnTo>
                  <a:pt x="436034" y="872068"/>
                </a:lnTo>
                <a:cubicBezTo>
                  <a:pt x="195219" y="872068"/>
                  <a:pt x="0" y="676849"/>
                  <a:pt x="0" y="436034"/>
                </a:cubicBezTo>
                <a:cubicBezTo>
                  <a:pt x="0" y="195219"/>
                  <a:pt x="195219" y="0"/>
                  <a:pt x="436034" y="0"/>
                </a:cubicBezTo>
                <a:close/>
              </a:path>
            </a:pathLst>
          </a:custGeom>
          <a:solidFill>
            <a:srgbClr val="76C6AF"/>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p>
            <a:pPr algn="ctr">
              <a:lnSpc>
                <a:spcPct val="120000"/>
              </a:lnSpc>
              <a:defRPr/>
            </a:pPr>
            <a:endParaRPr lang="zh-CN" altLang="en-US">
              <a:solidFill>
                <a:srgbClr val="FEFFFF"/>
              </a:solidFill>
              <a:cs typeface="+mn-ea"/>
              <a:sym typeface="+mn-lt"/>
            </a:endParaRPr>
          </a:p>
        </p:txBody>
      </p:sp>
      <p:sp>
        <p:nvSpPr>
          <p:cNvPr id="20" name="MH_Other_9"/>
          <p:cNvSpPr/>
          <p:nvPr>
            <p:custDataLst>
              <p:tags r:id="rId11"/>
            </p:custDataLst>
          </p:nvPr>
        </p:nvSpPr>
        <p:spPr>
          <a:xfrm>
            <a:off x="5942389" y="4559497"/>
            <a:ext cx="102231" cy="102231"/>
          </a:xfrm>
          <a:prstGeom prst="ellipse">
            <a:avLst/>
          </a:prstGeom>
          <a:solidFill>
            <a:srgbClr val="76C6AF"/>
          </a:solidFill>
          <a:ln w="9525">
            <a:solidFill>
              <a:srgbClr val="FEFFFF"/>
            </a:solidFill>
          </a:ln>
        </p:spPr>
        <p:style>
          <a:lnRef idx="2">
            <a:srgbClr val="48A5BD">
              <a:shade val="50000"/>
            </a:srgbClr>
          </a:lnRef>
          <a:fillRef idx="1">
            <a:srgbClr val="48A5BD"/>
          </a:fillRef>
          <a:effectRef idx="0">
            <a:srgbClr val="48A5BD"/>
          </a:effectRef>
          <a:fontRef idx="minor">
            <a:srgbClr val="FFFFFF"/>
          </a:fontRef>
        </p:style>
        <p:txBody>
          <a:bodyPr wrap="square" anchor="ctr">
            <a:normAutofit fontScale="25000" lnSpcReduction="20000"/>
          </a:bodyPr>
          <a:lstStyle/>
          <a:p>
            <a:pPr algn="ctr">
              <a:lnSpc>
                <a:spcPct val="140000"/>
              </a:lnSpc>
              <a:defRPr/>
            </a:pPr>
            <a:endParaRPr lang="zh-CN" altLang="en-US">
              <a:solidFill>
                <a:srgbClr val="FEFFFF"/>
              </a:solidFill>
              <a:cs typeface="+mn-ea"/>
              <a:sym typeface="+mn-lt"/>
            </a:endParaRPr>
          </a:p>
        </p:txBody>
      </p:sp>
      <p:sp>
        <p:nvSpPr>
          <p:cNvPr id="40" name="KSO_Shape"/>
          <p:cNvSpPr/>
          <p:nvPr>
            <p:custDataLst>
              <p:tags r:id="rId12"/>
            </p:custDataLst>
          </p:nvPr>
        </p:nvSpPr>
        <p:spPr>
          <a:xfrm flipH="1">
            <a:off x="5455650" y="3593988"/>
            <a:ext cx="471130" cy="609220"/>
          </a:xfrm>
          <a:custGeom>
            <a:avLst/>
            <a:gdLst/>
            <a:ahLst/>
            <a:cxnLst/>
            <a:rect l="l" t="t" r="r" b="b"/>
            <a:pathLst>
              <a:path w="1259674" h="1629655">
                <a:moveTo>
                  <a:pt x="653835" y="765559"/>
                </a:moveTo>
                <a:lnTo>
                  <a:pt x="605838" y="765559"/>
                </a:lnTo>
                <a:cubicBezTo>
                  <a:pt x="586150" y="765559"/>
                  <a:pt x="570190" y="781519"/>
                  <a:pt x="570190" y="801207"/>
                </a:cubicBezTo>
                <a:lnTo>
                  <a:pt x="570190" y="1594007"/>
                </a:lnTo>
                <a:cubicBezTo>
                  <a:pt x="570190" y="1613695"/>
                  <a:pt x="586150" y="1629655"/>
                  <a:pt x="605838" y="1629655"/>
                </a:cubicBezTo>
                <a:lnTo>
                  <a:pt x="653835" y="1629655"/>
                </a:lnTo>
                <a:cubicBezTo>
                  <a:pt x="673523" y="1629655"/>
                  <a:pt x="689483" y="1613695"/>
                  <a:pt x="689483" y="1594007"/>
                </a:cubicBezTo>
                <a:lnTo>
                  <a:pt x="689483" y="801207"/>
                </a:lnTo>
                <a:cubicBezTo>
                  <a:pt x="689483" y="781519"/>
                  <a:pt x="673523" y="765559"/>
                  <a:pt x="653835" y="765559"/>
                </a:cubicBezTo>
                <a:close/>
                <a:moveTo>
                  <a:pt x="629837" y="293110"/>
                </a:moveTo>
                <a:cubicBezTo>
                  <a:pt x="540228" y="293110"/>
                  <a:pt x="467586" y="365752"/>
                  <a:pt x="467586" y="455361"/>
                </a:cubicBezTo>
                <a:cubicBezTo>
                  <a:pt x="467586" y="544970"/>
                  <a:pt x="540228" y="617612"/>
                  <a:pt x="629837" y="617612"/>
                </a:cubicBezTo>
                <a:cubicBezTo>
                  <a:pt x="719446" y="617612"/>
                  <a:pt x="792088" y="544970"/>
                  <a:pt x="792088" y="455361"/>
                </a:cubicBezTo>
                <a:cubicBezTo>
                  <a:pt x="792088" y="365752"/>
                  <a:pt x="719446" y="293110"/>
                  <a:pt x="629837" y="293110"/>
                </a:cubicBezTo>
                <a:close/>
                <a:moveTo>
                  <a:pt x="373285" y="134938"/>
                </a:moveTo>
                <a:cubicBezTo>
                  <a:pt x="285152" y="213464"/>
                  <a:pt x="230474" y="328028"/>
                  <a:pt x="230474" y="455361"/>
                </a:cubicBezTo>
                <a:cubicBezTo>
                  <a:pt x="230474" y="582697"/>
                  <a:pt x="285152" y="697259"/>
                  <a:pt x="373285" y="775786"/>
                </a:cubicBezTo>
                <a:lnTo>
                  <a:pt x="467586" y="709160"/>
                </a:lnTo>
                <a:cubicBezTo>
                  <a:pt x="391047" y="651060"/>
                  <a:pt x="342389" y="558892"/>
                  <a:pt x="342389" y="455361"/>
                </a:cubicBezTo>
                <a:cubicBezTo>
                  <a:pt x="342389" y="351830"/>
                  <a:pt x="391047" y="259663"/>
                  <a:pt x="467586" y="201563"/>
                </a:cubicBezTo>
                <a:close/>
                <a:moveTo>
                  <a:pt x="886389" y="134938"/>
                </a:moveTo>
                <a:lnTo>
                  <a:pt x="792088" y="201563"/>
                </a:lnTo>
                <a:cubicBezTo>
                  <a:pt x="868627" y="259663"/>
                  <a:pt x="917285" y="351830"/>
                  <a:pt x="917285" y="455361"/>
                </a:cubicBezTo>
                <a:cubicBezTo>
                  <a:pt x="917285" y="558892"/>
                  <a:pt x="868627" y="651060"/>
                  <a:pt x="792088" y="709160"/>
                </a:cubicBezTo>
                <a:lnTo>
                  <a:pt x="886389" y="775786"/>
                </a:lnTo>
                <a:cubicBezTo>
                  <a:pt x="974522" y="697259"/>
                  <a:pt x="1029200" y="582697"/>
                  <a:pt x="1029200" y="455361"/>
                </a:cubicBezTo>
                <a:cubicBezTo>
                  <a:pt x="1029200" y="328028"/>
                  <a:pt x="974522" y="213464"/>
                  <a:pt x="886389" y="134938"/>
                </a:cubicBezTo>
                <a:close/>
                <a:moveTo>
                  <a:pt x="182295" y="0"/>
                </a:moveTo>
                <a:cubicBezTo>
                  <a:pt x="68824" y="118079"/>
                  <a:pt x="0" y="278683"/>
                  <a:pt x="0" y="455362"/>
                </a:cubicBezTo>
                <a:cubicBezTo>
                  <a:pt x="0" y="632040"/>
                  <a:pt x="68824" y="792644"/>
                  <a:pt x="182293" y="910723"/>
                </a:cubicBezTo>
                <a:lnTo>
                  <a:pt x="278466" y="842776"/>
                </a:lnTo>
                <a:cubicBezTo>
                  <a:pt x="179286" y="743646"/>
                  <a:pt x="117943" y="606668"/>
                  <a:pt x="117943" y="455362"/>
                </a:cubicBezTo>
                <a:cubicBezTo>
                  <a:pt x="117943" y="304057"/>
                  <a:pt x="179287" y="167078"/>
                  <a:pt x="278467" y="67947"/>
                </a:cubicBezTo>
                <a:close/>
                <a:moveTo>
                  <a:pt x="1077379" y="0"/>
                </a:moveTo>
                <a:lnTo>
                  <a:pt x="981207" y="67947"/>
                </a:lnTo>
                <a:cubicBezTo>
                  <a:pt x="1080387" y="167078"/>
                  <a:pt x="1141731" y="304057"/>
                  <a:pt x="1141731" y="455362"/>
                </a:cubicBezTo>
                <a:cubicBezTo>
                  <a:pt x="1141731" y="606668"/>
                  <a:pt x="1080388" y="743646"/>
                  <a:pt x="981208" y="842776"/>
                </a:cubicBezTo>
                <a:lnTo>
                  <a:pt x="1077381" y="910723"/>
                </a:lnTo>
                <a:cubicBezTo>
                  <a:pt x="1190850" y="792644"/>
                  <a:pt x="1259674" y="632040"/>
                  <a:pt x="1259674" y="455362"/>
                </a:cubicBezTo>
                <a:cubicBezTo>
                  <a:pt x="1259674" y="278683"/>
                  <a:pt x="1190850" y="118079"/>
                  <a:pt x="1077379" y="0"/>
                </a:cubicBezTo>
                <a:close/>
              </a:path>
            </a:pathLst>
          </a:custGeom>
          <a:solidFill>
            <a:srgbClr val="FFFFFF"/>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微软雅黑" panose="020B0503020204020204" charset="-122"/>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微软雅黑" panose="020B0503020204020204" charset="-122"/>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微软雅黑" panose="020B0503020204020204" charset="-122"/>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微软雅黑" panose="020B0503020204020204" charset="-122"/>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微软雅黑" panose="020B0503020204020204" charset="-122"/>
                <a:cs typeface="+mn-ea"/>
              </a:defRPr>
            </a:lvl5pPr>
            <a:lvl6pPr marL="2286000" algn="l" defTabSz="914400" rtl="0" eaLnBrk="1" latinLnBrk="0" hangingPunct="1">
              <a:defRPr kern="1200">
                <a:solidFill>
                  <a:srgbClr val="FFFFFF"/>
                </a:solidFill>
                <a:latin typeface="Arial" panose="020B0604020202020204" pitchFamily="34" charset="0"/>
                <a:ea typeface="微软雅黑" panose="020B0503020204020204" charset="-122"/>
                <a:cs typeface="+mn-ea"/>
              </a:defRPr>
            </a:lvl6pPr>
            <a:lvl7pPr marL="2743200" algn="l" defTabSz="914400" rtl="0" eaLnBrk="1" latinLnBrk="0" hangingPunct="1">
              <a:defRPr kern="1200">
                <a:solidFill>
                  <a:srgbClr val="FFFFFF"/>
                </a:solidFill>
                <a:latin typeface="Arial" panose="020B0604020202020204" pitchFamily="34" charset="0"/>
                <a:ea typeface="微软雅黑" panose="020B0503020204020204" charset="-122"/>
                <a:cs typeface="+mn-ea"/>
              </a:defRPr>
            </a:lvl7pPr>
            <a:lvl8pPr marL="3200400" algn="l" defTabSz="914400" rtl="0" eaLnBrk="1" latinLnBrk="0" hangingPunct="1">
              <a:defRPr kern="1200">
                <a:solidFill>
                  <a:srgbClr val="FFFFFF"/>
                </a:solidFill>
                <a:latin typeface="Arial" panose="020B0604020202020204" pitchFamily="34" charset="0"/>
                <a:ea typeface="微软雅黑" panose="020B0503020204020204" charset="-122"/>
                <a:cs typeface="+mn-ea"/>
              </a:defRPr>
            </a:lvl8pPr>
            <a:lvl9pPr marL="3657600" algn="l" defTabSz="914400" rtl="0" eaLnBrk="1" latinLnBrk="0" hangingPunct="1">
              <a:defRPr kern="1200">
                <a:solidFill>
                  <a:srgbClr val="FFFFFF"/>
                </a:solidFill>
                <a:latin typeface="Arial" panose="020B0604020202020204" pitchFamily="34" charset="0"/>
                <a:ea typeface="微软雅黑" panose="020B0503020204020204" charset="-122"/>
                <a:cs typeface="+mn-ea"/>
              </a:defRPr>
            </a:lvl9pPr>
          </a:lstStyle>
          <a:p>
            <a:pPr algn="ctr" eaLnBrk="1" hangingPunct="1">
              <a:lnSpc>
                <a:spcPct val="120000"/>
              </a:lnSpc>
              <a:spcBef>
                <a:spcPts val="0"/>
              </a:spcBef>
              <a:spcAft>
                <a:spcPts val="0"/>
              </a:spcAft>
              <a:defRPr/>
            </a:pPr>
            <a:endParaRPr lang="zh-CN" altLang="en-US">
              <a:solidFill>
                <a:srgbClr val="FFFFFF"/>
              </a:solidFill>
              <a:latin typeface="+mn-lt"/>
              <a:ea typeface="+mn-ea"/>
              <a:sym typeface="+mn-lt"/>
            </a:endParaRPr>
          </a:p>
        </p:txBody>
      </p:sp>
      <p:sp>
        <p:nvSpPr>
          <p:cNvPr id="45" name="文本框 14"/>
          <p:cNvSpPr txBox="1">
            <a:spLocks noChangeArrowheads="1"/>
          </p:cNvSpPr>
          <p:nvPr>
            <p:custDataLst>
              <p:tags r:id="rId13"/>
            </p:custDataLst>
          </p:nvPr>
        </p:nvSpPr>
        <p:spPr bwMode="auto">
          <a:xfrm>
            <a:off x="1651956" y="3278105"/>
            <a:ext cx="3492807"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defPPr>
              <a:defRPr lang="zh-CN"/>
            </a:defPPr>
            <a:lvl1pPr>
              <a:lnSpc>
                <a:spcPct val="140000"/>
              </a:lnSpc>
              <a:defRPr sz="1600">
                <a:solidFill>
                  <a:schemeClr val="accent5">
                    <a:lumMod val="75000"/>
                  </a:schemeClr>
                </a:solidFill>
                <a:cs typeface="+mn-ea"/>
              </a:defRPr>
            </a:lvl1pPr>
            <a:lvl2pPr marL="742950" indent="-285750">
              <a:defRPr>
                <a:solidFill>
                  <a:srgbClr val="000000"/>
                </a:solidFill>
                <a:latin typeface="Calibri" panose="020F0502020204030204" pitchFamily="34" charset="0"/>
                <a:ea typeface="宋体" panose="02010600030101010101" pitchFamily="2" charset="-122"/>
              </a:defRPr>
            </a:lvl2pPr>
            <a:lvl3pPr marL="1143000" indent="-228600">
              <a:defRPr>
                <a:solidFill>
                  <a:srgbClr val="000000"/>
                </a:solidFill>
                <a:latin typeface="Calibri" panose="020F0502020204030204" pitchFamily="34" charset="0"/>
                <a:ea typeface="宋体" panose="02010600030101010101" pitchFamily="2" charset="-122"/>
              </a:defRPr>
            </a:lvl3pPr>
            <a:lvl4pPr marL="1600200" indent="-228600">
              <a:defRPr>
                <a:solidFill>
                  <a:srgbClr val="000000"/>
                </a:solidFill>
                <a:latin typeface="Calibri" panose="020F0502020204030204" pitchFamily="34" charset="0"/>
                <a:ea typeface="宋体" panose="02010600030101010101" pitchFamily="2" charset="-122"/>
              </a:defRPr>
            </a:lvl4pPr>
            <a:lvl5pPr marL="2057400" indent="-228600">
              <a:defRPr>
                <a:solidFill>
                  <a:srgbClr val="000000"/>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9pPr>
          </a:lstStyle>
          <a:p>
            <a:r>
              <a:rPr lang="zh-CN" altLang="en-US" dirty="0">
                <a:solidFill>
                  <a:schemeClr val="bg1">
                    <a:lumMod val="50000"/>
                  </a:schemeClr>
                </a:solidFill>
                <a:sym typeface="+mn-lt"/>
              </a:rPr>
              <a:t>夹板的长度和宽度要与骨折的肢体相称，其长度必须超过骨折部的上下两个关节。固定的松紧要合适且牢靠。</a:t>
            </a:r>
          </a:p>
        </p:txBody>
      </p:sp>
      <p:sp>
        <p:nvSpPr>
          <p:cNvPr id="54" name="文本框 53"/>
          <p:cNvSpPr txBox="1"/>
          <p:nvPr>
            <p:custDataLst>
              <p:tags r:id="rId14"/>
            </p:custDataLst>
          </p:nvPr>
        </p:nvSpPr>
        <p:spPr>
          <a:xfrm>
            <a:off x="1321163" y="3875748"/>
            <a:ext cx="413238" cy="400110"/>
          </a:xfrm>
          <a:prstGeom prst="rect">
            <a:avLst/>
          </a:prstGeom>
          <a:noFill/>
        </p:spPr>
        <p:txBody>
          <a:bodyPr wrap="square" rtlCol="0">
            <a:normAutofit fontScale="77500" lnSpcReduction="20000"/>
          </a:bodyPr>
          <a:lstStyle/>
          <a:p>
            <a:pPr>
              <a:lnSpc>
                <a:spcPct val="140000"/>
              </a:lnSpc>
            </a:pPr>
            <a:r>
              <a:rPr lang="zh-CN" altLang="en-US" sz="2000" b="1" dirty="0">
                <a:solidFill>
                  <a:srgbClr val="92D050"/>
                </a:solidFill>
                <a:cs typeface="+mn-ea"/>
                <a:sym typeface="+mn-lt"/>
              </a:rPr>
              <a:t>③</a:t>
            </a:r>
          </a:p>
        </p:txBody>
      </p:sp>
      <p:cxnSp>
        <p:nvCxnSpPr>
          <p:cNvPr id="30" name="MH_Other_19"/>
          <p:cNvCxnSpPr/>
          <p:nvPr>
            <p:custDataLst>
              <p:tags r:id="rId15"/>
            </p:custDataLst>
          </p:nvPr>
        </p:nvCxnSpPr>
        <p:spPr>
          <a:xfrm flipH="1">
            <a:off x="7209941" y="3044149"/>
            <a:ext cx="3240000" cy="0"/>
          </a:xfrm>
          <a:prstGeom prst="line">
            <a:avLst/>
          </a:prstGeom>
          <a:ln>
            <a:solidFill>
              <a:schemeClr val="accent6">
                <a:lumMod val="60000"/>
                <a:lumOff val="40000"/>
              </a:schemeClr>
            </a:solidFill>
            <a:prstDash val="dash"/>
            <a:headEnd type="oval"/>
          </a:ln>
        </p:spPr>
        <p:style>
          <a:lnRef idx="1">
            <a:srgbClr val="48A5BD"/>
          </a:lnRef>
          <a:fillRef idx="0">
            <a:srgbClr val="48A5BD"/>
          </a:fillRef>
          <a:effectRef idx="0">
            <a:srgbClr val="48A5BD"/>
          </a:effectRef>
          <a:fontRef idx="minor">
            <a:srgbClr val="000000"/>
          </a:fontRef>
        </p:style>
      </p:cxnSp>
      <p:sp>
        <p:nvSpPr>
          <p:cNvPr id="15" name="MH_Other_4"/>
          <p:cNvSpPr/>
          <p:nvPr>
            <p:custDataLst>
              <p:tags r:id="rId16"/>
            </p:custDataLst>
          </p:nvPr>
        </p:nvSpPr>
        <p:spPr>
          <a:xfrm flipH="1">
            <a:off x="6126847" y="2519329"/>
            <a:ext cx="971192" cy="973414"/>
          </a:xfrm>
          <a:prstGeom prst="ellipse">
            <a:avLst/>
          </a:prstGeom>
          <a:solidFill>
            <a:schemeClr val="accent6">
              <a:lumMod val="60000"/>
              <a:lumOff val="40000"/>
            </a:schemeClr>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p>
            <a:pPr algn="ctr">
              <a:lnSpc>
                <a:spcPct val="120000"/>
              </a:lnSpc>
              <a:defRPr/>
            </a:pPr>
            <a:endParaRPr lang="zh-CN" altLang="en-US" sz="2000" dirty="0">
              <a:solidFill>
                <a:srgbClr val="FEFFFF"/>
              </a:solidFill>
              <a:cs typeface="+mn-ea"/>
              <a:sym typeface="+mn-lt"/>
            </a:endParaRPr>
          </a:p>
        </p:txBody>
      </p:sp>
      <p:sp>
        <p:nvSpPr>
          <p:cNvPr id="16" name="MH_Other_5"/>
          <p:cNvSpPr/>
          <p:nvPr>
            <p:custDataLst>
              <p:tags r:id="rId17"/>
            </p:custDataLst>
          </p:nvPr>
        </p:nvSpPr>
        <p:spPr>
          <a:xfrm flipH="1">
            <a:off x="6295750" y="2394874"/>
            <a:ext cx="926744" cy="1346778"/>
          </a:xfrm>
          <a:custGeom>
            <a:avLst/>
            <a:gdLst>
              <a:gd name="connsiteX0" fmla="*/ 436034 w 661577"/>
              <a:gd name="connsiteY0" fmla="*/ 0 h 960970"/>
              <a:gd name="connsiteX1" fmla="*/ 436034 w 661577"/>
              <a:gd name="connsiteY1" fmla="*/ 31343 h 960970"/>
              <a:gd name="connsiteX2" fmla="*/ 436033 w 661577"/>
              <a:gd name="connsiteY2" fmla="*/ 31343 h 960970"/>
              <a:gd name="connsiteX3" fmla="*/ 31342 w 661577"/>
              <a:gd name="connsiteY3" fmla="*/ 436034 h 960970"/>
              <a:gd name="connsiteX4" fmla="*/ 436033 w 661577"/>
              <a:gd name="connsiteY4" fmla="*/ 840725 h 960970"/>
              <a:gd name="connsiteX5" fmla="*/ 436034 w 661577"/>
              <a:gd name="connsiteY5" fmla="*/ 840725 h 960970"/>
              <a:gd name="connsiteX6" fmla="*/ 436034 w 661577"/>
              <a:gd name="connsiteY6" fmla="*/ 840582 h 960970"/>
              <a:gd name="connsiteX7" fmla="*/ 661013 w 661577"/>
              <a:gd name="connsiteY7" fmla="*/ 958769 h 960970"/>
              <a:gd name="connsiteX8" fmla="*/ 661577 w 661577"/>
              <a:gd name="connsiteY8" fmla="*/ 960970 h 960970"/>
              <a:gd name="connsiteX9" fmla="*/ 616261 w 661577"/>
              <a:gd name="connsiteY9" fmla="*/ 960970 h 960970"/>
              <a:gd name="connsiteX10" fmla="*/ 612658 w 661577"/>
              <a:gd name="connsiteY10" fmla="*/ 949974 h 960970"/>
              <a:gd name="connsiteX11" fmla="*/ 436035 w 661577"/>
              <a:gd name="connsiteY11" fmla="*/ 871925 h 960970"/>
              <a:gd name="connsiteX12" fmla="*/ 436034 w 661577"/>
              <a:gd name="connsiteY12" fmla="*/ 871925 h 960970"/>
              <a:gd name="connsiteX13" fmla="*/ 436034 w 661577"/>
              <a:gd name="connsiteY13" fmla="*/ 872068 h 960970"/>
              <a:gd name="connsiteX14" fmla="*/ 0 w 661577"/>
              <a:gd name="connsiteY14" fmla="*/ 436034 h 960970"/>
              <a:gd name="connsiteX15" fmla="*/ 436034 w 661577"/>
              <a:gd name="connsiteY15" fmla="*/ 0 h 960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1577" h="960970">
                <a:moveTo>
                  <a:pt x="436034" y="0"/>
                </a:moveTo>
                <a:lnTo>
                  <a:pt x="436034" y="31343"/>
                </a:lnTo>
                <a:lnTo>
                  <a:pt x="436033" y="31343"/>
                </a:lnTo>
                <a:cubicBezTo>
                  <a:pt x="212528" y="31343"/>
                  <a:pt x="31342" y="212529"/>
                  <a:pt x="31342" y="436034"/>
                </a:cubicBezTo>
                <a:cubicBezTo>
                  <a:pt x="31342" y="659539"/>
                  <a:pt x="212528" y="840725"/>
                  <a:pt x="436033" y="840725"/>
                </a:cubicBezTo>
                <a:lnTo>
                  <a:pt x="436034" y="840725"/>
                </a:lnTo>
                <a:lnTo>
                  <a:pt x="436034" y="840582"/>
                </a:lnTo>
                <a:cubicBezTo>
                  <a:pt x="556441" y="840582"/>
                  <a:pt x="582106" y="879862"/>
                  <a:pt x="661013" y="958769"/>
                </a:cubicBezTo>
                <a:lnTo>
                  <a:pt x="661577" y="960970"/>
                </a:lnTo>
                <a:lnTo>
                  <a:pt x="616261" y="960970"/>
                </a:lnTo>
                <a:lnTo>
                  <a:pt x="612658" y="949974"/>
                </a:lnTo>
                <a:cubicBezTo>
                  <a:pt x="551329" y="895790"/>
                  <a:pt x="547787" y="871925"/>
                  <a:pt x="436035" y="871925"/>
                </a:cubicBezTo>
                <a:lnTo>
                  <a:pt x="436034" y="871925"/>
                </a:lnTo>
                <a:lnTo>
                  <a:pt x="436034" y="872068"/>
                </a:lnTo>
                <a:cubicBezTo>
                  <a:pt x="195219" y="872068"/>
                  <a:pt x="0" y="676849"/>
                  <a:pt x="0" y="436034"/>
                </a:cubicBezTo>
                <a:cubicBezTo>
                  <a:pt x="0" y="195219"/>
                  <a:pt x="195219" y="0"/>
                  <a:pt x="436034" y="0"/>
                </a:cubicBezTo>
                <a:close/>
              </a:path>
            </a:pathLst>
          </a:custGeom>
          <a:solidFill>
            <a:schemeClr val="accent6">
              <a:lumMod val="60000"/>
              <a:lumOff val="40000"/>
            </a:schemeClr>
          </a:solidFill>
          <a:ln>
            <a:noFill/>
          </a:ln>
        </p:spPr>
        <p:style>
          <a:lnRef idx="2">
            <a:srgbClr val="48A5BD">
              <a:shade val="50000"/>
            </a:srgbClr>
          </a:lnRef>
          <a:fillRef idx="1">
            <a:srgbClr val="48A5BD"/>
          </a:fillRef>
          <a:effectRef idx="0">
            <a:srgbClr val="48A5BD"/>
          </a:effectRef>
          <a:fontRef idx="minor">
            <a:srgbClr val="FFFFFF"/>
          </a:fontRef>
        </p:style>
        <p:txBody>
          <a:bodyPr wrap="square" anchor="ctr">
            <a:normAutofit/>
          </a:bodyPr>
          <a:lstStyle/>
          <a:p>
            <a:pPr algn="ctr">
              <a:lnSpc>
                <a:spcPct val="120000"/>
              </a:lnSpc>
              <a:defRPr/>
            </a:pPr>
            <a:endParaRPr lang="zh-CN" altLang="en-US">
              <a:solidFill>
                <a:srgbClr val="FEFFFF"/>
              </a:solidFill>
              <a:cs typeface="+mn-ea"/>
              <a:sym typeface="+mn-lt"/>
            </a:endParaRPr>
          </a:p>
        </p:txBody>
      </p:sp>
      <p:sp>
        <p:nvSpPr>
          <p:cNvPr id="17" name="MH_Other_6"/>
          <p:cNvSpPr/>
          <p:nvPr>
            <p:custDataLst>
              <p:tags r:id="rId18"/>
            </p:custDataLst>
          </p:nvPr>
        </p:nvSpPr>
        <p:spPr>
          <a:xfrm flipH="1">
            <a:off x="6266860" y="3714983"/>
            <a:ext cx="102231" cy="102231"/>
          </a:xfrm>
          <a:prstGeom prst="ellipse">
            <a:avLst/>
          </a:prstGeom>
          <a:solidFill>
            <a:schemeClr val="accent6">
              <a:lumMod val="60000"/>
              <a:lumOff val="40000"/>
            </a:schemeClr>
          </a:solidFill>
          <a:ln w="9525">
            <a:solidFill>
              <a:srgbClr val="FEFFFF"/>
            </a:solidFill>
          </a:ln>
        </p:spPr>
        <p:style>
          <a:lnRef idx="2">
            <a:srgbClr val="48A5BD">
              <a:shade val="50000"/>
            </a:srgbClr>
          </a:lnRef>
          <a:fillRef idx="1">
            <a:srgbClr val="48A5BD"/>
          </a:fillRef>
          <a:effectRef idx="0">
            <a:srgbClr val="48A5BD"/>
          </a:effectRef>
          <a:fontRef idx="minor">
            <a:srgbClr val="FFFFFF"/>
          </a:fontRef>
        </p:style>
        <p:txBody>
          <a:bodyPr wrap="square" anchor="ctr">
            <a:normAutofit fontScale="25000" lnSpcReduction="20000"/>
          </a:bodyPr>
          <a:lstStyle/>
          <a:p>
            <a:pPr algn="ctr">
              <a:lnSpc>
                <a:spcPct val="140000"/>
              </a:lnSpc>
              <a:defRPr/>
            </a:pPr>
            <a:endParaRPr lang="zh-CN" altLang="en-US">
              <a:solidFill>
                <a:srgbClr val="FEFFFF"/>
              </a:solidFill>
              <a:cs typeface="+mn-ea"/>
              <a:sym typeface="+mn-lt"/>
            </a:endParaRPr>
          </a:p>
        </p:txBody>
      </p:sp>
      <p:sp>
        <p:nvSpPr>
          <p:cNvPr id="39" name="KSO_Shape"/>
          <p:cNvSpPr/>
          <p:nvPr>
            <p:custDataLst>
              <p:tags r:id="rId19"/>
            </p:custDataLst>
          </p:nvPr>
        </p:nvSpPr>
        <p:spPr bwMode="auto">
          <a:xfrm>
            <a:off x="6363046" y="2765110"/>
            <a:ext cx="507634" cy="493252"/>
          </a:xfrm>
          <a:custGeom>
            <a:avLst/>
            <a:gdLst>
              <a:gd name="T0" fmla="*/ 647115728 w 5608"/>
              <a:gd name="T1" fmla="*/ 107108861 h 5444"/>
              <a:gd name="T2" fmla="*/ 482682772 w 5608"/>
              <a:gd name="T3" fmla="*/ 308963069 h 5444"/>
              <a:gd name="T4" fmla="*/ 482682772 w 5608"/>
              <a:gd name="T5" fmla="*/ 529535615 h 5444"/>
              <a:gd name="T6" fmla="*/ 644346208 w 5608"/>
              <a:gd name="T7" fmla="*/ 535543626 h 5444"/>
              <a:gd name="T8" fmla="*/ 640769238 w 5608"/>
              <a:gd name="T9" fmla="*/ 552412978 h 5444"/>
              <a:gd name="T10" fmla="*/ 635345695 w 5608"/>
              <a:gd name="T11" fmla="*/ 567664894 h 5444"/>
              <a:gd name="T12" fmla="*/ 628191414 w 5608"/>
              <a:gd name="T13" fmla="*/ 581299033 h 5444"/>
              <a:gd name="T14" fmla="*/ 619537048 w 5608"/>
              <a:gd name="T15" fmla="*/ 593199791 h 5444"/>
              <a:gd name="T16" fmla="*/ 609382596 w 5608"/>
              <a:gd name="T17" fmla="*/ 603598716 h 5444"/>
              <a:gd name="T18" fmla="*/ 598305198 w 5608"/>
              <a:gd name="T19" fmla="*/ 612148996 h 5444"/>
              <a:gd name="T20" fmla="*/ 585958366 w 5608"/>
              <a:gd name="T21" fmla="*/ 618966235 h 5444"/>
              <a:gd name="T22" fmla="*/ 572918899 w 5608"/>
              <a:gd name="T23" fmla="*/ 624165358 h 5444"/>
              <a:gd name="T24" fmla="*/ 559187477 w 5608"/>
              <a:gd name="T25" fmla="*/ 627400572 h 5444"/>
              <a:gd name="T26" fmla="*/ 544994072 w 5608"/>
              <a:gd name="T27" fmla="*/ 628902744 h 5444"/>
              <a:gd name="T28" fmla="*/ 106852564 w 5608"/>
              <a:gd name="T29" fmla="*/ 629018348 h 5444"/>
              <a:gd name="T30" fmla="*/ 90582274 w 5608"/>
              <a:gd name="T31" fmla="*/ 627862988 h 5444"/>
              <a:gd name="T32" fmla="*/ 75119775 w 5608"/>
              <a:gd name="T33" fmla="*/ 624165358 h 5444"/>
              <a:gd name="T34" fmla="*/ 60580563 w 5608"/>
              <a:gd name="T35" fmla="*/ 618388215 h 5444"/>
              <a:gd name="T36" fmla="*/ 47079792 w 5608"/>
              <a:gd name="T37" fmla="*/ 610646823 h 5444"/>
              <a:gd name="T38" fmla="*/ 35079108 w 5608"/>
              <a:gd name="T39" fmla="*/ 601172391 h 5444"/>
              <a:gd name="T40" fmla="*/ 24347517 w 5608"/>
              <a:gd name="T41" fmla="*/ 589964577 h 5444"/>
              <a:gd name="T42" fmla="*/ 15462499 w 5608"/>
              <a:gd name="T43" fmla="*/ 577254931 h 5444"/>
              <a:gd name="T44" fmla="*/ 8308219 w 5608"/>
              <a:gd name="T45" fmla="*/ 563505188 h 5444"/>
              <a:gd name="T46" fmla="*/ 3230823 w 5608"/>
              <a:gd name="T47" fmla="*/ 548600084 h 5444"/>
              <a:gd name="T48" fmla="*/ 461643 w 5608"/>
              <a:gd name="T49" fmla="*/ 532770829 h 5444"/>
              <a:gd name="T50" fmla="*/ 0 w 5608"/>
              <a:gd name="T51" fmla="*/ 107108861 h 5444"/>
              <a:gd name="T52" fmla="*/ 461643 w 5608"/>
              <a:gd name="T53" fmla="*/ 96247520 h 5444"/>
              <a:gd name="T54" fmla="*/ 3230823 w 5608"/>
              <a:gd name="T55" fmla="*/ 80418264 h 5444"/>
              <a:gd name="T56" fmla="*/ 8308219 w 5608"/>
              <a:gd name="T57" fmla="*/ 65513161 h 5444"/>
              <a:gd name="T58" fmla="*/ 15462499 w 5608"/>
              <a:gd name="T59" fmla="*/ 51763418 h 5444"/>
              <a:gd name="T60" fmla="*/ 24347517 w 5608"/>
              <a:gd name="T61" fmla="*/ 39169375 h 5444"/>
              <a:gd name="T62" fmla="*/ 35079108 w 5608"/>
              <a:gd name="T63" fmla="*/ 27961562 h 5444"/>
              <a:gd name="T64" fmla="*/ 47079792 w 5608"/>
              <a:gd name="T65" fmla="*/ 18486789 h 5444"/>
              <a:gd name="T66" fmla="*/ 60580563 w 5608"/>
              <a:gd name="T67" fmla="*/ 10745397 h 5444"/>
              <a:gd name="T68" fmla="*/ 75119775 w 5608"/>
              <a:gd name="T69" fmla="*/ 4968254 h 5444"/>
              <a:gd name="T70" fmla="*/ 90582274 w 5608"/>
              <a:gd name="T71" fmla="*/ 1386569 h 5444"/>
              <a:gd name="T72" fmla="*/ 106852564 w 5608"/>
              <a:gd name="T73" fmla="*/ 0 h 5444"/>
              <a:gd name="T74" fmla="*/ 134085096 w 5608"/>
              <a:gd name="T75" fmla="*/ 56847276 h 5444"/>
              <a:gd name="T76" fmla="*/ 508069071 w 5608"/>
              <a:gd name="T77" fmla="*/ 56847276 h 5444"/>
              <a:gd name="T78" fmla="*/ 190280558 w 5608"/>
              <a:gd name="T79" fmla="*/ 90355113 h 5444"/>
              <a:gd name="T80" fmla="*/ 273708552 w 5608"/>
              <a:gd name="T81" fmla="*/ 90355113 h 5444"/>
              <a:gd name="T82" fmla="*/ 64388524 w 5608"/>
              <a:gd name="T83" fmla="*/ 565700645 h 5444"/>
              <a:gd name="T84" fmla="*/ 64388524 w 5608"/>
              <a:gd name="T85" fmla="*/ 498454444 h 54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08" h="5444">
                <a:moveTo>
                  <a:pt x="926" y="0"/>
                </a:moveTo>
                <a:lnTo>
                  <a:pt x="4681" y="0"/>
                </a:lnTo>
                <a:lnTo>
                  <a:pt x="5608" y="927"/>
                </a:lnTo>
                <a:lnTo>
                  <a:pt x="5608" y="3234"/>
                </a:lnTo>
                <a:lnTo>
                  <a:pt x="4183" y="3234"/>
                </a:lnTo>
                <a:lnTo>
                  <a:pt x="4183" y="2674"/>
                </a:lnTo>
                <a:lnTo>
                  <a:pt x="2679" y="3899"/>
                </a:lnTo>
                <a:lnTo>
                  <a:pt x="4183" y="5123"/>
                </a:lnTo>
                <a:lnTo>
                  <a:pt x="4183" y="4583"/>
                </a:lnTo>
                <a:lnTo>
                  <a:pt x="5589" y="4583"/>
                </a:lnTo>
                <a:lnTo>
                  <a:pt x="5584" y="4635"/>
                </a:lnTo>
                <a:lnTo>
                  <a:pt x="5575" y="4685"/>
                </a:lnTo>
                <a:lnTo>
                  <a:pt x="5565" y="4734"/>
                </a:lnTo>
                <a:lnTo>
                  <a:pt x="5553" y="4781"/>
                </a:lnTo>
                <a:lnTo>
                  <a:pt x="5539" y="4827"/>
                </a:lnTo>
                <a:lnTo>
                  <a:pt x="5523" y="4871"/>
                </a:lnTo>
                <a:lnTo>
                  <a:pt x="5506" y="4913"/>
                </a:lnTo>
                <a:lnTo>
                  <a:pt x="5487" y="4955"/>
                </a:lnTo>
                <a:lnTo>
                  <a:pt x="5467" y="4994"/>
                </a:lnTo>
                <a:lnTo>
                  <a:pt x="5444" y="5031"/>
                </a:lnTo>
                <a:lnTo>
                  <a:pt x="5421" y="5067"/>
                </a:lnTo>
                <a:lnTo>
                  <a:pt x="5395" y="5103"/>
                </a:lnTo>
                <a:lnTo>
                  <a:pt x="5369" y="5134"/>
                </a:lnTo>
                <a:lnTo>
                  <a:pt x="5341" y="5166"/>
                </a:lnTo>
                <a:lnTo>
                  <a:pt x="5312" y="5196"/>
                </a:lnTo>
                <a:lnTo>
                  <a:pt x="5281" y="5224"/>
                </a:lnTo>
                <a:lnTo>
                  <a:pt x="5251" y="5251"/>
                </a:lnTo>
                <a:lnTo>
                  <a:pt x="5218" y="5275"/>
                </a:lnTo>
                <a:lnTo>
                  <a:pt x="5185" y="5298"/>
                </a:lnTo>
                <a:lnTo>
                  <a:pt x="5151" y="5320"/>
                </a:lnTo>
                <a:lnTo>
                  <a:pt x="5114" y="5339"/>
                </a:lnTo>
                <a:lnTo>
                  <a:pt x="5078" y="5357"/>
                </a:lnTo>
                <a:lnTo>
                  <a:pt x="5041" y="5374"/>
                </a:lnTo>
                <a:lnTo>
                  <a:pt x="5004" y="5388"/>
                </a:lnTo>
                <a:lnTo>
                  <a:pt x="4965" y="5402"/>
                </a:lnTo>
                <a:lnTo>
                  <a:pt x="4926" y="5412"/>
                </a:lnTo>
                <a:lnTo>
                  <a:pt x="4887" y="5422"/>
                </a:lnTo>
                <a:lnTo>
                  <a:pt x="4846" y="5430"/>
                </a:lnTo>
                <a:lnTo>
                  <a:pt x="4806" y="5436"/>
                </a:lnTo>
                <a:lnTo>
                  <a:pt x="4764" y="5440"/>
                </a:lnTo>
                <a:lnTo>
                  <a:pt x="4723" y="5443"/>
                </a:lnTo>
                <a:lnTo>
                  <a:pt x="4681" y="5444"/>
                </a:lnTo>
                <a:lnTo>
                  <a:pt x="926" y="5444"/>
                </a:lnTo>
                <a:lnTo>
                  <a:pt x="879" y="5443"/>
                </a:lnTo>
                <a:lnTo>
                  <a:pt x="832" y="5439"/>
                </a:lnTo>
                <a:lnTo>
                  <a:pt x="785" y="5434"/>
                </a:lnTo>
                <a:lnTo>
                  <a:pt x="739" y="5425"/>
                </a:lnTo>
                <a:lnTo>
                  <a:pt x="695" y="5414"/>
                </a:lnTo>
                <a:lnTo>
                  <a:pt x="651" y="5402"/>
                </a:lnTo>
                <a:lnTo>
                  <a:pt x="608" y="5388"/>
                </a:lnTo>
                <a:lnTo>
                  <a:pt x="566" y="5371"/>
                </a:lnTo>
                <a:lnTo>
                  <a:pt x="525" y="5352"/>
                </a:lnTo>
                <a:lnTo>
                  <a:pt x="485" y="5331"/>
                </a:lnTo>
                <a:lnTo>
                  <a:pt x="447" y="5309"/>
                </a:lnTo>
                <a:lnTo>
                  <a:pt x="408" y="5285"/>
                </a:lnTo>
                <a:lnTo>
                  <a:pt x="372" y="5259"/>
                </a:lnTo>
                <a:lnTo>
                  <a:pt x="337" y="5231"/>
                </a:lnTo>
                <a:lnTo>
                  <a:pt x="304" y="5203"/>
                </a:lnTo>
                <a:lnTo>
                  <a:pt x="271" y="5172"/>
                </a:lnTo>
                <a:lnTo>
                  <a:pt x="240" y="5140"/>
                </a:lnTo>
                <a:lnTo>
                  <a:pt x="211" y="5106"/>
                </a:lnTo>
                <a:lnTo>
                  <a:pt x="184" y="5071"/>
                </a:lnTo>
                <a:lnTo>
                  <a:pt x="158" y="5034"/>
                </a:lnTo>
                <a:lnTo>
                  <a:pt x="134" y="4996"/>
                </a:lnTo>
                <a:lnTo>
                  <a:pt x="111" y="4958"/>
                </a:lnTo>
                <a:lnTo>
                  <a:pt x="91" y="4917"/>
                </a:lnTo>
                <a:lnTo>
                  <a:pt x="72" y="4877"/>
                </a:lnTo>
                <a:lnTo>
                  <a:pt x="56" y="4834"/>
                </a:lnTo>
                <a:lnTo>
                  <a:pt x="41" y="4792"/>
                </a:lnTo>
                <a:lnTo>
                  <a:pt x="28" y="4748"/>
                </a:lnTo>
                <a:lnTo>
                  <a:pt x="18" y="4703"/>
                </a:lnTo>
                <a:lnTo>
                  <a:pt x="10" y="4658"/>
                </a:lnTo>
                <a:lnTo>
                  <a:pt x="4" y="4611"/>
                </a:lnTo>
                <a:lnTo>
                  <a:pt x="1" y="4564"/>
                </a:lnTo>
                <a:lnTo>
                  <a:pt x="0" y="4517"/>
                </a:lnTo>
                <a:lnTo>
                  <a:pt x="0" y="927"/>
                </a:lnTo>
                <a:lnTo>
                  <a:pt x="1" y="880"/>
                </a:lnTo>
                <a:lnTo>
                  <a:pt x="4" y="833"/>
                </a:lnTo>
                <a:lnTo>
                  <a:pt x="10" y="787"/>
                </a:lnTo>
                <a:lnTo>
                  <a:pt x="18" y="741"/>
                </a:lnTo>
                <a:lnTo>
                  <a:pt x="28" y="696"/>
                </a:lnTo>
                <a:lnTo>
                  <a:pt x="41" y="653"/>
                </a:lnTo>
                <a:lnTo>
                  <a:pt x="56" y="610"/>
                </a:lnTo>
                <a:lnTo>
                  <a:pt x="72" y="567"/>
                </a:lnTo>
                <a:lnTo>
                  <a:pt x="91" y="527"/>
                </a:lnTo>
                <a:lnTo>
                  <a:pt x="111" y="486"/>
                </a:lnTo>
                <a:lnTo>
                  <a:pt x="134" y="448"/>
                </a:lnTo>
                <a:lnTo>
                  <a:pt x="158" y="410"/>
                </a:lnTo>
                <a:lnTo>
                  <a:pt x="184" y="374"/>
                </a:lnTo>
                <a:lnTo>
                  <a:pt x="211" y="339"/>
                </a:lnTo>
                <a:lnTo>
                  <a:pt x="240" y="306"/>
                </a:lnTo>
                <a:lnTo>
                  <a:pt x="271" y="273"/>
                </a:lnTo>
                <a:lnTo>
                  <a:pt x="304" y="242"/>
                </a:lnTo>
                <a:lnTo>
                  <a:pt x="337" y="213"/>
                </a:lnTo>
                <a:lnTo>
                  <a:pt x="372" y="185"/>
                </a:lnTo>
                <a:lnTo>
                  <a:pt x="408" y="160"/>
                </a:lnTo>
                <a:lnTo>
                  <a:pt x="447" y="135"/>
                </a:lnTo>
                <a:lnTo>
                  <a:pt x="485" y="113"/>
                </a:lnTo>
                <a:lnTo>
                  <a:pt x="525" y="93"/>
                </a:lnTo>
                <a:lnTo>
                  <a:pt x="566" y="74"/>
                </a:lnTo>
                <a:lnTo>
                  <a:pt x="608" y="58"/>
                </a:lnTo>
                <a:lnTo>
                  <a:pt x="651" y="43"/>
                </a:lnTo>
                <a:lnTo>
                  <a:pt x="695" y="30"/>
                </a:lnTo>
                <a:lnTo>
                  <a:pt x="739" y="19"/>
                </a:lnTo>
                <a:lnTo>
                  <a:pt x="785" y="12"/>
                </a:lnTo>
                <a:lnTo>
                  <a:pt x="832" y="5"/>
                </a:lnTo>
                <a:lnTo>
                  <a:pt x="879" y="2"/>
                </a:lnTo>
                <a:lnTo>
                  <a:pt x="926" y="0"/>
                </a:lnTo>
                <a:close/>
                <a:moveTo>
                  <a:pt x="4403" y="492"/>
                </a:moveTo>
                <a:lnTo>
                  <a:pt x="1162" y="492"/>
                </a:lnTo>
                <a:lnTo>
                  <a:pt x="1162" y="2201"/>
                </a:lnTo>
                <a:lnTo>
                  <a:pt x="4403" y="2201"/>
                </a:lnTo>
                <a:lnTo>
                  <a:pt x="4403" y="492"/>
                </a:lnTo>
                <a:close/>
                <a:moveTo>
                  <a:pt x="2372" y="782"/>
                </a:moveTo>
                <a:lnTo>
                  <a:pt x="1649" y="782"/>
                </a:lnTo>
                <a:lnTo>
                  <a:pt x="1649" y="1856"/>
                </a:lnTo>
                <a:lnTo>
                  <a:pt x="2372" y="1856"/>
                </a:lnTo>
                <a:lnTo>
                  <a:pt x="2372" y="782"/>
                </a:lnTo>
                <a:close/>
                <a:moveTo>
                  <a:pt x="558" y="4314"/>
                </a:moveTo>
                <a:lnTo>
                  <a:pt x="558" y="4896"/>
                </a:lnTo>
                <a:lnTo>
                  <a:pt x="1093" y="4896"/>
                </a:lnTo>
                <a:lnTo>
                  <a:pt x="1093" y="4314"/>
                </a:lnTo>
                <a:lnTo>
                  <a:pt x="558" y="4314"/>
                </a:lnTo>
                <a:close/>
              </a:path>
            </a:pathLst>
          </a:custGeom>
          <a:solidFill>
            <a:srgbClr val="FFFFFF"/>
          </a:solidFill>
          <a:ln>
            <a:noFill/>
          </a:ln>
        </p:spPr>
        <p:txBody>
          <a:bodyPr wrap="square" anchor="ctr">
            <a:normAutofit/>
          </a:bodyPr>
          <a:lstStyle>
            <a:defPPr>
              <a:defRPr lang="zh-CN"/>
            </a:defPPr>
            <a:lvl1pPr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1pPr>
            <a:lvl2pPr marL="4572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2pPr>
            <a:lvl3pPr marL="9144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3pPr>
            <a:lvl4pPr marL="13716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4pPr>
            <a:lvl5pPr marL="1828800" algn="l" rtl="0" eaLnBrk="0" fontAlgn="base" hangingPunct="0">
              <a:spcBef>
                <a:spcPct val="0"/>
              </a:spcBef>
              <a:spcAft>
                <a:spcPct val="0"/>
              </a:spcAft>
              <a:defRPr kern="1200">
                <a:solidFill>
                  <a:srgbClr val="000000"/>
                </a:solidFill>
                <a:latin typeface="Calibri" panose="020F0502020204030204" pitchFamily="34" charset="0"/>
                <a:ea typeface="宋体" panose="02010600030101010101" pitchFamily="2" charset="-122"/>
                <a:cs typeface="+mn-ea"/>
              </a:defRPr>
            </a:lvl5pPr>
            <a:lvl6pPr marL="22860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6pPr>
            <a:lvl7pPr marL="27432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7pPr>
            <a:lvl8pPr marL="32004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8pPr>
            <a:lvl9pPr marL="3657600" algn="l" defTabSz="914400" rtl="0" eaLnBrk="1" latinLnBrk="0" hangingPunct="1">
              <a:defRPr kern="1200">
                <a:solidFill>
                  <a:srgbClr val="000000"/>
                </a:solidFill>
                <a:latin typeface="Calibri" panose="020F0502020204030204" pitchFamily="34" charset="0"/>
                <a:ea typeface="宋体" panose="02010600030101010101" pitchFamily="2" charset="-122"/>
                <a:cs typeface="+mn-ea"/>
              </a:defRPr>
            </a:lvl9pPr>
          </a:lstStyle>
          <a:p>
            <a:pPr>
              <a:lnSpc>
                <a:spcPct val="130000"/>
              </a:lnSpc>
            </a:pPr>
            <a:endParaRPr lang="zh-CN" altLang="en-US">
              <a:latin typeface="+mn-lt"/>
              <a:ea typeface="+mn-ea"/>
              <a:sym typeface="+mn-lt"/>
            </a:endParaRPr>
          </a:p>
        </p:txBody>
      </p:sp>
      <p:sp>
        <p:nvSpPr>
          <p:cNvPr id="49" name="文本框 14"/>
          <p:cNvSpPr txBox="1">
            <a:spLocks noChangeArrowheads="1"/>
          </p:cNvSpPr>
          <p:nvPr>
            <p:custDataLst>
              <p:tags r:id="rId20"/>
            </p:custDataLst>
          </p:nvPr>
        </p:nvSpPr>
        <p:spPr bwMode="auto">
          <a:xfrm>
            <a:off x="7133251" y="2414946"/>
            <a:ext cx="3406412" cy="43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Autofit/>
          </a:bodyPr>
          <a:lstStyle>
            <a:defPPr>
              <a:defRPr lang="zh-CN"/>
            </a:defPPr>
            <a:lvl1pPr>
              <a:lnSpc>
                <a:spcPct val="140000"/>
              </a:lnSpc>
              <a:defRPr sz="1600">
                <a:solidFill>
                  <a:schemeClr val="accent5">
                    <a:lumMod val="75000"/>
                  </a:schemeClr>
                </a:solidFill>
                <a:cs typeface="+mn-ea"/>
              </a:defRPr>
            </a:lvl1pPr>
            <a:lvl2pPr marL="742950" indent="-285750">
              <a:defRPr>
                <a:solidFill>
                  <a:srgbClr val="000000"/>
                </a:solidFill>
                <a:latin typeface="Calibri" panose="020F0502020204030204" pitchFamily="34" charset="0"/>
                <a:ea typeface="宋体" panose="02010600030101010101" pitchFamily="2" charset="-122"/>
              </a:defRPr>
            </a:lvl2pPr>
            <a:lvl3pPr marL="1143000" indent="-228600">
              <a:defRPr>
                <a:solidFill>
                  <a:srgbClr val="000000"/>
                </a:solidFill>
                <a:latin typeface="Calibri" panose="020F0502020204030204" pitchFamily="34" charset="0"/>
                <a:ea typeface="宋体" panose="02010600030101010101" pitchFamily="2" charset="-122"/>
              </a:defRPr>
            </a:lvl3pPr>
            <a:lvl4pPr marL="1600200" indent="-228600">
              <a:defRPr>
                <a:solidFill>
                  <a:srgbClr val="000000"/>
                </a:solidFill>
                <a:latin typeface="Calibri" panose="020F0502020204030204" pitchFamily="34" charset="0"/>
                <a:ea typeface="宋体" panose="02010600030101010101" pitchFamily="2" charset="-122"/>
              </a:defRPr>
            </a:lvl4pPr>
            <a:lvl5pPr marL="2057400" indent="-228600">
              <a:defRPr>
                <a:solidFill>
                  <a:srgbClr val="000000"/>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rgbClr val="000000"/>
                </a:solidFill>
                <a:latin typeface="Calibri" panose="020F0502020204030204" pitchFamily="34" charset="0"/>
                <a:ea typeface="宋体" panose="02010600030101010101" pitchFamily="2" charset="-122"/>
              </a:defRPr>
            </a:lvl9pPr>
          </a:lstStyle>
          <a:p>
            <a:pPr algn="r"/>
            <a:r>
              <a:rPr lang="zh-CN" altLang="en-US" dirty="0">
                <a:solidFill>
                  <a:schemeClr val="bg1">
                    <a:lumMod val="50000"/>
                  </a:schemeClr>
                </a:solidFill>
                <a:sym typeface="+mn-lt"/>
              </a:rPr>
              <a:t>固定时不要试图修复。如果畸形很厉害，可顺伤肢长轴方向．稍加牵引</a:t>
            </a:r>
          </a:p>
        </p:txBody>
      </p:sp>
      <p:sp>
        <p:nvSpPr>
          <p:cNvPr id="56" name="文本框 55"/>
          <p:cNvSpPr txBox="1"/>
          <p:nvPr>
            <p:custDataLst>
              <p:tags r:id="rId21"/>
            </p:custDataLst>
          </p:nvPr>
        </p:nvSpPr>
        <p:spPr>
          <a:xfrm>
            <a:off x="10490607" y="2824683"/>
            <a:ext cx="413238" cy="400110"/>
          </a:xfrm>
          <a:prstGeom prst="rect">
            <a:avLst/>
          </a:prstGeom>
          <a:noFill/>
        </p:spPr>
        <p:txBody>
          <a:bodyPr wrap="square" rtlCol="0">
            <a:normAutofit fontScale="77500" lnSpcReduction="20000"/>
          </a:bodyPr>
          <a:lstStyle/>
          <a:p>
            <a:pPr>
              <a:lnSpc>
                <a:spcPct val="140000"/>
              </a:lnSpc>
            </a:pPr>
            <a:r>
              <a:rPr lang="zh-CN" altLang="en-US" sz="2000" b="1" dirty="0">
                <a:solidFill>
                  <a:schemeClr val="accent6">
                    <a:lumMod val="60000"/>
                    <a:lumOff val="40000"/>
                  </a:schemeClr>
                </a:solidFill>
                <a:cs typeface="+mn-ea"/>
                <a:sym typeface="+mn-lt"/>
              </a:rPr>
              <a:t>②</a:t>
            </a:r>
          </a:p>
        </p:txBody>
      </p:sp>
      <p:sp>
        <p:nvSpPr>
          <p:cNvPr id="2" name="文本框 1"/>
          <p:cNvSpPr txBox="1"/>
          <p:nvPr/>
        </p:nvSpPr>
        <p:spPr>
          <a:xfrm>
            <a:off x="660400" y="868342"/>
            <a:ext cx="3342582"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 临时固定的注意事项</a:t>
            </a:r>
          </a:p>
        </p:txBody>
      </p:sp>
      <p:sp>
        <p:nvSpPr>
          <p:cNvPr id="3" name="文本框 2"/>
          <p:cNvSpPr txBox="1"/>
          <p:nvPr/>
        </p:nvSpPr>
        <p:spPr>
          <a:xfrm>
            <a:off x="1016832" y="5337320"/>
            <a:ext cx="7933582" cy="830997"/>
          </a:xfrm>
          <a:prstGeom prst="rect">
            <a:avLst/>
          </a:prstGeom>
          <a:noFill/>
        </p:spPr>
        <p:txBody>
          <a:bodyPr wrap="none" rtlCol="0">
            <a:spAutoFit/>
          </a:bodyPr>
          <a:lstStyle/>
          <a:p>
            <a:r>
              <a:rPr lang="zh-CN" altLang="en-US" sz="1600" b="1" dirty="0">
                <a:solidFill>
                  <a:schemeClr val="accent1">
                    <a:lumMod val="75000"/>
                  </a:schemeClr>
                </a:solidFill>
                <a:cs typeface="+mn-ea"/>
                <a:sym typeface="+mn-lt"/>
              </a:rPr>
              <a:t>各部位骨折的临时固定法：</a:t>
            </a:r>
            <a:r>
              <a:rPr lang="zh-CN" altLang="en-US" sz="1600" dirty="0">
                <a:solidFill>
                  <a:schemeClr val="accent1">
                    <a:lumMod val="75000"/>
                  </a:schemeClr>
                </a:solidFill>
                <a:cs typeface="+mn-ea"/>
                <a:sym typeface="+mn-lt"/>
              </a:rPr>
              <a:t/>
            </a:r>
            <a:br>
              <a:rPr lang="zh-CN" altLang="en-US" sz="1600" dirty="0">
                <a:solidFill>
                  <a:schemeClr val="accent1">
                    <a:lumMod val="75000"/>
                  </a:schemeClr>
                </a:solidFill>
                <a:cs typeface="+mn-ea"/>
                <a:sym typeface="+mn-lt"/>
              </a:rPr>
            </a:br>
            <a:r>
              <a:rPr lang="zh-CN" altLang="en-US" sz="1600" dirty="0">
                <a:solidFill>
                  <a:schemeClr val="accent1">
                    <a:lumMod val="75000"/>
                  </a:schemeClr>
                </a:solidFill>
                <a:cs typeface="+mn-ea"/>
                <a:sym typeface="+mn-lt"/>
              </a:rPr>
              <a:t>要根据不同的部位，采用不同的包扎固定方法，及时送往医院，不再出现第二次损伤。</a:t>
            </a:r>
          </a:p>
          <a:p>
            <a:endParaRPr lang="zh-CN" altLang="en-US" sz="1600" dirty="0">
              <a:solidFill>
                <a:schemeClr val="accent1">
                  <a:lumMod val="75000"/>
                </a:schemeClr>
              </a:solidFill>
              <a:cs typeface="+mn-ea"/>
              <a:sym typeface="+mn-lt"/>
            </a:endParaRPr>
          </a:p>
        </p:txBody>
      </p:sp>
      <p:sp>
        <p:nvSpPr>
          <p:cNvPr id="29" name="同侧圆角矩形 28"/>
          <p:cNvSpPr/>
          <p:nvPr/>
        </p:nvSpPr>
        <p:spPr>
          <a:xfrm rot="16200000">
            <a:off x="8124000" y="-2914826"/>
            <a:ext cx="108000" cy="8028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
                                        </p:tgtEl>
                                        <p:attrNameLst>
                                          <p:attrName>ppt_y</p:attrName>
                                        </p:attrNameLst>
                                      </p:cBhvr>
                                      <p:tavLst>
                                        <p:tav tm="0">
                                          <p:val>
                                            <p:strVal val="#ppt_y"/>
                                          </p:val>
                                        </p:tav>
                                        <p:tav tm="100000">
                                          <p:val>
                                            <p:strVal val="#ppt_y"/>
                                          </p:val>
                                        </p:tav>
                                      </p:tavLst>
                                    </p:anim>
                                    <p:anim calcmode="lin" valueType="num">
                                      <p:cBhvr>
                                        <p:cTn id="13"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9" grpId="0" animBg="1"/>
      <p:bldP spid="29"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五</a:t>
            </a:r>
            <a:r>
              <a:rPr lang="en-US" altLang="zh-CN" sz="2400" dirty="0">
                <a:solidFill>
                  <a:schemeClr val="bg1"/>
                </a:solidFill>
                <a:cs typeface="+mn-ea"/>
                <a:sym typeface="+mn-lt"/>
              </a:rPr>
              <a:t>】</a:t>
            </a:r>
            <a:r>
              <a:rPr lang="zh-CN" altLang="en-US" sz="2400" dirty="0">
                <a:solidFill>
                  <a:schemeClr val="bg1"/>
                </a:solidFill>
                <a:cs typeface="+mn-ea"/>
                <a:sym typeface="+mn-lt"/>
              </a:rPr>
              <a:t>出血的处理</a:t>
            </a: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8" name="圆角矩形 7"/>
          <p:cNvSpPr/>
          <p:nvPr/>
        </p:nvSpPr>
        <p:spPr>
          <a:xfrm>
            <a:off x="1313815" y="2834640"/>
            <a:ext cx="9611995" cy="144145"/>
          </a:xfrm>
          <a:prstGeom prst="roundRect">
            <a:avLst>
              <a:gd name="adj" fmla="val 50000"/>
            </a:avLst>
          </a:prstGeom>
          <a:solidFill>
            <a:schemeClr val="bg1">
              <a:lumMod val="85000"/>
            </a:schemeClr>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dirty="0">
              <a:solidFill>
                <a:schemeClr val="tx1"/>
              </a:solidFill>
              <a:cs typeface="+mn-ea"/>
              <a:sym typeface="+mn-lt"/>
            </a:endParaRPr>
          </a:p>
        </p:txBody>
      </p:sp>
      <p:grpSp>
        <p:nvGrpSpPr>
          <p:cNvPr id="9" name="组合 8"/>
          <p:cNvGrpSpPr/>
          <p:nvPr/>
        </p:nvGrpSpPr>
        <p:grpSpPr>
          <a:xfrm>
            <a:off x="6066790" y="2744470"/>
            <a:ext cx="325120" cy="1182370"/>
            <a:chOff x="1612756" y="2222667"/>
            <a:chExt cx="386558" cy="1405750"/>
          </a:xfrm>
        </p:grpSpPr>
        <p:cxnSp>
          <p:nvCxnSpPr>
            <p:cNvPr id="25" name="直接连接符 24"/>
            <p:cNvCxnSpPr/>
            <p:nvPr/>
          </p:nvCxnSpPr>
          <p:spPr>
            <a:xfrm>
              <a:off x="1806035" y="2560585"/>
              <a:ext cx="0" cy="1067832"/>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612756" y="2222667"/>
              <a:ext cx="386558" cy="386558"/>
              <a:chOff x="1651418" y="2155848"/>
              <a:chExt cx="484335" cy="484335"/>
            </a:xfrm>
          </p:grpSpPr>
          <p:sp>
            <p:nvSpPr>
              <p:cNvPr id="27" name="椭圆 26"/>
              <p:cNvSpPr/>
              <p:nvPr/>
            </p:nvSpPr>
            <p:spPr>
              <a:xfrm>
                <a:off x="1651418" y="2155848"/>
                <a:ext cx="484335" cy="484335"/>
              </a:xfrm>
              <a:prstGeom prst="ellipse">
                <a:avLst/>
              </a:prstGeom>
              <a:solidFill>
                <a:schemeClr val="accent5">
                  <a:lumMod val="75000"/>
                </a:schemeClr>
              </a:solidFill>
              <a:ln w="38100" cap="rnd">
                <a:noFill/>
                <a:prstDash val="solid"/>
                <a:round/>
              </a:ln>
              <a:effectLst>
                <a:outerShdw blurRad="254000" dist="127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28" name="椭圆 27"/>
              <p:cNvSpPr/>
              <p:nvPr/>
            </p:nvSpPr>
            <p:spPr>
              <a:xfrm>
                <a:off x="1749223" y="2253655"/>
                <a:ext cx="288723" cy="288723"/>
              </a:xfrm>
              <a:prstGeom prst="ellipse">
                <a:avLst/>
              </a:prstGeom>
              <a:solidFill>
                <a:srgbClr val="FFFFFF"/>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a:solidFill>
                    <a:schemeClr val="tx1"/>
                  </a:solidFill>
                  <a:cs typeface="+mn-ea"/>
                  <a:sym typeface="+mn-lt"/>
                </a:endParaRPr>
              </a:p>
            </p:txBody>
          </p:sp>
        </p:grpSp>
      </p:grpSp>
      <p:grpSp>
        <p:nvGrpSpPr>
          <p:cNvPr id="10" name="组合 9"/>
          <p:cNvGrpSpPr/>
          <p:nvPr/>
        </p:nvGrpSpPr>
        <p:grpSpPr>
          <a:xfrm>
            <a:off x="1709420" y="2744470"/>
            <a:ext cx="325120" cy="1182370"/>
            <a:chOff x="1612756" y="2222667"/>
            <a:chExt cx="386558" cy="1405750"/>
          </a:xfrm>
        </p:grpSpPr>
        <p:cxnSp>
          <p:nvCxnSpPr>
            <p:cNvPr id="21" name="直接连接符 20"/>
            <p:cNvCxnSpPr/>
            <p:nvPr/>
          </p:nvCxnSpPr>
          <p:spPr>
            <a:xfrm>
              <a:off x="1806035" y="2560585"/>
              <a:ext cx="0" cy="1067832"/>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1612756" y="2222667"/>
              <a:ext cx="386558" cy="386558"/>
              <a:chOff x="1651418" y="2155848"/>
              <a:chExt cx="484335" cy="484335"/>
            </a:xfrm>
          </p:grpSpPr>
          <p:sp>
            <p:nvSpPr>
              <p:cNvPr id="23" name="椭圆 22"/>
              <p:cNvSpPr/>
              <p:nvPr/>
            </p:nvSpPr>
            <p:spPr>
              <a:xfrm>
                <a:off x="1651418" y="2155848"/>
                <a:ext cx="484335" cy="484335"/>
              </a:xfrm>
              <a:prstGeom prst="ellipse">
                <a:avLst/>
              </a:prstGeom>
              <a:solidFill>
                <a:schemeClr val="accent5">
                  <a:lumMod val="60000"/>
                  <a:lumOff val="40000"/>
                </a:schemeClr>
              </a:solidFill>
              <a:ln w="38100" cap="rnd">
                <a:noFill/>
                <a:prstDash val="solid"/>
                <a:round/>
              </a:ln>
              <a:effectLst>
                <a:outerShdw blurRad="254000" dist="127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24" name="椭圆 23"/>
              <p:cNvSpPr/>
              <p:nvPr/>
            </p:nvSpPr>
            <p:spPr>
              <a:xfrm>
                <a:off x="1749223" y="2253655"/>
                <a:ext cx="288723" cy="288723"/>
              </a:xfrm>
              <a:prstGeom prst="ellipse">
                <a:avLst/>
              </a:prstGeom>
              <a:solidFill>
                <a:srgbClr val="FFFFFF"/>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a:solidFill>
                    <a:schemeClr val="tx1"/>
                  </a:solidFill>
                  <a:cs typeface="+mn-ea"/>
                  <a:sym typeface="+mn-lt"/>
                </a:endParaRPr>
              </a:p>
            </p:txBody>
          </p:sp>
        </p:grpSp>
      </p:grpSp>
      <p:grpSp>
        <p:nvGrpSpPr>
          <p:cNvPr id="11" name="组合 10"/>
          <p:cNvGrpSpPr/>
          <p:nvPr/>
        </p:nvGrpSpPr>
        <p:grpSpPr>
          <a:xfrm>
            <a:off x="1213485" y="3557270"/>
            <a:ext cx="4017010" cy="2031365"/>
            <a:chOff x="1023207" y="3476580"/>
            <a:chExt cx="4775428" cy="2415103"/>
          </a:xfrm>
        </p:grpSpPr>
        <p:sp>
          <p:nvSpPr>
            <p:cNvPr id="17" name="任意多边形 16"/>
            <p:cNvSpPr/>
            <p:nvPr/>
          </p:nvSpPr>
          <p:spPr>
            <a:xfrm rot="5400000" flipV="1">
              <a:off x="417260" y="4082527"/>
              <a:ext cx="2415103" cy="1203209"/>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solidFill>
              <a:schemeClr val="accent5">
                <a:lumMod val="60000"/>
                <a:lumOff val="40000"/>
              </a:schemeClr>
            </a:solidFill>
            <a:ln w="38100" cap="rnd">
              <a:noFill/>
              <a:prstDash val="solid"/>
              <a:round/>
            </a:ln>
            <a:effectLst>
              <a:outerShdw blurRad="254000" dist="127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18" name="圆角矩形 17"/>
            <p:cNvSpPr/>
            <p:nvPr/>
          </p:nvSpPr>
          <p:spPr>
            <a:xfrm>
              <a:off x="1319459" y="3753083"/>
              <a:ext cx="4479176" cy="1862099"/>
            </a:xfrm>
            <a:prstGeom prst="roundRect">
              <a:avLst>
                <a:gd name="adj" fmla="val 50000"/>
              </a:avLst>
            </a:prstGeom>
            <a:solidFill>
              <a:schemeClr val="accent5">
                <a:lumMod val="20000"/>
                <a:lumOff val="80000"/>
              </a:schemeClr>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tx1"/>
                </a:solidFill>
                <a:cs typeface="+mn-ea"/>
                <a:sym typeface="+mn-lt"/>
              </a:endParaRPr>
            </a:p>
          </p:txBody>
        </p:sp>
        <p:sp>
          <p:nvSpPr>
            <p:cNvPr id="19" name="文本框 18"/>
            <p:cNvSpPr txBox="1"/>
            <p:nvPr/>
          </p:nvSpPr>
          <p:spPr>
            <a:xfrm>
              <a:off x="1484893" y="3784627"/>
              <a:ext cx="4094617" cy="439087"/>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rgbClr val="002060"/>
                  </a:solidFill>
                  <a:cs typeface="+mn-ea"/>
                  <a:sym typeface="+mn-lt"/>
                </a:rPr>
                <a:t>外出血</a:t>
              </a:r>
            </a:p>
          </p:txBody>
        </p:sp>
        <p:sp>
          <p:nvSpPr>
            <p:cNvPr id="20" name="矩形 19"/>
            <p:cNvSpPr/>
            <p:nvPr/>
          </p:nvSpPr>
          <p:spPr>
            <a:xfrm>
              <a:off x="1484893" y="4375896"/>
              <a:ext cx="4094617" cy="842268"/>
            </a:xfrm>
            <a:prstGeom prst="rect">
              <a:avLst/>
            </a:prstGeom>
          </p:spPr>
          <p:txBody>
            <a:bodyPr wrap="square" anchor="t" anchorCtr="0">
              <a:spAutoFit/>
            </a:bodyPr>
            <a:lstStyle/>
            <a:p>
              <a:pPr algn="ctr">
                <a:lnSpc>
                  <a:spcPct val="150000"/>
                </a:lnSpc>
              </a:pPr>
              <a:r>
                <a:rPr lang="zh-CN" altLang="en-US" sz="1400" dirty="0">
                  <a:solidFill>
                    <a:schemeClr val="bg1">
                      <a:lumMod val="50000"/>
                    </a:schemeClr>
                  </a:solidFill>
                  <a:cs typeface="+mn-ea"/>
                  <a:sym typeface="+mn-lt"/>
                </a:rPr>
                <a:t>指血液从皮肤创口向体外流出，是运动损伤中较为常见的一种。</a:t>
              </a:r>
              <a:endParaRPr lang="en-US" altLang="zh-CN" sz="1400" dirty="0">
                <a:solidFill>
                  <a:schemeClr val="bg1">
                    <a:lumMod val="50000"/>
                  </a:schemeClr>
                </a:solidFill>
                <a:cs typeface="+mn-ea"/>
                <a:sym typeface="+mn-lt"/>
              </a:endParaRPr>
            </a:p>
          </p:txBody>
        </p:sp>
      </p:grpSp>
      <p:grpSp>
        <p:nvGrpSpPr>
          <p:cNvPr id="12" name="组合 11"/>
          <p:cNvGrpSpPr/>
          <p:nvPr/>
        </p:nvGrpSpPr>
        <p:grpSpPr>
          <a:xfrm>
            <a:off x="5560695" y="3541395"/>
            <a:ext cx="5398770" cy="2031365"/>
            <a:chOff x="6094887" y="3476580"/>
            <a:chExt cx="6418597" cy="2415103"/>
          </a:xfrm>
        </p:grpSpPr>
        <p:sp>
          <p:nvSpPr>
            <p:cNvPr id="13" name="任意多边形 12"/>
            <p:cNvSpPr/>
            <p:nvPr/>
          </p:nvSpPr>
          <p:spPr>
            <a:xfrm rot="5400000" flipV="1">
              <a:off x="5488940" y="4082527"/>
              <a:ext cx="2415103" cy="1203209"/>
            </a:xfrm>
            <a:custGeom>
              <a:avLst/>
              <a:gdLst>
                <a:gd name="connsiteX0" fmla="*/ 1403227 w 2806455"/>
                <a:gd name="connsiteY0" fmla="*/ 0 h 1398182"/>
                <a:gd name="connsiteX1" fmla="*/ 2799477 w 2806455"/>
                <a:gd name="connsiteY1" fmla="*/ 1259997 h 1398182"/>
                <a:gd name="connsiteX2" fmla="*/ 2806455 w 2806455"/>
                <a:gd name="connsiteY2" fmla="*/ 1398182 h 1398182"/>
                <a:gd name="connsiteX3" fmla="*/ 0 w 2806455"/>
                <a:gd name="connsiteY3" fmla="*/ 1398182 h 1398182"/>
                <a:gd name="connsiteX4" fmla="*/ 6977 w 2806455"/>
                <a:gd name="connsiteY4" fmla="*/ 1259997 h 1398182"/>
                <a:gd name="connsiteX5" fmla="*/ 1403227 w 2806455"/>
                <a:gd name="connsiteY5" fmla="*/ 0 h 1398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455" h="1398182">
                  <a:moveTo>
                    <a:pt x="1403227" y="0"/>
                  </a:moveTo>
                  <a:cubicBezTo>
                    <a:pt x="2129911" y="0"/>
                    <a:pt x="2727604" y="552276"/>
                    <a:pt x="2799477" y="1259997"/>
                  </a:cubicBezTo>
                  <a:lnTo>
                    <a:pt x="2806455" y="1398182"/>
                  </a:lnTo>
                  <a:lnTo>
                    <a:pt x="0" y="1398182"/>
                  </a:lnTo>
                  <a:lnTo>
                    <a:pt x="6977" y="1259997"/>
                  </a:lnTo>
                  <a:cubicBezTo>
                    <a:pt x="78850" y="552276"/>
                    <a:pt x="676544" y="0"/>
                    <a:pt x="1403227" y="0"/>
                  </a:cubicBezTo>
                  <a:close/>
                </a:path>
              </a:pathLst>
            </a:custGeom>
            <a:solidFill>
              <a:schemeClr val="accent5">
                <a:lumMod val="75000"/>
              </a:schemeClr>
            </a:solidFill>
            <a:ln w="38100" cap="rnd">
              <a:noFill/>
              <a:prstDash val="solid"/>
              <a:round/>
            </a:ln>
            <a:effectLst>
              <a:outerShdw blurRad="254000" dist="127000" algn="ctr" rotWithShape="0">
                <a:schemeClr val="accent3">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14" name="圆角矩形 13"/>
            <p:cNvSpPr/>
            <p:nvPr/>
          </p:nvSpPr>
          <p:spPr>
            <a:xfrm>
              <a:off x="6393199" y="3753083"/>
              <a:ext cx="6120285" cy="1862099"/>
            </a:xfrm>
            <a:prstGeom prst="roundRect">
              <a:avLst>
                <a:gd name="adj" fmla="val 44772"/>
              </a:avLst>
            </a:prstGeom>
            <a:solidFill>
              <a:schemeClr val="accent5">
                <a:lumMod val="40000"/>
                <a:lumOff val="60000"/>
              </a:schemeClr>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tx1"/>
                </a:solidFill>
                <a:cs typeface="+mn-ea"/>
                <a:sym typeface="+mn-lt"/>
              </a:endParaRPr>
            </a:p>
          </p:txBody>
        </p:sp>
        <p:sp>
          <p:nvSpPr>
            <p:cNvPr id="15" name="文本框 14"/>
            <p:cNvSpPr txBox="1"/>
            <p:nvPr/>
          </p:nvSpPr>
          <p:spPr>
            <a:xfrm>
              <a:off x="7450114" y="3784627"/>
              <a:ext cx="4094616" cy="439088"/>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rgbClr val="002060"/>
                  </a:solidFill>
                  <a:cs typeface="+mn-ea"/>
                  <a:sym typeface="+mn-lt"/>
                </a:rPr>
                <a:t>内出血</a:t>
              </a:r>
            </a:p>
          </p:txBody>
        </p:sp>
        <p:sp>
          <p:nvSpPr>
            <p:cNvPr id="16" name="矩形 15"/>
            <p:cNvSpPr/>
            <p:nvPr/>
          </p:nvSpPr>
          <p:spPr>
            <a:xfrm>
              <a:off x="6558634" y="4131613"/>
              <a:ext cx="5877576" cy="1339214"/>
            </a:xfrm>
            <a:prstGeom prst="rect">
              <a:avLst/>
            </a:prstGeom>
          </p:spPr>
          <p:txBody>
            <a:bodyPr wrap="square" anchor="t" anchorCtr="0">
              <a:spAutoFit/>
            </a:bodyPr>
            <a:lstStyle/>
            <a:p>
              <a:pPr marL="171450" indent="-171450">
                <a:lnSpc>
                  <a:spcPct val="120000"/>
                </a:lnSpc>
                <a:buFont typeface="Arial" panose="020B0604020202020204" pitchFamily="34" charset="0"/>
                <a:buChar char="•"/>
              </a:pPr>
              <a:r>
                <a:rPr lang="zh-CN" altLang="en-US" sz="1400" dirty="0">
                  <a:solidFill>
                    <a:schemeClr val="bg1">
                      <a:lumMod val="50000"/>
                    </a:schemeClr>
                  </a:solidFill>
                  <a:cs typeface="+mn-ea"/>
                  <a:sym typeface="+mn-lt"/>
                </a:rPr>
                <a:t>指血液从损伤的血管内流出后向皮下组织、肌肉、体腔</a:t>
              </a:r>
              <a:r>
                <a:rPr lang="en-US" altLang="zh-CN" sz="1400" dirty="0">
                  <a:solidFill>
                    <a:schemeClr val="bg1">
                      <a:lumMod val="50000"/>
                    </a:schemeClr>
                  </a:solidFill>
                  <a:cs typeface="+mn-ea"/>
                  <a:sym typeface="+mn-lt"/>
                </a:rPr>
                <a:t>(</a:t>
              </a:r>
              <a:r>
                <a:rPr lang="zh-CN" altLang="en-US" sz="1400" dirty="0">
                  <a:solidFill>
                    <a:schemeClr val="bg1">
                      <a:lumMod val="50000"/>
                    </a:schemeClr>
                  </a:solidFill>
                  <a:cs typeface="+mn-ea"/>
                  <a:sym typeface="+mn-lt"/>
                </a:rPr>
                <a:t>包括颅腔、胸腔、腹腔和关节腔</a:t>
              </a:r>
              <a:r>
                <a:rPr lang="en-US" altLang="zh-CN" sz="1400" dirty="0">
                  <a:solidFill>
                    <a:schemeClr val="bg1">
                      <a:lumMod val="50000"/>
                    </a:schemeClr>
                  </a:solidFill>
                  <a:cs typeface="+mn-ea"/>
                  <a:sym typeface="+mn-lt"/>
                </a:rPr>
                <a:t>)</a:t>
              </a:r>
              <a:r>
                <a:rPr lang="zh-CN" altLang="en-US" sz="1400" dirty="0">
                  <a:solidFill>
                    <a:schemeClr val="bg1">
                      <a:lumMod val="50000"/>
                    </a:schemeClr>
                  </a:solidFill>
                  <a:cs typeface="+mn-ea"/>
                  <a:sym typeface="+mn-lt"/>
                </a:rPr>
                <a:t>及胃肠和呼吸器官内注入。</a:t>
              </a:r>
              <a:endParaRPr lang="en-US" altLang="zh-CN" sz="1400" dirty="0">
                <a:solidFill>
                  <a:schemeClr val="bg1">
                    <a:lumMod val="50000"/>
                  </a:schemeClr>
                </a:solidFill>
                <a:cs typeface="+mn-ea"/>
                <a:sym typeface="+mn-lt"/>
              </a:endParaRPr>
            </a:p>
            <a:p>
              <a:pPr marL="171450" indent="-171450">
                <a:lnSpc>
                  <a:spcPct val="120000"/>
                </a:lnSpc>
                <a:buFont typeface="Arial" panose="020B0604020202020204" pitchFamily="34" charset="0"/>
                <a:buChar char="•"/>
              </a:pPr>
              <a:r>
                <a:rPr lang="zh-CN" altLang="en-US" sz="1400" dirty="0">
                  <a:solidFill>
                    <a:schemeClr val="bg1">
                      <a:lumMod val="50000"/>
                    </a:schemeClr>
                  </a:solidFill>
                  <a:cs typeface="+mn-ea"/>
                  <a:sym typeface="+mn-lt"/>
                </a:rPr>
                <a:t>内出血较外出血性质严重，因其初期不易被察觉，容易发展成为大出血，故危险性很大。 </a:t>
              </a:r>
            </a:p>
          </p:txBody>
        </p:sp>
      </p:grpSp>
      <p:sp>
        <p:nvSpPr>
          <p:cNvPr id="2" name="文本框 1"/>
          <p:cNvSpPr txBox="1"/>
          <p:nvPr/>
        </p:nvSpPr>
        <p:spPr>
          <a:xfrm>
            <a:off x="1719444" y="2128080"/>
            <a:ext cx="7520007" cy="396583"/>
          </a:xfrm>
          <a:prstGeom prst="rect">
            <a:avLst/>
          </a:prstGeom>
          <a:noFill/>
        </p:spPr>
        <p:txBody>
          <a:bodyPr wrap="none" rtlCol="0">
            <a:spAutoFit/>
          </a:bodyPr>
          <a:lstStyle/>
          <a:p>
            <a:pPr>
              <a:lnSpc>
                <a:spcPct val="120000"/>
              </a:lnSpc>
              <a:spcBef>
                <a:spcPts val="0"/>
              </a:spcBef>
              <a:buFontTx/>
              <a:buNone/>
            </a:pPr>
            <a:r>
              <a:rPr lang="zh-CN" altLang="en-US" b="1" dirty="0">
                <a:solidFill>
                  <a:srgbClr val="002060"/>
                </a:solidFill>
                <a:cs typeface="+mn-ea"/>
                <a:sym typeface="+mn-lt"/>
              </a:rPr>
              <a:t>症状</a:t>
            </a:r>
            <a:r>
              <a:rPr lang="zh-CN" altLang="en-US" dirty="0">
                <a:solidFill>
                  <a:srgbClr val="002060"/>
                </a:solidFill>
                <a:cs typeface="+mn-ea"/>
                <a:sym typeface="+mn-lt"/>
              </a:rPr>
              <a:t>：</a:t>
            </a:r>
            <a:r>
              <a:rPr lang="zh-CN" altLang="en-US" sz="1400" dirty="0">
                <a:solidFill>
                  <a:schemeClr val="bg1">
                    <a:lumMod val="50000"/>
                  </a:schemeClr>
                </a:solidFill>
                <a:cs typeface="+mn-ea"/>
                <a:sym typeface="+mn-lt"/>
              </a:rPr>
              <a:t>血液从损伤的部位流出，称为出血。按出血的部位不同，分为外出血和内出血两种。</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childTnLst>
                          </p:cTn>
                        </p:par>
                        <p:par>
                          <p:cTn id="17" fill="hold">
                            <p:stCondLst>
                              <p:cond delay="1350"/>
                            </p:stCondLst>
                            <p:childTnLst>
                              <p:par>
                                <p:cTn id="18" presetID="2" presetClass="entr" presetSubtype="4"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par>
                          <p:cTn id="22" fill="hold">
                            <p:stCondLst>
                              <p:cond delay="185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350"/>
                            </p:stCondLst>
                            <p:childTnLst>
                              <p:par>
                                <p:cTn id="27" presetID="22" presetClass="entr" presetSubtype="1"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childTnLst>
                          </p:cTn>
                        </p:par>
                        <p:par>
                          <p:cTn id="30" fill="hold">
                            <p:stCondLst>
                              <p:cond delay="2850"/>
                            </p:stCondLst>
                            <p:childTnLst>
                              <p:par>
                                <p:cTn id="31" presetID="17" presetClass="entr" presetSubtype="1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strVal val="#ppt_h"/>
                                          </p:val>
                                        </p:tav>
                                        <p:tav tm="100000">
                                          <p:val>
                                            <p:strVal val="#ppt_h"/>
                                          </p:val>
                                        </p:tav>
                                      </p:tavLst>
                                    </p:anim>
                                  </p:childTnLst>
                                </p:cTn>
                              </p:par>
                            </p:childTnLst>
                          </p:cTn>
                        </p:par>
                        <p:par>
                          <p:cTn id="35" fill="hold">
                            <p:stCondLst>
                              <p:cond delay="3350"/>
                            </p:stCondLst>
                            <p:childTnLst>
                              <p:par>
                                <p:cTn id="36" presetID="22" presetClass="entr" presetSubtype="1"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up)">
                                      <p:cBhvr>
                                        <p:cTn id="38" dur="500"/>
                                        <p:tgtEl>
                                          <p:spTgt spid="9"/>
                                        </p:tgtEl>
                                      </p:cBhvr>
                                    </p:animEffect>
                                  </p:childTnLst>
                                </p:cTn>
                              </p:par>
                            </p:childTnLst>
                          </p:cTn>
                        </p:par>
                        <p:par>
                          <p:cTn id="39" fill="hold">
                            <p:stCondLst>
                              <p:cond delay="3850"/>
                            </p:stCondLst>
                            <p:childTnLst>
                              <p:par>
                                <p:cTn id="40" presetID="17" presetClass="entr" presetSubtype="1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8" grpId="1" animBg="1"/>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4294967295"/>
          </p:nvPr>
        </p:nvSpPr>
        <p:spPr>
          <a:xfrm>
            <a:off x="1195513" y="5125919"/>
            <a:ext cx="10172700" cy="893881"/>
          </a:xfrm>
          <a:noFill/>
          <a:extLst>
            <a:ext uri="{909E8E84-426E-40DD-AFC4-6F175D3DCCD1}">
              <a14:hiddenFill xmlns:a14="http://schemas.microsoft.com/office/drawing/2010/main">
                <a:solidFill>
                  <a:schemeClr val="bg1"/>
                </a:solidFill>
              </a14:hiddenFill>
            </a:ext>
          </a:extLst>
        </p:spPr>
        <p:txBody>
          <a:bodyPr>
            <a:normAutofit/>
          </a:bodyPr>
          <a:lstStyle/>
          <a:p>
            <a:pPr algn="ctr">
              <a:lnSpc>
                <a:spcPct val="120000"/>
              </a:lnSpc>
              <a:spcBef>
                <a:spcPts val="0"/>
              </a:spcBef>
              <a:buFontTx/>
              <a:buNone/>
            </a:pPr>
            <a:r>
              <a:rPr lang="zh-CN" altLang="en-US" sz="1800" dirty="0">
                <a:solidFill>
                  <a:srgbClr val="C00000"/>
                </a:solidFill>
                <a:cs typeface="+mn-ea"/>
                <a:sym typeface="+mn-lt"/>
              </a:rPr>
              <a:t>如动脉出血压在出血口的上端，静脉出血压在下端，毛细血管直接压在伤口上。但由于手指直接触及伤口，易引起感染，故最好敷上消毒纱后进行指压。 </a:t>
            </a:r>
          </a:p>
        </p:txBody>
      </p:sp>
      <p:sp>
        <p:nvSpPr>
          <p:cNvPr id="31" name="îšľiďê"/>
          <p:cNvSpPr/>
          <p:nvPr/>
        </p:nvSpPr>
        <p:spPr>
          <a:xfrm>
            <a:off x="666750" y="3067623"/>
            <a:ext cx="10858500" cy="1447228"/>
          </a:xfrm>
          <a:prstGeom prst="rect">
            <a:avLst/>
          </a:prstGeom>
          <a:solidFill>
            <a:schemeClr val="tx1">
              <a:lumMod val="50000"/>
              <a:lumOff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cs typeface="+mn-ea"/>
              <a:sym typeface="+mn-lt"/>
            </a:endParaRPr>
          </a:p>
        </p:txBody>
      </p:sp>
      <p:sp>
        <p:nvSpPr>
          <p:cNvPr id="46" name="íŝlíďê"/>
          <p:cNvSpPr/>
          <p:nvPr/>
        </p:nvSpPr>
        <p:spPr>
          <a:xfrm>
            <a:off x="1533232" y="2663267"/>
            <a:ext cx="962525" cy="962525"/>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01</a:t>
            </a:r>
            <a:endParaRPr lang="zh-CN" altLang="en-US" sz="3200" b="1" dirty="0">
              <a:solidFill>
                <a:schemeClr val="bg1"/>
              </a:solidFill>
              <a:cs typeface="+mn-ea"/>
              <a:sym typeface="+mn-lt"/>
            </a:endParaRPr>
          </a:p>
        </p:txBody>
      </p:sp>
      <p:sp>
        <p:nvSpPr>
          <p:cNvPr id="43" name="îšľíḑè"/>
          <p:cNvSpPr/>
          <p:nvPr/>
        </p:nvSpPr>
        <p:spPr>
          <a:xfrm>
            <a:off x="3713570" y="2663267"/>
            <a:ext cx="962525" cy="962525"/>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02</a:t>
            </a:r>
            <a:endParaRPr lang="zh-CN" altLang="en-US" sz="3200" b="1" dirty="0">
              <a:solidFill>
                <a:schemeClr val="bg1"/>
              </a:solidFill>
              <a:cs typeface="+mn-ea"/>
              <a:sym typeface="+mn-lt"/>
            </a:endParaRPr>
          </a:p>
        </p:txBody>
      </p:sp>
      <p:sp>
        <p:nvSpPr>
          <p:cNvPr id="40" name="íŝlíďe"/>
          <p:cNvSpPr/>
          <p:nvPr/>
        </p:nvSpPr>
        <p:spPr>
          <a:xfrm>
            <a:off x="5800601" y="2663267"/>
            <a:ext cx="962525" cy="96252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03</a:t>
            </a:r>
            <a:endParaRPr lang="zh-CN" altLang="en-US" sz="3200" b="1" dirty="0">
              <a:solidFill>
                <a:schemeClr val="bg1"/>
              </a:solidFill>
              <a:cs typeface="+mn-ea"/>
              <a:sym typeface="+mn-lt"/>
            </a:endParaRPr>
          </a:p>
        </p:txBody>
      </p:sp>
      <p:sp>
        <p:nvSpPr>
          <p:cNvPr id="37" name="ïsḷíḋé"/>
          <p:cNvSpPr/>
          <p:nvPr/>
        </p:nvSpPr>
        <p:spPr>
          <a:xfrm>
            <a:off x="7762335" y="2663267"/>
            <a:ext cx="962525" cy="96252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04</a:t>
            </a:r>
            <a:endParaRPr lang="zh-CN" altLang="en-US" sz="3200" b="1" dirty="0">
              <a:solidFill>
                <a:schemeClr val="bg1"/>
              </a:solidFill>
              <a:cs typeface="+mn-ea"/>
              <a:sym typeface="+mn-lt"/>
            </a:endParaRPr>
          </a:p>
        </p:txBody>
      </p:sp>
      <p:sp>
        <p:nvSpPr>
          <p:cNvPr id="50" name="ïsḷíḋé"/>
          <p:cNvSpPr/>
          <p:nvPr/>
        </p:nvSpPr>
        <p:spPr>
          <a:xfrm>
            <a:off x="9657867" y="2663267"/>
            <a:ext cx="962525" cy="962525"/>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cs typeface="+mn-ea"/>
                <a:sym typeface="+mn-lt"/>
              </a:rPr>
              <a:t>05</a:t>
            </a:r>
            <a:endParaRPr lang="zh-CN" altLang="en-US" sz="3200" b="1" dirty="0">
              <a:solidFill>
                <a:schemeClr val="bg1"/>
              </a:solidFill>
              <a:cs typeface="+mn-ea"/>
              <a:sym typeface="+mn-lt"/>
            </a:endParaRPr>
          </a:p>
        </p:txBody>
      </p:sp>
      <p:sp>
        <p:nvSpPr>
          <p:cNvPr id="2" name="文本框 1"/>
          <p:cNvSpPr txBox="1"/>
          <p:nvPr/>
        </p:nvSpPr>
        <p:spPr>
          <a:xfrm>
            <a:off x="3448461" y="1751464"/>
            <a:ext cx="5295078" cy="369332"/>
          </a:xfrm>
          <a:prstGeom prst="rect">
            <a:avLst/>
          </a:prstGeom>
          <a:noFill/>
        </p:spPr>
        <p:txBody>
          <a:bodyPr wrap="square" rtlCol="0">
            <a:spAutoFit/>
          </a:bodyPr>
          <a:lstStyle/>
          <a:p>
            <a:r>
              <a:rPr lang="zh-CN" altLang="en-US" dirty="0">
                <a:solidFill>
                  <a:schemeClr val="accent6">
                    <a:lumMod val="50000"/>
                  </a:schemeClr>
                </a:solidFill>
                <a:cs typeface="+mn-ea"/>
                <a:sym typeface="+mn-lt"/>
              </a:rPr>
              <a:t>常用绑带加压包扎法、指压法、止血带法三种方法。</a:t>
            </a:r>
          </a:p>
        </p:txBody>
      </p:sp>
      <p:sp>
        <p:nvSpPr>
          <p:cNvPr id="23552" name="文本框 23551"/>
          <p:cNvSpPr txBox="1"/>
          <p:nvPr/>
        </p:nvSpPr>
        <p:spPr>
          <a:xfrm>
            <a:off x="1433090" y="3823991"/>
            <a:ext cx="1210588" cy="338554"/>
          </a:xfrm>
          <a:prstGeom prst="rect">
            <a:avLst/>
          </a:prstGeom>
          <a:noFill/>
        </p:spPr>
        <p:txBody>
          <a:bodyPr wrap="none" rtlCol="0">
            <a:spAutoFit/>
          </a:bodyPr>
          <a:lstStyle/>
          <a:p>
            <a:r>
              <a:rPr lang="zh-CN" altLang="en-US" sz="1600" dirty="0">
                <a:solidFill>
                  <a:schemeClr val="accent6">
                    <a:lumMod val="50000"/>
                  </a:schemeClr>
                </a:solidFill>
                <a:cs typeface="+mn-ea"/>
                <a:sym typeface="+mn-lt"/>
              </a:rPr>
              <a:t>抬高伤肢法</a:t>
            </a:r>
          </a:p>
        </p:txBody>
      </p:sp>
      <p:sp>
        <p:nvSpPr>
          <p:cNvPr id="56" name="文本框 55"/>
          <p:cNvSpPr txBox="1"/>
          <p:nvPr/>
        </p:nvSpPr>
        <p:spPr>
          <a:xfrm>
            <a:off x="3384354" y="3823991"/>
            <a:ext cx="1620957" cy="338554"/>
          </a:xfrm>
          <a:prstGeom prst="rect">
            <a:avLst/>
          </a:prstGeom>
          <a:noFill/>
        </p:spPr>
        <p:txBody>
          <a:bodyPr wrap="none" rtlCol="0">
            <a:spAutoFit/>
          </a:bodyPr>
          <a:lstStyle/>
          <a:p>
            <a:pPr algn="ctr"/>
            <a:r>
              <a:rPr lang="zh-CN" altLang="en-US" sz="1600" dirty="0">
                <a:solidFill>
                  <a:schemeClr val="accent6">
                    <a:lumMod val="50000"/>
                  </a:schemeClr>
                </a:solidFill>
                <a:cs typeface="+mn-ea"/>
                <a:sym typeface="+mn-lt"/>
              </a:rPr>
              <a:t>绑带加压包扎法</a:t>
            </a:r>
          </a:p>
        </p:txBody>
      </p:sp>
      <p:sp>
        <p:nvSpPr>
          <p:cNvPr id="57" name="文本框 56"/>
          <p:cNvSpPr txBox="1"/>
          <p:nvPr/>
        </p:nvSpPr>
        <p:spPr>
          <a:xfrm>
            <a:off x="5676569" y="3823991"/>
            <a:ext cx="1210589" cy="338554"/>
          </a:xfrm>
          <a:prstGeom prst="rect">
            <a:avLst/>
          </a:prstGeom>
          <a:noFill/>
        </p:spPr>
        <p:txBody>
          <a:bodyPr wrap="none" rtlCol="0">
            <a:spAutoFit/>
          </a:bodyPr>
          <a:lstStyle/>
          <a:p>
            <a:pPr algn="ctr"/>
            <a:r>
              <a:rPr lang="zh-CN" altLang="en-US" sz="1600" dirty="0">
                <a:solidFill>
                  <a:schemeClr val="accent6">
                    <a:lumMod val="50000"/>
                  </a:schemeClr>
                </a:solidFill>
                <a:cs typeface="+mn-ea"/>
                <a:sym typeface="+mn-lt"/>
              </a:rPr>
              <a:t>加垫屈肢法</a:t>
            </a:r>
          </a:p>
        </p:txBody>
      </p:sp>
      <p:sp>
        <p:nvSpPr>
          <p:cNvPr id="58" name="文本框 57"/>
          <p:cNvSpPr txBox="1"/>
          <p:nvPr/>
        </p:nvSpPr>
        <p:spPr>
          <a:xfrm>
            <a:off x="7740896" y="3823991"/>
            <a:ext cx="1005404" cy="338554"/>
          </a:xfrm>
          <a:prstGeom prst="rect">
            <a:avLst/>
          </a:prstGeom>
          <a:noFill/>
        </p:spPr>
        <p:txBody>
          <a:bodyPr wrap="none" rtlCol="0">
            <a:spAutoFit/>
          </a:bodyPr>
          <a:lstStyle/>
          <a:p>
            <a:pPr algn="ctr"/>
            <a:r>
              <a:rPr lang="zh-CN" altLang="en-US" sz="1600" dirty="0">
                <a:solidFill>
                  <a:schemeClr val="accent6">
                    <a:lumMod val="50000"/>
                  </a:schemeClr>
                </a:solidFill>
                <a:cs typeface="+mn-ea"/>
                <a:sym typeface="+mn-lt"/>
              </a:rPr>
              <a:t>止血带法</a:t>
            </a:r>
          </a:p>
        </p:txBody>
      </p:sp>
      <p:sp>
        <p:nvSpPr>
          <p:cNvPr id="59" name="文本框 58"/>
          <p:cNvSpPr txBox="1"/>
          <p:nvPr/>
        </p:nvSpPr>
        <p:spPr>
          <a:xfrm>
            <a:off x="9533835" y="3823991"/>
            <a:ext cx="1210589" cy="338554"/>
          </a:xfrm>
          <a:prstGeom prst="rect">
            <a:avLst/>
          </a:prstGeom>
          <a:noFill/>
        </p:spPr>
        <p:txBody>
          <a:bodyPr wrap="none" rtlCol="0">
            <a:spAutoFit/>
          </a:bodyPr>
          <a:lstStyle/>
          <a:p>
            <a:pPr algn="ctr"/>
            <a:r>
              <a:rPr lang="zh-CN" altLang="en-US" sz="1600" dirty="0">
                <a:solidFill>
                  <a:schemeClr val="accent6">
                    <a:lumMod val="50000"/>
                  </a:schemeClr>
                </a:solidFill>
                <a:cs typeface="+mn-ea"/>
                <a:sym typeface="+mn-lt"/>
              </a:rPr>
              <a:t>指压止血法</a:t>
            </a:r>
          </a:p>
        </p:txBody>
      </p:sp>
      <p:sp>
        <p:nvSpPr>
          <p:cNvPr id="60" name="文本框 59"/>
          <p:cNvSpPr txBox="1"/>
          <p:nvPr/>
        </p:nvSpPr>
        <p:spPr>
          <a:xfrm>
            <a:off x="660400" y="868342"/>
            <a:ext cx="3034805"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 （外）出血的处理</a:t>
            </a:r>
          </a:p>
        </p:txBody>
      </p:sp>
      <p:sp>
        <p:nvSpPr>
          <p:cNvPr id="61" name="同侧圆角矩形 60"/>
          <p:cNvSpPr/>
          <p:nvPr/>
        </p:nvSpPr>
        <p:spPr>
          <a:xfrm rot="16200000">
            <a:off x="7926000" y="-3112826"/>
            <a:ext cx="108000" cy="8424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right)">
                                      <p:cBhvr>
                                        <p:cTn id="7" dur="500"/>
                                        <p:tgtEl>
                                          <p:spTgt spid="6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0"/>
                                        </p:tgtEl>
                                        <p:attrNameLst>
                                          <p:attrName>style.visibility</p:attrName>
                                        </p:attrNameLst>
                                      </p:cBhvr>
                                      <p:to>
                                        <p:strVal val="visible"/>
                                      </p:to>
                                    </p:set>
                                    <p:anim calcmode="lin" valueType="num">
                                      <p:cBhvr>
                                        <p:cTn id="11"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0"/>
                                        </p:tgtEl>
                                        <p:attrNameLst>
                                          <p:attrName>ppt_y</p:attrName>
                                        </p:attrNameLst>
                                      </p:cBhvr>
                                      <p:tavLst>
                                        <p:tav tm="0">
                                          <p:val>
                                            <p:strVal val="#ppt_y"/>
                                          </p:val>
                                        </p:tav>
                                        <p:tav tm="100000">
                                          <p:val>
                                            <p:strVal val="#ppt_y"/>
                                          </p:val>
                                        </p:tav>
                                      </p:tavLst>
                                    </p:anim>
                                    <p:anim calcmode="lin" valueType="num">
                                      <p:cBhvr>
                                        <p:cTn id="13"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0"/>
                                        </p:tgtEl>
                                      </p:cBhvr>
                                    </p:animEffect>
                                  </p:childTnLst>
                                </p:cTn>
                              </p:par>
                            </p:childTnLst>
                          </p:cTn>
                        </p:par>
                        <p:par>
                          <p:cTn id="16" fill="hold">
                            <p:stCondLst>
                              <p:cond delay="1399"/>
                            </p:stCondLst>
                            <p:childTnLst>
                              <p:par>
                                <p:cTn id="17" presetID="2"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1899"/>
                            </p:stCondLst>
                            <p:childTnLst>
                              <p:par>
                                <p:cTn id="22" presetID="17" presetClass="entr" presetSubtype="1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strVal val="#ppt_h"/>
                                          </p:val>
                                        </p:tav>
                                        <p:tav tm="100000">
                                          <p:val>
                                            <p:strVal val="#ppt_h"/>
                                          </p:val>
                                        </p:tav>
                                      </p:tavLst>
                                    </p:anim>
                                  </p:childTnLst>
                                </p:cTn>
                              </p:par>
                            </p:childTnLst>
                          </p:cTn>
                        </p:par>
                        <p:par>
                          <p:cTn id="26" fill="hold">
                            <p:stCondLst>
                              <p:cond delay="2399"/>
                            </p:stCondLst>
                            <p:childTnLst>
                              <p:par>
                                <p:cTn id="27" presetID="31" presetClass="entr" presetSubtype="0" fill="hold" grpId="0" nodeType="afterEffect">
                                  <p:stCondLst>
                                    <p:cond delay="0"/>
                                  </p:stCondLst>
                                  <p:childTnLst>
                                    <p:set>
                                      <p:cBhvr>
                                        <p:cTn id="28" dur="500"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 calcmode="lin" valueType="num">
                                      <p:cBhvr>
                                        <p:cTn id="31" dur="500" fill="hold"/>
                                        <p:tgtEl>
                                          <p:spTgt spid="46"/>
                                        </p:tgtEl>
                                        <p:attrNameLst>
                                          <p:attrName>style.rotation</p:attrName>
                                        </p:attrNameLst>
                                      </p:cBhvr>
                                      <p:tavLst>
                                        <p:tav tm="0">
                                          <p:val>
                                            <p:fltVal val="90"/>
                                          </p:val>
                                        </p:tav>
                                        <p:tav tm="100000">
                                          <p:val>
                                            <p:fltVal val="0"/>
                                          </p:val>
                                        </p:tav>
                                      </p:tavLst>
                                    </p:anim>
                                    <p:animEffect transition="in" filter="fade">
                                      <p:cBhvr>
                                        <p:cTn id="32" dur="500"/>
                                        <p:tgtEl>
                                          <p:spTgt spid="46"/>
                                        </p:tgtEl>
                                      </p:cBhvr>
                                    </p:animEffect>
                                  </p:childTnLst>
                                </p:cTn>
                              </p:par>
                            </p:childTnLst>
                          </p:cTn>
                        </p:par>
                        <p:par>
                          <p:cTn id="33" fill="hold">
                            <p:stCondLst>
                              <p:cond delay="2899"/>
                            </p:stCondLst>
                            <p:childTnLst>
                              <p:par>
                                <p:cTn id="34" presetID="2" presetClass="entr" presetSubtype="4" fill="hold" grpId="0" nodeType="afterEffect">
                                  <p:stCondLst>
                                    <p:cond delay="0"/>
                                  </p:stCondLst>
                                  <p:childTnLst>
                                    <p:set>
                                      <p:cBhvr>
                                        <p:cTn id="35" dur="1" fill="hold">
                                          <p:stCondLst>
                                            <p:cond delay="0"/>
                                          </p:stCondLst>
                                        </p:cTn>
                                        <p:tgtEl>
                                          <p:spTgt spid="23552"/>
                                        </p:tgtEl>
                                        <p:attrNameLst>
                                          <p:attrName>style.visibility</p:attrName>
                                        </p:attrNameLst>
                                      </p:cBhvr>
                                      <p:to>
                                        <p:strVal val="visible"/>
                                      </p:to>
                                    </p:set>
                                    <p:anim calcmode="lin" valueType="num">
                                      <p:cBhvr additive="base">
                                        <p:cTn id="36" dur="500" fill="hold"/>
                                        <p:tgtEl>
                                          <p:spTgt spid="23552"/>
                                        </p:tgtEl>
                                        <p:attrNameLst>
                                          <p:attrName>ppt_x</p:attrName>
                                        </p:attrNameLst>
                                      </p:cBhvr>
                                      <p:tavLst>
                                        <p:tav tm="0">
                                          <p:val>
                                            <p:strVal val="#ppt_x"/>
                                          </p:val>
                                        </p:tav>
                                        <p:tav tm="100000">
                                          <p:val>
                                            <p:strVal val="#ppt_x"/>
                                          </p:val>
                                        </p:tav>
                                      </p:tavLst>
                                    </p:anim>
                                    <p:anim calcmode="lin" valueType="num">
                                      <p:cBhvr additive="base">
                                        <p:cTn id="37" dur="500" fill="hold"/>
                                        <p:tgtEl>
                                          <p:spTgt spid="23552"/>
                                        </p:tgtEl>
                                        <p:attrNameLst>
                                          <p:attrName>ppt_y</p:attrName>
                                        </p:attrNameLst>
                                      </p:cBhvr>
                                      <p:tavLst>
                                        <p:tav tm="0">
                                          <p:val>
                                            <p:strVal val="1+#ppt_h/2"/>
                                          </p:val>
                                        </p:tav>
                                        <p:tav tm="100000">
                                          <p:val>
                                            <p:strVal val="#ppt_y"/>
                                          </p:val>
                                        </p:tav>
                                      </p:tavLst>
                                    </p:anim>
                                  </p:childTnLst>
                                </p:cTn>
                              </p:par>
                            </p:childTnLst>
                          </p:cTn>
                        </p:par>
                        <p:par>
                          <p:cTn id="38" fill="hold">
                            <p:stCondLst>
                              <p:cond delay="3399"/>
                            </p:stCondLst>
                            <p:childTnLst>
                              <p:par>
                                <p:cTn id="39" presetID="31" presetClass="entr" presetSubtype="0" fill="hold" grpId="0" nodeType="afterEffect">
                                  <p:stCondLst>
                                    <p:cond delay="0"/>
                                  </p:stCondLst>
                                  <p:childTnLst>
                                    <p:set>
                                      <p:cBhvr>
                                        <p:cTn id="40" dur="500" fill="hold">
                                          <p:stCondLst>
                                            <p:cond delay="0"/>
                                          </p:stCondLst>
                                        </p:cTn>
                                        <p:tgtEl>
                                          <p:spTgt spid="43"/>
                                        </p:tgtEl>
                                        <p:attrNameLst>
                                          <p:attrName>style.visibility</p:attrName>
                                        </p:attrNameLst>
                                      </p:cBhvr>
                                      <p:to>
                                        <p:strVal val="visible"/>
                                      </p:to>
                                    </p:set>
                                    <p:anim calcmode="lin" valueType="num">
                                      <p:cBhvr>
                                        <p:cTn id="41" dur="500" fill="hold"/>
                                        <p:tgtEl>
                                          <p:spTgt spid="43"/>
                                        </p:tgtEl>
                                        <p:attrNameLst>
                                          <p:attrName>ppt_w</p:attrName>
                                        </p:attrNameLst>
                                      </p:cBhvr>
                                      <p:tavLst>
                                        <p:tav tm="0">
                                          <p:val>
                                            <p:fltVal val="0"/>
                                          </p:val>
                                        </p:tav>
                                        <p:tav tm="100000">
                                          <p:val>
                                            <p:strVal val="#ppt_w"/>
                                          </p:val>
                                        </p:tav>
                                      </p:tavLst>
                                    </p:anim>
                                    <p:anim calcmode="lin" valueType="num">
                                      <p:cBhvr>
                                        <p:cTn id="42" dur="500" fill="hold"/>
                                        <p:tgtEl>
                                          <p:spTgt spid="43"/>
                                        </p:tgtEl>
                                        <p:attrNameLst>
                                          <p:attrName>ppt_h</p:attrName>
                                        </p:attrNameLst>
                                      </p:cBhvr>
                                      <p:tavLst>
                                        <p:tav tm="0">
                                          <p:val>
                                            <p:fltVal val="0"/>
                                          </p:val>
                                        </p:tav>
                                        <p:tav tm="100000">
                                          <p:val>
                                            <p:strVal val="#ppt_h"/>
                                          </p:val>
                                        </p:tav>
                                      </p:tavLst>
                                    </p:anim>
                                    <p:anim calcmode="lin" valueType="num">
                                      <p:cBhvr>
                                        <p:cTn id="43" dur="500" fill="hold"/>
                                        <p:tgtEl>
                                          <p:spTgt spid="43"/>
                                        </p:tgtEl>
                                        <p:attrNameLst>
                                          <p:attrName>style.rotation</p:attrName>
                                        </p:attrNameLst>
                                      </p:cBhvr>
                                      <p:tavLst>
                                        <p:tav tm="0">
                                          <p:val>
                                            <p:fltVal val="90"/>
                                          </p:val>
                                        </p:tav>
                                        <p:tav tm="100000">
                                          <p:val>
                                            <p:fltVal val="0"/>
                                          </p:val>
                                        </p:tav>
                                      </p:tavLst>
                                    </p:anim>
                                    <p:animEffect transition="in" filter="fade">
                                      <p:cBhvr>
                                        <p:cTn id="44" dur="500"/>
                                        <p:tgtEl>
                                          <p:spTgt spid="43"/>
                                        </p:tgtEl>
                                      </p:cBhvr>
                                    </p:animEffect>
                                  </p:childTnLst>
                                </p:cTn>
                              </p:par>
                            </p:childTnLst>
                          </p:cTn>
                        </p:par>
                        <p:par>
                          <p:cTn id="45" fill="hold">
                            <p:stCondLst>
                              <p:cond delay="3899"/>
                            </p:stCondLst>
                            <p:childTnLst>
                              <p:par>
                                <p:cTn id="46" presetID="2" presetClass="entr" presetSubtype="4" fill="hold" grpId="0"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500" fill="hold"/>
                                        <p:tgtEl>
                                          <p:spTgt spid="56"/>
                                        </p:tgtEl>
                                        <p:attrNameLst>
                                          <p:attrName>ppt_x</p:attrName>
                                        </p:attrNameLst>
                                      </p:cBhvr>
                                      <p:tavLst>
                                        <p:tav tm="0">
                                          <p:val>
                                            <p:strVal val="#ppt_x"/>
                                          </p:val>
                                        </p:tav>
                                        <p:tav tm="100000">
                                          <p:val>
                                            <p:strVal val="#ppt_x"/>
                                          </p:val>
                                        </p:tav>
                                      </p:tavLst>
                                    </p:anim>
                                    <p:anim calcmode="lin" valueType="num">
                                      <p:cBhvr additive="base">
                                        <p:cTn id="49" dur="500" fill="hold"/>
                                        <p:tgtEl>
                                          <p:spTgt spid="56"/>
                                        </p:tgtEl>
                                        <p:attrNameLst>
                                          <p:attrName>ppt_y</p:attrName>
                                        </p:attrNameLst>
                                      </p:cBhvr>
                                      <p:tavLst>
                                        <p:tav tm="0">
                                          <p:val>
                                            <p:strVal val="1+#ppt_h/2"/>
                                          </p:val>
                                        </p:tav>
                                        <p:tav tm="100000">
                                          <p:val>
                                            <p:strVal val="#ppt_y"/>
                                          </p:val>
                                        </p:tav>
                                      </p:tavLst>
                                    </p:anim>
                                  </p:childTnLst>
                                </p:cTn>
                              </p:par>
                            </p:childTnLst>
                          </p:cTn>
                        </p:par>
                        <p:par>
                          <p:cTn id="50" fill="hold">
                            <p:stCondLst>
                              <p:cond delay="4399"/>
                            </p:stCondLst>
                            <p:childTnLst>
                              <p:par>
                                <p:cTn id="51" presetID="31" presetClass="entr" presetSubtype="0" fill="hold" grpId="0" nodeType="afterEffect">
                                  <p:stCondLst>
                                    <p:cond delay="0"/>
                                  </p:stCondLst>
                                  <p:childTnLst>
                                    <p:set>
                                      <p:cBhvr>
                                        <p:cTn id="52" dur="500"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 calcmode="lin" valueType="num">
                                      <p:cBhvr>
                                        <p:cTn id="55" dur="500" fill="hold"/>
                                        <p:tgtEl>
                                          <p:spTgt spid="40"/>
                                        </p:tgtEl>
                                        <p:attrNameLst>
                                          <p:attrName>style.rotation</p:attrName>
                                        </p:attrNameLst>
                                      </p:cBhvr>
                                      <p:tavLst>
                                        <p:tav tm="0">
                                          <p:val>
                                            <p:fltVal val="90"/>
                                          </p:val>
                                        </p:tav>
                                        <p:tav tm="100000">
                                          <p:val>
                                            <p:fltVal val="0"/>
                                          </p:val>
                                        </p:tav>
                                      </p:tavLst>
                                    </p:anim>
                                    <p:animEffect transition="in" filter="fade">
                                      <p:cBhvr>
                                        <p:cTn id="56" dur="500"/>
                                        <p:tgtEl>
                                          <p:spTgt spid="40"/>
                                        </p:tgtEl>
                                      </p:cBhvr>
                                    </p:animEffect>
                                  </p:childTnLst>
                                </p:cTn>
                              </p:par>
                            </p:childTnLst>
                          </p:cTn>
                        </p:par>
                        <p:par>
                          <p:cTn id="57" fill="hold">
                            <p:stCondLst>
                              <p:cond delay="4899"/>
                            </p:stCondLst>
                            <p:childTnLst>
                              <p:par>
                                <p:cTn id="58" presetID="2" presetClass="entr" presetSubtype="4" fill="hold" grpId="0" nodeType="afterEffect">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cBhvr additive="base">
                                        <p:cTn id="60" dur="500" fill="hold"/>
                                        <p:tgtEl>
                                          <p:spTgt spid="57"/>
                                        </p:tgtEl>
                                        <p:attrNameLst>
                                          <p:attrName>ppt_x</p:attrName>
                                        </p:attrNameLst>
                                      </p:cBhvr>
                                      <p:tavLst>
                                        <p:tav tm="0">
                                          <p:val>
                                            <p:strVal val="#ppt_x"/>
                                          </p:val>
                                        </p:tav>
                                        <p:tav tm="100000">
                                          <p:val>
                                            <p:strVal val="#ppt_x"/>
                                          </p:val>
                                        </p:tav>
                                      </p:tavLst>
                                    </p:anim>
                                    <p:anim calcmode="lin" valueType="num">
                                      <p:cBhvr additive="base">
                                        <p:cTn id="61" dur="500" fill="hold"/>
                                        <p:tgtEl>
                                          <p:spTgt spid="57"/>
                                        </p:tgtEl>
                                        <p:attrNameLst>
                                          <p:attrName>ppt_y</p:attrName>
                                        </p:attrNameLst>
                                      </p:cBhvr>
                                      <p:tavLst>
                                        <p:tav tm="0">
                                          <p:val>
                                            <p:strVal val="1+#ppt_h/2"/>
                                          </p:val>
                                        </p:tav>
                                        <p:tav tm="100000">
                                          <p:val>
                                            <p:strVal val="#ppt_y"/>
                                          </p:val>
                                        </p:tav>
                                      </p:tavLst>
                                    </p:anim>
                                  </p:childTnLst>
                                </p:cTn>
                              </p:par>
                            </p:childTnLst>
                          </p:cTn>
                        </p:par>
                        <p:par>
                          <p:cTn id="62" fill="hold">
                            <p:stCondLst>
                              <p:cond delay="5399"/>
                            </p:stCondLst>
                            <p:childTnLst>
                              <p:par>
                                <p:cTn id="63" presetID="31" presetClass="entr" presetSubtype="0" fill="hold" grpId="0" nodeType="afterEffect">
                                  <p:stCondLst>
                                    <p:cond delay="0"/>
                                  </p:stCondLst>
                                  <p:childTnLst>
                                    <p:set>
                                      <p:cBhvr>
                                        <p:cTn id="64" dur="500"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 calcmode="lin" valueType="num">
                                      <p:cBhvr>
                                        <p:cTn id="67" dur="500" fill="hold"/>
                                        <p:tgtEl>
                                          <p:spTgt spid="37"/>
                                        </p:tgtEl>
                                        <p:attrNameLst>
                                          <p:attrName>style.rotation</p:attrName>
                                        </p:attrNameLst>
                                      </p:cBhvr>
                                      <p:tavLst>
                                        <p:tav tm="0">
                                          <p:val>
                                            <p:fltVal val="90"/>
                                          </p:val>
                                        </p:tav>
                                        <p:tav tm="100000">
                                          <p:val>
                                            <p:fltVal val="0"/>
                                          </p:val>
                                        </p:tav>
                                      </p:tavLst>
                                    </p:anim>
                                    <p:animEffect transition="in" filter="fade">
                                      <p:cBhvr>
                                        <p:cTn id="68" dur="500"/>
                                        <p:tgtEl>
                                          <p:spTgt spid="37"/>
                                        </p:tgtEl>
                                      </p:cBhvr>
                                    </p:animEffect>
                                  </p:childTnLst>
                                </p:cTn>
                              </p:par>
                            </p:childTnLst>
                          </p:cTn>
                        </p:par>
                        <p:par>
                          <p:cTn id="69" fill="hold">
                            <p:stCondLst>
                              <p:cond delay="5899"/>
                            </p:stCondLst>
                            <p:childTnLst>
                              <p:par>
                                <p:cTn id="70" presetID="2" presetClass="entr" presetSubtype="4"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additive="base">
                                        <p:cTn id="72" dur="500" fill="hold"/>
                                        <p:tgtEl>
                                          <p:spTgt spid="58"/>
                                        </p:tgtEl>
                                        <p:attrNameLst>
                                          <p:attrName>ppt_x</p:attrName>
                                        </p:attrNameLst>
                                      </p:cBhvr>
                                      <p:tavLst>
                                        <p:tav tm="0">
                                          <p:val>
                                            <p:strVal val="#ppt_x"/>
                                          </p:val>
                                        </p:tav>
                                        <p:tav tm="100000">
                                          <p:val>
                                            <p:strVal val="#ppt_x"/>
                                          </p:val>
                                        </p:tav>
                                      </p:tavLst>
                                    </p:anim>
                                    <p:anim calcmode="lin" valueType="num">
                                      <p:cBhvr additive="base">
                                        <p:cTn id="73" dur="500" fill="hold"/>
                                        <p:tgtEl>
                                          <p:spTgt spid="58"/>
                                        </p:tgtEl>
                                        <p:attrNameLst>
                                          <p:attrName>ppt_y</p:attrName>
                                        </p:attrNameLst>
                                      </p:cBhvr>
                                      <p:tavLst>
                                        <p:tav tm="0">
                                          <p:val>
                                            <p:strVal val="1+#ppt_h/2"/>
                                          </p:val>
                                        </p:tav>
                                        <p:tav tm="100000">
                                          <p:val>
                                            <p:strVal val="#ppt_y"/>
                                          </p:val>
                                        </p:tav>
                                      </p:tavLst>
                                    </p:anim>
                                  </p:childTnLst>
                                </p:cTn>
                              </p:par>
                            </p:childTnLst>
                          </p:cTn>
                        </p:par>
                        <p:par>
                          <p:cTn id="74" fill="hold">
                            <p:stCondLst>
                              <p:cond delay="6399"/>
                            </p:stCondLst>
                            <p:childTnLst>
                              <p:par>
                                <p:cTn id="75" presetID="31" presetClass="entr" presetSubtype="0" fill="hold" grpId="0" nodeType="afterEffect">
                                  <p:stCondLst>
                                    <p:cond delay="0"/>
                                  </p:stCondLst>
                                  <p:childTnLst>
                                    <p:set>
                                      <p:cBhvr>
                                        <p:cTn id="76" dur="500" fill="hold">
                                          <p:stCondLst>
                                            <p:cond delay="0"/>
                                          </p:stCondLst>
                                        </p:cTn>
                                        <p:tgtEl>
                                          <p:spTgt spid="50"/>
                                        </p:tgtEl>
                                        <p:attrNameLst>
                                          <p:attrName>style.visibility</p:attrName>
                                        </p:attrNameLst>
                                      </p:cBhvr>
                                      <p:to>
                                        <p:strVal val="visible"/>
                                      </p:to>
                                    </p:set>
                                    <p:anim calcmode="lin" valueType="num">
                                      <p:cBhvr>
                                        <p:cTn id="77" dur="500" fill="hold"/>
                                        <p:tgtEl>
                                          <p:spTgt spid="50"/>
                                        </p:tgtEl>
                                        <p:attrNameLst>
                                          <p:attrName>ppt_w</p:attrName>
                                        </p:attrNameLst>
                                      </p:cBhvr>
                                      <p:tavLst>
                                        <p:tav tm="0">
                                          <p:val>
                                            <p:fltVal val="0"/>
                                          </p:val>
                                        </p:tav>
                                        <p:tav tm="100000">
                                          <p:val>
                                            <p:strVal val="#ppt_w"/>
                                          </p:val>
                                        </p:tav>
                                      </p:tavLst>
                                    </p:anim>
                                    <p:anim calcmode="lin" valueType="num">
                                      <p:cBhvr>
                                        <p:cTn id="78" dur="500" fill="hold"/>
                                        <p:tgtEl>
                                          <p:spTgt spid="50"/>
                                        </p:tgtEl>
                                        <p:attrNameLst>
                                          <p:attrName>ppt_h</p:attrName>
                                        </p:attrNameLst>
                                      </p:cBhvr>
                                      <p:tavLst>
                                        <p:tav tm="0">
                                          <p:val>
                                            <p:fltVal val="0"/>
                                          </p:val>
                                        </p:tav>
                                        <p:tav tm="100000">
                                          <p:val>
                                            <p:strVal val="#ppt_h"/>
                                          </p:val>
                                        </p:tav>
                                      </p:tavLst>
                                    </p:anim>
                                    <p:anim calcmode="lin" valueType="num">
                                      <p:cBhvr>
                                        <p:cTn id="79" dur="500" fill="hold"/>
                                        <p:tgtEl>
                                          <p:spTgt spid="50"/>
                                        </p:tgtEl>
                                        <p:attrNameLst>
                                          <p:attrName>style.rotation</p:attrName>
                                        </p:attrNameLst>
                                      </p:cBhvr>
                                      <p:tavLst>
                                        <p:tav tm="0">
                                          <p:val>
                                            <p:fltVal val="90"/>
                                          </p:val>
                                        </p:tav>
                                        <p:tav tm="100000">
                                          <p:val>
                                            <p:fltVal val="0"/>
                                          </p:val>
                                        </p:tav>
                                      </p:tavLst>
                                    </p:anim>
                                    <p:animEffect transition="in" filter="fade">
                                      <p:cBhvr>
                                        <p:cTn id="80" dur="500"/>
                                        <p:tgtEl>
                                          <p:spTgt spid="50"/>
                                        </p:tgtEl>
                                      </p:cBhvr>
                                    </p:animEffect>
                                  </p:childTnLst>
                                </p:cTn>
                              </p:par>
                            </p:childTnLst>
                          </p:cTn>
                        </p:par>
                        <p:par>
                          <p:cTn id="81" fill="hold">
                            <p:stCondLst>
                              <p:cond delay="6899"/>
                            </p:stCondLst>
                            <p:childTnLst>
                              <p:par>
                                <p:cTn id="82" presetID="2" presetClass="entr" presetSubtype="4" fill="hold" grpId="0" nodeType="afterEffect">
                                  <p:stCondLst>
                                    <p:cond delay="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ppt_x"/>
                                          </p:val>
                                        </p:tav>
                                        <p:tav tm="100000">
                                          <p:val>
                                            <p:strVal val="#ppt_x"/>
                                          </p:val>
                                        </p:tav>
                                      </p:tavLst>
                                    </p:anim>
                                    <p:anim calcmode="lin" valueType="num">
                                      <p:cBhvr additive="base">
                                        <p:cTn id="85" dur="500" fill="hold"/>
                                        <p:tgtEl>
                                          <p:spTgt spid="59"/>
                                        </p:tgtEl>
                                        <p:attrNameLst>
                                          <p:attrName>ppt_y</p:attrName>
                                        </p:attrNameLst>
                                      </p:cBhvr>
                                      <p:tavLst>
                                        <p:tav tm="0">
                                          <p:val>
                                            <p:strVal val="1+#ppt_h/2"/>
                                          </p:val>
                                        </p:tav>
                                        <p:tav tm="100000">
                                          <p:val>
                                            <p:strVal val="#ppt_y"/>
                                          </p:val>
                                        </p:tav>
                                      </p:tavLst>
                                    </p:anim>
                                  </p:childTnLst>
                                </p:cTn>
                              </p:par>
                            </p:childTnLst>
                          </p:cTn>
                        </p:par>
                        <p:par>
                          <p:cTn id="86" fill="hold">
                            <p:stCondLst>
                              <p:cond delay="7399"/>
                            </p:stCondLst>
                            <p:childTnLst>
                              <p:par>
                                <p:cTn id="87" presetID="26" presetClass="entr" presetSubtype="0" fill="hold" nodeType="afterEffect">
                                  <p:stCondLst>
                                    <p:cond delay="0"/>
                                  </p:stCondLst>
                                  <p:childTnLst>
                                    <p:set>
                                      <p:cBhvr>
                                        <p:cTn id="88" dur="1" fill="hold">
                                          <p:stCondLst>
                                            <p:cond delay="0"/>
                                          </p:stCondLst>
                                        </p:cTn>
                                        <p:tgtEl>
                                          <p:spTgt spid="23555">
                                            <p:txEl>
                                              <p:pRg st="0" end="0"/>
                                            </p:txEl>
                                          </p:spTgt>
                                        </p:tgtEl>
                                        <p:attrNameLst>
                                          <p:attrName>style.visibility</p:attrName>
                                        </p:attrNameLst>
                                      </p:cBhvr>
                                      <p:to>
                                        <p:strVal val="visible"/>
                                      </p:to>
                                    </p:set>
                                    <p:animEffect transition="in" filter="wipe(down)">
                                      <p:cBhvr>
                                        <p:cTn id="89" dur="145">
                                          <p:stCondLst>
                                            <p:cond delay="0"/>
                                          </p:stCondLst>
                                        </p:cTn>
                                        <p:tgtEl>
                                          <p:spTgt spid="23555">
                                            <p:txEl>
                                              <p:pRg st="0" end="0"/>
                                            </p:txEl>
                                          </p:spTgt>
                                        </p:tgtEl>
                                      </p:cBhvr>
                                    </p:animEffect>
                                    <p:anim calcmode="lin" valueType="num">
                                      <p:cBhvr>
                                        <p:cTn id="90" dur="455" tmFilter="0,0; 0.14,0.36; 0.43,0.73; 0.71,0.91; 1.0,1.0">
                                          <p:stCondLst>
                                            <p:cond delay="0"/>
                                          </p:stCondLst>
                                        </p:cTn>
                                        <p:tgtEl>
                                          <p:spTgt spid="23555">
                                            <p:txEl>
                                              <p:pRg st="0" end="0"/>
                                            </p:txEl>
                                          </p:spTgt>
                                        </p:tgtEl>
                                        <p:attrNameLst>
                                          <p:attrName>ppt_x</p:attrName>
                                        </p:attrNameLst>
                                      </p:cBhvr>
                                      <p:tavLst>
                                        <p:tav tm="0">
                                          <p:val>
                                            <p:strVal val="#ppt_x-0.25"/>
                                          </p:val>
                                        </p:tav>
                                        <p:tav tm="100000">
                                          <p:val>
                                            <p:strVal val="#ppt_x"/>
                                          </p:val>
                                        </p:tav>
                                      </p:tavLst>
                                    </p:anim>
                                    <p:anim calcmode="lin" valueType="num">
                                      <p:cBhvr>
                                        <p:cTn id="91" dur="166" tmFilter="0.0,0.0; 0.25,0.07; 0.50,0.2; 0.75,0.467; 1.0,1.0">
                                          <p:stCondLst>
                                            <p:cond delay="0"/>
                                          </p:stCondLst>
                                        </p:cTn>
                                        <p:tgtEl>
                                          <p:spTgt spid="23555">
                                            <p:txEl>
                                              <p:pRg st="0" end="0"/>
                                            </p:txEl>
                                          </p:spTgt>
                                        </p:tgtEl>
                                        <p:attrNameLst>
                                          <p:attrName>ppt_y</p:attrName>
                                        </p:attrNameLst>
                                      </p:cBhvr>
                                      <p:tavLst>
                                        <p:tav tm="0" fmla="#ppt_y-sin(pi*$)/3">
                                          <p:val>
                                            <p:fltVal val="0.5"/>
                                          </p:val>
                                        </p:tav>
                                        <p:tav tm="100000">
                                          <p:val>
                                            <p:fltVal val="1"/>
                                          </p:val>
                                        </p:tav>
                                      </p:tavLst>
                                    </p:anim>
                                    <p:anim calcmode="lin" valueType="num">
                                      <p:cBhvr>
                                        <p:cTn id="92" dur="166" tmFilter="0, 0; 0.125,0.2665; 0.25,0.4; 0.375,0.465; 0.5,0.5;  0.625,0.535; 0.75,0.6; 0.875,0.7335; 1,1">
                                          <p:stCondLst>
                                            <p:cond delay="166"/>
                                          </p:stCondLst>
                                        </p:cTn>
                                        <p:tgtEl>
                                          <p:spTgt spid="23555">
                                            <p:txEl>
                                              <p:pRg st="0" end="0"/>
                                            </p:txEl>
                                          </p:spTgt>
                                        </p:tgtEl>
                                        <p:attrNameLst>
                                          <p:attrName>ppt_y</p:attrName>
                                        </p:attrNameLst>
                                      </p:cBhvr>
                                      <p:tavLst>
                                        <p:tav tm="0" fmla="#ppt_y-sin(pi*$)/9">
                                          <p:val>
                                            <p:fltVal val="0"/>
                                          </p:val>
                                        </p:tav>
                                        <p:tav tm="100000">
                                          <p:val>
                                            <p:fltVal val="1"/>
                                          </p:val>
                                        </p:tav>
                                      </p:tavLst>
                                    </p:anim>
                                    <p:anim calcmode="lin" valueType="num">
                                      <p:cBhvr>
                                        <p:cTn id="93" dur="83" tmFilter="0, 0; 0.125,0.2665; 0.25,0.4; 0.375,0.465; 0.5,0.5;  0.625,0.535; 0.75,0.6; 0.875,0.7335; 1,1">
                                          <p:stCondLst>
                                            <p:cond delay="331"/>
                                          </p:stCondLst>
                                        </p:cTn>
                                        <p:tgtEl>
                                          <p:spTgt spid="23555">
                                            <p:txEl>
                                              <p:pRg st="0" end="0"/>
                                            </p:txEl>
                                          </p:spTgt>
                                        </p:tgtEl>
                                        <p:attrNameLst>
                                          <p:attrName>ppt_y</p:attrName>
                                        </p:attrNameLst>
                                      </p:cBhvr>
                                      <p:tavLst>
                                        <p:tav tm="0" fmla="#ppt_y-sin(pi*$)/27">
                                          <p:val>
                                            <p:fltVal val="0"/>
                                          </p:val>
                                        </p:tav>
                                        <p:tav tm="100000">
                                          <p:val>
                                            <p:fltVal val="1"/>
                                          </p:val>
                                        </p:tav>
                                      </p:tavLst>
                                    </p:anim>
                                    <p:anim calcmode="lin" valueType="num">
                                      <p:cBhvr>
                                        <p:cTn id="94" dur="41" tmFilter="0, 0; 0.125,0.2665; 0.25,0.4; 0.375,0.465; 0.5,0.5;  0.625,0.535; 0.75,0.6; 0.875,0.7335; 1,1">
                                          <p:stCondLst>
                                            <p:cond delay="414"/>
                                          </p:stCondLst>
                                        </p:cTn>
                                        <p:tgtEl>
                                          <p:spTgt spid="23555">
                                            <p:txEl>
                                              <p:pRg st="0" end="0"/>
                                            </p:txEl>
                                          </p:spTgt>
                                        </p:tgtEl>
                                        <p:attrNameLst>
                                          <p:attrName>ppt_y</p:attrName>
                                        </p:attrNameLst>
                                      </p:cBhvr>
                                      <p:tavLst>
                                        <p:tav tm="0" fmla="#ppt_y-sin(pi*$)/81">
                                          <p:val>
                                            <p:fltVal val="0"/>
                                          </p:val>
                                        </p:tav>
                                        <p:tav tm="100000">
                                          <p:val>
                                            <p:fltVal val="1"/>
                                          </p:val>
                                        </p:tav>
                                      </p:tavLst>
                                    </p:anim>
                                    <p:animScale>
                                      <p:cBhvr>
                                        <p:cTn id="95" dur="6">
                                          <p:stCondLst>
                                            <p:cond delay="162"/>
                                          </p:stCondLst>
                                        </p:cTn>
                                        <p:tgtEl>
                                          <p:spTgt spid="23555">
                                            <p:txEl>
                                              <p:pRg st="0" end="0"/>
                                            </p:txEl>
                                          </p:spTgt>
                                        </p:tgtEl>
                                      </p:cBhvr>
                                      <p:to x="100000" y="60000"/>
                                    </p:animScale>
                                    <p:animScale>
                                      <p:cBhvr>
                                        <p:cTn id="96" dur="41" decel="50000">
                                          <p:stCondLst>
                                            <p:cond delay="169"/>
                                          </p:stCondLst>
                                        </p:cTn>
                                        <p:tgtEl>
                                          <p:spTgt spid="23555">
                                            <p:txEl>
                                              <p:pRg st="0" end="0"/>
                                            </p:txEl>
                                          </p:spTgt>
                                        </p:tgtEl>
                                      </p:cBhvr>
                                      <p:to x="100000" y="100000"/>
                                    </p:animScale>
                                    <p:animScale>
                                      <p:cBhvr>
                                        <p:cTn id="97" dur="6">
                                          <p:stCondLst>
                                            <p:cond delay="328"/>
                                          </p:stCondLst>
                                        </p:cTn>
                                        <p:tgtEl>
                                          <p:spTgt spid="23555">
                                            <p:txEl>
                                              <p:pRg st="0" end="0"/>
                                            </p:txEl>
                                          </p:spTgt>
                                        </p:tgtEl>
                                      </p:cBhvr>
                                      <p:to x="100000" y="80000"/>
                                    </p:animScale>
                                    <p:animScale>
                                      <p:cBhvr>
                                        <p:cTn id="98" dur="41" decel="50000">
                                          <p:stCondLst>
                                            <p:cond delay="334"/>
                                          </p:stCondLst>
                                        </p:cTn>
                                        <p:tgtEl>
                                          <p:spTgt spid="23555">
                                            <p:txEl>
                                              <p:pRg st="0" end="0"/>
                                            </p:txEl>
                                          </p:spTgt>
                                        </p:tgtEl>
                                      </p:cBhvr>
                                      <p:to x="100000" y="100000"/>
                                    </p:animScale>
                                    <p:animScale>
                                      <p:cBhvr>
                                        <p:cTn id="99" dur="6">
                                          <p:stCondLst>
                                            <p:cond delay="410"/>
                                          </p:stCondLst>
                                        </p:cTn>
                                        <p:tgtEl>
                                          <p:spTgt spid="23555">
                                            <p:txEl>
                                              <p:pRg st="0" end="0"/>
                                            </p:txEl>
                                          </p:spTgt>
                                        </p:tgtEl>
                                      </p:cBhvr>
                                      <p:to x="100000" y="90000"/>
                                    </p:animScale>
                                    <p:animScale>
                                      <p:cBhvr>
                                        <p:cTn id="100" dur="41" decel="50000">
                                          <p:stCondLst>
                                            <p:cond delay="417"/>
                                          </p:stCondLst>
                                        </p:cTn>
                                        <p:tgtEl>
                                          <p:spTgt spid="23555">
                                            <p:txEl>
                                              <p:pRg st="0" end="0"/>
                                            </p:txEl>
                                          </p:spTgt>
                                        </p:tgtEl>
                                      </p:cBhvr>
                                      <p:to x="100000" y="100000"/>
                                    </p:animScale>
                                    <p:animScale>
                                      <p:cBhvr>
                                        <p:cTn id="101" dur="6">
                                          <p:stCondLst>
                                            <p:cond delay="452"/>
                                          </p:stCondLst>
                                        </p:cTn>
                                        <p:tgtEl>
                                          <p:spTgt spid="23555">
                                            <p:txEl>
                                              <p:pRg st="0" end="0"/>
                                            </p:txEl>
                                          </p:spTgt>
                                        </p:tgtEl>
                                      </p:cBhvr>
                                      <p:to x="100000" y="95000"/>
                                    </p:animScale>
                                    <p:animScale>
                                      <p:cBhvr>
                                        <p:cTn id="102" dur="41" decel="50000">
                                          <p:stCondLst>
                                            <p:cond delay="458"/>
                                          </p:stCondLst>
                                        </p:cTn>
                                        <p:tgtEl>
                                          <p:spTgt spid="23555">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46" grpId="0" animBg="1"/>
      <p:bldP spid="46" grpId="1" animBg="1"/>
      <p:bldP spid="43" grpId="0" animBg="1"/>
      <p:bldP spid="43" grpId="1" animBg="1"/>
      <p:bldP spid="40" grpId="0" animBg="1"/>
      <p:bldP spid="37" grpId="0" animBg="1"/>
      <p:bldP spid="50" grpId="0" animBg="1"/>
      <p:bldP spid="2" grpId="0"/>
      <p:bldP spid="2" grpId="1"/>
      <p:bldP spid="23552" grpId="0"/>
      <p:bldP spid="23552" grpId="1"/>
      <p:bldP spid="56" grpId="0"/>
      <p:bldP spid="57" grpId="0"/>
      <p:bldP spid="58" grpId="0"/>
      <p:bldP spid="59" grpId="0"/>
      <p:bldP spid="60" grpId="0"/>
      <p:bldP spid="60" grpId="1"/>
      <p:bldP spid="61" grpId="0" animBg="1"/>
      <p:bldP spid="61"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05295" y="2457803"/>
            <a:ext cx="2127534" cy="660401"/>
          </a:xfrm>
        </p:spPr>
        <p:txBody>
          <a:bodyPr>
            <a:noAutofit/>
          </a:bodyPr>
          <a:lstStyle/>
          <a:p>
            <a:pPr>
              <a:lnSpc>
                <a:spcPct val="120000"/>
              </a:lnSpc>
            </a:pPr>
            <a:r>
              <a:rPr lang="zh-CN" altLang="en-US" sz="7200" b="1" dirty="0">
                <a:solidFill>
                  <a:schemeClr val="bg1"/>
                </a:solidFill>
                <a:latin typeface="+mn-lt"/>
                <a:ea typeface="+mn-ea"/>
                <a:cs typeface="+mn-ea"/>
                <a:sym typeface="+mn-lt"/>
              </a:rPr>
              <a:t>目录</a:t>
            </a:r>
          </a:p>
        </p:txBody>
      </p:sp>
      <p:sp>
        <p:nvSpPr>
          <p:cNvPr id="13" name="任意多边形 12"/>
          <p:cNvSpPr/>
          <p:nvPr/>
        </p:nvSpPr>
        <p:spPr>
          <a:xfrm flipH="1">
            <a:off x="4638468" y="1170187"/>
            <a:ext cx="960126" cy="1968074"/>
          </a:xfrm>
          <a:custGeom>
            <a:avLst/>
            <a:gdLst>
              <a:gd name="connsiteX0" fmla="*/ 0 w 505766"/>
              <a:gd name="connsiteY0" fmla="*/ 0 h 895455"/>
              <a:gd name="connsiteX1" fmla="*/ 505766 w 505766"/>
              <a:gd name="connsiteY1" fmla="*/ 0 h 895455"/>
              <a:gd name="connsiteX2" fmla="*/ 505766 w 505766"/>
              <a:gd name="connsiteY2" fmla="*/ 895455 h 895455"/>
              <a:gd name="connsiteX3" fmla="*/ 0 w 505766"/>
              <a:gd name="connsiteY3" fmla="*/ 895455 h 895455"/>
              <a:gd name="connsiteX4" fmla="*/ 0 w 505766"/>
              <a:gd name="connsiteY4" fmla="*/ 0 h 895455"/>
              <a:gd name="connsiteX0-1" fmla="*/ 0 w 505766"/>
              <a:gd name="connsiteY0-2" fmla="*/ 0 h 895455"/>
              <a:gd name="connsiteX1-3" fmla="*/ 505766 w 505766"/>
              <a:gd name="connsiteY1-4" fmla="*/ 895455 h 895455"/>
              <a:gd name="connsiteX2-5" fmla="*/ 0 w 505766"/>
              <a:gd name="connsiteY2-6" fmla="*/ 895455 h 895455"/>
              <a:gd name="connsiteX3-7" fmla="*/ 0 w 505766"/>
              <a:gd name="connsiteY3-8" fmla="*/ 0 h 895455"/>
              <a:gd name="connsiteX0-9" fmla="*/ 0 w 2702866"/>
              <a:gd name="connsiteY0-10" fmla="*/ 0 h 2317855"/>
              <a:gd name="connsiteX1-11" fmla="*/ 2702866 w 2702866"/>
              <a:gd name="connsiteY1-12" fmla="*/ 2317855 h 2317855"/>
              <a:gd name="connsiteX2-13" fmla="*/ 0 w 2702866"/>
              <a:gd name="connsiteY2-14" fmla="*/ 895455 h 2317855"/>
              <a:gd name="connsiteX3-15" fmla="*/ 0 w 2702866"/>
              <a:gd name="connsiteY3-16" fmla="*/ 0 h 2317855"/>
              <a:gd name="connsiteX0-17" fmla="*/ 0 w 1915466"/>
              <a:gd name="connsiteY0-18" fmla="*/ 0 h 2305155"/>
              <a:gd name="connsiteX1-19" fmla="*/ 1915466 w 1915466"/>
              <a:gd name="connsiteY1-20" fmla="*/ 2305155 h 2305155"/>
              <a:gd name="connsiteX2-21" fmla="*/ 0 w 1915466"/>
              <a:gd name="connsiteY2-22" fmla="*/ 895455 h 2305155"/>
              <a:gd name="connsiteX3-23" fmla="*/ 0 w 1915466"/>
              <a:gd name="connsiteY3-24" fmla="*/ 0 h 2305155"/>
              <a:gd name="connsiteX0-25" fmla="*/ 0 w 1905941"/>
              <a:gd name="connsiteY0-26" fmla="*/ 0 h 2290868"/>
              <a:gd name="connsiteX1-27" fmla="*/ 1905941 w 1905941"/>
              <a:gd name="connsiteY1-28" fmla="*/ 2290868 h 2290868"/>
              <a:gd name="connsiteX2-29" fmla="*/ 0 w 1905941"/>
              <a:gd name="connsiteY2-30" fmla="*/ 895455 h 2290868"/>
              <a:gd name="connsiteX3-31" fmla="*/ 0 w 1905941"/>
              <a:gd name="connsiteY3-32" fmla="*/ 0 h 2290868"/>
            </a:gdLst>
            <a:ahLst/>
            <a:cxnLst>
              <a:cxn ang="0">
                <a:pos x="connsiteX0-1" y="connsiteY0-2"/>
              </a:cxn>
              <a:cxn ang="0">
                <a:pos x="connsiteX1-3" y="connsiteY1-4"/>
              </a:cxn>
              <a:cxn ang="0">
                <a:pos x="connsiteX2-5" y="connsiteY2-6"/>
              </a:cxn>
              <a:cxn ang="0">
                <a:pos x="connsiteX3-7" y="connsiteY3-8"/>
              </a:cxn>
            </a:cxnLst>
            <a:rect l="l" t="t" r="r" b="b"/>
            <a:pathLst>
              <a:path w="1905941" h="2290868">
                <a:moveTo>
                  <a:pt x="0" y="0"/>
                </a:moveTo>
                <a:lnTo>
                  <a:pt x="1905941" y="2290868"/>
                </a:lnTo>
                <a:lnTo>
                  <a:pt x="0" y="895455"/>
                </a:lnTo>
                <a:lnTo>
                  <a:pt x="0" y="0"/>
                </a:lnTo>
                <a:close/>
              </a:path>
            </a:pathLst>
          </a:custGeom>
          <a:solidFill>
            <a:schemeClr val="accent6">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lnSpc>
                <a:spcPct val="120000"/>
              </a:lnSpc>
            </a:pPr>
            <a:endParaRPr lang="zh-CN" altLang="en-US" sz="1400" b="1">
              <a:solidFill>
                <a:schemeClr val="tx1"/>
              </a:solidFill>
              <a:cs typeface="+mn-ea"/>
              <a:sym typeface="+mn-lt"/>
            </a:endParaRPr>
          </a:p>
        </p:txBody>
      </p:sp>
      <p:sp>
        <p:nvSpPr>
          <p:cNvPr id="14" name="任意多边形 13"/>
          <p:cNvSpPr/>
          <p:nvPr/>
        </p:nvSpPr>
        <p:spPr>
          <a:xfrm flipH="1">
            <a:off x="4638467" y="2260371"/>
            <a:ext cx="960127" cy="900207"/>
          </a:xfrm>
          <a:custGeom>
            <a:avLst/>
            <a:gdLst>
              <a:gd name="connsiteX0" fmla="*/ 0 w 505766"/>
              <a:gd name="connsiteY0" fmla="*/ 0 h 895455"/>
              <a:gd name="connsiteX1" fmla="*/ 505766 w 505766"/>
              <a:gd name="connsiteY1" fmla="*/ 0 h 895455"/>
              <a:gd name="connsiteX2" fmla="*/ 505766 w 505766"/>
              <a:gd name="connsiteY2" fmla="*/ 895455 h 895455"/>
              <a:gd name="connsiteX3" fmla="*/ 0 w 505766"/>
              <a:gd name="connsiteY3" fmla="*/ 895455 h 895455"/>
              <a:gd name="connsiteX4" fmla="*/ 0 w 505766"/>
              <a:gd name="connsiteY4" fmla="*/ 0 h 895455"/>
              <a:gd name="connsiteX0-1" fmla="*/ 0 w 505766"/>
              <a:gd name="connsiteY0-2" fmla="*/ 0 h 895455"/>
              <a:gd name="connsiteX1-3" fmla="*/ 505766 w 505766"/>
              <a:gd name="connsiteY1-4" fmla="*/ 895455 h 895455"/>
              <a:gd name="connsiteX2-5" fmla="*/ 0 w 505766"/>
              <a:gd name="connsiteY2-6" fmla="*/ 895455 h 895455"/>
              <a:gd name="connsiteX3-7" fmla="*/ 0 w 505766"/>
              <a:gd name="connsiteY3-8" fmla="*/ 0 h 895455"/>
              <a:gd name="connsiteX0-9" fmla="*/ 0 w 2702866"/>
              <a:gd name="connsiteY0-10" fmla="*/ 0 h 2317855"/>
              <a:gd name="connsiteX1-11" fmla="*/ 2702866 w 2702866"/>
              <a:gd name="connsiteY1-12" fmla="*/ 2317855 h 2317855"/>
              <a:gd name="connsiteX2-13" fmla="*/ 0 w 2702866"/>
              <a:gd name="connsiteY2-14" fmla="*/ 895455 h 2317855"/>
              <a:gd name="connsiteX3-15" fmla="*/ 0 w 2702866"/>
              <a:gd name="connsiteY3-16" fmla="*/ 0 h 2317855"/>
              <a:gd name="connsiteX0-17" fmla="*/ 0 w 1915466"/>
              <a:gd name="connsiteY0-18" fmla="*/ 0 h 2305155"/>
              <a:gd name="connsiteX1-19" fmla="*/ 1915466 w 1915466"/>
              <a:gd name="connsiteY1-20" fmla="*/ 2305155 h 2305155"/>
              <a:gd name="connsiteX2-21" fmla="*/ 0 w 1915466"/>
              <a:gd name="connsiteY2-22" fmla="*/ 895455 h 2305155"/>
              <a:gd name="connsiteX3-23" fmla="*/ 0 w 1915466"/>
              <a:gd name="connsiteY3-24" fmla="*/ 0 h 2305155"/>
              <a:gd name="connsiteX0-25" fmla="*/ 0 w 1910704"/>
              <a:gd name="connsiteY0-26" fmla="*/ 0 h 895455"/>
              <a:gd name="connsiteX1-27" fmla="*/ 1910704 w 1910704"/>
              <a:gd name="connsiteY1-28" fmla="*/ 890692 h 895455"/>
              <a:gd name="connsiteX2-29" fmla="*/ 0 w 1910704"/>
              <a:gd name="connsiteY2-30" fmla="*/ 895455 h 895455"/>
              <a:gd name="connsiteX3-31" fmla="*/ 0 w 1910704"/>
              <a:gd name="connsiteY3-32" fmla="*/ 0 h 895455"/>
              <a:gd name="connsiteX0-33" fmla="*/ 0 w 1905942"/>
              <a:gd name="connsiteY0-34" fmla="*/ 0 h 1047854"/>
              <a:gd name="connsiteX1-35" fmla="*/ 1905942 w 1905942"/>
              <a:gd name="connsiteY1-36" fmla="*/ 1047854 h 1047854"/>
              <a:gd name="connsiteX2-37" fmla="*/ 0 w 1905942"/>
              <a:gd name="connsiteY2-38" fmla="*/ 895455 h 1047854"/>
              <a:gd name="connsiteX3-39" fmla="*/ 0 w 1905942"/>
              <a:gd name="connsiteY3-40" fmla="*/ 0 h 1047854"/>
            </a:gdLst>
            <a:ahLst/>
            <a:cxnLst>
              <a:cxn ang="0">
                <a:pos x="connsiteX0-1" y="connsiteY0-2"/>
              </a:cxn>
              <a:cxn ang="0">
                <a:pos x="connsiteX1-3" y="connsiteY1-4"/>
              </a:cxn>
              <a:cxn ang="0">
                <a:pos x="connsiteX2-5" y="connsiteY2-6"/>
              </a:cxn>
              <a:cxn ang="0">
                <a:pos x="connsiteX3-7" y="connsiteY3-8"/>
              </a:cxn>
            </a:cxnLst>
            <a:rect l="l" t="t" r="r" b="b"/>
            <a:pathLst>
              <a:path w="1905942" h="1047854">
                <a:moveTo>
                  <a:pt x="0" y="0"/>
                </a:moveTo>
                <a:lnTo>
                  <a:pt x="1905942" y="1047854"/>
                </a:lnTo>
                <a:lnTo>
                  <a:pt x="0" y="895455"/>
                </a:lnTo>
                <a:lnTo>
                  <a:pt x="0" y="0"/>
                </a:lnTo>
                <a:close/>
              </a:path>
            </a:pathLst>
          </a:cu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lnSpc>
                <a:spcPct val="120000"/>
              </a:lnSpc>
            </a:pPr>
            <a:endParaRPr lang="zh-CN" altLang="en-US" sz="1400" b="1">
              <a:solidFill>
                <a:schemeClr val="tx1"/>
              </a:solidFill>
              <a:cs typeface="+mn-ea"/>
              <a:sym typeface="+mn-lt"/>
            </a:endParaRPr>
          </a:p>
        </p:txBody>
      </p:sp>
      <p:sp>
        <p:nvSpPr>
          <p:cNvPr id="15" name="任意多边形 14"/>
          <p:cNvSpPr/>
          <p:nvPr/>
        </p:nvSpPr>
        <p:spPr>
          <a:xfrm flipH="1" flipV="1">
            <a:off x="4638468" y="3188686"/>
            <a:ext cx="960126" cy="1968074"/>
          </a:xfrm>
          <a:custGeom>
            <a:avLst/>
            <a:gdLst>
              <a:gd name="connsiteX0" fmla="*/ 0 w 505766"/>
              <a:gd name="connsiteY0" fmla="*/ 0 h 895455"/>
              <a:gd name="connsiteX1" fmla="*/ 505766 w 505766"/>
              <a:gd name="connsiteY1" fmla="*/ 0 h 895455"/>
              <a:gd name="connsiteX2" fmla="*/ 505766 w 505766"/>
              <a:gd name="connsiteY2" fmla="*/ 895455 h 895455"/>
              <a:gd name="connsiteX3" fmla="*/ 0 w 505766"/>
              <a:gd name="connsiteY3" fmla="*/ 895455 h 895455"/>
              <a:gd name="connsiteX4" fmla="*/ 0 w 505766"/>
              <a:gd name="connsiteY4" fmla="*/ 0 h 895455"/>
              <a:gd name="connsiteX0-1" fmla="*/ 0 w 505766"/>
              <a:gd name="connsiteY0-2" fmla="*/ 0 h 895455"/>
              <a:gd name="connsiteX1-3" fmla="*/ 505766 w 505766"/>
              <a:gd name="connsiteY1-4" fmla="*/ 895455 h 895455"/>
              <a:gd name="connsiteX2-5" fmla="*/ 0 w 505766"/>
              <a:gd name="connsiteY2-6" fmla="*/ 895455 h 895455"/>
              <a:gd name="connsiteX3-7" fmla="*/ 0 w 505766"/>
              <a:gd name="connsiteY3-8" fmla="*/ 0 h 895455"/>
              <a:gd name="connsiteX0-9" fmla="*/ 0 w 2702866"/>
              <a:gd name="connsiteY0-10" fmla="*/ 0 h 2317855"/>
              <a:gd name="connsiteX1-11" fmla="*/ 2702866 w 2702866"/>
              <a:gd name="connsiteY1-12" fmla="*/ 2317855 h 2317855"/>
              <a:gd name="connsiteX2-13" fmla="*/ 0 w 2702866"/>
              <a:gd name="connsiteY2-14" fmla="*/ 895455 h 2317855"/>
              <a:gd name="connsiteX3-15" fmla="*/ 0 w 2702866"/>
              <a:gd name="connsiteY3-16" fmla="*/ 0 h 2317855"/>
              <a:gd name="connsiteX0-17" fmla="*/ 0 w 1915466"/>
              <a:gd name="connsiteY0-18" fmla="*/ 0 h 2305155"/>
              <a:gd name="connsiteX1-19" fmla="*/ 1915466 w 1915466"/>
              <a:gd name="connsiteY1-20" fmla="*/ 2305155 h 2305155"/>
              <a:gd name="connsiteX2-21" fmla="*/ 0 w 1915466"/>
              <a:gd name="connsiteY2-22" fmla="*/ 895455 h 2305155"/>
              <a:gd name="connsiteX3-23" fmla="*/ 0 w 1915466"/>
              <a:gd name="connsiteY3-24" fmla="*/ 0 h 2305155"/>
              <a:gd name="connsiteX0-25" fmla="*/ 0 w 1905941"/>
              <a:gd name="connsiteY0-26" fmla="*/ 0 h 2290868"/>
              <a:gd name="connsiteX1-27" fmla="*/ 1905941 w 1905941"/>
              <a:gd name="connsiteY1-28" fmla="*/ 2290868 h 2290868"/>
              <a:gd name="connsiteX2-29" fmla="*/ 0 w 1905941"/>
              <a:gd name="connsiteY2-30" fmla="*/ 895455 h 2290868"/>
              <a:gd name="connsiteX3-31" fmla="*/ 0 w 1905941"/>
              <a:gd name="connsiteY3-32" fmla="*/ 0 h 2290868"/>
            </a:gdLst>
            <a:ahLst/>
            <a:cxnLst>
              <a:cxn ang="0">
                <a:pos x="connsiteX0-1" y="connsiteY0-2"/>
              </a:cxn>
              <a:cxn ang="0">
                <a:pos x="connsiteX1-3" y="connsiteY1-4"/>
              </a:cxn>
              <a:cxn ang="0">
                <a:pos x="connsiteX2-5" y="connsiteY2-6"/>
              </a:cxn>
              <a:cxn ang="0">
                <a:pos x="connsiteX3-7" y="connsiteY3-8"/>
              </a:cxn>
            </a:cxnLst>
            <a:rect l="l" t="t" r="r" b="b"/>
            <a:pathLst>
              <a:path w="1905941" h="2290868">
                <a:moveTo>
                  <a:pt x="0" y="0"/>
                </a:moveTo>
                <a:lnTo>
                  <a:pt x="1905941" y="2290868"/>
                </a:lnTo>
                <a:lnTo>
                  <a:pt x="0" y="895455"/>
                </a:lnTo>
                <a:lnTo>
                  <a:pt x="0" y="0"/>
                </a:lnTo>
                <a:close/>
              </a:path>
            </a:pathLst>
          </a:custGeom>
          <a:solidFill>
            <a:schemeClr val="accent6">
              <a:lumMod val="50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lnSpc>
                <a:spcPct val="120000"/>
              </a:lnSpc>
            </a:pPr>
            <a:endParaRPr lang="zh-CN" altLang="en-US" sz="1400" b="1">
              <a:solidFill>
                <a:schemeClr val="tx1"/>
              </a:solidFill>
              <a:cs typeface="+mn-ea"/>
              <a:sym typeface="+mn-lt"/>
            </a:endParaRPr>
          </a:p>
        </p:txBody>
      </p:sp>
      <p:sp>
        <p:nvSpPr>
          <p:cNvPr id="16" name="任意多边形 15"/>
          <p:cNvSpPr/>
          <p:nvPr/>
        </p:nvSpPr>
        <p:spPr>
          <a:xfrm flipH="1" flipV="1">
            <a:off x="4638467" y="3184122"/>
            <a:ext cx="960127" cy="900207"/>
          </a:xfrm>
          <a:custGeom>
            <a:avLst/>
            <a:gdLst>
              <a:gd name="connsiteX0" fmla="*/ 0 w 505766"/>
              <a:gd name="connsiteY0" fmla="*/ 0 h 895455"/>
              <a:gd name="connsiteX1" fmla="*/ 505766 w 505766"/>
              <a:gd name="connsiteY1" fmla="*/ 0 h 895455"/>
              <a:gd name="connsiteX2" fmla="*/ 505766 w 505766"/>
              <a:gd name="connsiteY2" fmla="*/ 895455 h 895455"/>
              <a:gd name="connsiteX3" fmla="*/ 0 w 505766"/>
              <a:gd name="connsiteY3" fmla="*/ 895455 h 895455"/>
              <a:gd name="connsiteX4" fmla="*/ 0 w 505766"/>
              <a:gd name="connsiteY4" fmla="*/ 0 h 895455"/>
              <a:gd name="connsiteX0-1" fmla="*/ 0 w 505766"/>
              <a:gd name="connsiteY0-2" fmla="*/ 0 h 895455"/>
              <a:gd name="connsiteX1-3" fmla="*/ 505766 w 505766"/>
              <a:gd name="connsiteY1-4" fmla="*/ 895455 h 895455"/>
              <a:gd name="connsiteX2-5" fmla="*/ 0 w 505766"/>
              <a:gd name="connsiteY2-6" fmla="*/ 895455 h 895455"/>
              <a:gd name="connsiteX3-7" fmla="*/ 0 w 505766"/>
              <a:gd name="connsiteY3-8" fmla="*/ 0 h 895455"/>
              <a:gd name="connsiteX0-9" fmla="*/ 0 w 2702866"/>
              <a:gd name="connsiteY0-10" fmla="*/ 0 h 2317855"/>
              <a:gd name="connsiteX1-11" fmla="*/ 2702866 w 2702866"/>
              <a:gd name="connsiteY1-12" fmla="*/ 2317855 h 2317855"/>
              <a:gd name="connsiteX2-13" fmla="*/ 0 w 2702866"/>
              <a:gd name="connsiteY2-14" fmla="*/ 895455 h 2317855"/>
              <a:gd name="connsiteX3-15" fmla="*/ 0 w 2702866"/>
              <a:gd name="connsiteY3-16" fmla="*/ 0 h 2317855"/>
              <a:gd name="connsiteX0-17" fmla="*/ 0 w 1915466"/>
              <a:gd name="connsiteY0-18" fmla="*/ 0 h 2305155"/>
              <a:gd name="connsiteX1-19" fmla="*/ 1915466 w 1915466"/>
              <a:gd name="connsiteY1-20" fmla="*/ 2305155 h 2305155"/>
              <a:gd name="connsiteX2-21" fmla="*/ 0 w 1915466"/>
              <a:gd name="connsiteY2-22" fmla="*/ 895455 h 2305155"/>
              <a:gd name="connsiteX3-23" fmla="*/ 0 w 1915466"/>
              <a:gd name="connsiteY3-24" fmla="*/ 0 h 2305155"/>
              <a:gd name="connsiteX0-25" fmla="*/ 0 w 1910704"/>
              <a:gd name="connsiteY0-26" fmla="*/ 0 h 895455"/>
              <a:gd name="connsiteX1-27" fmla="*/ 1910704 w 1910704"/>
              <a:gd name="connsiteY1-28" fmla="*/ 890692 h 895455"/>
              <a:gd name="connsiteX2-29" fmla="*/ 0 w 1910704"/>
              <a:gd name="connsiteY2-30" fmla="*/ 895455 h 895455"/>
              <a:gd name="connsiteX3-31" fmla="*/ 0 w 1910704"/>
              <a:gd name="connsiteY3-32" fmla="*/ 0 h 895455"/>
              <a:gd name="connsiteX0-33" fmla="*/ 0 w 1905942"/>
              <a:gd name="connsiteY0-34" fmla="*/ 0 h 1047854"/>
              <a:gd name="connsiteX1-35" fmla="*/ 1905942 w 1905942"/>
              <a:gd name="connsiteY1-36" fmla="*/ 1047854 h 1047854"/>
              <a:gd name="connsiteX2-37" fmla="*/ 0 w 1905942"/>
              <a:gd name="connsiteY2-38" fmla="*/ 895455 h 1047854"/>
              <a:gd name="connsiteX3-39" fmla="*/ 0 w 1905942"/>
              <a:gd name="connsiteY3-40" fmla="*/ 0 h 1047854"/>
            </a:gdLst>
            <a:ahLst/>
            <a:cxnLst>
              <a:cxn ang="0">
                <a:pos x="connsiteX0-1" y="connsiteY0-2"/>
              </a:cxn>
              <a:cxn ang="0">
                <a:pos x="connsiteX1-3" y="connsiteY1-4"/>
              </a:cxn>
              <a:cxn ang="0">
                <a:pos x="connsiteX2-5" y="connsiteY2-6"/>
              </a:cxn>
              <a:cxn ang="0">
                <a:pos x="connsiteX3-7" y="connsiteY3-8"/>
              </a:cxn>
            </a:cxnLst>
            <a:rect l="l" t="t" r="r" b="b"/>
            <a:pathLst>
              <a:path w="1905942" h="1047854">
                <a:moveTo>
                  <a:pt x="0" y="0"/>
                </a:moveTo>
                <a:lnTo>
                  <a:pt x="1905942" y="1047854"/>
                </a:lnTo>
                <a:lnTo>
                  <a:pt x="0" y="895455"/>
                </a:lnTo>
                <a:lnTo>
                  <a:pt x="0" y="0"/>
                </a:lnTo>
                <a:close/>
              </a:path>
            </a:pathLst>
          </a:custGeom>
          <a:solidFill>
            <a:schemeClr val="accent6">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lnSpc>
                <a:spcPct val="120000"/>
              </a:lnSpc>
            </a:pPr>
            <a:endParaRPr lang="zh-CN" altLang="en-US" sz="1400" b="1">
              <a:solidFill>
                <a:schemeClr val="tx1"/>
              </a:solidFill>
              <a:cs typeface="+mn-ea"/>
              <a:sym typeface="+mn-lt"/>
            </a:endParaRPr>
          </a:p>
        </p:txBody>
      </p:sp>
      <p:sp>
        <p:nvSpPr>
          <p:cNvPr id="17" name="文本框 16"/>
          <p:cNvSpPr txBox="1"/>
          <p:nvPr/>
        </p:nvSpPr>
        <p:spPr>
          <a:xfrm flipH="1">
            <a:off x="10085035" y="1340952"/>
            <a:ext cx="546945" cy="511422"/>
          </a:xfrm>
          <a:prstGeom prst="rect">
            <a:avLst/>
          </a:prstGeom>
          <a:noFill/>
        </p:spPr>
        <p:txBody>
          <a:bodyPr wrap="none" rtlCol="0">
            <a:spAutoFit/>
          </a:bodyPr>
          <a:lstStyle/>
          <a:p>
            <a:pPr algn="ctr">
              <a:lnSpc>
                <a:spcPct val="120000"/>
              </a:lnSpc>
            </a:pPr>
            <a:r>
              <a:rPr lang="en-US" altLang="zh-CN" sz="2400" b="1" dirty="0">
                <a:solidFill>
                  <a:schemeClr val="accent6">
                    <a:lumMod val="75000"/>
                    <a:alpha val="80000"/>
                  </a:schemeClr>
                </a:solidFill>
                <a:cs typeface="+mn-ea"/>
                <a:sym typeface="+mn-lt"/>
              </a:rPr>
              <a:t>01</a:t>
            </a:r>
            <a:endParaRPr lang="zh-CN" altLang="en-US" sz="2400" b="1" dirty="0">
              <a:solidFill>
                <a:schemeClr val="accent6">
                  <a:lumMod val="75000"/>
                  <a:alpha val="80000"/>
                </a:schemeClr>
              </a:solidFill>
              <a:cs typeface="+mn-ea"/>
              <a:sym typeface="+mn-lt"/>
            </a:endParaRPr>
          </a:p>
        </p:txBody>
      </p:sp>
      <p:sp>
        <p:nvSpPr>
          <p:cNvPr id="19" name="文本框 18"/>
          <p:cNvSpPr txBox="1"/>
          <p:nvPr/>
        </p:nvSpPr>
        <p:spPr>
          <a:xfrm flipH="1">
            <a:off x="10085035" y="2430171"/>
            <a:ext cx="546945" cy="511422"/>
          </a:xfrm>
          <a:prstGeom prst="rect">
            <a:avLst/>
          </a:prstGeom>
          <a:noFill/>
        </p:spPr>
        <p:txBody>
          <a:bodyPr wrap="none" rtlCol="0">
            <a:spAutoFit/>
          </a:bodyPr>
          <a:lstStyle/>
          <a:p>
            <a:pPr algn="ctr">
              <a:lnSpc>
                <a:spcPct val="120000"/>
              </a:lnSpc>
            </a:pPr>
            <a:r>
              <a:rPr lang="en-US" altLang="zh-CN" sz="2400" b="1" dirty="0">
                <a:solidFill>
                  <a:schemeClr val="accent6">
                    <a:lumMod val="50000"/>
                  </a:schemeClr>
                </a:solidFill>
                <a:cs typeface="+mn-ea"/>
                <a:sym typeface="+mn-lt"/>
              </a:rPr>
              <a:t>02</a:t>
            </a:r>
            <a:endParaRPr lang="zh-CN" altLang="en-US" sz="2400" b="1" dirty="0">
              <a:solidFill>
                <a:schemeClr val="accent6">
                  <a:lumMod val="50000"/>
                </a:schemeClr>
              </a:solidFill>
              <a:cs typeface="+mn-ea"/>
              <a:sym typeface="+mn-lt"/>
            </a:endParaRPr>
          </a:p>
        </p:txBody>
      </p:sp>
      <p:sp>
        <p:nvSpPr>
          <p:cNvPr id="21" name="文本框 20"/>
          <p:cNvSpPr txBox="1"/>
          <p:nvPr/>
        </p:nvSpPr>
        <p:spPr>
          <a:xfrm flipH="1">
            <a:off x="10085035" y="3500466"/>
            <a:ext cx="546945" cy="511422"/>
          </a:xfrm>
          <a:prstGeom prst="rect">
            <a:avLst/>
          </a:prstGeom>
          <a:noFill/>
        </p:spPr>
        <p:txBody>
          <a:bodyPr wrap="none" rtlCol="0">
            <a:spAutoFit/>
          </a:bodyPr>
          <a:lstStyle/>
          <a:p>
            <a:pPr algn="ctr">
              <a:lnSpc>
                <a:spcPct val="120000"/>
              </a:lnSpc>
            </a:pPr>
            <a:r>
              <a:rPr lang="en-US" altLang="zh-CN" sz="2400" b="1" dirty="0">
                <a:solidFill>
                  <a:schemeClr val="accent6">
                    <a:lumMod val="75000"/>
                    <a:alpha val="80000"/>
                  </a:schemeClr>
                </a:solidFill>
                <a:cs typeface="+mn-ea"/>
                <a:sym typeface="+mn-lt"/>
              </a:rPr>
              <a:t>03</a:t>
            </a:r>
            <a:endParaRPr lang="zh-CN" altLang="en-US" sz="2400" b="1" dirty="0">
              <a:solidFill>
                <a:schemeClr val="accent6">
                  <a:lumMod val="75000"/>
                  <a:alpha val="80000"/>
                </a:schemeClr>
              </a:solidFill>
              <a:cs typeface="+mn-ea"/>
              <a:sym typeface="+mn-lt"/>
            </a:endParaRPr>
          </a:p>
        </p:txBody>
      </p:sp>
      <p:sp>
        <p:nvSpPr>
          <p:cNvPr id="23" name="文本框 22"/>
          <p:cNvSpPr txBox="1"/>
          <p:nvPr/>
        </p:nvSpPr>
        <p:spPr>
          <a:xfrm flipH="1">
            <a:off x="10085034" y="4540371"/>
            <a:ext cx="546945" cy="511422"/>
          </a:xfrm>
          <a:prstGeom prst="rect">
            <a:avLst/>
          </a:prstGeom>
          <a:noFill/>
        </p:spPr>
        <p:txBody>
          <a:bodyPr wrap="none" rtlCol="0">
            <a:spAutoFit/>
          </a:bodyPr>
          <a:lstStyle/>
          <a:p>
            <a:pPr algn="ctr">
              <a:lnSpc>
                <a:spcPct val="120000"/>
              </a:lnSpc>
            </a:pPr>
            <a:r>
              <a:rPr lang="en-US" altLang="zh-CN" sz="2400" b="1" dirty="0">
                <a:solidFill>
                  <a:schemeClr val="accent6">
                    <a:lumMod val="50000"/>
                    <a:alpha val="80000"/>
                  </a:schemeClr>
                </a:solidFill>
                <a:cs typeface="+mn-ea"/>
                <a:sym typeface="+mn-lt"/>
              </a:rPr>
              <a:t>04</a:t>
            </a:r>
            <a:endParaRPr lang="zh-CN" altLang="en-US" sz="2400" b="1" dirty="0">
              <a:solidFill>
                <a:schemeClr val="accent6">
                  <a:lumMod val="50000"/>
                  <a:alpha val="80000"/>
                </a:schemeClr>
              </a:solidFill>
              <a:cs typeface="+mn-ea"/>
              <a:sym typeface="+mn-lt"/>
            </a:endParaRPr>
          </a:p>
        </p:txBody>
      </p:sp>
      <p:sp>
        <p:nvSpPr>
          <p:cNvPr id="24" name="文本框 23"/>
          <p:cNvSpPr txBox="1"/>
          <p:nvPr/>
        </p:nvSpPr>
        <p:spPr>
          <a:xfrm flipH="1">
            <a:off x="1405295" y="3428139"/>
            <a:ext cx="2159566" cy="561885"/>
          </a:xfrm>
          <a:prstGeom prst="rect">
            <a:avLst/>
          </a:prstGeom>
          <a:noFill/>
        </p:spPr>
        <p:txBody>
          <a:bodyPr wrap="none" rtlCol="0">
            <a:spAutoFit/>
          </a:bodyPr>
          <a:lstStyle/>
          <a:p>
            <a:pPr marL="0" marR="0" lvl="0" indent="0" defTabSz="913765" rtl="0" eaLnBrk="1" fontAlgn="auto" latinLnBrk="0" hangingPunct="1">
              <a:lnSpc>
                <a:spcPct val="120000"/>
              </a:lnSpc>
              <a:buClrTx/>
              <a:buSzPct val="25000"/>
              <a:buFontTx/>
              <a:buNone/>
              <a:defRPr/>
            </a:pPr>
            <a:r>
              <a:rPr kumimoji="0" lang="en-US" altLang="zh-CN" sz="2800" i="0" u="none" strike="noStrike" kern="1200" cap="none" spc="0" normalizeH="0" baseline="0" noProof="0" dirty="0">
                <a:ln>
                  <a:noFill/>
                </a:ln>
                <a:solidFill>
                  <a:schemeClr val="accent6">
                    <a:lumMod val="75000"/>
                  </a:schemeClr>
                </a:solidFill>
                <a:effectLst/>
                <a:uLnTx/>
                <a:uFillTx/>
                <a:cs typeface="+mn-ea"/>
                <a:sym typeface="+mn-lt"/>
              </a:rPr>
              <a:t>CONTENTS</a:t>
            </a:r>
          </a:p>
        </p:txBody>
      </p:sp>
      <p:sp>
        <p:nvSpPr>
          <p:cNvPr id="38" name="任意多边形 37"/>
          <p:cNvSpPr/>
          <p:nvPr/>
        </p:nvSpPr>
        <p:spPr>
          <a:xfrm flipH="1">
            <a:off x="4206695" y="2855514"/>
            <a:ext cx="616825" cy="615920"/>
          </a:xfrm>
          <a:custGeom>
            <a:avLst/>
            <a:gdLst>
              <a:gd name="connsiteX0" fmla="*/ 585740 w 1437202"/>
              <a:gd name="connsiteY0" fmla="*/ 471189 h 1435096"/>
              <a:gd name="connsiteX1" fmla="*/ 453616 w 1437202"/>
              <a:gd name="connsiteY1" fmla="*/ 579621 h 1435096"/>
              <a:gd name="connsiteX2" fmla="*/ 453616 w 1437202"/>
              <a:gd name="connsiteY2" fmla="*/ 634741 h 1435096"/>
              <a:gd name="connsiteX3" fmla="*/ 440947 w 1437202"/>
              <a:gd name="connsiteY3" fmla="*/ 662753 h 1435096"/>
              <a:gd name="connsiteX4" fmla="*/ 440947 w 1437202"/>
              <a:gd name="connsiteY4" fmla="*/ 704318 h 1435096"/>
              <a:gd name="connsiteX5" fmla="*/ 457235 w 1437202"/>
              <a:gd name="connsiteY5" fmla="*/ 737751 h 1435096"/>
              <a:gd name="connsiteX6" fmla="*/ 500674 w 1437202"/>
              <a:gd name="connsiteY6" fmla="*/ 813653 h 1435096"/>
              <a:gd name="connsiteX7" fmla="*/ 500674 w 1437202"/>
              <a:gd name="connsiteY7" fmla="*/ 846183 h 1435096"/>
              <a:gd name="connsiteX8" fmla="*/ 487100 w 1437202"/>
              <a:gd name="connsiteY8" fmla="*/ 869677 h 1435096"/>
              <a:gd name="connsiteX9" fmla="*/ 406558 w 1437202"/>
              <a:gd name="connsiteY9" fmla="*/ 919375 h 1435096"/>
              <a:gd name="connsiteX10" fmla="*/ 356785 w 1437202"/>
              <a:gd name="connsiteY10" fmla="*/ 1003410 h 1435096"/>
              <a:gd name="connsiteX11" fmla="*/ 356785 w 1437202"/>
              <a:gd name="connsiteY11" fmla="*/ 1049493 h 1435096"/>
              <a:gd name="connsiteX12" fmla="*/ 507913 w 1437202"/>
              <a:gd name="connsiteY12" fmla="*/ 1049493 h 1435096"/>
              <a:gd name="connsiteX13" fmla="*/ 507913 w 1437202"/>
              <a:gd name="connsiteY13" fmla="*/ 997988 h 1435096"/>
              <a:gd name="connsiteX14" fmla="*/ 573975 w 1437202"/>
              <a:gd name="connsiteY14" fmla="*/ 886846 h 1435096"/>
              <a:gd name="connsiteX15" fmla="*/ 681665 w 1437202"/>
              <a:gd name="connsiteY15" fmla="*/ 828111 h 1435096"/>
              <a:gd name="connsiteX16" fmla="*/ 688905 w 1437202"/>
              <a:gd name="connsiteY16" fmla="*/ 816365 h 1435096"/>
              <a:gd name="connsiteX17" fmla="*/ 688905 w 1437202"/>
              <a:gd name="connsiteY17" fmla="*/ 782027 h 1435096"/>
              <a:gd name="connsiteX18" fmla="*/ 648183 w 1437202"/>
              <a:gd name="connsiteY18" fmla="*/ 698896 h 1435096"/>
              <a:gd name="connsiteX19" fmla="*/ 628274 w 1437202"/>
              <a:gd name="connsiteY19" fmla="*/ 651909 h 1435096"/>
              <a:gd name="connsiteX20" fmla="*/ 628274 w 1437202"/>
              <a:gd name="connsiteY20" fmla="*/ 603115 h 1435096"/>
              <a:gd name="connsiteX21" fmla="*/ 640037 w 1437202"/>
              <a:gd name="connsiteY21" fmla="*/ 565163 h 1435096"/>
              <a:gd name="connsiteX22" fmla="*/ 640037 w 1437202"/>
              <a:gd name="connsiteY22" fmla="*/ 508237 h 1435096"/>
              <a:gd name="connsiteX23" fmla="*/ 641847 w 1437202"/>
              <a:gd name="connsiteY23" fmla="*/ 479321 h 1435096"/>
              <a:gd name="connsiteX24" fmla="*/ 585740 w 1437202"/>
              <a:gd name="connsiteY24" fmla="*/ 471189 h 1435096"/>
              <a:gd name="connsiteX25" fmla="*/ 802910 w 1437202"/>
              <a:gd name="connsiteY25" fmla="*/ 386127 h 1435096"/>
              <a:gd name="connsiteX26" fmla="*/ 683475 w 1437202"/>
              <a:gd name="connsiteY26" fmla="*/ 428604 h 1435096"/>
              <a:gd name="connsiteX27" fmla="*/ 658140 w 1437202"/>
              <a:gd name="connsiteY27" fmla="*/ 507232 h 1435096"/>
              <a:gd name="connsiteX28" fmla="*/ 658140 w 1437202"/>
              <a:gd name="connsiteY28" fmla="*/ 571399 h 1435096"/>
              <a:gd name="connsiteX29" fmla="*/ 646378 w 1437202"/>
              <a:gd name="connsiteY29" fmla="*/ 603031 h 1435096"/>
              <a:gd name="connsiteX30" fmla="*/ 646378 w 1437202"/>
              <a:gd name="connsiteY30" fmla="*/ 651835 h 1435096"/>
              <a:gd name="connsiteX31" fmla="*/ 664474 w 1437202"/>
              <a:gd name="connsiteY31" fmla="*/ 688890 h 1435096"/>
              <a:gd name="connsiteX32" fmla="*/ 707000 w 1437202"/>
              <a:gd name="connsiteY32" fmla="*/ 776555 h 1435096"/>
              <a:gd name="connsiteX33" fmla="*/ 707000 w 1437202"/>
              <a:gd name="connsiteY33" fmla="*/ 816321 h 1435096"/>
              <a:gd name="connsiteX34" fmla="*/ 689808 w 1437202"/>
              <a:gd name="connsiteY34" fmla="*/ 844337 h 1435096"/>
              <a:gd name="connsiteX35" fmla="*/ 582137 w 1437202"/>
              <a:gd name="connsiteY35" fmla="*/ 903083 h 1435096"/>
              <a:gd name="connsiteX36" fmla="*/ 526039 w 1437202"/>
              <a:gd name="connsiteY36" fmla="*/ 997978 h 1435096"/>
              <a:gd name="connsiteX37" fmla="*/ 526039 w 1437202"/>
              <a:gd name="connsiteY37" fmla="*/ 1049493 h 1435096"/>
              <a:gd name="connsiteX38" fmla="*/ 1080685 w 1437202"/>
              <a:gd name="connsiteY38" fmla="*/ 1049493 h 1435096"/>
              <a:gd name="connsiteX39" fmla="*/ 1080685 w 1437202"/>
              <a:gd name="connsiteY39" fmla="*/ 1000690 h 1435096"/>
              <a:gd name="connsiteX40" fmla="*/ 1020968 w 1437202"/>
              <a:gd name="connsiteY40" fmla="*/ 903083 h 1435096"/>
              <a:gd name="connsiteX41" fmla="*/ 905153 w 1437202"/>
              <a:gd name="connsiteY41" fmla="*/ 846146 h 1435096"/>
              <a:gd name="connsiteX42" fmla="*/ 887961 w 1437202"/>
              <a:gd name="connsiteY42" fmla="*/ 817225 h 1435096"/>
              <a:gd name="connsiteX43" fmla="*/ 887961 w 1437202"/>
              <a:gd name="connsiteY43" fmla="*/ 776555 h 1435096"/>
              <a:gd name="connsiteX44" fmla="*/ 896105 w 1437202"/>
              <a:gd name="connsiteY44" fmla="*/ 764806 h 1435096"/>
              <a:gd name="connsiteX45" fmla="*/ 932297 w 1437202"/>
              <a:gd name="connsiteY45" fmla="*/ 695216 h 1435096"/>
              <a:gd name="connsiteX46" fmla="*/ 960346 w 1437202"/>
              <a:gd name="connsiteY46" fmla="*/ 651835 h 1435096"/>
              <a:gd name="connsiteX47" fmla="*/ 960346 w 1437202"/>
              <a:gd name="connsiteY47" fmla="*/ 603031 h 1435096"/>
              <a:gd name="connsiteX48" fmla="*/ 947678 w 1437202"/>
              <a:gd name="connsiteY48" fmla="*/ 571399 h 1435096"/>
              <a:gd name="connsiteX49" fmla="*/ 947678 w 1437202"/>
              <a:gd name="connsiteY49" fmla="*/ 507232 h 1435096"/>
              <a:gd name="connsiteX50" fmla="*/ 922343 w 1437202"/>
              <a:gd name="connsiteY50" fmla="*/ 428604 h 1435096"/>
              <a:gd name="connsiteX51" fmla="*/ 802910 w 1437202"/>
              <a:gd name="connsiteY51" fmla="*/ 386127 h 1435096"/>
              <a:gd name="connsiteX52" fmla="*/ 718601 w 1437202"/>
              <a:gd name="connsiteY52" fmla="*/ 0 h 1435096"/>
              <a:gd name="connsiteX53" fmla="*/ 1437202 w 1437202"/>
              <a:gd name="connsiteY53" fmla="*/ 717548 h 1435096"/>
              <a:gd name="connsiteX54" fmla="*/ 718601 w 1437202"/>
              <a:gd name="connsiteY54" fmla="*/ 1435096 h 1435096"/>
              <a:gd name="connsiteX55" fmla="*/ 0 w 1437202"/>
              <a:gd name="connsiteY55" fmla="*/ 717548 h 1435096"/>
              <a:gd name="connsiteX56" fmla="*/ 718601 w 1437202"/>
              <a:gd name="connsiteY56" fmla="*/ 0 h 143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437202" h="1435096">
                <a:moveTo>
                  <a:pt x="718601" y="0"/>
                </a:moveTo>
                <a:cubicBezTo>
                  <a:pt x="1115475" y="0"/>
                  <a:pt x="1437202" y="321256"/>
                  <a:pt x="1437202" y="717548"/>
                </a:cubicBezTo>
                <a:cubicBezTo>
                  <a:pt x="1437202" y="1113840"/>
                  <a:pt x="1115475" y="1435096"/>
                  <a:pt x="718601" y="1435096"/>
                </a:cubicBezTo>
                <a:cubicBezTo>
                  <a:pt x="321727" y="1435096"/>
                  <a:pt x="0" y="1113840"/>
                  <a:pt x="0" y="717548"/>
                </a:cubicBezTo>
                <a:cubicBezTo>
                  <a:pt x="0" y="321256"/>
                  <a:pt x="321727" y="0"/>
                  <a:pt x="718601" y="0"/>
                </a:cubicBezTo>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20000"/>
              </a:lnSpc>
            </a:pPr>
            <a:endParaRPr lang="en-US">
              <a:cs typeface="+mn-ea"/>
              <a:sym typeface="+mn-lt"/>
            </a:endParaRPr>
          </a:p>
        </p:txBody>
      </p:sp>
      <p:grpSp>
        <p:nvGrpSpPr>
          <p:cNvPr id="39" name="组合 38"/>
          <p:cNvGrpSpPr/>
          <p:nvPr/>
        </p:nvGrpSpPr>
        <p:grpSpPr>
          <a:xfrm flipH="1">
            <a:off x="4359708" y="3021233"/>
            <a:ext cx="310686" cy="284706"/>
            <a:chOff x="6406703" y="3339532"/>
            <a:chExt cx="489579" cy="448640"/>
          </a:xfrm>
          <a:solidFill>
            <a:srgbClr val="FFFFFF"/>
          </a:solidFill>
        </p:grpSpPr>
        <p:sp>
          <p:nvSpPr>
            <p:cNvPr id="40" name="任意多边形 39"/>
            <p:cNvSpPr/>
            <p:nvPr/>
          </p:nvSpPr>
          <p:spPr>
            <a:xfrm>
              <a:off x="6406703" y="3397061"/>
              <a:ext cx="224615" cy="391111"/>
            </a:xfrm>
            <a:custGeom>
              <a:avLst/>
              <a:gdLst>
                <a:gd name="connsiteX0" fmla="*/ 585740 w 1437202"/>
                <a:gd name="connsiteY0" fmla="*/ 471189 h 1435096"/>
                <a:gd name="connsiteX1" fmla="*/ 453616 w 1437202"/>
                <a:gd name="connsiteY1" fmla="*/ 579621 h 1435096"/>
                <a:gd name="connsiteX2" fmla="*/ 453616 w 1437202"/>
                <a:gd name="connsiteY2" fmla="*/ 634741 h 1435096"/>
                <a:gd name="connsiteX3" fmla="*/ 440947 w 1437202"/>
                <a:gd name="connsiteY3" fmla="*/ 662753 h 1435096"/>
                <a:gd name="connsiteX4" fmla="*/ 440947 w 1437202"/>
                <a:gd name="connsiteY4" fmla="*/ 704318 h 1435096"/>
                <a:gd name="connsiteX5" fmla="*/ 457235 w 1437202"/>
                <a:gd name="connsiteY5" fmla="*/ 737751 h 1435096"/>
                <a:gd name="connsiteX6" fmla="*/ 500674 w 1437202"/>
                <a:gd name="connsiteY6" fmla="*/ 813653 h 1435096"/>
                <a:gd name="connsiteX7" fmla="*/ 500674 w 1437202"/>
                <a:gd name="connsiteY7" fmla="*/ 846183 h 1435096"/>
                <a:gd name="connsiteX8" fmla="*/ 487100 w 1437202"/>
                <a:gd name="connsiteY8" fmla="*/ 869677 h 1435096"/>
                <a:gd name="connsiteX9" fmla="*/ 406558 w 1437202"/>
                <a:gd name="connsiteY9" fmla="*/ 919375 h 1435096"/>
                <a:gd name="connsiteX10" fmla="*/ 356785 w 1437202"/>
                <a:gd name="connsiteY10" fmla="*/ 1003410 h 1435096"/>
                <a:gd name="connsiteX11" fmla="*/ 356785 w 1437202"/>
                <a:gd name="connsiteY11" fmla="*/ 1049493 h 1435096"/>
                <a:gd name="connsiteX12" fmla="*/ 507913 w 1437202"/>
                <a:gd name="connsiteY12" fmla="*/ 1049493 h 1435096"/>
                <a:gd name="connsiteX13" fmla="*/ 507913 w 1437202"/>
                <a:gd name="connsiteY13" fmla="*/ 997988 h 1435096"/>
                <a:gd name="connsiteX14" fmla="*/ 573975 w 1437202"/>
                <a:gd name="connsiteY14" fmla="*/ 886846 h 1435096"/>
                <a:gd name="connsiteX15" fmla="*/ 681665 w 1437202"/>
                <a:gd name="connsiteY15" fmla="*/ 828111 h 1435096"/>
                <a:gd name="connsiteX16" fmla="*/ 688905 w 1437202"/>
                <a:gd name="connsiteY16" fmla="*/ 816365 h 1435096"/>
                <a:gd name="connsiteX17" fmla="*/ 688905 w 1437202"/>
                <a:gd name="connsiteY17" fmla="*/ 782027 h 1435096"/>
                <a:gd name="connsiteX18" fmla="*/ 648183 w 1437202"/>
                <a:gd name="connsiteY18" fmla="*/ 698896 h 1435096"/>
                <a:gd name="connsiteX19" fmla="*/ 628274 w 1437202"/>
                <a:gd name="connsiteY19" fmla="*/ 651909 h 1435096"/>
                <a:gd name="connsiteX20" fmla="*/ 628274 w 1437202"/>
                <a:gd name="connsiteY20" fmla="*/ 603115 h 1435096"/>
                <a:gd name="connsiteX21" fmla="*/ 640037 w 1437202"/>
                <a:gd name="connsiteY21" fmla="*/ 565163 h 1435096"/>
                <a:gd name="connsiteX22" fmla="*/ 640037 w 1437202"/>
                <a:gd name="connsiteY22" fmla="*/ 508237 h 1435096"/>
                <a:gd name="connsiteX23" fmla="*/ 641847 w 1437202"/>
                <a:gd name="connsiteY23" fmla="*/ 479321 h 1435096"/>
                <a:gd name="connsiteX24" fmla="*/ 585740 w 1437202"/>
                <a:gd name="connsiteY24" fmla="*/ 471189 h 1435096"/>
                <a:gd name="connsiteX25" fmla="*/ 802910 w 1437202"/>
                <a:gd name="connsiteY25" fmla="*/ 386127 h 1435096"/>
                <a:gd name="connsiteX26" fmla="*/ 683475 w 1437202"/>
                <a:gd name="connsiteY26" fmla="*/ 428604 h 1435096"/>
                <a:gd name="connsiteX27" fmla="*/ 658140 w 1437202"/>
                <a:gd name="connsiteY27" fmla="*/ 507232 h 1435096"/>
                <a:gd name="connsiteX28" fmla="*/ 658140 w 1437202"/>
                <a:gd name="connsiteY28" fmla="*/ 571399 h 1435096"/>
                <a:gd name="connsiteX29" fmla="*/ 646378 w 1437202"/>
                <a:gd name="connsiteY29" fmla="*/ 603031 h 1435096"/>
                <a:gd name="connsiteX30" fmla="*/ 646378 w 1437202"/>
                <a:gd name="connsiteY30" fmla="*/ 651835 h 1435096"/>
                <a:gd name="connsiteX31" fmla="*/ 664474 w 1437202"/>
                <a:gd name="connsiteY31" fmla="*/ 688890 h 1435096"/>
                <a:gd name="connsiteX32" fmla="*/ 707000 w 1437202"/>
                <a:gd name="connsiteY32" fmla="*/ 776555 h 1435096"/>
                <a:gd name="connsiteX33" fmla="*/ 707000 w 1437202"/>
                <a:gd name="connsiteY33" fmla="*/ 816321 h 1435096"/>
                <a:gd name="connsiteX34" fmla="*/ 689808 w 1437202"/>
                <a:gd name="connsiteY34" fmla="*/ 844337 h 1435096"/>
                <a:gd name="connsiteX35" fmla="*/ 582137 w 1437202"/>
                <a:gd name="connsiteY35" fmla="*/ 903083 h 1435096"/>
                <a:gd name="connsiteX36" fmla="*/ 526039 w 1437202"/>
                <a:gd name="connsiteY36" fmla="*/ 997978 h 1435096"/>
                <a:gd name="connsiteX37" fmla="*/ 526039 w 1437202"/>
                <a:gd name="connsiteY37" fmla="*/ 1049493 h 1435096"/>
                <a:gd name="connsiteX38" fmla="*/ 1080685 w 1437202"/>
                <a:gd name="connsiteY38" fmla="*/ 1049493 h 1435096"/>
                <a:gd name="connsiteX39" fmla="*/ 1080685 w 1437202"/>
                <a:gd name="connsiteY39" fmla="*/ 1000690 h 1435096"/>
                <a:gd name="connsiteX40" fmla="*/ 1020968 w 1437202"/>
                <a:gd name="connsiteY40" fmla="*/ 903083 h 1435096"/>
                <a:gd name="connsiteX41" fmla="*/ 905153 w 1437202"/>
                <a:gd name="connsiteY41" fmla="*/ 846146 h 1435096"/>
                <a:gd name="connsiteX42" fmla="*/ 887961 w 1437202"/>
                <a:gd name="connsiteY42" fmla="*/ 817225 h 1435096"/>
                <a:gd name="connsiteX43" fmla="*/ 887961 w 1437202"/>
                <a:gd name="connsiteY43" fmla="*/ 776555 h 1435096"/>
                <a:gd name="connsiteX44" fmla="*/ 896105 w 1437202"/>
                <a:gd name="connsiteY44" fmla="*/ 764806 h 1435096"/>
                <a:gd name="connsiteX45" fmla="*/ 932297 w 1437202"/>
                <a:gd name="connsiteY45" fmla="*/ 695216 h 1435096"/>
                <a:gd name="connsiteX46" fmla="*/ 960346 w 1437202"/>
                <a:gd name="connsiteY46" fmla="*/ 651835 h 1435096"/>
                <a:gd name="connsiteX47" fmla="*/ 960346 w 1437202"/>
                <a:gd name="connsiteY47" fmla="*/ 603031 h 1435096"/>
                <a:gd name="connsiteX48" fmla="*/ 947678 w 1437202"/>
                <a:gd name="connsiteY48" fmla="*/ 571399 h 1435096"/>
                <a:gd name="connsiteX49" fmla="*/ 947678 w 1437202"/>
                <a:gd name="connsiteY49" fmla="*/ 507232 h 1435096"/>
                <a:gd name="connsiteX50" fmla="*/ 922343 w 1437202"/>
                <a:gd name="connsiteY50" fmla="*/ 428604 h 1435096"/>
                <a:gd name="connsiteX51" fmla="*/ 802910 w 1437202"/>
                <a:gd name="connsiteY51" fmla="*/ 386127 h 1435096"/>
                <a:gd name="connsiteX52" fmla="*/ 718601 w 1437202"/>
                <a:gd name="connsiteY52" fmla="*/ 0 h 1435096"/>
                <a:gd name="connsiteX53" fmla="*/ 1437202 w 1437202"/>
                <a:gd name="connsiteY53" fmla="*/ 717548 h 1435096"/>
                <a:gd name="connsiteX54" fmla="*/ 718601 w 1437202"/>
                <a:gd name="connsiteY54" fmla="*/ 1435096 h 1435096"/>
                <a:gd name="connsiteX55" fmla="*/ 0 w 1437202"/>
                <a:gd name="connsiteY55" fmla="*/ 717548 h 1435096"/>
                <a:gd name="connsiteX56" fmla="*/ 718601 w 1437202"/>
                <a:gd name="connsiteY56" fmla="*/ 0 h 143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32120" h="578304">
                  <a:moveTo>
                    <a:pt x="228955" y="0"/>
                  </a:moveTo>
                  <a:cubicBezTo>
                    <a:pt x="104071" y="0"/>
                    <a:pt x="96831" y="106624"/>
                    <a:pt x="96831" y="108432"/>
                  </a:cubicBezTo>
                  <a:lnTo>
                    <a:pt x="96831" y="163552"/>
                  </a:lnTo>
                  <a:cubicBezTo>
                    <a:pt x="88687" y="171684"/>
                    <a:pt x="84162" y="181624"/>
                    <a:pt x="84162" y="191564"/>
                  </a:cubicBezTo>
                  <a:lnTo>
                    <a:pt x="84162" y="233129"/>
                  </a:lnTo>
                  <a:cubicBezTo>
                    <a:pt x="84162" y="245779"/>
                    <a:pt x="90496" y="258429"/>
                    <a:pt x="100450" y="266562"/>
                  </a:cubicBezTo>
                  <a:cubicBezTo>
                    <a:pt x="110406" y="303610"/>
                    <a:pt x="134840" y="332525"/>
                    <a:pt x="143889" y="342464"/>
                  </a:cubicBezTo>
                  <a:lnTo>
                    <a:pt x="143889" y="374994"/>
                  </a:lnTo>
                  <a:cubicBezTo>
                    <a:pt x="143889" y="384933"/>
                    <a:pt x="139364" y="393066"/>
                    <a:pt x="130315" y="398488"/>
                  </a:cubicBezTo>
                  <a:lnTo>
                    <a:pt x="49773" y="448186"/>
                  </a:lnTo>
                  <a:cubicBezTo>
                    <a:pt x="19004" y="465355"/>
                    <a:pt x="0" y="496980"/>
                    <a:pt x="0" y="532221"/>
                  </a:cubicBezTo>
                  <a:lnTo>
                    <a:pt x="0" y="578304"/>
                  </a:lnTo>
                  <a:lnTo>
                    <a:pt x="151128" y="578304"/>
                  </a:lnTo>
                  <a:lnTo>
                    <a:pt x="151128" y="526799"/>
                  </a:lnTo>
                  <a:cubicBezTo>
                    <a:pt x="151128" y="480715"/>
                    <a:pt x="176468" y="438246"/>
                    <a:pt x="217190" y="415657"/>
                  </a:cubicBezTo>
                  <a:lnTo>
                    <a:pt x="324880" y="356922"/>
                  </a:lnTo>
                  <a:cubicBezTo>
                    <a:pt x="329405" y="354211"/>
                    <a:pt x="332120" y="349694"/>
                    <a:pt x="332120" y="345176"/>
                  </a:cubicBezTo>
                  <a:lnTo>
                    <a:pt x="332120" y="310838"/>
                  </a:lnTo>
                  <a:cubicBezTo>
                    <a:pt x="321261" y="296381"/>
                    <a:pt x="302257" y="266562"/>
                    <a:pt x="291398" y="227707"/>
                  </a:cubicBezTo>
                  <a:cubicBezTo>
                    <a:pt x="278727" y="215056"/>
                    <a:pt x="271489" y="198792"/>
                    <a:pt x="271489" y="180720"/>
                  </a:cubicBezTo>
                  <a:lnTo>
                    <a:pt x="271489" y="131926"/>
                  </a:lnTo>
                  <a:cubicBezTo>
                    <a:pt x="271489" y="118371"/>
                    <a:pt x="276014" y="105721"/>
                    <a:pt x="283252" y="93974"/>
                  </a:cubicBezTo>
                  <a:lnTo>
                    <a:pt x="283252" y="37048"/>
                  </a:lnTo>
                  <a:cubicBezTo>
                    <a:pt x="283252" y="32529"/>
                    <a:pt x="282348" y="21687"/>
                    <a:pt x="285062" y="8132"/>
                  </a:cubicBezTo>
                  <a:cubicBezTo>
                    <a:pt x="267868" y="2710"/>
                    <a:pt x="249769" y="0"/>
                    <a:pt x="228955" y="0"/>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20000"/>
                </a:lnSpc>
              </a:pPr>
              <a:endParaRPr lang="en-US">
                <a:cs typeface="+mn-ea"/>
                <a:sym typeface="+mn-lt"/>
              </a:endParaRPr>
            </a:p>
          </p:txBody>
        </p:sp>
        <p:sp>
          <p:nvSpPr>
            <p:cNvPr id="41" name="任意多边形 40"/>
            <p:cNvSpPr/>
            <p:nvPr/>
          </p:nvSpPr>
          <p:spPr>
            <a:xfrm>
              <a:off x="6521171" y="3339532"/>
              <a:ext cx="375111" cy="448640"/>
            </a:xfrm>
            <a:custGeom>
              <a:avLst/>
              <a:gdLst>
                <a:gd name="connsiteX0" fmla="*/ 585740 w 1437202"/>
                <a:gd name="connsiteY0" fmla="*/ 471189 h 1435096"/>
                <a:gd name="connsiteX1" fmla="*/ 453616 w 1437202"/>
                <a:gd name="connsiteY1" fmla="*/ 579621 h 1435096"/>
                <a:gd name="connsiteX2" fmla="*/ 453616 w 1437202"/>
                <a:gd name="connsiteY2" fmla="*/ 634741 h 1435096"/>
                <a:gd name="connsiteX3" fmla="*/ 440947 w 1437202"/>
                <a:gd name="connsiteY3" fmla="*/ 662753 h 1435096"/>
                <a:gd name="connsiteX4" fmla="*/ 440947 w 1437202"/>
                <a:gd name="connsiteY4" fmla="*/ 704318 h 1435096"/>
                <a:gd name="connsiteX5" fmla="*/ 457235 w 1437202"/>
                <a:gd name="connsiteY5" fmla="*/ 737751 h 1435096"/>
                <a:gd name="connsiteX6" fmla="*/ 500674 w 1437202"/>
                <a:gd name="connsiteY6" fmla="*/ 813653 h 1435096"/>
                <a:gd name="connsiteX7" fmla="*/ 500674 w 1437202"/>
                <a:gd name="connsiteY7" fmla="*/ 846183 h 1435096"/>
                <a:gd name="connsiteX8" fmla="*/ 487100 w 1437202"/>
                <a:gd name="connsiteY8" fmla="*/ 869677 h 1435096"/>
                <a:gd name="connsiteX9" fmla="*/ 406558 w 1437202"/>
                <a:gd name="connsiteY9" fmla="*/ 919375 h 1435096"/>
                <a:gd name="connsiteX10" fmla="*/ 356785 w 1437202"/>
                <a:gd name="connsiteY10" fmla="*/ 1003410 h 1435096"/>
                <a:gd name="connsiteX11" fmla="*/ 356785 w 1437202"/>
                <a:gd name="connsiteY11" fmla="*/ 1049493 h 1435096"/>
                <a:gd name="connsiteX12" fmla="*/ 507913 w 1437202"/>
                <a:gd name="connsiteY12" fmla="*/ 1049493 h 1435096"/>
                <a:gd name="connsiteX13" fmla="*/ 507913 w 1437202"/>
                <a:gd name="connsiteY13" fmla="*/ 997988 h 1435096"/>
                <a:gd name="connsiteX14" fmla="*/ 573975 w 1437202"/>
                <a:gd name="connsiteY14" fmla="*/ 886846 h 1435096"/>
                <a:gd name="connsiteX15" fmla="*/ 681665 w 1437202"/>
                <a:gd name="connsiteY15" fmla="*/ 828111 h 1435096"/>
                <a:gd name="connsiteX16" fmla="*/ 688905 w 1437202"/>
                <a:gd name="connsiteY16" fmla="*/ 816365 h 1435096"/>
                <a:gd name="connsiteX17" fmla="*/ 688905 w 1437202"/>
                <a:gd name="connsiteY17" fmla="*/ 782027 h 1435096"/>
                <a:gd name="connsiteX18" fmla="*/ 648183 w 1437202"/>
                <a:gd name="connsiteY18" fmla="*/ 698896 h 1435096"/>
                <a:gd name="connsiteX19" fmla="*/ 628274 w 1437202"/>
                <a:gd name="connsiteY19" fmla="*/ 651909 h 1435096"/>
                <a:gd name="connsiteX20" fmla="*/ 628274 w 1437202"/>
                <a:gd name="connsiteY20" fmla="*/ 603115 h 1435096"/>
                <a:gd name="connsiteX21" fmla="*/ 640037 w 1437202"/>
                <a:gd name="connsiteY21" fmla="*/ 565163 h 1435096"/>
                <a:gd name="connsiteX22" fmla="*/ 640037 w 1437202"/>
                <a:gd name="connsiteY22" fmla="*/ 508237 h 1435096"/>
                <a:gd name="connsiteX23" fmla="*/ 641847 w 1437202"/>
                <a:gd name="connsiteY23" fmla="*/ 479321 h 1435096"/>
                <a:gd name="connsiteX24" fmla="*/ 585740 w 1437202"/>
                <a:gd name="connsiteY24" fmla="*/ 471189 h 1435096"/>
                <a:gd name="connsiteX25" fmla="*/ 802910 w 1437202"/>
                <a:gd name="connsiteY25" fmla="*/ 386127 h 1435096"/>
                <a:gd name="connsiteX26" fmla="*/ 683475 w 1437202"/>
                <a:gd name="connsiteY26" fmla="*/ 428604 h 1435096"/>
                <a:gd name="connsiteX27" fmla="*/ 658140 w 1437202"/>
                <a:gd name="connsiteY27" fmla="*/ 507232 h 1435096"/>
                <a:gd name="connsiteX28" fmla="*/ 658140 w 1437202"/>
                <a:gd name="connsiteY28" fmla="*/ 571399 h 1435096"/>
                <a:gd name="connsiteX29" fmla="*/ 646378 w 1437202"/>
                <a:gd name="connsiteY29" fmla="*/ 603031 h 1435096"/>
                <a:gd name="connsiteX30" fmla="*/ 646378 w 1437202"/>
                <a:gd name="connsiteY30" fmla="*/ 651835 h 1435096"/>
                <a:gd name="connsiteX31" fmla="*/ 664474 w 1437202"/>
                <a:gd name="connsiteY31" fmla="*/ 688890 h 1435096"/>
                <a:gd name="connsiteX32" fmla="*/ 707000 w 1437202"/>
                <a:gd name="connsiteY32" fmla="*/ 776555 h 1435096"/>
                <a:gd name="connsiteX33" fmla="*/ 707000 w 1437202"/>
                <a:gd name="connsiteY33" fmla="*/ 816321 h 1435096"/>
                <a:gd name="connsiteX34" fmla="*/ 689808 w 1437202"/>
                <a:gd name="connsiteY34" fmla="*/ 844337 h 1435096"/>
                <a:gd name="connsiteX35" fmla="*/ 582137 w 1437202"/>
                <a:gd name="connsiteY35" fmla="*/ 903083 h 1435096"/>
                <a:gd name="connsiteX36" fmla="*/ 526039 w 1437202"/>
                <a:gd name="connsiteY36" fmla="*/ 997978 h 1435096"/>
                <a:gd name="connsiteX37" fmla="*/ 526039 w 1437202"/>
                <a:gd name="connsiteY37" fmla="*/ 1049493 h 1435096"/>
                <a:gd name="connsiteX38" fmla="*/ 1080685 w 1437202"/>
                <a:gd name="connsiteY38" fmla="*/ 1049493 h 1435096"/>
                <a:gd name="connsiteX39" fmla="*/ 1080685 w 1437202"/>
                <a:gd name="connsiteY39" fmla="*/ 1000690 h 1435096"/>
                <a:gd name="connsiteX40" fmla="*/ 1020968 w 1437202"/>
                <a:gd name="connsiteY40" fmla="*/ 903083 h 1435096"/>
                <a:gd name="connsiteX41" fmla="*/ 905153 w 1437202"/>
                <a:gd name="connsiteY41" fmla="*/ 846146 h 1435096"/>
                <a:gd name="connsiteX42" fmla="*/ 887961 w 1437202"/>
                <a:gd name="connsiteY42" fmla="*/ 817225 h 1435096"/>
                <a:gd name="connsiteX43" fmla="*/ 887961 w 1437202"/>
                <a:gd name="connsiteY43" fmla="*/ 776555 h 1435096"/>
                <a:gd name="connsiteX44" fmla="*/ 896105 w 1437202"/>
                <a:gd name="connsiteY44" fmla="*/ 764806 h 1435096"/>
                <a:gd name="connsiteX45" fmla="*/ 932297 w 1437202"/>
                <a:gd name="connsiteY45" fmla="*/ 695216 h 1435096"/>
                <a:gd name="connsiteX46" fmla="*/ 960346 w 1437202"/>
                <a:gd name="connsiteY46" fmla="*/ 651835 h 1435096"/>
                <a:gd name="connsiteX47" fmla="*/ 960346 w 1437202"/>
                <a:gd name="connsiteY47" fmla="*/ 603031 h 1435096"/>
                <a:gd name="connsiteX48" fmla="*/ 947678 w 1437202"/>
                <a:gd name="connsiteY48" fmla="*/ 571399 h 1435096"/>
                <a:gd name="connsiteX49" fmla="*/ 947678 w 1437202"/>
                <a:gd name="connsiteY49" fmla="*/ 507232 h 1435096"/>
                <a:gd name="connsiteX50" fmla="*/ 922343 w 1437202"/>
                <a:gd name="connsiteY50" fmla="*/ 428604 h 1435096"/>
                <a:gd name="connsiteX51" fmla="*/ 802910 w 1437202"/>
                <a:gd name="connsiteY51" fmla="*/ 386127 h 1435096"/>
                <a:gd name="connsiteX52" fmla="*/ 718601 w 1437202"/>
                <a:gd name="connsiteY52" fmla="*/ 0 h 1435096"/>
                <a:gd name="connsiteX53" fmla="*/ 1437202 w 1437202"/>
                <a:gd name="connsiteY53" fmla="*/ 717548 h 1435096"/>
                <a:gd name="connsiteX54" fmla="*/ 718601 w 1437202"/>
                <a:gd name="connsiteY54" fmla="*/ 1435096 h 1435096"/>
                <a:gd name="connsiteX55" fmla="*/ 0 w 1437202"/>
                <a:gd name="connsiteY55" fmla="*/ 717548 h 1435096"/>
                <a:gd name="connsiteX56" fmla="*/ 718601 w 1437202"/>
                <a:gd name="connsiteY56" fmla="*/ 0 h 1435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54646" h="663366">
                  <a:moveTo>
                    <a:pt x="276871" y="0"/>
                  </a:moveTo>
                  <a:cubicBezTo>
                    <a:pt x="222582" y="0"/>
                    <a:pt x="182771" y="14460"/>
                    <a:pt x="157436" y="42477"/>
                  </a:cubicBezTo>
                  <a:cubicBezTo>
                    <a:pt x="129387" y="75013"/>
                    <a:pt x="132101" y="114778"/>
                    <a:pt x="132101" y="121105"/>
                  </a:cubicBezTo>
                  <a:lnTo>
                    <a:pt x="132101" y="185272"/>
                  </a:lnTo>
                  <a:cubicBezTo>
                    <a:pt x="124863" y="194310"/>
                    <a:pt x="120339" y="205156"/>
                    <a:pt x="120339" y="216904"/>
                  </a:cubicBezTo>
                  <a:lnTo>
                    <a:pt x="120339" y="265708"/>
                  </a:lnTo>
                  <a:cubicBezTo>
                    <a:pt x="120339" y="280169"/>
                    <a:pt x="126672" y="293725"/>
                    <a:pt x="138435" y="302763"/>
                  </a:cubicBezTo>
                  <a:cubicBezTo>
                    <a:pt x="149293" y="346143"/>
                    <a:pt x="172818" y="379583"/>
                    <a:pt x="180961" y="390428"/>
                  </a:cubicBezTo>
                  <a:lnTo>
                    <a:pt x="180961" y="430194"/>
                  </a:lnTo>
                  <a:cubicBezTo>
                    <a:pt x="180961" y="441943"/>
                    <a:pt x="174628" y="451884"/>
                    <a:pt x="163769" y="458210"/>
                  </a:cubicBezTo>
                  <a:lnTo>
                    <a:pt x="56098" y="516956"/>
                  </a:lnTo>
                  <a:cubicBezTo>
                    <a:pt x="21715" y="535934"/>
                    <a:pt x="0" y="572085"/>
                    <a:pt x="0" y="611851"/>
                  </a:cubicBezTo>
                  <a:lnTo>
                    <a:pt x="0" y="663366"/>
                  </a:lnTo>
                  <a:lnTo>
                    <a:pt x="554646" y="663366"/>
                  </a:lnTo>
                  <a:lnTo>
                    <a:pt x="554646" y="614563"/>
                  </a:lnTo>
                  <a:cubicBezTo>
                    <a:pt x="554646" y="572990"/>
                    <a:pt x="532027" y="535934"/>
                    <a:pt x="494929" y="516956"/>
                  </a:cubicBezTo>
                  <a:lnTo>
                    <a:pt x="379114" y="460019"/>
                  </a:lnTo>
                  <a:cubicBezTo>
                    <a:pt x="368256" y="453691"/>
                    <a:pt x="361922" y="442846"/>
                    <a:pt x="361922" y="431098"/>
                  </a:cubicBezTo>
                  <a:lnTo>
                    <a:pt x="361922" y="390428"/>
                  </a:lnTo>
                  <a:cubicBezTo>
                    <a:pt x="364636" y="386813"/>
                    <a:pt x="367352" y="383198"/>
                    <a:pt x="370066" y="378679"/>
                  </a:cubicBezTo>
                  <a:cubicBezTo>
                    <a:pt x="385447" y="357893"/>
                    <a:pt x="397210" y="334394"/>
                    <a:pt x="406258" y="309089"/>
                  </a:cubicBezTo>
                  <a:cubicBezTo>
                    <a:pt x="422545" y="300955"/>
                    <a:pt x="434307" y="284688"/>
                    <a:pt x="434307" y="265708"/>
                  </a:cubicBezTo>
                  <a:lnTo>
                    <a:pt x="434307" y="216904"/>
                  </a:lnTo>
                  <a:cubicBezTo>
                    <a:pt x="434307" y="205156"/>
                    <a:pt x="429782" y="194310"/>
                    <a:pt x="421639" y="185272"/>
                  </a:cubicBezTo>
                  <a:lnTo>
                    <a:pt x="421639" y="121105"/>
                  </a:lnTo>
                  <a:cubicBezTo>
                    <a:pt x="422545" y="114778"/>
                    <a:pt x="425259" y="75013"/>
                    <a:pt x="396304" y="42477"/>
                  </a:cubicBezTo>
                  <a:cubicBezTo>
                    <a:pt x="371875" y="14460"/>
                    <a:pt x="332064" y="0"/>
                    <a:pt x="276871" y="0"/>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20000"/>
                </a:lnSpc>
              </a:pPr>
              <a:endParaRPr lang="en-US">
                <a:cs typeface="+mn-ea"/>
                <a:sym typeface="+mn-lt"/>
              </a:endParaRPr>
            </a:p>
          </p:txBody>
        </p:sp>
      </p:grpSp>
      <p:sp>
        <p:nvSpPr>
          <p:cNvPr id="28" name="任意多边形 27"/>
          <p:cNvSpPr/>
          <p:nvPr/>
        </p:nvSpPr>
        <p:spPr>
          <a:xfrm>
            <a:off x="5598364" y="1170187"/>
            <a:ext cx="5201237" cy="771112"/>
          </a:xfrm>
          <a:custGeom>
            <a:avLst/>
            <a:gdLst>
              <a:gd name="connsiteX0" fmla="*/ 4749328 w 5201237"/>
              <a:gd name="connsiteY0" fmla="*/ 66271 h 771112"/>
              <a:gd name="connsiteX1" fmla="*/ 4430043 w 5201237"/>
              <a:gd name="connsiteY1" fmla="*/ 385556 h 771112"/>
              <a:gd name="connsiteX2" fmla="*/ 4749328 w 5201237"/>
              <a:gd name="connsiteY2" fmla="*/ 704841 h 771112"/>
              <a:gd name="connsiteX3" fmla="*/ 5068613 w 5201237"/>
              <a:gd name="connsiteY3" fmla="*/ 385556 h 771112"/>
              <a:gd name="connsiteX4" fmla="*/ 4749328 w 5201237"/>
              <a:gd name="connsiteY4" fmla="*/ 66271 h 771112"/>
              <a:gd name="connsiteX5" fmla="*/ 4819867 w 5201237"/>
              <a:gd name="connsiteY5" fmla="*/ 0 h 771112"/>
              <a:gd name="connsiteX6" fmla="*/ 5201237 w 5201237"/>
              <a:gd name="connsiteY6" fmla="*/ 385556 h 771112"/>
              <a:gd name="connsiteX7" fmla="*/ 4819867 w 5201237"/>
              <a:gd name="connsiteY7" fmla="*/ 771112 h 771112"/>
              <a:gd name="connsiteX8" fmla="*/ 4801901 w 5201237"/>
              <a:gd name="connsiteY8" fmla="*/ 769281 h 771112"/>
              <a:gd name="connsiteX9" fmla="*/ 0 w 5201237"/>
              <a:gd name="connsiteY9" fmla="*/ 769281 h 771112"/>
              <a:gd name="connsiteX10" fmla="*/ 0 w 5201237"/>
              <a:gd name="connsiteY10" fmla="*/ 2081 h 771112"/>
              <a:gd name="connsiteX11" fmla="*/ 4799448 w 5201237"/>
              <a:gd name="connsiteY11" fmla="*/ 2081 h 7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1237" h="771112">
                <a:moveTo>
                  <a:pt x="4749328" y="66271"/>
                </a:moveTo>
                <a:cubicBezTo>
                  <a:pt x="4572992" y="66271"/>
                  <a:pt x="4430043" y="209220"/>
                  <a:pt x="4430043" y="385556"/>
                </a:cubicBezTo>
                <a:cubicBezTo>
                  <a:pt x="4430043" y="561892"/>
                  <a:pt x="4572992" y="704841"/>
                  <a:pt x="4749328" y="704841"/>
                </a:cubicBezTo>
                <a:cubicBezTo>
                  <a:pt x="4925664" y="704841"/>
                  <a:pt x="5068613" y="561892"/>
                  <a:pt x="5068613" y="385556"/>
                </a:cubicBezTo>
                <a:cubicBezTo>
                  <a:pt x="5068613" y="209220"/>
                  <a:pt x="4925664" y="66271"/>
                  <a:pt x="4749328" y="66271"/>
                </a:cubicBezTo>
                <a:close/>
                <a:moveTo>
                  <a:pt x="4819867" y="0"/>
                </a:moveTo>
                <a:cubicBezTo>
                  <a:pt x="5030492" y="0"/>
                  <a:pt x="5201237" y="172619"/>
                  <a:pt x="5201237" y="385556"/>
                </a:cubicBezTo>
                <a:cubicBezTo>
                  <a:pt x="5201237" y="598493"/>
                  <a:pt x="5030492" y="771112"/>
                  <a:pt x="4819867" y="771112"/>
                </a:cubicBezTo>
                <a:lnTo>
                  <a:pt x="4801901" y="769281"/>
                </a:lnTo>
                <a:lnTo>
                  <a:pt x="0" y="769281"/>
                </a:lnTo>
                <a:lnTo>
                  <a:pt x="0" y="2081"/>
                </a:lnTo>
                <a:lnTo>
                  <a:pt x="4799448" y="2081"/>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29" name="任意多边形 28"/>
          <p:cNvSpPr/>
          <p:nvPr/>
        </p:nvSpPr>
        <p:spPr>
          <a:xfrm>
            <a:off x="5598364" y="2260371"/>
            <a:ext cx="5201237" cy="771112"/>
          </a:xfrm>
          <a:custGeom>
            <a:avLst/>
            <a:gdLst>
              <a:gd name="connsiteX0" fmla="*/ 4749328 w 5201237"/>
              <a:gd name="connsiteY0" fmla="*/ 66271 h 771112"/>
              <a:gd name="connsiteX1" fmla="*/ 4430043 w 5201237"/>
              <a:gd name="connsiteY1" fmla="*/ 385556 h 771112"/>
              <a:gd name="connsiteX2" fmla="*/ 4749328 w 5201237"/>
              <a:gd name="connsiteY2" fmla="*/ 704841 h 771112"/>
              <a:gd name="connsiteX3" fmla="*/ 5068613 w 5201237"/>
              <a:gd name="connsiteY3" fmla="*/ 385556 h 771112"/>
              <a:gd name="connsiteX4" fmla="*/ 4749328 w 5201237"/>
              <a:gd name="connsiteY4" fmla="*/ 66271 h 771112"/>
              <a:gd name="connsiteX5" fmla="*/ 4819867 w 5201237"/>
              <a:gd name="connsiteY5" fmla="*/ 0 h 771112"/>
              <a:gd name="connsiteX6" fmla="*/ 5201237 w 5201237"/>
              <a:gd name="connsiteY6" fmla="*/ 385556 h 771112"/>
              <a:gd name="connsiteX7" fmla="*/ 4819867 w 5201237"/>
              <a:gd name="connsiteY7" fmla="*/ 771112 h 771112"/>
              <a:gd name="connsiteX8" fmla="*/ 4801901 w 5201237"/>
              <a:gd name="connsiteY8" fmla="*/ 769281 h 771112"/>
              <a:gd name="connsiteX9" fmla="*/ 0 w 5201237"/>
              <a:gd name="connsiteY9" fmla="*/ 769281 h 771112"/>
              <a:gd name="connsiteX10" fmla="*/ 0 w 5201237"/>
              <a:gd name="connsiteY10" fmla="*/ 2081 h 771112"/>
              <a:gd name="connsiteX11" fmla="*/ 4799448 w 5201237"/>
              <a:gd name="connsiteY11" fmla="*/ 2081 h 7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1237" h="771112">
                <a:moveTo>
                  <a:pt x="4749328" y="66271"/>
                </a:moveTo>
                <a:cubicBezTo>
                  <a:pt x="4572992" y="66271"/>
                  <a:pt x="4430043" y="209220"/>
                  <a:pt x="4430043" y="385556"/>
                </a:cubicBezTo>
                <a:cubicBezTo>
                  <a:pt x="4430043" y="561892"/>
                  <a:pt x="4572992" y="704841"/>
                  <a:pt x="4749328" y="704841"/>
                </a:cubicBezTo>
                <a:cubicBezTo>
                  <a:pt x="4925664" y="704841"/>
                  <a:pt x="5068613" y="561892"/>
                  <a:pt x="5068613" y="385556"/>
                </a:cubicBezTo>
                <a:cubicBezTo>
                  <a:pt x="5068613" y="209220"/>
                  <a:pt x="4925664" y="66271"/>
                  <a:pt x="4749328" y="66271"/>
                </a:cubicBezTo>
                <a:close/>
                <a:moveTo>
                  <a:pt x="4819867" y="0"/>
                </a:moveTo>
                <a:cubicBezTo>
                  <a:pt x="5030492" y="0"/>
                  <a:pt x="5201237" y="172619"/>
                  <a:pt x="5201237" y="385556"/>
                </a:cubicBezTo>
                <a:cubicBezTo>
                  <a:pt x="5201237" y="598493"/>
                  <a:pt x="5030492" y="771112"/>
                  <a:pt x="4819867" y="771112"/>
                </a:cubicBezTo>
                <a:lnTo>
                  <a:pt x="4801901" y="769281"/>
                </a:lnTo>
                <a:lnTo>
                  <a:pt x="0" y="769281"/>
                </a:lnTo>
                <a:lnTo>
                  <a:pt x="0" y="2081"/>
                </a:lnTo>
                <a:lnTo>
                  <a:pt x="4799448" y="2081"/>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0" name="任意多边形 29"/>
          <p:cNvSpPr/>
          <p:nvPr/>
        </p:nvSpPr>
        <p:spPr>
          <a:xfrm>
            <a:off x="5598364" y="3313217"/>
            <a:ext cx="5201237" cy="771112"/>
          </a:xfrm>
          <a:custGeom>
            <a:avLst/>
            <a:gdLst>
              <a:gd name="connsiteX0" fmla="*/ 4749328 w 5201237"/>
              <a:gd name="connsiteY0" fmla="*/ 66271 h 771112"/>
              <a:gd name="connsiteX1" fmla="*/ 4430043 w 5201237"/>
              <a:gd name="connsiteY1" fmla="*/ 385556 h 771112"/>
              <a:gd name="connsiteX2" fmla="*/ 4749328 w 5201237"/>
              <a:gd name="connsiteY2" fmla="*/ 704841 h 771112"/>
              <a:gd name="connsiteX3" fmla="*/ 5068613 w 5201237"/>
              <a:gd name="connsiteY3" fmla="*/ 385556 h 771112"/>
              <a:gd name="connsiteX4" fmla="*/ 4749328 w 5201237"/>
              <a:gd name="connsiteY4" fmla="*/ 66271 h 771112"/>
              <a:gd name="connsiteX5" fmla="*/ 4819867 w 5201237"/>
              <a:gd name="connsiteY5" fmla="*/ 0 h 771112"/>
              <a:gd name="connsiteX6" fmla="*/ 5201237 w 5201237"/>
              <a:gd name="connsiteY6" fmla="*/ 385556 h 771112"/>
              <a:gd name="connsiteX7" fmla="*/ 4819867 w 5201237"/>
              <a:gd name="connsiteY7" fmla="*/ 771112 h 771112"/>
              <a:gd name="connsiteX8" fmla="*/ 4801901 w 5201237"/>
              <a:gd name="connsiteY8" fmla="*/ 769281 h 771112"/>
              <a:gd name="connsiteX9" fmla="*/ 0 w 5201237"/>
              <a:gd name="connsiteY9" fmla="*/ 769281 h 771112"/>
              <a:gd name="connsiteX10" fmla="*/ 0 w 5201237"/>
              <a:gd name="connsiteY10" fmla="*/ 2081 h 771112"/>
              <a:gd name="connsiteX11" fmla="*/ 4799448 w 5201237"/>
              <a:gd name="connsiteY11" fmla="*/ 2081 h 7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1237" h="771112">
                <a:moveTo>
                  <a:pt x="4749328" y="66271"/>
                </a:moveTo>
                <a:cubicBezTo>
                  <a:pt x="4572992" y="66271"/>
                  <a:pt x="4430043" y="209220"/>
                  <a:pt x="4430043" y="385556"/>
                </a:cubicBezTo>
                <a:cubicBezTo>
                  <a:pt x="4430043" y="561892"/>
                  <a:pt x="4572992" y="704841"/>
                  <a:pt x="4749328" y="704841"/>
                </a:cubicBezTo>
                <a:cubicBezTo>
                  <a:pt x="4925664" y="704841"/>
                  <a:pt x="5068613" y="561892"/>
                  <a:pt x="5068613" y="385556"/>
                </a:cubicBezTo>
                <a:cubicBezTo>
                  <a:pt x="5068613" y="209220"/>
                  <a:pt x="4925664" y="66271"/>
                  <a:pt x="4749328" y="66271"/>
                </a:cubicBezTo>
                <a:close/>
                <a:moveTo>
                  <a:pt x="4819867" y="0"/>
                </a:moveTo>
                <a:cubicBezTo>
                  <a:pt x="5030492" y="0"/>
                  <a:pt x="5201237" y="172619"/>
                  <a:pt x="5201237" y="385556"/>
                </a:cubicBezTo>
                <a:cubicBezTo>
                  <a:pt x="5201237" y="598493"/>
                  <a:pt x="5030492" y="771112"/>
                  <a:pt x="4819867" y="771112"/>
                </a:cubicBezTo>
                <a:lnTo>
                  <a:pt x="4801901" y="769281"/>
                </a:lnTo>
                <a:lnTo>
                  <a:pt x="0" y="769281"/>
                </a:lnTo>
                <a:lnTo>
                  <a:pt x="0" y="2081"/>
                </a:lnTo>
                <a:lnTo>
                  <a:pt x="4799448" y="2081"/>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1" name="任意多边形 30"/>
          <p:cNvSpPr/>
          <p:nvPr/>
        </p:nvSpPr>
        <p:spPr>
          <a:xfrm>
            <a:off x="5598364" y="4385648"/>
            <a:ext cx="5201237" cy="771112"/>
          </a:xfrm>
          <a:custGeom>
            <a:avLst/>
            <a:gdLst>
              <a:gd name="connsiteX0" fmla="*/ 4749328 w 5201237"/>
              <a:gd name="connsiteY0" fmla="*/ 66271 h 771112"/>
              <a:gd name="connsiteX1" fmla="*/ 4430043 w 5201237"/>
              <a:gd name="connsiteY1" fmla="*/ 385556 h 771112"/>
              <a:gd name="connsiteX2" fmla="*/ 4749328 w 5201237"/>
              <a:gd name="connsiteY2" fmla="*/ 704841 h 771112"/>
              <a:gd name="connsiteX3" fmla="*/ 5068613 w 5201237"/>
              <a:gd name="connsiteY3" fmla="*/ 385556 h 771112"/>
              <a:gd name="connsiteX4" fmla="*/ 4749328 w 5201237"/>
              <a:gd name="connsiteY4" fmla="*/ 66271 h 771112"/>
              <a:gd name="connsiteX5" fmla="*/ 4819867 w 5201237"/>
              <a:gd name="connsiteY5" fmla="*/ 0 h 771112"/>
              <a:gd name="connsiteX6" fmla="*/ 5201237 w 5201237"/>
              <a:gd name="connsiteY6" fmla="*/ 385556 h 771112"/>
              <a:gd name="connsiteX7" fmla="*/ 4819867 w 5201237"/>
              <a:gd name="connsiteY7" fmla="*/ 771112 h 771112"/>
              <a:gd name="connsiteX8" fmla="*/ 4801901 w 5201237"/>
              <a:gd name="connsiteY8" fmla="*/ 769281 h 771112"/>
              <a:gd name="connsiteX9" fmla="*/ 0 w 5201237"/>
              <a:gd name="connsiteY9" fmla="*/ 769281 h 771112"/>
              <a:gd name="connsiteX10" fmla="*/ 0 w 5201237"/>
              <a:gd name="connsiteY10" fmla="*/ 2081 h 771112"/>
              <a:gd name="connsiteX11" fmla="*/ 4799448 w 5201237"/>
              <a:gd name="connsiteY11" fmla="*/ 2081 h 77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1237" h="771112">
                <a:moveTo>
                  <a:pt x="4749328" y="66271"/>
                </a:moveTo>
                <a:cubicBezTo>
                  <a:pt x="4572992" y="66271"/>
                  <a:pt x="4430043" y="209220"/>
                  <a:pt x="4430043" y="385556"/>
                </a:cubicBezTo>
                <a:cubicBezTo>
                  <a:pt x="4430043" y="561892"/>
                  <a:pt x="4572992" y="704841"/>
                  <a:pt x="4749328" y="704841"/>
                </a:cubicBezTo>
                <a:cubicBezTo>
                  <a:pt x="4925664" y="704841"/>
                  <a:pt x="5068613" y="561892"/>
                  <a:pt x="5068613" y="385556"/>
                </a:cubicBezTo>
                <a:cubicBezTo>
                  <a:pt x="5068613" y="209220"/>
                  <a:pt x="4925664" y="66271"/>
                  <a:pt x="4749328" y="66271"/>
                </a:cubicBezTo>
                <a:close/>
                <a:moveTo>
                  <a:pt x="4819867" y="0"/>
                </a:moveTo>
                <a:cubicBezTo>
                  <a:pt x="5030492" y="0"/>
                  <a:pt x="5201237" y="172619"/>
                  <a:pt x="5201237" y="385556"/>
                </a:cubicBezTo>
                <a:cubicBezTo>
                  <a:pt x="5201237" y="598493"/>
                  <a:pt x="5030492" y="771112"/>
                  <a:pt x="4819867" y="771112"/>
                </a:cubicBezTo>
                <a:lnTo>
                  <a:pt x="4801901" y="769281"/>
                </a:lnTo>
                <a:lnTo>
                  <a:pt x="0" y="769281"/>
                </a:lnTo>
                <a:lnTo>
                  <a:pt x="0" y="2081"/>
                </a:lnTo>
                <a:lnTo>
                  <a:pt x="4799448" y="2081"/>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 name="内容占位符 2"/>
          <p:cNvSpPr>
            <a:spLocks noGrp="1"/>
          </p:cNvSpPr>
          <p:nvPr>
            <p:ph idx="1"/>
          </p:nvPr>
        </p:nvSpPr>
        <p:spPr>
          <a:xfrm>
            <a:off x="6841992" y="4494611"/>
            <a:ext cx="2916183" cy="553187"/>
          </a:xfrm>
        </p:spPr>
        <p:txBody>
          <a:bodyPr>
            <a:normAutofit fontScale="92500" lnSpcReduction="10000"/>
          </a:bodyPr>
          <a:lstStyle/>
          <a:p>
            <a:pPr marL="0" indent="0" algn="r">
              <a:lnSpc>
                <a:spcPct val="140000"/>
              </a:lnSpc>
              <a:spcBef>
                <a:spcPts val="0"/>
              </a:spcBef>
              <a:buNone/>
            </a:pPr>
            <a:r>
              <a:rPr lang="zh-CN" altLang="en-US" sz="2400" dirty="0">
                <a:solidFill>
                  <a:schemeClr val="bg1"/>
                </a:solidFill>
                <a:cs typeface="+mn-ea"/>
                <a:sym typeface="+mn-lt"/>
              </a:rPr>
              <a:t>运动损伤的处理</a:t>
            </a:r>
          </a:p>
        </p:txBody>
      </p:sp>
      <p:sp>
        <p:nvSpPr>
          <p:cNvPr id="8" name="文本框 7"/>
          <p:cNvSpPr txBox="1"/>
          <p:nvPr/>
        </p:nvSpPr>
        <p:spPr>
          <a:xfrm>
            <a:off x="5880189" y="1324911"/>
            <a:ext cx="3877986" cy="497316"/>
          </a:xfrm>
          <a:prstGeom prst="rect">
            <a:avLst/>
          </a:prstGeom>
          <a:noFill/>
        </p:spPr>
        <p:txBody>
          <a:bodyPr wrap="none" rtlCol="0">
            <a:spAutoFit/>
          </a:bodyPr>
          <a:lstStyle/>
          <a:p>
            <a:pPr algn="r">
              <a:lnSpc>
                <a:spcPct val="120000"/>
              </a:lnSpc>
            </a:pPr>
            <a:r>
              <a:rPr lang="zh-CN" altLang="en-US" sz="2400" dirty="0">
                <a:solidFill>
                  <a:schemeClr val="bg1"/>
                </a:solidFill>
                <a:cs typeface="+mn-ea"/>
                <a:sym typeface="+mn-lt"/>
              </a:rPr>
              <a:t>运动损伤产生的原因及预防</a:t>
            </a:r>
          </a:p>
        </p:txBody>
      </p:sp>
      <p:sp>
        <p:nvSpPr>
          <p:cNvPr id="9" name="文本框 8"/>
          <p:cNvSpPr txBox="1"/>
          <p:nvPr/>
        </p:nvSpPr>
        <p:spPr>
          <a:xfrm>
            <a:off x="7419072" y="2415095"/>
            <a:ext cx="2339103" cy="497316"/>
          </a:xfrm>
          <a:prstGeom prst="rect">
            <a:avLst/>
          </a:prstGeom>
          <a:noFill/>
        </p:spPr>
        <p:txBody>
          <a:bodyPr wrap="none" rtlCol="0">
            <a:spAutoFit/>
          </a:bodyPr>
          <a:lstStyle/>
          <a:p>
            <a:pPr algn="r">
              <a:lnSpc>
                <a:spcPct val="120000"/>
              </a:lnSpc>
            </a:pPr>
            <a:r>
              <a:rPr lang="zh-CN" altLang="en-US" sz="2400" dirty="0">
                <a:solidFill>
                  <a:schemeClr val="bg1"/>
                </a:solidFill>
                <a:cs typeface="+mn-ea"/>
                <a:sym typeface="+mn-lt"/>
              </a:rPr>
              <a:t>常见的运动损伤</a:t>
            </a:r>
            <a:endParaRPr lang="en-US" altLang="zh-CN" sz="2400" dirty="0">
              <a:solidFill>
                <a:schemeClr val="bg1"/>
              </a:solidFill>
              <a:cs typeface="+mn-ea"/>
              <a:sym typeface="+mn-lt"/>
            </a:endParaRPr>
          </a:p>
        </p:txBody>
      </p:sp>
      <p:sp>
        <p:nvSpPr>
          <p:cNvPr id="10" name="文本框 9"/>
          <p:cNvSpPr txBox="1"/>
          <p:nvPr/>
        </p:nvSpPr>
        <p:spPr>
          <a:xfrm>
            <a:off x="8342403" y="3467941"/>
            <a:ext cx="1415772" cy="497316"/>
          </a:xfrm>
          <a:prstGeom prst="rect">
            <a:avLst/>
          </a:prstGeom>
          <a:noFill/>
        </p:spPr>
        <p:txBody>
          <a:bodyPr wrap="none" rtlCol="0">
            <a:spAutoFit/>
          </a:bodyPr>
          <a:lstStyle/>
          <a:p>
            <a:pPr algn="r">
              <a:lnSpc>
                <a:spcPct val="120000"/>
              </a:lnSpc>
            </a:pPr>
            <a:r>
              <a:rPr lang="zh-CN" altLang="en-US" sz="2400" dirty="0">
                <a:solidFill>
                  <a:schemeClr val="bg1"/>
                </a:solidFill>
                <a:cs typeface="+mn-ea"/>
                <a:sym typeface="+mn-lt"/>
              </a:rPr>
              <a:t>常见穴位</a:t>
            </a:r>
            <a:endParaRPr lang="en-US" altLang="zh-CN" sz="2400" dirty="0">
              <a:solidFill>
                <a:schemeClr val="bg1"/>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六</a:t>
            </a:r>
            <a:r>
              <a:rPr lang="en-US" altLang="zh-CN" sz="2400" dirty="0">
                <a:solidFill>
                  <a:schemeClr val="bg1"/>
                </a:solidFill>
                <a:cs typeface="+mn-ea"/>
                <a:sym typeface="+mn-lt"/>
              </a:rPr>
              <a:t>】</a:t>
            </a:r>
            <a:r>
              <a:rPr lang="zh-CN" altLang="en-US" sz="2400" dirty="0">
                <a:solidFill>
                  <a:schemeClr val="bg1"/>
                </a:solidFill>
                <a:cs typeface="+mn-ea"/>
                <a:sym typeface="+mn-lt"/>
              </a:rPr>
              <a:t>休克的处理</a:t>
            </a:r>
          </a:p>
        </p:txBody>
      </p:sp>
      <p:pic>
        <p:nvPicPr>
          <p:cNvPr id="7" name="图片 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15" name="任意多边形: 形状 14"/>
          <p:cNvSpPr/>
          <p:nvPr>
            <p:custDataLst>
              <p:tags r:id="rId2"/>
            </p:custDataLst>
          </p:nvPr>
        </p:nvSpPr>
        <p:spPr>
          <a:xfrm rot="16200000" flipH="1">
            <a:off x="7426521" y="1988254"/>
            <a:ext cx="3815958" cy="3974431"/>
          </a:xfrm>
          <a:custGeom>
            <a:avLst/>
            <a:gdLst>
              <a:gd name="connsiteX0" fmla="*/ 0 w 4056729"/>
              <a:gd name="connsiteY0" fmla="*/ 3035688 h 3112619"/>
              <a:gd name="connsiteX1" fmla="*/ 0 w 4056729"/>
              <a:gd name="connsiteY1" fmla="*/ 272178 h 3112619"/>
              <a:gd name="connsiteX2" fmla="*/ 76931 w 4056729"/>
              <a:gd name="connsiteY2" fmla="*/ 195247 h 3112619"/>
              <a:gd name="connsiteX3" fmla="*/ 1915121 w 4056729"/>
              <a:gd name="connsiteY3" fmla="*/ 195247 h 3112619"/>
              <a:gd name="connsiteX4" fmla="*/ 2028365 w 4056729"/>
              <a:gd name="connsiteY4" fmla="*/ 0 h 3112619"/>
              <a:gd name="connsiteX5" fmla="*/ 2141608 w 4056729"/>
              <a:gd name="connsiteY5" fmla="*/ 195247 h 3112619"/>
              <a:gd name="connsiteX6" fmla="*/ 3979798 w 4056729"/>
              <a:gd name="connsiteY6" fmla="*/ 195247 h 3112619"/>
              <a:gd name="connsiteX7" fmla="*/ 4056729 w 4056729"/>
              <a:gd name="connsiteY7" fmla="*/ 272178 h 3112619"/>
              <a:gd name="connsiteX8" fmla="*/ 4056729 w 4056729"/>
              <a:gd name="connsiteY8" fmla="*/ 3035688 h 3112619"/>
              <a:gd name="connsiteX9" fmla="*/ 3979798 w 4056729"/>
              <a:gd name="connsiteY9" fmla="*/ 3112619 h 3112619"/>
              <a:gd name="connsiteX10" fmla="*/ 76931 w 4056729"/>
              <a:gd name="connsiteY10" fmla="*/ 3112619 h 3112619"/>
              <a:gd name="connsiteX11" fmla="*/ 0 w 4056729"/>
              <a:gd name="connsiteY11" fmla="*/ 3035688 h 3112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56729" h="3112619">
                <a:moveTo>
                  <a:pt x="0" y="3035688"/>
                </a:moveTo>
                <a:lnTo>
                  <a:pt x="0" y="272178"/>
                </a:lnTo>
                <a:cubicBezTo>
                  <a:pt x="0" y="229690"/>
                  <a:pt x="34443" y="195247"/>
                  <a:pt x="76931" y="195247"/>
                </a:cubicBezTo>
                <a:lnTo>
                  <a:pt x="1915121" y="195247"/>
                </a:lnTo>
                <a:lnTo>
                  <a:pt x="2028365" y="0"/>
                </a:lnTo>
                <a:lnTo>
                  <a:pt x="2141608" y="195247"/>
                </a:lnTo>
                <a:lnTo>
                  <a:pt x="3979798" y="195247"/>
                </a:lnTo>
                <a:cubicBezTo>
                  <a:pt x="4022286" y="195247"/>
                  <a:pt x="4056729" y="229690"/>
                  <a:pt x="4056729" y="272178"/>
                </a:cubicBezTo>
                <a:lnTo>
                  <a:pt x="4056729" y="3035688"/>
                </a:lnTo>
                <a:cubicBezTo>
                  <a:pt x="4056729" y="3078176"/>
                  <a:pt x="4022286" y="3112619"/>
                  <a:pt x="3979798" y="3112619"/>
                </a:cubicBezTo>
                <a:lnTo>
                  <a:pt x="76931" y="3112619"/>
                </a:lnTo>
                <a:cubicBezTo>
                  <a:pt x="34443" y="3112619"/>
                  <a:pt x="0" y="3078176"/>
                  <a:pt x="0" y="3035688"/>
                </a:cubicBezTo>
                <a:close/>
              </a:path>
            </a:pathLst>
          </a:custGeom>
          <a:solidFill>
            <a:sysClr val="window" lastClr="FFFFFF">
              <a:lumMod val="95000"/>
            </a:sysClr>
          </a:solidFill>
          <a:ln>
            <a:noFill/>
          </a:ln>
        </p:spPr>
        <p:style>
          <a:lnRef idx="2">
            <a:srgbClr val="1CADE4">
              <a:shade val="50000"/>
            </a:srgbClr>
          </a:lnRef>
          <a:fillRef idx="1">
            <a:srgbClr val="1CADE4"/>
          </a:fillRef>
          <a:effectRef idx="0">
            <a:srgbClr val="1CADE4"/>
          </a:effectRef>
          <a:fontRef idx="minor">
            <a:sysClr val="window" lastClr="FFFFFF"/>
          </a:fontRef>
        </p:style>
        <p:txBody>
          <a:bodyPr rtlCol="0" anchor="ctr"/>
          <a:lstStyle/>
          <a:p>
            <a:pPr algn="ctr"/>
            <a:endParaRPr lang="zh-CN" altLang="en-US">
              <a:cs typeface="+mn-ea"/>
              <a:sym typeface="+mn-lt"/>
            </a:endParaRPr>
          </a:p>
        </p:txBody>
      </p:sp>
      <p:sp>
        <p:nvSpPr>
          <p:cNvPr id="25" name="任意多边形: 形状 24"/>
          <p:cNvSpPr/>
          <p:nvPr>
            <p:custDataLst>
              <p:tags r:id="rId3"/>
            </p:custDataLst>
          </p:nvPr>
        </p:nvSpPr>
        <p:spPr>
          <a:xfrm rot="5400000">
            <a:off x="775196" y="2108373"/>
            <a:ext cx="4128501" cy="3914274"/>
          </a:xfrm>
          <a:custGeom>
            <a:avLst/>
            <a:gdLst>
              <a:gd name="connsiteX0" fmla="*/ 0 w 4056729"/>
              <a:gd name="connsiteY0" fmla="*/ 3035688 h 3112619"/>
              <a:gd name="connsiteX1" fmla="*/ 0 w 4056729"/>
              <a:gd name="connsiteY1" fmla="*/ 272178 h 3112619"/>
              <a:gd name="connsiteX2" fmla="*/ 76931 w 4056729"/>
              <a:gd name="connsiteY2" fmla="*/ 195247 h 3112619"/>
              <a:gd name="connsiteX3" fmla="*/ 1915121 w 4056729"/>
              <a:gd name="connsiteY3" fmla="*/ 195247 h 3112619"/>
              <a:gd name="connsiteX4" fmla="*/ 2028365 w 4056729"/>
              <a:gd name="connsiteY4" fmla="*/ 0 h 3112619"/>
              <a:gd name="connsiteX5" fmla="*/ 2141608 w 4056729"/>
              <a:gd name="connsiteY5" fmla="*/ 195247 h 3112619"/>
              <a:gd name="connsiteX6" fmla="*/ 3979798 w 4056729"/>
              <a:gd name="connsiteY6" fmla="*/ 195247 h 3112619"/>
              <a:gd name="connsiteX7" fmla="*/ 4056729 w 4056729"/>
              <a:gd name="connsiteY7" fmla="*/ 272178 h 3112619"/>
              <a:gd name="connsiteX8" fmla="*/ 4056729 w 4056729"/>
              <a:gd name="connsiteY8" fmla="*/ 3035688 h 3112619"/>
              <a:gd name="connsiteX9" fmla="*/ 3979798 w 4056729"/>
              <a:gd name="connsiteY9" fmla="*/ 3112619 h 3112619"/>
              <a:gd name="connsiteX10" fmla="*/ 76931 w 4056729"/>
              <a:gd name="connsiteY10" fmla="*/ 3112619 h 3112619"/>
              <a:gd name="connsiteX11" fmla="*/ 0 w 4056729"/>
              <a:gd name="connsiteY11" fmla="*/ 3035688 h 3112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56729" h="3112619">
                <a:moveTo>
                  <a:pt x="0" y="3035688"/>
                </a:moveTo>
                <a:lnTo>
                  <a:pt x="0" y="272178"/>
                </a:lnTo>
                <a:cubicBezTo>
                  <a:pt x="0" y="229690"/>
                  <a:pt x="34443" y="195247"/>
                  <a:pt x="76931" y="195247"/>
                </a:cubicBezTo>
                <a:lnTo>
                  <a:pt x="1915121" y="195247"/>
                </a:lnTo>
                <a:lnTo>
                  <a:pt x="2028365" y="0"/>
                </a:lnTo>
                <a:lnTo>
                  <a:pt x="2141608" y="195247"/>
                </a:lnTo>
                <a:lnTo>
                  <a:pt x="3979798" y="195247"/>
                </a:lnTo>
                <a:cubicBezTo>
                  <a:pt x="4022286" y="195247"/>
                  <a:pt x="4056729" y="229690"/>
                  <a:pt x="4056729" y="272178"/>
                </a:cubicBezTo>
                <a:lnTo>
                  <a:pt x="4056729" y="3035688"/>
                </a:lnTo>
                <a:cubicBezTo>
                  <a:pt x="4056729" y="3078176"/>
                  <a:pt x="4022286" y="3112619"/>
                  <a:pt x="3979798" y="3112619"/>
                </a:cubicBezTo>
                <a:lnTo>
                  <a:pt x="76931" y="3112619"/>
                </a:lnTo>
                <a:cubicBezTo>
                  <a:pt x="34443" y="3112619"/>
                  <a:pt x="0" y="3078176"/>
                  <a:pt x="0" y="3035688"/>
                </a:cubicBezTo>
                <a:close/>
              </a:path>
            </a:pathLst>
          </a:custGeom>
          <a:solidFill>
            <a:sysClr val="window" lastClr="FFFFFF">
              <a:lumMod val="95000"/>
            </a:sysClr>
          </a:solidFill>
          <a:ln>
            <a:noFill/>
          </a:ln>
        </p:spPr>
        <p:style>
          <a:lnRef idx="2">
            <a:srgbClr val="1CADE4">
              <a:shade val="50000"/>
            </a:srgbClr>
          </a:lnRef>
          <a:fillRef idx="1">
            <a:srgbClr val="1CADE4"/>
          </a:fillRef>
          <a:effectRef idx="0">
            <a:srgbClr val="1CADE4"/>
          </a:effectRef>
          <a:fontRef idx="minor">
            <a:sysClr val="window" lastClr="FFFFFF"/>
          </a:fontRef>
        </p:style>
        <p:txBody>
          <a:bodyPr rtlCol="0" anchor="ctr"/>
          <a:lstStyle/>
          <a:p>
            <a:pPr algn="ctr"/>
            <a:endParaRPr lang="zh-CN" altLang="en-US">
              <a:cs typeface="+mn-ea"/>
              <a:sym typeface="+mn-lt"/>
            </a:endParaRPr>
          </a:p>
        </p:txBody>
      </p:sp>
      <p:sp>
        <p:nvSpPr>
          <p:cNvPr id="2" name="Oval 3"/>
          <p:cNvSpPr/>
          <p:nvPr>
            <p:custDataLst>
              <p:tags r:id="rId4"/>
            </p:custDataLst>
          </p:nvPr>
        </p:nvSpPr>
        <p:spPr>
          <a:xfrm>
            <a:off x="4748459" y="3261348"/>
            <a:ext cx="1440000" cy="1440000"/>
          </a:xfrm>
          <a:prstGeom prst="ellipse">
            <a:avLst/>
          </a:prstGeom>
          <a:solidFill>
            <a:schemeClr val="accent5">
              <a:lumMod val="60000"/>
              <a:lumOff val="40000"/>
            </a:schemeClr>
          </a:solidFill>
          <a:ln w="9525">
            <a:noFill/>
          </a:ln>
        </p:spPr>
        <p:txBody>
          <a:bodyPr lIns="90000" tIns="46800" rIns="90000" bIns="46800" anchor="ctr" anchorCtr="0">
            <a:normAutofit/>
          </a:bodyPr>
          <a:lstStyle/>
          <a:p>
            <a:pPr lvl="0" algn="ctr" eaLnBrk="0" hangingPunct="0">
              <a:buFont typeface="Arial" panose="020B0604020202020204" pitchFamily="34" charset="0"/>
              <a:buNone/>
            </a:pPr>
            <a:endParaRPr lang="en-US" altLang="zh-CN" b="1" dirty="0">
              <a:solidFill>
                <a:schemeClr val="accent5">
                  <a:lumMod val="50000"/>
                </a:schemeClr>
              </a:solidFill>
              <a:cs typeface="+mn-ea"/>
              <a:sym typeface="+mn-lt"/>
            </a:endParaRPr>
          </a:p>
          <a:p>
            <a:pPr lvl="0" algn="ctr" eaLnBrk="0" hangingPunct="0">
              <a:buFont typeface="Arial" panose="020B0604020202020204" pitchFamily="34" charset="0"/>
              <a:buNone/>
            </a:pPr>
            <a:r>
              <a:rPr lang="zh-CN" altLang="en-US" b="1" dirty="0">
                <a:solidFill>
                  <a:schemeClr val="accent5">
                    <a:lumMod val="50000"/>
                  </a:schemeClr>
                </a:solidFill>
                <a:cs typeface="+mn-ea"/>
                <a:sym typeface="+mn-lt"/>
              </a:rPr>
              <a:t>症  状</a:t>
            </a:r>
          </a:p>
        </p:txBody>
      </p:sp>
      <p:sp>
        <p:nvSpPr>
          <p:cNvPr id="3" name="Oval 4"/>
          <p:cNvSpPr/>
          <p:nvPr>
            <p:custDataLst>
              <p:tags r:id="rId5"/>
            </p:custDataLst>
          </p:nvPr>
        </p:nvSpPr>
        <p:spPr>
          <a:xfrm>
            <a:off x="6040016" y="3271863"/>
            <a:ext cx="1440000" cy="1440000"/>
          </a:xfrm>
          <a:prstGeom prst="ellipse">
            <a:avLst/>
          </a:prstGeom>
          <a:solidFill>
            <a:schemeClr val="accent6">
              <a:lumMod val="60000"/>
              <a:lumOff val="40000"/>
              <a:alpha val="70000"/>
            </a:schemeClr>
          </a:solidFill>
          <a:ln w="9525">
            <a:noFill/>
          </a:ln>
        </p:spPr>
        <p:txBody>
          <a:bodyPr lIns="90000" tIns="46800" rIns="90000" bIns="46800" anchor="ctr" anchorCtr="0">
            <a:normAutofit/>
          </a:bodyPr>
          <a:lstStyle/>
          <a:p>
            <a:pPr lvl="0" algn="ctr" eaLnBrk="0" hangingPunct="0">
              <a:buFont typeface="Arial" panose="020B0604020202020204" pitchFamily="34" charset="0"/>
              <a:buNone/>
            </a:pPr>
            <a:endParaRPr lang="en-US" altLang="zh-CN" b="1" dirty="0">
              <a:solidFill>
                <a:schemeClr val="accent6">
                  <a:lumMod val="75000"/>
                </a:schemeClr>
              </a:solidFill>
              <a:cs typeface="+mn-ea"/>
              <a:sym typeface="+mn-lt"/>
            </a:endParaRPr>
          </a:p>
          <a:p>
            <a:pPr lvl="0" algn="ctr" eaLnBrk="0" hangingPunct="0">
              <a:buFont typeface="Arial" panose="020B0604020202020204" pitchFamily="34" charset="0"/>
              <a:buNone/>
            </a:pPr>
            <a:r>
              <a:rPr lang="zh-CN" altLang="en-US" b="1" dirty="0">
                <a:solidFill>
                  <a:schemeClr val="accent6">
                    <a:lumMod val="75000"/>
                  </a:schemeClr>
                </a:solidFill>
                <a:cs typeface="+mn-ea"/>
                <a:sym typeface="+mn-lt"/>
              </a:rPr>
              <a:t>处  理</a:t>
            </a:r>
          </a:p>
        </p:txBody>
      </p:sp>
      <p:sp>
        <p:nvSpPr>
          <p:cNvPr id="9" name="文本框 1"/>
          <p:cNvSpPr txBox="1"/>
          <p:nvPr>
            <p:custDataLst>
              <p:tags r:id="rId6"/>
            </p:custDataLst>
          </p:nvPr>
        </p:nvSpPr>
        <p:spPr>
          <a:xfrm>
            <a:off x="1010649" y="2019365"/>
            <a:ext cx="3384884" cy="4062269"/>
          </a:xfrm>
          <a:prstGeom prst="rect">
            <a:avLst/>
          </a:prstGeom>
          <a:noFill/>
          <a:ln w="9525">
            <a:noFill/>
            <a:miter/>
          </a:ln>
        </p:spPr>
        <p:txBody>
          <a:bodyPr lIns="0" tIns="0" rIns="0" bIns="0" anchor="ctr" anchorCtr="0">
            <a:normAutofit lnSpcReduction="10000"/>
          </a:bodyPr>
          <a:lstStyle/>
          <a:p>
            <a:pPr marL="285750" indent="-285750" algn="just">
              <a:lnSpc>
                <a:spcPct val="140000"/>
              </a:lnSpc>
              <a:buFont typeface="Wingdings" panose="05000000000000000000" pitchFamily="2" charset="2"/>
              <a:buChar char="Ø"/>
            </a:pPr>
            <a:r>
              <a:rPr lang="zh-CN" altLang="en-US" sz="1400" dirty="0">
                <a:solidFill>
                  <a:schemeClr val="bg1">
                    <a:lumMod val="50000"/>
                  </a:schemeClr>
                </a:solidFill>
                <a:cs typeface="+mn-ea"/>
                <a:sym typeface="+mn-lt"/>
              </a:rPr>
              <a:t>休克（</a:t>
            </a:r>
            <a:r>
              <a:rPr lang="en-US" altLang="zh-CN" sz="1400" dirty="0">
                <a:solidFill>
                  <a:schemeClr val="bg1">
                    <a:lumMod val="50000"/>
                  </a:schemeClr>
                </a:solidFill>
                <a:cs typeface="+mn-ea"/>
                <a:sym typeface="+mn-lt"/>
              </a:rPr>
              <a:t>SHOCK</a:t>
            </a:r>
            <a:r>
              <a:rPr lang="zh-CN" altLang="en-US" sz="1400" dirty="0">
                <a:solidFill>
                  <a:schemeClr val="bg1">
                    <a:lumMod val="50000"/>
                  </a:schemeClr>
                </a:solidFill>
                <a:cs typeface="+mn-ea"/>
                <a:sym typeface="+mn-lt"/>
              </a:rPr>
              <a:t>）是一种急性血循环功能不全综合症。</a:t>
            </a:r>
            <a:endParaRPr lang="en-US" altLang="zh-CN" sz="1400" dirty="0">
              <a:solidFill>
                <a:schemeClr val="bg1">
                  <a:lumMod val="50000"/>
                </a:schemeClr>
              </a:solidFill>
              <a:cs typeface="+mn-ea"/>
              <a:sym typeface="+mn-lt"/>
            </a:endParaRPr>
          </a:p>
          <a:p>
            <a:pPr marL="285750" indent="-285750" algn="just">
              <a:lnSpc>
                <a:spcPct val="140000"/>
              </a:lnSpc>
              <a:buFont typeface="Wingdings" panose="05000000000000000000" pitchFamily="2" charset="2"/>
              <a:buChar char="Ø"/>
            </a:pPr>
            <a:endParaRPr lang="en-US" altLang="zh-CN" sz="1400" dirty="0">
              <a:solidFill>
                <a:schemeClr val="bg1">
                  <a:lumMod val="50000"/>
                </a:schemeClr>
              </a:solidFill>
              <a:cs typeface="+mn-ea"/>
              <a:sym typeface="+mn-lt"/>
            </a:endParaRPr>
          </a:p>
          <a:p>
            <a:pPr marL="285750" indent="-285750" algn="just">
              <a:lnSpc>
                <a:spcPct val="140000"/>
              </a:lnSpc>
              <a:buFont typeface="Wingdings" panose="05000000000000000000" pitchFamily="2" charset="2"/>
              <a:buChar char="Ø"/>
            </a:pPr>
            <a:r>
              <a:rPr lang="zh-CN" altLang="en-US" sz="1400" dirty="0">
                <a:solidFill>
                  <a:schemeClr val="bg1">
                    <a:lumMod val="50000"/>
                  </a:schemeClr>
                </a:solidFill>
                <a:cs typeface="+mn-ea"/>
                <a:sym typeface="+mn-lt"/>
              </a:rPr>
              <a:t>其发病原理是有效血液循环量不足，引起全身组织和脏器的血流灌注不良，导致组织缺血缺氧和脏器功能障碍。</a:t>
            </a:r>
            <a:endParaRPr lang="en-US" altLang="zh-CN" sz="1400" dirty="0">
              <a:solidFill>
                <a:schemeClr val="bg1">
                  <a:lumMod val="50000"/>
                </a:schemeClr>
              </a:solidFill>
              <a:cs typeface="+mn-ea"/>
              <a:sym typeface="+mn-lt"/>
            </a:endParaRPr>
          </a:p>
          <a:p>
            <a:pPr marL="285750" indent="-285750" algn="just">
              <a:lnSpc>
                <a:spcPct val="140000"/>
              </a:lnSpc>
              <a:buFont typeface="Wingdings" panose="05000000000000000000" pitchFamily="2" charset="2"/>
              <a:buChar char="Ø"/>
            </a:pPr>
            <a:endParaRPr lang="en-US" altLang="zh-CN" sz="1400" dirty="0">
              <a:solidFill>
                <a:schemeClr val="bg1">
                  <a:lumMod val="50000"/>
                </a:schemeClr>
              </a:solidFill>
              <a:cs typeface="+mn-ea"/>
              <a:sym typeface="+mn-lt"/>
            </a:endParaRPr>
          </a:p>
          <a:p>
            <a:pPr marL="285750" indent="-285750" algn="just">
              <a:lnSpc>
                <a:spcPct val="140000"/>
              </a:lnSpc>
              <a:buFont typeface="Wingdings" panose="05000000000000000000" pitchFamily="2" charset="2"/>
              <a:buChar char="Ø"/>
            </a:pPr>
            <a:r>
              <a:rPr lang="zh-CN" altLang="en-US" sz="1400" dirty="0">
                <a:solidFill>
                  <a:schemeClr val="bg1">
                    <a:lumMod val="50000"/>
                  </a:schemeClr>
                </a:solidFill>
                <a:cs typeface="+mn-ea"/>
                <a:sym typeface="+mn-lt"/>
              </a:rPr>
              <a:t>凡能引起有效循环血量不足或排量减少的各种因素，都能引起休克。</a:t>
            </a:r>
            <a:endParaRPr lang="en-US" altLang="zh-CN" sz="1400" dirty="0">
              <a:solidFill>
                <a:schemeClr val="bg1">
                  <a:lumMod val="50000"/>
                </a:schemeClr>
              </a:solidFill>
              <a:cs typeface="+mn-ea"/>
              <a:sym typeface="+mn-lt"/>
            </a:endParaRPr>
          </a:p>
          <a:p>
            <a:pPr marL="285750" indent="-285750" algn="just">
              <a:lnSpc>
                <a:spcPct val="140000"/>
              </a:lnSpc>
              <a:buFont typeface="Wingdings" panose="05000000000000000000" pitchFamily="2" charset="2"/>
              <a:buChar char="Ø"/>
            </a:pPr>
            <a:endParaRPr lang="en-US" altLang="zh-CN" sz="1400" dirty="0">
              <a:solidFill>
                <a:schemeClr val="bg1">
                  <a:lumMod val="50000"/>
                </a:schemeClr>
              </a:solidFill>
              <a:cs typeface="+mn-ea"/>
              <a:sym typeface="+mn-lt"/>
            </a:endParaRPr>
          </a:p>
          <a:p>
            <a:pPr marL="285750" indent="-285750" algn="just">
              <a:lnSpc>
                <a:spcPct val="140000"/>
              </a:lnSpc>
              <a:buFont typeface="Wingdings" panose="05000000000000000000" pitchFamily="2" charset="2"/>
              <a:buChar char="Ø"/>
            </a:pPr>
            <a:r>
              <a:rPr lang="zh-CN" altLang="en-US" sz="1400" dirty="0">
                <a:solidFill>
                  <a:schemeClr val="bg1">
                    <a:lumMod val="50000"/>
                  </a:schemeClr>
                </a:solidFill>
                <a:cs typeface="+mn-ea"/>
                <a:sym typeface="+mn-lt"/>
              </a:rPr>
              <a:t>休克发生时，短时间内出现意识模糊，全身软弱无力，面色苍白，出冷汗，反应迟钝，心率增快，血压降低，呼吸缓慢，进而出现昏迷，甚至死亡。 </a:t>
            </a:r>
          </a:p>
        </p:txBody>
      </p:sp>
      <p:sp>
        <p:nvSpPr>
          <p:cNvPr id="26" name="patient_162999"/>
          <p:cNvSpPr/>
          <p:nvPr/>
        </p:nvSpPr>
        <p:spPr>
          <a:xfrm>
            <a:off x="6407002" y="3576117"/>
            <a:ext cx="807795" cy="366234"/>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6298" h="274881">
                <a:moveTo>
                  <a:pt x="24423" y="226191"/>
                </a:moveTo>
                <a:lnTo>
                  <a:pt x="581875" y="226191"/>
                </a:lnTo>
                <a:cubicBezTo>
                  <a:pt x="595377" y="226191"/>
                  <a:pt x="606298" y="237099"/>
                  <a:pt x="606298" y="250586"/>
                </a:cubicBezTo>
                <a:cubicBezTo>
                  <a:pt x="606298" y="264072"/>
                  <a:pt x="595377" y="274881"/>
                  <a:pt x="581875" y="274881"/>
                </a:cubicBezTo>
                <a:lnTo>
                  <a:pt x="24423" y="274881"/>
                </a:lnTo>
                <a:cubicBezTo>
                  <a:pt x="10921" y="274881"/>
                  <a:pt x="0" y="264072"/>
                  <a:pt x="0" y="250586"/>
                </a:cubicBezTo>
                <a:cubicBezTo>
                  <a:pt x="0" y="237099"/>
                  <a:pt x="10921" y="226191"/>
                  <a:pt x="24423" y="226191"/>
                </a:cubicBezTo>
                <a:close/>
                <a:moveTo>
                  <a:pt x="106443" y="89703"/>
                </a:moveTo>
                <a:cubicBezTo>
                  <a:pt x="135727" y="89802"/>
                  <a:pt x="159055" y="113694"/>
                  <a:pt x="158856" y="142642"/>
                </a:cubicBezTo>
                <a:cubicBezTo>
                  <a:pt x="158757" y="171689"/>
                  <a:pt x="135032" y="195283"/>
                  <a:pt x="105748" y="195085"/>
                </a:cubicBezTo>
                <a:cubicBezTo>
                  <a:pt x="76663" y="194886"/>
                  <a:pt x="53136" y="171094"/>
                  <a:pt x="53335" y="142047"/>
                </a:cubicBezTo>
                <a:cubicBezTo>
                  <a:pt x="53533" y="112901"/>
                  <a:pt x="77258" y="89505"/>
                  <a:pt x="106443" y="89703"/>
                </a:cubicBezTo>
                <a:close/>
                <a:moveTo>
                  <a:pt x="451278" y="344"/>
                </a:moveTo>
                <a:cubicBezTo>
                  <a:pt x="461403" y="-1242"/>
                  <a:pt x="471628" y="2722"/>
                  <a:pt x="478080" y="10749"/>
                </a:cubicBezTo>
                <a:lnTo>
                  <a:pt x="589061" y="150375"/>
                </a:lnTo>
                <a:cubicBezTo>
                  <a:pt x="598888" y="162663"/>
                  <a:pt x="596803" y="180501"/>
                  <a:pt x="584494" y="190311"/>
                </a:cubicBezTo>
                <a:cubicBezTo>
                  <a:pt x="572185" y="200023"/>
                  <a:pt x="554317" y="198041"/>
                  <a:pt x="544490" y="185753"/>
                </a:cubicBezTo>
                <a:cubicBezTo>
                  <a:pt x="536350" y="175447"/>
                  <a:pt x="472422" y="95080"/>
                  <a:pt x="464779" y="85467"/>
                </a:cubicBezTo>
                <a:lnTo>
                  <a:pt x="429837" y="178519"/>
                </a:lnTo>
                <a:cubicBezTo>
                  <a:pt x="425568" y="189816"/>
                  <a:pt x="416336" y="196455"/>
                  <a:pt x="404027" y="197545"/>
                </a:cubicBezTo>
                <a:cubicBezTo>
                  <a:pt x="397773" y="198140"/>
                  <a:pt x="394299" y="197942"/>
                  <a:pt x="371964" y="197843"/>
                </a:cubicBezTo>
                <a:cubicBezTo>
                  <a:pt x="386953" y="191203"/>
                  <a:pt x="383777" y="192690"/>
                  <a:pt x="398568" y="186149"/>
                </a:cubicBezTo>
                <a:cubicBezTo>
                  <a:pt x="420903" y="176339"/>
                  <a:pt x="430929" y="150375"/>
                  <a:pt x="421200" y="128178"/>
                </a:cubicBezTo>
                <a:cubicBezTo>
                  <a:pt x="411472" y="105980"/>
                  <a:pt x="385464" y="95872"/>
                  <a:pt x="363229" y="105584"/>
                </a:cubicBezTo>
                <a:lnTo>
                  <a:pt x="299499" y="133430"/>
                </a:lnTo>
                <a:lnTo>
                  <a:pt x="228722" y="110341"/>
                </a:lnTo>
                <a:lnTo>
                  <a:pt x="300591" y="156519"/>
                </a:lnTo>
                <a:lnTo>
                  <a:pt x="371865" y="125304"/>
                </a:lnTo>
                <a:cubicBezTo>
                  <a:pt x="382586" y="120647"/>
                  <a:pt x="394994" y="124908"/>
                  <a:pt x="400553" y="135016"/>
                </a:cubicBezTo>
                <a:cubicBezTo>
                  <a:pt x="407005" y="146709"/>
                  <a:pt x="401943" y="161177"/>
                  <a:pt x="389931" y="166429"/>
                </a:cubicBezTo>
                <a:lnTo>
                  <a:pt x="307639" y="202401"/>
                </a:lnTo>
                <a:cubicBezTo>
                  <a:pt x="300889" y="205374"/>
                  <a:pt x="292849" y="204879"/>
                  <a:pt x="286495" y="200816"/>
                </a:cubicBezTo>
                <a:lnTo>
                  <a:pt x="206983" y="149781"/>
                </a:lnTo>
                <a:lnTo>
                  <a:pt x="252844" y="197050"/>
                </a:lnTo>
                <a:lnTo>
                  <a:pt x="211053" y="196852"/>
                </a:lnTo>
                <a:cubicBezTo>
                  <a:pt x="195666" y="196753"/>
                  <a:pt x="183258" y="184167"/>
                  <a:pt x="183357" y="168708"/>
                </a:cubicBezTo>
                <a:lnTo>
                  <a:pt x="183754" y="112025"/>
                </a:lnTo>
                <a:cubicBezTo>
                  <a:pt x="183854" y="96764"/>
                  <a:pt x="196361" y="84377"/>
                  <a:pt x="211648" y="84377"/>
                </a:cubicBezTo>
                <a:cubicBezTo>
                  <a:pt x="212442" y="84377"/>
                  <a:pt x="400851" y="91314"/>
                  <a:pt x="401744" y="91413"/>
                </a:cubicBezTo>
                <a:cubicBezTo>
                  <a:pt x="406410" y="78927"/>
                  <a:pt x="425965" y="26703"/>
                  <a:pt x="429043" y="18379"/>
                </a:cubicBezTo>
                <a:cubicBezTo>
                  <a:pt x="432715" y="8866"/>
                  <a:pt x="441153" y="1929"/>
                  <a:pt x="451278" y="344"/>
                </a:cubicBez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football-player-with-injury_27096"/>
          <p:cNvSpPr/>
          <p:nvPr/>
        </p:nvSpPr>
        <p:spPr>
          <a:xfrm>
            <a:off x="5256645" y="3585945"/>
            <a:ext cx="609685" cy="373666"/>
          </a:xfrm>
          <a:custGeom>
            <a:avLst/>
            <a:gdLst>
              <a:gd name="connsiteX0" fmla="*/ 212773 w 609572"/>
              <a:gd name="connsiteY0" fmla="*/ 259247 h 373597"/>
              <a:gd name="connsiteX1" fmla="*/ 229466 w 609572"/>
              <a:gd name="connsiteY1" fmla="*/ 269470 h 373597"/>
              <a:gd name="connsiteX2" fmla="*/ 238444 w 609572"/>
              <a:gd name="connsiteY2" fmla="*/ 270590 h 373597"/>
              <a:gd name="connsiteX3" fmla="*/ 258224 w 609572"/>
              <a:gd name="connsiteY3" fmla="*/ 264288 h 373597"/>
              <a:gd name="connsiteX4" fmla="*/ 379568 w 609572"/>
              <a:gd name="connsiteY4" fmla="*/ 296217 h 373597"/>
              <a:gd name="connsiteX5" fmla="*/ 452655 w 609572"/>
              <a:gd name="connsiteY5" fmla="*/ 315402 h 373597"/>
              <a:gd name="connsiteX6" fmla="*/ 473838 w 609572"/>
              <a:gd name="connsiteY6" fmla="*/ 351531 h 373597"/>
              <a:gd name="connsiteX7" fmla="*/ 437645 w 609572"/>
              <a:gd name="connsiteY7" fmla="*/ 372677 h 373597"/>
              <a:gd name="connsiteX8" fmla="*/ 230869 w 609572"/>
              <a:gd name="connsiteY8" fmla="*/ 318343 h 373597"/>
              <a:gd name="connsiteX9" fmla="*/ 230448 w 609572"/>
              <a:gd name="connsiteY9" fmla="*/ 318203 h 373597"/>
              <a:gd name="connsiteX10" fmla="*/ 229887 w 609572"/>
              <a:gd name="connsiteY10" fmla="*/ 318203 h 373597"/>
              <a:gd name="connsiteX11" fmla="*/ 80346 w 609572"/>
              <a:gd name="connsiteY11" fmla="*/ 323524 h 373597"/>
              <a:gd name="connsiteX12" fmla="*/ 40787 w 609572"/>
              <a:gd name="connsiteY12" fmla="*/ 325064 h 373597"/>
              <a:gd name="connsiteX13" fmla="*/ 11748 w 609572"/>
              <a:gd name="connsiteY13" fmla="*/ 301398 h 373597"/>
              <a:gd name="connsiteX14" fmla="*/ 11187 w 609572"/>
              <a:gd name="connsiteY14" fmla="*/ 295517 h 373597"/>
              <a:gd name="connsiteX15" fmla="*/ 34895 w 609572"/>
              <a:gd name="connsiteY15" fmla="*/ 266529 h 373597"/>
              <a:gd name="connsiteX16" fmla="*/ 40646 w 609572"/>
              <a:gd name="connsiteY16" fmla="*/ 265969 h 373597"/>
              <a:gd name="connsiteX17" fmla="*/ 77821 w 609572"/>
              <a:gd name="connsiteY17" fmla="*/ 264428 h 373597"/>
              <a:gd name="connsiteX18" fmla="*/ 109805 w 609572"/>
              <a:gd name="connsiteY18" fmla="*/ 263168 h 373597"/>
              <a:gd name="connsiteX19" fmla="*/ 212773 w 609572"/>
              <a:gd name="connsiteY19" fmla="*/ 259247 h 373597"/>
              <a:gd name="connsiteX20" fmla="*/ 380271 w 609572"/>
              <a:gd name="connsiteY20" fmla="*/ 118751 h 373597"/>
              <a:gd name="connsiteX21" fmla="*/ 380271 w 609572"/>
              <a:gd name="connsiteY21" fmla="*/ 220018 h 373597"/>
              <a:gd name="connsiteX22" fmla="*/ 379008 w 609572"/>
              <a:gd name="connsiteY22" fmla="*/ 227862 h 373597"/>
              <a:gd name="connsiteX23" fmla="*/ 582028 w 609572"/>
              <a:gd name="connsiteY23" fmla="*/ 265539 h 373597"/>
              <a:gd name="connsiteX24" fmla="*/ 608966 w 609572"/>
              <a:gd name="connsiteY24" fmla="*/ 304617 h 373597"/>
              <a:gd name="connsiteX25" fmla="*/ 575995 w 609572"/>
              <a:gd name="connsiteY25" fmla="*/ 332070 h 373597"/>
              <a:gd name="connsiteX26" fmla="*/ 569822 w 609572"/>
              <a:gd name="connsiteY26" fmla="*/ 331510 h 373597"/>
              <a:gd name="connsiteX27" fmla="*/ 464313 w 609572"/>
              <a:gd name="connsiteY27" fmla="*/ 311901 h 373597"/>
              <a:gd name="connsiteX28" fmla="*/ 454632 w 609572"/>
              <a:gd name="connsiteY28" fmla="*/ 307699 h 373597"/>
              <a:gd name="connsiteX29" fmla="*/ 265222 w 609572"/>
              <a:gd name="connsiteY29" fmla="*/ 258116 h 373597"/>
              <a:gd name="connsiteX30" fmla="*/ 300158 w 609572"/>
              <a:gd name="connsiteY30" fmla="*/ 216376 h 373597"/>
              <a:gd name="connsiteX31" fmla="*/ 314328 w 609572"/>
              <a:gd name="connsiteY31" fmla="*/ 216376 h 373597"/>
              <a:gd name="connsiteX32" fmla="*/ 316433 w 609572"/>
              <a:gd name="connsiteY32" fmla="*/ 216657 h 373597"/>
              <a:gd name="connsiteX33" fmla="*/ 308436 w 609572"/>
              <a:gd name="connsiteY33" fmla="*/ 206572 h 373597"/>
              <a:gd name="connsiteX34" fmla="*/ 360067 w 609572"/>
              <a:gd name="connsiteY34" fmla="*/ 144663 h 373597"/>
              <a:gd name="connsiteX35" fmla="*/ 367784 w 609572"/>
              <a:gd name="connsiteY35" fmla="*/ 127715 h 373597"/>
              <a:gd name="connsiteX36" fmla="*/ 380271 w 609572"/>
              <a:gd name="connsiteY36" fmla="*/ 118751 h 373597"/>
              <a:gd name="connsiteX37" fmla="*/ 210369 w 609572"/>
              <a:gd name="connsiteY37" fmla="*/ 70837 h 373597"/>
              <a:gd name="connsiteX38" fmla="*/ 215700 w 609572"/>
              <a:gd name="connsiteY38" fmla="*/ 71397 h 373597"/>
              <a:gd name="connsiteX39" fmla="*/ 229589 w 609572"/>
              <a:gd name="connsiteY39" fmla="*/ 78680 h 373597"/>
              <a:gd name="connsiteX40" fmla="*/ 241795 w 609572"/>
              <a:gd name="connsiteY40" fmla="*/ 109771 h 373597"/>
              <a:gd name="connsiteX41" fmla="*/ 242637 w 609572"/>
              <a:gd name="connsiteY41" fmla="*/ 113972 h 373597"/>
              <a:gd name="connsiteX42" fmla="*/ 245443 w 609572"/>
              <a:gd name="connsiteY42" fmla="*/ 126996 h 373597"/>
              <a:gd name="connsiteX43" fmla="*/ 252317 w 609572"/>
              <a:gd name="connsiteY43" fmla="*/ 162009 h 373597"/>
              <a:gd name="connsiteX44" fmla="*/ 254702 w 609572"/>
              <a:gd name="connsiteY44" fmla="*/ 174473 h 373597"/>
              <a:gd name="connsiteX45" fmla="*/ 269293 w 609572"/>
              <a:gd name="connsiteY45" fmla="*/ 157107 h 373597"/>
              <a:gd name="connsiteX46" fmla="*/ 296510 w 609572"/>
              <a:gd name="connsiteY46" fmla="*/ 124616 h 373597"/>
              <a:gd name="connsiteX47" fmla="*/ 299596 w 609572"/>
              <a:gd name="connsiteY47" fmla="*/ 120834 h 373597"/>
              <a:gd name="connsiteX48" fmla="*/ 302823 w 609572"/>
              <a:gd name="connsiteY48" fmla="*/ 116913 h 373597"/>
              <a:gd name="connsiteX49" fmla="*/ 304366 w 609572"/>
              <a:gd name="connsiteY49" fmla="*/ 115232 h 373597"/>
              <a:gd name="connsiteX50" fmla="*/ 312784 w 609572"/>
              <a:gd name="connsiteY50" fmla="*/ 105149 h 373597"/>
              <a:gd name="connsiteX51" fmla="*/ 333407 w 609572"/>
              <a:gd name="connsiteY51" fmla="*/ 95486 h 373597"/>
              <a:gd name="connsiteX52" fmla="*/ 337897 w 609572"/>
              <a:gd name="connsiteY52" fmla="*/ 95906 h 373597"/>
              <a:gd name="connsiteX53" fmla="*/ 350664 w 609572"/>
              <a:gd name="connsiteY53" fmla="*/ 101788 h 373597"/>
              <a:gd name="connsiteX54" fmla="*/ 360204 w 609572"/>
              <a:gd name="connsiteY54" fmla="*/ 120274 h 373597"/>
              <a:gd name="connsiteX55" fmla="*/ 359923 w 609572"/>
              <a:gd name="connsiteY55" fmla="*/ 125876 h 373597"/>
              <a:gd name="connsiteX56" fmla="*/ 358520 w 609572"/>
              <a:gd name="connsiteY56" fmla="*/ 131758 h 373597"/>
              <a:gd name="connsiteX57" fmla="*/ 354031 w 609572"/>
              <a:gd name="connsiteY57" fmla="*/ 139601 h 373597"/>
              <a:gd name="connsiteX58" fmla="*/ 303384 w 609572"/>
              <a:gd name="connsiteY58" fmla="*/ 200102 h 373597"/>
              <a:gd name="connsiteX59" fmla="*/ 289776 w 609572"/>
              <a:gd name="connsiteY59" fmla="*/ 216347 h 373597"/>
              <a:gd name="connsiteX60" fmla="*/ 259051 w 609572"/>
              <a:gd name="connsiteY60" fmla="*/ 253040 h 373597"/>
              <a:gd name="connsiteX61" fmla="*/ 256386 w 609572"/>
              <a:gd name="connsiteY61" fmla="*/ 255561 h 373597"/>
              <a:gd name="connsiteX62" fmla="*/ 252317 w 609572"/>
              <a:gd name="connsiteY62" fmla="*/ 258642 h 373597"/>
              <a:gd name="connsiteX63" fmla="*/ 246565 w 609572"/>
              <a:gd name="connsiteY63" fmla="*/ 261163 h 373597"/>
              <a:gd name="connsiteX64" fmla="*/ 238428 w 609572"/>
              <a:gd name="connsiteY64" fmla="*/ 262563 h 373597"/>
              <a:gd name="connsiteX65" fmla="*/ 231554 w 609572"/>
              <a:gd name="connsiteY65" fmla="*/ 261723 h 373597"/>
              <a:gd name="connsiteX66" fmla="*/ 225240 w 609572"/>
              <a:gd name="connsiteY66" fmla="*/ 259062 h 373597"/>
              <a:gd name="connsiteX67" fmla="*/ 220049 w 609572"/>
              <a:gd name="connsiteY67" fmla="*/ 255141 h 373597"/>
              <a:gd name="connsiteX68" fmla="*/ 216823 w 609572"/>
              <a:gd name="connsiteY68" fmla="*/ 251219 h 373597"/>
              <a:gd name="connsiteX69" fmla="*/ 211912 w 609572"/>
              <a:gd name="connsiteY69" fmla="*/ 240436 h 373597"/>
              <a:gd name="connsiteX70" fmla="*/ 207703 w 609572"/>
              <a:gd name="connsiteY70" fmla="*/ 216347 h 373597"/>
              <a:gd name="connsiteX71" fmla="*/ 197602 w 609572"/>
              <a:gd name="connsiteY71" fmla="*/ 162709 h 373597"/>
              <a:gd name="connsiteX72" fmla="*/ 186519 w 609572"/>
              <a:gd name="connsiteY72" fmla="*/ 110051 h 373597"/>
              <a:gd name="connsiteX73" fmla="*/ 183994 w 609572"/>
              <a:gd name="connsiteY73" fmla="*/ 92405 h 373597"/>
              <a:gd name="connsiteX74" fmla="*/ 210369 w 609572"/>
              <a:gd name="connsiteY74" fmla="*/ 70837 h 373597"/>
              <a:gd name="connsiteX75" fmla="*/ 334518 w 609572"/>
              <a:gd name="connsiteY75" fmla="*/ 8104 h 373597"/>
              <a:gd name="connsiteX76" fmla="*/ 393722 w 609572"/>
              <a:gd name="connsiteY76" fmla="*/ 67198 h 373597"/>
              <a:gd name="connsiteX77" fmla="*/ 378009 w 609572"/>
              <a:gd name="connsiteY77" fmla="*/ 107108 h 373597"/>
              <a:gd name="connsiteX78" fmla="*/ 367487 w 609572"/>
              <a:gd name="connsiteY78" fmla="*/ 116210 h 373597"/>
              <a:gd name="connsiteX79" fmla="*/ 355702 w 609572"/>
              <a:gd name="connsiteY79" fmla="*/ 95625 h 373597"/>
              <a:gd name="connsiteX80" fmla="*/ 349529 w 609572"/>
              <a:gd name="connsiteY80" fmla="*/ 91704 h 373597"/>
              <a:gd name="connsiteX81" fmla="*/ 333396 w 609572"/>
              <a:gd name="connsiteY81" fmla="*/ 87643 h 373597"/>
              <a:gd name="connsiteX82" fmla="*/ 306599 w 609572"/>
              <a:gd name="connsiteY82" fmla="*/ 100106 h 373597"/>
              <a:gd name="connsiteX83" fmla="*/ 299304 w 609572"/>
              <a:gd name="connsiteY83" fmla="*/ 108928 h 373597"/>
              <a:gd name="connsiteX84" fmla="*/ 296498 w 609572"/>
              <a:gd name="connsiteY84" fmla="*/ 112289 h 373597"/>
              <a:gd name="connsiteX85" fmla="*/ 277138 w 609572"/>
              <a:gd name="connsiteY85" fmla="*/ 80922 h 373597"/>
              <a:gd name="connsiteX86" fmla="*/ 275454 w 609572"/>
              <a:gd name="connsiteY86" fmla="*/ 67198 h 373597"/>
              <a:gd name="connsiteX87" fmla="*/ 334518 w 609572"/>
              <a:gd name="connsiteY87" fmla="*/ 8104 h 373597"/>
              <a:gd name="connsiteX88" fmla="*/ 160124 w 609572"/>
              <a:gd name="connsiteY88" fmla="*/ 2794 h 373597"/>
              <a:gd name="connsiteX89" fmla="*/ 249380 w 609572"/>
              <a:gd name="connsiteY89" fmla="*/ 3189 h 373597"/>
              <a:gd name="connsiteX90" fmla="*/ 258779 w 609572"/>
              <a:gd name="connsiteY90" fmla="*/ 67482 h 373597"/>
              <a:gd name="connsiteX91" fmla="*/ 265653 w 609572"/>
              <a:gd name="connsiteY91" fmla="*/ 70003 h 373597"/>
              <a:gd name="connsiteX92" fmla="*/ 290061 w 609572"/>
              <a:gd name="connsiteY92" fmla="*/ 119869 h 373597"/>
              <a:gd name="connsiteX93" fmla="*/ 264250 w 609572"/>
              <a:gd name="connsiteY93" fmla="*/ 150825 h 373597"/>
              <a:gd name="connsiteX94" fmla="*/ 256254 w 609572"/>
              <a:gd name="connsiteY94" fmla="*/ 140740 h 373597"/>
              <a:gd name="connsiteX95" fmla="*/ 250503 w 609572"/>
              <a:gd name="connsiteY95" fmla="*/ 112305 h 373597"/>
              <a:gd name="connsiteX96" fmla="*/ 248258 w 609572"/>
              <a:gd name="connsiteY96" fmla="*/ 102500 h 373597"/>
              <a:gd name="connsiteX97" fmla="*/ 234932 w 609572"/>
              <a:gd name="connsiteY97" fmla="*/ 72945 h 373597"/>
              <a:gd name="connsiteX98" fmla="*/ 217257 w 609572"/>
              <a:gd name="connsiteY98" fmla="*/ 63700 h 373597"/>
              <a:gd name="connsiteX99" fmla="*/ 210383 w 609572"/>
              <a:gd name="connsiteY99" fmla="*/ 62999 h 373597"/>
              <a:gd name="connsiteX100" fmla="*/ 176295 w 609572"/>
              <a:gd name="connsiteY100" fmla="*/ 90874 h 373597"/>
              <a:gd name="connsiteX101" fmla="*/ 179101 w 609572"/>
              <a:gd name="connsiteY101" fmla="*/ 113006 h 373597"/>
              <a:gd name="connsiteX102" fmla="*/ 191305 w 609572"/>
              <a:gd name="connsiteY102" fmla="*/ 171416 h 373597"/>
              <a:gd name="connsiteX103" fmla="*/ 166195 w 609572"/>
              <a:gd name="connsiteY103" fmla="*/ 216379 h 373597"/>
              <a:gd name="connsiteX104" fmla="*/ 199582 w 609572"/>
              <a:gd name="connsiteY104" fmla="*/ 216379 h 373597"/>
              <a:gd name="connsiteX105" fmla="*/ 204211 w 609572"/>
              <a:gd name="connsiteY105" fmla="*/ 241872 h 373597"/>
              <a:gd name="connsiteX106" fmla="*/ 207437 w 609572"/>
              <a:gd name="connsiteY106" fmla="*/ 251537 h 373597"/>
              <a:gd name="connsiteX107" fmla="*/ 127899 w 609572"/>
              <a:gd name="connsiteY107" fmla="*/ 254479 h 373597"/>
              <a:gd name="connsiteX108" fmla="*/ 77539 w 609572"/>
              <a:gd name="connsiteY108" fmla="*/ 256440 h 373597"/>
              <a:gd name="connsiteX109" fmla="*/ 40506 w 609572"/>
              <a:gd name="connsiteY109" fmla="*/ 257980 h 373597"/>
              <a:gd name="connsiteX110" fmla="*/ 31809 w 609572"/>
              <a:gd name="connsiteY110" fmla="*/ 259241 h 373597"/>
              <a:gd name="connsiteX111" fmla="*/ 4454 w 609572"/>
              <a:gd name="connsiteY111" fmla="*/ 286555 h 373597"/>
              <a:gd name="connsiteX112" fmla="*/ 160124 w 609572"/>
              <a:gd name="connsiteY112" fmla="*/ 2794 h 373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09572" h="373597">
                <a:moveTo>
                  <a:pt x="212773" y="259247"/>
                </a:moveTo>
                <a:cubicBezTo>
                  <a:pt x="217262" y="264148"/>
                  <a:pt x="223013" y="267649"/>
                  <a:pt x="229466" y="269470"/>
                </a:cubicBezTo>
                <a:cubicBezTo>
                  <a:pt x="232412" y="270170"/>
                  <a:pt x="235498" y="270590"/>
                  <a:pt x="238444" y="270590"/>
                </a:cubicBezTo>
                <a:cubicBezTo>
                  <a:pt x="245599" y="270590"/>
                  <a:pt x="252472" y="268350"/>
                  <a:pt x="258224" y="264288"/>
                </a:cubicBezTo>
                <a:cubicBezTo>
                  <a:pt x="281230" y="270450"/>
                  <a:pt x="328505" y="282913"/>
                  <a:pt x="379568" y="296217"/>
                </a:cubicBezTo>
                <a:cubicBezTo>
                  <a:pt x="403837" y="302659"/>
                  <a:pt x="428807" y="309100"/>
                  <a:pt x="452655" y="315402"/>
                </a:cubicBezTo>
                <a:cubicBezTo>
                  <a:pt x="468507" y="319463"/>
                  <a:pt x="477906" y="335707"/>
                  <a:pt x="473838" y="351531"/>
                </a:cubicBezTo>
                <a:cubicBezTo>
                  <a:pt x="469770" y="366936"/>
                  <a:pt x="453357" y="376738"/>
                  <a:pt x="437645" y="372677"/>
                </a:cubicBezTo>
                <a:cubicBezTo>
                  <a:pt x="319106" y="341729"/>
                  <a:pt x="249667" y="323384"/>
                  <a:pt x="230869" y="318343"/>
                </a:cubicBezTo>
                <a:lnTo>
                  <a:pt x="230448" y="318203"/>
                </a:lnTo>
                <a:lnTo>
                  <a:pt x="229887" y="318203"/>
                </a:lnTo>
                <a:cubicBezTo>
                  <a:pt x="210528" y="318203"/>
                  <a:pt x="115978" y="322124"/>
                  <a:pt x="80346" y="323524"/>
                </a:cubicBezTo>
                <a:cubicBezTo>
                  <a:pt x="50185" y="324784"/>
                  <a:pt x="42891" y="325064"/>
                  <a:pt x="40787" y="325064"/>
                </a:cubicBezTo>
                <a:cubicBezTo>
                  <a:pt x="26478" y="325064"/>
                  <a:pt x="14413" y="314982"/>
                  <a:pt x="11748" y="301398"/>
                </a:cubicBezTo>
                <a:cubicBezTo>
                  <a:pt x="11327" y="299438"/>
                  <a:pt x="11187" y="297477"/>
                  <a:pt x="11187" y="295517"/>
                </a:cubicBezTo>
                <a:cubicBezTo>
                  <a:pt x="11187" y="281233"/>
                  <a:pt x="21287" y="269330"/>
                  <a:pt x="34895" y="266529"/>
                </a:cubicBezTo>
                <a:cubicBezTo>
                  <a:pt x="36718" y="266109"/>
                  <a:pt x="38682" y="265969"/>
                  <a:pt x="40646" y="265969"/>
                </a:cubicBezTo>
                <a:cubicBezTo>
                  <a:pt x="43171" y="265829"/>
                  <a:pt x="60005" y="265129"/>
                  <a:pt x="77821" y="264428"/>
                </a:cubicBezTo>
                <a:cubicBezTo>
                  <a:pt x="89324" y="264008"/>
                  <a:pt x="99986" y="263588"/>
                  <a:pt x="109805" y="263168"/>
                </a:cubicBezTo>
                <a:cubicBezTo>
                  <a:pt x="163674" y="260928"/>
                  <a:pt x="194396" y="259807"/>
                  <a:pt x="212773" y="259247"/>
                </a:cubicBezTo>
                <a:close/>
                <a:moveTo>
                  <a:pt x="380271" y="118751"/>
                </a:moveTo>
                <a:lnTo>
                  <a:pt x="380271" y="220018"/>
                </a:lnTo>
                <a:cubicBezTo>
                  <a:pt x="380271" y="222819"/>
                  <a:pt x="379850" y="225341"/>
                  <a:pt x="379008" y="227862"/>
                </a:cubicBezTo>
                <a:lnTo>
                  <a:pt x="582028" y="265539"/>
                </a:lnTo>
                <a:cubicBezTo>
                  <a:pt x="600408" y="268901"/>
                  <a:pt x="612474" y="286409"/>
                  <a:pt x="608966" y="304617"/>
                </a:cubicBezTo>
                <a:cubicBezTo>
                  <a:pt x="606020" y="320865"/>
                  <a:pt x="591849" y="332070"/>
                  <a:pt x="575995" y="332070"/>
                </a:cubicBezTo>
                <a:cubicBezTo>
                  <a:pt x="573890" y="332070"/>
                  <a:pt x="571926" y="331930"/>
                  <a:pt x="569822" y="331510"/>
                </a:cubicBezTo>
                <a:lnTo>
                  <a:pt x="464313" y="311901"/>
                </a:lnTo>
                <a:cubicBezTo>
                  <a:pt x="461367" y="310220"/>
                  <a:pt x="458280" y="308679"/>
                  <a:pt x="454632" y="307699"/>
                </a:cubicBezTo>
                <a:cubicBezTo>
                  <a:pt x="383919" y="289210"/>
                  <a:pt x="301982" y="267780"/>
                  <a:pt x="265222" y="258116"/>
                </a:cubicBezTo>
                <a:lnTo>
                  <a:pt x="300158" y="216376"/>
                </a:lnTo>
                <a:lnTo>
                  <a:pt x="314328" y="216376"/>
                </a:lnTo>
                <a:cubicBezTo>
                  <a:pt x="315030" y="216376"/>
                  <a:pt x="315731" y="216517"/>
                  <a:pt x="316433" y="216657"/>
                </a:cubicBezTo>
                <a:lnTo>
                  <a:pt x="308436" y="206572"/>
                </a:lnTo>
                <a:lnTo>
                  <a:pt x="360067" y="144663"/>
                </a:lnTo>
                <a:cubicBezTo>
                  <a:pt x="364277" y="139761"/>
                  <a:pt x="366802" y="133878"/>
                  <a:pt x="367784" y="127715"/>
                </a:cubicBezTo>
                <a:cubicBezTo>
                  <a:pt x="372274" y="125194"/>
                  <a:pt x="376483" y="122113"/>
                  <a:pt x="380271" y="118751"/>
                </a:cubicBezTo>
                <a:close/>
                <a:moveTo>
                  <a:pt x="210369" y="70837"/>
                </a:moveTo>
                <a:cubicBezTo>
                  <a:pt x="212193" y="70837"/>
                  <a:pt x="213876" y="70977"/>
                  <a:pt x="215700" y="71397"/>
                </a:cubicBezTo>
                <a:cubicBezTo>
                  <a:pt x="221873" y="72658"/>
                  <a:pt x="226222" y="75179"/>
                  <a:pt x="229589" y="78680"/>
                </a:cubicBezTo>
                <a:cubicBezTo>
                  <a:pt x="235903" y="85262"/>
                  <a:pt x="238709" y="95766"/>
                  <a:pt x="241795" y="109771"/>
                </a:cubicBezTo>
                <a:cubicBezTo>
                  <a:pt x="242076" y="111171"/>
                  <a:pt x="242356" y="112431"/>
                  <a:pt x="242637" y="113972"/>
                </a:cubicBezTo>
                <a:cubicBezTo>
                  <a:pt x="243479" y="117753"/>
                  <a:pt x="244461" y="122235"/>
                  <a:pt x="245443" y="126996"/>
                </a:cubicBezTo>
                <a:cubicBezTo>
                  <a:pt x="247407" y="136800"/>
                  <a:pt x="249652" y="148424"/>
                  <a:pt x="252317" y="162009"/>
                </a:cubicBezTo>
                <a:cubicBezTo>
                  <a:pt x="253019" y="166210"/>
                  <a:pt x="253860" y="170411"/>
                  <a:pt x="254702" y="174473"/>
                </a:cubicBezTo>
                <a:lnTo>
                  <a:pt x="269293" y="157107"/>
                </a:lnTo>
                <a:lnTo>
                  <a:pt x="296510" y="124616"/>
                </a:lnTo>
                <a:lnTo>
                  <a:pt x="299596" y="120834"/>
                </a:lnTo>
                <a:lnTo>
                  <a:pt x="302823" y="116913"/>
                </a:lnTo>
                <a:lnTo>
                  <a:pt x="304366" y="115232"/>
                </a:lnTo>
                <a:lnTo>
                  <a:pt x="312784" y="105149"/>
                </a:lnTo>
                <a:cubicBezTo>
                  <a:pt x="318115" y="98847"/>
                  <a:pt x="325691" y="95486"/>
                  <a:pt x="333407" y="95486"/>
                </a:cubicBezTo>
                <a:cubicBezTo>
                  <a:pt x="334951" y="95486"/>
                  <a:pt x="336494" y="95626"/>
                  <a:pt x="337897" y="95906"/>
                </a:cubicBezTo>
                <a:cubicBezTo>
                  <a:pt x="342527" y="96606"/>
                  <a:pt x="346876" y="98567"/>
                  <a:pt x="350664" y="101788"/>
                </a:cubicBezTo>
                <a:cubicBezTo>
                  <a:pt x="356416" y="106549"/>
                  <a:pt x="359643" y="113272"/>
                  <a:pt x="360204" y="120274"/>
                </a:cubicBezTo>
                <a:cubicBezTo>
                  <a:pt x="360344" y="122095"/>
                  <a:pt x="360204" y="124055"/>
                  <a:pt x="359923" y="125876"/>
                </a:cubicBezTo>
                <a:cubicBezTo>
                  <a:pt x="359783" y="127837"/>
                  <a:pt x="359222" y="129797"/>
                  <a:pt x="358520" y="131758"/>
                </a:cubicBezTo>
                <a:cubicBezTo>
                  <a:pt x="357398" y="134559"/>
                  <a:pt x="355995" y="137220"/>
                  <a:pt x="354031" y="139601"/>
                </a:cubicBezTo>
                <a:lnTo>
                  <a:pt x="303384" y="200102"/>
                </a:lnTo>
                <a:lnTo>
                  <a:pt x="289776" y="216347"/>
                </a:lnTo>
                <a:lnTo>
                  <a:pt x="259051" y="253040"/>
                </a:lnTo>
                <a:cubicBezTo>
                  <a:pt x="258350" y="254020"/>
                  <a:pt x="257368" y="254720"/>
                  <a:pt x="256386" y="255561"/>
                </a:cubicBezTo>
                <a:cubicBezTo>
                  <a:pt x="255123" y="256821"/>
                  <a:pt x="253720" y="257801"/>
                  <a:pt x="252317" y="258642"/>
                </a:cubicBezTo>
                <a:cubicBezTo>
                  <a:pt x="250493" y="259762"/>
                  <a:pt x="248529" y="260602"/>
                  <a:pt x="246565" y="261163"/>
                </a:cubicBezTo>
                <a:cubicBezTo>
                  <a:pt x="243899" y="262003"/>
                  <a:pt x="241234" y="262563"/>
                  <a:pt x="238428" y="262563"/>
                </a:cubicBezTo>
                <a:cubicBezTo>
                  <a:pt x="236183" y="262563"/>
                  <a:pt x="233798" y="262283"/>
                  <a:pt x="231554" y="261723"/>
                </a:cubicBezTo>
                <a:cubicBezTo>
                  <a:pt x="229309" y="261163"/>
                  <a:pt x="227204" y="260182"/>
                  <a:pt x="225240" y="259062"/>
                </a:cubicBezTo>
                <a:cubicBezTo>
                  <a:pt x="223276" y="257942"/>
                  <a:pt x="221733" y="256541"/>
                  <a:pt x="220049" y="255141"/>
                </a:cubicBezTo>
                <a:cubicBezTo>
                  <a:pt x="218787" y="253880"/>
                  <a:pt x="217805" y="252620"/>
                  <a:pt x="216823" y="251219"/>
                </a:cubicBezTo>
                <a:cubicBezTo>
                  <a:pt x="214438" y="247998"/>
                  <a:pt x="212614" y="244497"/>
                  <a:pt x="211912" y="240436"/>
                </a:cubicBezTo>
                <a:cubicBezTo>
                  <a:pt x="210509" y="232453"/>
                  <a:pt x="209106" y="224470"/>
                  <a:pt x="207703" y="216347"/>
                </a:cubicBezTo>
                <a:cubicBezTo>
                  <a:pt x="204196" y="197721"/>
                  <a:pt x="200829" y="179094"/>
                  <a:pt x="197602" y="162709"/>
                </a:cubicBezTo>
                <a:cubicBezTo>
                  <a:pt x="192692" y="137360"/>
                  <a:pt x="188623" y="117193"/>
                  <a:pt x="186519" y="110051"/>
                </a:cubicBezTo>
                <a:cubicBezTo>
                  <a:pt x="183853" y="104869"/>
                  <a:pt x="182731" y="98707"/>
                  <a:pt x="183994" y="92405"/>
                </a:cubicBezTo>
                <a:cubicBezTo>
                  <a:pt x="186659" y="79660"/>
                  <a:pt x="197883" y="70837"/>
                  <a:pt x="210369" y="70837"/>
                </a:cubicBezTo>
                <a:close/>
                <a:moveTo>
                  <a:pt x="334518" y="8104"/>
                </a:moveTo>
                <a:cubicBezTo>
                  <a:pt x="367206" y="8104"/>
                  <a:pt x="393722" y="34570"/>
                  <a:pt x="393722" y="67198"/>
                </a:cubicBezTo>
                <a:cubicBezTo>
                  <a:pt x="393722" y="82602"/>
                  <a:pt x="387689" y="96605"/>
                  <a:pt x="378009" y="107108"/>
                </a:cubicBezTo>
                <a:cubicBezTo>
                  <a:pt x="374923" y="110469"/>
                  <a:pt x="371415" y="113549"/>
                  <a:pt x="367487" y="116210"/>
                </a:cubicBezTo>
                <a:cubicBezTo>
                  <a:pt x="366084" y="108228"/>
                  <a:pt x="362016" y="100946"/>
                  <a:pt x="355702" y="95625"/>
                </a:cubicBezTo>
                <a:cubicBezTo>
                  <a:pt x="353738" y="94085"/>
                  <a:pt x="351634" y="92825"/>
                  <a:pt x="349529" y="91704"/>
                </a:cubicBezTo>
                <a:cubicBezTo>
                  <a:pt x="344619" y="89044"/>
                  <a:pt x="339007" y="87643"/>
                  <a:pt x="333396" y="87643"/>
                </a:cubicBezTo>
                <a:cubicBezTo>
                  <a:pt x="323014" y="87643"/>
                  <a:pt x="313333" y="92124"/>
                  <a:pt x="306599" y="100106"/>
                </a:cubicBezTo>
                <a:lnTo>
                  <a:pt x="299304" y="108928"/>
                </a:lnTo>
                <a:lnTo>
                  <a:pt x="296498" y="112289"/>
                </a:lnTo>
                <a:cubicBezTo>
                  <a:pt x="286958" y="104307"/>
                  <a:pt x="280084" y="93385"/>
                  <a:pt x="277138" y="80922"/>
                </a:cubicBezTo>
                <a:cubicBezTo>
                  <a:pt x="276015" y="76441"/>
                  <a:pt x="275454" y="71959"/>
                  <a:pt x="275454" y="67198"/>
                </a:cubicBezTo>
                <a:cubicBezTo>
                  <a:pt x="275454" y="34570"/>
                  <a:pt x="301970" y="8104"/>
                  <a:pt x="334518" y="8104"/>
                </a:cubicBezTo>
                <a:close/>
                <a:moveTo>
                  <a:pt x="160124" y="2794"/>
                </a:moveTo>
                <a:cubicBezTo>
                  <a:pt x="185718" y="-911"/>
                  <a:pt x="215275" y="-1084"/>
                  <a:pt x="249380" y="3189"/>
                </a:cubicBezTo>
                <a:cubicBezTo>
                  <a:pt x="249380" y="3189"/>
                  <a:pt x="259480" y="28962"/>
                  <a:pt x="258779" y="67482"/>
                </a:cubicBezTo>
                <a:cubicBezTo>
                  <a:pt x="261164" y="68042"/>
                  <a:pt x="263548" y="68742"/>
                  <a:pt x="265653" y="70003"/>
                </a:cubicBezTo>
                <a:cubicBezTo>
                  <a:pt x="266494" y="89894"/>
                  <a:pt x="275753" y="107683"/>
                  <a:pt x="290061" y="119869"/>
                </a:cubicBezTo>
                <a:lnTo>
                  <a:pt x="264250" y="150825"/>
                </a:lnTo>
                <a:lnTo>
                  <a:pt x="256254" y="140740"/>
                </a:lnTo>
                <a:cubicBezTo>
                  <a:pt x="254009" y="129534"/>
                  <a:pt x="252186" y="119869"/>
                  <a:pt x="250503" y="112305"/>
                </a:cubicBezTo>
                <a:cubicBezTo>
                  <a:pt x="249801" y="108943"/>
                  <a:pt x="248959" y="105722"/>
                  <a:pt x="248258" y="102500"/>
                </a:cubicBezTo>
                <a:cubicBezTo>
                  <a:pt x="245452" y="90314"/>
                  <a:pt x="241946" y="79948"/>
                  <a:pt x="234932" y="72945"/>
                </a:cubicBezTo>
                <a:cubicBezTo>
                  <a:pt x="230723" y="68462"/>
                  <a:pt x="225112" y="65241"/>
                  <a:pt x="217257" y="63700"/>
                </a:cubicBezTo>
                <a:cubicBezTo>
                  <a:pt x="215012" y="63139"/>
                  <a:pt x="212768" y="62999"/>
                  <a:pt x="210383" y="62999"/>
                </a:cubicBezTo>
                <a:cubicBezTo>
                  <a:pt x="193970" y="62999"/>
                  <a:pt x="179522" y="74766"/>
                  <a:pt x="176295" y="90874"/>
                </a:cubicBezTo>
                <a:cubicBezTo>
                  <a:pt x="174752" y="98438"/>
                  <a:pt x="175874" y="106142"/>
                  <a:pt x="179101" y="113006"/>
                </a:cubicBezTo>
                <a:cubicBezTo>
                  <a:pt x="181345" y="121130"/>
                  <a:pt x="185974" y="143821"/>
                  <a:pt x="191305" y="171416"/>
                </a:cubicBezTo>
                <a:cubicBezTo>
                  <a:pt x="178259" y="189205"/>
                  <a:pt x="168019" y="205873"/>
                  <a:pt x="166195" y="216379"/>
                </a:cubicBezTo>
                <a:lnTo>
                  <a:pt x="199582" y="216379"/>
                </a:lnTo>
                <a:cubicBezTo>
                  <a:pt x="201125" y="224923"/>
                  <a:pt x="202668" y="233608"/>
                  <a:pt x="204211" y="241872"/>
                </a:cubicBezTo>
                <a:cubicBezTo>
                  <a:pt x="204772" y="245234"/>
                  <a:pt x="205894" y="248596"/>
                  <a:pt x="207437" y="251537"/>
                </a:cubicBezTo>
                <a:cubicBezTo>
                  <a:pt x="191025" y="251957"/>
                  <a:pt x="166336" y="252938"/>
                  <a:pt x="127899" y="254479"/>
                </a:cubicBezTo>
                <a:cubicBezTo>
                  <a:pt x="113170" y="255039"/>
                  <a:pt x="96617" y="255739"/>
                  <a:pt x="77539" y="256440"/>
                </a:cubicBezTo>
                <a:cubicBezTo>
                  <a:pt x="59864" y="257280"/>
                  <a:pt x="43031" y="257980"/>
                  <a:pt x="40506" y="257980"/>
                </a:cubicBezTo>
                <a:cubicBezTo>
                  <a:pt x="37420" y="257980"/>
                  <a:pt x="34614" y="258541"/>
                  <a:pt x="31809" y="259241"/>
                </a:cubicBezTo>
                <a:cubicBezTo>
                  <a:pt x="18342" y="262603"/>
                  <a:pt x="7681" y="273108"/>
                  <a:pt x="4454" y="286555"/>
                </a:cubicBezTo>
                <a:cubicBezTo>
                  <a:pt x="-4015" y="227725"/>
                  <a:pt x="-19036" y="28728"/>
                  <a:pt x="160124" y="27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9" name="文本框 1"/>
          <p:cNvSpPr txBox="1"/>
          <p:nvPr>
            <p:custDataLst>
              <p:tags r:id="rId7"/>
            </p:custDataLst>
          </p:nvPr>
        </p:nvSpPr>
        <p:spPr>
          <a:xfrm>
            <a:off x="7757302" y="2212576"/>
            <a:ext cx="3384884" cy="3558574"/>
          </a:xfrm>
          <a:prstGeom prst="rect">
            <a:avLst/>
          </a:prstGeom>
          <a:noFill/>
          <a:ln w="9525">
            <a:noFill/>
            <a:miter/>
          </a:ln>
        </p:spPr>
        <p:txBody>
          <a:bodyPr lIns="0" tIns="0" rIns="0" bIns="0" anchor="ctr" anchorCtr="0">
            <a:noAutofit/>
          </a:bodyPr>
          <a:lstStyle/>
          <a:p>
            <a:pPr marL="342900" indent="-342900" algn="just">
              <a:lnSpc>
                <a:spcPct val="140000"/>
              </a:lnSpc>
              <a:buFont typeface="+mj-ea"/>
              <a:buAutoNum type="circleNumDbPlain"/>
            </a:pPr>
            <a:r>
              <a:rPr lang="zh-CN" altLang="en-US" sz="1400" dirty="0">
                <a:solidFill>
                  <a:schemeClr val="bg1">
                    <a:lumMod val="50000"/>
                  </a:schemeClr>
                </a:solidFill>
                <a:cs typeface="+mn-ea"/>
                <a:sym typeface="+mn-lt"/>
              </a:rPr>
              <a:t>迅速将伤员平卧，使之安静休息。</a:t>
            </a:r>
            <a:r>
              <a:rPr lang="en-US" altLang="zh-CN" sz="1400" dirty="0">
                <a:solidFill>
                  <a:schemeClr val="bg1">
                    <a:lumMod val="50000"/>
                  </a:schemeClr>
                </a:solidFill>
                <a:cs typeface="+mn-ea"/>
                <a:sym typeface="+mn-lt"/>
              </a:rPr>
              <a:t/>
            </a:r>
            <a:br>
              <a:rPr lang="en-US" altLang="zh-CN" sz="1400" dirty="0">
                <a:solidFill>
                  <a:schemeClr val="bg1">
                    <a:lumMod val="50000"/>
                  </a:schemeClr>
                </a:solidFill>
                <a:cs typeface="+mn-ea"/>
                <a:sym typeface="+mn-lt"/>
              </a:rPr>
            </a:br>
            <a:r>
              <a:rPr lang="zh-CN" altLang="en-US" sz="1200" dirty="0">
                <a:solidFill>
                  <a:schemeClr val="accent6">
                    <a:lumMod val="75000"/>
                  </a:schemeClr>
                </a:solidFill>
                <a:cs typeface="+mn-ea"/>
                <a:sym typeface="+mn-lt"/>
              </a:rPr>
              <a:t>要保持病人体温，在天气寒冷时更要注意，但也不能过热。有时可给姜糖水、热茶等饮料。</a:t>
            </a:r>
            <a:br>
              <a:rPr lang="zh-CN" altLang="en-US" sz="1200" dirty="0">
                <a:solidFill>
                  <a:schemeClr val="accent6">
                    <a:lumMod val="75000"/>
                  </a:schemeClr>
                </a:solidFill>
                <a:cs typeface="+mn-ea"/>
                <a:sym typeface="+mn-lt"/>
              </a:rPr>
            </a:br>
            <a:endParaRPr lang="en-US" altLang="zh-CN" sz="1200" dirty="0">
              <a:solidFill>
                <a:schemeClr val="accent6">
                  <a:lumMod val="75000"/>
                </a:schemeClr>
              </a:solidFill>
              <a:cs typeface="+mn-ea"/>
              <a:sym typeface="+mn-lt"/>
            </a:endParaRPr>
          </a:p>
          <a:p>
            <a:pPr marL="342900" indent="-342900">
              <a:lnSpc>
                <a:spcPct val="140000"/>
              </a:lnSpc>
              <a:buFont typeface="+mj-ea"/>
              <a:buAutoNum type="circleNumDbPlain"/>
            </a:pPr>
            <a:r>
              <a:rPr lang="zh-CN" altLang="en-US" sz="1400" dirty="0">
                <a:solidFill>
                  <a:schemeClr val="bg1">
                    <a:lumMod val="50000"/>
                  </a:schemeClr>
                </a:solidFill>
                <a:cs typeface="+mn-ea"/>
                <a:sym typeface="+mn-lt"/>
              </a:rPr>
              <a:t>针刺或掐点 内关、足三里、飞合谷、人中等穴位，对休克有一定的疗效。</a:t>
            </a:r>
          </a:p>
          <a:p>
            <a:pPr marL="342900" indent="-342900">
              <a:lnSpc>
                <a:spcPct val="140000"/>
              </a:lnSpc>
              <a:buFont typeface="+mj-ea"/>
              <a:buAutoNum type="circleNumDbPlain"/>
            </a:pPr>
            <a:endParaRPr lang="en-US" altLang="zh-CN" sz="1400" dirty="0">
              <a:solidFill>
                <a:schemeClr val="bg1">
                  <a:lumMod val="50000"/>
                </a:schemeClr>
              </a:solidFill>
              <a:cs typeface="+mn-ea"/>
              <a:sym typeface="+mn-lt"/>
            </a:endParaRPr>
          </a:p>
          <a:p>
            <a:pPr marL="342900" indent="-342900">
              <a:lnSpc>
                <a:spcPct val="140000"/>
              </a:lnSpc>
              <a:buFont typeface="+mj-ea"/>
              <a:buAutoNum type="circleNumDbPlain"/>
            </a:pPr>
            <a:r>
              <a:rPr lang="zh-CN" altLang="en-US" sz="1400" dirty="0">
                <a:solidFill>
                  <a:schemeClr val="bg1">
                    <a:lumMod val="50000"/>
                  </a:schemeClr>
                </a:solidFill>
                <a:cs typeface="+mn-ea"/>
                <a:sym typeface="+mn-lt"/>
              </a:rPr>
              <a:t>针对病因处理</a:t>
            </a:r>
          </a:p>
          <a:p>
            <a:pPr marL="285750" indent="-285750">
              <a:lnSpc>
                <a:spcPct val="140000"/>
              </a:lnSpc>
              <a:buFont typeface="Arial" panose="020B0604020202020204" pitchFamily="34" charset="0"/>
              <a:buChar char="•"/>
            </a:pPr>
            <a:r>
              <a:rPr lang="zh-CN" altLang="en-US" sz="1200" dirty="0">
                <a:solidFill>
                  <a:schemeClr val="accent6">
                    <a:lumMod val="75000"/>
                  </a:schemeClr>
                </a:solidFill>
                <a:cs typeface="+mn-ea"/>
                <a:sym typeface="+mn-lt"/>
              </a:rPr>
              <a:t>如外出血引起的休克，应立即进行止血。</a:t>
            </a:r>
          </a:p>
          <a:p>
            <a:pPr marL="285750" indent="-285750">
              <a:lnSpc>
                <a:spcPct val="140000"/>
              </a:lnSpc>
              <a:buFont typeface="Arial" panose="020B0604020202020204" pitchFamily="34" charset="0"/>
              <a:buChar char="•"/>
            </a:pPr>
            <a:r>
              <a:rPr lang="zh-CN" altLang="en-US" sz="1200" dirty="0">
                <a:solidFill>
                  <a:schemeClr val="accent6">
                    <a:lumMod val="75000"/>
                  </a:schemeClr>
                </a:solidFill>
                <a:cs typeface="+mn-ea"/>
                <a:sym typeface="+mn-lt"/>
              </a:rPr>
              <a:t>内出血时可做冷敷。</a:t>
            </a:r>
          </a:p>
          <a:p>
            <a:pPr marL="285750" indent="-285750">
              <a:lnSpc>
                <a:spcPct val="140000"/>
              </a:lnSpc>
              <a:buFont typeface="Arial" panose="020B0604020202020204" pitchFamily="34" charset="0"/>
              <a:buChar char="•"/>
            </a:pPr>
            <a:r>
              <a:rPr lang="zh-CN" altLang="en-US" sz="1200" dirty="0">
                <a:solidFill>
                  <a:schemeClr val="accent6">
                    <a:lumMod val="75000"/>
                  </a:schemeClr>
                </a:solidFill>
                <a:cs typeface="+mn-ea"/>
                <a:sym typeface="+mn-lt"/>
              </a:rPr>
              <a:t>外伤剧烈疼痛引起的休克，要用镇痛剂止痛。</a:t>
            </a:r>
          </a:p>
          <a:p>
            <a:pPr marL="285750" indent="-285750">
              <a:lnSpc>
                <a:spcPct val="140000"/>
              </a:lnSpc>
              <a:buFont typeface="Arial" panose="020B0604020202020204" pitchFamily="34" charset="0"/>
              <a:buChar char="•"/>
            </a:pPr>
            <a:r>
              <a:rPr lang="zh-CN" altLang="en-US" sz="1200" dirty="0">
                <a:solidFill>
                  <a:schemeClr val="accent6">
                    <a:lumMod val="75000"/>
                  </a:schemeClr>
                </a:solidFill>
                <a:cs typeface="+mn-ea"/>
                <a:sym typeface="+mn-lt"/>
              </a:rPr>
              <a:t>出现骨折要使伤肢安静，并用夹板固定 </a:t>
            </a:r>
            <a:r>
              <a:rPr lang="zh-CN" altLang="en-US" sz="1400" dirty="0">
                <a:solidFill>
                  <a:schemeClr val="bg1">
                    <a:lumMod val="50000"/>
                  </a:schemeClr>
                </a:solidFill>
                <a:cs typeface="+mn-ea"/>
                <a:sym typeface="+mn-lt"/>
              </a:rPr>
              <a:t>。</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13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
                                        </p:tgtEl>
                                        <p:attrNameLst>
                                          <p:attrName>ppt_y</p:attrName>
                                        </p:attrNameLst>
                                      </p:cBhvr>
                                      <p:tavLst>
                                        <p:tav tm="0">
                                          <p:val>
                                            <p:strVal val="#ppt_y"/>
                                          </p:val>
                                        </p:tav>
                                        <p:tav tm="100000">
                                          <p:val>
                                            <p:strVal val="#ppt_y"/>
                                          </p:val>
                                        </p:tav>
                                      </p:tavLst>
                                    </p:anim>
                                    <p:anim calcmode="lin" valueType="num">
                                      <p:cBhvr>
                                        <p:cTn id="2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
                                        </p:tgtEl>
                                      </p:cBhvr>
                                    </p:animEffect>
                                  </p:childTnLst>
                                </p:cTn>
                              </p:par>
                              <p:par>
                                <p:cTn id="25" presetID="2" presetClass="entr" presetSubtype="4"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right)">
                                      <p:cBhvr>
                                        <p:cTn id="32" dur="500"/>
                                        <p:tgtEl>
                                          <p:spTgt spid="25"/>
                                        </p:tgtEl>
                                      </p:cBhvr>
                                    </p:animEffect>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9">
                                            <p:txEl>
                                              <p:pRg st="0" end="0"/>
                                            </p:txEl>
                                          </p:spTgt>
                                        </p:tgtEl>
                                        <p:attrNameLst>
                                          <p:attrName>style.visibility</p:attrName>
                                        </p:attrNameLst>
                                      </p:cBhvr>
                                      <p:to>
                                        <p:strVal val="visible"/>
                                      </p:to>
                                    </p:set>
                                    <p:anim calcmode="lin" valueType="num">
                                      <p:cBhvr additive="base">
                                        <p:cTn id="3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9">
                                            <p:txEl>
                                              <p:pRg st="2" end="2"/>
                                            </p:txEl>
                                          </p:spTgt>
                                        </p:tgtEl>
                                        <p:attrNameLst>
                                          <p:attrName>style.visibility</p:attrName>
                                        </p:attrNameLst>
                                      </p:cBhvr>
                                      <p:to>
                                        <p:strVal val="visible"/>
                                      </p:to>
                                    </p:set>
                                    <p:anim calcmode="lin" valueType="num">
                                      <p:cBhvr additive="base">
                                        <p:cTn id="41"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9">
                                            <p:txEl>
                                              <p:pRg st="4" end="4"/>
                                            </p:txEl>
                                          </p:spTgt>
                                        </p:tgtEl>
                                        <p:attrNameLst>
                                          <p:attrName>style.visibility</p:attrName>
                                        </p:attrNameLst>
                                      </p:cBhvr>
                                      <p:to>
                                        <p:strVal val="visible"/>
                                      </p:to>
                                    </p:set>
                                    <p:anim calcmode="lin" valueType="num">
                                      <p:cBhvr additive="base">
                                        <p:cTn id="46"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9">
                                            <p:txEl>
                                              <p:pRg st="6" end="6"/>
                                            </p:txEl>
                                          </p:spTgt>
                                        </p:tgtEl>
                                        <p:attrNameLst>
                                          <p:attrName>style.visibility</p:attrName>
                                        </p:attrNameLst>
                                      </p:cBhvr>
                                      <p:to>
                                        <p:strVal val="visible"/>
                                      </p:to>
                                    </p:set>
                                    <p:anim calcmode="lin" valueType="num">
                                      <p:cBhvr additive="base">
                                        <p:cTn id="51"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par>
                          <p:cTn id="53" fill="hold">
                            <p:stCondLst>
                              <p:cond delay="45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
                                        </p:tgtEl>
                                        <p:attrNameLst>
                                          <p:attrName>style.visibility</p:attrName>
                                        </p:attrNameLst>
                                      </p:cBhvr>
                                      <p:to>
                                        <p:strVal val="visible"/>
                                      </p:to>
                                    </p:set>
                                    <p:anim calcmode="lin" valueType="num">
                                      <p:cBhvr>
                                        <p:cTn id="5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
                                        </p:tgtEl>
                                        <p:attrNameLst>
                                          <p:attrName>ppt_y</p:attrName>
                                        </p:attrNameLst>
                                      </p:cBhvr>
                                      <p:tavLst>
                                        <p:tav tm="0">
                                          <p:val>
                                            <p:strVal val="#ppt_y"/>
                                          </p:val>
                                        </p:tav>
                                        <p:tav tm="100000">
                                          <p:val>
                                            <p:strVal val="#ppt_y"/>
                                          </p:val>
                                        </p:tav>
                                      </p:tavLst>
                                    </p:anim>
                                    <p:anim calcmode="lin" valueType="num">
                                      <p:cBhvr>
                                        <p:cTn id="5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
                                        </p:tgtEl>
                                      </p:cBhvr>
                                    </p:animEffect>
                                  </p:childTnLst>
                                </p:cTn>
                              </p:par>
                              <p:par>
                                <p:cTn id="61" presetID="2" presetClass="entr" presetSubtype="4"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ppt_x"/>
                                          </p:val>
                                        </p:tav>
                                        <p:tav tm="100000">
                                          <p:val>
                                            <p:strVal val="#ppt_x"/>
                                          </p:val>
                                        </p:tav>
                                      </p:tavLst>
                                    </p:anim>
                                    <p:anim calcmode="lin" valueType="num">
                                      <p:cBhvr additive="base">
                                        <p:cTn id="64" dur="500" fill="hold"/>
                                        <p:tgtEl>
                                          <p:spTgt spid="26"/>
                                        </p:tgtEl>
                                        <p:attrNameLst>
                                          <p:attrName>ppt_y</p:attrName>
                                        </p:attrNameLst>
                                      </p:cBhvr>
                                      <p:tavLst>
                                        <p:tav tm="0">
                                          <p:val>
                                            <p:strVal val="1+#ppt_h/2"/>
                                          </p:val>
                                        </p:tav>
                                        <p:tav tm="100000">
                                          <p:val>
                                            <p:strVal val="#ppt_y"/>
                                          </p:val>
                                        </p:tav>
                                      </p:tavLst>
                                    </p:anim>
                                  </p:childTnLst>
                                </p:cTn>
                              </p:par>
                            </p:childTnLst>
                          </p:cTn>
                        </p:par>
                        <p:par>
                          <p:cTn id="65" fill="hold">
                            <p:stCondLst>
                              <p:cond delay="5150"/>
                            </p:stCondLst>
                            <p:childTnLst>
                              <p:par>
                                <p:cTn id="66" presetID="22" presetClass="entr" presetSubtype="8"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500"/>
                                        <p:tgtEl>
                                          <p:spTgt spid="15"/>
                                        </p:tgtEl>
                                      </p:cBhvr>
                                    </p:animEffect>
                                  </p:childTnLst>
                                </p:cTn>
                              </p:par>
                            </p:childTnLst>
                          </p:cTn>
                        </p:par>
                        <p:par>
                          <p:cTn id="69" fill="hold">
                            <p:stCondLst>
                              <p:cond delay="5650"/>
                            </p:stCondLst>
                            <p:childTnLst>
                              <p:par>
                                <p:cTn id="70" presetID="2" presetClass="entr" presetSubtype="4" fill="hold" grpId="0" nodeType="afterEffect">
                                  <p:stCondLst>
                                    <p:cond delay="0"/>
                                  </p:stCondLst>
                                  <p:childTnLst>
                                    <p:set>
                                      <p:cBhvr>
                                        <p:cTn id="71" dur="1" fill="hold">
                                          <p:stCondLst>
                                            <p:cond delay="0"/>
                                          </p:stCondLst>
                                        </p:cTn>
                                        <p:tgtEl>
                                          <p:spTgt spid="29">
                                            <p:txEl>
                                              <p:pRg st="0" end="0"/>
                                            </p:txEl>
                                          </p:spTgt>
                                        </p:tgtEl>
                                        <p:attrNameLst>
                                          <p:attrName>style.visibility</p:attrName>
                                        </p:attrNameLst>
                                      </p:cBhvr>
                                      <p:to>
                                        <p:strVal val="visible"/>
                                      </p:to>
                                    </p:set>
                                    <p:anim calcmode="lin" valueType="num">
                                      <p:cBhvr additive="base">
                                        <p:cTn id="7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29">
                                            <p:txEl>
                                              <p:pRg st="1" end="1"/>
                                            </p:txEl>
                                          </p:spTgt>
                                        </p:tgtEl>
                                        <p:attrNameLst>
                                          <p:attrName>style.visibility</p:attrName>
                                        </p:attrNameLst>
                                      </p:cBhvr>
                                      <p:to>
                                        <p:strVal val="visible"/>
                                      </p:to>
                                    </p:set>
                                    <p:anim calcmode="lin" valueType="num">
                                      <p:cBhvr additive="base">
                                        <p:cTn id="78" dur="500" fill="hold"/>
                                        <p:tgtEl>
                                          <p:spTgt spid="29">
                                            <p:txEl>
                                              <p:pRg st="1" end="1"/>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29">
                                            <p:txEl>
                                              <p:pRg st="3" end="3"/>
                                            </p:txEl>
                                          </p:spTgt>
                                        </p:tgtEl>
                                        <p:attrNameLst>
                                          <p:attrName>style.visibility</p:attrName>
                                        </p:attrNameLst>
                                      </p:cBhvr>
                                      <p:to>
                                        <p:strVal val="visible"/>
                                      </p:to>
                                    </p:set>
                                    <p:anim calcmode="lin" valueType="num">
                                      <p:cBhvr additive="base">
                                        <p:cTn id="84" dur="500" fill="hold"/>
                                        <p:tgtEl>
                                          <p:spTgt spid="29">
                                            <p:txEl>
                                              <p:pRg st="3" end="3"/>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2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29">
                                            <p:txEl>
                                              <p:pRg st="4" end="4"/>
                                            </p:txEl>
                                          </p:spTgt>
                                        </p:tgtEl>
                                        <p:attrNameLst>
                                          <p:attrName>style.visibility</p:attrName>
                                        </p:attrNameLst>
                                      </p:cBhvr>
                                      <p:to>
                                        <p:strVal val="visible"/>
                                      </p:to>
                                    </p:set>
                                    <p:anim calcmode="lin" valueType="num">
                                      <p:cBhvr additive="base">
                                        <p:cTn id="90" dur="500" fill="hold"/>
                                        <p:tgtEl>
                                          <p:spTgt spid="29">
                                            <p:txEl>
                                              <p:pRg st="4" end="4"/>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2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29">
                                            <p:txEl>
                                              <p:pRg st="5" end="5"/>
                                            </p:txEl>
                                          </p:spTgt>
                                        </p:tgtEl>
                                        <p:attrNameLst>
                                          <p:attrName>style.visibility</p:attrName>
                                        </p:attrNameLst>
                                      </p:cBhvr>
                                      <p:to>
                                        <p:strVal val="visible"/>
                                      </p:to>
                                    </p:set>
                                    <p:anim calcmode="lin" valueType="num">
                                      <p:cBhvr additive="base">
                                        <p:cTn id="96" dur="500" fill="hold"/>
                                        <p:tgtEl>
                                          <p:spTgt spid="29">
                                            <p:txEl>
                                              <p:pRg st="5" end="5"/>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2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29">
                                            <p:txEl>
                                              <p:pRg st="6" end="6"/>
                                            </p:txEl>
                                          </p:spTgt>
                                        </p:tgtEl>
                                        <p:attrNameLst>
                                          <p:attrName>style.visibility</p:attrName>
                                        </p:attrNameLst>
                                      </p:cBhvr>
                                      <p:to>
                                        <p:strVal val="visible"/>
                                      </p:to>
                                    </p:set>
                                    <p:anim calcmode="lin" valueType="num">
                                      <p:cBhvr additive="base">
                                        <p:cTn id="102" dur="500" fill="hold"/>
                                        <p:tgtEl>
                                          <p:spTgt spid="29">
                                            <p:txEl>
                                              <p:pRg st="6" end="6"/>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2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29">
                                            <p:txEl>
                                              <p:pRg st="7" end="7"/>
                                            </p:txEl>
                                          </p:spTgt>
                                        </p:tgtEl>
                                        <p:attrNameLst>
                                          <p:attrName>style.visibility</p:attrName>
                                        </p:attrNameLst>
                                      </p:cBhvr>
                                      <p:to>
                                        <p:strVal val="visible"/>
                                      </p:to>
                                    </p:set>
                                    <p:anim calcmode="lin" valueType="num">
                                      <p:cBhvr additive="base">
                                        <p:cTn id="108" dur="500" fill="hold"/>
                                        <p:tgtEl>
                                          <p:spTgt spid="29">
                                            <p:txEl>
                                              <p:pRg st="7" end="7"/>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2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25" grpId="0" animBg="1"/>
      <p:bldP spid="2" grpId="0" animBg="1"/>
      <p:bldP spid="3" grpId="0" animBg="1"/>
      <p:bldP spid="9" grpId="0" build="p"/>
      <p:bldP spid="26" grpId="0" animBg="1"/>
      <p:bldP spid="28" grpId="0" animBg="1"/>
      <p:bldP spid="2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60400" y="868342"/>
            <a:ext cx="4881465"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 搬运伤员（送医院）时注意事项</a:t>
            </a:r>
          </a:p>
        </p:txBody>
      </p:sp>
      <p:sp>
        <p:nvSpPr>
          <p:cNvPr id="5" name="同侧圆角矩形 4"/>
          <p:cNvSpPr/>
          <p:nvPr/>
        </p:nvSpPr>
        <p:spPr>
          <a:xfrm rot="16200000">
            <a:off x="8862000" y="-2176826"/>
            <a:ext cx="108000" cy="6552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custDataLst>
              <p:tags r:id="rId2"/>
            </p:custDataLst>
          </p:nvPr>
        </p:nvSpPr>
        <p:spPr>
          <a:xfrm>
            <a:off x="4505812" y="3395707"/>
            <a:ext cx="1559780" cy="1559780"/>
          </a:xfrm>
          <a:prstGeom prst="ellipse">
            <a:avLst/>
          </a:prstGeom>
          <a:solidFill>
            <a:schemeClr val="accent6">
              <a:lumMod val="60000"/>
              <a:lumOff val="40000"/>
            </a:schemeClr>
          </a:solidFill>
          <a:ln>
            <a:noFill/>
          </a:ln>
        </p:spPr>
        <p:style>
          <a:lnRef idx="2">
            <a:srgbClr val="1B587C">
              <a:shade val="50000"/>
            </a:srgbClr>
          </a:lnRef>
          <a:fillRef idx="1">
            <a:srgbClr val="1B587C"/>
          </a:fillRef>
          <a:effectRef idx="0">
            <a:srgbClr val="1B587C"/>
          </a:effectRef>
          <a:fontRef idx="minor">
            <a:sysClr val="window" lastClr="FFFFFF"/>
          </a:fontRef>
        </p:style>
        <p:txBody>
          <a:bodyPr rtlCol="0" anchor="ctr"/>
          <a:lstStyle/>
          <a:p>
            <a:pPr algn="ctr"/>
            <a:endParaRPr lang="zh-CN" altLang="en-US">
              <a:cs typeface="+mn-ea"/>
              <a:sym typeface="+mn-lt"/>
            </a:endParaRPr>
          </a:p>
        </p:txBody>
      </p:sp>
      <p:sp>
        <p:nvSpPr>
          <p:cNvPr id="8" name="椭圆 7"/>
          <p:cNvSpPr/>
          <p:nvPr>
            <p:custDataLst>
              <p:tags r:id="rId3"/>
            </p:custDataLst>
          </p:nvPr>
        </p:nvSpPr>
        <p:spPr>
          <a:xfrm>
            <a:off x="6155525" y="3395707"/>
            <a:ext cx="1559780" cy="1559780"/>
          </a:xfrm>
          <a:prstGeom prst="ellipse">
            <a:avLst/>
          </a:prstGeom>
          <a:solidFill>
            <a:schemeClr val="accent6"/>
          </a:solidFill>
          <a:ln>
            <a:noFill/>
          </a:ln>
        </p:spPr>
        <p:style>
          <a:lnRef idx="2">
            <a:srgbClr val="9F2936">
              <a:shade val="50000"/>
            </a:srgbClr>
          </a:lnRef>
          <a:fillRef idx="1">
            <a:srgbClr val="9F2936"/>
          </a:fillRef>
          <a:effectRef idx="0">
            <a:srgbClr val="9F2936"/>
          </a:effectRef>
          <a:fontRef idx="minor">
            <a:sysClr val="window" lastClr="FFFFFF"/>
          </a:fontRef>
        </p:style>
        <p:txBody>
          <a:bodyPr rtlCol="0" anchor="ctr"/>
          <a:lstStyle/>
          <a:p>
            <a:pPr algn="ctr"/>
            <a:endParaRPr lang="zh-CN" altLang="en-US">
              <a:cs typeface="+mn-ea"/>
              <a:sym typeface="+mn-lt"/>
            </a:endParaRPr>
          </a:p>
        </p:txBody>
      </p:sp>
      <p:sp>
        <p:nvSpPr>
          <p:cNvPr id="14" name="弧形 13"/>
          <p:cNvSpPr/>
          <p:nvPr>
            <p:custDataLst>
              <p:tags r:id="rId4"/>
            </p:custDataLst>
          </p:nvPr>
        </p:nvSpPr>
        <p:spPr>
          <a:xfrm>
            <a:off x="4193450" y="3134753"/>
            <a:ext cx="2090191" cy="2069306"/>
          </a:xfrm>
          <a:prstGeom prst="arc">
            <a:avLst>
              <a:gd name="adj1" fmla="val 5861210"/>
              <a:gd name="adj2" fmla="val 15446886"/>
            </a:avLst>
          </a:prstGeom>
          <a:ln>
            <a:solidFill>
              <a:schemeClr val="bg1">
                <a:lumMod val="75000"/>
              </a:schemeClr>
            </a:solidFill>
          </a:ln>
        </p:spPr>
        <p:style>
          <a:lnRef idx="1">
            <a:srgbClr val="1B587C"/>
          </a:lnRef>
          <a:fillRef idx="0">
            <a:srgbClr val="1B587C"/>
          </a:fillRef>
          <a:effectRef idx="0">
            <a:srgbClr val="1B587C"/>
          </a:effectRef>
          <a:fontRef idx="minor">
            <a:sysClr val="windowText" lastClr="000000"/>
          </a:fontRef>
        </p:style>
        <p:txBody>
          <a:bodyPr rtlCol="0" anchor="ctr"/>
          <a:lstStyle/>
          <a:p>
            <a:pPr algn="ctr"/>
            <a:endParaRPr lang="zh-CN" altLang="en-US">
              <a:cs typeface="+mn-ea"/>
              <a:sym typeface="+mn-lt"/>
            </a:endParaRPr>
          </a:p>
        </p:txBody>
      </p:sp>
      <p:sp>
        <p:nvSpPr>
          <p:cNvPr id="10" name="弧形 9"/>
          <p:cNvSpPr/>
          <p:nvPr>
            <p:custDataLst>
              <p:tags r:id="rId5"/>
            </p:custDataLst>
          </p:nvPr>
        </p:nvSpPr>
        <p:spPr>
          <a:xfrm flipH="1">
            <a:off x="5908154" y="3134753"/>
            <a:ext cx="2090191" cy="2069306"/>
          </a:xfrm>
          <a:prstGeom prst="arc">
            <a:avLst>
              <a:gd name="adj1" fmla="val 5861210"/>
              <a:gd name="adj2" fmla="val 15446886"/>
            </a:avLst>
          </a:prstGeom>
          <a:ln>
            <a:solidFill>
              <a:schemeClr val="bg1">
                <a:lumMod val="75000"/>
              </a:schemeClr>
            </a:solidFill>
          </a:ln>
        </p:spPr>
        <p:style>
          <a:lnRef idx="1">
            <a:srgbClr val="9F2936"/>
          </a:lnRef>
          <a:fillRef idx="0">
            <a:srgbClr val="9F2936"/>
          </a:fillRef>
          <a:effectRef idx="0">
            <a:srgbClr val="9F2936"/>
          </a:effectRef>
          <a:fontRef idx="minor">
            <a:sysClr val="windowText" lastClr="000000"/>
          </a:fontRef>
        </p:style>
        <p:txBody>
          <a:bodyPr rtlCol="0" anchor="ctr"/>
          <a:lstStyle/>
          <a:p>
            <a:pPr algn="ctr"/>
            <a:endParaRPr lang="zh-CN" altLang="en-US">
              <a:cs typeface="+mn-ea"/>
              <a:sym typeface="+mn-lt"/>
            </a:endParaRPr>
          </a:p>
        </p:txBody>
      </p:sp>
      <p:sp>
        <p:nvSpPr>
          <p:cNvPr id="17" name="椭圆 16"/>
          <p:cNvSpPr/>
          <p:nvPr>
            <p:custDataLst>
              <p:tags r:id="rId6"/>
            </p:custDataLst>
          </p:nvPr>
        </p:nvSpPr>
        <p:spPr>
          <a:xfrm>
            <a:off x="4999947" y="2924282"/>
            <a:ext cx="420942" cy="420942"/>
          </a:xfrm>
          <a:prstGeom prst="ellipse">
            <a:avLst/>
          </a:prstGeom>
          <a:solidFill>
            <a:schemeClr val="accent6">
              <a:lumMod val="60000"/>
              <a:lumOff val="40000"/>
            </a:schemeClr>
          </a:solidFill>
          <a:ln>
            <a:noFill/>
          </a:ln>
        </p:spPr>
        <p:style>
          <a:lnRef idx="2">
            <a:srgbClr val="4E8542">
              <a:shade val="50000"/>
            </a:srgbClr>
          </a:lnRef>
          <a:fillRef idx="1">
            <a:srgbClr val="4E8542"/>
          </a:fillRef>
          <a:effectRef idx="0">
            <a:srgbClr val="4E8542"/>
          </a:effectRef>
          <a:fontRef idx="minor">
            <a:sysClr val="window" lastClr="FFFFFF"/>
          </a:fontRef>
        </p:style>
        <p:txBody>
          <a:bodyPr rtlCol="0" anchor="ctr"/>
          <a:lstStyle/>
          <a:p>
            <a:pPr algn="ctr"/>
            <a:endParaRPr lang="zh-CN" altLang="en-US">
              <a:cs typeface="+mn-ea"/>
              <a:sym typeface="+mn-lt"/>
            </a:endParaRPr>
          </a:p>
        </p:txBody>
      </p:sp>
      <p:sp>
        <p:nvSpPr>
          <p:cNvPr id="20" name="椭圆 19"/>
          <p:cNvSpPr/>
          <p:nvPr>
            <p:custDataLst>
              <p:tags r:id="rId7"/>
            </p:custDataLst>
          </p:nvPr>
        </p:nvSpPr>
        <p:spPr>
          <a:xfrm>
            <a:off x="7361212" y="3113307"/>
            <a:ext cx="420942" cy="420942"/>
          </a:xfrm>
          <a:prstGeom prst="ellipse">
            <a:avLst/>
          </a:prstGeom>
          <a:solidFill>
            <a:schemeClr val="accent6"/>
          </a:solidFill>
          <a:ln>
            <a:noFill/>
          </a:ln>
        </p:spPr>
        <p:style>
          <a:lnRef idx="2">
            <a:srgbClr val="4E8542">
              <a:shade val="50000"/>
            </a:srgbClr>
          </a:lnRef>
          <a:fillRef idx="1">
            <a:srgbClr val="4E8542"/>
          </a:fillRef>
          <a:effectRef idx="0">
            <a:srgbClr val="4E8542"/>
          </a:effectRef>
          <a:fontRef idx="minor">
            <a:sysClr val="window" lastClr="FFFFFF"/>
          </a:fontRef>
        </p:style>
        <p:txBody>
          <a:bodyPr rtlCol="0" anchor="ctr"/>
          <a:lstStyle/>
          <a:p>
            <a:pPr algn="ctr"/>
            <a:endParaRPr lang="zh-CN" altLang="en-US">
              <a:cs typeface="+mn-ea"/>
              <a:sym typeface="+mn-lt"/>
            </a:endParaRPr>
          </a:p>
        </p:txBody>
      </p:sp>
      <p:sp>
        <p:nvSpPr>
          <p:cNvPr id="21" name="椭圆 20"/>
          <p:cNvSpPr/>
          <p:nvPr>
            <p:custDataLst>
              <p:tags r:id="rId8"/>
            </p:custDataLst>
          </p:nvPr>
        </p:nvSpPr>
        <p:spPr>
          <a:xfrm>
            <a:off x="4165847" y="4537436"/>
            <a:ext cx="420942" cy="420942"/>
          </a:xfrm>
          <a:prstGeom prst="ellipse">
            <a:avLst/>
          </a:prstGeom>
          <a:solidFill>
            <a:srgbClr val="47962D"/>
          </a:solidFill>
          <a:ln>
            <a:noFill/>
          </a:ln>
        </p:spPr>
        <p:style>
          <a:lnRef idx="2">
            <a:srgbClr val="604878">
              <a:shade val="50000"/>
            </a:srgbClr>
          </a:lnRef>
          <a:fillRef idx="1">
            <a:srgbClr val="604878"/>
          </a:fillRef>
          <a:effectRef idx="0">
            <a:srgbClr val="604878"/>
          </a:effectRef>
          <a:fontRef idx="minor">
            <a:sysClr val="window" lastClr="FFFFFF"/>
          </a:fontRef>
        </p:style>
        <p:txBody>
          <a:bodyPr rtlCol="0" anchor="ctr"/>
          <a:lstStyle/>
          <a:p>
            <a:pPr algn="ctr"/>
            <a:endParaRPr lang="zh-CN" altLang="en-US">
              <a:cs typeface="+mn-ea"/>
              <a:sym typeface="+mn-lt"/>
            </a:endParaRPr>
          </a:p>
        </p:txBody>
      </p:sp>
      <p:sp>
        <p:nvSpPr>
          <p:cNvPr id="25" name="椭圆 24"/>
          <p:cNvSpPr/>
          <p:nvPr>
            <p:custDataLst>
              <p:tags r:id="rId9"/>
            </p:custDataLst>
          </p:nvPr>
        </p:nvSpPr>
        <p:spPr>
          <a:xfrm>
            <a:off x="4070208" y="3552007"/>
            <a:ext cx="420942" cy="420942"/>
          </a:xfrm>
          <a:prstGeom prst="ellipse">
            <a:avLst/>
          </a:prstGeom>
          <a:solidFill>
            <a:srgbClr val="69A35B"/>
          </a:solidFill>
          <a:ln>
            <a:solidFill>
              <a:schemeClr val="accent6">
                <a:lumMod val="60000"/>
                <a:lumOff val="40000"/>
              </a:schemeClr>
            </a:solidFill>
          </a:ln>
        </p:spPr>
        <p:style>
          <a:lnRef idx="2">
            <a:srgbClr val="604878">
              <a:shade val="50000"/>
            </a:srgbClr>
          </a:lnRef>
          <a:fillRef idx="1">
            <a:srgbClr val="604878"/>
          </a:fillRef>
          <a:effectRef idx="0">
            <a:srgbClr val="604878"/>
          </a:effectRef>
          <a:fontRef idx="minor">
            <a:sysClr val="window" lastClr="FFFFFF"/>
          </a:fontRef>
        </p:style>
        <p:txBody>
          <a:bodyPr rtlCol="0" anchor="ctr"/>
          <a:lstStyle/>
          <a:p>
            <a:pPr algn="ctr"/>
            <a:endParaRPr lang="zh-CN" altLang="en-US">
              <a:cs typeface="+mn-ea"/>
              <a:sym typeface="+mn-lt"/>
            </a:endParaRPr>
          </a:p>
        </p:txBody>
      </p:sp>
      <p:sp>
        <p:nvSpPr>
          <p:cNvPr id="29" name="椭圆 28"/>
          <p:cNvSpPr/>
          <p:nvPr>
            <p:custDataLst>
              <p:tags r:id="rId10"/>
            </p:custDataLst>
          </p:nvPr>
        </p:nvSpPr>
        <p:spPr>
          <a:xfrm>
            <a:off x="4999947" y="4990506"/>
            <a:ext cx="420942" cy="420942"/>
          </a:xfrm>
          <a:prstGeom prst="ellipse">
            <a:avLst/>
          </a:prstGeom>
          <a:solidFill>
            <a:schemeClr val="accent6">
              <a:lumMod val="75000"/>
            </a:schemeClr>
          </a:solidFill>
          <a:ln>
            <a:noFill/>
          </a:ln>
        </p:spPr>
        <p:style>
          <a:lnRef idx="2">
            <a:srgbClr val="F07F09">
              <a:shade val="50000"/>
            </a:srgbClr>
          </a:lnRef>
          <a:fillRef idx="1">
            <a:srgbClr val="F07F09"/>
          </a:fillRef>
          <a:effectRef idx="0">
            <a:srgbClr val="F07F09"/>
          </a:effectRef>
          <a:fontRef idx="minor">
            <a:sysClr val="window" lastClr="FFFFFF"/>
          </a:fontRef>
        </p:style>
        <p:txBody>
          <a:bodyPr rtlCol="0" anchor="ctr"/>
          <a:lstStyle/>
          <a:p>
            <a:pPr algn="ctr"/>
            <a:endParaRPr lang="zh-CN" altLang="en-US">
              <a:cs typeface="+mn-ea"/>
              <a:sym typeface="+mn-lt"/>
            </a:endParaRPr>
          </a:p>
        </p:txBody>
      </p:sp>
      <p:sp>
        <p:nvSpPr>
          <p:cNvPr id="30" name="椭圆 29"/>
          <p:cNvSpPr/>
          <p:nvPr>
            <p:custDataLst>
              <p:tags r:id="rId11"/>
            </p:custDataLst>
          </p:nvPr>
        </p:nvSpPr>
        <p:spPr>
          <a:xfrm>
            <a:off x="7379669" y="4839442"/>
            <a:ext cx="420942" cy="420942"/>
          </a:xfrm>
          <a:prstGeom prst="ellipse">
            <a:avLst/>
          </a:prstGeom>
          <a:solidFill>
            <a:srgbClr val="548235"/>
          </a:solidFill>
          <a:ln>
            <a:noFill/>
          </a:ln>
        </p:spPr>
        <p:style>
          <a:lnRef idx="2">
            <a:srgbClr val="F07F09">
              <a:shade val="50000"/>
            </a:srgbClr>
          </a:lnRef>
          <a:fillRef idx="1">
            <a:srgbClr val="F07F09"/>
          </a:fillRef>
          <a:effectRef idx="0">
            <a:srgbClr val="F07F09"/>
          </a:effectRef>
          <a:fontRef idx="minor">
            <a:sysClr val="window" lastClr="FFFFFF"/>
          </a:fontRef>
        </p:style>
        <p:txBody>
          <a:bodyPr rtlCol="0" anchor="ctr"/>
          <a:lstStyle/>
          <a:p>
            <a:pPr algn="ctr"/>
            <a:endParaRPr lang="zh-CN" altLang="en-US">
              <a:cs typeface="+mn-ea"/>
              <a:sym typeface="+mn-lt"/>
            </a:endParaRPr>
          </a:p>
        </p:txBody>
      </p:sp>
      <p:sp>
        <p:nvSpPr>
          <p:cNvPr id="41" name="文本框 40"/>
          <p:cNvSpPr txBox="1"/>
          <p:nvPr>
            <p:custDataLst>
              <p:tags r:id="rId12"/>
            </p:custDataLst>
          </p:nvPr>
        </p:nvSpPr>
        <p:spPr>
          <a:xfrm>
            <a:off x="3807663" y="2811225"/>
            <a:ext cx="983733" cy="369332"/>
          </a:xfrm>
          <a:prstGeom prst="rect">
            <a:avLst/>
          </a:prstGeom>
          <a:noFill/>
        </p:spPr>
        <p:txBody>
          <a:bodyPr wrap="square" rtlCol="0">
            <a:spAutoFit/>
          </a:bodyPr>
          <a:lstStyle/>
          <a:p>
            <a:pPr algn="r"/>
            <a:r>
              <a:rPr lang="zh-CN" altLang="en-US" dirty="0">
                <a:solidFill>
                  <a:schemeClr val="bg1">
                    <a:lumMod val="50000"/>
                  </a:schemeClr>
                </a:solidFill>
                <a:cs typeface="+mn-ea"/>
                <a:sym typeface="+mn-lt"/>
              </a:rPr>
              <a:t>扶持法</a:t>
            </a:r>
          </a:p>
        </p:txBody>
      </p:sp>
      <p:sp>
        <p:nvSpPr>
          <p:cNvPr id="43" name="文本框 42"/>
          <p:cNvSpPr txBox="1"/>
          <p:nvPr>
            <p:custDataLst>
              <p:tags r:id="rId13"/>
            </p:custDataLst>
          </p:nvPr>
        </p:nvSpPr>
        <p:spPr>
          <a:xfrm>
            <a:off x="2989217" y="3552007"/>
            <a:ext cx="1026735" cy="369332"/>
          </a:xfrm>
          <a:prstGeom prst="rect">
            <a:avLst/>
          </a:prstGeom>
          <a:noFill/>
        </p:spPr>
        <p:txBody>
          <a:bodyPr wrap="square" rtlCol="0">
            <a:spAutoFit/>
          </a:bodyPr>
          <a:lstStyle/>
          <a:p>
            <a:pPr algn="r"/>
            <a:r>
              <a:rPr lang="zh-CN" altLang="en-US" dirty="0">
                <a:solidFill>
                  <a:schemeClr val="bg1">
                    <a:lumMod val="50000"/>
                  </a:schemeClr>
                </a:solidFill>
                <a:cs typeface="+mn-ea"/>
                <a:sym typeface="+mn-lt"/>
              </a:rPr>
              <a:t>抱持法</a:t>
            </a:r>
          </a:p>
        </p:txBody>
      </p:sp>
      <p:sp>
        <p:nvSpPr>
          <p:cNvPr id="47" name="文本框 46"/>
          <p:cNvSpPr txBox="1"/>
          <p:nvPr>
            <p:custDataLst>
              <p:tags r:id="rId14"/>
            </p:custDataLst>
          </p:nvPr>
        </p:nvSpPr>
        <p:spPr>
          <a:xfrm>
            <a:off x="7973347" y="2923368"/>
            <a:ext cx="3058938" cy="369332"/>
          </a:xfrm>
          <a:prstGeom prst="rect">
            <a:avLst/>
          </a:prstGeom>
          <a:noFill/>
        </p:spPr>
        <p:txBody>
          <a:bodyPr wrap="square" rtlCol="0">
            <a:spAutoFit/>
          </a:bodyPr>
          <a:lstStyle/>
          <a:p>
            <a:r>
              <a:rPr lang="zh-CN" altLang="en-US" dirty="0">
                <a:solidFill>
                  <a:schemeClr val="bg1">
                    <a:lumMod val="50000"/>
                  </a:schemeClr>
                </a:solidFill>
                <a:cs typeface="+mn-ea"/>
                <a:sym typeface="+mn-lt"/>
              </a:rPr>
              <a:t>担架搬运法</a:t>
            </a:r>
          </a:p>
        </p:txBody>
      </p:sp>
      <p:sp>
        <p:nvSpPr>
          <p:cNvPr id="49" name="文本框 48"/>
          <p:cNvSpPr txBox="1"/>
          <p:nvPr>
            <p:custDataLst>
              <p:tags r:id="rId15"/>
            </p:custDataLst>
          </p:nvPr>
        </p:nvSpPr>
        <p:spPr>
          <a:xfrm>
            <a:off x="7973347" y="4893219"/>
            <a:ext cx="2057053" cy="369332"/>
          </a:xfrm>
          <a:prstGeom prst="rect">
            <a:avLst/>
          </a:prstGeom>
          <a:noFill/>
        </p:spPr>
        <p:txBody>
          <a:bodyPr wrap="square" rtlCol="0">
            <a:spAutoFit/>
          </a:bodyPr>
          <a:lstStyle/>
          <a:p>
            <a:r>
              <a:rPr lang="zh-CN" altLang="en-US" dirty="0">
                <a:solidFill>
                  <a:schemeClr val="bg1">
                    <a:lumMod val="50000"/>
                  </a:schemeClr>
                </a:solidFill>
                <a:cs typeface="+mn-ea"/>
                <a:sym typeface="+mn-lt"/>
              </a:rPr>
              <a:t>车辆搬运法</a:t>
            </a:r>
          </a:p>
        </p:txBody>
      </p:sp>
      <p:sp>
        <p:nvSpPr>
          <p:cNvPr id="2" name="文本框 1"/>
          <p:cNvSpPr txBox="1"/>
          <p:nvPr/>
        </p:nvSpPr>
        <p:spPr>
          <a:xfrm>
            <a:off x="3841216" y="1885950"/>
            <a:ext cx="4570482" cy="369332"/>
          </a:xfrm>
          <a:prstGeom prst="rect">
            <a:avLst/>
          </a:prstGeom>
          <a:noFill/>
        </p:spPr>
        <p:txBody>
          <a:bodyPr wrap="none" rtlCol="0">
            <a:spAutoFit/>
          </a:bodyPr>
          <a:lstStyle/>
          <a:p>
            <a:r>
              <a:rPr lang="zh-CN" altLang="en-US" dirty="0">
                <a:solidFill>
                  <a:schemeClr val="accent6">
                    <a:lumMod val="50000"/>
                  </a:schemeClr>
                </a:solidFill>
                <a:cs typeface="+mn-ea"/>
                <a:sym typeface="+mn-lt"/>
              </a:rPr>
              <a:t>一般分为徒手搬运和器械及车辆搬运两大类</a:t>
            </a:r>
          </a:p>
        </p:txBody>
      </p:sp>
      <p:sp>
        <p:nvSpPr>
          <p:cNvPr id="3" name="文本框 2"/>
          <p:cNvSpPr txBox="1"/>
          <p:nvPr/>
        </p:nvSpPr>
        <p:spPr>
          <a:xfrm>
            <a:off x="4624303" y="4107238"/>
            <a:ext cx="1338828" cy="369332"/>
          </a:xfrm>
          <a:prstGeom prst="rect">
            <a:avLst/>
          </a:prstGeom>
          <a:noFill/>
        </p:spPr>
        <p:txBody>
          <a:bodyPr wrap="none" rtlCol="0">
            <a:spAutoFit/>
          </a:bodyPr>
          <a:lstStyle/>
          <a:p>
            <a:r>
              <a:rPr lang="zh-CN" altLang="en-US" b="1" dirty="0">
                <a:solidFill>
                  <a:srgbClr val="47962D"/>
                </a:solidFill>
                <a:cs typeface="+mn-ea"/>
                <a:sym typeface="+mn-lt"/>
              </a:rPr>
              <a:t>徒手搬运法</a:t>
            </a:r>
          </a:p>
        </p:txBody>
      </p:sp>
      <p:sp>
        <p:nvSpPr>
          <p:cNvPr id="53" name="文本框 52"/>
          <p:cNvSpPr txBox="1"/>
          <p:nvPr/>
        </p:nvSpPr>
        <p:spPr>
          <a:xfrm>
            <a:off x="6274779" y="4107238"/>
            <a:ext cx="1338829" cy="646331"/>
          </a:xfrm>
          <a:prstGeom prst="rect">
            <a:avLst/>
          </a:prstGeom>
          <a:noFill/>
        </p:spPr>
        <p:txBody>
          <a:bodyPr wrap="none" rtlCol="0">
            <a:spAutoFit/>
          </a:bodyPr>
          <a:lstStyle/>
          <a:p>
            <a:pPr algn="ctr"/>
            <a:r>
              <a:rPr lang="zh-CN" altLang="en-US" b="1" dirty="0">
                <a:solidFill>
                  <a:schemeClr val="bg1"/>
                </a:solidFill>
                <a:cs typeface="+mn-ea"/>
                <a:sym typeface="+mn-lt"/>
              </a:rPr>
              <a:t>器械及车辆</a:t>
            </a:r>
            <a:endParaRPr lang="en-US" altLang="zh-CN" b="1" dirty="0">
              <a:solidFill>
                <a:schemeClr val="bg1"/>
              </a:solidFill>
              <a:cs typeface="+mn-ea"/>
              <a:sym typeface="+mn-lt"/>
            </a:endParaRPr>
          </a:p>
          <a:p>
            <a:pPr algn="ctr"/>
            <a:r>
              <a:rPr lang="zh-CN" altLang="en-US" b="1" dirty="0">
                <a:solidFill>
                  <a:schemeClr val="bg1"/>
                </a:solidFill>
                <a:cs typeface="+mn-ea"/>
                <a:sym typeface="+mn-lt"/>
              </a:rPr>
              <a:t>搬运法</a:t>
            </a:r>
          </a:p>
        </p:txBody>
      </p:sp>
      <p:sp>
        <p:nvSpPr>
          <p:cNvPr id="56" name="文本框 55"/>
          <p:cNvSpPr txBox="1"/>
          <p:nvPr>
            <p:custDataLst>
              <p:tags r:id="rId16"/>
            </p:custDataLst>
          </p:nvPr>
        </p:nvSpPr>
        <p:spPr>
          <a:xfrm>
            <a:off x="2528139" y="4586155"/>
            <a:ext cx="1586147" cy="369332"/>
          </a:xfrm>
          <a:prstGeom prst="rect">
            <a:avLst/>
          </a:prstGeom>
          <a:noFill/>
        </p:spPr>
        <p:txBody>
          <a:bodyPr wrap="square" rtlCol="0">
            <a:spAutoFit/>
          </a:bodyPr>
          <a:lstStyle/>
          <a:p>
            <a:pPr algn="r"/>
            <a:r>
              <a:rPr lang="zh-CN" altLang="en-US" dirty="0">
                <a:solidFill>
                  <a:schemeClr val="bg1">
                    <a:lumMod val="50000"/>
                  </a:schemeClr>
                </a:solidFill>
                <a:cs typeface="+mn-ea"/>
                <a:sym typeface="+mn-lt"/>
              </a:rPr>
              <a:t>托椅式搬运法</a:t>
            </a:r>
          </a:p>
        </p:txBody>
      </p:sp>
      <p:sp>
        <p:nvSpPr>
          <p:cNvPr id="58" name="文本框 57"/>
          <p:cNvSpPr txBox="1"/>
          <p:nvPr>
            <p:custDataLst>
              <p:tags r:id="rId17"/>
            </p:custDataLst>
          </p:nvPr>
        </p:nvSpPr>
        <p:spPr>
          <a:xfrm>
            <a:off x="3087944" y="5351801"/>
            <a:ext cx="1912003" cy="369332"/>
          </a:xfrm>
          <a:prstGeom prst="rect">
            <a:avLst/>
          </a:prstGeom>
          <a:noFill/>
        </p:spPr>
        <p:txBody>
          <a:bodyPr wrap="square" rtlCol="0">
            <a:spAutoFit/>
          </a:bodyPr>
          <a:lstStyle/>
          <a:p>
            <a:pPr algn="r"/>
            <a:r>
              <a:rPr lang="zh-CN" altLang="en-US" dirty="0">
                <a:solidFill>
                  <a:schemeClr val="bg1">
                    <a:lumMod val="50000"/>
                  </a:schemeClr>
                </a:solidFill>
                <a:cs typeface="+mn-ea"/>
                <a:sym typeface="+mn-lt"/>
              </a:rPr>
              <a:t>卧式三人搬运法</a:t>
            </a:r>
          </a:p>
        </p:txBody>
      </p:sp>
      <p:sp>
        <p:nvSpPr>
          <p:cNvPr id="6" name="文本框 5"/>
          <p:cNvSpPr txBox="1"/>
          <p:nvPr/>
        </p:nvSpPr>
        <p:spPr>
          <a:xfrm>
            <a:off x="8012678" y="3271026"/>
            <a:ext cx="2441694" cy="584775"/>
          </a:xfrm>
          <a:prstGeom prst="rect">
            <a:avLst/>
          </a:prstGeom>
          <a:noFill/>
        </p:spPr>
        <p:txBody>
          <a:bodyPr wrap="none" rtlCol="0">
            <a:spAutoFit/>
          </a:bodyPr>
          <a:lstStyle/>
          <a:p>
            <a:r>
              <a:rPr lang="zh-CN" altLang="en-US" sz="1600" dirty="0">
                <a:solidFill>
                  <a:schemeClr val="accent6">
                    <a:lumMod val="50000"/>
                  </a:schemeClr>
                </a:solidFill>
                <a:cs typeface="+mn-ea"/>
                <a:sym typeface="+mn-lt"/>
              </a:rPr>
              <a:t>特制的担架、普通的</a:t>
            </a:r>
            <a:endParaRPr lang="en-US" altLang="zh-CN" sz="1600" dirty="0">
              <a:solidFill>
                <a:schemeClr val="accent6">
                  <a:lumMod val="50000"/>
                </a:schemeClr>
              </a:solidFill>
              <a:cs typeface="+mn-ea"/>
              <a:sym typeface="+mn-lt"/>
            </a:endParaRPr>
          </a:p>
          <a:p>
            <a:r>
              <a:rPr lang="zh-CN" altLang="en-US" sz="1600" dirty="0">
                <a:solidFill>
                  <a:schemeClr val="accent6">
                    <a:lumMod val="50000"/>
                  </a:schemeClr>
                </a:solidFill>
                <a:cs typeface="+mn-ea"/>
                <a:sym typeface="+mn-lt"/>
              </a:rPr>
              <a:t>门板、床板，固定住伤员</a:t>
            </a:r>
          </a:p>
        </p:txBody>
      </p:sp>
      <p:sp>
        <p:nvSpPr>
          <p:cNvPr id="9" name="文本框 8"/>
          <p:cNvSpPr txBox="1"/>
          <p:nvPr/>
        </p:nvSpPr>
        <p:spPr>
          <a:xfrm>
            <a:off x="7973347" y="5260384"/>
            <a:ext cx="2646878" cy="584775"/>
          </a:xfrm>
          <a:prstGeom prst="rect">
            <a:avLst/>
          </a:prstGeom>
          <a:noFill/>
        </p:spPr>
        <p:txBody>
          <a:bodyPr wrap="none" rtlCol="0">
            <a:spAutoFit/>
          </a:bodyPr>
          <a:lstStyle/>
          <a:p>
            <a:r>
              <a:rPr lang="zh-CN" altLang="en-US" sz="1600" dirty="0">
                <a:solidFill>
                  <a:schemeClr val="accent6">
                    <a:lumMod val="50000"/>
                  </a:schemeClr>
                </a:solidFill>
                <a:cs typeface="+mn-ea"/>
                <a:sym typeface="+mn-lt"/>
              </a:rPr>
              <a:t>救护车最好；车速慢点，</a:t>
            </a:r>
            <a:endParaRPr lang="en-US" altLang="zh-CN" sz="1600" dirty="0">
              <a:solidFill>
                <a:schemeClr val="accent6">
                  <a:lumMod val="50000"/>
                </a:schemeClr>
              </a:solidFill>
              <a:cs typeface="+mn-ea"/>
              <a:sym typeface="+mn-lt"/>
            </a:endParaRPr>
          </a:p>
          <a:p>
            <a:r>
              <a:rPr lang="zh-CN" altLang="en-US" sz="1600" dirty="0">
                <a:solidFill>
                  <a:schemeClr val="accent6">
                    <a:lumMod val="50000"/>
                  </a:schemeClr>
                </a:solidFill>
                <a:cs typeface="+mn-ea"/>
                <a:sym typeface="+mn-lt"/>
              </a:rPr>
              <a:t>少颠簸、震动，照顾好伤员</a:t>
            </a:r>
            <a:endParaRPr lang="zh-CN" altLang="en-US" sz="1600" dirty="0">
              <a:cs typeface="+mn-ea"/>
              <a:sym typeface="+mn-lt"/>
            </a:endParaRPr>
          </a:p>
        </p:txBody>
      </p:sp>
      <p:sp>
        <p:nvSpPr>
          <p:cNvPr id="61" name="helping_90597"/>
          <p:cNvSpPr/>
          <p:nvPr/>
        </p:nvSpPr>
        <p:spPr>
          <a:xfrm>
            <a:off x="5122613" y="3607439"/>
            <a:ext cx="326179" cy="424140"/>
          </a:xfrm>
          <a:custGeom>
            <a:avLst/>
            <a:gdLst>
              <a:gd name="connsiteX0" fmla="*/ 205317 w 468111"/>
              <a:gd name="connsiteY0" fmla="*/ 199213 h 608698"/>
              <a:gd name="connsiteX1" fmla="*/ 207802 w 468111"/>
              <a:gd name="connsiteY1" fmla="*/ 216487 h 608698"/>
              <a:gd name="connsiteX2" fmla="*/ 207994 w 468111"/>
              <a:gd name="connsiteY2" fmla="*/ 218109 h 608698"/>
              <a:gd name="connsiteX3" fmla="*/ 213060 w 468111"/>
              <a:gd name="connsiteY3" fmla="*/ 217537 h 608698"/>
              <a:gd name="connsiteX4" fmla="*/ 221568 w 468111"/>
              <a:gd name="connsiteY4" fmla="*/ 202839 h 608698"/>
              <a:gd name="connsiteX5" fmla="*/ 410657 w 468111"/>
              <a:gd name="connsiteY5" fmla="*/ 155026 h 608698"/>
              <a:gd name="connsiteX6" fmla="*/ 401002 w 468111"/>
              <a:gd name="connsiteY6" fmla="*/ 160084 h 608698"/>
              <a:gd name="connsiteX7" fmla="*/ 416393 w 468111"/>
              <a:gd name="connsiteY7" fmla="*/ 179362 h 608698"/>
              <a:gd name="connsiteX8" fmla="*/ 421077 w 468111"/>
              <a:gd name="connsiteY8" fmla="*/ 92801 h 608698"/>
              <a:gd name="connsiteX9" fmla="*/ 450042 w 468111"/>
              <a:gd name="connsiteY9" fmla="*/ 114083 h 608698"/>
              <a:gd name="connsiteX10" fmla="*/ 467823 w 468111"/>
              <a:gd name="connsiteY10" fmla="*/ 231852 h 608698"/>
              <a:gd name="connsiteX11" fmla="*/ 453006 w 468111"/>
              <a:gd name="connsiteY11" fmla="*/ 258861 h 608698"/>
              <a:gd name="connsiteX12" fmla="*/ 442682 w 468111"/>
              <a:gd name="connsiteY12" fmla="*/ 261056 h 608698"/>
              <a:gd name="connsiteX13" fmla="*/ 422989 w 468111"/>
              <a:gd name="connsiteY13" fmla="*/ 251703 h 608698"/>
              <a:gd name="connsiteX14" fmla="*/ 397751 w 468111"/>
              <a:gd name="connsiteY14" fmla="*/ 221068 h 608698"/>
              <a:gd name="connsiteX15" fmla="*/ 397847 w 468111"/>
              <a:gd name="connsiteY15" fmla="*/ 578191 h 608698"/>
              <a:gd name="connsiteX16" fmla="*/ 367352 w 468111"/>
              <a:gd name="connsiteY16" fmla="*/ 608636 h 608698"/>
              <a:gd name="connsiteX17" fmla="*/ 336857 w 468111"/>
              <a:gd name="connsiteY17" fmla="*/ 578191 h 608698"/>
              <a:gd name="connsiteX18" fmla="*/ 336857 w 468111"/>
              <a:gd name="connsiteY18" fmla="*/ 396671 h 608698"/>
              <a:gd name="connsiteX19" fmla="*/ 314583 w 468111"/>
              <a:gd name="connsiteY19" fmla="*/ 396671 h 608698"/>
              <a:gd name="connsiteX20" fmla="*/ 314583 w 468111"/>
              <a:gd name="connsiteY20" fmla="*/ 578191 h 608698"/>
              <a:gd name="connsiteX21" fmla="*/ 284088 w 468111"/>
              <a:gd name="connsiteY21" fmla="*/ 608636 h 608698"/>
              <a:gd name="connsiteX22" fmla="*/ 253593 w 468111"/>
              <a:gd name="connsiteY22" fmla="*/ 578191 h 608698"/>
              <a:gd name="connsiteX23" fmla="*/ 253593 w 468111"/>
              <a:gd name="connsiteY23" fmla="*/ 251989 h 608698"/>
              <a:gd name="connsiteX24" fmla="*/ 231510 w 468111"/>
              <a:gd name="connsiteY24" fmla="*/ 266496 h 608698"/>
              <a:gd name="connsiteX25" fmla="*/ 215450 w 468111"/>
              <a:gd name="connsiteY25" fmla="*/ 268309 h 608698"/>
              <a:gd name="connsiteX26" fmla="*/ 228738 w 468111"/>
              <a:gd name="connsiteY26" fmla="*/ 361932 h 608698"/>
              <a:gd name="connsiteX27" fmla="*/ 229598 w 468111"/>
              <a:gd name="connsiteY27" fmla="*/ 375675 h 608698"/>
              <a:gd name="connsiteX28" fmla="*/ 210288 w 468111"/>
              <a:gd name="connsiteY28" fmla="*/ 476456 h 608698"/>
              <a:gd name="connsiteX29" fmla="*/ 229598 w 468111"/>
              <a:gd name="connsiteY29" fmla="*/ 573897 h 608698"/>
              <a:gd name="connsiteX30" fmla="*/ 206560 w 468111"/>
              <a:gd name="connsiteY30" fmla="*/ 608159 h 608698"/>
              <a:gd name="connsiteX31" fmla="*/ 172336 w 468111"/>
              <a:gd name="connsiteY31" fmla="*/ 585158 h 608698"/>
              <a:gd name="connsiteX32" fmla="*/ 150923 w 468111"/>
              <a:gd name="connsiteY32" fmla="*/ 476647 h 608698"/>
              <a:gd name="connsiteX33" fmla="*/ 167843 w 468111"/>
              <a:gd name="connsiteY33" fmla="*/ 388177 h 608698"/>
              <a:gd name="connsiteX34" fmla="*/ 146621 w 468111"/>
              <a:gd name="connsiteY34" fmla="*/ 395049 h 608698"/>
              <a:gd name="connsiteX35" fmla="*/ 131421 w 468111"/>
              <a:gd name="connsiteY35" fmla="*/ 482469 h 608698"/>
              <a:gd name="connsiteX36" fmla="*/ 149967 w 468111"/>
              <a:gd name="connsiteY36" fmla="*/ 573801 h 608698"/>
              <a:gd name="connsiteX37" fmla="*/ 127119 w 468111"/>
              <a:gd name="connsiteY37" fmla="*/ 608063 h 608698"/>
              <a:gd name="connsiteX38" fmla="*/ 92705 w 468111"/>
              <a:gd name="connsiteY38" fmla="*/ 585349 h 608698"/>
              <a:gd name="connsiteX39" fmla="*/ 72056 w 468111"/>
              <a:gd name="connsiteY39" fmla="*/ 483328 h 608698"/>
              <a:gd name="connsiteX40" fmla="*/ 88594 w 468111"/>
              <a:gd name="connsiteY40" fmla="*/ 388082 h 608698"/>
              <a:gd name="connsiteX41" fmla="*/ 75784 w 468111"/>
              <a:gd name="connsiteY41" fmla="*/ 284438 h 608698"/>
              <a:gd name="connsiteX42" fmla="*/ 47584 w 468111"/>
              <a:gd name="connsiteY42" fmla="*/ 373957 h 608698"/>
              <a:gd name="connsiteX43" fmla="*/ 17089 w 468111"/>
              <a:gd name="connsiteY43" fmla="*/ 389800 h 608698"/>
              <a:gd name="connsiteX44" fmla="*/ 1124 w 468111"/>
              <a:gd name="connsiteY44" fmla="*/ 359355 h 608698"/>
              <a:gd name="connsiteX45" fmla="*/ 59916 w 468111"/>
              <a:gd name="connsiteY45" fmla="*/ 173540 h 608698"/>
              <a:gd name="connsiteX46" fmla="*/ 85440 w 468111"/>
              <a:gd name="connsiteY46" fmla="*/ 157125 h 608698"/>
              <a:gd name="connsiteX47" fmla="*/ 172528 w 468111"/>
              <a:gd name="connsiteY47" fmla="*/ 146436 h 608698"/>
              <a:gd name="connsiteX48" fmla="*/ 172623 w 468111"/>
              <a:gd name="connsiteY48" fmla="*/ 146436 h 608698"/>
              <a:gd name="connsiteX49" fmla="*/ 193845 w 468111"/>
              <a:gd name="connsiteY49" fmla="*/ 146914 h 608698"/>
              <a:gd name="connsiteX50" fmla="*/ 253688 w 468111"/>
              <a:gd name="connsiteY50" fmla="*/ 160275 h 608698"/>
              <a:gd name="connsiteX51" fmla="*/ 253688 w 468111"/>
              <a:gd name="connsiteY51" fmla="*/ 156744 h 608698"/>
              <a:gd name="connsiteX52" fmla="*/ 257130 w 468111"/>
              <a:gd name="connsiteY52" fmla="*/ 144337 h 608698"/>
              <a:gd name="connsiteX53" fmla="*/ 280264 w 468111"/>
              <a:gd name="connsiteY53" fmla="*/ 130117 h 608698"/>
              <a:gd name="connsiteX54" fmla="*/ 351961 w 468111"/>
              <a:gd name="connsiteY54" fmla="*/ 130117 h 608698"/>
              <a:gd name="connsiteX55" fmla="*/ 402149 w 468111"/>
              <a:gd name="connsiteY55" fmla="*/ 107594 h 608698"/>
              <a:gd name="connsiteX56" fmla="*/ 421077 w 468111"/>
              <a:gd name="connsiteY56" fmla="*/ 92801 h 608698"/>
              <a:gd name="connsiteX57" fmla="*/ 113609 w 468111"/>
              <a:gd name="connsiteY57" fmla="*/ 26894 h 608698"/>
              <a:gd name="connsiteX58" fmla="*/ 176896 w 468111"/>
              <a:gd name="connsiteY58" fmla="*/ 76357 h 608698"/>
              <a:gd name="connsiteX59" fmla="*/ 127471 w 468111"/>
              <a:gd name="connsiteY59" fmla="*/ 139570 h 608698"/>
              <a:gd name="connsiteX60" fmla="*/ 64089 w 468111"/>
              <a:gd name="connsiteY60" fmla="*/ 90203 h 608698"/>
              <a:gd name="connsiteX61" fmla="*/ 113609 w 468111"/>
              <a:gd name="connsiteY61" fmla="*/ 26894 h 608698"/>
              <a:gd name="connsiteX62" fmla="*/ 325768 w 468111"/>
              <a:gd name="connsiteY62" fmla="*/ 0 h 608698"/>
              <a:gd name="connsiteX63" fmla="*/ 385220 w 468111"/>
              <a:gd name="connsiteY63" fmla="*/ 59381 h 608698"/>
              <a:gd name="connsiteX64" fmla="*/ 325768 w 468111"/>
              <a:gd name="connsiteY64" fmla="*/ 118762 h 608698"/>
              <a:gd name="connsiteX65" fmla="*/ 266316 w 468111"/>
              <a:gd name="connsiteY65" fmla="*/ 59381 h 608698"/>
              <a:gd name="connsiteX66" fmla="*/ 325768 w 468111"/>
              <a:gd name="connsiteY66" fmla="*/ 0 h 60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68111" h="608698">
                <a:moveTo>
                  <a:pt x="205317" y="199213"/>
                </a:moveTo>
                <a:lnTo>
                  <a:pt x="207802" y="216487"/>
                </a:lnTo>
                <a:lnTo>
                  <a:pt x="207994" y="218109"/>
                </a:lnTo>
                <a:lnTo>
                  <a:pt x="213060" y="217537"/>
                </a:lnTo>
                <a:lnTo>
                  <a:pt x="221568" y="202839"/>
                </a:lnTo>
                <a:close/>
                <a:moveTo>
                  <a:pt x="410657" y="155026"/>
                </a:moveTo>
                <a:lnTo>
                  <a:pt x="401002" y="160084"/>
                </a:lnTo>
                <a:lnTo>
                  <a:pt x="416393" y="179362"/>
                </a:lnTo>
                <a:close/>
                <a:moveTo>
                  <a:pt x="421077" y="92801"/>
                </a:moveTo>
                <a:cubicBezTo>
                  <a:pt x="434843" y="90606"/>
                  <a:pt x="447939" y="100245"/>
                  <a:pt x="450042" y="114083"/>
                </a:cubicBezTo>
                <a:lnTo>
                  <a:pt x="467823" y="231852"/>
                </a:lnTo>
                <a:cubicBezTo>
                  <a:pt x="469544" y="243114"/>
                  <a:pt x="463426" y="254184"/>
                  <a:pt x="453006" y="258861"/>
                </a:cubicBezTo>
                <a:cubicBezTo>
                  <a:pt x="449660" y="260292"/>
                  <a:pt x="446123" y="261056"/>
                  <a:pt x="442682" y="261056"/>
                </a:cubicBezTo>
                <a:cubicBezTo>
                  <a:pt x="435225" y="261056"/>
                  <a:pt x="427960" y="257715"/>
                  <a:pt x="422989" y="251703"/>
                </a:cubicBezTo>
                <a:lnTo>
                  <a:pt x="397751" y="221068"/>
                </a:lnTo>
                <a:cubicBezTo>
                  <a:pt x="397751" y="387032"/>
                  <a:pt x="397847" y="341509"/>
                  <a:pt x="397847" y="578191"/>
                </a:cubicBezTo>
                <a:cubicBezTo>
                  <a:pt x="397847" y="594988"/>
                  <a:pt x="384177" y="608636"/>
                  <a:pt x="367352" y="608636"/>
                </a:cubicBezTo>
                <a:cubicBezTo>
                  <a:pt x="350527" y="608636"/>
                  <a:pt x="336857" y="594988"/>
                  <a:pt x="336857" y="578191"/>
                </a:cubicBezTo>
                <a:lnTo>
                  <a:pt x="336857" y="396671"/>
                </a:lnTo>
                <a:lnTo>
                  <a:pt x="314583" y="396671"/>
                </a:lnTo>
                <a:lnTo>
                  <a:pt x="314583" y="578191"/>
                </a:lnTo>
                <a:cubicBezTo>
                  <a:pt x="314583" y="594988"/>
                  <a:pt x="300913" y="608636"/>
                  <a:pt x="284088" y="608636"/>
                </a:cubicBezTo>
                <a:cubicBezTo>
                  <a:pt x="267263" y="608636"/>
                  <a:pt x="253593" y="594988"/>
                  <a:pt x="253593" y="578191"/>
                </a:cubicBezTo>
                <a:lnTo>
                  <a:pt x="253593" y="251989"/>
                </a:lnTo>
                <a:cubicBezTo>
                  <a:pt x="249482" y="258193"/>
                  <a:pt x="239062" y="265637"/>
                  <a:pt x="231510" y="266496"/>
                </a:cubicBezTo>
                <a:lnTo>
                  <a:pt x="215450" y="268309"/>
                </a:lnTo>
                <a:lnTo>
                  <a:pt x="228738" y="361932"/>
                </a:lnTo>
                <a:cubicBezTo>
                  <a:pt x="230076" y="366227"/>
                  <a:pt x="230459" y="370903"/>
                  <a:pt x="229598" y="375675"/>
                </a:cubicBezTo>
                <a:lnTo>
                  <a:pt x="210288" y="476456"/>
                </a:lnTo>
                <a:lnTo>
                  <a:pt x="229598" y="573897"/>
                </a:lnTo>
                <a:cubicBezTo>
                  <a:pt x="232657" y="589644"/>
                  <a:pt x="222333" y="605009"/>
                  <a:pt x="206560" y="608159"/>
                </a:cubicBezTo>
                <a:cubicBezTo>
                  <a:pt x="190882" y="611213"/>
                  <a:pt x="175491" y="601001"/>
                  <a:pt x="172336" y="585158"/>
                </a:cubicBezTo>
                <a:lnTo>
                  <a:pt x="150923" y="476647"/>
                </a:lnTo>
                <a:lnTo>
                  <a:pt x="167843" y="388177"/>
                </a:lnTo>
                <a:lnTo>
                  <a:pt x="146621" y="395049"/>
                </a:lnTo>
                <a:lnTo>
                  <a:pt x="131421" y="482469"/>
                </a:lnTo>
                <a:lnTo>
                  <a:pt x="149967" y="573801"/>
                </a:lnTo>
                <a:cubicBezTo>
                  <a:pt x="153122" y="589548"/>
                  <a:pt x="142893" y="604914"/>
                  <a:pt x="127119" y="608063"/>
                </a:cubicBezTo>
                <a:cubicBezTo>
                  <a:pt x="111442" y="611308"/>
                  <a:pt x="95955" y="601192"/>
                  <a:pt x="92705" y="585349"/>
                </a:cubicBezTo>
                <a:lnTo>
                  <a:pt x="72056" y="483328"/>
                </a:lnTo>
                <a:lnTo>
                  <a:pt x="88594" y="388082"/>
                </a:lnTo>
                <a:cubicBezTo>
                  <a:pt x="79035" y="310587"/>
                  <a:pt x="81903" y="333778"/>
                  <a:pt x="75784" y="284438"/>
                </a:cubicBezTo>
                <a:lnTo>
                  <a:pt x="47584" y="373957"/>
                </a:lnTo>
                <a:cubicBezTo>
                  <a:pt x="43473" y="386746"/>
                  <a:pt x="29898" y="393808"/>
                  <a:pt x="17089" y="389800"/>
                </a:cubicBezTo>
                <a:cubicBezTo>
                  <a:pt x="4183" y="385791"/>
                  <a:pt x="-2891" y="372144"/>
                  <a:pt x="1124" y="359355"/>
                </a:cubicBezTo>
                <a:lnTo>
                  <a:pt x="59916" y="173540"/>
                </a:lnTo>
                <a:cubicBezTo>
                  <a:pt x="63453" y="162374"/>
                  <a:pt x="70431" y="159416"/>
                  <a:pt x="85440" y="157125"/>
                </a:cubicBezTo>
                <a:cubicBezTo>
                  <a:pt x="85535" y="157125"/>
                  <a:pt x="172528" y="146436"/>
                  <a:pt x="172528" y="146436"/>
                </a:cubicBezTo>
                <a:cubicBezTo>
                  <a:pt x="172528" y="146341"/>
                  <a:pt x="172528" y="146436"/>
                  <a:pt x="172623" y="146436"/>
                </a:cubicBezTo>
                <a:cubicBezTo>
                  <a:pt x="179410" y="145291"/>
                  <a:pt x="189161" y="145864"/>
                  <a:pt x="193845" y="146914"/>
                </a:cubicBezTo>
                <a:lnTo>
                  <a:pt x="253688" y="160275"/>
                </a:lnTo>
                <a:lnTo>
                  <a:pt x="253688" y="156744"/>
                </a:lnTo>
                <a:cubicBezTo>
                  <a:pt x="253688" y="152163"/>
                  <a:pt x="255122" y="148059"/>
                  <a:pt x="257130" y="144337"/>
                </a:cubicBezTo>
                <a:cubicBezTo>
                  <a:pt x="261623" y="136034"/>
                  <a:pt x="270131" y="130117"/>
                  <a:pt x="280264" y="130117"/>
                </a:cubicBezTo>
                <a:lnTo>
                  <a:pt x="351961" y="130117"/>
                </a:lnTo>
                <a:cubicBezTo>
                  <a:pt x="358079" y="127349"/>
                  <a:pt x="395744" y="109693"/>
                  <a:pt x="402149" y="107594"/>
                </a:cubicBezTo>
                <a:cubicBezTo>
                  <a:pt x="405590" y="100054"/>
                  <a:pt x="412282" y="94137"/>
                  <a:pt x="421077" y="92801"/>
                </a:cubicBezTo>
                <a:close/>
                <a:moveTo>
                  <a:pt x="113609" y="26894"/>
                </a:moveTo>
                <a:cubicBezTo>
                  <a:pt x="144679" y="23075"/>
                  <a:pt x="173072" y="45228"/>
                  <a:pt x="176896" y="76357"/>
                </a:cubicBezTo>
                <a:cubicBezTo>
                  <a:pt x="180720" y="107390"/>
                  <a:pt x="158637" y="135750"/>
                  <a:pt x="127471" y="139570"/>
                </a:cubicBezTo>
                <a:cubicBezTo>
                  <a:pt x="96306" y="143389"/>
                  <a:pt x="68009" y="121331"/>
                  <a:pt x="64089" y="90203"/>
                </a:cubicBezTo>
                <a:cubicBezTo>
                  <a:pt x="60265" y="59074"/>
                  <a:pt x="82444" y="30714"/>
                  <a:pt x="113609" y="26894"/>
                </a:cubicBezTo>
                <a:close/>
                <a:moveTo>
                  <a:pt x="325768" y="0"/>
                </a:moveTo>
                <a:cubicBezTo>
                  <a:pt x="358602" y="0"/>
                  <a:pt x="385220" y="26586"/>
                  <a:pt x="385220" y="59381"/>
                </a:cubicBezTo>
                <a:cubicBezTo>
                  <a:pt x="385220" y="92176"/>
                  <a:pt x="358602" y="118762"/>
                  <a:pt x="325768" y="118762"/>
                </a:cubicBezTo>
                <a:cubicBezTo>
                  <a:pt x="292934" y="118762"/>
                  <a:pt x="266316" y="92176"/>
                  <a:pt x="266316" y="59381"/>
                </a:cubicBezTo>
                <a:cubicBezTo>
                  <a:pt x="266316" y="26586"/>
                  <a:pt x="292934" y="0"/>
                  <a:pt x="3257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4" name="paramedic_162998"/>
          <p:cNvSpPr/>
          <p:nvPr/>
        </p:nvSpPr>
        <p:spPr>
          <a:xfrm>
            <a:off x="6639351" y="3616827"/>
            <a:ext cx="609684" cy="39526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606548" h="393235">
                <a:moveTo>
                  <a:pt x="185102" y="127892"/>
                </a:moveTo>
                <a:cubicBezTo>
                  <a:pt x="201455" y="127991"/>
                  <a:pt x="214556" y="141372"/>
                  <a:pt x="214458" y="157509"/>
                </a:cubicBezTo>
                <a:cubicBezTo>
                  <a:pt x="214359" y="173743"/>
                  <a:pt x="201060" y="186928"/>
                  <a:pt x="184806" y="186830"/>
                </a:cubicBezTo>
                <a:cubicBezTo>
                  <a:pt x="168454" y="186731"/>
                  <a:pt x="155352" y="173448"/>
                  <a:pt x="155451" y="157213"/>
                </a:cubicBezTo>
                <a:cubicBezTo>
                  <a:pt x="155549" y="140880"/>
                  <a:pt x="168848" y="127794"/>
                  <a:pt x="185102" y="127892"/>
                </a:cubicBezTo>
                <a:close/>
                <a:moveTo>
                  <a:pt x="378084" y="77802"/>
                </a:moveTo>
                <a:cubicBezTo>
                  <a:pt x="383700" y="76916"/>
                  <a:pt x="389414" y="79179"/>
                  <a:pt x="393059" y="83706"/>
                </a:cubicBezTo>
                <a:lnTo>
                  <a:pt x="455129" y="161842"/>
                </a:lnTo>
                <a:cubicBezTo>
                  <a:pt x="460547" y="168632"/>
                  <a:pt x="459562" y="178669"/>
                  <a:pt x="452567" y="184180"/>
                </a:cubicBezTo>
                <a:cubicBezTo>
                  <a:pt x="445670" y="189691"/>
                  <a:pt x="435720" y="188510"/>
                  <a:pt x="430202" y="181621"/>
                </a:cubicBezTo>
                <a:cubicBezTo>
                  <a:pt x="426360" y="176701"/>
                  <a:pt x="397394" y="140389"/>
                  <a:pt x="385572" y="125529"/>
                </a:cubicBezTo>
                <a:lnTo>
                  <a:pt x="366064" y="177587"/>
                </a:lnTo>
                <a:cubicBezTo>
                  <a:pt x="363601" y="183983"/>
                  <a:pt x="357493" y="188116"/>
                  <a:pt x="350596" y="187919"/>
                </a:cubicBezTo>
                <a:cubicBezTo>
                  <a:pt x="347148" y="188707"/>
                  <a:pt x="345966" y="188510"/>
                  <a:pt x="333650" y="188411"/>
                </a:cubicBezTo>
                <a:cubicBezTo>
                  <a:pt x="342123" y="184672"/>
                  <a:pt x="340153" y="185558"/>
                  <a:pt x="348527" y="181917"/>
                </a:cubicBezTo>
                <a:cubicBezTo>
                  <a:pt x="361040" y="176406"/>
                  <a:pt x="366655" y="161842"/>
                  <a:pt x="361237" y="149442"/>
                </a:cubicBezTo>
                <a:cubicBezTo>
                  <a:pt x="355719" y="136944"/>
                  <a:pt x="341237" y="131335"/>
                  <a:pt x="328724" y="136748"/>
                </a:cubicBezTo>
                <a:lnTo>
                  <a:pt x="293158" y="152394"/>
                </a:lnTo>
                <a:lnTo>
                  <a:pt x="253453" y="139405"/>
                </a:lnTo>
                <a:lnTo>
                  <a:pt x="293749" y="165286"/>
                </a:lnTo>
                <a:lnTo>
                  <a:pt x="333650" y="147868"/>
                </a:lnTo>
                <a:cubicBezTo>
                  <a:pt x="339857" y="145112"/>
                  <a:pt x="347345" y="147868"/>
                  <a:pt x="350202" y="154264"/>
                </a:cubicBezTo>
                <a:cubicBezTo>
                  <a:pt x="352961" y="160661"/>
                  <a:pt x="350104" y="168041"/>
                  <a:pt x="343700" y="170797"/>
                </a:cubicBezTo>
                <a:lnTo>
                  <a:pt x="314241" y="183786"/>
                </a:lnTo>
                <a:lnTo>
                  <a:pt x="297690" y="190970"/>
                </a:lnTo>
                <a:cubicBezTo>
                  <a:pt x="294044" y="192643"/>
                  <a:pt x="289414" y="192348"/>
                  <a:pt x="285867" y="190084"/>
                </a:cubicBezTo>
                <a:lnTo>
                  <a:pt x="241335" y="161546"/>
                </a:lnTo>
                <a:lnTo>
                  <a:pt x="267049" y="188018"/>
                </a:lnTo>
                <a:lnTo>
                  <a:pt x="243601" y="187821"/>
                </a:lnTo>
                <a:cubicBezTo>
                  <a:pt x="235029" y="187821"/>
                  <a:pt x="228034" y="180736"/>
                  <a:pt x="228133" y="172174"/>
                </a:cubicBezTo>
                <a:lnTo>
                  <a:pt x="228330" y="140389"/>
                </a:lnTo>
                <a:cubicBezTo>
                  <a:pt x="228428" y="131630"/>
                  <a:pt x="235719" y="124545"/>
                  <a:pt x="244586" y="124939"/>
                </a:cubicBezTo>
                <a:lnTo>
                  <a:pt x="350301" y="128875"/>
                </a:lnTo>
                <a:cubicBezTo>
                  <a:pt x="356606" y="112047"/>
                  <a:pt x="359365" y="104765"/>
                  <a:pt x="365670" y="87938"/>
                </a:cubicBezTo>
                <a:cubicBezTo>
                  <a:pt x="367641" y="82624"/>
                  <a:pt x="372370" y="78687"/>
                  <a:pt x="378084" y="77802"/>
                </a:cubicBezTo>
                <a:close/>
                <a:moveTo>
                  <a:pt x="47573" y="76446"/>
                </a:moveTo>
                <a:lnTo>
                  <a:pt x="89344" y="79888"/>
                </a:lnTo>
                <a:cubicBezTo>
                  <a:pt x="102250" y="80970"/>
                  <a:pt x="111905" y="92281"/>
                  <a:pt x="110821" y="105165"/>
                </a:cubicBezTo>
                <a:lnTo>
                  <a:pt x="107866" y="141851"/>
                </a:lnTo>
                <a:lnTo>
                  <a:pt x="103826" y="139097"/>
                </a:lnTo>
                <a:lnTo>
                  <a:pt x="88556" y="110574"/>
                </a:lnTo>
                <a:lnTo>
                  <a:pt x="97423" y="150899"/>
                </a:lnTo>
                <a:lnTo>
                  <a:pt x="149145" y="187388"/>
                </a:lnTo>
                <a:cubicBezTo>
                  <a:pt x="154760" y="191322"/>
                  <a:pt x="156928" y="198109"/>
                  <a:pt x="155253" y="204305"/>
                </a:cubicBezTo>
                <a:lnTo>
                  <a:pt x="462924" y="204305"/>
                </a:lnTo>
                <a:cubicBezTo>
                  <a:pt x="460954" y="200568"/>
                  <a:pt x="460461" y="196142"/>
                  <a:pt x="461939" y="191913"/>
                </a:cubicBezTo>
                <a:lnTo>
                  <a:pt x="484401" y="126311"/>
                </a:lnTo>
                <a:cubicBezTo>
                  <a:pt x="485583" y="122672"/>
                  <a:pt x="488243" y="119623"/>
                  <a:pt x="491593" y="117754"/>
                </a:cubicBezTo>
                <a:lnTo>
                  <a:pt x="533167" y="94936"/>
                </a:lnTo>
                <a:lnTo>
                  <a:pt x="502627" y="102018"/>
                </a:lnTo>
                <a:lnTo>
                  <a:pt x="502922" y="97887"/>
                </a:lnTo>
                <a:cubicBezTo>
                  <a:pt x="504006" y="85003"/>
                  <a:pt x="515336" y="75364"/>
                  <a:pt x="528340" y="76446"/>
                </a:cubicBezTo>
                <a:lnTo>
                  <a:pt x="570111" y="79888"/>
                </a:lnTo>
                <a:cubicBezTo>
                  <a:pt x="583017" y="80970"/>
                  <a:pt x="592672" y="92281"/>
                  <a:pt x="591588" y="105165"/>
                </a:cubicBezTo>
                <a:lnTo>
                  <a:pt x="581835" y="223779"/>
                </a:lnTo>
                <a:lnTo>
                  <a:pt x="600553" y="274824"/>
                </a:lnTo>
                <a:cubicBezTo>
                  <a:pt x="601736" y="278168"/>
                  <a:pt x="602031" y="281709"/>
                  <a:pt x="601342" y="285151"/>
                </a:cubicBezTo>
                <a:lnTo>
                  <a:pt x="581540" y="378390"/>
                </a:lnTo>
                <a:cubicBezTo>
                  <a:pt x="579372" y="388521"/>
                  <a:pt x="569422" y="394914"/>
                  <a:pt x="559275" y="392848"/>
                </a:cubicBezTo>
                <a:cubicBezTo>
                  <a:pt x="549226" y="390684"/>
                  <a:pt x="542724" y="380751"/>
                  <a:pt x="544891" y="370620"/>
                </a:cubicBezTo>
                <a:lnTo>
                  <a:pt x="563511" y="282693"/>
                </a:lnTo>
                <a:lnTo>
                  <a:pt x="541246" y="221812"/>
                </a:lnTo>
                <a:lnTo>
                  <a:pt x="533955" y="221222"/>
                </a:lnTo>
                <a:lnTo>
                  <a:pt x="543019" y="280430"/>
                </a:lnTo>
                <a:cubicBezTo>
                  <a:pt x="543413" y="283086"/>
                  <a:pt x="543216" y="285742"/>
                  <a:pt x="542526" y="288200"/>
                </a:cubicBezTo>
                <a:lnTo>
                  <a:pt x="517503" y="379472"/>
                </a:lnTo>
                <a:cubicBezTo>
                  <a:pt x="514744" y="389406"/>
                  <a:pt x="504499" y="395307"/>
                  <a:pt x="494450" y="392553"/>
                </a:cubicBezTo>
                <a:cubicBezTo>
                  <a:pt x="484500" y="389799"/>
                  <a:pt x="478687" y="379570"/>
                  <a:pt x="481347" y="369538"/>
                </a:cubicBezTo>
                <a:lnTo>
                  <a:pt x="505385" y="282201"/>
                </a:lnTo>
                <a:lnTo>
                  <a:pt x="495632" y="218861"/>
                </a:lnTo>
                <a:cubicBezTo>
                  <a:pt x="499573" y="215419"/>
                  <a:pt x="502528" y="211091"/>
                  <a:pt x="504105" y="206272"/>
                </a:cubicBezTo>
                <a:lnTo>
                  <a:pt x="525089" y="144900"/>
                </a:lnTo>
                <a:lnTo>
                  <a:pt x="548241" y="122278"/>
                </a:lnTo>
                <a:lnTo>
                  <a:pt x="511986" y="142146"/>
                </a:lnTo>
                <a:lnTo>
                  <a:pt x="491494" y="202043"/>
                </a:lnTo>
                <a:cubicBezTo>
                  <a:pt x="489228" y="208436"/>
                  <a:pt x="483219" y="212567"/>
                  <a:pt x="476717" y="212567"/>
                </a:cubicBezTo>
                <a:cubicBezTo>
                  <a:pt x="477406" y="214140"/>
                  <a:pt x="477800" y="216009"/>
                  <a:pt x="477800" y="217878"/>
                </a:cubicBezTo>
                <a:cubicBezTo>
                  <a:pt x="477800" y="225353"/>
                  <a:pt x="471791" y="231451"/>
                  <a:pt x="464205" y="231451"/>
                </a:cubicBezTo>
                <a:lnTo>
                  <a:pt x="152297" y="231451"/>
                </a:lnTo>
                <a:cubicBezTo>
                  <a:pt x="144908" y="231451"/>
                  <a:pt x="138702" y="225451"/>
                  <a:pt x="138702" y="217878"/>
                </a:cubicBezTo>
                <a:cubicBezTo>
                  <a:pt x="138702" y="217091"/>
                  <a:pt x="138800" y="216402"/>
                  <a:pt x="138899" y="215616"/>
                </a:cubicBezTo>
                <a:cubicBezTo>
                  <a:pt x="136239" y="215419"/>
                  <a:pt x="133579" y="214534"/>
                  <a:pt x="131214" y="212862"/>
                </a:cubicBezTo>
                <a:lnTo>
                  <a:pt x="74468" y="172832"/>
                </a:lnTo>
                <a:cubicBezTo>
                  <a:pt x="71315" y="170668"/>
                  <a:pt x="69050" y="167324"/>
                  <a:pt x="68261" y="163488"/>
                </a:cubicBezTo>
                <a:lnTo>
                  <a:pt x="58016" y="117262"/>
                </a:lnTo>
                <a:lnTo>
                  <a:pt x="55159" y="166341"/>
                </a:lnTo>
                <a:cubicBezTo>
                  <a:pt x="54863" y="171652"/>
                  <a:pt x="57227" y="177061"/>
                  <a:pt x="61956" y="180405"/>
                </a:cubicBezTo>
                <a:cubicBezTo>
                  <a:pt x="68656" y="185126"/>
                  <a:pt x="87177" y="198207"/>
                  <a:pt x="102349" y="208829"/>
                </a:cubicBezTo>
                <a:lnTo>
                  <a:pt x="101068" y="223779"/>
                </a:lnTo>
                <a:lnTo>
                  <a:pt x="119885" y="274824"/>
                </a:lnTo>
                <a:cubicBezTo>
                  <a:pt x="121067" y="278168"/>
                  <a:pt x="121264" y="281709"/>
                  <a:pt x="120574" y="285151"/>
                </a:cubicBezTo>
                <a:lnTo>
                  <a:pt x="100772" y="378390"/>
                </a:lnTo>
                <a:cubicBezTo>
                  <a:pt x="98703" y="388521"/>
                  <a:pt x="88753" y="394914"/>
                  <a:pt x="78606" y="392848"/>
                </a:cubicBezTo>
                <a:cubicBezTo>
                  <a:pt x="68458" y="390684"/>
                  <a:pt x="62055" y="380751"/>
                  <a:pt x="64124" y="370620"/>
                </a:cubicBezTo>
                <a:lnTo>
                  <a:pt x="82842" y="282693"/>
                </a:lnTo>
                <a:lnTo>
                  <a:pt x="60479" y="221812"/>
                </a:lnTo>
                <a:lnTo>
                  <a:pt x="53188" y="221222"/>
                </a:lnTo>
                <a:lnTo>
                  <a:pt x="62252" y="280430"/>
                </a:lnTo>
                <a:cubicBezTo>
                  <a:pt x="62646" y="283086"/>
                  <a:pt x="62547" y="285742"/>
                  <a:pt x="61858" y="288200"/>
                </a:cubicBezTo>
                <a:lnTo>
                  <a:pt x="36736" y="379472"/>
                </a:lnTo>
                <a:cubicBezTo>
                  <a:pt x="34076" y="389406"/>
                  <a:pt x="23731" y="395307"/>
                  <a:pt x="13781" y="392553"/>
                </a:cubicBezTo>
                <a:cubicBezTo>
                  <a:pt x="3831" y="389799"/>
                  <a:pt x="-2080" y="379570"/>
                  <a:pt x="678" y="369538"/>
                </a:cubicBezTo>
                <a:lnTo>
                  <a:pt x="24618" y="282201"/>
                </a:lnTo>
                <a:lnTo>
                  <a:pt x="14766" y="218075"/>
                </a:lnTo>
                <a:lnTo>
                  <a:pt x="22254" y="97887"/>
                </a:lnTo>
                <a:cubicBezTo>
                  <a:pt x="23337" y="85003"/>
                  <a:pt x="34667" y="75364"/>
                  <a:pt x="47573" y="76446"/>
                </a:cubicBezTo>
                <a:close/>
                <a:moveTo>
                  <a:pt x="574440" y="0"/>
                </a:moveTo>
                <a:cubicBezTo>
                  <a:pt x="592173" y="0"/>
                  <a:pt x="606548" y="14359"/>
                  <a:pt x="606548" y="32072"/>
                </a:cubicBezTo>
                <a:cubicBezTo>
                  <a:pt x="606548" y="49785"/>
                  <a:pt x="592173" y="64144"/>
                  <a:pt x="574440" y="64144"/>
                </a:cubicBezTo>
                <a:cubicBezTo>
                  <a:pt x="556707" y="64144"/>
                  <a:pt x="542332" y="49785"/>
                  <a:pt x="542332" y="32072"/>
                </a:cubicBezTo>
                <a:cubicBezTo>
                  <a:pt x="542332" y="14359"/>
                  <a:pt x="556707" y="0"/>
                  <a:pt x="574440" y="0"/>
                </a:cubicBezTo>
                <a:close/>
                <a:moveTo>
                  <a:pt x="93749" y="0"/>
                </a:moveTo>
                <a:cubicBezTo>
                  <a:pt x="111482" y="0"/>
                  <a:pt x="125857" y="14359"/>
                  <a:pt x="125857" y="32072"/>
                </a:cubicBezTo>
                <a:cubicBezTo>
                  <a:pt x="125857" y="49785"/>
                  <a:pt x="111482" y="64144"/>
                  <a:pt x="93749" y="64144"/>
                </a:cubicBezTo>
                <a:cubicBezTo>
                  <a:pt x="76016" y="64144"/>
                  <a:pt x="61641" y="49785"/>
                  <a:pt x="61641" y="32072"/>
                </a:cubicBezTo>
                <a:cubicBezTo>
                  <a:pt x="61641" y="14359"/>
                  <a:pt x="76016" y="0"/>
                  <a:pt x="937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anim calcmode="lin" valueType="num">
                                      <p:cBhvr>
                                        <p:cTn id="1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
                                        </p:tgtEl>
                                      </p:cBhvr>
                                    </p:animEffect>
                                  </p:childTnLst>
                                </p:cTn>
                              </p:par>
                            </p:childTnLst>
                          </p:cTn>
                        </p:par>
                        <p:par>
                          <p:cTn id="16" fill="hold">
                            <p:stCondLst>
                              <p:cond delay="1700"/>
                            </p:stCondLst>
                            <p:childTnLst>
                              <p:par>
                                <p:cTn id="17" presetID="55"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ppt_w*0.70"/>
                                          </p:val>
                                        </p:tav>
                                        <p:tav tm="100000">
                                          <p:val>
                                            <p:strVal val="#ppt_w"/>
                                          </p:val>
                                        </p:tav>
                                      </p:tavLst>
                                    </p:anim>
                                    <p:anim calcmode="lin" valueType="num">
                                      <p:cBhvr>
                                        <p:cTn id="20" dur="500" fill="hold"/>
                                        <p:tgtEl>
                                          <p:spTgt spid="2"/>
                                        </p:tgtEl>
                                        <p:attrNameLst>
                                          <p:attrName>ppt_h</p:attrName>
                                        </p:attrNameLst>
                                      </p:cBhvr>
                                      <p:tavLst>
                                        <p:tav tm="0">
                                          <p:val>
                                            <p:strVal val="#ppt_h"/>
                                          </p:val>
                                        </p:tav>
                                        <p:tav tm="100000">
                                          <p:val>
                                            <p:strVal val="#ppt_h"/>
                                          </p:val>
                                        </p:tav>
                                      </p:tavLst>
                                    </p:anim>
                                    <p:animEffect transition="in" filter="fade">
                                      <p:cBhvr>
                                        <p:cTn id="21" dur="500"/>
                                        <p:tgtEl>
                                          <p:spTgt spid="2"/>
                                        </p:tgtEl>
                                      </p:cBhvr>
                                    </p:animEffect>
                                  </p:childTnLst>
                                </p:cTn>
                              </p:par>
                            </p:childTnLst>
                          </p:cTn>
                        </p:par>
                        <p:par>
                          <p:cTn id="22" fill="hold">
                            <p:stCondLst>
                              <p:cond delay="2200"/>
                            </p:stCondLst>
                            <p:childTnLst>
                              <p:par>
                                <p:cTn id="23" presetID="31"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90"/>
                                          </p:val>
                                        </p:tav>
                                        <p:tav tm="100000">
                                          <p:val>
                                            <p:fltVal val="0"/>
                                          </p:val>
                                        </p:tav>
                                      </p:tavLst>
                                    </p:anim>
                                    <p:animEffect transition="in" filter="fade">
                                      <p:cBhvr>
                                        <p:cTn id="28" dur="500"/>
                                        <p:tgtEl>
                                          <p:spTgt spid="7"/>
                                        </p:tgtEl>
                                      </p:cBhvr>
                                    </p:animEffect>
                                  </p:childTnLst>
                                </p:cTn>
                              </p:par>
                            </p:childTnLst>
                          </p:cTn>
                        </p:par>
                        <p:par>
                          <p:cTn id="29" fill="hold">
                            <p:stCondLst>
                              <p:cond delay="2700"/>
                            </p:stCondLst>
                            <p:childTnLst>
                              <p:par>
                                <p:cTn id="30" presetID="18" presetClass="entr" presetSubtype="12"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strips(downLeft)">
                                      <p:cBhvr>
                                        <p:cTn id="32" dur="500"/>
                                        <p:tgtEl>
                                          <p:spTgt spid="61"/>
                                        </p:tgtEl>
                                      </p:cBhvr>
                                    </p:animEffect>
                                  </p:childTnLst>
                                </p:cTn>
                              </p:par>
                            </p:childTnLst>
                          </p:cTn>
                        </p:par>
                        <p:par>
                          <p:cTn id="33" fill="hold">
                            <p:stCondLst>
                              <p:cond delay="32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 calcmode="lin" valueType="num">
                                      <p:cBhvr>
                                        <p:cTn id="3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
                                        </p:tgtEl>
                                      </p:cBhvr>
                                    </p:animEffect>
                                  </p:childTnLst>
                                </p:cTn>
                              </p:par>
                            </p:childTnLst>
                          </p:cTn>
                        </p:par>
                        <p:par>
                          <p:cTn id="41" fill="hold">
                            <p:stCondLst>
                              <p:cond delay="3900"/>
                            </p:stCondLst>
                            <p:childTnLst>
                              <p:par>
                                <p:cTn id="42" presetID="22"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4400"/>
                            </p:stCondLst>
                            <p:childTnLst>
                              <p:par>
                                <p:cTn id="46" presetID="31"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 calcmode="lin" valueType="num">
                                      <p:cBhvr>
                                        <p:cTn id="50" dur="500" fill="hold"/>
                                        <p:tgtEl>
                                          <p:spTgt spid="17"/>
                                        </p:tgtEl>
                                        <p:attrNameLst>
                                          <p:attrName>style.rotation</p:attrName>
                                        </p:attrNameLst>
                                      </p:cBhvr>
                                      <p:tavLst>
                                        <p:tav tm="0">
                                          <p:val>
                                            <p:fltVal val="90"/>
                                          </p:val>
                                        </p:tav>
                                        <p:tav tm="100000">
                                          <p:val>
                                            <p:fltVal val="0"/>
                                          </p:val>
                                        </p:tav>
                                      </p:tavLst>
                                    </p:anim>
                                    <p:animEffect transition="in" filter="fade">
                                      <p:cBhvr>
                                        <p:cTn id="51" dur="500"/>
                                        <p:tgtEl>
                                          <p:spTgt spid="17"/>
                                        </p:tgtEl>
                                      </p:cBhvr>
                                    </p:animEffect>
                                  </p:childTnLst>
                                </p:cTn>
                              </p:par>
                            </p:childTnLst>
                          </p:cTn>
                        </p:par>
                        <p:par>
                          <p:cTn id="52" fill="hold">
                            <p:stCondLst>
                              <p:cond delay="4900"/>
                            </p:stCondLst>
                            <p:childTnLst>
                              <p:par>
                                <p:cTn id="53" presetID="22" presetClass="entr" presetSubtype="2"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right)">
                                      <p:cBhvr>
                                        <p:cTn id="55" dur="500"/>
                                        <p:tgtEl>
                                          <p:spTgt spid="41"/>
                                        </p:tgtEl>
                                      </p:cBhvr>
                                    </p:animEffect>
                                  </p:childTnLst>
                                </p:cTn>
                              </p:par>
                            </p:childTnLst>
                          </p:cTn>
                        </p:par>
                        <p:par>
                          <p:cTn id="56" fill="hold">
                            <p:stCondLst>
                              <p:cond delay="5400"/>
                            </p:stCondLst>
                            <p:childTnLst>
                              <p:par>
                                <p:cTn id="57" presetID="31"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 calcmode="lin" valueType="num">
                                      <p:cBhvr>
                                        <p:cTn id="61" dur="500" fill="hold"/>
                                        <p:tgtEl>
                                          <p:spTgt spid="25"/>
                                        </p:tgtEl>
                                        <p:attrNameLst>
                                          <p:attrName>style.rotation</p:attrName>
                                        </p:attrNameLst>
                                      </p:cBhvr>
                                      <p:tavLst>
                                        <p:tav tm="0">
                                          <p:val>
                                            <p:fltVal val="90"/>
                                          </p:val>
                                        </p:tav>
                                        <p:tav tm="100000">
                                          <p:val>
                                            <p:fltVal val="0"/>
                                          </p:val>
                                        </p:tav>
                                      </p:tavLst>
                                    </p:anim>
                                    <p:animEffect transition="in" filter="fade">
                                      <p:cBhvr>
                                        <p:cTn id="62" dur="500"/>
                                        <p:tgtEl>
                                          <p:spTgt spid="25"/>
                                        </p:tgtEl>
                                      </p:cBhvr>
                                    </p:animEffect>
                                  </p:childTnLst>
                                </p:cTn>
                              </p:par>
                            </p:childTnLst>
                          </p:cTn>
                        </p:par>
                        <p:par>
                          <p:cTn id="63" fill="hold">
                            <p:stCondLst>
                              <p:cond delay="5900"/>
                            </p:stCondLst>
                            <p:childTnLst>
                              <p:par>
                                <p:cTn id="64" presetID="22" presetClass="entr" presetSubtype="2"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right)">
                                      <p:cBhvr>
                                        <p:cTn id="66" dur="500"/>
                                        <p:tgtEl>
                                          <p:spTgt spid="43"/>
                                        </p:tgtEl>
                                      </p:cBhvr>
                                    </p:animEffect>
                                  </p:childTnLst>
                                </p:cTn>
                              </p:par>
                            </p:childTnLst>
                          </p:cTn>
                        </p:par>
                        <p:par>
                          <p:cTn id="67" fill="hold">
                            <p:stCondLst>
                              <p:cond delay="6400"/>
                            </p:stCondLst>
                            <p:childTnLst>
                              <p:par>
                                <p:cTn id="68" presetID="31" presetClass="entr" presetSubtype="0"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ppt_w</p:attrName>
                                        </p:attrNameLst>
                                      </p:cBhvr>
                                      <p:tavLst>
                                        <p:tav tm="0">
                                          <p:val>
                                            <p:fltVal val="0"/>
                                          </p:val>
                                        </p:tav>
                                        <p:tav tm="100000">
                                          <p:val>
                                            <p:strVal val="#ppt_w"/>
                                          </p:val>
                                        </p:tav>
                                      </p:tavLst>
                                    </p:anim>
                                    <p:anim calcmode="lin" valueType="num">
                                      <p:cBhvr>
                                        <p:cTn id="71" dur="500" fill="hold"/>
                                        <p:tgtEl>
                                          <p:spTgt spid="21"/>
                                        </p:tgtEl>
                                        <p:attrNameLst>
                                          <p:attrName>ppt_h</p:attrName>
                                        </p:attrNameLst>
                                      </p:cBhvr>
                                      <p:tavLst>
                                        <p:tav tm="0">
                                          <p:val>
                                            <p:fltVal val="0"/>
                                          </p:val>
                                        </p:tav>
                                        <p:tav tm="100000">
                                          <p:val>
                                            <p:strVal val="#ppt_h"/>
                                          </p:val>
                                        </p:tav>
                                      </p:tavLst>
                                    </p:anim>
                                    <p:anim calcmode="lin" valueType="num">
                                      <p:cBhvr>
                                        <p:cTn id="72" dur="500" fill="hold"/>
                                        <p:tgtEl>
                                          <p:spTgt spid="21"/>
                                        </p:tgtEl>
                                        <p:attrNameLst>
                                          <p:attrName>style.rotation</p:attrName>
                                        </p:attrNameLst>
                                      </p:cBhvr>
                                      <p:tavLst>
                                        <p:tav tm="0">
                                          <p:val>
                                            <p:fltVal val="90"/>
                                          </p:val>
                                        </p:tav>
                                        <p:tav tm="100000">
                                          <p:val>
                                            <p:fltVal val="0"/>
                                          </p:val>
                                        </p:tav>
                                      </p:tavLst>
                                    </p:anim>
                                    <p:animEffect transition="in" filter="fade">
                                      <p:cBhvr>
                                        <p:cTn id="73" dur="500"/>
                                        <p:tgtEl>
                                          <p:spTgt spid="21"/>
                                        </p:tgtEl>
                                      </p:cBhvr>
                                    </p:animEffect>
                                  </p:childTnLst>
                                </p:cTn>
                              </p:par>
                            </p:childTnLst>
                          </p:cTn>
                        </p:par>
                        <p:par>
                          <p:cTn id="74" fill="hold">
                            <p:stCondLst>
                              <p:cond delay="6900"/>
                            </p:stCondLst>
                            <p:childTnLst>
                              <p:par>
                                <p:cTn id="75" presetID="22" presetClass="entr" presetSubtype="2" fill="hold" grpId="0" nodeType="after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wipe(right)">
                                      <p:cBhvr>
                                        <p:cTn id="77" dur="500"/>
                                        <p:tgtEl>
                                          <p:spTgt spid="56"/>
                                        </p:tgtEl>
                                      </p:cBhvr>
                                    </p:animEffect>
                                  </p:childTnLst>
                                </p:cTn>
                              </p:par>
                            </p:childTnLst>
                          </p:cTn>
                        </p:par>
                        <p:par>
                          <p:cTn id="78" fill="hold">
                            <p:stCondLst>
                              <p:cond delay="7400"/>
                            </p:stCondLst>
                            <p:childTnLst>
                              <p:par>
                                <p:cTn id="79" presetID="31" presetClass="entr" presetSubtype="0"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p:cTn id="81" dur="500" fill="hold"/>
                                        <p:tgtEl>
                                          <p:spTgt spid="29"/>
                                        </p:tgtEl>
                                        <p:attrNameLst>
                                          <p:attrName>ppt_w</p:attrName>
                                        </p:attrNameLst>
                                      </p:cBhvr>
                                      <p:tavLst>
                                        <p:tav tm="0">
                                          <p:val>
                                            <p:fltVal val="0"/>
                                          </p:val>
                                        </p:tav>
                                        <p:tav tm="100000">
                                          <p:val>
                                            <p:strVal val="#ppt_w"/>
                                          </p:val>
                                        </p:tav>
                                      </p:tavLst>
                                    </p:anim>
                                    <p:anim calcmode="lin" valueType="num">
                                      <p:cBhvr>
                                        <p:cTn id="82" dur="500" fill="hold"/>
                                        <p:tgtEl>
                                          <p:spTgt spid="29"/>
                                        </p:tgtEl>
                                        <p:attrNameLst>
                                          <p:attrName>ppt_h</p:attrName>
                                        </p:attrNameLst>
                                      </p:cBhvr>
                                      <p:tavLst>
                                        <p:tav tm="0">
                                          <p:val>
                                            <p:fltVal val="0"/>
                                          </p:val>
                                        </p:tav>
                                        <p:tav tm="100000">
                                          <p:val>
                                            <p:strVal val="#ppt_h"/>
                                          </p:val>
                                        </p:tav>
                                      </p:tavLst>
                                    </p:anim>
                                    <p:anim calcmode="lin" valueType="num">
                                      <p:cBhvr>
                                        <p:cTn id="83" dur="500" fill="hold"/>
                                        <p:tgtEl>
                                          <p:spTgt spid="29"/>
                                        </p:tgtEl>
                                        <p:attrNameLst>
                                          <p:attrName>style.rotation</p:attrName>
                                        </p:attrNameLst>
                                      </p:cBhvr>
                                      <p:tavLst>
                                        <p:tav tm="0">
                                          <p:val>
                                            <p:fltVal val="90"/>
                                          </p:val>
                                        </p:tav>
                                        <p:tav tm="100000">
                                          <p:val>
                                            <p:fltVal val="0"/>
                                          </p:val>
                                        </p:tav>
                                      </p:tavLst>
                                    </p:anim>
                                    <p:animEffect transition="in" filter="fade">
                                      <p:cBhvr>
                                        <p:cTn id="84" dur="500"/>
                                        <p:tgtEl>
                                          <p:spTgt spid="29"/>
                                        </p:tgtEl>
                                      </p:cBhvr>
                                    </p:animEffect>
                                  </p:childTnLst>
                                </p:cTn>
                              </p:par>
                            </p:childTnLst>
                          </p:cTn>
                        </p:par>
                        <p:par>
                          <p:cTn id="85" fill="hold">
                            <p:stCondLst>
                              <p:cond delay="7900"/>
                            </p:stCondLst>
                            <p:childTnLst>
                              <p:par>
                                <p:cTn id="86" presetID="22" presetClass="entr" presetSubtype="2" fill="hold" grpId="0" nodeType="after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right)">
                                      <p:cBhvr>
                                        <p:cTn id="88" dur="500"/>
                                        <p:tgtEl>
                                          <p:spTgt spid="58"/>
                                        </p:tgtEl>
                                      </p:cBhvr>
                                    </p:animEffect>
                                  </p:childTnLst>
                                </p:cTn>
                              </p:par>
                            </p:childTnLst>
                          </p:cTn>
                        </p:par>
                        <p:par>
                          <p:cTn id="89" fill="hold">
                            <p:stCondLst>
                              <p:cond delay="8400"/>
                            </p:stCondLst>
                            <p:childTnLst>
                              <p:par>
                                <p:cTn id="90" presetID="31" presetClass="entr" presetSubtype="0"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 calcmode="lin" valueType="num">
                                      <p:cBhvr>
                                        <p:cTn id="92" dur="500" fill="hold"/>
                                        <p:tgtEl>
                                          <p:spTgt spid="8"/>
                                        </p:tgtEl>
                                        <p:attrNameLst>
                                          <p:attrName>ppt_w</p:attrName>
                                        </p:attrNameLst>
                                      </p:cBhvr>
                                      <p:tavLst>
                                        <p:tav tm="0">
                                          <p:val>
                                            <p:fltVal val="0"/>
                                          </p:val>
                                        </p:tav>
                                        <p:tav tm="100000">
                                          <p:val>
                                            <p:strVal val="#ppt_w"/>
                                          </p:val>
                                        </p:tav>
                                      </p:tavLst>
                                    </p:anim>
                                    <p:anim calcmode="lin" valueType="num">
                                      <p:cBhvr>
                                        <p:cTn id="93" dur="500" fill="hold"/>
                                        <p:tgtEl>
                                          <p:spTgt spid="8"/>
                                        </p:tgtEl>
                                        <p:attrNameLst>
                                          <p:attrName>ppt_h</p:attrName>
                                        </p:attrNameLst>
                                      </p:cBhvr>
                                      <p:tavLst>
                                        <p:tav tm="0">
                                          <p:val>
                                            <p:fltVal val="0"/>
                                          </p:val>
                                        </p:tav>
                                        <p:tav tm="100000">
                                          <p:val>
                                            <p:strVal val="#ppt_h"/>
                                          </p:val>
                                        </p:tav>
                                      </p:tavLst>
                                    </p:anim>
                                    <p:anim calcmode="lin" valueType="num">
                                      <p:cBhvr>
                                        <p:cTn id="94" dur="500" fill="hold"/>
                                        <p:tgtEl>
                                          <p:spTgt spid="8"/>
                                        </p:tgtEl>
                                        <p:attrNameLst>
                                          <p:attrName>style.rotation</p:attrName>
                                        </p:attrNameLst>
                                      </p:cBhvr>
                                      <p:tavLst>
                                        <p:tav tm="0">
                                          <p:val>
                                            <p:fltVal val="90"/>
                                          </p:val>
                                        </p:tav>
                                        <p:tav tm="100000">
                                          <p:val>
                                            <p:fltVal val="0"/>
                                          </p:val>
                                        </p:tav>
                                      </p:tavLst>
                                    </p:anim>
                                    <p:animEffect transition="in" filter="fade">
                                      <p:cBhvr>
                                        <p:cTn id="95" dur="500"/>
                                        <p:tgtEl>
                                          <p:spTgt spid="8"/>
                                        </p:tgtEl>
                                      </p:cBhvr>
                                    </p:animEffect>
                                  </p:childTnLst>
                                </p:cTn>
                              </p:par>
                            </p:childTnLst>
                          </p:cTn>
                        </p:par>
                        <p:par>
                          <p:cTn id="96" fill="hold">
                            <p:stCondLst>
                              <p:cond delay="8900"/>
                            </p:stCondLst>
                            <p:childTnLst>
                              <p:par>
                                <p:cTn id="97" presetID="18" presetClass="entr" presetSubtype="12"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strips(downLeft)">
                                      <p:cBhvr>
                                        <p:cTn id="99" dur="500"/>
                                        <p:tgtEl>
                                          <p:spTgt spid="64"/>
                                        </p:tgtEl>
                                      </p:cBhvr>
                                    </p:animEffect>
                                  </p:childTnLst>
                                </p:cTn>
                              </p:par>
                            </p:childTnLst>
                          </p:cTn>
                        </p:par>
                        <p:par>
                          <p:cTn id="100" fill="hold">
                            <p:stCondLst>
                              <p:cond delay="9400"/>
                            </p:stCondLst>
                            <p:childTnLst>
                              <p:par>
                                <p:cTn id="101" presetID="41" presetClass="entr" presetSubtype="0" fill="hold" grpId="0" nodeType="afterEffect">
                                  <p:stCondLst>
                                    <p:cond delay="0"/>
                                  </p:stCondLst>
                                  <p:iterate type="lt">
                                    <p:tmPct val="10000"/>
                                  </p:iterate>
                                  <p:childTnLst>
                                    <p:set>
                                      <p:cBhvr>
                                        <p:cTn id="102" dur="1" fill="hold">
                                          <p:stCondLst>
                                            <p:cond delay="0"/>
                                          </p:stCondLst>
                                        </p:cTn>
                                        <p:tgtEl>
                                          <p:spTgt spid="53"/>
                                        </p:tgtEl>
                                        <p:attrNameLst>
                                          <p:attrName>style.visibility</p:attrName>
                                        </p:attrNameLst>
                                      </p:cBhvr>
                                      <p:to>
                                        <p:strVal val="visible"/>
                                      </p:to>
                                    </p:set>
                                    <p:anim calcmode="lin" valueType="num">
                                      <p:cBhvr>
                                        <p:cTn id="103"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53"/>
                                        </p:tgtEl>
                                        <p:attrNameLst>
                                          <p:attrName>ppt_y</p:attrName>
                                        </p:attrNameLst>
                                      </p:cBhvr>
                                      <p:tavLst>
                                        <p:tav tm="0">
                                          <p:val>
                                            <p:strVal val="#ppt_y"/>
                                          </p:val>
                                        </p:tav>
                                        <p:tav tm="100000">
                                          <p:val>
                                            <p:strVal val="#ppt_y"/>
                                          </p:val>
                                        </p:tav>
                                      </p:tavLst>
                                    </p:anim>
                                    <p:anim calcmode="lin" valueType="num">
                                      <p:cBhvr>
                                        <p:cTn id="105"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53"/>
                                        </p:tgtEl>
                                      </p:cBhvr>
                                    </p:animEffect>
                                  </p:childTnLst>
                                </p:cTn>
                              </p:par>
                            </p:childTnLst>
                          </p:cTn>
                        </p:par>
                        <p:par>
                          <p:cTn id="108" fill="hold">
                            <p:stCondLst>
                              <p:cond delay="10249"/>
                            </p:stCondLst>
                            <p:childTnLst>
                              <p:par>
                                <p:cTn id="109" presetID="22" presetClass="entr" presetSubtype="1" fill="hold" grpId="0" nodeType="after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wipe(up)">
                                      <p:cBhvr>
                                        <p:cTn id="111" dur="500"/>
                                        <p:tgtEl>
                                          <p:spTgt spid="10"/>
                                        </p:tgtEl>
                                      </p:cBhvr>
                                    </p:animEffect>
                                  </p:childTnLst>
                                </p:cTn>
                              </p:par>
                            </p:childTnLst>
                          </p:cTn>
                        </p:par>
                        <p:par>
                          <p:cTn id="112" fill="hold">
                            <p:stCondLst>
                              <p:cond delay="10749"/>
                            </p:stCondLst>
                            <p:childTnLst>
                              <p:par>
                                <p:cTn id="113" presetID="31" presetClass="entr" presetSubtype="0" fill="hold" grpId="0" nodeType="afterEffect">
                                  <p:stCondLst>
                                    <p:cond delay="0"/>
                                  </p:stCondLst>
                                  <p:childTnLst>
                                    <p:set>
                                      <p:cBhvr>
                                        <p:cTn id="114" dur="1" fill="hold">
                                          <p:stCondLst>
                                            <p:cond delay="0"/>
                                          </p:stCondLst>
                                        </p:cTn>
                                        <p:tgtEl>
                                          <p:spTgt spid="20"/>
                                        </p:tgtEl>
                                        <p:attrNameLst>
                                          <p:attrName>style.visibility</p:attrName>
                                        </p:attrNameLst>
                                      </p:cBhvr>
                                      <p:to>
                                        <p:strVal val="visible"/>
                                      </p:to>
                                    </p:set>
                                    <p:anim calcmode="lin" valueType="num">
                                      <p:cBhvr>
                                        <p:cTn id="115" dur="500" fill="hold"/>
                                        <p:tgtEl>
                                          <p:spTgt spid="20"/>
                                        </p:tgtEl>
                                        <p:attrNameLst>
                                          <p:attrName>ppt_w</p:attrName>
                                        </p:attrNameLst>
                                      </p:cBhvr>
                                      <p:tavLst>
                                        <p:tav tm="0">
                                          <p:val>
                                            <p:fltVal val="0"/>
                                          </p:val>
                                        </p:tav>
                                        <p:tav tm="100000">
                                          <p:val>
                                            <p:strVal val="#ppt_w"/>
                                          </p:val>
                                        </p:tav>
                                      </p:tavLst>
                                    </p:anim>
                                    <p:anim calcmode="lin" valueType="num">
                                      <p:cBhvr>
                                        <p:cTn id="116" dur="500" fill="hold"/>
                                        <p:tgtEl>
                                          <p:spTgt spid="20"/>
                                        </p:tgtEl>
                                        <p:attrNameLst>
                                          <p:attrName>ppt_h</p:attrName>
                                        </p:attrNameLst>
                                      </p:cBhvr>
                                      <p:tavLst>
                                        <p:tav tm="0">
                                          <p:val>
                                            <p:fltVal val="0"/>
                                          </p:val>
                                        </p:tav>
                                        <p:tav tm="100000">
                                          <p:val>
                                            <p:strVal val="#ppt_h"/>
                                          </p:val>
                                        </p:tav>
                                      </p:tavLst>
                                    </p:anim>
                                    <p:anim calcmode="lin" valueType="num">
                                      <p:cBhvr>
                                        <p:cTn id="117" dur="500" fill="hold"/>
                                        <p:tgtEl>
                                          <p:spTgt spid="20"/>
                                        </p:tgtEl>
                                        <p:attrNameLst>
                                          <p:attrName>style.rotation</p:attrName>
                                        </p:attrNameLst>
                                      </p:cBhvr>
                                      <p:tavLst>
                                        <p:tav tm="0">
                                          <p:val>
                                            <p:fltVal val="90"/>
                                          </p:val>
                                        </p:tav>
                                        <p:tav tm="100000">
                                          <p:val>
                                            <p:fltVal val="0"/>
                                          </p:val>
                                        </p:tav>
                                      </p:tavLst>
                                    </p:anim>
                                    <p:animEffect transition="in" filter="fade">
                                      <p:cBhvr>
                                        <p:cTn id="118" dur="500"/>
                                        <p:tgtEl>
                                          <p:spTgt spid="20"/>
                                        </p:tgtEl>
                                      </p:cBhvr>
                                    </p:animEffect>
                                  </p:childTnLst>
                                </p:cTn>
                              </p:par>
                            </p:childTnLst>
                          </p:cTn>
                        </p:par>
                        <p:par>
                          <p:cTn id="119" fill="hold">
                            <p:stCondLst>
                              <p:cond delay="11249"/>
                            </p:stCondLst>
                            <p:childTnLst>
                              <p:par>
                                <p:cTn id="120" presetID="22" presetClass="entr" presetSubtype="8" fill="hold" grpId="0" nodeType="afterEffect">
                                  <p:stCondLst>
                                    <p:cond delay="0"/>
                                  </p:stCondLst>
                                  <p:childTnLst>
                                    <p:set>
                                      <p:cBhvr>
                                        <p:cTn id="121" dur="1" fill="hold">
                                          <p:stCondLst>
                                            <p:cond delay="0"/>
                                          </p:stCondLst>
                                        </p:cTn>
                                        <p:tgtEl>
                                          <p:spTgt spid="47"/>
                                        </p:tgtEl>
                                        <p:attrNameLst>
                                          <p:attrName>style.visibility</p:attrName>
                                        </p:attrNameLst>
                                      </p:cBhvr>
                                      <p:to>
                                        <p:strVal val="visible"/>
                                      </p:to>
                                    </p:set>
                                    <p:animEffect transition="in" filter="wipe(left)">
                                      <p:cBhvr>
                                        <p:cTn id="122" dur="500"/>
                                        <p:tgtEl>
                                          <p:spTgt spid="47"/>
                                        </p:tgtEl>
                                      </p:cBhvr>
                                    </p:animEffect>
                                  </p:childTnLst>
                                </p:cTn>
                              </p:par>
                            </p:childTnLst>
                          </p:cTn>
                        </p:par>
                        <p:par>
                          <p:cTn id="123" fill="hold">
                            <p:stCondLst>
                              <p:cond delay="11749"/>
                            </p:stCondLst>
                            <p:childTnLst>
                              <p:par>
                                <p:cTn id="124" presetID="2" presetClass="entr" presetSubtype="2" fill="hold" grpId="0" nodeType="afterEffect">
                                  <p:stCondLst>
                                    <p:cond delay="0"/>
                                  </p:stCondLst>
                                  <p:childTnLst>
                                    <p:set>
                                      <p:cBhvr>
                                        <p:cTn id="125" dur="1" fill="hold">
                                          <p:stCondLst>
                                            <p:cond delay="0"/>
                                          </p:stCondLst>
                                        </p:cTn>
                                        <p:tgtEl>
                                          <p:spTgt spid="6"/>
                                        </p:tgtEl>
                                        <p:attrNameLst>
                                          <p:attrName>style.visibility</p:attrName>
                                        </p:attrNameLst>
                                      </p:cBhvr>
                                      <p:to>
                                        <p:strVal val="visible"/>
                                      </p:to>
                                    </p:set>
                                    <p:anim calcmode="lin" valueType="num">
                                      <p:cBhvr additive="base">
                                        <p:cTn id="126" dur="500" fill="hold"/>
                                        <p:tgtEl>
                                          <p:spTgt spid="6"/>
                                        </p:tgtEl>
                                        <p:attrNameLst>
                                          <p:attrName>ppt_x</p:attrName>
                                        </p:attrNameLst>
                                      </p:cBhvr>
                                      <p:tavLst>
                                        <p:tav tm="0">
                                          <p:val>
                                            <p:strVal val="1+#ppt_w/2"/>
                                          </p:val>
                                        </p:tav>
                                        <p:tav tm="100000">
                                          <p:val>
                                            <p:strVal val="#ppt_x"/>
                                          </p:val>
                                        </p:tav>
                                      </p:tavLst>
                                    </p:anim>
                                    <p:anim calcmode="lin" valueType="num">
                                      <p:cBhvr additive="base">
                                        <p:cTn id="127" dur="500" fill="hold"/>
                                        <p:tgtEl>
                                          <p:spTgt spid="6"/>
                                        </p:tgtEl>
                                        <p:attrNameLst>
                                          <p:attrName>ppt_y</p:attrName>
                                        </p:attrNameLst>
                                      </p:cBhvr>
                                      <p:tavLst>
                                        <p:tav tm="0">
                                          <p:val>
                                            <p:strVal val="#ppt_y"/>
                                          </p:val>
                                        </p:tav>
                                        <p:tav tm="100000">
                                          <p:val>
                                            <p:strVal val="#ppt_y"/>
                                          </p:val>
                                        </p:tav>
                                      </p:tavLst>
                                    </p:anim>
                                  </p:childTnLst>
                                </p:cTn>
                              </p:par>
                            </p:childTnLst>
                          </p:cTn>
                        </p:par>
                        <p:par>
                          <p:cTn id="128" fill="hold">
                            <p:stCondLst>
                              <p:cond delay="12249"/>
                            </p:stCondLst>
                            <p:childTnLst>
                              <p:par>
                                <p:cTn id="129" presetID="31" presetClass="entr" presetSubtype="0" fill="hold" grpId="0" nodeType="afterEffect">
                                  <p:stCondLst>
                                    <p:cond delay="0"/>
                                  </p:stCondLst>
                                  <p:childTnLst>
                                    <p:set>
                                      <p:cBhvr>
                                        <p:cTn id="130" dur="1" fill="hold">
                                          <p:stCondLst>
                                            <p:cond delay="0"/>
                                          </p:stCondLst>
                                        </p:cTn>
                                        <p:tgtEl>
                                          <p:spTgt spid="30"/>
                                        </p:tgtEl>
                                        <p:attrNameLst>
                                          <p:attrName>style.visibility</p:attrName>
                                        </p:attrNameLst>
                                      </p:cBhvr>
                                      <p:to>
                                        <p:strVal val="visible"/>
                                      </p:to>
                                    </p:set>
                                    <p:anim calcmode="lin" valueType="num">
                                      <p:cBhvr>
                                        <p:cTn id="131" dur="500" fill="hold"/>
                                        <p:tgtEl>
                                          <p:spTgt spid="30"/>
                                        </p:tgtEl>
                                        <p:attrNameLst>
                                          <p:attrName>ppt_w</p:attrName>
                                        </p:attrNameLst>
                                      </p:cBhvr>
                                      <p:tavLst>
                                        <p:tav tm="0">
                                          <p:val>
                                            <p:fltVal val="0"/>
                                          </p:val>
                                        </p:tav>
                                        <p:tav tm="100000">
                                          <p:val>
                                            <p:strVal val="#ppt_w"/>
                                          </p:val>
                                        </p:tav>
                                      </p:tavLst>
                                    </p:anim>
                                    <p:anim calcmode="lin" valueType="num">
                                      <p:cBhvr>
                                        <p:cTn id="132" dur="500" fill="hold"/>
                                        <p:tgtEl>
                                          <p:spTgt spid="30"/>
                                        </p:tgtEl>
                                        <p:attrNameLst>
                                          <p:attrName>ppt_h</p:attrName>
                                        </p:attrNameLst>
                                      </p:cBhvr>
                                      <p:tavLst>
                                        <p:tav tm="0">
                                          <p:val>
                                            <p:fltVal val="0"/>
                                          </p:val>
                                        </p:tav>
                                        <p:tav tm="100000">
                                          <p:val>
                                            <p:strVal val="#ppt_h"/>
                                          </p:val>
                                        </p:tav>
                                      </p:tavLst>
                                    </p:anim>
                                    <p:anim calcmode="lin" valueType="num">
                                      <p:cBhvr>
                                        <p:cTn id="133" dur="500" fill="hold"/>
                                        <p:tgtEl>
                                          <p:spTgt spid="30"/>
                                        </p:tgtEl>
                                        <p:attrNameLst>
                                          <p:attrName>style.rotation</p:attrName>
                                        </p:attrNameLst>
                                      </p:cBhvr>
                                      <p:tavLst>
                                        <p:tav tm="0">
                                          <p:val>
                                            <p:fltVal val="90"/>
                                          </p:val>
                                        </p:tav>
                                        <p:tav tm="100000">
                                          <p:val>
                                            <p:fltVal val="0"/>
                                          </p:val>
                                        </p:tav>
                                      </p:tavLst>
                                    </p:anim>
                                    <p:animEffect transition="in" filter="fade">
                                      <p:cBhvr>
                                        <p:cTn id="134" dur="500"/>
                                        <p:tgtEl>
                                          <p:spTgt spid="30"/>
                                        </p:tgtEl>
                                      </p:cBhvr>
                                    </p:animEffect>
                                  </p:childTnLst>
                                </p:cTn>
                              </p:par>
                            </p:childTnLst>
                          </p:cTn>
                        </p:par>
                        <p:par>
                          <p:cTn id="135" fill="hold">
                            <p:stCondLst>
                              <p:cond delay="12749"/>
                            </p:stCondLst>
                            <p:childTnLst>
                              <p:par>
                                <p:cTn id="136" presetID="22" presetClass="entr" presetSubtype="8" fill="hold" grpId="0" nodeType="afterEffect">
                                  <p:stCondLst>
                                    <p:cond delay="0"/>
                                  </p:stCondLst>
                                  <p:childTnLst>
                                    <p:set>
                                      <p:cBhvr>
                                        <p:cTn id="137" dur="1" fill="hold">
                                          <p:stCondLst>
                                            <p:cond delay="0"/>
                                          </p:stCondLst>
                                        </p:cTn>
                                        <p:tgtEl>
                                          <p:spTgt spid="49"/>
                                        </p:tgtEl>
                                        <p:attrNameLst>
                                          <p:attrName>style.visibility</p:attrName>
                                        </p:attrNameLst>
                                      </p:cBhvr>
                                      <p:to>
                                        <p:strVal val="visible"/>
                                      </p:to>
                                    </p:set>
                                    <p:animEffect transition="in" filter="wipe(left)">
                                      <p:cBhvr>
                                        <p:cTn id="138" dur="500"/>
                                        <p:tgtEl>
                                          <p:spTgt spid="49"/>
                                        </p:tgtEl>
                                      </p:cBhvr>
                                    </p:animEffect>
                                  </p:childTnLst>
                                </p:cTn>
                              </p:par>
                            </p:childTnLst>
                          </p:cTn>
                        </p:par>
                        <p:par>
                          <p:cTn id="139" fill="hold">
                            <p:stCondLst>
                              <p:cond delay="13249"/>
                            </p:stCondLst>
                            <p:childTnLst>
                              <p:par>
                                <p:cTn id="140" presetID="2" presetClass="entr" presetSubtype="2" fill="hold" grpId="0" nodeType="afterEffect">
                                  <p:stCondLst>
                                    <p:cond delay="0"/>
                                  </p:stCondLst>
                                  <p:childTnLst>
                                    <p:set>
                                      <p:cBhvr>
                                        <p:cTn id="141" dur="1" fill="hold">
                                          <p:stCondLst>
                                            <p:cond delay="0"/>
                                          </p:stCondLst>
                                        </p:cTn>
                                        <p:tgtEl>
                                          <p:spTgt spid="9"/>
                                        </p:tgtEl>
                                        <p:attrNameLst>
                                          <p:attrName>style.visibility</p:attrName>
                                        </p:attrNameLst>
                                      </p:cBhvr>
                                      <p:to>
                                        <p:strVal val="visible"/>
                                      </p:to>
                                    </p:set>
                                    <p:anim calcmode="lin" valueType="num">
                                      <p:cBhvr additive="base">
                                        <p:cTn id="142" dur="500" fill="hold"/>
                                        <p:tgtEl>
                                          <p:spTgt spid="9"/>
                                        </p:tgtEl>
                                        <p:attrNameLst>
                                          <p:attrName>ppt_x</p:attrName>
                                        </p:attrNameLst>
                                      </p:cBhvr>
                                      <p:tavLst>
                                        <p:tav tm="0">
                                          <p:val>
                                            <p:strVal val="1+#ppt_w/2"/>
                                          </p:val>
                                        </p:tav>
                                        <p:tav tm="100000">
                                          <p:val>
                                            <p:strVal val="#ppt_x"/>
                                          </p:val>
                                        </p:tav>
                                      </p:tavLst>
                                    </p:anim>
                                    <p:anim calcmode="lin" valueType="num">
                                      <p:cBhvr additive="base">
                                        <p:cTn id="14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animBg="1"/>
      <p:bldP spid="8" grpId="0" animBg="1"/>
      <p:bldP spid="14" grpId="0" animBg="1"/>
      <p:bldP spid="10" grpId="0" animBg="1"/>
      <p:bldP spid="17" grpId="0" animBg="1"/>
      <p:bldP spid="20" grpId="0" animBg="1"/>
      <p:bldP spid="21" grpId="0" animBg="1"/>
      <p:bldP spid="25" grpId="0" animBg="1"/>
      <p:bldP spid="29" grpId="0" animBg="1"/>
      <p:bldP spid="30" grpId="0" animBg="1"/>
      <p:bldP spid="41" grpId="0"/>
      <p:bldP spid="43" grpId="0"/>
      <p:bldP spid="47" grpId="0"/>
      <p:bldP spid="49" grpId="0"/>
      <p:bldP spid="2" grpId="0"/>
      <p:bldP spid="3" grpId="0"/>
      <p:bldP spid="53" grpId="0"/>
      <p:bldP spid="56" grpId="0"/>
      <p:bldP spid="58" grpId="0"/>
      <p:bldP spid="6" grpId="0"/>
      <p:bldP spid="9" grpId="0"/>
      <p:bldP spid="61" grpId="0" animBg="1"/>
      <p:bldP spid="6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7170692"/>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792955" y="19049"/>
            <a:ext cx="8379995" cy="3788603"/>
          </a:xfrm>
          <a:prstGeom prst="rect">
            <a:avLst/>
          </a:prstGeom>
        </p:spPr>
      </p:pic>
      <p:sp>
        <p:nvSpPr>
          <p:cNvPr id="5" name="文本框 4"/>
          <p:cNvSpPr txBox="1"/>
          <p:nvPr/>
        </p:nvSpPr>
        <p:spPr>
          <a:xfrm>
            <a:off x="3362683" y="1243519"/>
            <a:ext cx="1653017" cy="1819537"/>
          </a:xfrm>
          <a:prstGeom prst="rect">
            <a:avLst/>
          </a:prstGeom>
          <a:noFill/>
        </p:spPr>
        <p:txBody>
          <a:bodyPr wrap="none" rtlCol="0">
            <a:spAutoFit/>
          </a:bodyPr>
          <a:lstStyle/>
          <a:p>
            <a:pPr>
              <a:lnSpc>
                <a:spcPct val="120000"/>
              </a:lnSpc>
            </a:pPr>
            <a:r>
              <a:rPr lang="en-US" altLang="zh-CN" sz="10300" b="1" dirty="0">
                <a:solidFill>
                  <a:schemeClr val="accent6">
                    <a:lumMod val="75000"/>
                  </a:schemeClr>
                </a:solidFill>
                <a:cs typeface="+mn-ea"/>
                <a:sym typeface="+mn-lt"/>
              </a:rPr>
              <a:t>03</a:t>
            </a:r>
            <a:endParaRPr lang="zh-CN" altLang="en-US" sz="10300" b="1" dirty="0">
              <a:solidFill>
                <a:schemeClr val="accent6">
                  <a:lumMod val="75000"/>
                </a:schemeClr>
              </a:solidFill>
              <a:cs typeface="+mn-ea"/>
              <a:sym typeface="+mn-lt"/>
            </a:endParaRPr>
          </a:p>
        </p:txBody>
      </p:sp>
      <p:sp>
        <p:nvSpPr>
          <p:cNvPr id="2" name="标题 1"/>
          <p:cNvSpPr>
            <a:spLocks noGrp="1"/>
          </p:cNvSpPr>
          <p:nvPr>
            <p:ph type="title"/>
          </p:nvPr>
        </p:nvSpPr>
        <p:spPr>
          <a:xfrm>
            <a:off x="4321999" y="2688638"/>
            <a:ext cx="5248275" cy="906462"/>
          </a:xfrm>
          <a:solidFill>
            <a:schemeClr val="accent6">
              <a:lumMod val="75000"/>
            </a:schemeClr>
          </a:solidFill>
        </p:spPr>
        <p:txBody>
          <a:bodyPr anchor="ctr">
            <a:normAutofit/>
          </a:bodyPr>
          <a:lstStyle/>
          <a:p>
            <a:pPr algn="ctr">
              <a:lnSpc>
                <a:spcPct val="120000"/>
              </a:lnSpc>
            </a:pPr>
            <a:r>
              <a:rPr lang="zh-CN" altLang="en-US" sz="3200" dirty="0">
                <a:solidFill>
                  <a:schemeClr val="bg1"/>
                </a:solidFill>
                <a:latin typeface="+mn-lt"/>
                <a:ea typeface="+mn-ea"/>
                <a:cs typeface="+mn-ea"/>
                <a:sym typeface="+mn-lt"/>
              </a:rPr>
              <a:t>常见穴位</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6631" y="-64009"/>
            <a:ext cx="4989586" cy="345339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7611" y="3982187"/>
            <a:ext cx="6901543" cy="255726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90"/>
                                          </p:val>
                                        </p:tav>
                                        <p:tav tm="100000">
                                          <p:val>
                                            <p:fltVal val="0"/>
                                          </p:val>
                                        </p:tav>
                                      </p:tavLst>
                                    </p:anim>
                                    <p:animEffect transition="in" filter="fade">
                                      <p:cBhvr>
                                        <p:cTn id="26" dur="500"/>
                                        <p:tgtEl>
                                          <p:spTgt spid="5"/>
                                        </p:tgtEl>
                                      </p:cBhvr>
                                    </p:animEffect>
                                  </p:childTnLst>
                                </p:cTn>
                              </p:par>
                            </p:childTnLst>
                          </p:cTn>
                        </p:par>
                        <p:par>
                          <p:cTn id="27" fill="hold">
                            <p:stCondLst>
                              <p:cond delay="2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
                                        </p:tgtEl>
                                        <p:attrNameLst>
                                          <p:attrName>ppt_y</p:attrName>
                                        </p:attrNameLst>
                                      </p:cBhvr>
                                      <p:tavLst>
                                        <p:tav tm="0">
                                          <p:val>
                                            <p:strVal val="#ppt_y"/>
                                          </p:val>
                                        </p:tav>
                                        <p:tav tm="100000">
                                          <p:val>
                                            <p:strVal val="#ppt_y"/>
                                          </p:val>
                                        </p:tav>
                                      </p:tavLst>
                                    </p:anim>
                                    <p:anim calcmode="lin" valueType="num">
                                      <p:cBhvr>
                                        <p:cTn id="3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一</a:t>
            </a:r>
            <a:r>
              <a:rPr lang="en-US" altLang="zh-CN" sz="2400" dirty="0">
                <a:solidFill>
                  <a:schemeClr val="bg1"/>
                </a:solidFill>
                <a:cs typeface="+mn-ea"/>
                <a:sym typeface="+mn-lt"/>
              </a:rPr>
              <a:t>】</a:t>
            </a:r>
            <a:r>
              <a:rPr lang="zh-CN" altLang="en-US" sz="2400" dirty="0">
                <a:solidFill>
                  <a:schemeClr val="bg1"/>
                </a:solidFill>
                <a:cs typeface="+mn-ea"/>
                <a:sym typeface="+mn-lt"/>
              </a:rPr>
              <a:t>头部常用穴位</a:t>
            </a:r>
          </a:p>
        </p:txBody>
      </p:sp>
      <p:pic>
        <p:nvPicPr>
          <p:cNvPr id="6" name="图片 5"/>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grpSp>
        <p:nvGrpSpPr>
          <p:cNvPr id="4" name="组合 3"/>
          <p:cNvGrpSpPr/>
          <p:nvPr/>
        </p:nvGrpSpPr>
        <p:grpSpPr>
          <a:xfrm>
            <a:off x="1240645" y="2131621"/>
            <a:ext cx="4374905" cy="4253138"/>
            <a:chOff x="1240645" y="2131621"/>
            <a:chExt cx="4374905" cy="4253138"/>
          </a:xfrm>
        </p:grpSpPr>
        <p:sp>
          <p:nvSpPr>
            <p:cNvPr id="10" name="文本框 9"/>
            <p:cNvSpPr txBox="1"/>
            <p:nvPr/>
          </p:nvSpPr>
          <p:spPr>
            <a:xfrm>
              <a:off x="2257320" y="2164356"/>
              <a:ext cx="3358230" cy="796436"/>
            </a:xfrm>
            <a:prstGeom prst="rect">
              <a:avLst/>
            </a:prstGeom>
            <a:solidFill>
              <a:schemeClr val="accent5"/>
            </a:solidFill>
          </p:spPr>
          <p:txBody>
            <a:bodyPr wrap="square">
              <a:spAutoFit/>
            </a:bodyPr>
            <a:lstStyle/>
            <a:p>
              <a:pPr>
                <a:lnSpc>
                  <a:spcPct val="150000"/>
                </a:lnSpc>
              </a:pPr>
              <a:r>
                <a:rPr lang="zh-CN" altLang="en-US" sz="1600" dirty="0">
                  <a:solidFill>
                    <a:schemeClr val="bg1"/>
                  </a:solidFill>
                  <a:cs typeface="+mn-ea"/>
                  <a:sym typeface="+mn-lt"/>
                </a:rPr>
                <a:t> 百会 头顶正中线与两耳尖连线色交  </a:t>
              </a:r>
              <a:endParaRPr lang="en-US" altLang="zh-CN" sz="1600" dirty="0">
                <a:solidFill>
                  <a:schemeClr val="bg1"/>
                </a:solidFill>
                <a:cs typeface="+mn-ea"/>
                <a:sym typeface="+mn-lt"/>
              </a:endParaRPr>
            </a:p>
            <a:p>
              <a:pPr>
                <a:lnSpc>
                  <a:spcPct val="150000"/>
                </a:lnSpc>
              </a:pPr>
              <a:r>
                <a:rPr lang="en-US" altLang="zh-CN" sz="1600" dirty="0">
                  <a:solidFill>
                    <a:schemeClr val="bg1"/>
                  </a:solidFill>
                  <a:cs typeface="+mn-ea"/>
                  <a:sym typeface="+mn-lt"/>
                </a:rPr>
                <a:t> </a:t>
              </a:r>
              <a:r>
                <a:rPr lang="zh-CN" altLang="en-US" sz="1600" dirty="0">
                  <a:solidFill>
                    <a:schemeClr val="bg1"/>
                  </a:solidFill>
                  <a:cs typeface="+mn-ea"/>
                  <a:sym typeface="+mn-lt"/>
                </a:rPr>
                <a:t>叉点处</a:t>
              </a:r>
              <a:r>
                <a:rPr lang="en-US" altLang="zh-CN" sz="1600" dirty="0">
                  <a:solidFill>
                    <a:schemeClr val="bg1"/>
                  </a:solidFill>
                  <a:cs typeface="+mn-ea"/>
                  <a:sym typeface="+mn-lt"/>
                </a:rPr>
                <a:t>,</a:t>
              </a:r>
              <a:r>
                <a:rPr lang="zh-CN" altLang="en-US" sz="1600" dirty="0">
                  <a:solidFill>
                    <a:schemeClr val="bg1"/>
                  </a:solidFill>
                  <a:cs typeface="+mn-ea"/>
                  <a:sym typeface="+mn-lt"/>
                </a:rPr>
                <a:t>距前发际</a:t>
              </a:r>
              <a:r>
                <a:rPr lang="en-US" altLang="zh-CN" sz="1600" dirty="0">
                  <a:solidFill>
                    <a:schemeClr val="bg1"/>
                  </a:solidFill>
                  <a:cs typeface="+mn-ea"/>
                  <a:sym typeface="+mn-lt"/>
                </a:rPr>
                <a:t>5</a:t>
              </a:r>
              <a:r>
                <a:rPr lang="zh-CN" altLang="en-US" sz="1600" dirty="0">
                  <a:solidFill>
                    <a:schemeClr val="bg1"/>
                  </a:solidFill>
                  <a:cs typeface="+mn-ea"/>
                  <a:sym typeface="+mn-lt"/>
                </a:rPr>
                <a:t>寸</a:t>
              </a:r>
              <a:endParaRPr lang="en-US" altLang="zh-CN" sz="1600" dirty="0">
                <a:solidFill>
                  <a:schemeClr val="bg1"/>
                </a:solidFill>
                <a:cs typeface="+mn-ea"/>
                <a:sym typeface="+mn-lt"/>
              </a:endParaRPr>
            </a:p>
          </p:txBody>
        </p:sp>
        <p:sp>
          <p:nvSpPr>
            <p:cNvPr id="69" name="任意多边形 68"/>
            <p:cNvSpPr/>
            <p:nvPr>
              <p:custDataLst>
                <p:tags r:id="rId5"/>
              </p:custDataLst>
            </p:nvPr>
          </p:nvSpPr>
          <p:spPr>
            <a:xfrm>
              <a:off x="1240645" y="213162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rgbClr val="5B9BD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dirty="0">
                <a:cs typeface="+mn-ea"/>
                <a:sym typeface="+mn-lt"/>
              </a:endParaRPr>
            </a:p>
          </p:txBody>
        </p:sp>
        <p:sp>
          <p:nvSpPr>
            <p:cNvPr id="72" name="任意多边形 71"/>
            <p:cNvSpPr/>
            <p:nvPr>
              <p:custDataLst>
                <p:tags r:id="rId6"/>
              </p:custDataLst>
            </p:nvPr>
          </p:nvSpPr>
          <p:spPr>
            <a:xfrm>
              <a:off x="1240645" y="291225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rgbClr val="70AD47"/>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75" name="任意多边形 74"/>
            <p:cNvSpPr/>
            <p:nvPr>
              <p:custDataLst>
                <p:tags r:id="rId7"/>
              </p:custDataLst>
            </p:nvPr>
          </p:nvSpPr>
          <p:spPr>
            <a:xfrm>
              <a:off x="1240645" y="3693084"/>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78" name="任意多边形 77"/>
            <p:cNvSpPr/>
            <p:nvPr>
              <p:custDataLst>
                <p:tags r:id="rId8"/>
              </p:custDataLst>
            </p:nvPr>
          </p:nvSpPr>
          <p:spPr>
            <a:xfrm>
              <a:off x="1240645" y="4474120"/>
              <a:ext cx="791777" cy="1167189"/>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6"/>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81" name="任意多边形 80"/>
            <p:cNvSpPr/>
            <p:nvPr>
              <p:custDataLst>
                <p:tags r:id="rId9"/>
              </p:custDataLst>
            </p:nvPr>
          </p:nvSpPr>
          <p:spPr>
            <a:xfrm>
              <a:off x="1240645" y="5255361"/>
              <a:ext cx="791777" cy="112939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22" name="文本框 21"/>
            <p:cNvSpPr txBox="1"/>
            <p:nvPr/>
          </p:nvSpPr>
          <p:spPr>
            <a:xfrm>
              <a:off x="2257320" y="3170053"/>
              <a:ext cx="3358230" cy="427105"/>
            </a:xfrm>
            <a:prstGeom prst="rect">
              <a:avLst/>
            </a:prstGeom>
            <a:solidFill>
              <a:schemeClr val="accent6"/>
            </a:solidFill>
          </p:spPr>
          <p:txBody>
            <a:bodyPr wrap="square">
              <a:spAutoFit/>
            </a:bodyPr>
            <a:lstStyle/>
            <a:p>
              <a:pPr>
                <a:lnSpc>
                  <a:spcPct val="150000"/>
                </a:lnSpc>
              </a:pPr>
              <a:r>
                <a:rPr lang="zh-CN" altLang="en-US" sz="1600" dirty="0">
                  <a:solidFill>
                    <a:schemeClr val="bg1"/>
                  </a:solidFill>
                  <a:cs typeface="+mn-ea"/>
                  <a:sym typeface="+mn-lt"/>
                </a:rPr>
                <a:t> 头维 入发际</a:t>
              </a:r>
              <a:r>
                <a:rPr lang="en-US" altLang="zh-CN" sz="1600" dirty="0">
                  <a:solidFill>
                    <a:schemeClr val="bg1"/>
                  </a:solidFill>
                  <a:cs typeface="+mn-ea"/>
                  <a:sym typeface="+mn-lt"/>
                </a:rPr>
                <a:t>0.5</a:t>
              </a:r>
              <a:r>
                <a:rPr lang="zh-CN" altLang="en-US" sz="1600" dirty="0">
                  <a:solidFill>
                    <a:schemeClr val="bg1"/>
                  </a:solidFill>
                  <a:cs typeface="+mn-ea"/>
                  <a:sym typeface="+mn-lt"/>
                </a:rPr>
                <a:t>寸</a:t>
              </a:r>
              <a:r>
                <a:rPr lang="en-US" altLang="zh-CN" sz="1600" dirty="0">
                  <a:solidFill>
                    <a:schemeClr val="bg1"/>
                  </a:solidFill>
                  <a:cs typeface="+mn-ea"/>
                  <a:sym typeface="+mn-lt"/>
                </a:rPr>
                <a:t>,</a:t>
              </a:r>
              <a:r>
                <a:rPr lang="zh-CN" altLang="en-US" sz="1600" dirty="0">
                  <a:solidFill>
                    <a:schemeClr val="bg1"/>
                  </a:solidFill>
                  <a:cs typeface="+mn-ea"/>
                  <a:sym typeface="+mn-lt"/>
                </a:rPr>
                <a:t>旁开中线</a:t>
              </a:r>
              <a:r>
                <a:rPr lang="en-US" altLang="zh-CN" sz="1600" dirty="0">
                  <a:solidFill>
                    <a:schemeClr val="bg1"/>
                  </a:solidFill>
                  <a:cs typeface="+mn-ea"/>
                  <a:sym typeface="+mn-lt"/>
                </a:rPr>
                <a:t>4.5</a:t>
              </a:r>
              <a:r>
                <a:rPr lang="zh-CN" altLang="en-US" sz="1600" dirty="0">
                  <a:solidFill>
                    <a:schemeClr val="bg1"/>
                  </a:solidFill>
                  <a:cs typeface="+mn-ea"/>
                  <a:sym typeface="+mn-lt"/>
                </a:rPr>
                <a:t>寸</a:t>
              </a:r>
            </a:p>
          </p:txBody>
        </p:sp>
        <p:sp>
          <p:nvSpPr>
            <p:cNvPr id="24" name="文本框 23"/>
            <p:cNvSpPr txBox="1"/>
            <p:nvPr/>
          </p:nvSpPr>
          <p:spPr>
            <a:xfrm>
              <a:off x="2257320" y="3917292"/>
              <a:ext cx="3358230" cy="427105"/>
            </a:xfrm>
            <a:prstGeom prst="rect">
              <a:avLst/>
            </a:prstGeom>
            <a:solidFill>
              <a:schemeClr val="accent5"/>
            </a:solidFill>
          </p:spPr>
          <p:txBody>
            <a:bodyPr wrap="square">
              <a:spAutoFit/>
            </a:bodyPr>
            <a:lstStyle/>
            <a:p>
              <a:pPr>
                <a:lnSpc>
                  <a:spcPct val="150000"/>
                </a:lnSpc>
              </a:pPr>
              <a:r>
                <a:rPr lang="zh-CN" altLang="en-US" sz="1600" dirty="0">
                  <a:solidFill>
                    <a:schemeClr val="bg1"/>
                  </a:solidFill>
                  <a:cs typeface="+mn-ea"/>
                  <a:sym typeface="+mn-lt"/>
                </a:rPr>
                <a:t> 印堂 两眉头连线的中点</a:t>
              </a:r>
            </a:p>
          </p:txBody>
        </p:sp>
        <p:sp>
          <p:nvSpPr>
            <p:cNvPr id="25" name="文本框 24"/>
            <p:cNvSpPr txBox="1"/>
            <p:nvPr/>
          </p:nvSpPr>
          <p:spPr>
            <a:xfrm>
              <a:off x="2257320" y="4699091"/>
              <a:ext cx="3358230" cy="417743"/>
            </a:xfrm>
            <a:prstGeom prst="rect">
              <a:avLst/>
            </a:prstGeom>
            <a:solidFill>
              <a:srgbClr val="70AD47"/>
            </a:solidFill>
          </p:spPr>
          <p:txBody>
            <a:bodyPr wrap="square">
              <a:spAutoFit/>
            </a:bodyPr>
            <a:lstStyle/>
            <a:p>
              <a:pPr>
                <a:lnSpc>
                  <a:spcPct val="150000"/>
                </a:lnSpc>
              </a:pPr>
              <a:r>
                <a:rPr lang="zh-CN" altLang="en-US" sz="1600" dirty="0">
                  <a:solidFill>
                    <a:schemeClr val="bg1"/>
                  </a:solidFill>
                  <a:cs typeface="+mn-ea"/>
                  <a:sym typeface="+mn-lt"/>
                </a:rPr>
                <a:t> 攒竹 眉头凹陷中</a:t>
              </a:r>
            </a:p>
          </p:txBody>
        </p:sp>
        <p:sp>
          <p:nvSpPr>
            <p:cNvPr id="26" name="文本框 25"/>
            <p:cNvSpPr txBox="1"/>
            <p:nvPr/>
          </p:nvSpPr>
          <p:spPr>
            <a:xfrm>
              <a:off x="2257320" y="5480889"/>
              <a:ext cx="3358230" cy="427105"/>
            </a:xfrm>
            <a:prstGeom prst="rect">
              <a:avLst/>
            </a:prstGeom>
            <a:solidFill>
              <a:srgbClr val="5B9BD5"/>
            </a:solidFill>
          </p:spPr>
          <p:txBody>
            <a:bodyPr wrap="square">
              <a:spAutoFit/>
            </a:bodyPr>
            <a:lstStyle/>
            <a:p>
              <a:pPr>
                <a:lnSpc>
                  <a:spcPct val="150000"/>
                </a:lnSpc>
              </a:pPr>
              <a:r>
                <a:rPr lang="zh-CN" altLang="en-US" sz="1600" dirty="0">
                  <a:solidFill>
                    <a:schemeClr val="bg1"/>
                  </a:solidFill>
                  <a:cs typeface="+mn-ea"/>
                  <a:sym typeface="+mn-lt"/>
                </a:rPr>
                <a:t> 鱼腰 眉头的中点</a:t>
              </a:r>
            </a:p>
          </p:txBody>
        </p:sp>
        <p:sp>
          <p:nvSpPr>
            <p:cNvPr id="3" name="文本框 2"/>
            <p:cNvSpPr txBox="1"/>
            <p:nvPr/>
          </p:nvSpPr>
          <p:spPr>
            <a:xfrm>
              <a:off x="1477675" y="2377908"/>
              <a:ext cx="320922" cy="369332"/>
            </a:xfrm>
            <a:prstGeom prst="rect">
              <a:avLst/>
            </a:prstGeom>
            <a:noFill/>
          </p:spPr>
          <p:txBody>
            <a:bodyPr wrap="none" rtlCol="0">
              <a:spAutoFit/>
            </a:bodyPr>
            <a:lstStyle/>
            <a:p>
              <a:r>
                <a:rPr lang="en-US" altLang="zh-CN" b="1" dirty="0">
                  <a:solidFill>
                    <a:schemeClr val="bg1"/>
                  </a:solidFill>
                  <a:cs typeface="+mn-ea"/>
                  <a:sym typeface="+mn-lt"/>
                </a:rPr>
                <a:t>1</a:t>
              </a:r>
              <a:endParaRPr lang="zh-CN" altLang="en-US" b="1" dirty="0">
                <a:solidFill>
                  <a:schemeClr val="bg1"/>
                </a:solidFill>
                <a:cs typeface="+mn-ea"/>
                <a:sym typeface="+mn-lt"/>
              </a:endParaRPr>
            </a:p>
          </p:txBody>
        </p:sp>
        <p:sp>
          <p:nvSpPr>
            <p:cNvPr id="28" name="文本框 27"/>
            <p:cNvSpPr txBox="1"/>
            <p:nvPr/>
          </p:nvSpPr>
          <p:spPr>
            <a:xfrm>
              <a:off x="1477675" y="3198939"/>
              <a:ext cx="320922" cy="369332"/>
            </a:xfrm>
            <a:prstGeom prst="rect">
              <a:avLst/>
            </a:prstGeom>
            <a:noFill/>
          </p:spPr>
          <p:txBody>
            <a:bodyPr wrap="none" rtlCol="0">
              <a:spAutoFit/>
            </a:bodyPr>
            <a:lstStyle/>
            <a:p>
              <a:r>
                <a:rPr lang="en-US" altLang="zh-CN" b="1" dirty="0">
                  <a:solidFill>
                    <a:schemeClr val="bg1"/>
                  </a:solidFill>
                  <a:cs typeface="+mn-ea"/>
                  <a:sym typeface="+mn-lt"/>
                </a:rPr>
                <a:t>2</a:t>
              </a:r>
              <a:endParaRPr lang="zh-CN" altLang="en-US" b="1" dirty="0">
                <a:solidFill>
                  <a:schemeClr val="bg1"/>
                </a:solidFill>
                <a:cs typeface="+mn-ea"/>
                <a:sym typeface="+mn-lt"/>
              </a:endParaRPr>
            </a:p>
          </p:txBody>
        </p:sp>
        <p:sp>
          <p:nvSpPr>
            <p:cNvPr id="31" name="文本框 30"/>
            <p:cNvSpPr txBox="1"/>
            <p:nvPr/>
          </p:nvSpPr>
          <p:spPr>
            <a:xfrm>
              <a:off x="1479671" y="3946178"/>
              <a:ext cx="320922" cy="369332"/>
            </a:xfrm>
            <a:prstGeom prst="rect">
              <a:avLst/>
            </a:prstGeom>
            <a:noFill/>
          </p:spPr>
          <p:txBody>
            <a:bodyPr wrap="none" rtlCol="0">
              <a:spAutoFit/>
            </a:bodyPr>
            <a:lstStyle/>
            <a:p>
              <a:r>
                <a:rPr lang="en-US" altLang="zh-CN" b="1" dirty="0">
                  <a:solidFill>
                    <a:schemeClr val="bg1"/>
                  </a:solidFill>
                  <a:cs typeface="+mn-ea"/>
                  <a:sym typeface="+mn-lt"/>
                </a:rPr>
                <a:t>3</a:t>
              </a:r>
              <a:endParaRPr lang="zh-CN" altLang="en-US" b="1" dirty="0">
                <a:solidFill>
                  <a:schemeClr val="bg1"/>
                </a:solidFill>
                <a:cs typeface="+mn-ea"/>
                <a:sym typeface="+mn-lt"/>
              </a:endParaRPr>
            </a:p>
          </p:txBody>
        </p:sp>
        <p:sp>
          <p:nvSpPr>
            <p:cNvPr id="32" name="文本框 31"/>
            <p:cNvSpPr txBox="1"/>
            <p:nvPr/>
          </p:nvSpPr>
          <p:spPr>
            <a:xfrm>
              <a:off x="1481667" y="4693417"/>
              <a:ext cx="320922" cy="369332"/>
            </a:xfrm>
            <a:prstGeom prst="rect">
              <a:avLst/>
            </a:prstGeom>
            <a:noFill/>
          </p:spPr>
          <p:txBody>
            <a:bodyPr wrap="none" rtlCol="0">
              <a:spAutoFit/>
            </a:bodyPr>
            <a:lstStyle/>
            <a:p>
              <a:r>
                <a:rPr lang="en-US" altLang="zh-CN" b="1" dirty="0">
                  <a:solidFill>
                    <a:schemeClr val="bg1"/>
                  </a:solidFill>
                  <a:cs typeface="+mn-ea"/>
                  <a:sym typeface="+mn-lt"/>
                </a:rPr>
                <a:t>4</a:t>
              </a:r>
              <a:endParaRPr lang="zh-CN" altLang="en-US" b="1" dirty="0">
                <a:solidFill>
                  <a:schemeClr val="bg1"/>
                </a:solidFill>
                <a:cs typeface="+mn-ea"/>
                <a:sym typeface="+mn-lt"/>
              </a:endParaRPr>
            </a:p>
          </p:txBody>
        </p:sp>
        <p:sp>
          <p:nvSpPr>
            <p:cNvPr id="33" name="文本框 32"/>
            <p:cNvSpPr txBox="1"/>
            <p:nvPr/>
          </p:nvSpPr>
          <p:spPr>
            <a:xfrm>
              <a:off x="1483663" y="5440656"/>
              <a:ext cx="320922" cy="369332"/>
            </a:xfrm>
            <a:prstGeom prst="rect">
              <a:avLst/>
            </a:prstGeom>
            <a:noFill/>
          </p:spPr>
          <p:txBody>
            <a:bodyPr wrap="none" rtlCol="0">
              <a:spAutoFit/>
            </a:bodyPr>
            <a:lstStyle/>
            <a:p>
              <a:r>
                <a:rPr lang="en-US" altLang="zh-CN" b="1" dirty="0">
                  <a:solidFill>
                    <a:schemeClr val="bg1"/>
                  </a:solidFill>
                  <a:cs typeface="+mn-ea"/>
                  <a:sym typeface="+mn-lt"/>
                </a:rPr>
                <a:t>5</a:t>
              </a:r>
              <a:endParaRPr lang="zh-CN" altLang="en-US" b="1" dirty="0">
                <a:solidFill>
                  <a:schemeClr val="bg1"/>
                </a:solidFill>
                <a:cs typeface="+mn-ea"/>
                <a:sym typeface="+mn-lt"/>
              </a:endParaRPr>
            </a:p>
          </p:txBody>
        </p:sp>
      </p:grpSp>
      <p:grpSp>
        <p:nvGrpSpPr>
          <p:cNvPr id="7" name="组合 6"/>
          <p:cNvGrpSpPr/>
          <p:nvPr/>
        </p:nvGrpSpPr>
        <p:grpSpPr>
          <a:xfrm>
            <a:off x="6542561" y="2131621"/>
            <a:ext cx="4599803" cy="3509688"/>
            <a:chOff x="6542561" y="2131621"/>
            <a:chExt cx="4599803" cy="3509688"/>
          </a:xfrm>
        </p:grpSpPr>
        <p:sp>
          <p:nvSpPr>
            <p:cNvPr id="36" name="文本框 35"/>
            <p:cNvSpPr txBox="1"/>
            <p:nvPr/>
          </p:nvSpPr>
          <p:spPr>
            <a:xfrm>
              <a:off x="7559236" y="2345924"/>
              <a:ext cx="3583128" cy="417743"/>
            </a:xfrm>
            <a:prstGeom prst="rect">
              <a:avLst/>
            </a:prstGeom>
            <a:solidFill>
              <a:schemeClr val="accent5"/>
            </a:solidFill>
          </p:spPr>
          <p:txBody>
            <a:bodyPr wrap="square" anchor="ctr">
              <a:spAutoFit/>
            </a:bodyPr>
            <a:lstStyle/>
            <a:p>
              <a:pPr>
                <a:lnSpc>
                  <a:spcPct val="150000"/>
                </a:lnSpc>
              </a:pPr>
              <a:r>
                <a:rPr lang="zh-CN" altLang="en-US" sz="1600" dirty="0">
                  <a:solidFill>
                    <a:schemeClr val="bg1"/>
                  </a:solidFill>
                  <a:cs typeface="+mn-ea"/>
                  <a:sym typeface="+mn-lt"/>
                </a:rPr>
                <a:t>阳白 鱼腰穴上</a:t>
              </a:r>
              <a:r>
                <a:rPr lang="en-US" altLang="zh-CN" sz="1600" dirty="0">
                  <a:solidFill>
                    <a:schemeClr val="bg1"/>
                  </a:solidFill>
                  <a:cs typeface="+mn-ea"/>
                  <a:sym typeface="+mn-lt"/>
                </a:rPr>
                <a:t>1</a:t>
              </a:r>
              <a:r>
                <a:rPr lang="zh-CN" altLang="en-US" sz="1600" dirty="0">
                  <a:solidFill>
                    <a:schemeClr val="bg1"/>
                  </a:solidFill>
                  <a:cs typeface="+mn-ea"/>
                  <a:sym typeface="+mn-lt"/>
                </a:rPr>
                <a:t>寸</a:t>
              </a:r>
              <a:endParaRPr lang="en-US" altLang="zh-CN" sz="1600" dirty="0">
                <a:solidFill>
                  <a:schemeClr val="bg1"/>
                </a:solidFill>
                <a:cs typeface="+mn-ea"/>
                <a:sym typeface="+mn-lt"/>
              </a:endParaRPr>
            </a:p>
          </p:txBody>
        </p:sp>
        <p:sp>
          <p:nvSpPr>
            <p:cNvPr id="37" name="任意多边形 36"/>
            <p:cNvSpPr/>
            <p:nvPr>
              <p:custDataLst>
                <p:tags r:id="rId1"/>
              </p:custDataLst>
            </p:nvPr>
          </p:nvSpPr>
          <p:spPr>
            <a:xfrm>
              <a:off x="6542561" y="213162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rgbClr val="5B9BD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dirty="0">
                <a:cs typeface="+mn-ea"/>
                <a:sym typeface="+mn-lt"/>
              </a:endParaRPr>
            </a:p>
          </p:txBody>
        </p:sp>
        <p:sp>
          <p:nvSpPr>
            <p:cNvPr id="38" name="任意多边形 37"/>
            <p:cNvSpPr/>
            <p:nvPr>
              <p:custDataLst>
                <p:tags r:id="rId2"/>
              </p:custDataLst>
            </p:nvPr>
          </p:nvSpPr>
          <p:spPr>
            <a:xfrm>
              <a:off x="6542561" y="291225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rgbClr val="70AD47"/>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39" name="任意多边形 38"/>
            <p:cNvSpPr/>
            <p:nvPr>
              <p:custDataLst>
                <p:tags r:id="rId3"/>
              </p:custDataLst>
            </p:nvPr>
          </p:nvSpPr>
          <p:spPr>
            <a:xfrm>
              <a:off x="6542561" y="3693084"/>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40" name="任意多边形 39"/>
            <p:cNvSpPr/>
            <p:nvPr>
              <p:custDataLst>
                <p:tags r:id="rId4"/>
              </p:custDataLst>
            </p:nvPr>
          </p:nvSpPr>
          <p:spPr>
            <a:xfrm>
              <a:off x="6542561" y="4474120"/>
              <a:ext cx="791777" cy="1167189"/>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6"/>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42" name="文本框 41"/>
            <p:cNvSpPr txBox="1"/>
            <p:nvPr/>
          </p:nvSpPr>
          <p:spPr>
            <a:xfrm>
              <a:off x="7559236" y="3138712"/>
              <a:ext cx="3583128" cy="787075"/>
            </a:xfrm>
            <a:prstGeom prst="rect">
              <a:avLst/>
            </a:prstGeom>
            <a:solidFill>
              <a:schemeClr val="accent6"/>
            </a:solidFill>
          </p:spPr>
          <p:txBody>
            <a:bodyPr wrap="square">
              <a:spAutoFit/>
            </a:bodyPr>
            <a:lstStyle/>
            <a:p>
              <a:pPr>
                <a:lnSpc>
                  <a:spcPct val="150000"/>
                </a:lnSpc>
              </a:pPr>
              <a:r>
                <a:rPr lang="zh-CN" altLang="en-US" sz="1600" dirty="0">
                  <a:solidFill>
                    <a:schemeClr val="bg1"/>
                  </a:solidFill>
                  <a:cs typeface="+mn-ea"/>
                  <a:sym typeface="+mn-lt"/>
                </a:rPr>
                <a:t>太阳 眉梢与外眼角间向后约</a:t>
              </a:r>
              <a:r>
                <a:rPr lang="en-US" altLang="zh-CN" sz="1600" dirty="0">
                  <a:solidFill>
                    <a:schemeClr val="bg1"/>
                  </a:solidFill>
                  <a:cs typeface="+mn-ea"/>
                  <a:sym typeface="+mn-lt"/>
                </a:rPr>
                <a:t>1</a:t>
              </a:r>
              <a:r>
                <a:rPr lang="zh-CN" altLang="en-US" sz="1600" dirty="0">
                  <a:solidFill>
                    <a:schemeClr val="bg1"/>
                  </a:solidFill>
                  <a:cs typeface="+mn-ea"/>
                  <a:sym typeface="+mn-lt"/>
                </a:rPr>
                <a:t>寸凹陷中</a:t>
              </a:r>
            </a:p>
          </p:txBody>
        </p:sp>
        <p:sp>
          <p:nvSpPr>
            <p:cNvPr id="43" name="文本框 42"/>
            <p:cNvSpPr txBox="1"/>
            <p:nvPr/>
          </p:nvSpPr>
          <p:spPr>
            <a:xfrm>
              <a:off x="7559236" y="3918901"/>
              <a:ext cx="3583128" cy="427105"/>
            </a:xfrm>
            <a:prstGeom prst="rect">
              <a:avLst/>
            </a:prstGeom>
            <a:solidFill>
              <a:schemeClr val="accent5"/>
            </a:solidFill>
          </p:spPr>
          <p:txBody>
            <a:bodyPr wrap="square">
              <a:spAutoFit/>
            </a:bodyPr>
            <a:lstStyle/>
            <a:p>
              <a:pPr>
                <a:lnSpc>
                  <a:spcPct val="150000"/>
                </a:lnSpc>
              </a:pPr>
              <a:r>
                <a:rPr lang="zh-CN" altLang="en-US" sz="1600" dirty="0">
                  <a:solidFill>
                    <a:schemeClr val="bg1"/>
                  </a:solidFill>
                  <a:cs typeface="+mn-ea"/>
                  <a:sym typeface="+mn-lt"/>
                </a:rPr>
                <a:t>迎香 鼻翼旁开</a:t>
              </a:r>
              <a:r>
                <a:rPr lang="en-US" altLang="zh-CN" sz="1600" dirty="0">
                  <a:solidFill>
                    <a:schemeClr val="bg1"/>
                  </a:solidFill>
                  <a:cs typeface="+mn-ea"/>
                  <a:sym typeface="+mn-lt"/>
                </a:rPr>
                <a:t>0.5</a:t>
              </a:r>
              <a:r>
                <a:rPr lang="zh-CN" altLang="en-US" sz="1600" dirty="0">
                  <a:solidFill>
                    <a:schemeClr val="bg1"/>
                  </a:solidFill>
                  <a:cs typeface="+mn-ea"/>
                  <a:sym typeface="+mn-lt"/>
                </a:rPr>
                <a:t>寸</a:t>
              </a:r>
            </a:p>
          </p:txBody>
        </p:sp>
        <p:sp>
          <p:nvSpPr>
            <p:cNvPr id="44" name="文本框 43"/>
            <p:cNvSpPr txBox="1"/>
            <p:nvPr/>
          </p:nvSpPr>
          <p:spPr>
            <a:xfrm>
              <a:off x="7559236" y="4699091"/>
              <a:ext cx="3583128" cy="427105"/>
            </a:xfrm>
            <a:prstGeom prst="rect">
              <a:avLst/>
            </a:prstGeom>
            <a:solidFill>
              <a:srgbClr val="70AD47"/>
            </a:solidFill>
          </p:spPr>
          <p:txBody>
            <a:bodyPr wrap="square">
              <a:spAutoFit/>
            </a:bodyPr>
            <a:lstStyle/>
            <a:p>
              <a:pPr>
                <a:lnSpc>
                  <a:spcPct val="150000"/>
                </a:lnSpc>
              </a:pPr>
              <a:r>
                <a:rPr lang="zh-CN" altLang="en-US" sz="1600" dirty="0">
                  <a:solidFill>
                    <a:schemeClr val="bg1"/>
                  </a:solidFill>
                  <a:cs typeface="+mn-ea"/>
                  <a:sym typeface="+mn-lt"/>
                </a:rPr>
                <a:t>瞳子廖 在目外眦外侧</a:t>
              </a:r>
              <a:r>
                <a:rPr lang="en-US" altLang="zh-CN" sz="1600" dirty="0">
                  <a:solidFill>
                    <a:schemeClr val="bg1"/>
                  </a:solidFill>
                  <a:cs typeface="+mn-ea"/>
                  <a:sym typeface="+mn-lt"/>
                </a:rPr>
                <a:t>,</a:t>
              </a:r>
              <a:r>
                <a:rPr lang="zh-CN" altLang="en-US" sz="1600" dirty="0">
                  <a:solidFill>
                    <a:schemeClr val="bg1"/>
                  </a:solidFill>
                  <a:cs typeface="+mn-ea"/>
                  <a:sym typeface="+mn-lt"/>
                </a:rPr>
                <a:t>眼眶骨的外缘</a:t>
              </a:r>
            </a:p>
          </p:txBody>
        </p:sp>
        <p:sp>
          <p:nvSpPr>
            <p:cNvPr id="46" name="文本框 45"/>
            <p:cNvSpPr txBox="1"/>
            <p:nvPr/>
          </p:nvSpPr>
          <p:spPr>
            <a:xfrm>
              <a:off x="6779591" y="2377908"/>
              <a:ext cx="320922" cy="369332"/>
            </a:xfrm>
            <a:prstGeom prst="rect">
              <a:avLst/>
            </a:prstGeom>
            <a:noFill/>
          </p:spPr>
          <p:txBody>
            <a:bodyPr wrap="none" rtlCol="0">
              <a:spAutoFit/>
            </a:bodyPr>
            <a:lstStyle/>
            <a:p>
              <a:r>
                <a:rPr lang="en-US" altLang="zh-CN" b="1" dirty="0">
                  <a:solidFill>
                    <a:schemeClr val="bg1"/>
                  </a:solidFill>
                  <a:cs typeface="+mn-ea"/>
                  <a:sym typeface="+mn-lt"/>
                </a:rPr>
                <a:t>6</a:t>
              </a:r>
              <a:endParaRPr lang="zh-CN" altLang="en-US" b="1" dirty="0">
                <a:solidFill>
                  <a:schemeClr val="bg1"/>
                </a:solidFill>
                <a:cs typeface="+mn-ea"/>
                <a:sym typeface="+mn-lt"/>
              </a:endParaRPr>
            </a:p>
          </p:txBody>
        </p:sp>
        <p:sp>
          <p:nvSpPr>
            <p:cNvPr id="47" name="文本框 46"/>
            <p:cNvSpPr txBox="1"/>
            <p:nvPr/>
          </p:nvSpPr>
          <p:spPr>
            <a:xfrm>
              <a:off x="6779591" y="3198939"/>
              <a:ext cx="320922" cy="369332"/>
            </a:xfrm>
            <a:prstGeom prst="rect">
              <a:avLst/>
            </a:prstGeom>
            <a:noFill/>
          </p:spPr>
          <p:txBody>
            <a:bodyPr wrap="none" rtlCol="0">
              <a:spAutoFit/>
            </a:bodyPr>
            <a:lstStyle/>
            <a:p>
              <a:r>
                <a:rPr lang="en-US" altLang="zh-CN" b="1" dirty="0">
                  <a:solidFill>
                    <a:schemeClr val="bg1"/>
                  </a:solidFill>
                  <a:cs typeface="+mn-ea"/>
                  <a:sym typeface="+mn-lt"/>
                </a:rPr>
                <a:t>7</a:t>
              </a:r>
              <a:endParaRPr lang="zh-CN" altLang="en-US" b="1" dirty="0">
                <a:solidFill>
                  <a:schemeClr val="bg1"/>
                </a:solidFill>
                <a:cs typeface="+mn-ea"/>
                <a:sym typeface="+mn-lt"/>
              </a:endParaRPr>
            </a:p>
          </p:txBody>
        </p:sp>
        <p:sp>
          <p:nvSpPr>
            <p:cNvPr id="48" name="文本框 47"/>
            <p:cNvSpPr txBox="1"/>
            <p:nvPr/>
          </p:nvSpPr>
          <p:spPr>
            <a:xfrm>
              <a:off x="6781587" y="3946178"/>
              <a:ext cx="320922" cy="369332"/>
            </a:xfrm>
            <a:prstGeom prst="rect">
              <a:avLst/>
            </a:prstGeom>
            <a:noFill/>
          </p:spPr>
          <p:txBody>
            <a:bodyPr wrap="none" rtlCol="0">
              <a:spAutoFit/>
            </a:bodyPr>
            <a:lstStyle/>
            <a:p>
              <a:r>
                <a:rPr lang="en-US" altLang="zh-CN" b="1" dirty="0">
                  <a:solidFill>
                    <a:schemeClr val="bg1"/>
                  </a:solidFill>
                  <a:cs typeface="+mn-ea"/>
                  <a:sym typeface="+mn-lt"/>
                </a:rPr>
                <a:t>8</a:t>
              </a:r>
              <a:endParaRPr lang="zh-CN" altLang="en-US" b="1" dirty="0">
                <a:solidFill>
                  <a:schemeClr val="bg1"/>
                </a:solidFill>
                <a:cs typeface="+mn-ea"/>
                <a:sym typeface="+mn-lt"/>
              </a:endParaRPr>
            </a:p>
          </p:txBody>
        </p:sp>
        <p:sp>
          <p:nvSpPr>
            <p:cNvPr id="49" name="文本框 48"/>
            <p:cNvSpPr txBox="1"/>
            <p:nvPr/>
          </p:nvSpPr>
          <p:spPr>
            <a:xfrm>
              <a:off x="6783583" y="4693417"/>
              <a:ext cx="320922" cy="369332"/>
            </a:xfrm>
            <a:prstGeom prst="rect">
              <a:avLst/>
            </a:prstGeom>
            <a:noFill/>
          </p:spPr>
          <p:txBody>
            <a:bodyPr wrap="none" rtlCol="0">
              <a:spAutoFit/>
            </a:bodyPr>
            <a:lstStyle/>
            <a:p>
              <a:r>
                <a:rPr lang="en-US" altLang="zh-CN" b="1" dirty="0">
                  <a:solidFill>
                    <a:schemeClr val="bg1"/>
                  </a:solidFill>
                  <a:cs typeface="+mn-ea"/>
                  <a:sym typeface="+mn-lt"/>
                </a:rPr>
                <a:t>9</a:t>
              </a:r>
              <a:endParaRPr lang="zh-CN" altLang="en-US" b="1" dirty="0">
                <a:solidFill>
                  <a:schemeClr val="bg1"/>
                </a:solidFill>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childTnLst>
                          </p:cTn>
                        </p:par>
                        <p:par>
                          <p:cTn id="17" fill="hold">
                            <p:stCondLst>
                              <p:cond delay="1399"/>
                            </p:stCondLst>
                            <p:childTnLst>
                              <p:par>
                                <p:cTn id="18" presetID="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par>
                          <p:cTn id="22" fill="hold">
                            <p:stCondLst>
                              <p:cond delay="1899"/>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028690" y="3949184"/>
            <a:ext cx="6991350" cy="406650"/>
          </a:xfrm>
          <a:prstGeom prst="rect">
            <a:avLst/>
          </a:prstGeom>
          <a:noFill/>
        </p:spPr>
        <p:txBody>
          <a:bodyPr wrap="square">
            <a:spAutoFit/>
          </a:bodyPr>
          <a:lstStyle/>
          <a:p>
            <a:pPr>
              <a:lnSpc>
                <a:spcPct val="120000"/>
              </a:lnSpc>
            </a:pPr>
            <a:endParaRPr lang="zh-CN" altLang="en-US" dirty="0">
              <a:cs typeface="+mn-ea"/>
              <a:sym typeface="+mn-lt"/>
            </a:endParaRPr>
          </a:p>
        </p:txBody>
      </p:sp>
      <p:grpSp>
        <p:nvGrpSpPr>
          <p:cNvPr id="2" name="组合 1"/>
          <p:cNvGrpSpPr/>
          <p:nvPr/>
        </p:nvGrpSpPr>
        <p:grpSpPr>
          <a:xfrm>
            <a:off x="951889" y="1826823"/>
            <a:ext cx="5120674" cy="4253138"/>
            <a:chOff x="951889" y="2131621"/>
            <a:chExt cx="5120674" cy="4253138"/>
          </a:xfrm>
        </p:grpSpPr>
        <p:sp>
          <p:nvSpPr>
            <p:cNvPr id="10" name="文本框 9"/>
            <p:cNvSpPr txBox="1"/>
            <p:nvPr/>
          </p:nvSpPr>
          <p:spPr>
            <a:xfrm>
              <a:off x="1968564" y="2363204"/>
              <a:ext cx="4060342" cy="417743"/>
            </a:xfrm>
            <a:prstGeom prst="rect">
              <a:avLst/>
            </a:prstGeom>
            <a:solidFill>
              <a:schemeClr val="accent5"/>
            </a:solidFill>
          </p:spPr>
          <p:txBody>
            <a:bodyPr wrap="square" anchor="ctr">
              <a:spAutoFit/>
            </a:bodyPr>
            <a:lstStyle/>
            <a:p>
              <a:pPr>
                <a:lnSpc>
                  <a:spcPct val="150000"/>
                </a:lnSpc>
              </a:pPr>
              <a:r>
                <a:rPr lang="zh-CN" altLang="en-US" sz="1600" dirty="0">
                  <a:solidFill>
                    <a:schemeClr val="bg1"/>
                  </a:solidFill>
                  <a:cs typeface="+mn-ea"/>
                  <a:sym typeface="+mn-lt"/>
                </a:rPr>
                <a:t>人中 人中线上</a:t>
              </a:r>
              <a:r>
                <a:rPr lang="en-US" altLang="zh-CN" sz="1600" dirty="0">
                  <a:solidFill>
                    <a:schemeClr val="bg1"/>
                  </a:solidFill>
                  <a:cs typeface="+mn-ea"/>
                  <a:sym typeface="+mn-lt"/>
                </a:rPr>
                <a:t>1/3</a:t>
              </a:r>
              <a:r>
                <a:rPr lang="zh-CN" altLang="en-US" sz="1600" dirty="0">
                  <a:solidFill>
                    <a:schemeClr val="bg1"/>
                  </a:solidFill>
                  <a:cs typeface="+mn-ea"/>
                  <a:sym typeface="+mn-lt"/>
                </a:rPr>
                <a:t>与下</a:t>
              </a:r>
              <a:r>
                <a:rPr lang="en-US" altLang="zh-CN" sz="1600" dirty="0">
                  <a:solidFill>
                    <a:schemeClr val="bg1"/>
                  </a:solidFill>
                  <a:cs typeface="+mn-ea"/>
                  <a:sym typeface="+mn-lt"/>
                </a:rPr>
                <a:t>1/3</a:t>
              </a:r>
              <a:r>
                <a:rPr lang="zh-CN" altLang="en-US" sz="1600" dirty="0">
                  <a:solidFill>
                    <a:schemeClr val="bg1"/>
                  </a:solidFill>
                  <a:cs typeface="+mn-ea"/>
                  <a:sym typeface="+mn-lt"/>
                </a:rPr>
                <a:t>交界处</a:t>
              </a:r>
              <a:endParaRPr lang="en-US" altLang="zh-CN" sz="1600" dirty="0">
                <a:solidFill>
                  <a:schemeClr val="bg1"/>
                </a:solidFill>
                <a:cs typeface="+mn-ea"/>
                <a:sym typeface="+mn-lt"/>
              </a:endParaRPr>
            </a:p>
          </p:txBody>
        </p:sp>
        <p:sp>
          <p:nvSpPr>
            <p:cNvPr id="11" name="任意多边形 10"/>
            <p:cNvSpPr/>
            <p:nvPr>
              <p:custDataLst>
                <p:tags r:id="rId5"/>
              </p:custDataLst>
            </p:nvPr>
          </p:nvSpPr>
          <p:spPr>
            <a:xfrm>
              <a:off x="951889" y="213162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dirty="0">
                <a:cs typeface="+mn-ea"/>
                <a:sym typeface="+mn-lt"/>
              </a:endParaRPr>
            </a:p>
          </p:txBody>
        </p:sp>
        <p:sp>
          <p:nvSpPr>
            <p:cNvPr id="12" name="任意多边形 11"/>
            <p:cNvSpPr/>
            <p:nvPr>
              <p:custDataLst>
                <p:tags r:id="rId6"/>
              </p:custDataLst>
            </p:nvPr>
          </p:nvSpPr>
          <p:spPr>
            <a:xfrm>
              <a:off x="951889" y="291225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6"/>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13" name="任意多边形 12"/>
            <p:cNvSpPr/>
            <p:nvPr>
              <p:custDataLst>
                <p:tags r:id="rId7"/>
              </p:custDataLst>
            </p:nvPr>
          </p:nvSpPr>
          <p:spPr>
            <a:xfrm>
              <a:off x="951889" y="3693084"/>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14" name="任意多边形 13"/>
            <p:cNvSpPr/>
            <p:nvPr>
              <p:custDataLst>
                <p:tags r:id="rId8"/>
              </p:custDataLst>
            </p:nvPr>
          </p:nvSpPr>
          <p:spPr>
            <a:xfrm>
              <a:off x="951889" y="4474120"/>
              <a:ext cx="791777" cy="1167189"/>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6"/>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15" name="任意多边形 14"/>
            <p:cNvSpPr/>
            <p:nvPr>
              <p:custDataLst>
                <p:tags r:id="rId9"/>
              </p:custDataLst>
            </p:nvPr>
          </p:nvSpPr>
          <p:spPr>
            <a:xfrm>
              <a:off x="951889" y="5255361"/>
              <a:ext cx="791777" cy="112939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16" name="文本框 15"/>
            <p:cNvSpPr txBox="1"/>
            <p:nvPr/>
          </p:nvSpPr>
          <p:spPr>
            <a:xfrm>
              <a:off x="1968564" y="3143795"/>
              <a:ext cx="4060342" cy="417743"/>
            </a:xfrm>
            <a:prstGeom prst="rect">
              <a:avLst/>
            </a:prstGeom>
            <a:solidFill>
              <a:schemeClr val="accent6"/>
            </a:solidFill>
          </p:spPr>
          <p:txBody>
            <a:bodyPr wrap="square" anchor="ctr">
              <a:spAutoFit/>
            </a:bodyPr>
            <a:lstStyle/>
            <a:p>
              <a:pPr>
                <a:lnSpc>
                  <a:spcPct val="150000"/>
                </a:lnSpc>
              </a:pPr>
              <a:r>
                <a:rPr lang="zh-CN" altLang="en-US" sz="1600" dirty="0">
                  <a:solidFill>
                    <a:schemeClr val="bg1"/>
                  </a:solidFill>
                  <a:cs typeface="+mn-ea"/>
                  <a:sym typeface="+mn-lt"/>
                </a:rPr>
                <a:t>丝竹空 在眉毛外端凹陷中</a:t>
              </a:r>
            </a:p>
          </p:txBody>
        </p:sp>
        <p:sp>
          <p:nvSpPr>
            <p:cNvPr id="17" name="文本框 16"/>
            <p:cNvSpPr txBox="1"/>
            <p:nvPr/>
          </p:nvSpPr>
          <p:spPr>
            <a:xfrm>
              <a:off x="1968563" y="3739720"/>
              <a:ext cx="4104000" cy="787075"/>
            </a:xfrm>
            <a:prstGeom prst="rect">
              <a:avLst/>
            </a:prstGeom>
            <a:solidFill>
              <a:schemeClr val="accent5"/>
            </a:solidFill>
          </p:spPr>
          <p:txBody>
            <a:bodyPr wrap="square" anchor="ctr">
              <a:spAutoFit/>
            </a:bodyPr>
            <a:lstStyle/>
            <a:p>
              <a:pPr>
                <a:lnSpc>
                  <a:spcPct val="150000"/>
                </a:lnSpc>
              </a:pPr>
              <a:r>
                <a:rPr lang="zh-CN" altLang="en-US" sz="1600" dirty="0">
                  <a:solidFill>
                    <a:schemeClr val="bg1"/>
                  </a:solidFill>
                  <a:cs typeface="+mn-ea"/>
                  <a:sym typeface="+mn-lt"/>
                </a:rPr>
                <a:t>听宫 在耳屏与下颌关节之间</a:t>
              </a:r>
              <a:r>
                <a:rPr lang="en-US" altLang="zh-CN" sz="1600" dirty="0">
                  <a:solidFill>
                    <a:schemeClr val="bg1"/>
                  </a:solidFill>
                  <a:cs typeface="+mn-ea"/>
                  <a:sym typeface="+mn-lt"/>
                </a:rPr>
                <a:t>,</a:t>
              </a:r>
              <a:r>
                <a:rPr lang="zh-CN" altLang="en-US" sz="1600" dirty="0">
                  <a:solidFill>
                    <a:schemeClr val="bg1"/>
                  </a:solidFill>
                  <a:cs typeface="+mn-ea"/>
                  <a:sym typeface="+mn-lt"/>
                </a:rPr>
                <a:t>微张口呈凹陷处</a:t>
              </a:r>
            </a:p>
          </p:txBody>
        </p:sp>
        <p:sp>
          <p:nvSpPr>
            <p:cNvPr id="18" name="文本框 17"/>
            <p:cNvSpPr txBox="1"/>
            <p:nvPr/>
          </p:nvSpPr>
          <p:spPr>
            <a:xfrm>
              <a:off x="1968563" y="4704977"/>
              <a:ext cx="4060343" cy="417743"/>
            </a:xfrm>
            <a:prstGeom prst="rect">
              <a:avLst/>
            </a:prstGeom>
            <a:solidFill>
              <a:schemeClr val="accent6"/>
            </a:solidFill>
          </p:spPr>
          <p:txBody>
            <a:bodyPr wrap="square" anchor="ctr">
              <a:spAutoFit/>
            </a:bodyPr>
            <a:lstStyle/>
            <a:p>
              <a:pPr>
                <a:lnSpc>
                  <a:spcPct val="150000"/>
                </a:lnSpc>
              </a:pPr>
              <a:r>
                <a:rPr lang="zh-CN" altLang="en-US" sz="1600" dirty="0">
                  <a:solidFill>
                    <a:schemeClr val="bg1"/>
                  </a:solidFill>
                  <a:cs typeface="+mn-ea"/>
                  <a:sym typeface="+mn-lt"/>
                </a:rPr>
                <a:t>翳风 在耳垂后方</a:t>
              </a:r>
              <a:r>
                <a:rPr lang="en-US" altLang="zh-CN" sz="1600" dirty="0">
                  <a:solidFill>
                    <a:schemeClr val="bg1"/>
                  </a:solidFill>
                  <a:cs typeface="+mn-ea"/>
                  <a:sym typeface="+mn-lt"/>
                </a:rPr>
                <a:t>,</a:t>
              </a:r>
              <a:r>
                <a:rPr lang="zh-CN" altLang="en-US" sz="1600" dirty="0">
                  <a:solidFill>
                    <a:schemeClr val="bg1"/>
                  </a:solidFill>
                  <a:cs typeface="+mn-ea"/>
                  <a:sym typeface="+mn-lt"/>
                </a:rPr>
                <a:t>下颌角与乳突之间凹陷中</a:t>
              </a:r>
            </a:p>
          </p:txBody>
        </p:sp>
        <p:sp>
          <p:nvSpPr>
            <p:cNvPr id="19" name="文本框 18"/>
            <p:cNvSpPr txBox="1"/>
            <p:nvPr/>
          </p:nvSpPr>
          <p:spPr>
            <a:xfrm>
              <a:off x="1968564" y="5300905"/>
              <a:ext cx="4060342" cy="787075"/>
            </a:xfrm>
            <a:prstGeom prst="rect">
              <a:avLst/>
            </a:prstGeom>
            <a:solidFill>
              <a:schemeClr val="accent5"/>
            </a:solidFill>
          </p:spPr>
          <p:txBody>
            <a:bodyPr wrap="square" anchor="ctr">
              <a:spAutoFit/>
            </a:bodyPr>
            <a:lstStyle/>
            <a:p>
              <a:pPr>
                <a:lnSpc>
                  <a:spcPct val="150000"/>
                </a:lnSpc>
              </a:pPr>
              <a:r>
                <a:rPr lang="zh-CN" altLang="en-US" sz="1600" dirty="0">
                  <a:solidFill>
                    <a:schemeClr val="bg1"/>
                  </a:solidFill>
                  <a:cs typeface="+mn-ea"/>
                  <a:sym typeface="+mn-lt"/>
                </a:rPr>
                <a:t>下关 颧弓与下颌切迹之间的凹陷中</a:t>
              </a:r>
              <a:r>
                <a:rPr lang="en-US" altLang="zh-CN" sz="1600" dirty="0">
                  <a:solidFill>
                    <a:schemeClr val="bg1"/>
                  </a:solidFill>
                  <a:cs typeface="+mn-ea"/>
                  <a:sym typeface="+mn-lt"/>
                </a:rPr>
                <a:t>,</a:t>
              </a:r>
              <a:r>
                <a:rPr lang="zh-CN" altLang="en-US" sz="1600" dirty="0">
                  <a:solidFill>
                    <a:schemeClr val="bg1"/>
                  </a:solidFill>
                  <a:cs typeface="+mn-ea"/>
                  <a:sym typeface="+mn-lt"/>
                </a:rPr>
                <a:t>合口有孔</a:t>
              </a:r>
              <a:r>
                <a:rPr lang="en-US" altLang="zh-CN" sz="1600" dirty="0">
                  <a:solidFill>
                    <a:schemeClr val="bg1"/>
                  </a:solidFill>
                  <a:cs typeface="+mn-ea"/>
                  <a:sym typeface="+mn-lt"/>
                </a:rPr>
                <a:t>,</a:t>
              </a:r>
              <a:r>
                <a:rPr lang="zh-CN" altLang="en-US" sz="1600" dirty="0">
                  <a:solidFill>
                    <a:schemeClr val="bg1"/>
                  </a:solidFill>
                  <a:cs typeface="+mn-ea"/>
                  <a:sym typeface="+mn-lt"/>
                </a:rPr>
                <a:t>张口即闭</a:t>
              </a:r>
            </a:p>
          </p:txBody>
        </p:sp>
        <p:sp>
          <p:nvSpPr>
            <p:cNvPr id="20" name="文本框 19"/>
            <p:cNvSpPr txBox="1"/>
            <p:nvPr/>
          </p:nvSpPr>
          <p:spPr>
            <a:xfrm>
              <a:off x="1119189" y="2377908"/>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10</a:t>
              </a:r>
              <a:endParaRPr lang="zh-CN" altLang="en-US" b="1" dirty="0">
                <a:solidFill>
                  <a:schemeClr val="bg1"/>
                </a:solidFill>
                <a:cs typeface="+mn-ea"/>
                <a:sym typeface="+mn-lt"/>
              </a:endParaRPr>
            </a:p>
          </p:txBody>
        </p:sp>
        <p:sp>
          <p:nvSpPr>
            <p:cNvPr id="21" name="文本框 20"/>
            <p:cNvSpPr txBox="1"/>
            <p:nvPr/>
          </p:nvSpPr>
          <p:spPr>
            <a:xfrm>
              <a:off x="1133584" y="3198939"/>
              <a:ext cx="428386" cy="369332"/>
            </a:xfrm>
            <a:prstGeom prst="rect">
              <a:avLst/>
            </a:prstGeom>
            <a:noFill/>
          </p:spPr>
          <p:txBody>
            <a:bodyPr wrap="none" rtlCol="0">
              <a:spAutoFit/>
            </a:bodyPr>
            <a:lstStyle/>
            <a:p>
              <a:pPr algn="ctr"/>
              <a:r>
                <a:rPr lang="en-US" altLang="zh-CN" b="1" dirty="0">
                  <a:solidFill>
                    <a:schemeClr val="bg1"/>
                  </a:solidFill>
                  <a:cs typeface="+mn-ea"/>
                  <a:sym typeface="+mn-lt"/>
                </a:rPr>
                <a:t>11</a:t>
              </a:r>
              <a:endParaRPr lang="zh-CN" altLang="en-US" b="1" dirty="0">
                <a:solidFill>
                  <a:schemeClr val="bg1"/>
                </a:solidFill>
                <a:cs typeface="+mn-ea"/>
                <a:sym typeface="+mn-lt"/>
              </a:endParaRPr>
            </a:p>
          </p:txBody>
        </p:sp>
        <p:sp>
          <p:nvSpPr>
            <p:cNvPr id="22" name="文本框 21"/>
            <p:cNvSpPr txBox="1"/>
            <p:nvPr/>
          </p:nvSpPr>
          <p:spPr>
            <a:xfrm>
              <a:off x="1119189" y="3946178"/>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12</a:t>
              </a:r>
              <a:endParaRPr lang="zh-CN" altLang="en-US" b="1" dirty="0">
                <a:solidFill>
                  <a:schemeClr val="bg1"/>
                </a:solidFill>
                <a:cs typeface="+mn-ea"/>
                <a:sym typeface="+mn-lt"/>
              </a:endParaRPr>
            </a:p>
          </p:txBody>
        </p:sp>
        <p:sp>
          <p:nvSpPr>
            <p:cNvPr id="23" name="文本框 22"/>
            <p:cNvSpPr txBox="1"/>
            <p:nvPr/>
          </p:nvSpPr>
          <p:spPr>
            <a:xfrm>
              <a:off x="1119189" y="4693417"/>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13</a:t>
              </a:r>
              <a:endParaRPr lang="zh-CN" altLang="en-US" b="1" dirty="0">
                <a:solidFill>
                  <a:schemeClr val="bg1"/>
                </a:solidFill>
                <a:cs typeface="+mn-ea"/>
                <a:sym typeface="+mn-lt"/>
              </a:endParaRPr>
            </a:p>
          </p:txBody>
        </p:sp>
        <p:sp>
          <p:nvSpPr>
            <p:cNvPr id="24" name="文本框 23"/>
            <p:cNvSpPr txBox="1"/>
            <p:nvPr/>
          </p:nvSpPr>
          <p:spPr>
            <a:xfrm>
              <a:off x="1119189" y="5440656"/>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14</a:t>
              </a:r>
              <a:endParaRPr lang="zh-CN" altLang="en-US" b="1" dirty="0">
                <a:solidFill>
                  <a:schemeClr val="bg1"/>
                </a:solidFill>
                <a:cs typeface="+mn-ea"/>
                <a:sym typeface="+mn-lt"/>
              </a:endParaRPr>
            </a:p>
          </p:txBody>
        </p:sp>
      </p:grpSp>
      <p:grpSp>
        <p:nvGrpSpPr>
          <p:cNvPr id="3" name="组合 2"/>
          <p:cNvGrpSpPr/>
          <p:nvPr/>
        </p:nvGrpSpPr>
        <p:grpSpPr>
          <a:xfrm>
            <a:off x="6622771" y="1826823"/>
            <a:ext cx="4599803" cy="3509688"/>
            <a:chOff x="6622771" y="2131621"/>
            <a:chExt cx="4599803" cy="3509688"/>
          </a:xfrm>
        </p:grpSpPr>
        <p:sp>
          <p:nvSpPr>
            <p:cNvPr id="26" name="文本框 25"/>
            <p:cNvSpPr txBox="1"/>
            <p:nvPr/>
          </p:nvSpPr>
          <p:spPr>
            <a:xfrm>
              <a:off x="7639446" y="2341243"/>
              <a:ext cx="3583128" cy="427105"/>
            </a:xfrm>
            <a:prstGeom prst="rect">
              <a:avLst/>
            </a:prstGeom>
            <a:solidFill>
              <a:schemeClr val="accent5"/>
            </a:solidFill>
          </p:spPr>
          <p:txBody>
            <a:bodyPr wrap="square" anchor="ctr">
              <a:spAutoFit/>
            </a:bodyPr>
            <a:lstStyle/>
            <a:p>
              <a:pPr>
                <a:lnSpc>
                  <a:spcPct val="150000"/>
                </a:lnSpc>
              </a:pPr>
              <a:r>
                <a:rPr lang="zh-CN" altLang="en-US" sz="1600" dirty="0">
                  <a:solidFill>
                    <a:schemeClr val="bg1"/>
                  </a:solidFill>
                  <a:cs typeface="+mn-ea"/>
                  <a:sym typeface="+mn-lt"/>
                </a:rPr>
                <a:t>地仓 口角旁</a:t>
              </a:r>
              <a:r>
                <a:rPr lang="en-US" altLang="zh-CN" sz="1600" dirty="0">
                  <a:solidFill>
                    <a:schemeClr val="bg1"/>
                  </a:solidFill>
                  <a:cs typeface="+mn-ea"/>
                  <a:sym typeface="+mn-lt"/>
                </a:rPr>
                <a:t>0.4</a:t>
              </a:r>
              <a:r>
                <a:rPr lang="zh-CN" altLang="en-US" sz="1600" dirty="0">
                  <a:solidFill>
                    <a:schemeClr val="bg1"/>
                  </a:solidFill>
                  <a:cs typeface="+mn-ea"/>
                  <a:sym typeface="+mn-lt"/>
                </a:rPr>
                <a:t>寸</a:t>
              </a:r>
              <a:endParaRPr lang="en-US" altLang="zh-CN" sz="1600" dirty="0">
                <a:solidFill>
                  <a:schemeClr val="bg1"/>
                </a:solidFill>
                <a:cs typeface="+mn-ea"/>
                <a:sym typeface="+mn-lt"/>
              </a:endParaRPr>
            </a:p>
          </p:txBody>
        </p:sp>
        <p:sp>
          <p:nvSpPr>
            <p:cNvPr id="27" name="任意多边形 26"/>
            <p:cNvSpPr/>
            <p:nvPr>
              <p:custDataLst>
                <p:tags r:id="rId1"/>
              </p:custDataLst>
            </p:nvPr>
          </p:nvSpPr>
          <p:spPr>
            <a:xfrm>
              <a:off x="6622771" y="213162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dirty="0">
                <a:cs typeface="+mn-ea"/>
                <a:sym typeface="+mn-lt"/>
              </a:endParaRPr>
            </a:p>
          </p:txBody>
        </p:sp>
        <p:sp>
          <p:nvSpPr>
            <p:cNvPr id="28" name="任意多边形 27"/>
            <p:cNvSpPr/>
            <p:nvPr>
              <p:custDataLst>
                <p:tags r:id="rId2"/>
              </p:custDataLst>
            </p:nvPr>
          </p:nvSpPr>
          <p:spPr>
            <a:xfrm>
              <a:off x="6622771" y="2912251"/>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6"/>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29" name="任意多边形 28"/>
            <p:cNvSpPr/>
            <p:nvPr>
              <p:custDataLst>
                <p:tags r:id="rId3"/>
              </p:custDataLst>
            </p:nvPr>
          </p:nvSpPr>
          <p:spPr>
            <a:xfrm>
              <a:off x="6622771" y="3693084"/>
              <a:ext cx="791777" cy="1167188"/>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5">
                <a:lumMod val="75000"/>
              </a:schemeClr>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30" name="任意多边形 29"/>
            <p:cNvSpPr/>
            <p:nvPr>
              <p:custDataLst>
                <p:tags r:id="rId4"/>
              </p:custDataLst>
            </p:nvPr>
          </p:nvSpPr>
          <p:spPr>
            <a:xfrm>
              <a:off x="6622771" y="4474120"/>
              <a:ext cx="791777" cy="1167189"/>
            </a:xfrm>
            <a:custGeom>
              <a:avLst/>
              <a:gdLst>
                <a:gd name="connsiteX0" fmla="*/ 552450 w 1104900"/>
                <a:gd name="connsiteY0" fmla="*/ 0 h 1628775"/>
                <a:gd name="connsiteX1" fmla="*/ 1104900 w 1104900"/>
                <a:gd name="connsiteY1" fmla="*/ 552450 h 1628775"/>
                <a:gd name="connsiteX2" fmla="*/ 861330 w 1104900"/>
                <a:gd name="connsiteY2" fmla="*/ 1010551 h 1628775"/>
                <a:gd name="connsiteX3" fmla="*/ 854868 w 1104900"/>
                <a:gd name="connsiteY3" fmla="*/ 1014058 h 1628775"/>
                <a:gd name="connsiteX4" fmla="*/ 1057275 w 1104900"/>
                <a:gd name="connsiteY4" fmla="*/ 1628775 h 1628775"/>
                <a:gd name="connsiteX5" fmla="*/ 95250 w 1104900"/>
                <a:gd name="connsiteY5" fmla="*/ 1628775 h 1628775"/>
                <a:gd name="connsiteX6" fmla="*/ 275516 w 1104900"/>
                <a:gd name="connsiteY6" fmla="*/ 1027890 h 1628775"/>
                <a:gd name="connsiteX7" fmla="*/ 243570 w 1104900"/>
                <a:gd name="connsiteY7" fmla="*/ 1010551 h 1628775"/>
                <a:gd name="connsiteX8" fmla="*/ 0 w 1104900"/>
                <a:gd name="connsiteY8" fmla="*/ 552450 h 1628775"/>
                <a:gd name="connsiteX9" fmla="*/ 552450 w 1104900"/>
                <a:gd name="connsiteY9" fmla="*/ 0 h 1628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4900" h="1628775">
                  <a:moveTo>
                    <a:pt x="552450" y="0"/>
                  </a:moveTo>
                  <a:cubicBezTo>
                    <a:pt x="857560" y="0"/>
                    <a:pt x="1104900" y="247340"/>
                    <a:pt x="1104900" y="552450"/>
                  </a:cubicBezTo>
                  <a:cubicBezTo>
                    <a:pt x="1104900" y="743144"/>
                    <a:pt x="1008283" y="911271"/>
                    <a:pt x="861330" y="1010551"/>
                  </a:cubicBezTo>
                  <a:lnTo>
                    <a:pt x="854868" y="1014058"/>
                  </a:lnTo>
                  <a:lnTo>
                    <a:pt x="1057275" y="1628775"/>
                  </a:lnTo>
                  <a:lnTo>
                    <a:pt x="95250" y="1628775"/>
                  </a:lnTo>
                  <a:lnTo>
                    <a:pt x="275516" y="1027890"/>
                  </a:lnTo>
                  <a:lnTo>
                    <a:pt x="243570" y="1010551"/>
                  </a:lnTo>
                  <a:cubicBezTo>
                    <a:pt x="96617" y="911271"/>
                    <a:pt x="0" y="743144"/>
                    <a:pt x="0" y="552450"/>
                  </a:cubicBezTo>
                  <a:cubicBezTo>
                    <a:pt x="0" y="247340"/>
                    <a:pt x="247340" y="0"/>
                    <a:pt x="552450" y="0"/>
                  </a:cubicBezTo>
                  <a:close/>
                </a:path>
              </a:pathLst>
            </a:custGeom>
            <a:solidFill>
              <a:schemeClr val="accent6"/>
            </a:solidFill>
            <a:ln w="76200">
              <a:solidFill>
                <a:sysClr val="window" lastClr="FFFFFF"/>
              </a:solidFill>
            </a:ln>
          </p:spPr>
          <p:style>
            <a:lnRef idx="2">
              <a:srgbClr val="F95A23">
                <a:shade val="50000"/>
              </a:srgbClr>
            </a:lnRef>
            <a:fillRef idx="1">
              <a:srgbClr val="F95A23"/>
            </a:fillRef>
            <a:effectRef idx="0">
              <a:srgbClr val="F95A23"/>
            </a:effectRef>
            <a:fontRef idx="minor">
              <a:sysClr val="window" lastClr="FFFFFF"/>
            </a:fontRef>
          </p:style>
          <p:txBody>
            <a:bodyPr rtlCol="0" anchor="ctr"/>
            <a:lstStyle/>
            <a:p>
              <a:pPr algn="ctr"/>
              <a:endParaRPr lang="zh-CN" altLang="en-US">
                <a:cs typeface="+mn-ea"/>
                <a:sym typeface="+mn-lt"/>
              </a:endParaRPr>
            </a:p>
          </p:txBody>
        </p:sp>
        <p:sp>
          <p:nvSpPr>
            <p:cNvPr id="31" name="文本框 30"/>
            <p:cNvSpPr txBox="1"/>
            <p:nvPr/>
          </p:nvSpPr>
          <p:spPr>
            <a:xfrm>
              <a:off x="7639446" y="2971327"/>
              <a:ext cx="3583128" cy="796436"/>
            </a:xfrm>
            <a:prstGeom prst="rect">
              <a:avLst/>
            </a:prstGeom>
            <a:solidFill>
              <a:schemeClr val="accent6"/>
            </a:solidFill>
          </p:spPr>
          <p:txBody>
            <a:bodyPr wrap="square" anchor="ctr">
              <a:spAutoFit/>
            </a:bodyPr>
            <a:lstStyle/>
            <a:p>
              <a:pPr>
                <a:lnSpc>
                  <a:spcPct val="150000"/>
                </a:lnSpc>
              </a:pPr>
              <a:r>
                <a:rPr lang="zh-CN" altLang="en-US" sz="1600" dirty="0">
                  <a:solidFill>
                    <a:schemeClr val="bg1"/>
                  </a:solidFill>
                  <a:cs typeface="+mn-ea"/>
                  <a:sym typeface="+mn-lt"/>
                </a:rPr>
                <a:t>颊车 下颌角前上方一横指</a:t>
              </a:r>
              <a:r>
                <a:rPr lang="en-US" altLang="zh-CN" sz="1600" dirty="0">
                  <a:solidFill>
                    <a:schemeClr val="bg1"/>
                  </a:solidFill>
                  <a:cs typeface="+mn-ea"/>
                  <a:sym typeface="+mn-lt"/>
                </a:rPr>
                <a:t>.</a:t>
              </a:r>
              <a:r>
                <a:rPr lang="zh-CN" altLang="en-US" sz="1600" dirty="0">
                  <a:solidFill>
                    <a:schemeClr val="bg1"/>
                  </a:solidFill>
                  <a:cs typeface="+mn-ea"/>
                  <a:sym typeface="+mn-lt"/>
                </a:rPr>
                <a:t>咀嚼时咬肌隆起最高点</a:t>
              </a:r>
            </a:p>
          </p:txBody>
        </p:sp>
        <p:sp>
          <p:nvSpPr>
            <p:cNvPr id="32" name="文本框 31"/>
            <p:cNvSpPr txBox="1"/>
            <p:nvPr/>
          </p:nvSpPr>
          <p:spPr>
            <a:xfrm>
              <a:off x="7639446" y="3918901"/>
              <a:ext cx="3583128" cy="427105"/>
            </a:xfrm>
            <a:prstGeom prst="rect">
              <a:avLst/>
            </a:prstGeom>
            <a:solidFill>
              <a:schemeClr val="accent5"/>
            </a:solidFill>
          </p:spPr>
          <p:txBody>
            <a:bodyPr wrap="square" anchor="ctr">
              <a:spAutoFit/>
            </a:bodyPr>
            <a:lstStyle/>
            <a:p>
              <a:pPr>
                <a:lnSpc>
                  <a:spcPct val="150000"/>
                </a:lnSpc>
              </a:pPr>
              <a:r>
                <a:rPr lang="zh-CN" altLang="en-US" sz="1600" dirty="0">
                  <a:solidFill>
                    <a:schemeClr val="bg1"/>
                  </a:solidFill>
                  <a:cs typeface="+mn-ea"/>
                  <a:sym typeface="+mn-lt"/>
                </a:rPr>
                <a:t>风池 平耳垂</a:t>
              </a:r>
              <a:r>
                <a:rPr lang="en-US" altLang="zh-CN" sz="1600" dirty="0">
                  <a:solidFill>
                    <a:schemeClr val="bg1"/>
                  </a:solidFill>
                  <a:cs typeface="+mn-ea"/>
                  <a:sym typeface="+mn-lt"/>
                </a:rPr>
                <a:t>,</a:t>
              </a:r>
              <a:r>
                <a:rPr lang="zh-CN" altLang="en-US" sz="1600" dirty="0">
                  <a:solidFill>
                    <a:schemeClr val="bg1"/>
                  </a:solidFill>
                  <a:cs typeface="+mn-ea"/>
                  <a:sym typeface="+mn-lt"/>
                </a:rPr>
                <a:t>颈后两筋外凹陷中</a:t>
              </a:r>
            </a:p>
          </p:txBody>
        </p:sp>
        <p:sp>
          <p:nvSpPr>
            <p:cNvPr id="33" name="文本框 32"/>
            <p:cNvSpPr txBox="1"/>
            <p:nvPr/>
          </p:nvSpPr>
          <p:spPr>
            <a:xfrm>
              <a:off x="7639446" y="4514426"/>
              <a:ext cx="3583128" cy="796436"/>
            </a:xfrm>
            <a:prstGeom prst="rect">
              <a:avLst/>
            </a:prstGeom>
            <a:solidFill>
              <a:schemeClr val="accent6"/>
            </a:solidFill>
          </p:spPr>
          <p:txBody>
            <a:bodyPr wrap="square" anchor="ctr">
              <a:spAutoFit/>
            </a:bodyPr>
            <a:lstStyle/>
            <a:p>
              <a:pPr>
                <a:lnSpc>
                  <a:spcPct val="150000"/>
                </a:lnSpc>
              </a:pPr>
              <a:r>
                <a:rPr lang="zh-CN" altLang="en-US" sz="1600" dirty="0">
                  <a:solidFill>
                    <a:schemeClr val="bg1"/>
                  </a:solidFill>
                  <a:cs typeface="+mn-ea"/>
                  <a:sym typeface="+mn-lt"/>
                </a:rPr>
                <a:t>缺盆 锁骨上缘中点凹陷中</a:t>
              </a:r>
              <a:r>
                <a:rPr lang="en-US" altLang="zh-CN" sz="1600" dirty="0">
                  <a:solidFill>
                    <a:schemeClr val="bg1"/>
                  </a:solidFill>
                  <a:cs typeface="+mn-ea"/>
                  <a:sym typeface="+mn-lt"/>
                </a:rPr>
                <a:t>,</a:t>
              </a:r>
              <a:r>
                <a:rPr lang="zh-CN" altLang="en-US" sz="1600" dirty="0">
                  <a:solidFill>
                    <a:schemeClr val="bg1"/>
                  </a:solidFill>
                  <a:cs typeface="+mn-ea"/>
                  <a:sym typeface="+mn-lt"/>
                </a:rPr>
                <a:t>旁开前正中线</a:t>
              </a:r>
              <a:r>
                <a:rPr lang="en-US" altLang="zh-CN" sz="1600" dirty="0">
                  <a:solidFill>
                    <a:schemeClr val="bg1"/>
                  </a:solidFill>
                  <a:cs typeface="+mn-ea"/>
                  <a:sym typeface="+mn-lt"/>
                </a:rPr>
                <a:t>4</a:t>
              </a:r>
              <a:r>
                <a:rPr lang="zh-CN" altLang="en-US" sz="1600" dirty="0">
                  <a:solidFill>
                    <a:schemeClr val="bg1"/>
                  </a:solidFill>
                  <a:cs typeface="+mn-ea"/>
                  <a:sym typeface="+mn-lt"/>
                </a:rPr>
                <a:t>寸</a:t>
              </a:r>
            </a:p>
          </p:txBody>
        </p:sp>
        <p:sp>
          <p:nvSpPr>
            <p:cNvPr id="34" name="文本框 33"/>
            <p:cNvSpPr txBox="1"/>
            <p:nvPr/>
          </p:nvSpPr>
          <p:spPr>
            <a:xfrm>
              <a:off x="6791674" y="2377908"/>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15</a:t>
              </a:r>
              <a:endParaRPr lang="zh-CN" altLang="en-US" b="1" dirty="0">
                <a:solidFill>
                  <a:schemeClr val="bg1"/>
                </a:solidFill>
                <a:cs typeface="+mn-ea"/>
                <a:sym typeface="+mn-lt"/>
              </a:endParaRPr>
            </a:p>
          </p:txBody>
        </p:sp>
        <p:sp>
          <p:nvSpPr>
            <p:cNvPr id="35" name="文本框 34"/>
            <p:cNvSpPr txBox="1"/>
            <p:nvPr/>
          </p:nvSpPr>
          <p:spPr>
            <a:xfrm>
              <a:off x="6791674" y="3198939"/>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16</a:t>
              </a:r>
              <a:endParaRPr lang="zh-CN" altLang="en-US" b="1" dirty="0">
                <a:solidFill>
                  <a:schemeClr val="bg1"/>
                </a:solidFill>
                <a:cs typeface="+mn-ea"/>
                <a:sym typeface="+mn-lt"/>
              </a:endParaRPr>
            </a:p>
          </p:txBody>
        </p:sp>
        <p:sp>
          <p:nvSpPr>
            <p:cNvPr id="36" name="文本框 35"/>
            <p:cNvSpPr txBox="1"/>
            <p:nvPr/>
          </p:nvSpPr>
          <p:spPr>
            <a:xfrm>
              <a:off x="6793670" y="3946178"/>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17</a:t>
              </a:r>
              <a:endParaRPr lang="zh-CN" altLang="en-US" b="1" dirty="0">
                <a:solidFill>
                  <a:schemeClr val="bg1"/>
                </a:solidFill>
                <a:cs typeface="+mn-ea"/>
                <a:sym typeface="+mn-lt"/>
              </a:endParaRPr>
            </a:p>
          </p:txBody>
        </p:sp>
        <p:sp>
          <p:nvSpPr>
            <p:cNvPr id="37" name="文本框 36"/>
            <p:cNvSpPr txBox="1"/>
            <p:nvPr/>
          </p:nvSpPr>
          <p:spPr>
            <a:xfrm>
              <a:off x="6795666" y="4693417"/>
              <a:ext cx="457176" cy="369332"/>
            </a:xfrm>
            <a:prstGeom prst="rect">
              <a:avLst/>
            </a:prstGeom>
            <a:noFill/>
          </p:spPr>
          <p:txBody>
            <a:bodyPr wrap="none" rtlCol="0">
              <a:spAutoFit/>
            </a:bodyPr>
            <a:lstStyle/>
            <a:p>
              <a:pPr algn="ctr"/>
              <a:r>
                <a:rPr lang="en-US" altLang="zh-CN" b="1" dirty="0">
                  <a:solidFill>
                    <a:schemeClr val="bg1"/>
                  </a:solidFill>
                  <a:cs typeface="+mn-ea"/>
                  <a:sym typeface="+mn-lt"/>
                </a:rPr>
                <a:t>18</a:t>
              </a:r>
              <a:endParaRPr lang="zh-CN" altLang="en-US" b="1" dirty="0">
                <a:solidFill>
                  <a:schemeClr val="bg1"/>
                </a:solidFill>
                <a:cs typeface="+mn-ea"/>
                <a:sym typeface="+mn-lt"/>
              </a:endParaRPr>
            </a:p>
          </p:txBody>
        </p:sp>
      </p:grpSp>
      <p:sp>
        <p:nvSpPr>
          <p:cNvPr id="38" name="文本框 37"/>
          <p:cNvSpPr txBox="1"/>
          <p:nvPr/>
        </p:nvSpPr>
        <p:spPr>
          <a:xfrm>
            <a:off x="660400" y="868342"/>
            <a:ext cx="2419252"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 头部常用穴位</a:t>
            </a:r>
          </a:p>
        </p:txBody>
      </p:sp>
      <p:sp>
        <p:nvSpPr>
          <p:cNvPr id="39" name="同侧圆角矩形 38"/>
          <p:cNvSpPr/>
          <p:nvPr/>
        </p:nvSpPr>
        <p:spPr>
          <a:xfrm rot="16200000">
            <a:off x="7692000" y="-3346826"/>
            <a:ext cx="108000" cy="8892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
                                        </p:tgtEl>
                                        <p:attrNameLst>
                                          <p:attrName>ppt_y</p:attrName>
                                        </p:attrNameLst>
                                      </p:cBhvr>
                                      <p:tavLst>
                                        <p:tav tm="0">
                                          <p:val>
                                            <p:strVal val="#ppt_y"/>
                                          </p:val>
                                        </p:tav>
                                        <p:tav tm="100000">
                                          <p:val>
                                            <p:strVal val="#ppt_y"/>
                                          </p:val>
                                        </p:tav>
                                      </p:tavLst>
                                    </p:anim>
                                    <p:anim calcmode="lin" valueType="num">
                                      <p:cBhvr>
                                        <p:cTn id="1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8"/>
                                        </p:tgtEl>
                                      </p:cBhvr>
                                    </p:animEffect>
                                  </p:childTnLst>
                                </p:cTn>
                              </p:par>
                            </p:childTnLst>
                          </p:cTn>
                        </p:par>
                        <p:par>
                          <p:cTn id="16" fill="hold">
                            <p:stCondLst>
                              <p:cond delay="1299"/>
                            </p:stCondLst>
                            <p:childTnLst>
                              <p:par>
                                <p:cTn id="17" presetID="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1799"/>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custDataLst>
              <p:tags r:id="rId1"/>
            </p:custDataLst>
          </p:nvPr>
        </p:nvSpPr>
        <p:spPr>
          <a:xfrm rot="7781974">
            <a:off x="8811125" y="3607764"/>
            <a:ext cx="597912" cy="1533339"/>
          </a:xfrm>
          <a:custGeom>
            <a:avLst/>
            <a:gdLst>
              <a:gd name="connsiteX0" fmla="*/ 0 w 524940"/>
              <a:gd name="connsiteY0" fmla="*/ 1828804 h 1828804"/>
              <a:gd name="connsiteX1" fmla="*/ 232351 w 524940"/>
              <a:gd name="connsiteY1" fmla="*/ 914396 h 1828804"/>
              <a:gd name="connsiteX2" fmla="*/ 4 w 524940"/>
              <a:gd name="connsiteY2" fmla="*/ 0 h 1828804"/>
              <a:gd name="connsiteX3" fmla="*/ 524940 w 524940"/>
              <a:gd name="connsiteY3" fmla="*/ 0 h 1828804"/>
              <a:gd name="connsiteX4" fmla="*/ 292590 w 524940"/>
              <a:gd name="connsiteY4" fmla="*/ 914408 h 1828804"/>
              <a:gd name="connsiteX5" fmla="*/ 524937 w 524940"/>
              <a:gd name="connsiteY5" fmla="*/ 1828804 h 182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940" h="1828804">
                <a:moveTo>
                  <a:pt x="0" y="1828804"/>
                </a:moveTo>
                <a:lnTo>
                  <a:pt x="232351" y="914396"/>
                </a:lnTo>
                <a:lnTo>
                  <a:pt x="4" y="0"/>
                </a:lnTo>
                <a:lnTo>
                  <a:pt x="524940" y="0"/>
                </a:lnTo>
                <a:lnTo>
                  <a:pt x="292590" y="914408"/>
                </a:lnTo>
                <a:lnTo>
                  <a:pt x="524937" y="1828804"/>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30000"/>
              </a:lnSpc>
            </a:pPr>
            <a:endParaRPr lang="zh-CN" altLang="en-US" dirty="0" err="1">
              <a:solidFill>
                <a:srgbClr val="FFFFFF"/>
              </a:solidFill>
              <a:cs typeface="+mn-ea"/>
              <a:sym typeface="+mn-lt"/>
            </a:endParaRPr>
          </a:p>
        </p:txBody>
      </p:sp>
      <p:sp>
        <p:nvSpPr>
          <p:cNvPr id="6" name="任意多边形 5"/>
          <p:cNvSpPr/>
          <p:nvPr>
            <p:custDataLst>
              <p:tags r:id="rId2"/>
            </p:custDataLst>
          </p:nvPr>
        </p:nvSpPr>
        <p:spPr>
          <a:xfrm rot="4480257">
            <a:off x="2340196" y="3263541"/>
            <a:ext cx="597912" cy="1533339"/>
          </a:xfrm>
          <a:custGeom>
            <a:avLst/>
            <a:gdLst>
              <a:gd name="connsiteX0" fmla="*/ 0 w 524940"/>
              <a:gd name="connsiteY0" fmla="*/ 1828804 h 1828804"/>
              <a:gd name="connsiteX1" fmla="*/ 232351 w 524940"/>
              <a:gd name="connsiteY1" fmla="*/ 914396 h 1828804"/>
              <a:gd name="connsiteX2" fmla="*/ 4 w 524940"/>
              <a:gd name="connsiteY2" fmla="*/ 0 h 1828804"/>
              <a:gd name="connsiteX3" fmla="*/ 524940 w 524940"/>
              <a:gd name="connsiteY3" fmla="*/ 0 h 1828804"/>
              <a:gd name="connsiteX4" fmla="*/ 292590 w 524940"/>
              <a:gd name="connsiteY4" fmla="*/ 914408 h 1828804"/>
              <a:gd name="connsiteX5" fmla="*/ 524937 w 524940"/>
              <a:gd name="connsiteY5" fmla="*/ 1828804 h 182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940" h="1828804">
                <a:moveTo>
                  <a:pt x="0" y="1828804"/>
                </a:moveTo>
                <a:lnTo>
                  <a:pt x="232351" y="914396"/>
                </a:lnTo>
                <a:lnTo>
                  <a:pt x="4" y="0"/>
                </a:lnTo>
                <a:lnTo>
                  <a:pt x="524940" y="0"/>
                </a:lnTo>
                <a:lnTo>
                  <a:pt x="292590" y="914408"/>
                </a:lnTo>
                <a:lnTo>
                  <a:pt x="524937" y="1828804"/>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30000"/>
              </a:lnSpc>
            </a:pPr>
            <a:endParaRPr lang="zh-CN" altLang="en-US" dirty="0" err="1">
              <a:solidFill>
                <a:srgbClr val="FFFFFF"/>
              </a:solidFill>
              <a:cs typeface="+mn-ea"/>
              <a:sym typeface="+mn-lt"/>
            </a:endParaRPr>
          </a:p>
        </p:txBody>
      </p:sp>
      <p:sp>
        <p:nvSpPr>
          <p:cNvPr id="11" name="任意多边形 10"/>
          <p:cNvSpPr/>
          <p:nvPr>
            <p:custDataLst>
              <p:tags r:id="rId3"/>
            </p:custDataLst>
          </p:nvPr>
        </p:nvSpPr>
        <p:spPr>
          <a:xfrm rot="6947400">
            <a:off x="3769280" y="3394186"/>
            <a:ext cx="597912" cy="1533339"/>
          </a:xfrm>
          <a:custGeom>
            <a:avLst/>
            <a:gdLst>
              <a:gd name="connsiteX0" fmla="*/ 0 w 524940"/>
              <a:gd name="connsiteY0" fmla="*/ 1828804 h 1828804"/>
              <a:gd name="connsiteX1" fmla="*/ 232351 w 524940"/>
              <a:gd name="connsiteY1" fmla="*/ 914396 h 1828804"/>
              <a:gd name="connsiteX2" fmla="*/ 4 w 524940"/>
              <a:gd name="connsiteY2" fmla="*/ 0 h 1828804"/>
              <a:gd name="connsiteX3" fmla="*/ 524940 w 524940"/>
              <a:gd name="connsiteY3" fmla="*/ 0 h 1828804"/>
              <a:gd name="connsiteX4" fmla="*/ 292590 w 524940"/>
              <a:gd name="connsiteY4" fmla="*/ 914408 h 1828804"/>
              <a:gd name="connsiteX5" fmla="*/ 524937 w 524940"/>
              <a:gd name="connsiteY5" fmla="*/ 1828804 h 182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940" h="1828804">
                <a:moveTo>
                  <a:pt x="0" y="1828804"/>
                </a:moveTo>
                <a:lnTo>
                  <a:pt x="232351" y="914396"/>
                </a:lnTo>
                <a:lnTo>
                  <a:pt x="4" y="0"/>
                </a:lnTo>
                <a:lnTo>
                  <a:pt x="524940" y="0"/>
                </a:lnTo>
                <a:lnTo>
                  <a:pt x="292590" y="914408"/>
                </a:lnTo>
                <a:lnTo>
                  <a:pt x="524937" y="1828804"/>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30000"/>
              </a:lnSpc>
            </a:pPr>
            <a:endParaRPr lang="zh-CN" altLang="en-US" dirty="0" err="1">
              <a:solidFill>
                <a:srgbClr val="FFFFFF"/>
              </a:solidFill>
              <a:cs typeface="+mn-ea"/>
              <a:sym typeface="+mn-lt"/>
            </a:endParaRPr>
          </a:p>
        </p:txBody>
      </p:sp>
      <p:sp>
        <p:nvSpPr>
          <p:cNvPr id="15" name="任意多边形 14"/>
          <p:cNvSpPr/>
          <p:nvPr>
            <p:custDataLst>
              <p:tags r:id="rId4"/>
            </p:custDataLst>
          </p:nvPr>
        </p:nvSpPr>
        <p:spPr>
          <a:xfrm rot="3000761">
            <a:off x="5044840" y="3233988"/>
            <a:ext cx="597912" cy="1533339"/>
          </a:xfrm>
          <a:custGeom>
            <a:avLst/>
            <a:gdLst>
              <a:gd name="connsiteX0" fmla="*/ 0 w 524940"/>
              <a:gd name="connsiteY0" fmla="*/ 1828804 h 1828804"/>
              <a:gd name="connsiteX1" fmla="*/ 232351 w 524940"/>
              <a:gd name="connsiteY1" fmla="*/ 914396 h 1828804"/>
              <a:gd name="connsiteX2" fmla="*/ 4 w 524940"/>
              <a:gd name="connsiteY2" fmla="*/ 0 h 1828804"/>
              <a:gd name="connsiteX3" fmla="*/ 524940 w 524940"/>
              <a:gd name="connsiteY3" fmla="*/ 0 h 1828804"/>
              <a:gd name="connsiteX4" fmla="*/ 292590 w 524940"/>
              <a:gd name="connsiteY4" fmla="*/ 914408 h 1828804"/>
              <a:gd name="connsiteX5" fmla="*/ 524937 w 524940"/>
              <a:gd name="connsiteY5" fmla="*/ 1828804 h 182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940" h="1828804">
                <a:moveTo>
                  <a:pt x="0" y="1828804"/>
                </a:moveTo>
                <a:lnTo>
                  <a:pt x="232351" y="914396"/>
                </a:lnTo>
                <a:lnTo>
                  <a:pt x="4" y="0"/>
                </a:lnTo>
                <a:lnTo>
                  <a:pt x="524940" y="0"/>
                </a:lnTo>
                <a:lnTo>
                  <a:pt x="292590" y="914408"/>
                </a:lnTo>
                <a:lnTo>
                  <a:pt x="524937" y="1828804"/>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30000"/>
              </a:lnSpc>
            </a:pPr>
            <a:endParaRPr lang="zh-CN" altLang="en-US" dirty="0" err="1">
              <a:solidFill>
                <a:srgbClr val="FFFFFF"/>
              </a:solidFill>
              <a:cs typeface="+mn-ea"/>
              <a:sym typeface="+mn-lt"/>
            </a:endParaRPr>
          </a:p>
        </p:txBody>
      </p:sp>
      <p:sp>
        <p:nvSpPr>
          <p:cNvPr id="19" name="任意多边形 18"/>
          <p:cNvSpPr/>
          <p:nvPr>
            <p:custDataLst>
              <p:tags r:id="rId5"/>
            </p:custDataLst>
          </p:nvPr>
        </p:nvSpPr>
        <p:spPr>
          <a:xfrm rot="7781974">
            <a:off x="6218321" y="3229903"/>
            <a:ext cx="597912" cy="1533339"/>
          </a:xfrm>
          <a:custGeom>
            <a:avLst/>
            <a:gdLst>
              <a:gd name="connsiteX0" fmla="*/ 0 w 524940"/>
              <a:gd name="connsiteY0" fmla="*/ 1828804 h 1828804"/>
              <a:gd name="connsiteX1" fmla="*/ 232351 w 524940"/>
              <a:gd name="connsiteY1" fmla="*/ 914396 h 1828804"/>
              <a:gd name="connsiteX2" fmla="*/ 4 w 524940"/>
              <a:gd name="connsiteY2" fmla="*/ 0 h 1828804"/>
              <a:gd name="connsiteX3" fmla="*/ 524940 w 524940"/>
              <a:gd name="connsiteY3" fmla="*/ 0 h 1828804"/>
              <a:gd name="connsiteX4" fmla="*/ 292590 w 524940"/>
              <a:gd name="connsiteY4" fmla="*/ 914408 h 1828804"/>
              <a:gd name="connsiteX5" fmla="*/ 524937 w 524940"/>
              <a:gd name="connsiteY5" fmla="*/ 1828804 h 182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940" h="1828804">
                <a:moveTo>
                  <a:pt x="0" y="1828804"/>
                </a:moveTo>
                <a:lnTo>
                  <a:pt x="232351" y="914396"/>
                </a:lnTo>
                <a:lnTo>
                  <a:pt x="4" y="0"/>
                </a:lnTo>
                <a:lnTo>
                  <a:pt x="524940" y="0"/>
                </a:lnTo>
                <a:lnTo>
                  <a:pt x="292590" y="914408"/>
                </a:lnTo>
                <a:lnTo>
                  <a:pt x="524937" y="1828804"/>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30000"/>
              </a:lnSpc>
            </a:pPr>
            <a:endParaRPr lang="zh-CN" altLang="en-US" dirty="0" err="1">
              <a:solidFill>
                <a:srgbClr val="FFFFFF"/>
              </a:solidFill>
              <a:cs typeface="+mn-ea"/>
              <a:sym typeface="+mn-lt"/>
            </a:endParaRPr>
          </a:p>
        </p:txBody>
      </p:sp>
      <p:sp>
        <p:nvSpPr>
          <p:cNvPr id="23" name="任意多边形 22"/>
          <p:cNvSpPr/>
          <p:nvPr>
            <p:custDataLst>
              <p:tags r:id="rId6"/>
            </p:custDataLst>
          </p:nvPr>
        </p:nvSpPr>
        <p:spPr>
          <a:xfrm rot="4012845">
            <a:off x="7511627" y="3416764"/>
            <a:ext cx="597912" cy="1533339"/>
          </a:xfrm>
          <a:custGeom>
            <a:avLst/>
            <a:gdLst>
              <a:gd name="connsiteX0" fmla="*/ 0 w 524940"/>
              <a:gd name="connsiteY0" fmla="*/ 1828804 h 1828804"/>
              <a:gd name="connsiteX1" fmla="*/ 232351 w 524940"/>
              <a:gd name="connsiteY1" fmla="*/ 914396 h 1828804"/>
              <a:gd name="connsiteX2" fmla="*/ 4 w 524940"/>
              <a:gd name="connsiteY2" fmla="*/ 0 h 1828804"/>
              <a:gd name="connsiteX3" fmla="*/ 524940 w 524940"/>
              <a:gd name="connsiteY3" fmla="*/ 0 h 1828804"/>
              <a:gd name="connsiteX4" fmla="*/ 292590 w 524940"/>
              <a:gd name="connsiteY4" fmla="*/ 914408 h 1828804"/>
              <a:gd name="connsiteX5" fmla="*/ 524937 w 524940"/>
              <a:gd name="connsiteY5" fmla="*/ 1828804 h 1828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4940" h="1828804">
                <a:moveTo>
                  <a:pt x="0" y="1828804"/>
                </a:moveTo>
                <a:lnTo>
                  <a:pt x="232351" y="914396"/>
                </a:lnTo>
                <a:lnTo>
                  <a:pt x="4" y="0"/>
                </a:lnTo>
                <a:lnTo>
                  <a:pt x="524940" y="0"/>
                </a:lnTo>
                <a:lnTo>
                  <a:pt x="292590" y="914408"/>
                </a:lnTo>
                <a:lnTo>
                  <a:pt x="524937" y="1828804"/>
                </a:lnTo>
                <a:close/>
              </a:path>
            </a:pathLst>
          </a:custGeom>
          <a:solidFill>
            <a:schemeClr val="bg1">
              <a:lumMod val="85000"/>
            </a:schemeClr>
          </a:solidFill>
        </p:spPr>
        <p:txBody>
          <a:bodyPr rot="0" spcFirstLastPara="0" vertOverflow="overflow" horzOverflow="overflow" vert="horz" wrap="square" lIns="91440" tIns="45720" rIns="91440" bIns="45720" numCol="1" spcCol="0" rtlCol="0" fromWordArt="0" anchor="ctr" anchorCtr="0" forceAA="0" compatLnSpc="1">
            <a:noAutofit/>
          </a:bodyPr>
          <a:lstStyle/>
          <a:p>
            <a:pPr algn="just">
              <a:lnSpc>
                <a:spcPct val="130000"/>
              </a:lnSpc>
            </a:pPr>
            <a:endParaRPr lang="zh-CN" altLang="en-US" dirty="0" err="1">
              <a:solidFill>
                <a:srgbClr val="FFFFFF"/>
              </a:solidFill>
              <a:cs typeface="+mn-ea"/>
              <a:sym typeface="+mn-lt"/>
            </a:endParaRPr>
          </a:p>
        </p:txBody>
      </p:sp>
      <p:sp>
        <p:nvSpPr>
          <p:cNvPr id="5" name="椭圆 4"/>
          <p:cNvSpPr/>
          <p:nvPr>
            <p:custDataLst>
              <p:tags r:id="rId7"/>
            </p:custDataLst>
          </p:nvPr>
        </p:nvSpPr>
        <p:spPr>
          <a:xfrm rot="20680257">
            <a:off x="1600426" y="3933556"/>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01</a:t>
            </a:r>
            <a:endParaRPr lang="zh-CN" altLang="en-US" b="1" dirty="0" err="1">
              <a:solidFill>
                <a:schemeClr val="bg1"/>
              </a:solidFill>
              <a:cs typeface="+mn-ea"/>
              <a:sym typeface="+mn-lt"/>
            </a:endParaRPr>
          </a:p>
        </p:txBody>
      </p:sp>
      <p:sp>
        <p:nvSpPr>
          <p:cNvPr id="7" name="椭圆 6"/>
          <p:cNvSpPr/>
          <p:nvPr>
            <p:custDataLst>
              <p:tags r:id="rId8"/>
            </p:custDataLst>
          </p:nvPr>
        </p:nvSpPr>
        <p:spPr>
          <a:xfrm rot="20680257">
            <a:off x="3079213" y="3528200"/>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02</a:t>
            </a:r>
            <a:endParaRPr lang="zh-CN" altLang="en-US" b="1" dirty="0" err="1">
              <a:solidFill>
                <a:schemeClr val="bg1"/>
              </a:solidFill>
              <a:cs typeface="+mn-ea"/>
              <a:sym typeface="+mn-lt"/>
            </a:endParaRPr>
          </a:p>
        </p:txBody>
      </p:sp>
      <p:sp>
        <p:nvSpPr>
          <p:cNvPr id="13" name="椭圆 12"/>
          <p:cNvSpPr/>
          <p:nvPr>
            <p:custDataLst>
              <p:tags r:id="rId9"/>
            </p:custDataLst>
          </p:nvPr>
        </p:nvSpPr>
        <p:spPr>
          <a:xfrm rot="1547400">
            <a:off x="4459210" y="4195082"/>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03</a:t>
            </a:r>
            <a:endParaRPr lang="zh-CN" altLang="en-US" b="1" dirty="0" err="1">
              <a:solidFill>
                <a:schemeClr val="bg1"/>
              </a:solidFill>
              <a:cs typeface="+mn-ea"/>
              <a:sym typeface="+mn-lt"/>
            </a:endParaRPr>
          </a:p>
        </p:txBody>
      </p:sp>
      <p:sp>
        <p:nvSpPr>
          <p:cNvPr id="17" name="椭圆 16"/>
          <p:cNvSpPr/>
          <p:nvPr>
            <p:custDataLst>
              <p:tags r:id="rId10"/>
            </p:custDataLst>
          </p:nvPr>
        </p:nvSpPr>
        <p:spPr>
          <a:xfrm rot="19200761">
            <a:off x="5631876" y="3208649"/>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04</a:t>
            </a:r>
            <a:endParaRPr lang="zh-CN" altLang="en-US" b="1" dirty="0" err="1">
              <a:solidFill>
                <a:schemeClr val="bg1"/>
              </a:solidFill>
              <a:cs typeface="+mn-ea"/>
              <a:sym typeface="+mn-lt"/>
            </a:endParaRPr>
          </a:p>
        </p:txBody>
      </p:sp>
      <p:sp>
        <p:nvSpPr>
          <p:cNvPr id="21" name="椭圆 20"/>
          <p:cNvSpPr/>
          <p:nvPr>
            <p:custDataLst>
              <p:tags r:id="rId11"/>
            </p:custDataLst>
          </p:nvPr>
        </p:nvSpPr>
        <p:spPr>
          <a:xfrm rot="2381974">
            <a:off x="6807825" y="4186959"/>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05</a:t>
            </a:r>
            <a:endParaRPr lang="zh-CN" altLang="en-US" b="1" dirty="0" err="1">
              <a:solidFill>
                <a:schemeClr val="bg1"/>
              </a:solidFill>
              <a:cs typeface="+mn-ea"/>
              <a:sym typeface="+mn-lt"/>
            </a:endParaRPr>
          </a:p>
        </p:txBody>
      </p:sp>
      <p:sp>
        <p:nvSpPr>
          <p:cNvPr id="25" name="椭圆 24"/>
          <p:cNvSpPr/>
          <p:nvPr>
            <p:custDataLst>
              <p:tags r:id="rId12"/>
            </p:custDataLst>
          </p:nvPr>
        </p:nvSpPr>
        <p:spPr>
          <a:xfrm rot="20212845">
            <a:off x="8216349" y="3583070"/>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06</a:t>
            </a:r>
            <a:endParaRPr lang="zh-CN" altLang="en-US" b="1" dirty="0" err="1">
              <a:solidFill>
                <a:schemeClr val="bg1"/>
              </a:solidFill>
              <a:cs typeface="+mn-ea"/>
              <a:sym typeface="+mn-lt"/>
            </a:endParaRPr>
          </a:p>
        </p:txBody>
      </p:sp>
      <p:sp>
        <p:nvSpPr>
          <p:cNvPr id="22" name="文本框 21"/>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二</a:t>
            </a:r>
            <a:r>
              <a:rPr lang="en-US" altLang="zh-CN" sz="2400" dirty="0">
                <a:solidFill>
                  <a:schemeClr val="bg1"/>
                </a:solidFill>
                <a:cs typeface="+mn-ea"/>
                <a:sym typeface="+mn-lt"/>
              </a:rPr>
              <a:t>】 </a:t>
            </a:r>
            <a:r>
              <a:rPr lang="zh-CN" altLang="en-US" sz="2400" dirty="0">
                <a:solidFill>
                  <a:schemeClr val="bg1"/>
                </a:solidFill>
                <a:cs typeface="+mn-ea"/>
                <a:sym typeface="+mn-lt"/>
              </a:rPr>
              <a:t>胸腹部常用穴位</a:t>
            </a:r>
          </a:p>
        </p:txBody>
      </p:sp>
      <p:pic>
        <p:nvPicPr>
          <p:cNvPr id="24" name="图片 23"/>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34" name="椭圆 33"/>
          <p:cNvSpPr/>
          <p:nvPr>
            <p:custDataLst>
              <p:tags r:id="rId13"/>
            </p:custDataLst>
          </p:nvPr>
        </p:nvSpPr>
        <p:spPr>
          <a:xfrm rot="2381974">
            <a:off x="9393306" y="4568467"/>
            <a:ext cx="598665" cy="598665"/>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normAutofit/>
          </a:bodyPr>
          <a:lstStyle/>
          <a:p>
            <a:pPr algn="ctr">
              <a:lnSpc>
                <a:spcPct val="130000"/>
              </a:lnSpc>
            </a:pPr>
            <a:r>
              <a:rPr lang="en-US" altLang="zh-CN" b="1" dirty="0">
                <a:solidFill>
                  <a:schemeClr val="bg1"/>
                </a:solidFill>
                <a:cs typeface="+mn-ea"/>
                <a:sym typeface="+mn-lt"/>
              </a:rPr>
              <a:t>07</a:t>
            </a:r>
            <a:endParaRPr lang="zh-CN" altLang="en-US" b="1" dirty="0" err="1">
              <a:solidFill>
                <a:schemeClr val="bg1"/>
              </a:solidFill>
              <a:cs typeface="+mn-ea"/>
              <a:sym typeface="+mn-lt"/>
            </a:endParaRPr>
          </a:p>
        </p:txBody>
      </p:sp>
      <p:sp>
        <p:nvSpPr>
          <p:cNvPr id="3" name="文本框 2"/>
          <p:cNvSpPr txBox="1"/>
          <p:nvPr/>
        </p:nvSpPr>
        <p:spPr>
          <a:xfrm>
            <a:off x="844488" y="4558582"/>
            <a:ext cx="2089034" cy="833241"/>
          </a:xfrm>
          <a:prstGeom prst="rect">
            <a:avLst/>
          </a:prstGeom>
          <a:noFill/>
        </p:spPr>
        <p:txBody>
          <a:bodyPr wrap="none" rtlCol="0">
            <a:spAutoFit/>
          </a:bodyPr>
          <a:lstStyle/>
          <a:p>
            <a:pPr algn="ctr">
              <a:lnSpc>
                <a:spcPct val="150000"/>
              </a:lnSpc>
            </a:pPr>
            <a:r>
              <a:rPr lang="en-US" altLang="zh-CN" b="1" dirty="0">
                <a:solidFill>
                  <a:schemeClr val="accent6">
                    <a:lumMod val="50000"/>
                  </a:schemeClr>
                </a:solidFill>
                <a:cs typeface="+mn-ea"/>
                <a:sym typeface="+mn-lt"/>
              </a:rPr>
              <a:t> </a:t>
            </a:r>
            <a:r>
              <a:rPr lang="zh-CN" altLang="en-US" b="1" dirty="0">
                <a:solidFill>
                  <a:schemeClr val="accent6">
                    <a:lumMod val="50000"/>
                  </a:schemeClr>
                </a:solidFill>
                <a:cs typeface="+mn-ea"/>
                <a:sym typeface="+mn-lt"/>
              </a:rPr>
              <a:t>膻中  </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两乳头之间</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正中线上</a:t>
            </a:r>
            <a:endParaRPr lang="en-US" altLang="zh-CN" sz="1600" dirty="0">
              <a:solidFill>
                <a:schemeClr val="bg1">
                  <a:lumMod val="50000"/>
                </a:schemeClr>
              </a:solidFill>
              <a:cs typeface="+mn-ea"/>
              <a:sym typeface="+mn-lt"/>
            </a:endParaRPr>
          </a:p>
        </p:txBody>
      </p:sp>
      <p:sp>
        <p:nvSpPr>
          <p:cNvPr id="35" name="文本框 34"/>
          <p:cNvSpPr txBox="1"/>
          <p:nvPr/>
        </p:nvSpPr>
        <p:spPr>
          <a:xfrm>
            <a:off x="2387395" y="2562419"/>
            <a:ext cx="1997662" cy="833241"/>
          </a:xfrm>
          <a:prstGeom prst="rect">
            <a:avLst/>
          </a:prstGeom>
          <a:noFill/>
        </p:spPr>
        <p:txBody>
          <a:bodyPr wrap="none" rtlCol="0">
            <a:spAutoFit/>
          </a:bodyPr>
          <a:lstStyle/>
          <a:p>
            <a:pPr algn="ctr">
              <a:lnSpc>
                <a:spcPct val="150000"/>
              </a:lnSpc>
            </a:pPr>
            <a:r>
              <a:rPr lang="zh-CN" altLang="en-US" b="1" dirty="0">
                <a:solidFill>
                  <a:schemeClr val="accent6">
                    <a:lumMod val="50000"/>
                  </a:schemeClr>
                </a:solidFill>
                <a:cs typeface="+mn-ea"/>
                <a:sym typeface="+mn-lt"/>
              </a:rPr>
              <a:t>中脘 </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腹部正中线</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脐上</a:t>
            </a:r>
            <a:r>
              <a:rPr lang="en-US" altLang="zh-CN" sz="1600" dirty="0">
                <a:solidFill>
                  <a:schemeClr val="bg1">
                    <a:lumMod val="50000"/>
                  </a:schemeClr>
                </a:solidFill>
                <a:cs typeface="+mn-ea"/>
                <a:sym typeface="+mn-lt"/>
              </a:rPr>
              <a:t>4</a:t>
            </a:r>
            <a:r>
              <a:rPr lang="zh-CN" altLang="en-US" sz="1600" dirty="0">
                <a:solidFill>
                  <a:schemeClr val="bg1">
                    <a:lumMod val="50000"/>
                  </a:schemeClr>
                </a:solidFill>
                <a:cs typeface="+mn-ea"/>
                <a:sym typeface="+mn-lt"/>
              </a:rPr>
              <a:t>寸</a:t>
            </a:r>
          </a:p>
        </p:txBody>
      </p:sp>
      <p:sp>
        <p:nvSpPr>
          <p:cNvPr id="36" name="文本框 35"/>
          <p:cNvSpPr txBox="1"/>
          <p:nvPr/>
        </p:nvSpPr>
        <p:spPr>
          <a:xfrm>
            <a:off x="4174974" y="4817503"/>
            <a:ext cx="1119217" cy="833241"/>
          </a:xfrm>
          <a:prstGeom prst="rect">
            <a:avLst/>
          </a:prstGeom>
          <a:noFill/>
        </p:spPr>
        <p:txBody>
          <a:bodyPr wrap="none" rtlCol="0">
            <a:spAutoFit/>
          </a:bodyPr>
          <a:lstStyle/>
          <a:p>
            <a:pPr algn="ctr">
              <a:lnSpc>
                <a:spcPct val="150000"/>
              </a:lnSpc>
            </a:pPr>
            <a:r>
              <a:rPr lang="zh-CN" altLang="en-US" b="1" dirty="0">
                <a:solidFill>
                  <a:schemeClr val="accent6">
                    <a:lumMod val="50000"/>
                  </a:schemeClr>
                </a:solidFill>
                <a:cs typeface="+mn-ea"/>
                <a:sym typeface="+mn-lt"/>
              </a:rPr>
              <a:t>天枢</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脐旁开</a:t>
            </a:r>
            <a:r>
              <a:rPr lang="en-US" altLang="zh-CN" sz="1600" dirty="0">
                <a:solidFill>
                  <a:schemeClr val="bg1">
                    <a:lumMod val="50000"/>
                  </a:schemeClr>
                </a:solidFill>
                <a:cs typeface="+mn-ea"/>
                <a:sym typeface="+mn-lt"/>
              </a:rPr>
              <a:t>2</a:t>
            </a:r>
            <a:r>
              <a:rPr lang="zh-CN" altLang="en-US" sz="1600" dirty="0">
                <a:solidFill>
                  <a:schemeClr val="bg1">
                    <a:lumMod val="50000"/>
                  </a:schemeClr>
                </a:solidFill>
                <a:cs typeface="+mn-ea"/>
                <a:sym typeface="+mn-lt"/>
              </a:rPr>
              <a:t>寸</a:t>
            </a:r>
            <a:endParaRPr lang="en-US" altLang="zh-CN" sz="1600" dirty="0">
              <a:solidFill>
                <a:schemeClr val="bg1">
                  <a:lumMod val="50000"/>
                </a:schemeClr>
              </a:solidFill>
              <a:cs typeface="+mn-ea"/>
              <a:sym typeface="+mn-lt"/>
            </a:endParaRPr>
          </a:p>
        </p:txBody>
      </p:sp>
      <p:sp>
        <p:nvSpPr>
          <p:cNvPr id="37" name="文本框 36"/>
          <p:cNvSpPr txBox="1"/>
          <p:nvPr/>
        </p:nvSpPr>
        <p:spPr>
          <a:xfrm>
            <a:off x="5061169" y="2330545"/>
            <a:ext cx="1758815" cy="833241"/>
          </a:xfrm>
          <a:prstGeom prst="rect">
            <a:avLst/>
          </a:prstGeom>
          <a:noFill/>
        </p:spPr>
        <p:txBody>
          <a:bodyPr wrap="none" rtlCol="0">
            <a:spAutoFit/>
          </a:bodyPr>
          <a:lstStyle/>
          <a:p>
            <a:pPr algn="ctr">
              <a:lnSpc>
                <a:spcPct val="150000"/>
              </a:lnSpc>
            </a:pPr>
            <a:r>
              <a:rPr lang="zh-CN" altLang="en-US" b="1" dirty="0">
                <a:solidFill>
                  <a:schemeClr val="accent6">
                    <a:lumMod val="50000"/>
                  </a:schemeClr>
                </a:solidFill>
                <a:cs typeface="+mn-ea"/>
                <a:sym typeface="+mn-lt"/>
              </a:rPr>
              <a:t>气海  </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腹中线</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脐下</a:t>
            </a:r>
            <a:r>
              <a:rPr lang="en-US" altLang="zh-CN" sz="1600" dirty="0">
                <a:solidFill>
                  <a:schemeClr val="bg1">
                    <a:lumMod val="50000"/>
                  </a:schemeClr>
                </a:solidFill>
                <a:cs typeface="+mn-ea"/>
                <a:sym typeface="+mn-lt"/>
              </a:rPr>
              <a:t>1.5</a:t>
            </a:r>
            <a:r>
              <a:rPr lang="zh-CN" altLang="en-US" sz="1600" dirty="0">
                <a:solidFill>
                  <a:schemeClr val="bg1">
                    <a:lumMod val="50000"/>
                  </a:schemeClr>
                </a:solidFill>
                <a:cs typeface="+mn-ea"/>
                <a:sym typeface="+mn-lt"/>
              </a:rPr>
              <a:t>寸</a:t>
            </a:r>
          </a:p>
        </p:txBody>
      </p:sp>
      <p:sp>
        <p:nvSpPr>
          <p:cNvPr id="38" name="文本框 37"/>
          <p:cNvSpPr txBox="1"/>
          <p:nvPr/>
        </p:nvSpPr>
        <p:spPr>
          <a:xfrm>
            <a:off x="6309620" y="4817503"/>
            <a:ext cx="1587293" cy="833241"/>
          </a:xfrm>
          <a:prstGeom prst="rect">
            <a:avLst/>
          </a:prstGeom>
          <a:noFill/>
        </p:spPr>
        <p:txBody>
          <a:bodyPr wrap="none" rtlCol="0">
            <a:spAutoFit/>
          </a:bodyPr>
          <a:lstStyle/>
          <a:p>
            <a:pPr algn="ctr">
              <a:lnSpc>
                <a:spcPct val="150000"/>
              </a:lnSpc>
            </a:pPr>
            <a:r>
              <a:rPr lang="zh-CN" altLang="en-US" b="1" dirty="0">
                <a:solidFill>
                  <a:schemeClr val="accent6">
                    <a:lumMod val="50000"/>
                  </a:schemeClr>
                </a:solidFill>
                <a:cs typeface="+mn-ea"/>
                <a:sym typeface="+mn-lt"/>
              </a:rPr>
              <a:t>关元</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腹中线</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脐下</a:t>
            </a:r>
            <a:r>
              <a:rPr lang="en-US" altLang="zh-CN" sz="1600" dirty="0">
                <a:solidFill>
                  <a:schemeClr val="bg1">
                    <a:lumMod val="50000"/>
                  </a:schemeClr>
                </a:solidFill>
                <a:cs typeface="+mn-ea"/>
                <a:sym typeface="+mn-lt"/>
              </a:rPr>
              <a:t>3</a:t>
            </a:r>
            <a:r>
              <a:rPr lang="zh-CN" altLang="en-US" sz="1600" dirty="0">
                <a:solidFill>
                  <a:schemeClr val="bg1">
                    <a:lumMod val="50000"/>
                  </a:schemeClr>
                </a:solidFill>
                <a:cs typeface="+mn-ea"/>
                <a:sym typeface="+mn-lt"/>
              </a:rPr>
              <a:t>寸</a:t>
            </a:r>
          </a:p>
        </p:txBody>
      </p:sp>
      <p:sp>
        <p:nvSpPr>
          <p:cNvPr id="39" name="文本框 38"/>
          <p:cNvSpPr txBox="1"/>
          <p:nvPr/>
        </p:nvSpPr>
        <p:spPr>
          <a:xfrm>
            <a:off x="7970313" y="2626587"/>
            <a:ext cx="1005404" cy="833241"/>
          </a:xfrm>
          <a:prstGeom prst="rect">
            <a:avLst/>
          </a:prstGeom>
          <a:noFill/>
        </p:spPr>
        <p:txBody>
          <a:bodyPr wrap="none" rtlCol="0">
            <a:spAutoFit/>
          </a:bodyPr>
          <a:lstStyle/>
          <a:p>
            <a:pPr algn="ctr">
              <a:lnSpc>
                <a:spcPct val="150000"/>
              </a:lnSpc>
            </a:pPr>
            <a:r>
              <a:rPr lang="zh-CN" altLang="en-US" b="1" dirty="0">
                <a:solidFill>
                  <a:schemeClr val="accent6">
                    <a:lumMod val="50000"/>
                  </a:schemeClr>
                </a:solidFill>
                <a:cs typeface="+mn-ea"/>
                <a:sym typeface="+mn-lt"/>
              </a:rPr>
              <a:t>神阙</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脐的中间</a:t>
            </a:r>
          </a:p>
        </p:txBody>
      </p:sp>
      <p:sp>
        <p:nvSpPr>
          <p:cNvPr id="40" name="文本框 39"/>
          <p:cNvSpPr txBox="1"/>
          <p:nvPr/>
        </p:nvSpPr>
        <p:spPr>
          <a:xfrm>
            <a:off x="9942123" y="4490149"/>
            <a:ext cx="1210589" cy="833241"/>
          </a:xfrm>
          <a:prstGeom prst="rect">
            <a:avLst/>
          </a:prstGeom>
          <a:noFill/>
        </p:spPr>
        <p:txBody>
          <a:bodyPr wrap="none" rtlCol="0">
            <a:spAutoFit/>
          </a:bodyPr>
          <a:lstStyle/>
          <a:p>
            <a:pPr algn="ctr">
              <a:lnSpc>
                <a:spcPct val="150000"/>
              </a:lnSpc>
            </a:pPr>
            <a:r>
              <a:rPr lang="zh-CN" altLang="en-US" b="1" dirty="0">
                <a:solidFill>
                  <a:schemeClr val="accent6">
                    <a:lumMod val="50000"/>
                  </a:schemeClr>
                </a:solidFill>
                <a:cs typeface="+mn-ea"/>
                <a:sym typeface="+mn-lt"/>
              </a:rPr>
              <a:t>章门</a:t>
            </a:r>
            <a:endParaRPr lang="en-US" altLang="zh-CN" b="1" dirty="0">
              <a:solidFill>
                <a:schemeClr val="accent6">
                  <a:lumMod val="50000"/>
                </a:schemeClr>
              </a:solidFill>
              <a:cs typeface="+mn-ea"/>
              <a:sym typeface="+mn-lt"/>
            </a:endParaRPr>
          </a:p>
          <a:p>
            <a:pPr algn="ctr">
              <a:lnSpc>
                <a:spcPct val="150000"/>
              </a:lnSpc>
            </a:pPr>
            <a:r>
              <a:rPr lang="zh-CN" altLang="en-US" sz="1600" dirty="0">
                <a:solidFill>
                  <a:schemeClr val="bg1">
                    <a:lumMod val="50000"/>
                  </a:schemeClr>
                </a:solidFill>
                <a:cs typeface="+mn-ea"/>
                <a:sym typeface="+mn-lt"/>
              </a:rPr>
              <a:t>第十一肋端</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anim calcmode="lin" valueType="num">
                                      <p:cBhvr>
                                        <p:cTn id="1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2"/>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 calcmode="lin" valueType="num">
                                      <p:cBhvr>
                                        <p:cTn id="22" dur="500" fill="hold"/>
                                        <p:tgtEl>
                                          <p:spTgt spid="5"/>
                                        </p:tgtEl>
                                        <p:attrNameLst>
                                          <p:attrName>style.rotation</p:attrName>
                                        </p:attrNameLst>
                                      </p:cBhvr>
                                      <p:tavLst>
                                        <p:tav tm="0">
                                          <p:val>
                                            <p:fltVal val="90"/>
                                          </p:val>
                                        </p:tav>
                                        <p:tav tm="100000">
                                          <p:val>
                                            <p:fltVal val="0"/>
                                          </p:val>
                                        </p:tav>
                                      </p:tavLst>
                                    </p:anim>
                                    <p:animEffect transition="in" filter="fade">
                                      <p:cBhvr>
                                        <p:cTn id="23" dur="500"/>
                                        <p:tgtEl>
                                          <p:spTgt spid="5"/>
                                        </p:tgtEl>
                                      </p:cBhvr>
                                    </p:animEffect>
                                  </p:childTnLst>
                                </p:cTn>
                              </p:par>
                            </p:childTnLst>
                          </p:cTn>
                        </p:par>
                        <p:par>
                          <p:cTn id="24" fill="hold">
                            <p:stCondLst>
                              <p:cond delay="2000"/>
                            </p:stCondLst>
                            <p:childTnLst>
                              <p:par>
                                <p:cTn id="25" presetID="17" presetClass="entr" presetSubtype="10" fill="hold" grpId="0" nodeType="after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p:cTn id="2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17" presetClass="entr" presetSubtype="10" fill="hold" grpId="0" nodeType="after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500"/>
                            </p:stCondLst>
                            <p:childTnLst>
                              <p:par>
                                <p:cTn id="39" presetID="31"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 calcmode="lin" valueType="num">
                                      <p:cBhvr>
                                        <p:cTn id="43" dur="500" fill="hold"/>
                                        <p:tgtEl>
                                          <p:spTgt spid="7"/>
                                        </p:tgtEl>
                                        <p:attrNameLst>
                                          <p:attrName>style.rotation</p:attrName>
                                        </p:attrNameLst>
                                      </p:cBhvr>
                                      <p:tavLst>
                                        <p:tav tm="0">
                                          <p:val>
                                            <p:fltVal val="90"/>
                                          </p:val>
                                        </p:tav>
                                        <p:tav tm="100000">
                                          <p:val>
                                            <p:fltVal val="0"/>
                                          </p:val>
                                        </p:tav>
                                      </p:tavLst>
                                    </p:anim>
                                    <p:animEffect transition="in" filter="fade">
                                      <p:cBhvr>
                                        <p:cTn id="44" dur="500"/>
                                        <p:tgtEl>
                                          <p:spTgt spid="7"/>
                                        </p:tgtEl>
                                      </p:cBhvr>
                                    </p:animEffect>
                                  </p:childTnLst>
                                </p:cTn>
                              </p:par>
                            </p:childTnLst>
                          </p:cTn>
                        </p:par>
                        <p:par>
                          <p:cTn id="45" fill="hold">
                            <p:stCondLst>
                              <p:cond delay="4000"/>
                            </p:stCondLst>
                            <p:childTnLst>
                              <p:par>
                                <p:cTn id="46" presetID="17" presetClass="entr" presetSubtype="10" fill="hold" grpId="0" nodeType="afterEffect">
                                  <p:stCondLst>
                                    <p:cond delay="0"/>
                                  </p:stCondLst>
                                  <p:childTnLst>
                                    <p:set>
                                      <p:cBhvr>
                                        <p:cTn id="47" dur="1" fill="hold">
                                          <p:stCondLst>
                                            <p:cond delay="0"/>
                                          </p:stCondLst>
                                        </p:cTn>
                                        <p:tgtEl>
                                          <p:spTgt spid="35">
                                            <p:txEl>
                                              <p:pRg st="0" end="0"/>
                                            </p:txEl>
                                          </p:spTgt>
                                        </p:tgtEl>
                                        <p:attrNameLst>
                                          <p:attrName>style.visibility</p:attrName>
                                        </p:attrNameLst>
                                      </p:cBhvr>
                                      <p:to>
                                        <p:strVal val="visible"/>
                                      </p:to>
                                    </p:set>
                                    <p:anim calcmode="lin" valueType="num">
                                      <p:cBhvr>
                                        <p:cTn id="48"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5">
                                            <p:txEl>
                                              <p:pRg st="0" end="0"/>
                                            </p:txEl>
                                          </p:spTgt>
                                        </p:tgtEl>
                                        <p:attrNameLst>
                                          <p:attrName>ppt_h</p:attrName>
                                        </p:attrNameLst>
                                      </p:cBhvr>
                                      <p:tavLst>
                                        <p:tav tm="0">
                                          <p:val>
                                            <p:strVal val="#ppt_h"/>
                                          </p:val>
                                        </p:tav>
                                        <p:tav tm="100000">
                                          <p:val>
                                            <p:strVal val="#ppt_h"/>
                                          </p:val>
                                        </p:tav>
                                      </p:tavLst>
                                    </p:anim>
                                  </p:childTnLst>
                                </p:cTn>
                              </p:par>
                            </p:childTnLst>
                          </p:cTn>
                        </p:par>
                        <p:par>
                          <p:cTn id="50" fill="hold">
                            <p:stCondLst>
                              <p:cond delay="4500"/>
                            </p:stCondLst>
                            <p:childTnLst>
                              <p:par>
                                <p:cTn id="51" presetID="17" presetClass="entr" presetSubtype="10" fill="hold" grpId="0" nodeType="afterEffect">
                                  <p:stCondLst>
                                    <p:cond delay="0"/>
                                  </p:stCondLst>
                                  <p:childTnLst>
                                    <p:set>
                                      <p:cBhvr>
                                        <p:cTn id="52" dur="1" fill="hold">
                                          <p:stCondLst>
                                            <p:cond delay="0"/>
                                          </p:stCondLst>
                                        </p:cTn>
                                        <p:tgtEl>
                                          <p:spTgt spid="35">
                                            <p:txEl>
                                              <p:pRg st="1" end="1"/>
                                            </p:txEl>
                                          </p:spTgt>
                                        </p:tgtEl>
                                        <p:attrNameLst>
                                          <p:attrName>style.visibility</p:attrName>
                                        </p:attrNameLst>
                                      </p:cBhvr>
                                      <p:to>
                                        <p:strVal val="visible"/>
                                      </p:to>
                                    </p:set>
                                    <p:anim calcmode="lin" valueType="num">
                                      <p:cBhvr>
                                        <p:cTn id="53" dur="500" fill="hold"/>
                                        <p:tgtEl>
                                          <p:spTgt spid="35">
                                            <p:txEl>
                                              <p:pRg st="1" end="1"/>
                                            </p:txEl>
                                          </p:spTgt>
                                        </p:tgtEl>
                                        <p:attrNameLst>
                                          <p:attrName>ppt_w</p:attrName>
                                        </p:attrNameLst>
                                      </p:cBhvr>
                                      <p:tavLst>
                                        <p:tav tm="0">
                                          <p:val>
                                            <p:fltVal val="0"/>
                                          </p:val>
                                        </p:tav>
                                        <p:tav tm="100000">
                                          <p:val>
                                            <p:strVal val="#ppt_w"/>
                                          </p:val>
                                        </p:tav>
                                      </p:tavLst>
                                    </p:anim>
                                    <p:anim calcmode="lin" valueType="num">
                                      <p:cBhvr>
                                        <p:cTn id="54" dur="500" fill="hold"/>
                                        <p:tgtEl>
                                          <p:spTgt spid="35">
                                            <p:txEl>
                                              <p:pRg st="1" end="1"/>
                                            </p:txEl>
                                          </p:spTgt>
                                        </p:tgtEl>
                                        <p:attrNameLst>
                                          <p:attrName>ppt_h</p:attrName>
                                        </p:attrNameLst>
                                      </p:cBhvr>
                                      <p:tavLst>
                                        <p:tav tm="0">
                                          <p:val>
                                            <p:strVal val="#ppt_h"/>
                                          </p:val>
                                        </p:tav>
                                        <p:tav tm="100000">
                                          <p:val>
                                            <p:strVal val="#ppt_h"/>
                                          </p:val>
                                        </p:tav>
                                      </p:tavLst>
                                    </p:anim>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childTnLst>
                          </p:cTn>
                        </p:par>
                        <p:par>
                          <p:cTn id="59" fill="hold">
                            <p:stCondLst>
                              <p:cond delay="5500"/>
                            </p:stCondLst>
                            <p:childTnLst>
                              <p:par>
                                <p:cTn id="60" presetID="31" presetClass="entr" presetSubtype="0"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 calcmode="lin" valueType="num">
                                      <p:cBhvr>
                                        <p:cTn id="64" dur="500" fill="hold"/>
                                        <p:tgtEl>
                                          <p:spTgt spid="13"/>
                                        </p:tgtEl>
                                        <p:attrNameLst>
                                          <p:attrName>style.rotation</p:attrName>
                                        </p:attrNameLst>
                                      </p:cBhvr>
                                      <p:tavLst>
                                        <p:tav tm="0">
                                          <p:val>
                                            <p:fltVal val="90"/>
                                          </p:val>
                                        </p:tav>
                                        <p:tav tm="100000">
                                          <p:val>
                                            <p:fltVal val="0"/>
                                          </p:val>
                                        </p:tav>
                                      </p:tavLst>
                                    </p:anim>
                                    <p:animEffect transition="in" filter="fade">
                                      <p:cBhvr>
                                        <p:cTn id="65" dur="500"/>
                                        <p:tgtEl>
                                          <p:spTgt spid="13"/>
                                        </p:tgtEl>
                                      </p:cBhvr>
                                    </p:animEffect>
                                  </p:childTnLst>
                                </p:cTn>
                              </p:par>
                            </p:childTnLst>
                          </p:cTn>
                        </p:par>
                        <p:par>
                          <p:cTn id="66" fill="hold">
                            <p:stCondLst>
                              <p:cond delay="6000"/>
                            </p:stCondLst>
                            <p:childTnLst>
                              <p:par>
                                <p:cTn id="67" presetID="17" presetClass="entr" presetSubtype="10" fill="hold" grpId="0" nodeType="afterEffect">
                                  <p:stCondLst>
                                    <p:cond delay="0"/>
                                  </p:stCondLst>
                                  <p:childTnLst>
                                    <p:set>
                                      <p:cBhvr>
                                        <p:cTn id="68" dur="1" fill="hold">
                                          <p:stCondLst>
                                            <p:cond delay="0"/>
                                          </p:stCondLst>
                                        </p:cTn>
                                        <p:tgtEl>
                                          <p:spTgt spid="36">
                                            <p:txEl>
                                              <p:pRg st="0" end="0"/>
                                            </p:txEl>
                                          </p:spTgt>
                                        </p:tgtEl>
                                        <p:attrNameLst>
                                          <p:attrName>style.visibility</p:attrName>
                                        </p:attrNameLst>
                                      </p:cBhvr>
                                      <p:to>
                                        <p:strVal val="visible"/>
                                      </p:to>
                                    </p:set>
                                    <p:anim calcmode="lin" valueType="num">
                                      <p:cBhvr>
                                        <p:cTn id="69"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6">
                                            <p:txEl>
                                              <p:pRg st="0" end="0"/>
                                            </p:txEl>
                                          </p:spTgt>
                                        </p:tgtEl>
                                        <p:attrNameLst>
                                          <p:attrName>ppt_h</p:attrName>
                                        </p:attrNameLst>
                                      </p:cBhvr>
                                      <p:tavLst>
                                        <p:tav tm="0">
                                          <p:val>
                                            <p:strVal val="#ppt_h"/>
                                          </p:val>
                                        </p:tav>
                                        <p:tav tm="100000">
                                          <p:val>
                                            <p:strVal val="#ppt_h"/>
                                          </p:val>
                                        </p:tav>
                                      </p:tavLst>
                                    </p:anim>
                                  </p:childTnLst>
                                </p:cTn>
                              </p:par>
                            </p:childTnLst>
                          </p:cTn>
                        </p:par>
                        <p:par>
                          <p:cTn id="71" fill="hold">
                            <p:stCondLst>
                              <p:cond delay="6500"/>
                            </p:stCondLst>
                            <p:childTnLst>
                              <p:par>
                                <p:cTn id="72" presetID="17" presetClass="entr" presetSubtype="10" fill="hold" grpId="0" nodeType="afterEffect">
                                  <p:stCondLst>
                                    <p:cond delay="0"/>
                                  </p:stCondLst>
                                  <p:childTnLst>
                                    <p:set>
                                      <p:cBhvr>
                                        <p:cTn id="73" dur="1" fill="hold">
                                          <p:stCondLst>
                                            <p:cond delay="0"/>
                                          </p:stCondLst>
                                        </p:cTn>
                                        <p:tgtEl>
                                          <p:spTgt spid="36">
                                            <p:txEl>
                                              <p:pRg st="1" end="1"/>
                                            </p:txEl>
                                          </p:spTgt>
                                        </p:tgtEl>
                                        <p:attrNameLst>
                                          <p:attrName>style.visibility</p:attrName>
                                        </p:attrNameLst>
                                      </p:cBhvr>
                                      <p:to>
                                        <p:strVal val="visible"/>
                                      </p:to>
                                    </p:set>
                                    <p:anim calcmode="lin" valueType="num">
                                      <p:cBhvr>
                                        <p:cTn id="74" dur="500" fill="hold"/>
                                        <p:tgtEl>
                                          <p:spTgt spid="36">
                                            <p:txEl>
                                              <p:pRg st="1" end="1"/>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1" end="1"/>
                                            </p:txEl>
                                          </p:spTgt>
                                        </p:tgtEl>
                                        <p:attrNameLst>
                                          <p:attrName>ppt_h</p:attrName>
                                        </p:attrNameLst>
                                      </p:cBhvr>
                                      <p:tavLst>
                                        <p:tav tm="0">
                                          <p:val>
                                            <p:strVal val="#ppt_h"/>
                                          </p:val>
                                        </p:tav>
                                        <p:tav tm="100000">
                                          <p:val>
                                            <p:strVal val="#ppt_h"/>
                                          </p:val>
                                        </p:tav>
                                      </p:tavLst>
                                    </p:anim>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childTnLst>
                          </p:cTn>
                        </p:par>
                        <p:par>
                          <p:cTn id="80" fill="hold">
                            <p:stCondLst>
                              <p:cond delay="7500"/>
                            </p:stCondLst>
                            <p:childTnLst>
                              <p:par>
                                <p:cTn id="81" presetID="31" presetClass="entr" presetSubtype="0"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p:cTn id="83" dur="500" fill="hold"/>
                                        <p:tgtEl>
                                          <p:spTgt spid="17"/>
                                        </p:tgtEl>
                                        <p:attrNameLst>
                                          <p:attrName>ppt_w</p:attrName>
                                        </p:attrNameLst>
                                      </p:cBhvr>
                                      <p:tavLst>
                                        <p:tav tm="0">
                                          <p:val>
                                            <p:fltVal val="0"/>
                                          </p:val>
                                        </p:tav>
                                        <p:tav tm="100000">
                                          <p:val>
                                            <p:strVal val="#ppt_w"/>
                                          </p:val>
                                        </p:tav>
                                      </p:tavLst>
                                    </p:anim>
                                    <p:anim calcmode="lin" valueType="num">
                                      <p:cBhvr>
                                        <p:cTn id="84" dur="500" fill="hold"/>
                                        <p:tgtEl>
                                          <p:spTgt spid="17"/>
                                        </p:tgtEl>
                                        <p:attrNameLst>
                                          <p:attrName>ppt_h</p:attrName>
                                        </p:attrNameLst>
                                      </p:cBhvr>
                                      <p:tavLst>
                                        <p:tav tm="0">
                                          <p:val>
                                            <p:fltVal val="0"/>
                                          </p:val>
                                        </p:tav>
                                        <p:tav tm="100000">
                                          <p:val>
                                            <p:strVal val="#ppt_h"/>
                                          </p:val>
                                        </p:tav>
                                      </p:tavLst>
                                    </p:anim>
                                    <p:anim calcmode="lin" valueType="num">
                                      <p:cBhvr>
                                        <p:cTn id="85" dur="500" fill="hold"/>
                                        <p:tgtEl>
                                          <p:spTgt spid="17"/>
                                        </p:tgtEl>
                                        <p:attrNameLst>
                                          <p:attrName>style.rotation</p:attrName>
                                        </p:attrNameLst>
                                      </p:cBhvr>
                                      <p:tavLst>
                                        <p:tav tm="0">
                                          <p:val>
                                            <p:fltVal val="90"/>
                                          </p:val>
                                        </p:tav>
                                        <p:tav tm="100000">
                                          <p:val>
                                            <p:fltVal val="0"/>
                                          </p:val>
                                        </p:tav>
                                      </p:tavLst>
                                    </p:anim>
                                    <p:animEffect transition="in" filter="fade">
                                      <p:cBhvr>
                                        <p:cTn id="86" dur="500"/>
                                        <p:tgtEl>
                                          <p:spTgt spid="17"/>
                                        </p:tgtEl>
                                      </p:cBhvr>
                                    </p:animEffect>
                                  </p:childTnLst>
                                </p:cTn>
                              </p:par>
                            </p:childTnLst>
                          </p:cTn>
                        </p:par>
                        <p:par>
                          <p:cTn id="87" fill="hold">
                            <p:stCondLst>
                              <p:cond delay="8000"/>
                            </p:stCondLst>
                            <p:childTnLst>
                              <p:par>
                                <p:cTn id="88" presetID="17" presetClass="entr" presetSubtype="10" fill="hold" grpId="0" nodeType="afterEffect">
                                  <p:stCondLst>
                                    <p:cond delay="0"/>
                                  </p:stCondLst>
                                  <p:childTnLst>
                                    <p:set>
                                      <p:cBhvr>
                                        <p:cTn id="89" dur="1" fill="hold">
                                          <p:stCondLst>
                                            <p:cond delay="0"/>
                                          </p:stCondLst>
                                        </p:cTn>
                                        <p:tgtEl>
                                          <p:spTgt spid="37">
                                            <p:txEl>
                                              <p:pRg st="0" end="0"/>
                                            </p:txEl>
                                          </p:spTgt>
                                        </p:tgtEl>
                                        <p:attrNameLst>
                                          <p:attrName>style.visibility</p:attrName>
                                        </p:attrNameLst>
                                      </p:cBhvr>
                                      <p:to>
                                        <p:strVal val="visible"/>
                                      </p:to>
                                    </p:set>
                                    <p:anim calcmode="lin" valueType="num">
                                      <p:cBhvr>
                                        <p:cTn id="90" dur="5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7">
                                            <p:txEl>
                                              <p:pRg st="0" end="0"/>
                                            </p:txEl>
                                          </p:spTgt>
                                        </p:tgtEl>
                                        <p:attrNameLst>
                                          <p:attrName>ppt_h</p:attrName>
                                        </p:attrNameLst>
                                      </p:cBhvr>
                                      <p:tavLst>
                                        <p:tav tm="0">
                                          <p:val>
                                            <p:strVal val="#ppt_h"/>
                                          </p:val>
                                        </p:tav>
                                        <p:tav tm="100000">
                                          <p:val>
                                            <p:strVal val="#ppt_h"/>
                                          </p:val>
                                        </p:tav>
                                      </p:tavLst>
                                    </p:anim>
                                  </p:childTnLst>
                                </p:cTn>
                              </p:par>
                            </p:childTnLst>
                          </p:cTn>
                        </p:par>
                        <p:par>
                          <p:cTn id="92" fill="hold">
                            <p:stCondLst>
                              <p:cond delay="8500"/>
                            </p:stCondLst>
                            <p:childTnLst>
                              <p:par>
                                <p:cTn id="93" presetID="17" presetClass="entr" presetSubtype="10" fill="hold" grpId="0" nodeType="afterEffect">
                                  <p:stCondLst>
                                    <p:cond delay="0"/>
                                  </p:stCondLst>
                                  <p:childTnLst>
                                    <p:set>
                                      <p:cBhvr>
                                        <p:cTn id="94" dur="1" fill="hold">
                                          <p:stCondLst>
                                            <p:cond delay="0"/>
                                          </p:stCondLst>
                                        </p:cTn>
                                        <p:tgtEl>
                                          <p:spTgt spid="37">
                                            <p:txEl>
                                              <p:pRg st="1" end="1"/>
                                            </p:txEl>
                                          </p:spTgt>
                                        </p:tgtEl>
                                        <p:attrNameLst>
                                          <p:attrName>style.visibility</p:attrName>
                                        </p:attrNameLst>
                                      </p:cBhvr>
                                      <p:to>
                                        <p:strVal val="visible"/>
                                      </p:to>
                                    </p:set>
                                    <p:anim calcmode="lin" valueType="num">
                                      <p:cBhvr>
                                        <p:cTn id="95" dur="500" fill="hold"/>
                                        <p:tgtEl>
                                          <p:spTgt spid="37">
                                            <p:txEl>
                                              <p:pRg st="1" end="1"/>
                                            </p:txEl>
                                          </p:spTgt>
                                        </p:tgtEl>
                                        <p:attrNameLst>
                                          <p:attrName>ppt_w</p:attrName>
                                        </p:attrNameLst>
                                      </p:cBhvr>
                                      <p:tavLst>
                                        <p:tav tm="0">
                                          <p:val>
                                            <p:fltVal val="0"/>
                                          </p:val>
                                        </p:tav>
                                        <p:tav tm="100000">
                                          <p:val>
                                            <p:strVal val="#ppt_w"/>
                                          </p:val>
                                        </p:tav>
                                      </p:tavLst>
                                    </p:anim>
                                    <p:anim calcmode="lin" valueType="num">
                                      <p:cBhvr>
                                        <p:cTn id="96" dur="500" fill="hold"/>
                                        <p:tgtEl>
                                          <p:spTgt spid="37">
                                            <p:txEl>
                                              <p:pRg st="1" end="1"/>
                                            </p:txEl>
                                          </p:spTgt>
                                        </p:tgtEl>
                                        <p:attrNameLst>
                                          <p:attrName>ppt_h</p:attrName>
                                        </p:attrNameLst>
                                      </p:cBhvr>
                                      <p:tavLst>
                                        <p:tav tm="0">
                                          <p:val>
                                            <p:strVal val="#ppt_h"/>
                                          </p:val>
                                        </p:tav>
                                        <p:tav tm="100000">
                                          <p:val>
                                            <p:strVal val="#ppt_h"/>
                                          </p:val>
                                        </p:tav>
                                      </p:tavLst>
                                    </p:anim>
                                  </p:childTnLst>
                                </p:cTn>
                              </p:par>
                            </p:childTnLst>
                          </p:cTn>
                        </p:par>
                        <p:par>
                          <p:cTn id="97" fill="hold">
                            <p:stCondLst>
                              <p:cond delay="9000"/>
                            </p:stCondLst>
                            <p:childTnLst>
                              <p:par>
                                <p:cTn id="98" presetID="22" presetClass="entr" presetSubtype="8"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left)">
                                      <p:cBhvr>
                                        <p:cTn id="100" dur="500"/>
                                        <p:tgtEl>
                                          <p:spTgt spid="19"/>
                                        </p:tgtEl>
                                      </p:cBhvr>
                                    </p:animEffect>
                                  </p:childTnLst>
                                </p:cTn>
                              </p:par>
                            </p:childTnLst>
                          </p:cTn>
                        </p:par>
                        <p:par>
                          <p:cTn id="101" fill="hold">
                            <p:stCondLst>
                              <p:cond delay="9500"/>
                            </p:stCondLst>
                            <p:childTnLst>
                              <p:par>
                                <p:cTn id="102" presetID="31" presetClass="entr" presetSubtype="0" fill="hold" grpId="0" nodeType="after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 calcmode="lin" valueType="num">
                                      <p:cBhvr>
                                        <p:cTn id="106" dur="500" fill="hold"/>
                                        <p:tgtEl>
                                          <p:spTgt spid="21"/>
                                        </p:tgtEl>
                                        <p:attrNameLst>
                                          <p:attrName>style.rotation</p:attrName>
                                        </p:attrNameLst>
                                      </p:cBhvr>
                                      <p:tavLst>
                                        <p:tav tm="0">
                                          <p:val>
                                            <p:fltVal val="90"/>
                                          </p:val>
                                        </p:tav>
                                        <p:tav tm="100000">
                                          <p:val>
                                            <p:fltVal val="0"/>
                                          </p:val>
                                        </p:tav>
                                      </p:tavLst>
                                    </p:anim>
                                    <p:animEffect transition="in" filter="fade">
                                      <p:cBhvr>
                                        <p:cTn id="107" dur="500"/>
                                        <p:tgtEl>
                                          <p:spTgt spid="21"/>
                                        </p:tgtEl>
                                      </p:cBhvr>
                                    </p:animEffect>
                                  </p:childTnLst>
                                </p:cTn>
                              </p:par>
                            </p:childTnLst>
                          </p:cTn>
                        </p:par>
                        <p:par>
                          <p:cTn id="108" fill="hold">
                            <p:stCondLst>
                              <p:cond delay="10000"/>
                            </p:stCondLst>
                            <p:childTnLst>
                              <p:par>
                                <p:cTn id="109" presetID="17" presetClass="entr" presetSubtype="10" fill="hold" grpId="0" nodeType="afterEffect">
                                  <p:stCondLst>
                                    <p:cond delay="0"/>
                                  </p:stCondLst>
                                  <p:childTnLst>
                                    <p:set>
                                      <p:cBhvr>
                                        <p:cTn id="110" dur="1" fill="hold">
                                          <p:stCondLst>
                                            <p:cond delay="0"/>
                                          </p:stCondLst>
                                        </p:cTn>
                                        <p:tgtEl>
                                          <p:spTgt spid="38">
                                            <p:txEl>
                                              <p:pRg st="0" end="0"/>
                                            </p:txEl>
                                          </p:spTgt>
                                        </p:tgtEl>
                                        <p:attrNameLst>
                                          <p:attrName>style.visibility</p:attrName>
                                        </p:attrNameLst>
                                      </p:cBhvr>
                                      <p:to>
                                        <p:strVal val="visible"/>
                                      </p:to>
                                    </p:set>
                                    <p:anim calcmode="lin" valueType="num">
                                      <p:cBhvr>
                                        <p:cTn id="111"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38">
                                            <p:txEl>
                                              <p:pRg st="0" end="0"/>
                                            </p:txEl>
                                          </p:spTgt>
                                        </p:tgtEl>
                                        <p:attrNameLst>
                                          <p:attrName>ppt_h</p:attrName>
                                        </p:attrNameLst>
                                      </p:cBhvr>
                                      <p:tavLst>
                                        <p:tav tm="0">
                                          <p:val>
                                            <p:strVal val="#ppt_h"/>
                                          </p:val>
                                        </p:tav>
                                        <p:tav tm="100000">
                                          <p:val>
                                            <p:strVal val="#ppt_h"/>
                                          </p:val>
                                        </p:tav>
                                      </p:tavLst>
                                    </p:anim>
                                  </p:childTnLst>
                                </p:cTn>
                              </p:par>
                            </p:childTnLst>
                          </p:cTn>
                        </p:par>
                        <p:par>
                          <p:cTn id="113" fill="hold">
                            <p:stCondLst>
                              <p:cond delay="10500"/>
                            </p:stCondLst>
                            <p:childTnLst>
                              <p:par>
                                <p:cTn id="114" presetID="17" presetClass="entr" presetSubtype="10" fill="hold" grpId="0" nodeType="afterEffect">
                                  <p:stCondLst>
                                    <p:cond delay="0"/>
                                  </p:stCondLst>
                                  <p:childTnLst>
                                    <p:set>
                                      <p:cBhvr>
                                        <p:cTn id="115" dur="1" fill="hold">
                                          <p:stCondLst>
                                            <p:cond delay="0"/>
                                          </p:stCondLst>
                                        </p:cTn>
                                        <p:tgtEl>
                                          <p:spTgt spid="38">
                                            <p:txEl>
                                              <p:pRg st="1" end="1"/>
                                            </p:txEl>
                                          </p:spTgt>
                                        </p:tgtEl>
                                        <p:attrNameLst>
                                          <p:attrName>style.visibility</p:attrName>
                                        </p:attrNameLst>
                                      </p:cBhvr>
                                      <p:to>
                                        <p:strVal val="visible"/>
                                      </p:to>
                                    </p:set>
                                    <p:anim calcmode="lin" valueType="num">
                                      <p:cBhvr>
                                        <p:cTn id="116" dur="500" fill="hold"/>
                                        <p:tgtEl>
                                          <p:spTgt spid="38">
                                            <p:txEl>
                                              <p:pRg st="1" end="1"/>
                                            </p:txEl>
                                          </p:spTgt>
                                        </p:tgtEl>
                                        <p:attrNameLst>
                                          <p:attrName>ppt_w</p:attrName>
                                        </p:attrNameLst>
                                      </p:cBhvr>
                                      <p:tavLst>
                                        <p:tav tm="0">
                                          <p:val>
                                            <p:fltVal val="0"/>
                                          </p:val>
                                        </p:tav>
                                        <p:tav tm="100000">
                                          <p:val>
                                            <p:strVal val="#ppt_w"/>
                                          </p:val>
                                        </p:tav>
                                      </p:tavLst>
                                    </p:anim>
                                    <p:anim calcmode="lin" valueType="num">
                                      <p:cBhvr>
                                        <p:cTn id="117" dur="500" fill="hold"/>
                                        <p:tgtEl>
                                          <p:spTgt spid="38">
                                            <p:txEl>
                                              <p:pRg st="1" end="1"/>
                                            </p:txEl>
                                          </p:spTgt>
                                        </p:tgtEl>
                                        <p:attrNameLst>
                                          <p:attrName>ppt_h</p:attrName>
                                        </p:attrNameLst>
                                      </p:cBhvr>
                                      <p:tavLst>
                                        <p:tav tm="0">
                                          <p:val>
                                            <p:strVal val="#ppt_h"/>
                                          </p:val>
                                        </p:tav>
                                        <p:tav tm="100000">
                                          <p:val>
                                            <p:strVal val="#ppt_h"/>
                                          </p:val>
                                        </p:tav>
                                      </p:tavLst>
                                    </p:anim>
                                  </p:childTnLst>
                                </p:cTn>
                              </p:par>
                            </p:childTnLst>
                          </p:cTn>
                        </p:par>
                        <p:par>
                          <p:cTn id="118" fill="hold">
                            <p:stCondLst>
                              <p:cond delay="11000"/>
                            </p:stCondLst>
                            <p:childTnLst>
                              <p:par>
                                <p:cTn id="119" presetID="22" presetClass="entr" presetSubtype="8" fill="hold" grpId="0" nodeType="after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ipe(left)">
                                      <p:cBhvr>
                                        <p:cTn id="121" dur="500"/>
                                        <p:tgtEl>
                                          <p:spTgt spid="23"/>
                                        </p:tgtEl>
                                      </p:cBhvr>
                                    </p:animEffect>
                                  </p:childTnLst>
                                </p:cTn>
                              </p:par>
                            </p:childTnLst>
                          </p:cTn>
                        </p:par>
                        <p:par>
                          <p:cTn id="122" fill="hold">
                            <p:stCondLst>
                              <p:cond delay="11500"/>
                            </p:stCondLst>
                            <p:childTnLst>
                              <p:par>
                                <p:cTn id="123" presetID="31" presetClass="entr" presetSubtype="0" fill="hold" grpId="0" nodeType="after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p:cTn id="125" dur="500" fill="hold"/>
                                        <p:tgtEl>
                                          <p:spTgt spid="25"/>
                                        </p:tgtEl>
                                        <p:attrNameLst>
                                          <p:attrName>ppt_w</p:attrName>
                                        </p:attrNameLst>
                                      </p:cBhvr>
                                      <p:tavLst>
                                        <p:tav tm="0">
                                          <p:val>
                                            <p:fltVal val="0"/>
                                          </p:val>
                                        </p:tav>
                                        <p:tav tm="100000">
                                          <p:val>
                                            <p:strVal val="#ppt_w"/>
                                          </p:val>
                                        </p:tav>
                                      </p:tavLst>
                                    </p:anim>
                                    <p:anim calcmode="lin" valueType="num">
                                      <p:cBhvr>
                                        <p:cTn id="126" dur="500" fill="hold"/>
                                        <p:tgtEl>
                                          <p:spTgt spid="25"/>
                                        </p:tgtEl>
                                        <p:attrNameLst>
                                          <p:attrName>ppt_h</p:attrName>
                                        </p:attrNameLst>
                                      </p:cBhvr>
                                      <p:tavLst>
                                        <p:tav tm="0">
                                          <p:val>
                                            <p:fltVal val="0"/>
                                          </p:val>
                                        </p:tav>
                                        <p:tav tm="100000">
                                          <p:val>
                                            <p:strVal val="#ppt_h"/>
                                          </p:val>
                                        </p:tav>
                                      </p:tavLst>
                                    </p:anim>
                                    <p:anim calcmode="lin" valueType="num">
                                      <p:cBhvr>
                                        <p:cTn id="127" dur="500" fill="hold"/>
                                        <p:tgtEl>
                                          <p:spTgt spid="25"/>
                                        </p:tgtEl>
                                        <p:attrNameLst>
                                          <p:attrName>style.rotation</p:attrName>
                                        </p:attrNameLst>
                                      </p:cBhvr>
                                      <p:tavLst>
                                        <p:tav tm="0">
                                          <p:val>
                                            <p:fltVal val="90"/>
                                          </p:val>
                                        </p:tav>
                                        <p:tav tm="100000">
                                          <p:val>
                                            <p:fltVal val="0"/>
                                          </p:val>
                                        </p:tav>
                                      </p:tavLst>
                                    </p:anim>
                                    <p:animEffect transition="in" filter="fade">
                                      <p:cBhvr>
                                        <p:cTn id="128" dur="500"/>
                                        <p:tgtEl>
                                          <p:spTgt spid="25"/>
                                        </p:tgtEl>
                                      </p:cBhvr>
                                    </p:animEffect>
                                  </p:childTnLst>
                                </p:cTn>
                              </p:par>
                            </p:childTnLst>
                          </p:cTn>
                        </p:par>
                        <p:par>
                          <p:cTn id="129" fill="hold">
                            <p:stCondLst>
                              <p:cond delay="12000"/>
                            </p:stCondLst>
                            <p:childTnLst>
                              <p:par>
                                <p:cTn id="130" presetID="17" presetClass="entr" presetSubtype="10" fill="hold" grpId="0" nodeType="afterEffect">
                                  <p:stCondLst>
                                    <p:cond delay="0"/>
                                  </p:stCondLst>
                                  <p:childTnLst>
                                    <p:set>
                                      <p:cBhvr>
                                        <p:cTn id="131" dur="1" fill="hold">
                                          <p:stCondLst>
                                            <p:cond delay="0"/>
                                          </p:stCondLst>
                                        </p:cTn>
                                        <p:tgtEl>
                                          <p:spTgt spid="39">
                                            <p:txEl>
                                              <p:pRg st="0" end="0"/>
                                            </p:txEl>
                                          </p:spTgt>
                                        </p:tgtEl>
                                        <p:attrNameLst>
                                          <p:attrName>style.visibility</p:attrName>
                                        </p:attrNameLst>
                                      </p:cBhvr>
                                      <p:to>
                                        <p:strVal val="visible"/>
                                      </p:to>
                                    </p:set>
                                    <p:anim calcmode="lin" valueType="num">
                                      <p:cBhvr>
                                        <p:cTn id="132"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39">
                                            <p:txEl>
                                              <p:pRg st="0" end="0"/>
                                            </p:txEl>
                                          </p:spTgt>
                                        </p:tgtEl>
                                        <p:attrNameLst>
                                          <p:attrName>ppt_h</p:attrName>
                                        </p:attrNameLst>
                                      </p:cBhvr>
                                      <p:tavLst>
                                        <p:tav tm="0">
                                          <p:val>
                                            <p:strVal val="#ppt_h"/>
                                          </p:val>
                                        </p:tav>
                                        <p:tav tm="100000">
                                          <p:val>
                                            <p:strVal val="#ppt_h"/>
                                          </p:val>
                                        </p:tav>
                                      </p:tavLst>
                                    </p:anim>
                                  </p:childTnLst>
                                </p:cTn>
                              </p:par>
                            </p:childTnLst>
                          </p:cTn>
                        </p:par>
                        <p:par>
                          <p:cTn id="134" fill="hold">
                            <p:stCondLst>
                              <p:cond delay="12500"/>
                            </p:stCondLst>
                            <p:childTnLst>
                              <p:par>
                                <p:cTn id="135" presetID="17" presetClass="entr" presetSubtype="10" fill="hold" grpId="0" nodeType="afterEffect">
                                  <p:stCondLst>
                                    <p:cond delay="0"/>
                                  </p:stCondLst>
                                  <p:childTnLst>
                                    <p:set>
                                      <p:cBhvr>
                                        <p:cTn id="136" dur="1" fill="hold">
                                          <p:stCondLst>
                                            <p:cond delay="0"/>
                                          </p:stCondLst>
                                        </p:cTn>
                                        <p:tgtEl>
                                          <p:spTgt spid="39">
                                            <p:txEl>
                                              <p:pRg st="1" end="1"/>
                                            </p:txEl>
                                          </p:spTgt>
                                        </p:tgtEl>
                                        <p:attrNameLst>
                                          <p:attrName>style.visibility</p:attrName>
                                        </p:attrNameLst>
                                      </p:cBhvr>
                                      <p:to>
                                        <p:strVal val="visible"/>
                                      </p:to>
                                    </p:set>
                                    <p:anim calcmode="lin" valueType="num">
                                      <p:cBhvr>
                                        <p:cTn id="137" dur="500" fill="hold"/>
                                        <p:tgtEl>
                                          <p:spTgt spid="39">
                                            <p:txEl>
                                              <p:pRg st="1" end="1"/>
                                            </p:txEl>
                                          </p:spTgt>
                                        </p:tgtEl>
                                        <p:attrNameLst>
                                          <p:attrName>ppt_w</p:attrName>
                                        </p:attrNameLst>
                                      </p:cBhvr>
                                      <p:tavLst>
                                        <p:tav tm="0">
                                          <p:val>
                                            <p:fltVal val="0"/>
                                          </p:val>
                                        </p:tav>
                                        <p:tav tm="100000">
                                          <p:val>
                                            <p:strVal val="#ppt_w"/>
                                          </p:val>
                                        </p:tav>
                                      </p:tavLst>
                                    </p:anim>
                                    <p:anim calcmode="lin" valueType="num">
                                      <p:cBhvr>
                                        <p:cTn id="138" dur="500" fill="hold"/>
                                        <p:tgtEl>
                                          <p:spTgt spid="39">
                                            <p:txEl>
                                              <p:pRg st="1" end="1"/>
                                            </p:txEl>
                                          </p:spTgt>
                                        </p:tgtEl>
                                        <p:attrNameLst>
                                          <p:attrName>ppt_h</p:attrName>
                                        </p:attrNameLst>
                                      </p:cBhvr>
                                      <p:tavLst>
                                        <p:tav tm="0">
                                          <p:val>
                                            <p:strVal val="#ppt_h"/>
                                          </p:val>
                                        </p:tav>
                                        <p:tav tm="100000">
                                          <p:val>
                                            <p:strVal val="#ppt_h"/>
                                          </p:val>
                                        </p:tav>
                                      </p:tavLst>
                                    </p:anim>
                                  </p:childTnLst>
                                </p:cTn>
                              </p:par>
                            </p:childTnLst>
                          </p:cTn>
                        </p:par>
                        <p:par>
                          <p:cTn id="139" fill="hold">
                            <p:stCondLst>
                              <p:cond delay="13000"/>
                            </p:stCondLst>
                            <p:childTnLst>
                              <p:par>
                                <p:cTn id="140" presetID="22" presetClass="entr" presetSubtype="8" fill="hold" grpId="0" nodeType="afterEffect">
                                  <p:stCondLst>
                                    <p:cond delay="0"/>
                                  </p:stCondLst>
                                  <p:childTnLst>
                                    <p:set>
                                      <p:cBhvr>
                                        <p:cTn id="141" dur="1" fill="hold">
                                          <p:stCondLst>
                                            <p:cond delay="0"/>
                                          </p:stCondLst>
                                        </p:cTn>
                                        <p:tgtEl>
                                          <p:spTgt spid="30"/>
                                        </p:tgtEl>
                                        <p:attrNameLst>
                                          <p:attrName>style.visibility</p:attrName>
                                        </p:attrNameLst>
                                      </p:cBhvr>
                                      <p:to>
                                        <p:strVal val="visible"/>
                                      </p:to>
                                    </p:set>
                                    <p:animEffect transition="in" filter="wipe(left)">
                                      <p:cBhvr>
                                        <p:cTn id="142" dur="500"/>
                                        <p:tgtEl>
                                          <p:spTgt spid="30"/>
                                        </p:tgtEl>
                                      </p:cBhvr>
                                    </p:animEffect>
                                  </p:childTnLst>
                                </p:cTn>
                              </p:par>
                            </p:childTnLst>
                          </p:cTn>
                        </p:par>
                        <p:par>
                          <p:cTn id="143" fill="hold">
                            <p:stCondLst>
                              <p:cond delay="13500"/>
                            </p:stCondLst>
                            <p:childTnLst>
                              <p:par>
                                <p:cTn id="144" presetID="31" presetClass="entr" presetSubtype="0" fill="hold" grpId="0" nodeType="afterEffect">
                                  <p:stCondLst>
                                    <p:cond delay="0"/>
                                  </p:stCondLst>
                                  <p:childTnLst>
                                    <p:set>
                                      <p:cBhvr>
                                        <p:cTn id="145" dur="1" fill="hold">
                                          <p:stCondLst>
                                            <p:cond delay="0"/>
                                          </p:stCondLst>
                                        </p:cTn>
                                        <p:tgtEl>
                                          <p:spTgt spid="34"/>
                                        </p:tgtEl>
                                        <p:attrNameLst>
                                          <p:attrName>style.visibility</p:attrName>
                                        </p:attrNameLst>
                                      </p:cBhvr>
                                      <p:to>
                                        <p:strVal val="visible"/>
                                      </p:to>
                                    </p:set>
                                    <p:anim calcmode="lin" valueType="num">
                                      <p:cBhvr>
                                        <p:cTn id="146" dur="500" fill="hold"/>
                                        <p:tgtEl>
                                          <p:spTgt spid="34"/>
                                        </p:tgtEl>
                                        <p:attrNameLst>
                                          <p:attrName>ppt_w</p:attrName>
                                        </p:attrNameLst>
                                      </p:cBhvr>
                                      <p:tavLst>
                                        <p:tav tm="0">
                                          <p:val>
                                            <p:fltVal val="0"/>
                                          </p:val>
                                        </p:tav>
                                        <p:tav tm="100000">
                                          <p:val>
                                            <p:strVal val="#ppt_w"/>
                                          </p:val>
                                        </p:tav>
                                      </p:tavLst>
                                    </p:anim>
                                    <p:anim calcmode="lin" valueType="num">
                                      <p:cBhvr>
                                        <p:cTn id="147" dur="500" fill="hold"/>
                                        <p:tgtEl>
                                          <p:spTgt spid="34"/>
                                        </p:tgtEl>
                                        <p:attrNameLst>
                                          <p:attrName>ppt_h</p:attrName>
                                        </p:attrNameLst>
                                      </p:cBhvr>
                                      <p:tavLst>
                                        <p:tav tm="0">
                                          <p:val>
                                            <p:fltVal val="0"/>
                                          </p:val>
                                        </p:tav>
                                        <p:tav tm="100000">
                                          <p:val>
                                            <p:strVal val="#ppt_h"/>
                                          </p:val>
                                        </p:tav>
                                      </p:tavLst>
                                    </p:anim>
                                    <p:anim calcmode="lin" valueType="num">
                                      <p:cBhvr>
                                        <p:cTn id="148" dur="500" fill="hold"/>
                                        <p:tgtEl>
                                          <p:spTgt spid="34"/>
                                        </p:tgtEl>
                                        <p:attrNameLst>
                                          <p:attrName>style.rotation</p:attrName>
                                        </p:attrNameLst>
                                      </p:cBhvr>
                                      <p:tavLst>
                                        <p:tav tm="0">
                                          <p:val>
                                            <p:fltVal val="90"/>
                                          </p:val>
                                        </p:tav>
                                        <p:tav tm="100000">
                                          <p:val>
                                            <p:fltVal val="0"/>
                                          </p:val>
                                        </p:tav>
                                      </p:tavLst>
                                    </p:anim>
                                    <p:animEffect transition="in" filter="fade">
                                      <p:cBhvr>
                                        <p:cTn id="149" dur="500"/>
                                        <p:tgtEl>
                                          <p:spTgt spid="34"/>
                                        </p:tgtEl>
                                      </p:cBhvr>
                                    </p:animEffect>
                                  </p:childTnLst>
                                </p:cTn>
                              </p:par>
                            </p:childTnLst>
                          </p:cTn>
                        </p:par>
                        <p:par>
                          <p:cTn id="150" fill="hold">
                            <p:stCondLst>
                              <p:cond delay="14000"/>
                            </p:stCondLst>
                            <p:childTnLst>
                              <p:par>
                                <p:cTn id="151" presetID="17" presetClass="entr" presetSubtype="10" fill="hold" grpId="0" nodeType="afterEffect">
                                  <p:stCondLst>
                                    <p:cond delay="0"/>
                                  </p:stCondLst>
                                  <p:childTnLst>
                                    <p:set>
                                      <p:cBhvr>
                                        <p:cTn id="152" dur="1" fill="hold">
                                          <p:stCondLst>
                                            <p:cond delay="0"/>
                                          </p:stCondLst>
                                        </p:cTn>
                                        <p:tgtEl>
                                          <p:spTgt spid="40">
                                            <p:txEl>
                                              <p:pRg st="0" end="0"/>
                                            </p:txEl>
                                          </p:spTgt>
                                        </p:tgtEl>
                                        <p:attrNameLst>
                                          <p:attrName>style.visibility</p:attrName>
                                        </p:attrNameLst>
                                      </p:cBhvr>
                                      <p:to>
                                        <p:strVal val="visible"/>
                                      </p:to>
                                    </p:set>
                                    <p:anim calcmode="lin" valueType="num">
                                      <p:cBhvr>
                                        <p:cTn id="153"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54" dur="500" fill="hold"/>
                                        <p:tgtEl>
                                          <p:spTgt spid="40">
                                            <p:txEl>
                                              <p:pRg st="0" end="0"/>
                                            </p:txEl>
                                          </p:spTgt>
                                        </p:tgtEl>
                                        <p:attrNameLst>
                                          <p:attrName>ppt_h</p:attrName>
                                        </p:attrNameLst>
                                      </p:cBhvr>
                                      <p:tavLst>
                                        <p:tav tm="0">
                                          <p:val>
                                            <p:strVal val="#ppt_h"/>
                                          </p:val>
                                        </p:tav>
                                        <p:tav tm="100000">
                                          <p:val>
                                            <p:strVal val="#ppt_h"/>
                                          </p:val>
                                        </p:tav>
                                      </p:tavLst>
                                    </p:anim>
                                  </p:childTnLst>
                                </p:cTn>
                              </p:par>
                            </p:childTnLst>
                          </p:cTn>
                        </p:par>
                        <p:par>
                          <p:cTn id="155" fill="hold">
                            <p:stCondLst>
                              <p:cond delay="14500"/>
                            </p:stCondLst>
                            <p:childTnLst>
                              <p:par>
                                <p:cTn id="156" presetID="17" presetClass="entr" presetSubtype="10" fill="hold" grpId="0" nodeType="afterEffect">
                                  <p:stCondLst>
                                    <p:cond delay="0"/>
                                  </p:stCondLst>
                                  <p:childTnLst>
                                    <p:set>
                                      <p:cBhvr>
                                        <p:cTn id="157" dur="1" fill="hold">
                                          <p:stCondLst>
                                            <p:cond delay="0"/>
                                          </p:stCondLst>
                                        </p:cTn>
                                        <p:tgtEl>
                                          <p:spTgt spid="40">
                                            <p:txEl>
                                              <p:pRg st="1" end="1"/>
                                            </p:txEl>
                                          </p:spTgt>
                                        </p:tgtEl>
                                        <p:attrNameLst>
                                          <p:attrName>style.visibility</p:attrName>
                                        </p:attrNameLst>
                                      </p:cBhvr>
                                      <p:to>
                                        <p:strVal val="visible"/>
                                      </p:to>
                                    </p:set>
                                    <p:anim calcmode="lin" valueType="num">
                                      <p:cBhvr>
                                        <p:cTn id="158" dur="500" fill="hold"/>
                                        <p:tgtEl>
                                          <p:spTgt spid="40">
                                            <p:txEl>
                                              <p:pRg st="1" end="1"/>
                                            </p:txEl>
                                          </p:spTgt>
                                        </p:tgtEl>
                                        <p:attrNameLst>
                                          <p:attrName>ppt_w</p:attrName>
                                        </p:attrNameLst>
                                      </p:cBhvr>
                                      <p:tavLst>
                                        <p:tav tm="0">
                                          <p:val>
                                            <p:fltVal val="0"/>
                                          </p:val>
                                        </p:tav>
                                        <p:tav tm="100000">
                                          <p:val>
                                            <p:strVal val="#ppt_w"/>
                                          </p:val>
                                        </p:tav>
                                      </p:tavLst>
                                    </p:anim>
                                    <p:anim calcmode="lin" valueType="num">
                                      <p:cBhvr>
                                        <p:cTn id="159" dur="500" fill="hold"/>
                                        <p:tgtEl>
                                          <p:spTgt spid="40">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6" grpId="0" animBg="1"/>
      <p:bldP spid="11" grpId="0" animBg="1"/>
      <p:bldP spid="15" grpId="0" animBg="1"/>
      <p:bldP spid="19" grpId="0" animBg="1"/>
      <p:bldP spid="23" grpId="0" animBg="1"/>
      <p:bldP spid="5" grpId="0" animBg="1"/>
      <p:bldP spid="7" grpId="0" animBg="1"/>
      <p:bldP spid="13" grpId="0" animBg="1"/>
      <p:bldP spid="17" grpId="0" animBg="1"/>
      <p:bldP spid="21" grpId="0" animBg="1"/>
      <p:bldP spid="25" grpId="0" animBg="1"/>
      <p:bldP spid="22" grpId="0" animBg="1"/>
      <p:bldP spid="34" grpId="0" animBg="1"/>
      <p:bldP spid="3" grpId="0" build="p"/>
      <p:bldP spid="35" grpId="0" build="p"/>
      <p:bldP spid="36" grpId="0" uiExpand="1" build="p"/>
      <p:bldP spid="37" grpId="0" uiExpand="1" build="p"/>
      <p:bldP spid="38" grpId="0" build="p"/>
      <p:bldP spid="39" grpId="0" build="p"/>
      <p:bldP spid="40"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37"/>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三</a:t>
            </a:r>
            <a:r>
              <a:rPr lang="en-US" altLang="zh-CN" sz="2400" dirty="0">
                <a:solidFill>
                  <a:schemeClr val="bg1"/>
                </a:solidFill>
                <a:cs typeface="+mn-ea"/>
                <a:sym typeface="+mn-lt"/>
              </a:rPr>
              <a:t>】</a:t>
            </a:r>
            <a:r>
              <a:rPr lang="zh-CN" altLang="en-US" sz="2400" dirty="0">
                <a:solidFill>
                  <a:schemeClr val="bg1"/>
                </a:solidFill>
                <a:cs typeface="+mn-ea"/>
                <a:sym typeface="+mn-lt"/>
              </a:rPr>
              <a:t>腰部常见穴位</a:t>
            </a:r>
          </a:p>
        </p:txBody>
      </p:sp>
      <p:pic>
        <p:nvPicPr>
          <p:cNvPr id="40" name="图片 39"/>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6" name="任意多边形 5"/>
          <p:cNvSpPr/>
          <p:nvPr>
            <p:custDataLst>
              <p:tags r:id="rId1"/>
            </p:custDataLst>
          </p:nvPr>
        </p:nvSpPr>
        <p:spPr>
          <a:xfrm>
            <a:off x="1741144"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12" name="梯形 11"/>
          <p:cNvSpPr/>
          <p:nvPr>
            <p:custDataLst>
              <p:tags r:id="rId2"/>
            </p:custDataLst>
          </p:nvPr>
        </p:nvSpPr>
        <p:spPr>
          <a:xfrm>
            <a:off x="1876648" y="3387018"/>
            <a:ext cx="1183804" cy="1040043"/>
          </a:xfrm>
          <a:prstGeom prst="trapezoid">
            <a:avLst/>
          </a:pr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t">
            <a:normAutofit/>
          </a:bodyPr>
          <a:lstStyle/>
          <a:p>
            <a:pPr algn="ctr"/>
            <a:r>
              <a:rPr lang="zh-CN" altLang="en-US" b="1" dirty="0">
                <a:cs typeface="+mn-ea"/>
                <a:sym typeface="+mn-lt"/>
              </a:rPr>
              <a:t>大椎 </a:t>
            </a:r>
            <a:endParaRPr lang="en-US" altLang="zh-CN" b="1" dirty="0">
              <a:solidFill>
                <a:srgbClr val="FFFFFF"/>
              </a:solidFill>
              <a:cs typeface="+mn-ea"/>
              <a:sym typeface="+mn-lt"/>
            </a:endParaRPr>
          </a:p>
        </p:txBody>
      </p:sp>
      <p:sp>
        <p:nvSpPr>
          <p:cNvPr id="8" name="任意多边形 7"/>
          <p:cNvSpPr/>
          <p:nvPr>
            <p:custDataLst>
              <p:tags r:id="rId3"/>
            </p:custDataLst>
          </p:nvPr>
        </p:nvSpPr>
        <p:spPr>
          <a:xfrm>
            <a:off x="3838215"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13" name="梯形 12"/>
          <p:cNvSpPr/>
          <p:nvPr>
            <p:custDataLst>
              <p:tags r:id="rId4"/>
            </p:custDataLst>
          </p:nvPr>
        </p:nvSpPr>
        <p:spPr>
          <a:xfrm>
            <a:off x="3973719" y="3387018"/>
            <a:ext cx="1183804" cy="1040043"/>
          </a:xfrm>
          <a:prstGeom prst="trapezoid">
            <a:avLst/>
          </a:pr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t" anchorCtr="0" forceAA="0" compatLnSpc="1">
            <a:normAutofit/>
          </a:bodyPr>
          <a:lstStyle/>
          <a:p>
            <a:pPr algn="ctr"/>
            <a:r>
              <a:rPr lang="zh-CN" altLang="en-US" b="1" dirty="0">
                <a:cs typeface="+mn-ea"/>
                <a:sym typeface="+mn-lt"/>
              </a:rPr>
              <a:t>天宗 </a:t>
            </a:r>
            <a:endParaRPr lang="en-US" altLang="zh-CN" b="1" dirty="0">
              <a:solidFill>
                <a:srgbClr val="FFFFFF"/>
              </a:solidFill>
              <a:cs typeface="+mn-ea"/>
              <a:sym typeface="+mn-lt"/>
            </a:endParaRPr>
          </a:p>
        </p:txBody>
      </p:sp>
      <p:sp>
        <p:nvSpPr>
          <p:cNvPr id="7" name="任意多边形 6"/>
          <p:cNvSpPr/>
          <p:nvPr>
            <p:custDataLst>
              <p:tags r:id="rId5"/>
            </p:custDataLst>
          </p:nvPr>
        </p:nvSpPr>
        <p:spPr>
          <a:xfrm flipV="1">
            <a:off x="2793418"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29" name="任意多边形 28"/>
          <p:cNvSpPr/>
          <p:nvPr>
            <p:custDataLst>
              <p:tags r:id="rId6"/>
            </p:custDataLst>
          </p:nvPr>
        </p:nvSpPr>
        <p:spPr>
          <a:xfrm>
            <a:off x="2928922"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肩并</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9" name="任意多边形 8"/>
          <p:cNvSpPr/>
          <p:nvPr>
            <p:custDataLst>
              <p:tags r:id="rId7"/>
            </p:custDataLst>
          </p:nvPr>
        </p:nvSpPr>
        <p:spPr>
          <a:xfrm flipV="1">
            <a:off x="4890489"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30" name="任意多边形 29"/>
          <p:cNvSpPr/>
          <p:nvPr>
            <p:custDataLst>
              <p:tags r:id="rId8"/>
            </p:custDataLst>
          </p:nvPr>
        </p:nvSpPr>
        <p:spPr>
          <a:xfrm>
            <a:off x="5025993"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风门</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10" name="任意多边形 9"/>
          <p:cNvSpPr/>
          <p:nvPr>
            <p:custDataLst>
              <p:tags r:id="rId9"/>
            </p:custDataLst>
          </p:nvPr>
        </p:nvSpPr>
        <p:spPr>
          <a:xfrm>
            <a:off x="5935286"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14" name="梯形 13"/>
          <p:cNvSpPr/>
          <p:nvPr>
            <p:custDataLst>
              <p:tags r:id="rId10"/>
            </p:custDataLst>
          </p:nvPr>
        </p:nvSpPr>
        <p:spPr>
          <a:xfrm>
            <a:off x="6070790" y="3387018"/>
            <a:ext cx="1183804" cy="1040043"/>
          </a:xfrm>
          <a:prstGeom prst="trapezoid">
            <a:avLst/>
          </a:pr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t" anchorCtr="0" forceAA="0" compatLnSpc="1">
            <a:normAutofit/>
          </a:bodyPr>
          <a:lstStyle/>
          <a:p>
            <a:pPr algn="ctr"/>
            <a:r>
              <a:rPr lang="zh-CN" altLang="en-US" b="1" dirty="0">
                <a:cs typeface="+mn-ea"/>
                <a:sym typeface="+mn-lt"/>
              </a:rPr>
              <a:t>肺俞</a:t>
            </a:r>
            <a:endParaRPr lang="en-US" altLang="zh-CN" b="1" dirty="0">
              <a:solidFill>
                <a:srgbClr val="FFFFFF"/>
              </a:solidFill>
              <a:cs typeface="+mn-ea"/>
              <a:sym typeface="+mn-lt"/>
            </a:endParaRPr>
          </a:p>
        </p:txBody>
      </p:sp>
      <p:sp>
        <p:nvSpPr>
          <p:cNvPr id="11" name="任意多边形 10"/>
          <p:cNvSpPr/>
          <p:nvPr>
            <p:custDataLst>
              <p:tags r:id="rId11"/>
            </p:custDataLst>
          </p:nvPr>
        </p:nvSpPr>
        <p:spPr>
          <a:xfrm flipV="1">
            <a:off x="6987561"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31" name="任意多边形 30"/>
          <p:cNvSpPr/>
          <p:nvPr>
            <p:custDataLst>
              <p:tags r:id="rId12"/>
            </p:custDataLst>
          </p:nvPr>
        </p:nvSpPr>
        <p:spPr>
          <a:xfrm>
            <a:off x="7123065"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心俞</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55" name="任意多边形 54"/>
          <p:cNvSpPr/>
          <p:nvPr>
            <p:custDataLst>
              <p:tags r:id="rId13"/>
            </p:custDataLst>
          </p:nvPr>
        </p:nvSpPr>
        <p:spPr>
          <a:xfrm>
            <a:off x="8057319"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56" name="梯形 55"/>
          <p:cNvSpPr/>
          <p:nvPr>
            <p:custDataLst>
              <p:tags r:id="rId14"/>
            </p:custDataLst>
          </p:nvPr>
        </p:nvSpPr>
        <p:spPr>
          <a:xfrm>
            <a:off x="8167861" y="3387018"/>
            <a:ext cx="1183804" cy="1040043"/>
          </a:xfrm>
          <a:prstGeom prst="trapezoid">
            <a:avLst/>
          </a:pr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t" anchorCtr="0" forceAA="0" compatLnSpc="1">
            <a:normAutofit/>
          </a:bodyPr>
          <a:lstStyle/>
          <a:p>
            <a:pPr algn="ctr"/>
            <a:r>
              <a:rPr lang="zh-CN" altLang="en-US" b="1" dirty="0">
                <a:cs typeface="+mn-ea"/>
                <a:sym typeface="+mn-lt"/>
              </a:rPr>
              <a:t>膈俞 </a:t>
            </a:r>
            <a:endParaRPr lang="en-US" altLang="zh-CN" b="1" dirty="0">
              <a:solidFill>
                <a:srgbClr val="FFFFFF"/>
              </a:solidFill>
              <a:cs typeface="+mn-ea"/>
              <a:sym typeface="+mn-lt"/>
            </a:endParaRPr>
          </a:p>
        </p:txBody>
      </p:sp>
      <p:sp>
        <p:nvSpPr>
          <p:cNvPr id="52" name="任意多边形 51"/>
          <p:cNvSpPr/>
          <p:nvPr>
            <p:custDataLst>
              <p:tags r:id="rId15"/>
            </p:custDataLst>
          </p:nvPr>
        </p:nvSpPr>
        <p:spPr>
          <a:xfrm flipV="1">
            <a:off x="9109594"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54" name="任意多边形 53"/>
          <p:cNvSpPr/>
          <p:nvPr>
            <p:custDataLst>
              <p:tags r:id="rId16"/>
            </p:custDataLst>
          </p:nvPr>
        </p:nvSpPr>
        <p:spPr>
          <a:xfrm>
            <a:off x="9220136"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5">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肝俞</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4" name="文本框 3"/>
          <p:cNvSpPr txBox="1"/>
          <p:nvPr/>
        </p:nvSpPr>
        <p:spPr>
          <a:xfrm>
            <a:off x="1768283" y="4653429"/>
            <a:ext cx="1441420" cy="307777"/>
          </a:xfrm>
          <a:prstGeom prst="rect">
            <a:avLst/>
          </a:prstGeom>
          <a:noFill/>
        </p:spPr>
        <p:txBody>
          <a:bodyPr wrap="none" rtlCol="0">
            <a:spAutoFit/>
          </a:bodyPr>
          <a:lstStyle/>
          <a:p>
            <a:r>
              <a:rPr lang="zh-CN" altLang="en-US" sz="1400" dirty="0">
                <a:solidFill>
                  <a:srgbClr val="548235"/>
                </a:solidFill>
                <a:cs typeface="+mn-ea"/>
                <a:sym typeface="+mn-lt"/>
              </a:rPr>
              <a:t>第七颈椎棘突下</a:t>
            </a:r>
          </a:p>
        </p:txBody>
      </p:sp>
      <p:sp>
        <p:nvSpPr>
          <p:cNvPr id="15" name="文本框 14"/>
          <p:cNvSpPr txBox="1"/>
          <p:nvPr/>
        </p:nvSpPr>
        <p:spPr>
          <a:xfrm>
            <a:off x="2909224" y="2702884"/>
            <a:ext cx="1261884" cy="523220"/>
          </a:xfrm>
          <a:prstGeom prst="rect">
            <a:avLst/>
          </a:prstGeom>
          <a:noFill/>
        </p:spPr>
        <p:txBody>
          <a:bodyPr wrap="none" rtlCol="0">
            <a:spAutoFit/>
          </a:bodyPr>
          <a:lstStyle/>
          <a:p>
            <a:pPr algn="ctr"/>
            <a:r>
              <a:rPr lang="zh-CN" altLang="en-US" sz="1400" dirty="0">
                <a:solidFill>
                  <a:srgbClr val="548235"/>
                </a:solidFill>
                <a:cs typeface="+mn-ea"/>
                <a:sym typeface="+mn-lt"/>
              </a:rPr>
              <a:t>大椎穴与肩峰</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连线的中点</a:t>
            </a:r>
          </a:p>
        </p:txBody>
      </p:sp>
      <p:sp>
        <p:nvSpPr>
          <p:cNvPr id="16" name="文本框 15"/>
          <p:cNvSpPr txBox="1"/>
          <p:nvPr/>
        </p:nvSpPr>
        <p:spPr>
          <a:xfrm>
            <a:off x="3676223" y="4653429"/>
            <a:ext cx="1768433" cy="738664"/>
          </a:xfrm>
          <a:prstGeom prst="rect">
            <a:avLst/>
          </a:prstGeom>
          <a:noFill/>
        </p:spPr>
        <p:txBody>
          <a:bodyPr wrap="none" rtlCol="0">
            <a:spAutoFit/>
          </a:bodyPr>
          <a:lstStyle/>
          <a:p>
            <a:pPr algn="ctr"/>
            <a:r>
              <a:rPr lang="zh-CN" altLang="en-US" sz="1400" dirty="0">
                <a:solidFill>
                  <a:srgbClr val="548235"/>
                </a:solidFill>
                <a:cs typeface="+mn-ea"/>
                <a:sym typeface="+mn-lt"/>
              </a:rPr>
              <a:t>肩胛冈中点与肩胛</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下角连线的上</a:t>
            </a:r>
            <a:r>
              <a:rPr lang="en-US" altLang="zh-CN" sz="1400" dirty="0">
                <a:solidFill>
                  <a:srgbClr val="548235"/>
                </a:solidFill>
                <a:cs typeface="+mn-ea"/>
                <a:sym typeface="+mn-lt"/>
              </a:rPr>
              <a:t>1/3</a:t>
            </a:r>
            <a:r>
              <a:rPr lang="zh-CN" altLang="en-US" sz="1400" dirty="0">
                <a:solidFill>
                  <a:srgbClr val="548235"/>
                </a:solidFill>
                <a:cs typeface="+mn-ea"/>
                <a:sym typeface="+mn-lt"/>
              </a:rPr>
              <a:t>处</a:t>
            </a:r>
            <a:r>
              <a:rPr lang="en-US" altLang="zh-CN" sz="1400" dirty="0">
                <a:solidFill>
                  <a:srgbClr val="548235"/>
                </a:solidFill>
                <a:cs typeface="+mn-ea"/>
                <a:sym typeface="+mn-lt"/>
              </a:rPr>
              <a:t>,</a:t>
            </a:r>
          </a:p>
          <a:p>
            <a:pPr algn="ctr"/>
            <a:r>
              <a:rPr lang="zh-CN" altLang="en-US" sz="1400" dirty="0">
                <a:solidFill>
                  <a:srgbClr val="548235"/>
                </a:solidFill>
                <a:cs typeface="+mn-ea"/>
                <a:sym typeface="+mn-lt"/>
              </a:rPr>
              <a:t>肩胛冈下窝中央</a:t>
            </a:r>
            <a:endParaRPr lang="zh-CN" altLang="en-US" sz="1400" dirty="0">
              <a:cs typeface="+mn-ea"/>
              <a:sym typeface="+mn-lt"/>
            </a:endParaRPr>
          </a:p>
        </p:txBody>
      </p:sp>
      <p:sp>
        <p:nvSpPr>
          <p:cNvPr id="20" name="文本框 19"/>
          <p:cNvSpPr txBox="1"/>
          <p:nvPr>
            <p:custDataLst>
              <p:tags r:id="rId17"/>
            </p:custDataLst>
          </p:nvPr>
        </p:nvSpPr>
        <p:spPr>
          <a:xfrm>
            <a:off x="3149535"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02</a:t>
            </a:r>
            <a:endParaRPr lang="zh-CN" altLang="en-US" dirty="0">
              <a:solidFill>
                <a:schemeClr val="bg1"/>
              </a:solidFill>
              <a:cs typeface="+mn-ea"/>
              <a:sym typeface="+mn-lt"/>
            </a:endParaRPr>
          </a:p>
        </p:txBody>
      </p:sp>
      <p:sp>
        <p:nvSpPr>
          <p:cNvPr id="21" name="文本框 20"/>
          <p:cNvSpPr txBox="1"/>
          <p:nvPr>
            <p:custDataLst>
              <p:tags r:id="rId18"/>
            </p:custDataLst>
          </p:nvPr>
        </p:nvSpPr>
        <p:spPr>
          <a:xfrm>
            <a:off x="5246606"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04</a:t>
            </a:r>
            <a:endParaRPr lang="zh-CN" altLang="en-US" dirty="0">
              <a:solidFill>
                <a:schemeClr val="bg1"/>
              </a:solidFill>
              <a:cs typeface="+mn-ea"/>
              <a:sym typeface="+mn-lt"/>
            </a:endParaRPr>
          </a:p>
        </p:txBody>
      </p:sp>
      <p:sp>
        <p:nvSpPr>
          <p:cNvPr id="22" name="文本框 21"/>
          <p:cNvSpPr txBox="1"/>
          <p:nvPr>
            <p:custDataLst>
              <p:tags r:id="rId19"/>
            </p:custDataLst>
          </p:nvPr>
        </p:nvSpPr>
        <p:spPr>
          <a:xfrm>
            <a:off x="7343678"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06</a:t>
            </a:r>
            <a:endParaRPr lang="zh-CN" altLang="en-US" dirty="0">
              <a:solidFill>
                <a:schemeClr val="bg1"/>
              </a:solidFill>
              <a:cs typeface="+mn-ea"/>
              <a:sym typeface="+mn-lt"/>
            </a:endParaRPr>
          </a:p>
        </p:txBody>
      </p:sp>
      <p:sp>
        <p:nvSpPr>
          <p:cNvPr id="53" name="文本框 52"/>
          <p:cNvSpPr txBox="1"/>
          <p:nvPr>
            <p:custDataLst>
              <p:tags r:id="rId20"/>
            </p:custDataLst>
          </p:nvPr>
        </p:nvSpPr>
        <p:spPr>
          <a:xfrm>
            <a:off x="9465711"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08</a:t>
            </a:r>
            <a:endParaRPr lang="zh-CN" altLang="en-US" dirty="0">
              <a:solidFill>
                <a:schemeClr val="bg1"/>
              </a:solidFill>
              <a:cs typeface="+mn-ea"/>
              <a:sym typeface="+mn-lt"/>
            </a:endParaRPr>
          </a:p>
        </p:txBody>
      </p:sp>
      <p:sp>
        <p:nvSpPr>
          <p:cNvPr id="2" name="文本框 1"/>
          <p:cNvSpPr txBox="1"/>
          <p:nvPr>
            <p:custDataLst>
              <p:tags r:id="rId21"/>
            </p:custDataLst>
          </p:nvPr>
        </p:nvSpPr>
        <p:spPr>
          <a:xfrm>
            <a:off x="2097261"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01</a:t>
            </a:r>
            <a:endParaRPr lang="zh-CN" altLang="en-US" dirty="0">
              <a:solidFill>
                <a:schemeClr val="bg1"/>
              </a:solidFill>
              <a:cs typeface="+mn-ea"/>
              <a:sym typeface="+mn-lt"/>
            </a:endParaRPr>
          </a:p>
        </p:txBody>
      </p:sp>
      <p:sp>
        <p:nvSpPr>
          <p:cNvPr id="18" name="文本框 17"/>
          <p:cNvSpPr txBox="1"/>
          <p:nvPr>
            <p:custDataLst>
              <p:tags r:id="rId22"/>
            </p:custDataLst>
          </p:nvPr>
        </p:nvSpPr>
        <p:spPr>
          <a:xfrm>
            <a:off x="4194332"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03</a:t>
            </a:r>
            <a:endParaRPr lang="zh-CN" altLang="en-US" dirty="0">
              <a:solidFill>
                <a:schemeClr val="bg1"/>
              </a:solidFill>
              <a:cs typeface="+mn-ea"/>
              <a:sym typeface="+mn-lt"/>
            </a:endParaRPr>
          </a:p>
        </p:txBody>
      </p:sp>
      <p:sp>
        <p:nvSpPr>
          <p:cNvPr id="19" name="文本框 18"/>
          <p:cNvSpPr txBox="1"/>
          <p:nvPr>
            <p:custDataLst>
              <p:tags r:id="rId23"/>
            </p:custDataLst>
          </p:nvPr>
        </p:nvSpPr>
        <p:spPr>
          <a:xfrm>
            <a:off x="6291403"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05</a:t>
            </a:r>
            <a:endParaRPr lang="zh-CN" altLang="en-US" dirty="0">
              <a:solidFill>
                <a:schemeClr val="bg1"/>
              </a:solidFill>
              <a:cs typeface="+mn-ea"/>
              <a:sym typeface="+mn-lt"/>
            </a:endParaRPr>
          </a:p>
        </p:txBody>
      </p:sp>
      <p:sp>
        <p:nvSpPr>
          <p:cNvPr id="57" name="文本框 56"/>
          <p:cNvSpPr txBox="1"/>
          <p:nvPr>
            <p:custDataLst>
              <p:tags r:id="rId24"/>
            </p:custDataLst>
          </p:nvPr>
        </p:nvSpPr>
        <p:spPr>
          <a:xfrm>
            <a:off x="8413436"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07</a:t>
            </a:r>
            <a:endParaRPr lang="zh-CN" altLang="en-US" dirty="0">
              <a:solidFill>
                <a:schemeClr val="bg1"/>
              </a:solidFill>
              <a:cs typeface="+mn-ea"/>
              <a:sym typeface="+mn-lt"/>
            </a:endParaRPr>
          </a:p>
        </p:txBody>
      </p:sp>
      <p:sp>
        <p:nvSpPr>
          <p:cNvPr id="25" name="文本框 24"/>
          <p:cNvSpPr txBox="1"/>
          <p:nvPr/>
        </p:nvSpPr>
        <p:spPr>
          <a:xfrm>
            <a:off x="4849261" y="2702884"/>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2</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
        <p:nvSpPr>
          <p:cNvPr id="58" name="文本框 57"/>
          <p:cNvSpPr txBox="1"/>
          <p:nvPr/>
        </p:nvSpPr>
        <p:spPr>
          <a:xfrm>
            <a:off x="5840718" y="4653429"/>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3</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
        <p:nvSpPr>
          <p:cNvPr id="59" name="文本框 58"/>
          <p:cNvSpPr txBox="1"/>
          <p:nvPr/>
        </p:nvSpPr>
        <p:spPr>
          <a:xfrm>
            <a:off x="6979427" y="2702884"/>
            <a:ext cx="1594024" cy="738664"/>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5</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br>
              <a:rPr lang="zh-CN" altLang="en-US" sz="1400" dirty="0">
                <a:solidFill>
                  <a:srgbClr val="548235"/>
                </a:solidFill>
                <a:cs typeface="+mn-ea"/>
                <a:sym typeface="+mn-lt"/>
              </a:rPr>
            </a:br>
            <a:endParaRPr lang="zh-CN" altLang="en-US" sz="1400" dirty="0">
              <a:cs typeface="+mn-ea"/>
              <a:sym typeface="+mn-lt"/>
            </a:endParaRPr>
          </a:p>
        </p:txBody>
      </p:sp>
      <p:sp>
        <p:nvSpPr>
          <p:cNvPr id="60" name="文本框 59"/>
          <p:cNvSpPr txBox="1"/>
          <p:nvPr/>
        </p:nvSpPr>
        <p:spPr>
          <a:xfrm>
            <a:off x="7962751" y="4653429"/>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7</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
        <p:nvSpPr>
          <p:cNvPr id="61" name="文本框 60"/>
          <p:cNvSpPr txBox="1"/>
          <p:nvPr/>
        </p:nvSpPr>
        <p:spPr>
          <a:xfrm>
            <a:off x="9015026" y="2702884"/>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9</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8"/>
                                        </p:tgtEl>
                                        <p:attrNameLst>
                                          <p:attrName>ppt_y</p:attrName>
                                        </p:attrNameLst>
                                      </p:cBhvr>
                                      <p:tavLst>
                                        <p:tav tm="0">
                                          <p:val>
                                            <p:strVal val="#ppt_y"/>
                                          </p:val>
                                        </p:tav>
                                        <p:tav tm="100000">
                                          <p:val>
                                            <p:strVal val="#ppt_y"/>
                                          </p:val>
                                        </p:tav>
                                      </p:tavLst>
                                    </p:anim>
                                    <p:anim calcmode="lin" valueType="num">
                                      <p:cBhvr>
                                        <p:cTn id="14"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8"/>
                                        </p:tgtEl>
                                      </p:cBhvr>
                                    </p:animEffect>
                                  </p:childTnLst>
                                </p:cTn>
                              </p:par>
                            </p:childTnLst>
                          </p:cTn>
                        </p:par>
                        <p:par>
                          <p:cTn id="17" fill="hold">
                            <p:stCondLst>
                              <p:cond delay="1399"/>
                            </p:stCondLst>
                            <p:childTnLst>
                              <p:par>
                                <p:cTn id="18" presetID="2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1899"/>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par>
                          <p:cTn id="25" fill="hold">
                            <p:stCondLst>
                              <p:cond delay="2399"/>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2899"/>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childTnLst>
                          </p:cTn>
                        </p:par>
                        <p:par>
                          <p:cTn id="33" fill="hold">
                            <p:stCondLst>
                              <p:cond delay="3399"/>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3899"/>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4399"/>
                            </p:stCondLst>
                            <p:childTnLst>
                              <p:par>
                                <p:cTn id="42" presetID="22" presetClass="entr" presetSubtype="8"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childTnLst>
                          </p:cTn>
                        </p:par>
                        <p:par>
                          <p:cTn id="45" fill="hold">
                            <p:stCondLst>
                              <p:cond delay="4899"/>
                            </p:stCondLst>
                            <p:childTnLst>
                              <p:par>
                                <p:cTn id="46" presetID="22" presetClass="entr" presetSubtype="8"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childTnLst>
                          </p:cTn>
                        </p:par>
                        <p:par>
                          <p:cTn id="49" fill="hold">
                            <p:stCondLst>
                              <p:cond delay="5399"/>
                            </p:stCondLst>
                            <p:childTnLst>
                              <p:par>
                                <p:cTn id="50" presetID="14" presetClass="entr" presetSubtype="1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500"/>
                                        <p:tgtEl>
                                          <p:spTgt spid="12"/>
                                        </p:tgtEl>
                                      </p:cBhvr>
                                    </p:animEffect>
                                  </p:childTnLst>
                                </p:cTn>
                              </p:par>
                            </p:childTnLst>
                          </p:cTn>
                        </p:par>
                        <p:par>
                          <p:cTn id="53" fill="hold">
                            <p:stCondLst>
                              <p:cond delay="5899"/>
                            </p:stCondLst>
                            <p:childTnLst>
                              <p:par>
                                <p:cTn id="54" presetID="2" presetClass="entr" presetSubtype="4"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500" fill="hold"/>
                                        <p:tgtEl>
                                          <p:spTgt spid="2"/>
                                        </p:tgtEl>
                                        <p:attrNameLst>
                                          <p:attrName>ppt_x</p:attrName>
                                        </p:attrNameLst>
                                      </p:cBhvr>
                                      <p:tavLst>
                                        <p:tav tm="0">
                                          <p:val>
                                            <p:strVal val="#ppt_x"/>
                                          </p:val>
                                        </p:tav>
                                        <p:tav tm="100000">
                                          <p:val>
                                            <p:strVal val="#ppt_x"/>
                                          </p:val>
                                        </p:tav>
                                      </p:tavLst>
                                    </p:anim>
                                    <p:anim calcmode="lin" valueType="num">
                                      <p:cBhvr additive="base">
                                        <p:cTn id="57" dur="500" fill="hold"/>
                                        <p:tgtEl>
                                          <p:spTgt spid="2"/>
                                        </p:tgtEl>
                                        <p:attrNameLst>
                                          <p:attrName>ppt_y</p:attrName>
                                        </p:attrNameLst>
                                      </p:cBhvr>
                                      <p:tavLst>
                                        <p:tav tm="0">
                                          <p:val>
                                            <p:strVal val="1+#ppt_h/2"/>
                                          </p:val>
                                        </p:tav>
                                        <p:tav tm="100000">
                                          <p:val>
                                            <p:strVal val="#ppt_y"/>
                                          </p:val>
                                        </p:tav>
                                      </p:tavLst>
                                    </p:anim>
                                  </p:childTnLst>
                                </p:cTn>
                              </p:par>
                            </p:childTnLst>
                          </p:cTn>
                        </p:par>
                        <p:par>
                          <p:cTn id="58" fill="hold">
                            <p:stCondLst>
                              <p:cond delay="6399"/>
                            </p:stCondLst>
                            <p:childTnLst>
                              <p:par>
                                <p:cTn id="59" presetID="55"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strVal val="#ppt_w*0.70"/>
                                          </p:val>
                                        </p:tav>
                                        <p:tav tm="100000">
                                          <p:val>
                                            <p:strVal val="#ppt_w"/>
                                          </p:val>
                                        </p:tav>
                                      </p:tavLst>
                                    </p:anim>
                                    <p:anim calcmode="lin" valueType="num">
                                      <p:cBhvr>
                                        <p:cTn id="62" dur="500" fill="hold"/>
                                        <p:tgtEl>
                                          <p:spTgt spid="4"/>
                                        </p:tgtEl>
                                        <p:attrNameLst>
                                          <p:attrName>ppt_h</p:attrName>
                                        </p:attrNameLst>
                                      </p:cBhvr>
                                      <p:tavLst>
                                        <p:tav tm="0">
                                          <p:val>
                                            <p:strVal val="#ppt_h"/>
                                          </p:val>
                                        </p:tav>
                                        <p:tav tm="100000">
                                          <p:val>
                                            <p:strVal val="#ppt_h"/>
                                          </p:val>
                                        </p:tav>
                                      </p:tavLst>
                                    </p:anim>
                                    <p:animEffect transition="in" filter="fade">
                                      <p:cBhvr>
                                        <p:cTn id="63" dur="500"/>
                                        <p:tgtEl>
                                          <p:spTgt spid="4"/>
                                        </p:tgtEl>
                                      </p:cBhvr>
                                    </p:animEffect>
                                  </p:childTnLst>
                                </p:cTn>
                              </p:par>
                            </p:childTnLst>
                          </p:cTn>
                        </p:par>
                        <p:par>
                          <p:cTn id="64" fill="hold">
                            <p:stCondLst>
                              <p:cond delay="6899"/>
                            </p:stCondLst>
                            <p:childTnLst>
                              <p:par>
                                <p:cTn id="65" presetID="14" presetClass="entr" presetSubtype="1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childTnLst>
                          </p:cTn>
                        </p:par>
                        <p:par>
                          <p:cTn id="68" fill="hold">
                            <p:stCondLst>
                              <p:cond delay="7399"/>
                            </p:stCondLst>
                            <p:childTnLst>
                              <p:par>
                                <p:cTn id="69" presetID="2"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ppt_x"/>
                                          </p:val>
                                        </p:tav>
                                        <p:tav tm="100000">
                                          <p:val>
                                            <p:strVal val="#ppt_x"/>
                                          </p:val>
                                        </p:tav>
                                      </p:tavLst>
                                    </p:anim>
                                    <p:anim calcmode="lin" valueType="num">
                                      <p:cBhvr additive="base">
                                        <p:cTn id="72" dur="500" fill="hold"/>
                                        <p:tgtEl>
                                          <p:spTgt spid="20"/>
                                        </p:tgtEl>
                                        <p:attrNameLst>
                                          <p:attrName>ppt_y</p:attrName>
                                        </p:attrNameLst>
                                      </p:cBhvr>
                                      <p:tavLst>
                                        <p:tav tm="0">
                                          <p:val>
                                            <p:strVal val="0-#ppt_h/2"/>
                                          </p:val>
                                        </p:tav>
                                        <p:tav tm="100000">
                                          <p:val>
                                            <p:strVal val="#ppt_y"/>
                                          </p:val>
                                        </p:tav>
                                      </p:tavLst>
                                    </p:anim>
                                  </p:childTnLst>
                                </p:cTn>
                              </p:par>
                            </p:childTnLst>
                          </p:cTn>
                        </p:par>
                        <p:par>
                          <p:cTn id="73" fill="hold">
                            <p:stCondLst>
                              <p:cond delay="7899"/>
                            </p:stCondLst>
                            <p:childTnLst>
                              <p:par>
                                <p:cTn id="74" presetID="55"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strVal val="#ppt_w*0.70"/>
                                          </p:val>
                                        </p:tav>
                                        <p:tav tm="100000">
                                          <p:val>
                                            <p:strVal val="#ppt_w"/>
                                          </p:val>
                                        </p:tav>
                                      </p:tavLst>
                                    </p:anim>
                                    <p:anim calcmode="lin" valueType="num">
                                      <p:cBhvr>
                                        <p:cTn id="77" dur="500" fill="hold"/>
                                        <p:tgtEl>
                                          <p:spTgt spid="15"/>
                                        </p:tgtEl>
                                        <p:attrNameLst>
                                          <p:attrName>ppt_h</p:attrName>
                                        </p:attrNameLst>
                                      </p:cBhvr>
                                      <p:tavLst>
                                        <p:tav tm="0">
                                          <p:val>
                                            <p:strVal val="#ppt_h"/>
                                          </p:val>
                                        </p:tav>
                                        <p:tav tm="100000">
                                          <p:val>
                                            <p:strVal val="#ppt_h"/>
                                          </p:val>
                                        </p:tav>
                                      </p:tavLst>
                                    </p:anim>
                                    <p:animEffect transition="in" filter="fade">
                                      <p:cBhvr>
                                        <p:cTn id="78" dur="500"/>
                                        <p:tgtEl>
                                          <p:spTgt spid="15"/>
                                        </p:tgtEl>
                                      </p:cBhvr>
                                    </p:animEffect>
                                  </p:childTnLst>
                                </p:cTn>
                              </p:par>
                            </p:childTnLst>
                          </p:cTn>
                        </p:par>
                        <p:par>
                          <p:cTn id="79" fill="hold">
                            <p:stCondLst>
                              <p:cond delay="8399"/>
                            </p:stCondLst>
                            <p:childTnLst>
                              <p:par>
                                <p:cTn id="80" presetID="14" presetClass="entr" presetSubtype="10"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randombar(horizontal)">
                                      <p:cBhvr>
                                        <p:cTn id="82" dur="500"/>
                                        <p:tgtEl>
                                          <p:spTgt spid="13"/>
                                        </p:tgtEl>
                                      </p:cBhvr>
                                    </p:animEffect>
                                  </p:childTnLst>
                                </p:cTn>
                              </p:par>
                            </p:childTnLst>
                          </p:cTn>
                        </p:par>
                        <p:par>
                          <p:cTn id="83" fill="hold">
                            <p:stCondLst>
                              <p:cond delay="8899"/>
                            </p:stCondLst>
                            <p:childTnLst>
                              <p:par>
                                <p:cTn id="84" presetID="2" presetClass="entr" presetSubtype="4" fill="hold" grpId="0" nodeType="after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additive="base">
                                        <p:cTn id="86" dur="500" fill="hold"/>
                                        <p:tgtEl>
                                          <p:spTgt spid="18"/>
                                        </p:tgtEl>
                                        <p:attrNameLst>
                                          <p:attrName>ppt_x</p:attrName>
                                        </p:attrNameLst>
                                      </p:cBhvr>
                                      <p:tavLst>
                                        <p:tav tm="0">
                                          <p:val>
                                            <p:strVal val="#ppt_x"/>
                                          </p:val>
                                        </p:tav>
                                        <p:tav tm="100000">
                                          <p:val>
                                            <p:strVal val="#ppt_x"/>
                                          </p:val>
                                        </p:tav>
                                      </p:tavLst>
                                    </p:anim>
                                    <p:anim calcmode="lin" valueType="num">
                                      <p:cBhvr additive="base">
                                        <p:cTn id="87" dur="500" fill="hold"/>
                                        <p:tgtEl>
                                          <p:spTgt spid="18"/>
                                        </p:tgtEl>
                                        <p:attrNameLst>
                                          <p:attrName>ppt_y</p:attrName>
                                        </p:attrNameLst>
                                      </p:cBhvr>
                                      <p:tavLst>
                                        <p:tav tm="0">
                                          <p:val>
                                            <p:strVal val="1+#ppt_h/2"/>
                                          </p:val>
                                        </p:tav>
                                        <p:tav tm="100000">
                                          <p:val>
                                            <p:strVal val="#ppt_y"/>
                                          </p:val>
                                        </p:tav>
                                      </p:tavLst>
                                    </p:anim>
                                  </p:childTnLst>
                                </p:cTn>
                              </p:par>
                            </p:childTnLst>
                          </p:cTn>
                        </p:par>
                        <p:par>
                          <p:cTn id="88" fill="hold">
                            <p:stCondLst>
                              <p:cond delay="9399"/>
                            </p:stCondLst>
                            <p:childTnLst>
                              <p:par>
                                <p:cTn id="89" presetID="55"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p:cTn id="91" dur="500" fill="hold"/>
                                        <p:tgtEl>
                                          <p:spTgt spid="16"/>
                                        </p:tgtEl>
                                        <p:attrNameLst>
                                          <p:attrName>ppt_w</p:attrName>
                                        </p:attrNameLst>
                                      </p:cBhvr>
                                      <p:tavLst>
                                        <p:tav tm="0">
                                          <p:val>
                                            <p:strVal val="#ppt_w*0.70"/>
                                          </p:val>
                                        </p:tav>
                                        <p:tav tm="100000">
                                          <p:val>
                                            <p:strVal val="#ppt_w"/>
                                          </p:val>
                                        </p:tav>
                                      </p:tavLst>
                                    </p:anim>
                                    <p:anim calcmode="lin" valueType="num">
                                      <p:cBhvr>
                                        <p:cTn id="92" dur="500" fill="hold"/>
                                        <p:tgtEl>
                                          <p:spTgt spid="16"/>
                                        </p:tgtEl>
                                        <p:attrNameLst>
                                          <p:attrName>ppt_h</p:attrName>
                                        </p:attrNameLst>
                                      </p:cBhvr>
                                      <p:tavLst>
                                        <p:tav tm="0">
                                          <p:val>
                                            <p:strVal val="#ppt_h"/>
                                          </p:val>
                                        </p:tav>
                                        <p:tav tm="100000">
                                          <p:val>
                                            <p:strVal val="#ppt_h"/>
                                          </p:val>
                                        </p:tav>
                                      </p:tavLst>
                                    </p:anim>
                                    <p:animEffect transition="in" filter="fade">
                                      <p:cBhvr>
                                        <p:cTn id="93" dur="500"/>
                                        <p:tgtEl>
                                          <p:spTgt spid="16"/>
                                        </p:tgtEl>
                                      </p:cBhvr>
                                    </p:animEffect>
                                  </p:childTnLst>
                                </p:cTn>
                              </p:par>
                            </p:childTnLst>
                          </p:cTn>
                        </p:par>
                        <p:par>
                          <p:cTn id="94" fill="hold">
                            <p:stCondLst>
                              <p:cond delay="9899"/>
                            </p:stCondLst>
                            <p:childTnLst>
                              <p:par>
                                <p:cTn id="95" presetID="14" presetClass="entr" presetSubtype="10"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randombar(horizontal)">
                                      <p:cBhvr>
                                        <p:cTn id="97" dur="500"/>
                                        <p:tgtEl>
                                          <p:spTgt spid="30"/>
                                        </p:tgtEl>
                                      </p:cBhvr>
                                    </p:animEffect>
                                  </p:childTnLst>
                                </p:cTn>
                              </p:par>
                            </p:childTnLst>
                          </p:cTn>
                        </p:par>
                        <p:par>
                          <p:cTn id="98" fill="hold">
                            <p:stCondLst>
                              <p:cond delay="10399"/>
                            </p:stCondLst>
                            <p:childTnLst>
                              <p:par>
                                <p:cTn id="99" presetID="2" presetClass="entr" presetSubtype="1" fill="hold" grpId="0" nodeType="afterEffect">
                                  <p:stCondLst>
                                    <p:cond delay="0"/>
                                  </p:stCondLst>
                                  <p:childTnLst>
                                    <p:set>
                                      <p:cBhvr>
                                        <p:cTn id="100" dur="1" fill="hold">
                                          <p:stCondLst>
                                            <p:cond delay="0"/>
                                          </p:stCondLst>
                                        </p:cTn>
                                        <p:tgtEl>
                                          <p:spTgt spid="21"/>
                                        </p:tgtEl>
                                        <p:attrNameLst>
                                          <p:attrName>style.visibility</p:attrName>
                                        </p:attrNameLst>
                                      </p:cBhvr>
                                      <p:to>
                                        <p:strVal val="visible"/>
                                      </p:to>
                                    </p:set>
                                    <p:anim calcmode="lin" valueType="num">
                                      <p:cBhvr additive="base">
                                        <p:cTn id="101" dur="500" fill="hold"/>
                                        <p:tgtEl>
                                          <p:spTgt spid="21"/>
                                        </p:tgtEl>
                                        <p:attrNameLst>
                                          <p:attrName>ppt_x</p:attrName>
                                        </p:attrNameLst>
                                      </p:cBhvr>
                                      <p:tavLst>
                                        <p:tav tm="0">
                                          <p:val>
                                            <p:strVal val="#ppt_x"/>
                                          </p:val>
                                        </p:tav>
                                        <p:tav tm="100000">
                                          <p:val>
                                            <p:strVal val="#ppt_x"/>
                                          </p:val>
                                        </p:tav>
                                      </p:tavLst>
                                    </p:anim>
                                    <p:anim calcmode="lin" valueType="num">
                                      <p:cBhvr additive="base">
                                        <p:cTn id="102" dur="500" fill="hold"/>
                                        <p:tgtEl>
                                          <p:spTgt spid="21"/>
                                        </p:tgtEl>
                                        <p:attrNameLst>
                                          <p:attrName>ppt_y</p:attrName>
                                        </p:attrNameLst>
                                      </p:cBhvr>
                                      <p:tavLst>
                                        <p:tav tm="0">
                                          <p:val>
                                            <p:strVal val="0-#ppt_h/2"/>
                                          </p:val>
                                        </p:tav>
                                        <p:tav tm="100000">
                                          <p:val>
                                            <p:strVal val="#ppt_y"/>
                                          </p:val>
                                        </p:tav>
                                      </p:tavLst>
                                    </p:anim>
                                  </p:childTnLst>
                                </p:cTn>
                              </p:par>
                            </p:childTnLst>
                          </p:cTn>
                        </p:par>
                        <p:par>
                          <p:cTn id="103" fill="hold">
                            <p:stCondLst>
                              <p:cond delay="10899"/>
                            </p:stCondLst>
                            <p:childTnLst>
                              <p:par>
                                <p:cTn id="104" presetID="55" presetClass="entr" presetSubtype="0"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p:cTn id="106" dur="500" fill="hold"/>
                                        <p:tgtEl>
                                          <p:spTgt spid="25"/>
                                        </p:tgtEl>
                                        <p:attrNameLst>
                                          <p:attrName>ppt_w</p:attrName>
                                        </p:attrNameLst>
                                      </p:cBhvr>
                                      <p:tavLst>
                                        <p:tav tm="0">
                                          <p:val>
                                            <p:strVal val="#ppt_w*0.70"/>
                                          </p:val>
                                        </p:tav>
                                        <p:tav tm="100000">
                                          <p:val>
                                            <p:strVal val="#ppt_w"/>
                                          </p:val>
                                        </p:tav>
                                      </p:tavLst>
                                    </p:anim>
                                    <p:anim calcmode="lin" valueType="num">
                                      <p:cBhvr>
                                        <p:cTn id="107" dur="500" fill="hold"/>
                                        <p:tgtEl>
                                          <p:spTgt spid="25"/>
                                        </p:tgtEl>
                                        <p:attrNameLst>
                                          <p:attrName>ppt_h</p:attrName>
                                        </p:attrNameLst>
                                      </p:cBhvr>
                                      <p:tavLst>
                                        <p:tav tm="0">
                                          <p:val>
                                            <p:strVal val="#ppt_h"/>
                                          </p:val>
                                        </p:tav>
                                        <p:tav tm="100000">
                                          <p:val>
                                            <p:strVal val="#ppt_h"/>
                                          </p:val>
                                        </p:tav>
                                      </p:tavLst>
                                    </p:anim>
                                    <p:animEffect transition="in" filter="fade">
                                      <p:cBhvr>
                                        <p:cTn id="108" dur="500"/>
                                        <p:tgtEl>
                                          <p:spTgt spid="25"/>
                                        </p:tgtEl>
                                      </p:cBhvr>
                                    </p:animEffect>
                                  </p:childTnLst>
                                </p:cTn>
                              </p:par>
                            </p:childTnLst>
                          </p:cTn>
                        </p:par>
                        <p:par>
                          <p:cTn id="109" fill="hold">
                            <p:stCondLst>
                              <p:cond delay="11399"/>
                            </p:stCondLst>
                            <p:childTnLst>
                              <p:par>
                                <p:cTn id="110" presetID="14" presetClass="entr" presetSubtype="10"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Effect transition="in" filter="randombar(horizontal)">
                                      <p:cBhvr>
                                        <p:cTn id="112" dur="500"/>
                                        <p:tgtEl>
                                          <p:spTgt spid="14"/>
                                        </p:tgtEl>
                                      </p:cBhvr>
                                    </p:animEffect>
                                  </p:childTnLst>
                                </p:cTn>
                              </p:par>
                            </p:childTnLst>
                          </p:cTn>
                        </p:par>
                        <p:par>
                          <p:cTn id="113" fill="hold">
                            <p:stCondLst>
                              <p:cond delay="11899"/>
                            </p:stCondLst>
                            <p:childTnLst>
                              <p:par>
                                <p:cTn id="114" presetID="2" presetClass="entr" presetSubtype="4" fill="hold" grpId="0" nodeType="afterEffect">
                                  <p:stCondLst>
                                    <p:cond delay="0"/>
                                  </p:stCondLst>
                                  <p:childTnLst>
                                    <p:set>
                                      <p:cBhvr>
                                        <p:cTn id="115" dur="1" fill="hold">
                                          <p:stCondLst>
                                            <p:cond delay="0"/>
                                          </p:stCondLst>
                                        </p:cTn>
                                        <p:tgtEl>
                                          <p:spTgt spid="19"/>
                                        </p:tgtEl>
                                        <p:attrNameLst>
                                          <p:attrName>style.visibility</p:attrName>
                                        </p:attrNameLst>
                                      </p:cBhvr>
                                      <p:to>
                                        <p:strVal val="visible"/>
                                      </p:to>
                                    </p:set>
                                    <p:anim calcmode="lin" valueType="num">
                                      <p:cBhvr additive="base">
                                        <p:cTn id="116" dur="500" fill="hold"/>
                                        <p:tgtEl>
                                          <p:spTgt spid="19"/>
                                        </p:tgtEl>
                                        <p:attrNameLst>
                                          <p:attrName>ppt_x</p:attrName>
                                        </p:attrNameLst>
                                      </p:cBhvr>
                                      <p:tavLst>
                                        <p:tav tm="0">
                                          <p:val>
                                            <p:strVal val="#ppt_x"/>
                                          </p:val>
                                        </p:tav>
                                        <p:tav tm="100000">
                                          <p:val>
                                            <p:strVal val="#ppt_x"/>
                                          </p:val>
                                        </p:tav>
                                      </p:tavLst>
                                    </p:anim>
                                    <p:anim calcmode="lin" valueType="num">
                                      <p:cBhvr additive="base">
                                        <p:cTn id="117" dur="500" fill="hold"/>
                                        <p:tgtEl>
                                          <p:spTgt spid="19"/>
                                        </p:tgtEl>
                                        <p:attrNameLst>
                                          <p:attrName>ppt_y</p:attrName>
                                        </p:attrNameLst>
                                      </p:cBhvr>
                                      <p:tavLst>
                                        <p:tav tm="0">
                                          <p:val>
                                            <p:strVal val="1+#ppt_h/2"/>
                                          </p:val>
                                        </p:tav>
                                        <p:tav tm="100000">
                                          <p:val>
                                            <p:strVal val="#ppt_y"/>
                                          </p:val>
                                        </p:tav>
                                      </p:tavLst>
                                    </p:anim>
                                  </p:childTnLst>
                                </p:cTn>
                              </p:par>
                            </p:childTnLst>
                          </p:cTn>
                        </p:par>
                        <p:par>
                          <p:cTn id="118" fill="hold">
                            <p:stCondLst>
                              <p:cond delay="12399"/>
                            </p:stCondLst>
                            <p:childTnLst>
                              <p:par>
                                <p:cTn id="119" presetID="55" presetClass="entr" presetSubtype="0" fill="hold" grpId="0" nodeType="afterEffect">
                                  <p:stCondLst>
                                    <p:cond delay="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strVal val="#ppt_w*0.70"/>
                                          </p:val>
                                        </p:tav>
                                        <p:tav tm="100000">
                                          <p:val>
                                            <p:strVal val="#ppt_w"/>
                                          </p:val>
                                        </p:tav>
                                      </p:tavLst>
                                    </p:anim>
                                    <p:anim calcmode="lin" valueType="num">
                                      <p:cBhvr>
                                        <p:cTn id="122" dur="500" fill="hold"/>
                                        <p:tgtEl>
                                          <p:spTgt spid="58"/>
                                        </p:tgtEl>
                                        <p:attrNameLst>
                                          <p:attrName>ppt_h</p:attrName>
                                        </p:attrNameLst>
                                      </p:cBhvr>
                                      <p:tavLst>
                                        <p:tav tm="0">
                                          <p:val>
                                            <p:strVal val="#ppt_h"/>
                                          </p:val>
                                        </p:tav>
                                        <p:tav tm="100000">
                                          <p:val>
                                            <p:strVal val="#ppt_h"/>
                                          </p:val>
                                        </p:tav>
                                      </p:tavLst>
                                    </p:anim>
                                    <p:animEffect transition="in" filter="fade">
                                      <p:cBhvr>
                                        <p:cTn id="123" dur="500"/>
                                        <p:tgtEl>
                                          <p:spTgt spid="58"/>
                                        </p:tgtEl>
                                      </p:cBhvr>
                                    </p:animEffect>
                                  </p:childTnLst>
                                </p:cTn>
                              </p:par>
                            </p:childTnLst>
                          </p:cTn>
                        </p:par>
                        <p:par>
                          <p:cTn id="124" fill="hold">
                            <p:stCondLst>
                              <p:cond delay="12899"/>
                            </p:stCondLst>
                            <p:childTnLst>
                              <p:par>
                                <p:cTn id="125" presetID="14" presetClass="entr" presetSubtype="10" fill="hold" grpId="0" nodeType="afterEffect">
                                  <p:stCondLst>
                                    <p:cond delay="0"/>
                                  </p:stCondLst>
                                  <p:childTnLst>
                                    <p:set>
                                      <p:cBhvr>
                                        <p:cTn id="126" dur="1" fill="hold">
                                          <p:stCondLst>
                                            <p:cond delay="0"/>
                                          </p:stCondLst>
                                        </p:cTn>
                                        <p:tgtEl>
                                          <p:spTgt spid="31"/>
                                        </p:tgtEl>
                                        <p:attrNameLst>
                                          <p:attrName>style.visibility</p:attrName>
                                        </p:attrNameLst>
                                      </p:cBhvr>
                                      <p:to>
                                        <p:strVal val="visible"/>
                                      </p:to>
                                    </p:set>
                                    <p:animEffect transition="in" filter="randombar(horizontal)">
                                      <p:cBhvr>
                                        <p:cTn id="127" dur="500"/>
                                        <p:tgtEl>
                                          <p:spTgt spid="31"/>
                                        </p:tgtEl>
                                      </p:cBhvr>
                                    </p:animEffect>
                                  </p:childTnLst>
                                </p:cTn>
                              </p:par>
                            </p:childTnLst>
                          </p:cTn>
                        </p:par>
                        <p:par>
                          <p:cTn id="128" fill="hold">
                            <p:stCondLst>
                              <p:cond delay="13399"/>
                            </p:stCondLst>
                            <p:childTnLst>
                              <p:par>
                                <p:cTn id="129" presetID="2" presetClass="entr" presetSubtype="1" fill="hold" grpId="0" nodeType="afterEffect">
                                  <p:stCondLst>
                                    <p:cond delay="0"/>
                                  </p:stCondLst>
                                  <p:childTnLst>
                                    <p:set>
                                      <p:cBhvr>
                                        <p:cTn id="130" dur="1" fill="hold">
                                          <p:stCondLst>
                                            <p:cond delay="0"/>
                                          </p:stCondLst>
                                        </p:cTn>
                                        <p:tgtEl>
                                          <p:spTgt spid="22"/>
                                        </p:tgtEl>
                                        <p:attrNameLst>
                                          <p:attrName>style.visibility</p:attrName>
                                        </p:attrNameLst>
                                      </p:cBhvr>
                                      <p:to>
                                        <p:strVal val="visible"/>
                                      </p:to>
                                    </p:set>
                                    <p:anim calcmode="lin" valueType="num">
                                      <p:cBhvr additive="base">
                                        <p:cTn id="131" dur="500" fill="hold"/>
                                        <p:tgtEl>
                                          <p:spTgt spid="22"/>
                                        </p:tgtEl>
                                        <p:attrNameLst>
                                          <p:attrName>ppt_x</p:attrName>
                                        </p:attrNameLst>
                                      </p:cBhvr>
                                      <p:tavLst>
                                        <p:tav tm="0">
                                          <p:val>
                                            <p:strVal val="#ppt_x"/>
                                          </p:val>
                                        </p:tav>
                                        <p:tav tm="100000">
                                          <p:val>
                                            <p:strVal val="#ppt_x"/>
                                          </p:val>
                                        </p:tav>
                                      </p:tavLst>
                                    </p:anim>
                                    <p:anim calcmode="lin" valueType="num">
                                      <p:cBhvr additive="base">
                                        <p:cTn id="132" dur="500" fill="hold"/>
                                        <p:tgtEl>
                                          <p:spTgt spid="22"/>
                                        </p:tgtEl>
                                        <p:attrNameLst>
                                          <p:attrName>ppt_y</p:attrName>
                                        </p:attrNameLst>
                                      </p:cBhvr>
                                      <p:tavLst>
                                        <p:tav tm="0">
                                          <p:val>
                                            <p:strVal val="0-#ppt_h/2"/>
                                          </p:val>
                                        </p:tav>
                                        <p:tav tm="100000">
                                          <p:val>
                                            <p:strVal val="#ppt_y"/>
                                          </p:val>
                                        </p:tav>
                                      </p:tavLst>
                                    </p:anim>
                                  </p:childTnLst>
                                </p:cTn>
                              </p:par>
                            </p:childTnLst>
                          </p:cTn>
                        </p:par>
                        <p:par>
                          <p:cTn id="133" fill="hold">
                            <p:stCondLst>
                              <p:cond delay="13899"/>
                            </p:stCondLst>
                            <p:childTnLst>
                              <p:par>
                                <p:cTn id="134" presetID="55" presetClass="entr" presetSubtype="0" fill="hold" grpId="0" nodeType="afterEffect">
                                  <p:stCondLst>
                                    <p:cond delay="0"/>
                                  </p:stCondLst>
                                  <p:childTnLst>
                                    <p:set>
                                      <p:cBhvr>
                                        <p:cTn id="135" dur="1" fill="hold">
                                          <p:stCondLst>
                                            <p:cond delay="0"/>
                                          </p:stCondLst>
                                        </p:cTn>
                                        <p:tgtEl>
                                          <p:spTgt spid="59"/>
                                        </p:tgtEl>
                                        <p:attrNameLst>
                                          <p:attrName>style.visibility</p:attrName>
                                        </p:attrNameLst>
                                      </p:cBhvr>
                                      <p:to>
                                        <p:strVal val="visible"/>
                                      </p:to>
                                    </p:set>
                                    <p:anim calcmode="lin" valueType="num">
                                      <p:cBhvr>
                                        <p:cTn id="136" dur="500" fill="hold"/>
                                        <p:tgtEl>
                                          <p:spTgt spid="59"/>
                                        </p:tgtEl>
                                        <p:attrNameLst>
                                          <p:attrName>ppt_w</p:attrName>
                                        </p:attrNameLst>
                                      </p:cBhvr>
                                      <p:tavLst>
                                        <p:tav tm="0">
                                          <p:val>
                                            <p:strVal val="#ppt_w*0.70"/>
                                          </p:val>
                                        </p:tav>
                                        <p:tav tm="100000">
                                          <p:val>
                                            <p:strVal val="#ppt_w"/>
                                          </p:val>
                                        </p:tav>
                                      </p:tavLst>
                                    </p:anim>
                                    <p:anim calcmode="lin" valueType="num">
                                      <p:cBhvr>
                                        <p:cTn id="137" dur="500" fill="hold"/>
                                        <p:tgtEl>
                                          <p:spTgt spid="59"/>
                                        </p:tgtEl>
                                        <p:attrNameLst>
                                          <p:attrName>ppt_h</p:attrName>
                                        </p:attrNameLst>
                                      </p:cBhvr>
                                      <p:tavLst>
                                        <p:tav tm="0">
                                          <p:val>
                                            <p:strVal val="#ppt_h"/>
                                          </p:val>
                                        </p:tav>
                                        <p:tav tm="100000">
                                          <p:val>
                                            <p:strVal val="#ppt_h"/>
                                          </p:val>
                                        </p:tav>
                                      </p:tavLst>
                                    </p:anim>
                                    <p:animEffect transition="in" filter="fade">
                                      <p:cBhvr>
                                        <p:cTn id="138" dur="500"/>
                                        <p:tgtEl>
                                          <p:spTgt spid="59"/>
                                        </p:tgtEl>
                                      </p:cBhvr>
                                    </p:animEffect>
                                  </p:childTnLst>
                                </p:cTn>
                              </p:par>
                            </p:childTnLst>
                          </p:cTn>
                        </p:par>
                        <p:par>
                          <p:cTn id="139" fill="hold">
                            <p:stCondLst>
                              <p:cond delay="14399"/>
                            </p:stCondLst>
                            <p:childTnLst>
                              <p:par>
                                <p:cTn id="140" presetID="14" presetClass="entr" presetSubtype="10" fill="hold" grpId="0" nodeType="afterEffect">
                                  <p:stCondLst>
                                    <p:cond delay="0"/>
                                  </p:stCondLst>
                                  <p:childTnLst>
                                    <p:set>
                                      <p:cBhvr>
                                        <p:cTn id="141" dur="1" fill="hold">
                                          <p:stCondLst>
                                            <p:cond delay="0"/>
                                          </p:stCondLst>
                                        </p:cTn>
                                        <p:tgtEl>
                                          <p:spTgt spid="56"/>
                                        </p:tgtEl>
                                        <p:attrNameLst>
                                          <p:attrName>style.visibility</p:attrName>
                                        </p:attrNameLst>
                                      </p:cBhvr>
                                      <p:to>
                                        <p:strVal val="visible"/>
                                      </p:to>
                                    </p:set>
                                    <p:animEffect transition="in" filter="randombar(horizontal)">
                                      <p:cBhvr>
                                        <p:cTn id="142" dur="500"/>
                                        <p:tgtEl>
                                          <p:spTgt spid="56"/>
                                        </p:tgtEl>
                                      </p:cBhvr>
                                    </p:animEffect>
                                  </p:childTnLst>
                                </p:cTn>
                              </p:par>
                            </p:childTnLst>
                          </p:cTn>
                        </p:par>
                        <p:par>
                          <p:cTn id="143" fill="hold">
                            <p:stCondLst>
                              <p:cond delay="14899"/>
                            </p:stCondLst>
                            <p:childTnLst>
                              <p:par>
                                <p:cTn id="144" presetID="2" presetClass="entr" presetSubtype="4" fill="hold" grpId="0" nodeType="afterEffect">
                                  <p:stCondLst>
                                    <p:cond delay="0"/>
                                  </p:stCondLst>
                                  <p:childTnLst>
                                    <p:set>
                                      <p:cBhvr>
                                        <p:cTn id="145" dur="1" fill="hold">
                                          <p:stCondLst>
                                            <p:cond delay="0"/>
                                          </p:stCondLst>
                                        </p:cTn>
                                        <p:tgtEl>
                                          <p:spTgt spid="57"/>
                                        </p:tgtEl>
                                        <p:attrNameLst>
                                          <p:attrName>style.visibility</p:attrName>
                                        </p:attrNameLst>
                                      </p:cBhvr>
                                      <p:to>
                                        <p:strVal val="visible"/>
                                      </p:to>
                                    </p:set>
                                    <p:anim calcmode="lin" valueType="num">
                                      <p:cBhvr additive="base">
                                        <p:cTn id="146" dur="500" fill="hold"/>
                                        <p:tgtEl>
                                          <p:spTgt spid="57"/>
                                        </p:tgtEl>
                                        <p:attrNameLst>
                                          <p:attrName>ppt_x</p:attrName>
                                        </p:attrNameLst>
                                      </p:cBhvr>
                                      <p:tavLst>
                                        <p:tav tm="0">
                                          <p:val>
                                            <p:strVal val="#ppt_x"/>
                                          </p:val>
                                        </p:tav>
                                        <p:tav tm="100000">
                                          <p:val>
                                            <p:strVal val="#ppt_x"/>
                                          </p:val>
                                        </p:tav>
                                      </p:tavLst>
                                    </p:anim>
                                    <p:anim calcmode="lin" valueType="num">
                                      <p:cBhvr additive="base">
                                        <p:cTn id="147" dur="500" fill="hold"/>
                                        <p:tgtEl>
                                          <p:spTgt spid="57"/>
                                        </p:tgtEl>
                                        <p:attrNameLst>
                                          <p:attrName>ppt_y</p:attrName>
                                        </p:attrNameLst>
                                      </p:cBhvr>
                                      <p:tavLst>
                                        <p:tav tm="0">
                                          <p:val>
                                            <p:strVal val="1+#ppt_h/2"/>
                                          </p:val>
                                        </p:tav>
                                        <p:tav tm="100000">
                                          <p:val>
                                            <p:strVal val="#ppt_y"/>
                                          </p:val>
                                        </p:tav>
                                      </p:tavLst>
                                    </p:anim>
                                  </p:childTnLst>
                                </p:cTn>
                              </p:par>
                            </p:childTnLst>
                          </p:cTn>
                        </p:par>
                        <p:par>
                          <p:cTn id="148" fill="hold">
                            <p:stCondLst>
                              <p:cond delay="15399"/>
                            </p:stCondLst>
                            <p:childTnLst>
                              <p:par>
                                <p:cTn id="149" presetID="55" presetClass="entr" presetSubtype="0" fill="hold" grpId="0" nodeType="afterEffect">
                                  <p:stCondLst>
                                    <p:cond delay="0"/>
                                  </p:stCondLst>
                                  <p:childTnLst>
                                    <p:set>
                                      <p:cBhvr>
                                        <p:cTn id="150" dur="1" fill="hold">
                                          <p:stCondLst>
                                            <p:cond delay="0"/>
                                          </p:stCondLst>
                                        </p:cTn>
                                        <p:tgtEl>
                                          <p:spTgt spid="60"/>
                                        </p:tgtEl>
                                        <p:attrNameLst>
                                          <p:attrName>style.visibility</p:attrName>
                                        </p:attrNameLst>
                                      </p:cBhvr>
                                      <p:to>
                                        <p:strVal val="visible"/>
                                      </p:to>
                                    </p:set>
                                    <p:anim calcmode="lin" valueType="num">
                                      <p:cBhvr>
                                        <p:cTn id="151" dur="500" fill="hold"/>
                                        <p:tgtEl>
                                          <p:spTgt spid="60"/>
                                        </p:tgtEl>
                                        <p:attrNameLst>
                                          <p:attrName>ppt_w</p:attrName>
                                        </p:attrNameLst>
                                      </p:cBhvr>
                                      <p:tavLst>
                                        <p:tav tm="0">
                                          <p:val>
                                            <p:strVal val="#ppt_w*0.70"/>
                                          </p:val>
                                        </p:tav>
                                        <p:tav tm="100000">
                                          <p:val>
                                            <p:strVal val="#ppt_w"/>
                                          </p:val>
                                        </p:tav>
                                      </p:tavLst>
                                    </p:anim>
                                    <p:anim calcmode="lin" valueType="num">
                                      <p:cBhvr>
                                        <p:cTn id="152" dur="500" fill="hold"/>
                                        <p:tgtEl>
                                          <p:spTgt spid="60"/>
                                        </p:tgtEl>
                                        <p:attrNameLst>
                                          <p:attrName>ppt_h</p:attrName>
                                        </p:attrNameLst>
                                      </p:cBhvr>
                                      <p:tavLst>
                                        <p:tav tm="0">
                                          <p:val>
                                            <p:strVal val="#ppt_h"/>
                                          </p:val>
                                        </p:tav>
                                        <p:tav tm="100000">
                                          <p:val>
                                            <p:strVal val="#ppt_h"/>
                                          </p:val>
                                        </p:tav>
                                      </p:tavLst>
                                    </p:anim>
                                    <p:animEffect transition="in" filter="fade">
                                      <p:cBhvr>
                                        <p:cTn id="153" dur="500"/>
                                        <p:tgtEl>
                                          <p:spTgt spid="60"/>
                                        </p:tgtEl>
                                      </p:cBhvr>
                                    </p:animEffect>
                                  </p:childTnLst>
                                </p:cTn>
                              </p:par>
                            </p:childTnLst>
                          </p:cTn>
                        </p:par>
                        <p:par>
                          <p:cTn id="154" fill="hold">
                            <p:stCondLst>
                              <p:cond delay="15899"/>
                            </p:stCondLst>
                            <p:childTnLst>
                              <p:par>
                                <p:cTn id="155" presetID="14" presetClass="entr" presetSubtype="10" fill="hold" grpId="0" nodeType="afterEffect">
                                  <p:stCondLst>
                                    <p:cond delay="0"/>
                                  </p:stCondLst>
                                  <p:childTnLst>
                                    <p:set>
                                      <p:cBhvr>
                                        <p:cTn id="156" dur="1" fill="hold">
                                          <p:stCondLst>
                                            <p:cond delay="0"/>
                                          </p:stCondLst>
                                        </p:cTn>
                                        <p:tgtEl>
                                          <p:spTgt spid="54"/>
                                        </p:tgtEl>
                                        <p:attrNameLst>
                                          <p:attrName>style.visibility</p:attrName>
                                        </p:attrNameLst>
                                      </p:cBhvr>
                                      <p:to>
                                        <p:strVal val="visible"/>
                                      </p:to>
                                    </p:set>
                                    <p:animEffect transition="in" filter="randombar(horizontal)">
                                      <p:cBhvr>
                                        <p:cTn id="157" dur="500"/>
                                        <p:tgtEl>
                                          <p:spTgt spid="54"/>
                                        </p:tgtEl>
                                      </p:cBhvr>
                                    </p:animEffect>
                                  </p:childTnLst>
                                </p:cTn>
                              </p:par>
                            </p:childTnLst>
                          </p:cTn>
                        </p:par>
                        <p:par>
                          <p:cTn id="158" fill="hold">
                            <p:stCondLst>
                              <p:cond delay="16399"/>
                            </p:stCondLst>
                            <p:childTnLst>
                              <p:par>
                                <p:cTn id="159" presetID="2" presetClass="entr" presetSubtype="1" fill="hold" grpId="0" nodeType="afterEffect">
                                  <p:stCondLst>
                                    <p:cond delay="0"/>
                                  </p:stCondLst>
                                  <p:childTnLst>
                                    <p:set>
                                      <p:cBhvr>
                                        <p:cTn id="160" dur="1" fill="hold">
                                          <p:stCondLst>
                                            <p:cond delay="0"/>
                                          </p:stCondLst>
                                        </p:cTn>
                                        <p:tgtEl>
                                          <p:spTgt spid="53"/>
                                        </p:tgtEl>
                                        <p:attrNameLst>
                                          <p:attrName>style.visibility</p:attrName>
                                        </p:attrNameLst>
                                      </p:cBhvr>
                                      <p:to>
                                        <p:strVal val="visible"/>
                                      </p:to>
                                    </p:set>
                                    <p:anim calcmode="lin" valueType="num">
                                      <p:cBhvr additive="base">
                                        <p:cTn id="161" dur="500" fill="hold"/>
                                        <p:tgtEl>
                                          <p:spTgt spid="53"/>
                                        </p:tgtEl>
                                        <p:attrNameLst>
                                          <p:attrName>ppt_x</p:attrName>
                                        </p:attrNameLst>
                                      </p:cBhvr>
                                      <p:tavLst>
                                        <p:tav tm="0">
                                          <p:val>
                                            <p:strVal val="#ppt_x"/>
                                          </p:val>
                                        </p:tav>
                                        <p:tav tm="100000">
                                          <p:val>
                                            <p:strVal val="#ppt_x"/>
                                          </p:val>
                                        </p:tav>
                                      </p:tavLst>
                                    </p:anim>
                                    <p:anim calcmode="lin" valueType="num">
                                      <p:cBhvr additive="base">
                                        <p:cTn id="162" dur="500" fill="hold"/>
                                        <p:tgtEl>
                                          <p:spTgt spid="53"/>
                                        </p:tgtEl>
                                        <p:attrNameLst>
                                          <p:attrName>ppt_y</p:attrName>
                                        </p:attrNameLst>
                                      </p:cBhvr>
                                      <p:tavLst>
                                        <p:tav tm="0">
                                          <p:val>
                                            <p:strVal val="0-#ppt_h/2"/>
                                          </p:val>
                                        </p:tav>
                                        <p:tav tm="100000">
                                          <p:val>
                                            <p:strVal val="#ppt_y"/>
                                          </p:val>
                                        </p:tav>
                                      </p:tavLst>
                                    </p:anim>
                                  </p:childTnLst>
                                </p:cTn>
                              </p:par>
                            </p:childTnLst>
                          </p:cTn>
                        </p:par>
                        <p:par>
                          <p:cTn id="163" fill="hold">
                            <p:stCondLst>
                              <p:cond delay="16899"/>
                            </p:stCondLst>
                            <p:childTnLst>
                              <p:par>
                                <p:cTn id="164" presetID="55" presetClass="entr" presetSubtype="0" fill="hold" grpId="0" nodeType="afterEffect">
                                  <p:stCondLst>
                                    <p:cond delay="0"/>
                                  </p:stCondLst>
                                  <p:childTnLst>
                                    <p:set>
                                      <p:cBhvr>
                                        <p:cTn id="165" dur="1" fill="hold">
                                          <p:stCondLst>
                                            <p:cond delay="0"/>
                                          </p:stCondLst>
                                        </p:cTn>
                                        <p:tgtEl>
                                          <p:spTgt spid="61"/>
                                        </p:tgtEl>
                                        <p:attrNameLst>
                                          <p:attrName>style.visibility</p:attrName>
                                        </p:attrNameLst>
                                      </p:cBhvr>
                                      <p:to>
                                        <p:strVal val="visible"/>
                                      </p:to>
                                    </p:set>
                                    <p:anim calcmode="lin" valueType="num">
                                      <p:cBhvr>
                                        <p:cTn id="166" dur="500" fill="hold"/>
                                        <p:tgtEl>
                                          <p:spTgt spid="61"/>
                                        </p:tgtEl>
                                        <p:attrNameLst>
                                          <p:attrName>ppt_w</p:attrName>
                                        </p:attrNameLst>
                                      </p:cBhvr>
                                      <p:tavLst>
                                        <p:tav tm="0">
                                          <p:val>
                                            <p:strVal val="#ppt_w*0.70"/>
                                          </p:val>
                                        </p:tav>
                                        <p:tav tm="100000">
                                          <p:val>
                                            <p:strVal val="#ppt_w"/>
                                          </p:val>
                                        </p:tav>
                                      </p:tavLst>
                                    </p:anim>
                                    <p:anim calcmode="lin" valueType="num">
                                      <p:cBhvr>
                                        <p:cTn id="167" dur="500" fill="hold"/>
                                        <p:tgtEl>
                                          <p:spTgt spid="61"/>
                                        </p:tgtEl>
                                        <p:attrNameLst>
                                          <p:attrName>ppt_h</p:attrName>
                                        </p:attrNameLst>
                                      </p:cBhvr>
                                      <p:tavLst>
                                        <p:tav tm="0">
                                          <p:val>
                                            <p:strVal val="#ppt_h"/>
                                          </p:val>
                                        </p:tav>
                                        <p:tav tm="100000">
                                          <p:val>
                                            <p:strVal val="#ppt_h"/>
                                          </p:val>
                                        </p:tav>
                                      </p:tavLst>
                                    </p:anim>
                                    <p:animEffect transition="in" filter="fade">
                                      <p:cBhvr>
                                        <p:cTn id="16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6" grpId="0" animBg="1"/>
      <p:bldP spid="12" grpId="0" animBg="1"/>
      <p:bldP spid="8" grpId="0" animBg="1"/>
      <p:bldP spid="13" grpId="0" animBg="1"/>
      <p:bldP spid="7" grpId="0" animBg="1"/>
      <p:bldP spid="29" grpId="0" animBg="1"/>
      <p:bldP spid="9" grpId="0" animBg="1"/>
      <p:bldP spid="30" grpId="0" animBg="1"/>
      <p:bldP spid="10" grpId="0" animBg="1"/>
      <p:bldP spid="14" grpId="0" animBg="1"/>
      <p:bldP spid="11" grpId="0" animBg="1"/>
      <p:bldP spid="31" grpId="0" animBg="1"/>
      <p:bldP spid="55" grpId="0" animBg="1"/>
      <p:bldP spid="56" grpId="0" animBg="1"/>
      <p:bldP spid="52" grpId="0" animBg="1"/>
      <p:bldP spid="54" grpId="0" animBg="1"/>
      <p:bldP spid="4" grpId="0"/>
      <p:bldP spid="15" grpId="0"/>
      <p:bldP spid="16" grpId="0"/>
      <p:bldP spid="20" grpId="0"/>
      <p:bldP spid="21" grpId="0"/>
      <p:bldP spid="22" grpId="0"/>
      <p:bldP spid="53" grpId="0"/>
      <p:bldP spid="2" grpId="0"/>
      <p:bldP spid="18" grpId="0"/>
      <p:bldP spid="19" grpId="0"/>
      <p:bldP spid="57" grpId="0"/>
      <p:bldP spid="25" grpId="0"/>
      <p:bldP spid="58" grpId="0"/>
      <p:bldP spid="59" grpId="0"/>
      <p:bldP spid="60" grpId="0"/>
      <p:bldP spid="6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custDataLst>
              <p:tags r:id="rId1"/>
            </p:custDataLst>
          </p:nvPr>
        </p:nvSpPr>
        <p:spPr>
          <a:xfrm>
            <a:off x="1005360"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12" name="梯形 11"/>
          <p:cNvSpPr/>
          <p:nvPr>
            <p:custDataLst>
              <p:tags r:id="rId2"/>
            </p:custDataLst>
          </p:nvPr>
        </p:nvSpPr>
        <p:spPr>
          <a:xfrm>
            <a:off x="1140864" y="3387018"/>
            <a:ext cx="1183804" cy="1040043"/>
          </a:xfrm>
          <a:prstGeom prst="trapezoid">
            <a:avLst/>
          </a:pr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t">
            <a:normAutofit/>
          </a:bodyPr>
          <a:lstStyle/>
          <a:p>
            <a:pPr algn="ctr"/>
            <a:r>
              <a:rPr lang="zh-CN" altLang="en-US" b="1" dirty="0">
                <a:cs typeface="+mn-ea"/>
                <a:sym typeface="+mn-lt"/>
              </a:rPr>
              <a:t>胆俞 </a:t>
            </a:r>
            <a:endParaRPr lang="en-US" altLang="zh-CN" b="1" dirty="0">
              <a:solidFill>
                <a:srgbClr val="FFFFFF"/>
              </a:solidFill>
              <a:cs typeface="+mn-ea"/>
              <a:sym typeface="+mn-lt"/>
            </a:endParaRPr>
          </a:p>
        </p:txBody>
      </p:sp>
      <p:sp>
        <p:nvSpPr>
          <p:cNvPr id="8" name="任意多边形 7"/>
          <p:cNvSpPr/>
          <p:nvPr>
            <p:custDataLst>
              <p:tags r:id="rId3"/>
            </p:custDataLst>
          </p:nvPr>
        </p:nvSpPr>
        <p:spPr>
          <a:xfrm>
            <a:off x="3102431"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13" name="梯形 12"/>
          <p:cNvSpPr/>
          <p:nvPr>
            <p:custDataLst>
              <p:tags r:id="rId4"/>
            </p:custDataLst>
          </p:nvPr>
        </p:nvSpPr>
        <p:spPr>
          <a:xfrm>
            <a:off x="3237935" y="3387018"/>
            <a:ext cx="1183804" cy="1040043"/>
          </a:xfrm>
          <a:prstGeom prst="trapezoid">
            <a:avLst/>
          </a:pr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t" anchorCtr="0" forceAA="0" compatLnSpc="1">
            <a:normAutofit/>
          </a:bodyPr>
          <a:lstStyle/>
          <a:p>
            <a:pPr algn="ctr"/>
            <a:r>
              <a:rPr lang="zh-CN" altLang="en-US" b="1" dirty="0">
                <a:cs typeface="+mn-ea"/>
                <a:sym typeface="+mn-lt"/>
              </a:rPr>
              <a:t>胃俞 </a:t>
            </a:r>
            <a:endParaRPr lang="en-US" altLang="zh-CN" b="1" dirty="0">
              <a:solidFill>
                <a:srgbClr val="FFFFFF"/>
              </a:solidFill>
              <a:cs typeface="+mn-ea"/>
              <a:sym typeface="+mn-lt"/>
            </a:endParaRPr>
          </a:p>
        </p:txBody>
      </p:sp>
      <p:sp>
        <p:nvSpPr>
          <p:cNvPr id="7" name="任意多边形 6"/>
          <p:cNvSpPr/>
          <p:nvPr>
            <p:custDataLst>
              <p:tags r:id="rId5"/>
            </p:custDataLst>
          </p:nvPr>
        </p:nvSpPr>
        <p:spPr>
          <a:xfrm flipV="1">
            <a:off x="2057634"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29" name="任意多边形 28"/>
          <p:cNvSpPr/>
          <p:nvPr>
            <p:custDataLst>
              <p:tags r:id="rId6"/>
            </p:custDataLst>
          </p:nvPr>
        </p:nvSpPr>
        <p:spPr>
          <a:xfrm>
            <a:off x="2193138"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脾俞</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9" name="任意多边形 8"/>
          <p:cNvSpPr/>
          <p:nvPr>
            <p:custDataLst>
              <p:tags r:id="rId7"/>
            </p:custDataLst>
          </p:nvPr>
        </p:nvSpPr>
        <p:spPr>
          <a:xfrm flipV="1">
            <a:off x="4154705"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30" name="任意多边形 29"/>
          <p:cNvSpPr/>
          <p:nvPr>
            <p:custDataLst>
              <p:tags r:id="rId8"/>
            </p:custDataLst>
          </p:nvPr>
        </p:nvSpPr>
        <p:spPr>
          <a:xfrm>
            <a:off x="4290209"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肾俞 </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10" name="任意多边形 9"/>
          <p:cNvSpPr/>
          <p:nvPr>
            <p:custDataLst>
              <p:tags r:id="rId9"/>
            </p:custDataLst>
          </p:nvPr>
        </p:nvSpPr>
        <p:spPr>
          <a:xfrm>
            <a:off x="5199502"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14" name="梯形 13"/>
          <p:cNvSpPr/>
          <p:nvPr>
            <p:custDataLst>
              <p:tags r:id="rId10"/>
            </p:custDataLst>
          </p:nvPr>
        </p:nvSpPr>
        <p:spPr>
          <a:xfrm>
            <a:off x="5335006" y="3387018"/>
            <a:ext cx="1183804" cy="1040043"/>
          </a:xfrm>
          <a:prstGeom prst="trapezoid">
            <a:avLst/>
          </a:pr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t" anchorCtr="0" forceAA="0" compatLnSpc="1">
            <a:normAutofit/>
          </a:bodyPr>
          <a:lstStyle/>
          <a:p>
            <a:pPr algn="ctr"/>
            <a:r>
              <a:rPr lang="zh-CN" altLang="en-US" b="1" dirty="0">
                <a:cs typeface="+mn-ea"/>
                <a:sym typeface="+mn-lt"/>
              </a:rPr>
              <a:t>命门 </a:t>
            </a:r>
            <a:endParaRPr lang="en-US" altLang="zh-CN" b="1" dirty="0">
              <a:solidFill>
                <a:srgbClr val="FFFFFF"/>
              </a:solidFill>
              <a:cs typeface="+mn-ea"/>
              <a:sym typeface="+mn-lt"/>
            </a:endParaRPr>
          </a:p>
        </p:txBody>
      </p:sp>
      <p:sp>
        <p:nvSpPr>
          <p:cNvPr id="11" name="任意多边形 10"/>
          <p:cNvSpPr/>
          <p:nvPr>
            <p:custDataLst>
              <p:tags r:id="rId11"/>
            </p:custDataLst>
          </p:nvPr>
        </p:nvSpPr>
        <p:spPr>
          <a:xfrm flipV="1">
            <a:off x="6251777"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31" name="任意多边形 30"/>
          <p:cNvSpPr/>
          <p:nvPr>
            <p:custDataLst>
              <p:tags r:id="rId12"/>
            </p:custDataLst>
          </p:nvPr>
        </p:nvSpPr>
        <p:spPr>
          <a:xfrm>
            <a:off x="6387281"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大肠俞 </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55" name="任意多边形 54"/>
          <p:cNvSpPr/>
          <p:nvPr>
            <p:custDataLst>
              <p:tags r:id="rId13"/>
            </p:custDataLst>
          </p:nvPr>
        </p:nvSpPr>
        <p:spPr>
          <a:xfrm>
            <a:off x="7321535"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56" name="梯形 55"/>
          <p:cNvSpPr/>
          <p:nvPr>
            <p:custDataLst>
              <p:tags r:id="rId14"/>
            </p:custDataLst>
          </p:nvPr>
        </p:nvSpPr>
        <p:spPr>
          <a:xfrm>
            <a:off x="7432077" y="3387018"/>
            <a:ext cx="1183804" cy="1040043"/>
          </a:xfrm>
          <a:prstGeom prst="trapezoid">
            <a:avLst/>
          </a:pr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t" anchorCtr="0" forceAA="0" compatLnSpc="1">
            <a:normAutofit/>
          </a:bodyPr>
          <a:lstStyle/>
          <a:p>
            <a:pPr algn="ctr"/>
            <a:r>
              <a:rPr lang="zh-CN" altLang="en-US" b="1" dirty="0">
                <a:cs typeface="+mn-ea"/>
                <a:sym typeface="+mn-lt"/>
              </a:rPr>
              <a:t>腰眼</a:t>
            </a:r>
            <a:endParaRPr lang="en-US" altLang="zh-CN" b="1" dirty="0">
              <a:solidFill>
                <a:srgbClr val="FFFFFF"/>
              </a:solidFill>
              <a:cs typeface="+mn-ea"/>
              <a:sym typeface="+mn-lt"/>
            </a:endParaRPr>
          </a:p>
        </p:txBody>
      </p:sp>
      <p:sp>
        <p:nvSpPr>
          <p:cNvPr id="52" name="任意多边形 51"/>
          <p:cNvSpPr/>
          <p:nvPr>
            <p:custDataLst>
              <p:tags r:id="rId15"/>
            </p:custDataLst>
          </p:nvPr>
        </p:nvSpPr>
        <p:spPr>
          <a:xfrm flipV="1">
            <a:off x="8373810" y="3282436"/>
            <a:ext cx="1404889" cy="1234281"/>
          </a:xfrm>
          <a:custGeom>
            <a:avLst/>
            <a:gdLst>
              <a:gd name="connsiteX0" fmla="*/ 644037 w 2932235"/>
              <a:gd name="connsiteY0" fmla="*/ 0 h 2576146"/>
              <a:gd name="connsiteX1" fmla="*/ 2288199 w 2932235"/>
              <a:gd name="connsiteY1" fmla="*/ 0 h 2576146"/>
              <a:gd name="connsiteX2" fmla="*/ 2932235 w 2932235"/>
              <a:gd name="connsiteY2" fmla="*/ 2576146 h 2576146"/>
              <a:gd name="connsiteX3" fmla="*/ 2834263 w 2932235"/>
              <a:gd name="connsiteY3" fmla="*/ 2576146 h 2576146"/>
              <a:gd name="connsiteX4" fmla="*/ 2218802 w 2932235"/>
              <a:gd name="connsiteY4" fmla="*/ 114300 h 2576146"/>
              <a:gd name="connsiteX5" fmla="*/ 713433 w 2932235"/>
              <a:gd name="connsiteY5" fmla="*/ 114300 h 2576146"/>
              <a:gd name="connsiteX6" fmla="*/ 97971 w 2932235"/>
              <a:gd name="connsiteY6" fmla="*/ 2576146 h 2576146"/>
              <a:gd name="connsiteX7" fmla="*/ 0 w 2932235"/>
              <a:gd name="connsiteY7" fmla="*/ 2576146 h 2576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32235" h="2576146">
                <a:moveTo>
                  <a:pt x="644037" y="0"/>
                </a:moveTo>
                <a:lnTo>
                  <a:pt x="2288199" y="0"/>
                </a:lnTo>
                <a:lnTo>
                  <a:pt x="2932235" y="2576146"/>
                </a:lnTo>
                <a:lnTo>
                  <a:pt x="2834263" y="2576146"/>
                </a:lnTo>
                <a:lnTo>
                  <a:pt x="2218802" y="114300"/>
                </a:lnTo>
                <a:lnTo>
                  <a:pt x="713433" y="114300"/>
                </a:lnTo>
                <a:lnTo>
                  <a:pt x="97971" y="2576146"/>
                </a:lnTo>
                <a:lnTo>
                  <a:pt x="0" y="2576146"/>
                </a:lnTo>
                <a:close/>
              </a:path>
            </a:pathLst>
          </a:custGeom>
          <a:solidFill>
            <a:schemeClr val="bg1">
              <a:lumMod val="85000"/>
            </a:schemeClr>
          </a:solidFill>
          <a:ln>
            <a:noFill/>
          </a:ln>
        </p:spPr>
        <p:style>
          <a:lnRef idx="2">
            <a:srgbClr val="72C5EA">
              <a:shade val="50000"/>
            </a:srgbClr>
          </a:lnRef>
          <a:fillRef idx="1">
            <a:srgbClr val="72C5EA"/>
          </a:fillRef>
          <a:effectRef idx="0">
            <a:srgbClr val="72C5EA"/>
          </a:effectRef>
          <a:fontRef idx="minor">
            <a:srgbClr val="FFFFFF"/>
          </a:fontRef>
        </p:style>
        <p:txBody>
          <a:bodyPr rtlCol="0" anchor="ctr">
            <a:normAutofit/>
          </a:bodyPr>
          <a:lstStyle/>
          <a:p>
            <a:pPr algn="ctr"/>
            <a:endParaRPr lang="zh-CN" altLang="en-US">
              <a:cs typeface="+mn-ea"/>
              <a:sym typeface="+mn-lt"/>
            </a:endParaRPr>
          </a:p>
        </p:txBody>
      </p:sp>
      <p:sp>
        <p:nvSpPr>
          <p:cNvPr id="54" name="任意多边形 53"/>
          <p:cNvSpPr/>
          <p:nvPr>
            <p:custDataLst>
              <p:tags r:id="rId16"/>
            </p:custDataLst>
          </p:nvPr>
        </p:nvSpPr>
        <p:spPr>
          <a:xfrm>
            <a:off x="8484352" y="3387017"/>
            <a:ext cx="1183804" cy="1040044"/>
          </a:xfrm>
          <a:custGeom>
            <a:avLst/>
            <a:gdLst>
              <a:gd name="connsiteX0" fmla="*/ 0 w 1394684"/>
              <a:gd name="connsiteY0" fmla="*/ 0 h 1225314"/>
              <a:gd name="connsiteX1" fmla="*/ 1394684 w 1394684"/>
              <a:gd name="connsiteY1" fmla="*/ 0 h 1225314"/>
              <a:gd name="connsiteX2" fmla="*/ 1088356 w 1394684"/>
              <a:gd name="connsiteY2" fmla="*/ 1225314 h 1225314"/>
              <a:gd name="connsiteX3" fmla="*/ 306329 w 1394684"/>
              <a:gd name="connsiteY3" fmla="*/ 1225314 h 1225314"/>
            </a:gdLst>
            <a:ahLst/>
            <a:cxnLst>
              <a:cxn ang="0">
                <a:pos x="connsiteX0" y="connsiteY0"/>
              </a:cxn>
              <a:cxn ang="0">
                <a:pos x="connsiteX1" y="connsiteY1"/>
              </a:cxn>
              <a:cxn ang="0">
                <a:pos x="connsiteX2" y="connsiteY2"/>
              </a:cxn>
              <a:cxn ang="0">
                <a:pos x="connsiteX3" y="connsiteY3"/>
              </a:cxn>
            </a:cxnLst>
            <a:rect l="l" t="t" r="r" b="b"/>
            <a:pathLst>
              <a:path w="1394684" h="1225314">
                <a:moveTo>
                  <a:pt x="0" y="0"/>
                </a:moveTo>
                <a:lnTo>
                  <a:pt x="1394684" y="0"/>
                </a:lnTo>
                <a:lnTo>
                  <a:pt x="1088356" y="1225314"/>
                </a:lnTo>
                <a:lnTo>
                  <a:pt x="306329" y="1225314"/>
                </a:lnTo>
                <a:close/>
              </a:path>
            </a:pathLst>
          </a:custGeom>
          <a:solidFill>
            <a:schemeClr val="accent6">
              <a:lumMod val="75000"/>
            </a:schemeClr>
          </a:solidFill>
          <a:ln>
            <a:noFill/>
          </a:ln>
        </p:spPr>
        <p:style>
          <a:lnRef idx="2">
            <a:srgbClr val="72C5EA">
              <a:shade val="50000"/>
            </a:srgbClr>
          </a:lnRef>
          <a:fillRef idx="1">
            <a:srgbClr val="72C5EA"/>
          </a:fillRef>
          <a:effectRef idx="0">
            <a:srgbClr val="72C5EA"/>
          </a:effectRef>
          <a:fontRef idx="minor">
            <a:srgbClr val="FFFFFF"/>
          </a:fontRef>
        </p:style>
        <p:txBody>
          <a:bodyPr rot="0" spcFirstLastPara="0" vertOverflow="overflow" horzOverflow="overflow" vert="horz" wrap="square" lIns="91440" tIns="45720" rIns="91440" bIns="45720" numCol="1" spcCol="0" rtlCol="0" fromWordArt="0" anchor="b" anchorCtr="0" forceAA="0" compatLnSpc="1">
            <a:normAutofit/>
          </a:bodyPr>
          <a:lstStyle/>
          <a:p>
            <a:pPr algn="ctr"/>
            <a:r>
              <a:rPr lang="zh-CN" altLang="en-US" b="1" dirty="0">
                <a:cs typeface="+mn-ea"/>
                <a:sym typeface="+mn-lt"/>
              </a:rPr>
              <a:t>八廖 </a:t>
            </a:r>
            <a:endParaRPr lang="en-US" altLang="zh-CN" b="1" dirty="0">
              <a:cs typeface="+mn-ea"/>
              <a:sym typeface="+mn-lt"/>
            </a:endParaRPr>
          </a:p>
          <a:p>
            <a:pPr algn="ctr"/>
            <a:r>
              <a:rPr lang="zh-CN" altLang="en-US" b="1" dirty="0">
                <a:cs typeface="+mn-ea"/>
                <a:sym typeface="+mn-lt"/>
              </a:rPr>
              <a:t> </a:t>
            </a:r>
            <a:endParaRPr lang="en-US" altLang="zh-CN" b="1" dirty="0">
              <a:solidFill>
                <a:srgbClr val="FFFFFF"/>
              </a:solidFill>
              <a:cs typeface="+mn-ea"/>
              <a:sym typeface="+mn-lt"/>
            </a:endParaRPr>
          </a:p>
        </p:txBody>
      </p:sp>
      <p:sp>
        <p:nvSpPr>
          <p:cNvPr id="4" name="文本框 3"/>
          <p:cNvSpPr txBox="1"/>
          <p:nvPr/>
        </p:nvSpPr>
        <p:spPr>
          <a:xfrm>
            <a:off x="1032499" y="4653429"/>
            <a:ext cx="1271502" cy="523220"/>
          </a:xfrm>
          <a:prstGeom prst="rect">
            <a:avLst/>
          </a:prstGeom>
          <a:noFill/>
        </p:spPr>
        <p:txBody>
          <a:bodyPr wrap="none" rtlCol="0">
            <a:spAutoFit/>
          </a:bodyPr>
          <a:lstStyle/>
          <a:p>
            <a:r>
              <a:rPr lang="zh-CN" altLang="en-US" sz="1400" dirty="0">
                <a:solidFill>
                  <a:srgbClr val="548235"/>
                </a:solidFill>
                <a:cs typeface="+mn-ea"/>
                <a:sym typeface="+mn-lt"/>
              </a:rPr>
              <a:t>第</a:t>
            </a:r>
            <a:r>
              <a:rPr lang="en-US" altLang="zh-CN" sz="1400" dirty="0">
                <a:solidFill>
                  <a:srgbClr val="548235"/>
                </a:solidFill>
                <a:cs typeface="+mn-ea"/>
                <a:sym typeface="+mn-lt"/>
              </a:rPr>
              <a:t>10</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p>
        </p:txBody>
      </p:sp>
      <p:sp>
        <p:nvSpPr>
          <p:cNvPr id="15" name="文本框 14"/>
          <p:cNvSpPr txBox="1"/>
          <p:nvPr/>
        </p:nvSpPr>
        <p:spPr>
          <a:xfrm>
            <a:off x="2168631" y="2702884"/>
            <a:ext cx="1271502" cy="523220"/>
          </a:xfrm>
          <a:prstGeom prst="rect">
            <a:avLst/>
          </a:prstGeom>
          <a:noFill/>
        </p:spPr>
        <p:txBody>
          <a:bodyPr wrap="non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11</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p>
        </p:txBody>
      </p:sp>
      <p:sp>
        <p:nvSpPr>
          <p:cNvPr id="16" name="文本框 15"/>
          <p:cNvSpPr txBox="1"/>
          <p:nvPr/>
        </p:nvSpPr>
        <p:spPr>
          <a:xfrm>
            <a:off x="3188904" y="4653429"/>
            <a:ext cx="1271502" cy="523220"/>
          </a:xfrm>
          <a:prstGeom prst="rect">
            <a:avLst/>
          </a:prstGeom>
          <a:noFill/>
        </p:spPr>
        <p:txBody>
          <a:bodyPr wrap="non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12</a:t>
            </a:r>
            <a:r>
              <a:rPr lang="zh-CN" altLang="en-US" sz="1400" dirty="0">
                <a:solidFill>
                  <a:srgbClr val="548235"/>
                </a:solidFill>
                <a:cs typeface="+mn-ea"/>
                <a:sym typeface="+mn-lt"/>
              </a:rPr>
              <a:t>胸椎棘突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
        <p:nvSpPr>
          <p:cNvPr id="20" name="文本框 19"/>
          <p:cNvSpPr txBox="1"/>
          <p:nvPr>
            <p:custDataLst>
              <p:tags r:id="rId17"/>
            </p:custDataLst>
          </p:nvPr>
        </p:nvSpPr>
        <p:spPr>
          <a:xfrm>
            <a:off x="2413751"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10</a:t>
            </a:r>
            <a:endParaRPr lang="zh-CN" altLang="en-US" dirty="0">
              <a:solidFill>
                <a:schemeClr val="bg1"/>
              </a:solidFill>
              <a:cs typeface="+mn-ea"/>
              <a:sym typeface="+mn-lt"/>
            </a:endParaRPr>
          </a:p>
        </p:txBody>
      </p:sp>
      <p:sp>
        <p:nvSpPr>
          <p:cNvPr id="21" name="文本框 20"/>
          <p:cNvSpPr txBox="1"/>
          <p:nvPr>
            <p:custDataLst>
              <p:tags r:id="rId18"/>
            </p:custDataLst>
          </p:nvPr>
        </p:nvSpPr>
        <p:spPr>
          <a:xfrm>
            <a:off x="4510822"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12</a:t>
            </a:r>
            <a:endParaRPr lang="zh-CN" altLang="en-US" dirty="0">
              <a:solidFill>
                <a:schemeClr val="bg1"/>
              </a:solidFill>
              <a:cs typeface="+mn-ea"/>
              <a:sym typeface="+mn-lt"/>
            </a:endParaRPr>
          </a:p>
        </p:txBody>
      </p:sp>
      <p:sp>
        <p:nvSpPr>
          <p:cNvPr id="22" name="文本框 21"/>
          <p:cNvSpPr txBox="1"/>
          <p:nvPr>
            <p:custDataLst>
              <p:tags r:id="rId19"/>
            </p:custDataLst>
          </p:nvPr>
        </p:nvSpPr>
        <p:spPr>
          <a:xfrm>
            <a:off x="6607894"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14</a:t>
            </a:r>
            <a:endParaRPr lang="zh-CN" altLang="en-US" dirty="0">
              <a:solidFill>
                <a:schemeClr val="bg1"/>
              </a:solidFill>
              <a:cs typeface="+mn-ea"/>
              <a:sym typeface="+mn-lt"/>
            </a:endParaRPr>
          </a:p>
        </p:txBody>
      </p:sp>
      <p:sp>
        <p:nvSpPr>
          <p:cNvPr id="53" name="文本框 52"/>
          <p:cNvSpPr txBox="1"/>
          <p:nvPr>
            <p:custDataLst>
              <p:tags r:id="rId20"/>
            </p:custDataLst>
          </p:nvPr>
        </p:nvSpPr>
        <p:spPr>
          <a:xfrm>
            <a:off x="8729927" y="3441548"/>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16</a:t>
            </a:r>
            <a:endParaRPr lang="zh-CN" altLang="en-US" dirty="0">
              <a:solidFill>
                <a:schemeClr val="bg1"/>
              </a:solidFill>
              <a:cs typeface="+mn-ea"/>
              <a:sym typeface="+mn-lt"/>
            </a:endParaRPr>
          </a:p>
        </p:txBody>
      </p:sp>
      <p:sp>
        <p:nvSpPr>
          <p:cNvPr id="2" name="文本框 1"/>
          <p:cNvSpPr txBox="1"/>
          <p:nvPr>
            <p:custDataLst>
              <p:tags r:id="rId21"/>
            </p:custDataLst>
          </p:nvPr>
        </p:nvSpPr>
        <p:spPr>
          <a:xfrm>
            <a:off x="1361477"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09</a:t>
            </a:r>
            <a:endParaRPr lang="zh-CN" altLang="en-US" dirty="0">
              <a:solidFill>
                <a:schemeClr val="bg1"/>
              </a:solidFill>
              <a:cs typeface="+mn-ea"/>
              <a:sym typeface="+mn-lt"/>
            </a:endParaRPr>
          </a:p>
        </p:txBody>
      </p:sp>
      <p:sp>
        <p:nvSpPr>
          <p:cNvPr id="18" name="文本框 17"/>
          <p:cNvSpPr txBox="1"/>
          <p:nvPr>
            <p:custDataLst>
              <p:tags r:id="rId22"/>
            </p:custDataLst>
          </p:nvPr>
        </p:nvSpPr>
        <p:spPr>
          <a:xfrm>
            <a:off x="3458548"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11</a:t>
            </a:r>
            <a:endParaRPr lang="zh-CN" altLang="en-US" dirty="0">
              <a:solidFill>
                <a:schemeClr val="bg1"/>
              </a:solidFill>
              <a:cs typeface="+mn-ea"/>
              <a:sym typeface="+mn-lt"/>
            </a:endParaRPr>
          </a:p>
        </p:txBody>
      </p:sp>
      <p:sp>
        <p:nvSpPr>
          <p:cNvPr id="19" name="文本框 18"/>
          <p:cNvSpPr txBox="1"/>
          <p:nvPr>
            <p:custDataLst>
              <p:tags r:id="rId23"/>
            </p:custDataLst>
          </p:nvPr>
        </p:nvSpPr>
        <p:spPr>
          <a:xfrm>
            <a:off x="5555619"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13</a:t>
            </a:r>
            <a:endParaRPr lang="zh-CN" altLang="en-US" dirty="0">
              <a:solidFill>
                <a:schemeClr val="bg1"/>
              </a:solidFill>
              <a:cs typeface="+mn-ea"/>
              <a:sym typeface="+mn-lt"/>
            </a:endParaRPr>
          </a:p>
        </p:txBody>
      </p:sp>
      <p:sp>
        <p:nvSpPr>
          <p:cNvPr id="57" name="文本框 56"/>
          <p:cNvSpPr txBox="1"/>
          <p:nvPr>
            <p:custDataLst>
              <p:tags r:id="rId24"/>
            </p:custDataLst>
          </p:nvPr>
        </p:nvSpPr>
        <p:spPr>
          <a:xfrm>
            <a:off x="7677652" y="3949994"/>
            <a:ext cx="692655" cy="444108"/>
          </a:xfrm>
          <a:prstGeom prst="rect">
            <a:avLst/>
          </a:prstGeom>
          <a:noFill/>
        </p:spPr>
        <p:txBody>
          <a:bodyPr wrap="square" rtlCol="0">
            <a:normAutofit/>
          </a:bodyPr>
          <a:lstStyle/>
          <a:p>
            <a:pPr algn="ctr"/>
            <a:r>
              <a:rPr lang="en-US" altLang="zh-CN" dirty="0">
                <a:solidFill>
                  <a:schemeClr val="bg1"/>
                </a:solidFill>
                <a:cs typeface="+mn-ea"/>
                <a:sym typeface="+mn-lt"/>
              </a:rPr>
              <a:t>15</a:t>
            </a:r>
            <a:endParaRPr lang="zh-CN" altLang="en-US" dirty="0">
              <a:solidFill>
                <a:schemeClr val="bg1"/>
              </a:solidFill>
              <a:cs typeface="+mn-ea"/>
              <a:sym typeface="+mn-lt"/>
            </a:endParaRPr>
          </a:p>
        </p:txBody>
      </p:sp>
      <p:sp>
        <p:nvSpPr>
          <p:cNvPr id="25" name="文本框 24"/>
          <p:cNvSpPr txBox="1"/>
          <p:nvPr/>
        </p:nvSpPr>
        <p:spPr>
          <a:xfrm>
            <a:off x="4113477" y="2702884"/>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2</a:t>
            </a:r>
            <a:r>
              <a:rPr lang="zh-CN" altLang="en-US" sz="1400" dirty="0">
                <a:solidFill>
                  <a:srgbClr val="548235"/>
                </a:solidFill>
                <a:cs typeface="+mn-ea"/>
                <a:sym typeface="+mn-lt"/>
              </a:rPr>
              <a:t>腰椎棘突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
        <p:nvSpPr>
          <p:cNvPr id="58" name="文本框 57"/>
          <p:cNvSpPr txBox="1"/>
          <p:nvPr/>
        </p:nvSpPr>
        <p:spPr>
          <a:xfrm>
            <a:off x="5104934" y="4653429"/>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2</a:t>
            </a:r>
            <a:r>
              <a:rPr lang="zh-CN" altLang="en-US" sz="1400" dirty="0">
                <a:solidFill>
                  <a:srgbClr val="548235"/>
                </a:solidFill>
                <a:cs typeface="+mn-ea"/>
                <a:sym typeface="+mn-lt"/>
              </a:rPr>
              <a:t>腰椎</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下棘突间</a:t>
            </a:r>
            <a:endParaRPr lang="zh-CN" altLang="en-US" sz="1400" dirty="0">
              <a:cs typeface="+mn-ea"/>
              <a:sym typeface="+mn-lt"/>
            </a:endParaRPr>
          </a:p>
        </p:txBody>
      </p:sp>
      <p:sp>
        <p:nvSpPr>
          <p:cNvPr id="59" name="文本框 58"/>
          <p:cNvSpPr txBox="1"/>
          <p:nvPr/>
        </p:nvSpPr>
        <p:spPr>
          <a:xfrm>
            <a:off x="6243643" y="2702884"/>
            <a:ext cx="1594024"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4</a:t>
            </a:r>
            <a:r>
              <a:rPr lang="zh-CN" altLang="en-US" sz="1400" dirty="0">
                <a:solidFill>
                  <a:srgbClr val="548235"/>
                </a:solidFill>
                <a:cs typeface="+mn-ea"/>
                <a:sym typeface="+mn-lt"/>
              </a:rPr>
              <a:t>腰椎棘突</a:t>
            </a:r>
            <a:endParaRPr lang="en-US" altLang="zh-CN" sz="1400" dirty="0">
              <a:solidFill>
                <a:srgbClr val="548235"/>
              </a:solidFill>
              <a:cs typeface="+mn-ea"/>
              <a:sym typeface="+mn-lt"/>
            </a:endParaRPr>
          </a:p>
          <a:p>
            <a:pPr algn="ctr"/>
            <a:r>
              <a:rPr lang="zh-CN" altLang="en-US" sz="1400" dirty="0">
                <a:solidFill>
                  <a:srgbClr val="548235"/>
                </a:solidFill>
                <a:cs typeface="+mn-ea"/>
                <a:sym typeface="+mn-lt"/>
              </a:rPr>
              <a:t>下旁开</a:t>
            </a:r>
            <a:r>
              <a:rPr lang="en-US" altLang="zh-CN" sz="1400" dirty="0">
                <a:solidFill>
                  <a:srgbClr val="548235"/>
                </a:solidFill>
                <a:cs typeface="+mn-ea"/>
                <a:sym typeface="+mn-lt"/>
              </a:rPr>
              <a:t>1.5</a:t>
            </a:r>
            <a:r>
              <a:rPr lang="zh-CN" altLang="en-US" sz="1400" dirty="0">
                <a:solidFill>
                  <a:srgbClr val="548235"/>
                </a:solidFill>
                <a:cs typeface="+mn-ea"/>
                <a:sym typeface="+mn-lt"/>
              </a:rPr>
              <a:t>寸</a:t>
            </a:r>
            <a:endParaRPr lang="zh-CN" altLang="en-US" sz="1400" dirty="0">
              <a:cs typeface="+mn-ea"/>
              <a:sym typeface="+mn-lt"/>
            </a:endParaRPr>
          </a:p>
        </p:txBody>
      </p:sp>
      <p:sp>
        <p:nvSpPr>
          <p:cNvPr id="60" name="文本框 59"/>
          <p:cNvSpPr txBox="1"/>
          <p:nvPr/>
        </p:nvSpPr>
        <p:spPr>
          <a:xfrm>
            <a:off x="7156931" y="4653429"/>
            <a:ext cx="1712186" cy="523220"/>
          </a:xfrm>
          <a:prstGeom prst="rect">
            <a:avLst/>
          </a:prstGeom>
          <a:noFill/>
        </p:spPr>
        <p:txBody>
          <a:bodyPr wrap="square" rtlCol="0">
            <a:spAutoFit/>
          </a:bodyPr>
          <a:lstStyle/>
          <a:p>
            <a:pPr algn="ctr"/>
            <a:r>
              <a:rPr lang="zh-CN" altLang="en-US" sz="1400" dirty="0">
                <a:solidFill>
                  <a:srgbClr val="548235"/>
                </a:solidFill>
                <a:cs typeface="+mn-ea"/>
                <a:sym typeface="+mn-lt"/>
              </a:rPr>
              <a:t>第</a:t>
            </a:r>
            <a:r>
              <a:rPr lang="en-US" altLang="zh-CN" sz="1400" dirty="0">
                <a:solidFill>
                  <a:srgbClr val="548235"/>
                </a:solidFill>
                <a:cs typeface="+mn-ea"/>
                <a:sym typeface="+mn-lt"/>
              </a:rPr>
              <a:t>4</a:t>
            </a:r>
            <a:r>
              <a:rPr lang="zh-CN" altLang="en-US" sz="1400" dirty="0">
                <a:solidFill>
                  <a:srgbClr val="548235"/>
                </a:solidFill>
                <a:cs typeface="+mn-ea"/>
                <a:sym typeface="+mn-lt"/>
              </a:rPr>
              <a:t>腰椎棘突下旁开</a:t>
            </a:r>
            <a:r>
              <a:rPr lang="en-US" altLang="zh-CN" sz="1400" dirty="0">
                <a:solidFill>
                  <a:srgbClr val="548235"/>
                </a:solidFill>
                <a:cs typeface="+mn-ea"/>
                <a:sym typeface="+mn-lt"/>
              </a:rPr>
              <a:t>3.5-4</a:t>
            </a:r>
            <a:r>
              <a:rPr lang="zh-CN" altLang="en-US" sz="1400" dirty="0">
                <a:solidFill>
                  <a:srgbClr val="548235"/>
                </a:solidFill>
                <a:cs typeface="+mn-ea"/>
                <a:sym typeface="+mn-lt"/>
              </a:rPr>
              <a:t>寸之间凹陷中</a:t>
            </a:r>
            <a:endParaRPr lang="zh-CN" altLang="en-US" sz="1400" dirty="0">
              <a:cs typeface="+mn-ea"/>
              <a:sym typeface="+mn-lt"/>
            </a:endParaRPr>
          </a:p>
        </p:txBody>
      </p:sp>
      <p:sp>
        <p:nvSpPr>
          <p:cNvPr id="61" name="文本框 60"/>
          <p:cNvSpPr txBox="1"/>
          <p:nvPr/>
        </p:nvSpPr>
        <p:spPr>
          <a:xfrm>
            <a:off x="9735693" y="3282436"/>
            <a:ext cx="1596499" cy="1200329"/>
          </a:xfrm>
          <a:prstGeom prst="rect">
            <a:avLst/>
          </a:prstGeom>
          <a:solidFill>
            <a:schemeClr val="bg1">
              <a:lumMod val="75000"/>
            </a:schemeClr>
          </a:solidFill>
        </p:spPr>
        <p:txBody>
          <a:bodyPr wrap="square" rtlCol="0">
            <a:spAutoFit/>
          </a:bodyPr>
          <a:lstStyle/>
          <a:p>
            <a:pPr>
              <a:lnSpc>
                <a:spcPct val="150000"/>
              </a:lnSpc>
            </a:pPr>
            <a:r>
              <a:rPr lang="zh-CN" altLang="en-US" sz="1200" dirty="0">
                <a:solidFill>
                  <a:schemeClr val="bg1"/>
                </a:solidFill>
                <a:cs typeface="+mn-ea"/>
                <a:sym typeface="+mn-lt"/>
              </a:rPr>
              <a:t>上廖在第一骶后孔中，</a:t>
            </a:r>
            <a:endParaRPr lang="en-US" altLang="zh-CN" sz="1200" dirty="0">
              <a:solidFill>
                <a:schemeClr val="bg1"/>
              </a:solidFill>
              <a:cs typeface="+mn-ea"/>
              <a:sym typeface="+mn-lt"/>
            </a:endParaRPr>
          </a:p>
          <a:p>
            <a:pPr>
              <a:lnSpc>
                <a:spcPct val="150000"/>
              </a:lnSpc>
            </a:pPr>
            <a:r>
              <a:rPr lang="zh-CN" altLang="en-US" sz="1200" dirty="0">
                <a:solidFill>
                  <a:schemeClr val="bg1"/>
                </a:solidFill>
                <a:cs typeface="+mn-ea"/>
                <a:sym typeface="+mn-lt"/>
              </a:rPr>
              <a:t>次廖在第二骶后孔中</a:t>
            </a:r>
            <a:r>
              <a:rPr lang="en-US" altLang="zh-CN" sz="1200" dirty="0">
                <a:solidFill>
                  <a:schemeClr val="bg1"/>
                </a:solidFill>
                <a:cs typeface="+mn-ea"/>
                <a:sym typeface="+mn-lt"/>
              </a:rPr>
              <a:t>,</a:t>
            </a:r>
          </a:p>
          <a:p>
            <a:pPr>
              <a:lnSpc>
                <a:spcPct val="150000"/>
              </a:lnSpc>
            </a:pPr>
            <a:r>
              <a:rPr lang="zh-CN" altLang="en-US" sz="1200" dirty="0">
                <a:solidFill>
                  <a:schemeClr val="bg1"/>
                </a:solidFill>
                <a:cs typeface="+mn-ea"/>
                <a:sym typeface="+mn-lt"/>
              </a:rPr>
              <a:t>中廖在第三骶后孔中</a:t>
            </a:r>
            <a:r>
              <a:rPr lang="en-US" altLang="zh-CN" sz="1200" dirty="0">
                <a:solidFill>
                  <a:schemeClr val="bg1"/>
                </a:solidFill>
                <a:cs typeface="+mn-ea"/>
                <a:sym typeface="+mn-lt"/>
              </a:rPr>
              <a:t>,</a:t>
            </a:r>
          </a:p>
          <a:p>
            <a:pPr>
              <a:lnSpc>
                <a:spcPct val="150000"/>
              </a:lnSpc>
            </a:pPr>
            <a:r>
              <a:rPr lang="zh-CN" altLang="en-US" sz="1200" dirty="0">
                <a:solidFill>
                  <a:schemeClr val="bg1"/>
                </a:solidFill>
                <a:cs typeface="+mn-ea"/>
                <a:sym typeface="+mn-lt"/>
              </a:rPr>
              <a:t>下廖在第四骶后孔中</a:t>
            </a:r>
          </a:p>
        </p:txBody>
      </p:sp>
      <p:sp>
        <p:nvSpPr>
          <p:cNvPr id="3" name="文本框 2"/>
          <p:cNvSpPr txBox="1"/>
          <p:nvPr/>
        </p:nvSpPr>
        <p:spPr>
          <a:xfrm>
            <a:off x="8438332" y="2702884"/>
            <a:ext cx="1229824" cy="523220"/>
          </a:xfrm>
          <a:prstGeom prst="rect">
            <a:avLst/>
          </a:prstGeom>
          <a:noFill/>
        </p:spPr>
        <p:txBody>
          <a:bodyPr wrap="none" rtlCol="0">
            <a:spAutoFit/>
          </a:bodyPr>
          <a:lstStyle/>
          <a:p>
            <a:r>
              <a:rPr lang="zh-CN" altLang="en-US" sz="1400" dirty="0">
                <a:solidFill>
                  <a:srgbClr val="548235"/>
                </a:solidFill>
                <a:cs typeface="+mn-ea"/>
                <a:sym typeface="+mn-lt"/>
              </a:rPr>
              <a:t>分为上</a:t>
            </a:r>
            <a:r>
              <a:rPr lang="en-US" altLang="zh-CN" sz="1400" dirty="0">
                <a:solidFill>
                  <a:srgbClr val="548235"/>
                </a:solidFill>
                <a:cs typeface="+mn-ea"/>
                <a:sym typeface="+mn-lt"/>
              </a:rPr>
              <a:t>,</a:t>
            </a:r>
            <a:r>
              <a:rPr lang="zh-CN" altLang="en-US" sz="1400" dirty="0">
                <a:solidFill>
                  <a:srgbClr val="548235"/>
                </a:solidFill>
                <a:cs typeface="+mn-ea"/>
                <a:sym typeface="+mn-lt"/>
              </a:rPr>
              <a:t>次</a:t>
            </a:r>
            <a:r>
              <a:rPr lang="en-US" altLang="zh-CN" sz="1400" dirty="0">
                <a:solidFill>
                  <a:srgbClr val="548235"/>
                </a:solidFill>
                <a:cs typeface="+mn-ea"/>
                <a:sym typeface="+mn-lt"/>
              </a:rPr>
              <a:t>,</a:t>
            </a:r>
            <a:r>
              <a:rPr lang="zh-CN" altLang="en-US" sz="1400" dirty="0">
                <a:solidFill>
                  <a:srgbClr val="548235"/>
                </a:solidFill>
                <a:cs typeface="+mn-ea"/>
                <a:sym typeface="+mn-lt"/>
              </a:rPr>
              <a:t>中</a:t>
            </a:r>
            <a:r>
              <a:rPr lang="en-US" altLang="zh-CN" sz="1400" dirty="0">
                <a:solidFill>
                  <a:srgbClr val="548235"/>
                </a:solidFill>
                <a:cs typeface="+mn-ea"/>
                <a:sym typeface="+mn-lt"/>
              </a:rPr>
              <a:t>,</a:t>
            </a:r>
          </a:p>
          <a:p>
            <a:r>
              <a:rPr lang="zh-CN" altLang="en-US" sz="1400" dirty="0">
                <a:solidFill>
                  <a:srgbClr val="548235"/>
                </a:solidFill>
                <a:cs typeface="+mn-ea"/>
                <a:sym typeface="+mn-lt"/>
              </a:rPr>
              <a:t>下左右共</a:t>
            </a:r>
            <a:r>
              <a:rPr lang="en-US" altLang="zh-CN" sz="1400" dirty="0">
                <a:solidFill>
                  <a:srgbClr val="548235"/>
                </a:solidFill>
                <a:cs typeface="+mn-ea"/>
                <a:sym typeface="+mn-lt"/>
              </a:rPr>
              <a:t>8</a:t>
            </a:r>
            <a:r>
              <a:rPr lang="zh-CN" altLang="en-US" sz="1400" dirty="0">
                <a:solidFill>
                  <a:srgbClr val="548235"/>
                </a:solidFill>
                <a:cs typeface="+mn-ea"/>
                <a:sym typeface="+mn-lt"/>
              </a:rPr>
              <a:t>穴</a:t>
            </a:r>
            <a:endParaRPr lang="en-US" altLang="zh-CN" sz="1400" dirty="0">
              <a:solidFill>
                <a:srgbClr val="548235"/>
              </a:solidFill>
              <a:cs typeface="+mn-ea"/>
              <a:sym typeface="+mn-lt"/>
            </a:endParaRPr>
          </a:p>
        </p:txBody>
      </p:sp>
      <p:sp>
        <p:nvSpPr>
          <p:cNvPr id="45" name="文本框 44"/>
          <p:cNvSpPr txBox="1"/>
          <p:nvPr/>
        </p:nvSpPr>
        <p:spPr>
          <a:xfrm>
            <a:off x="660400" y="868342"/>
            <a:ext cx="2419252"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 腰部常见穴位</a:t>
            </a:r>
          </a:p>
        </p:txBody>
      </p:sp>
      <p:sp>
        <p:nvSpPr>
          <p:cNvPr id="46" name="同侧圆角矩形 45"/>
          <p:cNvSpPr/>
          <p:nvPr/>
        </p:nvSpPr>
        <p:spPr>
          <a:xfrm rot="16200000">
            <a:off x="7692000" y="-3346826"/>
            <a:ext cx="108000" cy="8892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right)">
                                      <p:cBhvr>
                                        <p:cTn id="7" dur="500"/>
                                        <p:tgtEl>
                                          <p:spTgt spid="4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5"/>
                                        </p:tgtEl>
                                        <p:attrNameLst>
                                          <p:attrName>ppt_y</p:attrName>
                                        </p:attrNameLst>
                                      </p:cBhvr>
                                      <p:tavLst>
                                        <p:tav tm="0">
                                          <p:val>
                                            <p:strVal val="#ppt_y"/>
                                          </p:val>
                                        </p:tav>
                                        <p:tav tm="100000">
                                          <p:val>
                                            <p:strVal val="#ppt_y"/>
                                          </p:val>
                                        </p:tav>
                                      </p:tavLst>
                                    </p:anim>
                                    <p:anim calcmode="lin" valueType="num">
                                      <p:cBhvr>
                                        <p:cTn id="13"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5"/>
                                        </p:tgtEl>
                                      </p:cBhvr>
                                    </p:animEffect>
                                  </p:childTnLst>
                                </p:cTn>
                              </p:par>
                            </p:childTnLst>
                          </p:cTn>
                        </p:par>
                        <p:par>
                          <p:cTn id="16" fill="hold">
                            <p:stCondLst>
                              <p:cond delay="1299"/>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1799"/>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299"/>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2799"/>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299"/>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3799"/>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299"/>
                            </p:stCondLst>
                            <p:childTnLst>
                              <p:par>
                                <p:cTn id="41" presetID="22" presetClass="entr" presetSubtype="8"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left)">
                                      <p:cBhvr>
                                        <p:cTn id="43" dur="500"/>
                                        <p:tgtEl>
                                          <p:spTgt spid="55"/>
                                        </p:tgtEl>
                                      </p:cBhvr>
                                    </p:animEffect>
                                  </p:childTnLst>
                                </p:cTn>
                              </p:par>
                            </p:childTnLst>
                          </p:cTn>
                        </p:par>
                        <p:par>
                          <p:cTn id="44" fill="hold">
                            <p:stCondLst>
                              <p:cond delay="4799"/>
                            </p:stCondLst>
                            <p:childTnLst>
                              <p:par>
                                <p:cTn id="45" presetID="22" presetClass="entr" presetSubtype="8"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childTnLst>
                          </p:cTn>
                        </p:par>
                        <p:par>
                          <p:cTn id="48" fill="hold">
                            <p:stCondLst>
                              <p:cond delay="5299"/>
                            </p:stCondLst>
                            <p:childTnLst>
                              <p:par>
                                <p:cTn id="49" presetID="14" presetClass="entr" presetSubtype="1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randombar(horizontal)">
                                      <p:cBhvr>
                                        <p:cTn id="51" dur="500"/>
                                        <p:tgtEl>
                                          <p:spTgt spid="12"/>
                                        </p:tgtEl>
                                      </p:cBhvr>
                                    </p:animEffect>
                                  </p:childTnLst>
                                </p:cTn>
                              </p:par>
                            </p:childTnLst>
                          </p:cTn>
                        </p:par>
                        <p:par>
                          <p:cTn id="52" fill="hold">
                            <p:stCondLst>
                              <p:cond delay="5799"/>
                            </p:stCondLst>
                            <p:childTnLst>
                              <p:par>
                                <p:cTn id="53" presetID="2" presetClass="entr" presetSubtype="4"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ppt_x"/>
                                          </p:val>
                                        </p:tav>
                                        <p:tav tm="100000">
                                          <p:val>
                                            <p:strVal val="#ppt_x"/>
                                          </p:val>
                                        </p:tav>
                                      </p:tavLst>
                                    </p:anim>
                                    <p:anim calcmode="lin" valueType="num">
                                      <p:cBhvr additive="base">
                                        <p:cTn id="56" dur="500" fill="hold"/>
                                        <p:tgtEl>
                                          <p:spTgt spid="2"/>
                                        </p:tgtEl>
                                        <p:attrNameLst>
                                          <p:attrName>ppt_y</p:attrName>
                                        </p:attrNameLst>
                                      </p:cBhvr>
                                      <p:tavLst>
                                        <p:tav tm="0">
                                          <p:val>
                                            <p:strVal val="1+#ppt_h/2"/>
                                          </p:val>
                                        </p:tav>
                                        <p:tav tm="100000">
                                          <p:val>
                                            <p:strVal val="#ppt_y"/>
                                          </p:val>
                                        </p:tav>
                                      </p:tavLst>
                                    </p:anim>
                                  </p:childTnLst>
                                </p:cTn>
                              </p:par>
                            </p:childTnLst>
                          </p:cTn>
                        </p:par>
                        <p:par>
                          <p:cTn id="57" fill="hold">
                            <p:stCondLst>
                              <p:cond delay="6299"/>
                            </p:stCondLst>
                            <p:childTnLst>
                              <p:par>
                                <p:cTn id="58" presetID="17" presetClass="entr" presetSubtype="10"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500" fill="hold"/>
                                        <p:tgtEl>
                                          <p:spTgt spid="4"/>
                                        </p:tgtEl>
                                        <p:attrNameLst>
                                          <p:attrName>ppt_w</p:attrName>
                                        </p:attrNameLst>
                                      </p:cBhvr>
                                      <p:tavLst>
                                        <p:tav tm="0">
                                          <p:val>
                                            <p:fltVal val="0"/>
                                          </p:val>
                                        </p:tav>
                                        <p:tav tm="100000">
                                          <p:val>
                                            <p:strVal val="#ppt_w"/>
                                          </p:val>
                                        </p:tav>
                                      </p:tavLst>
                                    </p:anim>
                                    <p:anim calcmode="lin" valueType="num">
                                      <p:cBhvr>
                                        <p:cTn id="61" dur="500" fill="hold"/>
                                        <p:tgtEl>
                                          <p:spTgt spid="4"/>
                                        </p:tgtEl>
                                        <p:attrNameLst>
                                          <p:attrName>ppt_h</p:attrName>
                                        </p:attrNameLst>
                                      </p:cBhvr>
                                      <p:tavLst>
                                        <p:tav tm="0">
                                          <p:val>
                                            <p:strVal val="#ppt_h"/>
                                          </p:val>
                                        </p:tav>
                                        <p:tav tm="100000">
                                          <p:val>
                                            <p:strVal val="#ppt_h"/>
                                          </p:val>
                                        </p:tav>
                                      </p:tavLst>
                                    </p:anim>
                                  </p:childTnLst>
                                </p:cTn>
                              </p:par>
                            </p:childTnLst>
                          </p:cTn>
                        </p:par>
                        <p:par>
                          <p:cTn id="62" fill="hold">
                            <p:stCondLst>
                              <p:cond delay="6799"/>
                            </p:stCondLst>
                            <p:childTnLst>
                              <p:par>
                                <p:cTn id="63" presetID="14" presetClass="entr" presetSubtype="1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randombar(horizontal)">
                                      <p:cBhvr>
                                        <p:cTn id="65" dur="500"/>
                                        <p:tgtEl>
                                          <p:spTgt spid="29"/>
                                        </p:tgtEl>
                                      </p:cBhvr>
                                    </p:animEffect>
                                  </p:childTnLst>
                                </p:cTn>
                              </p:par>
                            </p:childTnLst>
                          </p:cTn>
                        </p:par>
                        <p:par>
                          <p:cTn id="66" fill="hold">
                            <p:stCondLst>
                              <p:cond delay="7299"/>
                            </p:stCondLst>
                            <p:childTnLst>
                              <p:par>
                                <p:cTn id="67" presetID="2" presetClass="entr" presetSubtype="1"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0-#ppt_h/2"/>
                                          </p:val>
                                        </p:tav>
                                        <p:tav tm="100000">
                                          <p:val>
                                            <p:strVal val="#ppt_y"/>
                                          </p:val>
                                        </p:tav>
                                      </p:tavLst>
                                    </p:anim>
                                  </p:childTnLst>
                                </p:cTn>
                              </p:par>
                            </p:childTnLst>
                          </p:cTn>
                        </p:par>
                        <p:par>
                          <p:cTn id="71" fill="hold">
                            <p:stCondLst>
                              <p:cond delay="7799"/>
                            </p:stCondLst>
                            <p:childTnLst>
                              <p:par>
                                <p:cTn id="72" presetID="17" presetClass="entr" presetSubtype="1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fltVal val="0"/>
                                          </p:val>
                                        </p:tav>
                                        <p:tav tm="100000">
                                          <p:val>
                                            <p:strVal val="#ppt_w"/>
                                          </p:val>
                                        </p:tav>
                                      </p:tavLst>
                                    </p:anim>
                                    <p:anim calcmode="lin" valueType="num">
                                      <p:cBhvr>
                                        <p:cTn id="75" dur="500" fill="hold"/>
                                        <p:tgtEl>
                                          <p:spTgt spid="15"/>
                                        </p:tgtEl>
                                        <p:attrNameLst>
                                          <p:attrName>ppt_h</p:attrName>
                                        </p:attrNameLst>
                                      </p:cBhvr>
                                      <p:tavLst>
                                        <p:tav tm="0">
                                          <p:val>
                                            <p:strVal val="#ppt_h"/>
                                          </p:val>
                                        </p:tav>
                                        <p:tav tm="100000">
                                          <p:val>
                                            <p:strVal val="#ppt_h"/>
                                          </p:val>
                                        </p:tav>
                                      </p:tavLst>
                                    </p:anim>
                                  </p:childTnLst>
                                </p:cTn>
                              </p:par>
                            </p:childTnLst>
                          </p:cTn>
                        </p:par>
                        <p:par>
                          <p:cTn id="76" fill="hold">
                            <p:stCondLst>
                              <p:cond delay="8299"/>
                            </p:stCondLst>
                            <p:childTnLst>
                              <p:par>
                                <p:cTn id="77" presetID="14" presetClass="entr" presetSubtype="1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randombar(horizontal)">
                                      <p:cBhvr>
                                        <p:cTn id="79" dur="500"/>
                                        <p:tgtEl>
                                          <p:spTgt spid="13"/>
                                        </p:tgtEl>
                                      </p:cBhvr>
                                    </p:animEffect>
                                  </p:childTnLst>
                                </p:cTn>
                              </p:par>
                            </p:childTnLst>
                          </p:cTn>
                        </p:par>
                        <p:par>
                          <p:cTn id="80" fill="hold">
                            <p:stCondLst>
                              <p:cond delay="8799"/>
                            </p:stCondLst>
                            <p:childTnLst>
                              <p:par>
                                <p:cTn id="81" presetID="2" presetClass="entr" presetSubtype="4"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additive="base">
                                        <p:cTn id="83" dur="500" fill="hold"/>
                                        <p:tgtEl>
                                          <p:spTgt spid="18"/>
                                        </p:tgtEl>
                                        <p:attrNameLst>
                                          <p:attrName>ppt_x</p:attrName>
                                        </p:attrNameLst>
                                      </p:cBhvr>
                                      <p:tavLst>
                                        <p:tav tm="0">
                                          <p:val>
                                            <p:strVal val="#ppt_x"/>
                                          </p:val>
                                        </p:tav>
                                        <p:tav tm="100000">
                                          <p:val>
                                            <p:strVal val="#ppt_x"/>
                                          </p:val>
                                        </p:tav>
                                      </p:tavLst>
                                    </p:anim>
                                    <p:anim calcmode="lin" valueType="num">
                                      <p:cBhvr additive="base">
                                        <p:cTn id="84" dur="500" fill="hold"/>
                                        <p:tgtEl>
                                          <p:spTgt spid="18"/>
                                        </p:tgtEl>
                                        <p:attrNameLst>
                                          <p:attrName>ppt_y</p:attrName>
                                        </p:attrNameLst>
                                      </p:cBhvr>
                                      <p:tavLst>
                                        <p:tav tm="0">
                                          <p:val>
                                            <p:strVal val="1+#ppt_h/2"/>
                                          </p:val>
                                        </p:tav>
                                        <p:tav tm="100000">
                                          <p:val>
                                            <p:strVal val="#ppt_y"/>
                                          </p:val>
                                        </p:tav>
                                      </p:tavLst>
                                    </p:anim>
                                  </p:childTnLst>
                                </p:cTn>
                              </p:par>
                            </p:childTnLst>
                          </p:cTn>
                        </p:par>
                        <p:par>
                          <p:cTn id="85" fill="hold">
                            <p:stCondLst>
                              <p:cond delay="9299"/>
                            </p:stCondLst>
                            <p:childTnLst>
                              <p:par>
                                <p:cTn id="86" presetID="17" presetClass="entr" presetSubtype="10"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 calcmode="lin" valueType="num">
                                      <p:cBhvr>
                                        <p:cTn id="88" dur="500" fill="hold"/>
                                        <p:tgtEl>
                                          <p:spTgt spid="16"/>
                                        </p:tgtEl>
                                        <p:attrNameLst>
                                          <p:attrName>ppt_w</p:attrName>
                                        </p:attrNameLst>
                                      </p:cBhvr>
                                      <p:tavLst>
                                        <p:tav tm="0">
                                          <p:val>
                                            <p:fltVal val="0"/>
                                          </p:val>
                                        </p:tav>
                                        <p:tav tm="100000">
                                          <p:val>
                                            <p:strVal val="#ppt_w"/>
                                          </p:val>
                                        </p:tav>
                                      </p:tavLst>
                                    </p:anim>
                                    <p:anim calcmode="lin" valueType="num">
                                      <p:cBhvr>
                                        <p:cTn id="89" dur="500" fill="hold"/>
                                        <p:tgtEl>
                                          <p:spTgt spid="16"/>
                                        </p:tgtEl>
                                        <p:attrNameLst>
                                          <p:attrName>ppt_h</p:attrName>
                                        </p:attrNameLst>
                                      </p:cBhvr>
                                      <p:tavLst>
                                        <p:tav tm="0">
                                          <p:val>
                                            <p:strVal val="#ppt_h"/>
                                          </p:val>
                                        </p:tav>
                                        <p:tav tm="100000">
                                          <p:val>
                                            <p:strVal val="#ppt_h"/>
                                          </p:val>
                                        </p:tav>
                                      </p:tavLst>
                                    </p:anim>
                                  </p:childTnLst>
                                </p:cTn>
                              </p:par>
                            </p:childTnLst>
                          </p:cTn>
                        </p:par>
                        <p:par>
                          <p:cTn id="90" fill="hold">
                            <p:stCondLst>
                              <p:cond delay="9799"/>
                            </p:stCondLst>
                            <p:childTnLst>
                              <p:par>
                                <p:cTn id="91" presetID="14" presetClass="entr" presetSubtype="1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randombar(horizontal)">
                                      <p:cBhvr>
                                        <p:cTn id="93" dur="500"/>
                                        <p:tgtEl>
                                          <p:spTgt spid="30"/>
                                        </p:tgtEl>
                                      </p:cBhvr>
                                    </p:animEffect>
                                  </p:childTnLst>
                                </p:cTn>
                              </p:par>
                            </p:childTnLst>
                          </p:cTn>
                        </p:par>
                        <p:par>
                          <p:cTn id="94" fill="hold">
                            <p:stCondLst>
                              <p:cond delay="10299"/>
                            </p:stCondLst>
                            <p:childTnLst>
                              <p:par>
                                <p:cTn id="95" presetID="2" presetClass="entr" presetSubtype="1"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additive="base">
                                        <p:cTn id="97" dur="500" fill="hold"/>
                                        <p:tgtEl>
                                          <p:spTgt spid="21"/>
                                        </p:tgtEl>
                                        <p:attrNameLst>
                                          <p:attrName>ppt_x</p:attrName>
                                        </p:attrNameLst>
                                      </p:cBhvr>
                                      <p:tavLst>
                                        <p:tav tm="0">
                                          <p:val>
                                            <p:strVal val="#ppt_x"/>
                                          </p:val>
                                        </p:tav>
                                        <p:tav tm="100000">
                                          <p:val>
                                            <p:strVal val="#ppt_x"/>
                                          </p:val>
                                        </p:tav>
                                      </p:tavLst>
                                    </p:anim>
                                    <p:anim calcmode="lin" valueType="num">
                                      <p:cBhvr additive="base">
                                        <p:cTn id="98" dur="500" fill="hold"/>
                                        <p:tgtEl>
                                          <p:spTgt spid="21"/>
                                        </p:tgtEl>
                                        <p:attrNameLst>
                                          <p:attrName>ppt_y</p:attrName>
                                        </p:attrNameLst>
                                      </p:cBhvr>
                                      <p:tavLst>
                                        <p:tav tm="0">
                                          <p:val>
                                            <p:strVal val="0-#ppt_h/2"/>
                                          </p:val>
                                        </p:tav>
                                        <p:tav tm="100000">
                                          <p:val>
                                            <p:strVal val="#ppt_y"/>
                                          </p:val>
                                        </p:tav>
                                      </p:tavLst>
                                    </p:anim>
                                  </p:childTnLst>
                                </p:cTn>
                              </p:par>
                            </p:childTnLst>
                          </p:cTn>
                        </p:par>
                        <p:par>
                          <p:cTn id="99" fill="hold">
                            <p:stCondLst>
                              <p:cond delay="10799"/>
                            </p:stCondLst>
                            <p:childTnLst>
                              <p:par>
                                <p:cTn id="100" presetID="17" presetClass="entr" presetSubtype="10" fill="hold" grpId="0" nodeType="afterEffect">
                                  <p:stCondLst>
                                    <p:cond delay="0"/>
                                  </p:stCondLst>
                                  <p:childTnLst>
                                    <p:set>
                                      <p:cBhvr>
                                        <p:cTn id="101" dur="1" fill="hold">
                                          <p:stCondLst>
                                            <p:cond delay="0"/>
                                          </p:stCondLst>
                                        </p:cTn>
                                        <p:tgtEl>
                                          <p:spTgt spid="58"/>
                                        </p:tgtEl>
                                        <p:attrNameLst>
                                          <p:attrName>style.visibility</p:attrName>
                                        </p:attrNameLst>
                                      </p:cBhvr>
                                      <p:to>
                                        <p:strVal val="visible"/>
                                      </p:to>
                                    </p:set>
                                    <p:anim calcmode="lin" valueType="num">
                                      <p:cBhvr>
                                        <p:cTn id="102" dur="500" fill="hold"/>
                                        <p:tgtEl>
                                          <p:spTgt spid="58"/>
                                        </p:tgtEl>
                                        <p:attrNameLst>
                                          <p:attrName>ppt_w</p:attrName>
                                        </p:attrNameLst>
                                      </p:cBhvr>
                                      <p:tavLst>
                                        <p:tav tm="0">
                                          <p:val>
                                            <p:fltVal val="0"/>
                                          </p:val>
                                        </p:tav>
                                        <p:tav tm="100000">
                                          <p:val>
                                            <p:strVal val="#ppt_w"/>
                                          </p:val>
                                        </p:tav>
                                      </p:tavLst>
                                    </p:anim>
                                    <p:anim calcmode="lin" valueType="num">
                                      <p:cBhvr>
                                        <p:cTn id="103" dur="500" fill="hold"/>
                                        <p:tgtEl>
                                          <p:spTgt spid="58"/>
                                        </p:tgtEl>
                                        <p:attrNameLst>
                                          <p:attrName>ppt_h</p:attrName>
                                        </p:attrNameLst>
                                      </p:cBhvr>
                                      <p:tavLst>
                                        <p:tav tm="0">
                                          <p:val>
                                            <p:strVal val="#ppt_h"/>
                                          </p:val>
                                        </p:tav>
                                        <p:tav tm="100000">
                                          <p:val>
                                            <p:strVal val="#ppt_h"/>
                                          </p:val>
                                        </p:tav>
                                      </p:tavLst>
                                    </p:anim>
                                  </p:childTnLst>
                                </p:cTn>
                              </p:par>
                            </p:childTnLst>
                          </p:cTn>
                        </p:par>
                        <p:par>
                          <p:cTn id="104" fill="hold">
                            <p:stCondLst>
                              <p:cond delay="11299"/>
                            </p:stCondLst>
                            <p:childTnLst>
                              <p:par>
                                <p:cTn id="105" presetID="14" presetClass="entr" presetSubtype="1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randombar(horizontal)">
                                      <p:cBhvr>
                                        <p:cTn id="107" dur="500"/>
                                        <p:tgtEl>
                                          <p:spTgt spid="14"/>
                                        </p:tgtEl>
                                      </p:cBhvr>
                                    </p:animEffect>
                                  </p:childTnLst>
                                </p:cTn>
                              </p:par>
                            </p:childTnLst>
                          </p:cTn>
                        </p:par>
                        <p:par>
                          <p:cTn id="108" fill="hold">
                            <p:stCondLst>
                              <p:cond delay="11799"/>
                            </p:stCondLst>
                            <p:childTnLst>
                              <p:par>
                                <p:cTn id="109" presetID="2" presetClass="entr" presetSubtype="4" fill="hold" grpId="0" nodeType="afterEffect">
                                  <p:stCondLst>
                                    <p:cond delay="0"/>
                                  </p:stCondLst>
                                  <p:childTnLst>
                                    <p:set>
                                      <p:cBhvr>
                                        <p:cTn id="110" dur="1" fill="hold">
                                          <p:stCondLst>
                                            <p:cond delay="0"/>
                                          </p:stCondLst>
                                        </p:cTn>
                                        <p:tgtEl>
                                          <p:spTgt spid="19"/>
                                        </p:tgtEl>
                                        <p:attrNameLst>
                                          <p:attrName>style.visibility</p:attrName>
                                        </p:attrNameLst>
                                      </p:cBhvr>
                                      <p:to>
                                        <p:strVal val="visible"/>
                                      </p:to>
                                    </p:set>
                                    <p:anim calcmode="lin" valueType="num">
                                      <p:cBhvr additive="base">
                                        <p:cTn id="111" dur="500" fill="hold"/>
                                        <p:tgtEl>
                                          <p:spTgt spid="19"/>
                                        </p:tgtEl>
                                        <p:attrNameLst>
                                          <p:attrName>ppt_x</p:attrName>
                                        </p:attrNameLst>
                                      </p:cBhvr>
                                      <p:tavLst>
                                        <p:tav tm="0">
                                          <p:val>
                                            <p:strVal val="#ppt_x"/>
                                          </p:val>
                                        </p:tav>
                                        <p:tav tm="100000">
                                          <p:val>
                                            <p:strVal val="#ppt_x"/>
                                          </p:val>
                                        </p:tav>
                                      </p:tavLst>
                                    </p:anim>
                                    <p:anim calcmode="lin" valueType="num">
                                      <p:cBhvr additive="base">
                                        <p:cTn id="112" dur="500" fill="hold"/>
                                        <p:tgtEl>
                                          <p:spTgt spid="19"/>
                                        </p:tgtEl>
                                        <p:attrNameLst>
                                          <p:attrName>ppt_y</p:attrName>
                                        </p:attrNameLst>
                                      </p:cBhvr>
                                      <p:tavLst>
                                        <p:tav tm="0">
                                          <p:val>
                                            <p:strVal val="1+#ppt_h/2"/>
                                          </p:val>
                                        </p:tav>
                                        <p:tav tm="100000">
                                          <p:val>
                                            <p:strVal val="#ppt_y"/>
                                          </p:val>
                                        </p:tav>
                                      </p:tavLst>
                                    </p:anim>
                                  </p:childTnLst>
                                </p:cTn>
                              </p:par>
                            </p:childTnLst>
                          </p:cTn>
                        </p:par>
                        <p:par>
                          <p:cTn id="113" fill="hold">
                            <p:stCondLst>
                              <p:cond delay="12299"/>
                            </p:stCondLst>
                            <p:childTnLst>
                              <p:par>
                                <p:cTn id="114" presetID="17" presetClass="entr" presetSubtype="10" fill="hold" grpId="0" nodeType="afterEffect">
                                  <p:stCondLst>
                                    <p:cond delay="0"/>
                                  </p:stCondLst>
                                  <p:childTnLst>
                                    <p:set>
                                      <p:cBhvr>
                                        <p:cTn id="115" dur="1" fill="hold">
                                          <p:stCondLst>
                                            <p:cond delay="0"/>
                                          </p:stCondLst>
                                        </p:cTn>
                                        <p:tgtEl>
                                          <p:spTgt spid="60"/>
                                        </p:tgtEl>
                                        <p:attrNameLst>
                                          <p:attrName>style.visibility</p:attrName>
                                        </p:attrNameLst>
                                      </p:cBhvr>
                                      <p:to>
                                        <p:strVal val="visible"/>
                                      </p:to>
                                    </p:set>
                                    <p:anim calcmode="lin" valueType="num">
                                      <p:cBhvr>
                                        <p:cTn id="116" dur="500" fill="hold"/>
                                        <p:tgtEl>
                                          <p:spTgt spid="60"/>
                                        </p:tgtEl>
                                        <p:attrNameLst>
                                          <p:attrName>ppt_w</p:attrName>
                                        </p:attrNameLst>
                                      </p:cBhvr>
                                      <p:tavLst>
                                        <p:tav tm="0">
                                          <p:val>
                                            <p:fltVal val="0"/>
                                          </p:val>
                                        </p:tav>
                                        <p:tav tm="100000">
                                          <p:val>
                                            <p:strVal val="#ppt_w"/>
                                          </p:val>
                                        </p:tav>
                                      </p:tavLst>
                                    </p:anim>
                                    <p:anim calcmode="lin" valueType="num">
                                      <p:cBhvr>
                                        <p:cTn id="117" dur="500" fill="hold"/>
                                        <p:tgtEl>
                                          <p:spTgt spid="60"/>
                                        </p:tgtEl>
                                        <p:attrNameLst>
                                          <p:attrName>ppt_h</p:attrName>
                                        </p:attrNameLst>
                                      </p:cBhvr>
                                      <p:tavLst>
                                        <p:tav tm="0">
                                          <p:val>
                                            <p:strVal val="#ppt_h"/>
                                          </p:val>
                                        </p:tav>
                                        <p:tav tm="100000">
                                          <p:val>
                                            <p:strVal val="#ppt_h"/>
                                          </p:val>
                                        </p:tav>
                                      </p:tavLst>
                                    </p:anim>
                                  </p:childTnLst>
                                </p:cTn>
                              </p:par>
                            </p:childTnLst>
                          </p:cTn>
                        </p:par>
                        <p:par>
                          <p:cTn id="118" fill="hold">
                            <p:stCondLst>
                              <p:cond delay="12799"/>
                            </p:stCondLst>
                            <p:childTnLst>
                              <p:par>
                                <p:cTn id="119" presetID="14" presetClass="entr" presetSubtype="10" fill="hold" grpId="0" nodeType="after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randombar(horizontal)">
                                      <p:cBhvr>
                                        <p:cTn id="121" dur="500"/>
                                        <p:tgtEl>
                                          <p:spTgt spid="31"/>
                                        </p:tgtEl>
                                      </p:cBhvr>
                                    </p:animEffect>
                                  </p:childTnLst>
                                </p:cTn>
                              </p:par>
                            </p:childTnLst>
                          </p:cTn>
                        </p:par>
                        <p:par>
                          <p:cTn id="122" fill="hold">
                            <p:stCondLst>
                              <p:cond delay="13299"/>
                            </p:stCondLst>
                            <p:childTnLst>
                              <p:par>
                                <p:cTn id="123" presetID="2" presetClass="entr" presetSubtype="1" fill="hold" grpId="0" nodeType="afterEffect">
                                  <p:stCondLst>
                                    <p:cond delay="0"/>
                                  </p:stCondLst>
                                  <p:childTnLst>
                                    <p:set>
                                      <p:cBhvr>
                                        <p:cTn id="124" dur="1" fill="hold">
                                          <p:stCondLst>
                                            <p:cond delay="0"/>
                                          </p:stCondLst>
                                        </p:cTn>
                                        <p:tgtEl>
                                          <p:spTgt spid="22"/>
                                        </p:tgtEl>
                                        <p:attrNameLst>
                                          <p:attrName>style.visibility</p:attrName>
                                        </p:attrNameLst>
                                      </p:cBhvr>
                                      <p:to>
                                        <p:strVal val="visible"/>
                                      </p:to>
                                    </p:set>
                                    <p:anim calcmode="lin" valueType="num">
                                      <p:cBhvr additive="base">
                                        <p:cTn id="125" dur="500" fill="hold"/>
                                        <p:tgtEl>
                                          <p:spTgt spid="22"/>
                                        </p:tgtEl>
                                        <p:attrNameLst>
                                          <p:attrName>ppt_x</p:attrName>
                                        </p:attrNameLst>
                                      </p:cBhvr>
                                      <p:tavLst>
                                        <p:tav tm="0">
                                          <p:val>
                                            <p:strVal val="#ppt_x"/>
                                          </p:val>
                                        </p:tav>
                                        <p:tav tm="100000">
                                          <p:val>
                                            <p:strVal val="#ppt_x"/>
                                          </p:val>
                                        </p:tav>
                                      </p:tavLst>
                                    </p:anim>
                                    <p:anim calcmode="lin" valueType="num">
                                      <p:cBhvr additive="base">
                                        <p:cTn id="126" dur="500" fill="hold"/>
                                        <p:tgtEl>
                                          <p:spTgt spid="22"/>
                                        </p:tgtEl>
                                        <p:attrNameLst>
                                          <p:attrName>ppt_y</p:attrName>
                                        </p:attrNameLst>
                                      </p:cBhvr>
                                      <p:tavLst>
                                        <p:tav tm="0">
                                          <p:val>
                                            <p:strVal val="0-#ppt_h/2"/>
                                          </p:val>
                                        </p:tav>
                                        <p:tav tm="100000">
                                          <p:val>
                                            <p:strVal val="#ppt_y"/>
                                          </p:val>
                                        </p:tav>
                                      </p:tavLst>
                                    </p:anim>
                                  </p:childTnLst>
                                </p:cTn>
                              </p:par>
                            </p:childTnLst>
                          </p:cTn>
                        </p:par>
                        <p:par>
                          <p:cTn id="127" fill="hold">
                            <p:stCondLst>
                              <p:cond delay="13799"/>
                            </p:stCondLst>
                            <p:childTnLst>
                              <p:par>
                                <p:cTn id="128" presetID="17" presetClass="entr" presetSubtype="10" fill="hold" grpId="0" nodeType="afterEffect">
                                  <p:stCondLst>
                                    <p:cond delay="0"/>
                                  </p:stCondLst>
                                  <p:childTnLst>
                                    <p:set>
                                      <p:cBhvr>
                                        <p:cTn id="129" dur="1" fill="hold">
                                          <p:stCondLst>
                                            <p:cond delay="0"/>
                                          </p:stCondLst>
                                        </p:cTn>
                                        <p:tgtEl>
                                          <p:spTgt spid="25"/>
                                        </p:tgtEl>
                                        <p:attrNameLst>
                                          <p:attrName>style.visibility</p:attrName>
                                        </p:attrNameLst>
                                      </p:cBhvr>
                                      <p:to>
                                        <p:strVal val="visible"/>
                                      </p:to>
                                    </p:set>
                                    <p:anim calcmode="lin" valueType="num">
                                      <p:cBhvr>
                                        <p:cTn id="130" dur="500" fill="hold"/>
                                        <p:tgtEl>
                                          <p:spTgt spid="25"/>
                                        </p:tgtEl>
                                        <p:attrNameLst>
                                          <p:attrName>ppt_w</p:attrName>
                                        </p:attrNameLst>
                                      </p:cBhvr>
                                      <p:tavLst>
                                        <p:tav tm="0">
                                          <p:val>
                                            <p:fltVal val="0"/>
                                          </p:val>
                                        </p:tav>
                                        <p:tav tm="100000">
                                          <p:val>
                                            <p:strVal val="#ppt_w"/>
                                          </p:val>
                                        </p:tav>
                                      </p:tavLst>
                                    </p:anim>
                                    <p:anim calcmode="lin" valueType="num">
                                      <p:cBhvr>
                                        <p:cTn id="131" dur="500" fill="hold"/>
                                        <p:tgtEl>
                                          <p:spTgt spid="25"/>
                                        </p:tgtEl>
                                        <p:attrNameLst>
                                          <p:attrName>ppt_h</p:attrName>
                                        </p:attrNameLst>
                                      </p:cBhvr>
                                      <p:tavLst>
                                        <p:tav tm="0">
                                          <p:val>
                                            <p:strVal val="#ppt_h"/>
                                          </p:val>
                                        </p:tav>
                                        <p:tav tm="100000">
                                          <p:val>
                                            <p:strVal val="#ppt_h"/>
                                          </p:val>
                                        </p:tav>
                                      </p:tavLst>
                                    </p:anim>
                                  </p:childTnLst>
                                </p:cTn>
                              </p:par>
                            </p:childTnLst>
                          </p:cTn>
                        </p:par>
                        <p:par>
                          <p:cTn id="132" fill="hold">
                            <p:stCondLst>
                              <p:cond delay="14299"/>
                            </p:stCondLst>
                            <p:childTnLst>
                              <p:par>
                                <p:cTn id="133" presetID="14" presetClass="entr" presetSubtype="10" fill="hold" grpId="0" nodeType="afterEffect">
                                  <p:stCondLst>
                                    <p:cond delay="0"/>
                                  </p:stCondLst>
                                  <p:childTnLst>
                                    <p:set>
                                      <p:cBhvr>
                                        <p:cTn id="134" dur="1" fill="hold">
                                          <p:stCondLst>
                                            <p:cond delay="0"/>
                                          </p:stCondLst>
                                        </p:cTn>
                                        <p:tgtEl>
                                          <p:spTgt spid="56"/>
                                        </p:tgtEl>
                                        <p:attrNameLst>
                                          <p:attrName>style.visibility</p:attrName>
                                        </p:attrNameLst>
                                      </p:cBhvr>
                                      <p:to>
                                        <p:strVal val="visible"/>
                                      </p:to>
                                    </p:set>
                                    <p:animEffect transition="in" filter="randombar(horizontal)">
                                      <p:cBhvr>
                                        <p:cTn id="135" dur="500"/>
                                        <p:tgtEl>
                                          <p:spTgt spid="56"/>
                                        </p:tgtEl>
                                      </p:cBhvr>
                                    </p:animEffect>
                                  </p:childTnLst>
                                </p:cTn>
                              </p:par>
                            </p:childTnLst>
                          </p:cTn>
                        </p:par>
                        <p:par>
                          <p:cTn id="136" fill="hold">
                            <p:stCondLst>
                              <p:cond delay="14799"/>
                            </p:stCondLst>
                            <p:childTnLst>
                              <p:par>
                                <p:cTn id="137" presetID="2" presetClass="entr" presetSubtype="4" fill="hold" grpId="0" nodeType="afterEffect">
                                  <p:stCondLst>
                                    <p:cond delay="0"/>
                                  </p:stCondLst>
                                  <p:childTnLst>
                                    <p:set>
                                      <p:cBhvr>
                                        <p:cTn id="138" dur="1" fill="hold">
                                          <p:stCondLst>
                                            <p:cond delay="0"/>
                                          </p:stCondLst>
                                        </p:cTn>
                                        <p:tgtEl>
                                          <p:spTgt spid="57"/>
                                        </p:tgtEl>
                                        <p:attrNameLst>
                                          <p:attrName>style.visibility</p:attrName>
                                        </p:attrNameLst>
                                      </p:cBhvr>
                                      <p:to>
                                        <p:strVal val="visible"/>
                                      </p:to>
                                    </p:set>
                                    <p:anim calcmode="lin" valueType="num">
                                      <p:cBhvr additive="base">
                                        <p:cTn id="139" dur="500" fill="hold"/>
                                        <p:tgtEl>
                                          <p:spTgt spid="57"/>
                                        </p:tgtEl>
                                        <p:attrNameLst>
                                          <p:attrName>ppt_x</p:attrName>
                                        </p:attrNameLst>
                                      </p:cBhvr>
                                      <p:tavLst>
                                        <p:tav tm="0">
                                          <p:val>
                                            <p:strVal val="#ppt_x"/>
                                          </p:val>
                                        </p:tav>
                                        <p:tav tm="100000">
                                          <p:val>
                                            <p:strVal val="#ppt_x"/>
                                          </p:val>
                                        </p:tav>
                                      </p:tavLst>
                                    </p:anim>
                                    <p:anim calcmode="lin" valueType="num">
                                      <p:cBhvr additive="base">
                                        <p:cTn id="140" dur="500" fill="hold"/>
                                        <p:tgtEl>
                                          <p:spTgt spid="57"/>
                                        </p:tgtEl>
                                        <p:attrNameLst>
                                          <p:attrName>ppt_y</p:attrName>
                                        </p:attrNameLst>
                                      </p:cBhvr>
                                      <p:tavLst>
                                        <p:tav tm="0">
                                          <p:val>
                                            <p:strVal val="1+#ppt_h/2"/>
                                          </p:val>
                                        </p:tav>
                                        <p:tav tm="100000">
                                          <p:val>
                                            <p:strVal val="#ppt_y"/>
                                          </p:val>
                                        </p:tav>
                                      </p:tavLst>
                                    </p:anim>
                                  </p:childTnLst>
                                </p:cTn>
                              </p:par>
                            </p:childTnLst>
                          </p:cTn>
                        </p:par>
                        <p:par>
                          <p:cTn id="141" fill="hold">
                            <p:stCondLst>
                              <p:cond delay="15299"/>
                            </p:stCondLst>
                            <p:childTnLst>
                              <p:par>
                                <p:cTn id="142" presetID="17" presetClass="entr" presetSubtype="10" fill="hold" grpId="0" nodeType="afterEffect">
                                  <p:stCondLst>
                                    <p:cond delay="0"/>
                                  </p:stCondLst>
                                  <p:childTnLst>
                                    <p:set>
                                      <p:cBhvr>
                                        <p:cTn id="143" dur="1" fill="hold">
                                          <p:stCondLst>
                                            <p:cond delay="0"/>
                                          </p:stCondLst>
                                        </p:cTn>
                                        <p:tgtEl>
                                          <p:spTgt spid="59"/>
                                        </p:tgtEl>
                                        <p:attrNameLst>
                                          <p:attrName>style.visibility</p:attrName>
                                        </p:attrNameLst>
                                      </p:cBhvr>
                                      <p:to>
                                        <p:strVal val="visible"/>
                                      </p:to>
                                    </p:set>
                                    <p:anim calcmode="lin" valueType="num">
                                      <p:cBhvr>
                                        <p:cTn id="144" dur="500" fill="hold"/>
                                        <p:tgtEl>
                                          <p:spTgt spid="59"/>
                                        </p:tgtEl>
                                        <p:attrNameLst>
                                          <p:attrName>ppt_w</p:attrName>
                                        </p:attrNameLst>
                                      </p:cBhvr>
                                      <p:tavLst>
                                        <p:tav tm="0">
                                          <p:val>
                                            <p:fltVal val="0"/>
                                          </p:val>
                                        </p:tav>
                                        <p:tav tm="100000">
                                          <p:val>
                                            <p:strVal val="#ppt_w"/>
                                          </p:val>
                                        </p:tav>
                                      </p:tavLst>
                                    </p:anim>
                                    <p:anim calcmode="lin" valueType="num">
                                      <p:cBhvr>
                                        <p:cTn id="145" dur="500" fill="hold"/>
                                        <p:tgtEl>
                                          <p:spTgt spid="59"/>
                                        </p:tgtEl>
                                        <p:attrNameLst>
                                          <p:attrName>ppt_h</p:attrName>
                                        </p:attrNameLst>
                                      </p:cBhvr>
                                      <p:tavLst>
                                        <p:tav tm="0">
                                          <p:val>
                                            <p:strVal val="#ppt_h"/>
                                          </p:val>
                                        </p:tav>
                                        <p:tav tm="100000">
                                          <p:val>
                                            <p:strVal val="#ppt_h"/>
                                          </p:val>
                                        </p:tav>
                                      </p:tavLst>
                                    </p:anim>
                                  </p:childTnLst>
                                </p:cTn>
                              </p:par>
                            </p:childTnLst>
                          </p:cTn>
                        </p:par>
                        <p:par>
                          <p:cTn id="146" fill="hold">
                            <p:stCondLst>
                              <p:cond delay="15799"/>
                            </p:stCondLst>
                            <p:childTnLst>
                              <p:par>
                                <p:cTn id="147" presetID="14" presetClass="entr" presetSubtype="10" fill="hold" grpId="0" nodeType="afterEffect">
                                  <p:stCondLst>
                                    <p:cond delay="0"/>
                                  </p:stCondLst>
                                  <p:childTnLst>
                                    <p:set>
                                      <p:cBhvr>
                                        <p:cTn id="148" dur="1" fill="hold">
                                          <p:stCondLst>
                                            <p:cond delay="0"/>
                                          </p:stCondLst>
                                        </p:cTn>
                                        <p:tgtEl>
                                          <p:spTgt spid="54"/>
                                        </p:tgtEl>
                                        <p:attrNameLst>
                                          <p:attrName>style.visibility</p:attrName>
                                        </p:attrNameLst>
                                      </p:cBhvr>
                                      <p:to>
                                        <p:strVal val="visible"/>
                                      </p:to>
                                    </p:set>
                                    <p:animEffect transition="in" filter="randombar(horizontal)">
                                      <p:cBhvr>
                                        <p:cTn id="149" dur="500"/>
                                        <p:tgtEl>
                                          <p:spTgt spid="54"/>
                                        </p:tgtEl>
                                      </p:cBhvr>
                                    </p:animEffect>
                                  </p:childTnLst>
                                </p:cTn>
                              </p:par>
                            </p:childTnLst>
                          </p:cTn>
                        </p:par>
                        <p:par>
                          <p:cTn id="150" fill="hold">
                            <p:stCondLst>
                              <p:cond delay="16299"/>
                            </p:stCondLst>
                            <p:childTnLst>
                              <p:par>
                                <p:cTn id="151" presetID="2" presetClass="entr" presetSubtype="1" fill="hold" grpId="0" nodeType="afterEffect">
                                  <p:stCondLst>
                                    <p:cond delay="0"/>
                                  </p:stCondLst>
                                  <p:childTnLst>
                                    <p:set>
                                      <p:cBhvr>
                                        <p:cTn id="152" dur="1" fill="hold">
                                          <p:stCondLst>
                                            <p:cond delay="0"/>
                                          </p:stCondLst>
                                        </p:cTn>
                                        <p:tgtEl>
                                          <p:spTgt spid="53"/>
                                        </p:tgtEl>
                                        <p:attrNameLst>
                                          <p:attrName>style.visibility</p:attrName>
                                        </p:attrNameLst>
                                      </p:cBhvr>
                                      <p:to>
                                        <p:strVal val="visible"/>
                                      </p:to>
                                    </p:set>
                                    <p:anim calcmode="lin" valueType="num">
                                      <p:cBhvr additive="base">
                                        <p:cTn id="153" dur="500" fill="hold"/>
                                        <p:tgtEl>
                                          <p:spTgt spid="53"/>
                                        </p:tgtEl>
                                        <p:attrNameLst>
                                          <p:attrName>ppt_x</p:attrName>
                                        </p:attrNameLst>
                                      </p:cBhvr>
                                      <p:tavLst>
                                        <p:tav tm="0">
                                          <p:val>
                                            <p:strVal val="#ppt_x"/>
                                          </p:val>
                                        </p:tav>
                                        <p:tav tm="100000">
                                          <p:val>
                                            <p:strVal val="#ppt_x"/>
                                          </p:val>
                                        </p:tav>
                                      </p:tavLst>
                                    </p:anim>
                                    <p:anim calcmode="lin" valueType="num">
                                      <p:cBhvr additive="base">
                                        <p:cTn id="154" dur="500" fill="hold"/>
                                        <p:tgtEl>
                                          <p:spTgt spid="53"/>
                                        </p:tgtEl>
                                        <p:attrNameLst>
                                          <p:attrName>ppt_y</p:attrName>
                                        </p:attrNameLst>
                                      </p:cBhvr>
                                      <p:tavLst>
                                        <p:tav tm="0">
                                          <p:val>
                                            <p:strVal val="0-#ppt_h/2"/>
                                          </p:val>
                                        </p:tav>
                                        <p:tav tm="100000">
                                          <p:val>
                                            <p:strVal val="#ppt_y"/>
                                          </p:val>
                                        </p:tav>
                                      </p:tavLst>
                                    </p:anim>
                                  </p:childTnLst>
                                </p:cTn>
                              </p:par>
                            </p:childTnLst>
                          </p:cTn>
                        </p:par>
                        <p:par>
                          <p:cTn id="155" fill="hold">
                            <p:stCondLst>
                              <p:cond delay="16799"/>
                            </p:stCondLst>
                            <p:childTnLst>
                              <p:par>
                                <p:cTn id="156" presetID="17" presetClass="entr" presetSubtype="10" fill="hold" grpId="0" nodeType="afterEffect">
                                  <p:stCondLst>
                                    <p:cond delay="0"/>
                                  </p:stCondLst>
                                  <p:childTnLst>
                                    <p:set>
                                      <p:cBhvr>
                                        <p:cTn id="157" dur="1" fill="hold">
                                          <p:stCondLst>
                                            <p:cond delay="0"/>
                                          </p:stCondLst>
                                        </p:cTn>
                                        <p:tgtEl>
                                          <p:spTgt spid="3"/>
                                        </p:tgtEl>
                                        <p:attrNameLst>
                                          <p:attrName>style.visibility</p:attrName>
                                        </p:attrNameLst>
                                      </p:cBhvr>
                                      <p:to>
                                        <p:strVal val="visible"/>
                                      </p:to>
                                    </p:set>
                                    <p:anim calcmode="lin" valueType="num">
                                      <p:cBhvr>
                                        <p:cTn id="158" dur="500" fill="hold"/>
                                        <p:tgtEl>
                                          <p:spTgt spid="3"/>
                                        </p:tgtEl>
                                        <p:attrNameLst>
                                          <p:attrName>ppt_w</p:attrName>
                                        </p:attrNameLst>
                                      </p:cBhvr>
                                      <p:tavLst>
                                        <p:tav tm="0">
                                          <p:val>
                                            <p:fltVal val="0"/>
                                          </p:val>
                                        </p:tav>
                                        <p:tav tm="100000">
                                          <p:val>
                                            <p:strVal val="#ppt_w"/>
                                          </p:val>
                                        </p:tav>
                                      </p:tavLst>
                                    </p:anim>
                                    <p:anim calcmode="lin" valueType="num">
                                      <p:cBhvr>
                                        <p:cTn id="159" dur="500" fill="hold"/>
                                        <p:tgtEl>
                                          <p:spTgt spid="3"/>
                                        </p:tgtEl>
                                        <p:attrNameLst>
                                          <p:attrName>ppt_h</p:attrName>
                                        </p:attrNameLst>
                                      </p:cBhvr>
                                      <p:tavLst>
                                        <p:tav tm="0">
                                          <p:val>
                                            <p:strVal val="#ppt_h"/>
                                          </p:val>
                                        </p:tav>
                                        <p:tav tm="100000">
                                          <p:val>
                                            <p:strVal val="#ppt_h"/>
                                          </p:val>
                                        </p:tav>
                                      </p:tavLst>
                                    </p:anim>
                                  </p:childTnLst>
                                </p:cTn>
                              </p:par>
                            </p:childTnLst>
                          </p:cTn>
                        </p:par>
                        <p:par>
                          <p:cTn id="160" fill="hold">
                            <p:stCondLst>
                              <p:cond delay="17299"/>
                            </p:stCondLst>
                            <p:childTnLst>
                              <p:par>
                                <p:cTn id="161" presetID="2" presetClass="entr" presetSubtype="2" fill="hold" grpId="0" nodeType="afterEffect">
                                  <p:stCondLst>
                                    <p:cond delay="0"/>
                                  </p:stCondLst>
                                  <p:childTnLst>
                                    <p:set>
                                      <p:cBhvr>
                                        <p:cTn id="162" dur="1" fill="hold">
                                          <p:stCondLst>
                                            <p:cond delay="0"/>
                                          </p:stCondLst>
                                        </p:cTn>
                                        <p:tgtEl>
                                          <p:spTgt spid="61">
                                            <p:bg/>
                                          </p:spTgt>
                                        </p:tgtEl>
                                        <p:attrNameLst>
                                          <p:attrName>style.visibility</p:attrName>
                                        </p:attrNameLst>
                                      </p:cBhvr>
                                      <p:to>
                                        <p:strVal val="visible"/>
                                      </p:to>
                                    </p:set>
                                    <p:anim calcmode="lin" valueType="num">
                                      <p:cBhvr additive="base">
                                        <p:cTn id="163" dur="500" fill="hold"/>
                                        <p:tgtEl>
                                          <p:spTgt spid="61">
                                            <p:bg/>
                                          </p:spTgt>
                                        </p:tgtEl>
                                        <p:attrNameLst>
                                          <p:attrName>ppt_x</p:attrName>
                                        </p:attrNameLst>
                                      </p:cBhvr>
                                      <p:tavLst>
                                        <p:tav tm="0">
                                          <p:val>
                                            <p:strVal val="1+#ppt_w/2"/>
                                          </p:val>
                                        </p:tav>
                                        <p:tav tm="100000">
                                          <p:val>
                                            <p:strVal val="#ppt_x"/>
                                          </p:val>
                                        </p:tav>
                                      </p:tavLst>
                                    </p:anim>
                                    <p:anim calcmode="lin" valueType="num">
                                      <p:cBhvr additive="base">
                                        <p:cTn id="164" dur="500" fill="hold"/>
                                        <p:tgtEl>
                                          <p:spTgt spid="61">
                                            <p:bg/>
                                          </p:spTgt>
                                        </p:tgtEl>
                                        <p:attrNameLst>
                                          <p:attrName>ppt_y</p:attrName>
                                        </p:attrNameLst>
                                      </p:cBhvr>
                                      <p:tavLst>
                                        <p:tav tm="0">
                                          <p:val>
                                            <p:strVal val="#ppt_y"/>
                                          </p:val>
                                        </p:tav>
                                        <p:tav tm="100000">
                                          <p:val>
                                            <p:strVal val="#ppt_y"/>
                                          </p:val>
                                        </p:tav>
                                      </p:tavLst>
                                    </p:anim>
                                  </p:childTnLst>
                                </p:cTn>
                              </p:par>
                            </p:childTnLst>
                          </p:cTn>
                        </p:par>
                        <p:par>
                          <p:cTn id="165" fill="hold">
                            <p:stCondLst>
                              <p:cond delay="17799"/>
                            </p:stCondLst>
                            <p:childTnLst>
                              <p:par>
                                <p:cTn id="166" presetID="2" presetClass="entr" presetSubtype="2" fill="hold" grpId="0" nodeType="afterEffect">
                                  <p:stCondLst>
                                    <p:cond delay="0"/>
                                  </p:stCondLst>
                                  <p:childTnLst>
                                    <p:set>
                                      <p:cBhvr>
                                        <p:cTn id="167" dur="1" fill="hold">
                                          <p:stCondLst>
                                            <p:cond delay="0"/>
                                          </p:stCondLst>
                                        </p:cTn>
                                        <p:tgtEl>
                                          <p:spTgt spid="61">
                                            <p:txEl>
                                              <p:pRg st="0" end="0"/>
                                            </p:txEl>
                                          </p:spTgt>
                                        </p:tgtEl>
                                        <p:attrNameLst>
                                          <p:attrName>style.visibility</p:attrName>
                                        </p:attrNameLst>
                                      </p:cBhvr>
                                      <p:to>
                                        <p:strVal val="visible"/>
                                      </p:to>
                                    </p:set>
                                    <p:anim calcmode="lin" valueType="num">
                                      <p:cBhvr additive="base">
                                        <p:cTn id="168" dur="500" fill="hold"/>
                                        <p:tgtEl>
                                          <p:spTgt spid="61">
                                            <p:txEl>
                                              <p:pRg st="0" end="0"/>
                                            </p:txEl>
                                          </p:spTgt>
                                        </p:tgtEl>
                                        <p:attrNameLst>
                                          <p:attrName>ppt_x</p:attrName>
                                        </p:attrNameLst>
                                      </p:cBhvr>
                                      <p:tavLst>
                                        <p:tav tm="0">
                                          <p:val>
                                            <p:strVal val="1+#ppt_w/2"/>
                                          </p:val>
                                        </p:tav>
                                        <p:tav tm="100000">
                                          <p:val>
                                            <p:strVal val="#ppt_x"/>
                                          </p:val>
                                        </p:tav>
                                      </p:tavLst>
                                    </p:anim>
                                    <p:anim calcmode="lin" valueType="num">
                                      <p:cBhvr additive="base">
                                        <p:cTn id="169" dur="500" fill="hold"/>
                                        <p:tgtEl>
                                          <p:spTgt spid="61">
                                            <p:txEl>
                                              <p:pRg st="0" end="0"/>
                                            </p:txEl>
                                          </p:spTgt>
                                        </p:tgtEl>
                                        <p:attrNameLst>
                                          <p:attrName>ppt_y</p:attrName>
                                        </p:attrNameLst>
                                      </p:cBhvr>
                                      <p:tavLst>
                                        <p:tav tm="0">
                                          <p:val>
                                            <p:strVal val="#ppt_y"/>
                                          </p:val>
                                        </p:tav>
                                        <p:tav tm="100000">
                                          <p:val>
                                            <p:strVal val="#ppt_y"/>
                                          </p:val>
                                        </p:tav>
                                      </p:tavLst>
                                    </p:anim>
                                  </p:childTnLst>
                                </p:cTn>
                              </p:par>
                            </p:childTnLst>
                          </p:cTn>
                        </p:par>
                        <p:par>
                          <p:cTn id="170" fill="hold">
                            <p:stCondLst>
                              <p:cond delay="18299"/>
                            </p:stCondLst>
                            <p:childTnLst>
                              <p:par>
                                <p:cTn id="171" presetID="2" presetClass="entr" presetSubtype="2" fill="hold" grpId="0" nodeType="afterEffect">
                                  <p:stCondLst>
                                    <p:cond delay="0"/>
                                  </p:stCondLst>
                                  <p:childTnLst>
                                    <p:set>
                                      <p:cBhvr>
                                        <p:cTn id="172" dur="1" fill="hold">
                                          <p:stCondLst>
                                            <p:cond delay="0"/>
                                          </p:stCondLst>
                                        </p:cTn>
                                        <p:tgtEl>
                                          <p:spTgt spid="61">
                                            <p:txEl>
                                              <p:pRg st="1" end="1"/>
                                            </p:txEl>
                                          </p:spTgt>
                                        </p:tgtEl>
                                        <p:attrNameLst>
                                          <p:attrName>style.visibility</p:attrName>
                                        </p:attrNameLst>
                                      </p:cBhvr>
                                      <p:to>
                                        <p:strVal val="visible"/>
                                      </p:to>
                                    </p:set>
                                    <p:anim calcmode="lin" valueType="num">
                                      <p:cBhvr additive="base">
                                        <p:cTn id="173" dur="500" fill="hold"/>
                                        <p:tgtEl>
                                          <p:spTgt spid="61">
                                            <p:txEl>
                                              <p:pRg st="1" end="1"/>
                                            </p:txEl>
                                          </p:spTgt>
                                        </p:tgtEl>
                                        <p:attrNameLst>
                                          <p:attrName>ppt_x</p:attrName>
                                        </p:attrNameLst>
                                      </p:cBhvr>
                                      <p:tavLst>
                                        <p:tav tm="0">
                                          <p:val>
                                            <p:strVal val="1+#ppt_w/2"/>
                                          </p:val>
                                        </p:tav>
                                        <p:tav tm="100000">
                                          <p:val>
                                            <p:strVal val="#ppt_x"/>
                                          </p:val>
                                        </p:tav>
                                      </p:tavLst>
                                    </p:anim>
                                    <p:anim calcmode="lin" valueType="num">
                                      <p:cBhvr additive="base">
                                        <p:cTn id="174" dur="500" fill="hold"/>
                                        <p:tgtEl>
                                          <p:spTgt spid="61">
                                            <p:txEl>
                                              <p:pRg st="1" end="1"/>
                                            </p:txEl>
                                          </p:spTgt>
                                        </p:tgtEl>
                                        <p:attrNameLst>
                                          <p:attrName>ppt_y</p:attrName>
                                        </p:attrNameLst>
                                      </p:cBhvr>
                                      <p:tavLst>
                                        <p:tav tm="0">
                                          <p:val>
                                            <p:strVal val="#ppt_y"/>
                                          </p:val>
                                        </p:tav>
                                        <p:tav tm="100000">
                                          <p:val>
                                            <p:strVal val="#ppt_y"/>
                                          </p:val>
                                        </p:tav>
                                      </p:tavLst>
                                    </p:anim>
                                  </p:childTnLst>
                                </p:cTn>
                              </p:par>
                            </p:childTnLst>
                          </p:cTn>
                        </p:par>
                        <p:par>
                          <p:cTn id="175" fill="hold">
                            <p:stCondLst>
                              <p:cond delay="18799"/>
                            </p:stCondLst>
                            <p:childTnLst>
                              <p:par>
                                <p:cTn id="176" presetID="2" presetClass="entr" presetSubtype="2" fill="hold" grpId="0" nodeType="afterEffect">
                                  <p:stCondLst>
                                    <p:cond delay="0"/>
                                  </p:stCondLst>
                                  <p:childTnLst>
                                    <p:set>
                                      <p:cBhvr>
                                        <p:cTn id="177" dur="1" fill="hold">
                                          <p:stCondLst>
                                            <p:cond delay="0"/>
                                          </p:stCondLst>
                                        </p:cTn>
                                        <p:tgtEl>
                                          <p:spTgt spid="61">
                                            <p:txEl>
                                              <p:pRg st="2" end="2"/>
                                            </p:txEl>
                                          </p:spTgt>
                                        </p:tgtEl>
                                        <p:attrNameLst>
                                          <p:attrName>style.visibility</p:attrName>
                                        </p:attrNameLst>
                                      </p:cBhvr>
                                      <p:to>
                                        <p:strVal val="visible"/>
                                      </p:to>
                                    </p:set>
                                    <p:anim calcmode="lin" valueType="num">
                                      <p:cBhvr additive="base">
                                        <p:cTn id="178" dur="500" fill="hold"/>
                                        <p:tgtEl>
                                          <p:spTgt spid="61">
                                            <p:txEl>
                                              <p:pRg st="2" end="2"/>
                                            </p:txEl>
                                          </p:spTgt>
                                        </p:tgtEl>
                                        <p:attrNameLst>
                                          <p:attrName>ppt_x</p:attrName>
                                        </p:attrNameLst>
                                      </p:cBhvr>
                                      <p:tavLst>
                                        <p:tav tm="0">
                                          <p:val>
                                            <p:strVal val="1+#ppt_w/2"/>
                                          </p:val>
                                        </p:tav>
                                        <p:tav tm="100000">
                                          <p:val>
                                            <p:strVal val="#ppt_x"/>
                                          </p:val>
                                        </p:tav>
                                      </p:tavLst>
                                    </p:anim>
                                    <p:anim calcmode="lin" valueType="num">
                                      <p:cBhvr additive="base">
                                        <p:cTn id="179" dur="500" fill="hold"/>
                                        <p:tgtEl>
                                          <p:spTgt spid="61">
                                            <p:txEl>
                                              <p:pRg st="2" end="2"/>
                                            </p:txEl>
                                          </p:spTgt>
                                        </p:tgtEl>
                                        <p:attrNameLst>
                                          <p:attrName>ppt_y</p:attrName>
                                        </p:attrNameLst>
                                      </p:cBhvr>
                                      <p:tavLst>
                                        <p:tav tm="0">
                                          <p:val>
                                            <p:strVal val="#ppt_y"/>
                                          </p:val>
                                        </p:tav>
                                        <p:tav tm="100000">
                                          <p:val>
                                            <p:strVal val="#ppt_y"/>
                                          </p:val>
                                        </p:tav>
                                      </p:tavLst>
                                    </p:anim>
                                  </p:childTnLst>
                                </p:cTn>
                              </p:par>
                            </p:childTnLst>
                          </p:cTn>
                        </p:par>
                        <p:par>
                          <p:cTn id="180" fill="hold">
                            <p:stCondLst>
                              <p:cond delay="19299"/>
                            </p:stCondLst>
                            <p:childTnLst>
                              <p:par>
                                <p:cTn id="181" presetID="2" presetClass="entr" presetSubtype="2" fill="hold" grpId="0" nodeType="afterEffect">
                                  <p:stCondLst>
                                    <p:cond delay="0"/>
                                  </p:stCondLst>
                                  <p:childTnLst>
                                    <p:set>
                                      <p:cBhvr>
                                        <p:cTn id="182" dur="1" fill="hold">
                                          <p:stCondLst>
                                            <p:cond delay="0"/>
                                          </p:stCondLst>
                                        </p:cTn>
                                        <p:tgtEl>
                                          <p:spTgt spid="61">
                                            <p:txEl>
                                              <p:pRg st="3" end="3"/>
                                            </p:txEl>
                                          </p:spTgt>
                                        </p:tgtEl>
                                        <p:attrNameLst>
                                          <p:attrName>style.visibility</p:attrName>
                                        </p:attrNameLst>
                                      </p:cBhvr>
                                      <p:to>
                                        <p:strVal val="visible"/>
                                      </p:to>
                                    </p:set>
                                    <p:anim calcmode="lin" valueType="num">
                                      <p:cBhvr additive="base">
                                        <p:cTn id="183" dur="500" fill="hold"/>
                                        <p:tgtEl>
                                          <p:spTgt spid="61">
                                            <p:txEl>
                                              <p:pRg st="3" end="3"/>
                                            </p:txEl>
                                          </p:spTgt>
                                        </p:tgtEl>
                                        <p:attrNameLst>
                                          <p:attrName>ppt_x</p:attrName>
                                        </p:attrNameLst>
                                      </p:cBhvr>
                                      <p:tavLst>
                                        <p:tav tm="0">
                                          <p:val>
                                            <p:strVal val="1+#ppt_w/2"/>
                                          </p:val>
                                        </p:tav>
                                        <p:tav tm="100000">
                                          <p:val>
                                            <p:strVal val="#ppt_x"/>
                                          </p:val>
                                        </p:tav>
                                      </p:tavLst>
                                    </p:anim>
                                    <p:anim calcmode="lin" valueType="num">
                                      <p:cBhvr additive="base">
                                        <p:cTn id="184" dur="500" fill="hold"/>
                                        <p:tgtEl>
                                          <p:spTgt spid="6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8" grpId="0" animBg="1"/>
      <p:bldP spid="13" grpId="0" animBg="1"/>
      <p:bldP spid="7" grpId="0" animBg="1"/>
      <p:bldP spid="29" grpId="0" animBg="1"/>
      <p:bldP spid="9" grpId="0" animBg="1"/>
      <p:bldP spid="30" grpId="0" animBg="1"/>
      <p:bldP spid="10" grpId="0" animBg="1"/>
      <p:bldP spid="14" grpId="0" animBg="1"/>
      <p:bldP spid="11" grpId="0" animBg="1"/>
      <p:bldP spid="31" grpId="0" animBg="1"/>
      <p:bldP spid="55" grpId="0" animBg="1"/>
      <p:bldP spid="56" grpId="0" animBg="1"/>
      <p:bldP spid="52" grpId="0" animBg="1"/>
      <p:bldP spid="54" grpId="0" animBg="1"/>
      <p:bldP spid="4" grpId="0"/>
      <p:bldP spid="15" grpId="0"/>
      <p:bldP spid="16" grpId="0"/>
      <p:bldP spid="20" grpId="0"/>
      <p:bldP spid="21" grpId="0"/>
      <p:bldP spid="22" grpId="0"/>
      <p:bldP spid="53" grpId="0"/>
      <p:bldP spid="2" grpId="0"/>
      <p:bldP spid="18" grpId="0"/>
      <p:bldP spid="19" grpId="0"/>
      <p:bldP spid="57" grpId="0"/>
      <p:bldP spid="25" grpId="0"/>
      <p:bldP spid="58" grpId="0"/>
      <p:bldP spid="59" grpId="0"/>
      <p:bldP spid="60" grpId="0"/>
      <p:bldP spid="61" grpId="0" build="p" animBg="1"/>
      <p:bldP spid="3" grpId="0"/>
      <p:bldP spid="45" grpId="0"/>
      <p:bldP spid="4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文本框 81"/>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四</a:t>
            </a:r>
            <a:r>
              <a:rPr lang="en-US" altLang="zh-CN" sz="2400" dirty="0">
                <a:solidFill>
                  <a:schemeClr val="bg1"/>
                </a:solidFill>
                <a:cs typeface="+mn-ea"/>
                <a:sym typeface="+mn-lt"/>
              </a:rPr>
              <a:t>】</a:t>
            </a:r>
            <a:r>
              <a:rPr lang="zh-CN" altLang="en-US" sz="2400" dirty="0">
                <a:solidFill>
                  <a:schemeClr val="bg1"/>
                </a:solidFill>
                <a:cs typeface="+mn-ea"/>
                <a:sym typeface="+mn-lt"/>
              </a:rPr>
              <a:t>上肢常用穴位</a:t>
            </a:r>
          </a:p>
        </p:txBody>
      </p:sp>
      <p:pic>
        <p:nvPicPr>
          <p:cNvPr id="83" name="图片 8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84" name="椭圆 83"/>
          <p:cNvSpPr/>
          <p:nvPr>
            <p:custDataLst>
              <p:tags r:id="rId1"/>
            </p:custDataLst>
          </p:nvPr>
        </p:nvSpPr>
        <p:spPr>
          <a:xfrm>
            <a:off x="9653262" y="3299953"/>
            <a:ext cx="1408112" cy="1409700"/>
          </a:xfrm>
          <a:prstGeom prst="ellipse">
            <a:avLst/>
          </a:pr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5" name="任意多边形 84"/>
          <p:cNvSpPr/>
          <p:nvPr>
            <p:custDataLst>
              <p:tags r:id="rId2"/>
            </p:custDataLst>
          </p:nvPr>
        </p:nvSpPr>
        <p:spPr>
          <a:xfrm rot="5400000">
            <a:off x="8534869" y="3203909"/>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6" name="任意多边形 85"/>
          <p:cNvSpPr/>
          <p:nvPr>
            <p:custDataLst>
              <p:tags r:id="rId3"/>
            </p:custDataLst>
          </p:nvPr>
        </p:nvSpPr>
        <p:spPr>
          <a:xfrm rot="5400000">
            <a:off x="7318050" y="3203115"/>
            <a:ext cx="1409700" cy="1603375"/>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7" name="任意多边形 86"/>
          <p:cNvSpPr/>
          <p:nvPr>
            <p:custDataLst>
              <p:tags r:id="rId4"/>
            </p:custDataLst>
          </p:nvPr>
        </p:nvSpPr>
        <p:spPr>
          <a:xfrm rot="5400000">
            <a:off x="6101231" y="3203909"/>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8" name="任意多边形 87"/>
          <p:cNvSpPr/>
          <p:nvPr>
            <p:custDataLst>
              <p:tags r:id="rId5"/>
            </p:custDataLst>
          </p:nvPr>
        </p:nvSpPr>
        <p:spPr>
          <a:xfrm rot="5400000">
            <a:off x="4885206" y="3203909"/>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9" name="任意多边形 88"/>
          <p:cNvSpPr/>
          <p:nvPr>
            <p:custDataLst>
              <p:tags r:id="rId6"/>
            </p:custDataLst>
          </p:nvPr>
        </p:nvSpPr>
        <p:spPr>
          <a:xfrm rot="5400000">
            <a:off x="3669181" y="3203909"/>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90" name="任意多边形 89"/>
          <p:cNvSpPr/>
          <p:nvPr>
            <p:custDataLst>
              <p:tags r:id="rId7"/>
            </p:custDataLst>
          </p:nvPr>
        </p:nvSpPr>
        <p:spPr>
          <a:xfrm rot="5400000">
            <a:off x="2451569" y="3203909"/>
            <a:ext cx="1409700" cy="1601787"/>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91" name="任意多边形 90"/>
          <p:cNvSpPr/>
          <p:nvPr>
            <p:custDataLst>
              <p:tags r:id="rId8"/>
            </p:custDataLst>
          </p:nvPr>
        </p:nvSpPr>
        <p:spPr>
          <a:xfrm rot="5400000">
            <a:off x="1235544" y="3203909"/>
            <a:ext cx="1409700" cy="1601787"/>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dirty="0">
              <a:solidFill>
                <a:srgbClr val="FFFFFF">
                  <a:lumMod val="75000"/>
                </a:srgbClr>
              </a:solidFill>
              <a:cs typeface="+mn-ea"/>
              <a:sym typeface="+mn-lt"/>
            </a:endParaRPr>
          </a:p>
        </p:txBody>
      </p:sp>
      <p:sp>
        <p:nvSpPr>
          <p:cNvPr id="6" name="文本框 5"/>
          <p:cNvSpPr txBox="1"/>
          <p:nvPr/>
        </p:nvSpPr>
        <p:spPr>
          <a:xfrm>
            <a:off x="1527402" y="3662499"/>
            <a:ext cx="646331" cy="646331"/>
          </a:xfrm>
          <a:prstGeom prst="rect">
            <a:avLst/>
          </a:prstGeom>
          <a:noFill/>
        </p:spPr>
        <p:txBody>
          <a:bodyPr wrap="none" rtlCol="0">
            <a:spAutoFit/>
          </a:bodyPr>
          <a:lstStyle/>
          <a:p>
            <a:pPr algn="ctr"/>
            <a:r>
              <a:rPr lang="en-US" altLang="zh-CN" b="1" dirty="0">
                <a:solidFill>
                  <a:schemeClr val="bg1"/>
                </a:solidFill>
                <a:cs typeface="+mn-ea"/>
                <a:sym typeface="+mn-lt"/>
              </a:rPr>
              <a:t>1</a:t>
            </a:r>
          </a:p>
          <a:p>
            <a:r>
              <a:rPr lang="zh-CN" altLang="en-US" b="1" dirty="0">
                <a:solidFill>
                  <a:schemeClr val="bg1"/>
                </a:solidFill>
                <a:cs typeface="+mn-ea"/>
                <a:sym typeface="+mn-lt"/>
              </a:rPr>
              <a:t>肩隅</a:t>
            </a:r>
          </a:p>
        </p:txBody>
      </p:sp>
      <p:sp>
        <p:nvSpPr>
          <p:cNvPr id="8" name="文本框 7"/>
          <p:cNvSpPr txBox="1"/>
          <p:nvPr/>
        </p:nvSpPr>
        <p:spPr>
          <a:xfrm>
            <a:off x="1157018" y="5152791"/>
            <a:ext cx="1415772"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肩峰前下方</a:t>
            </a:r>
            <a:r>
              <a:rPr lang="en-US" altLang="zh-CN" sz="1600" dirty="0">
                <a:solidFill>
                  <a:schemeClr val="bg1">
                    <a:lumMod val="50000"/>
                  </a:schemeClr>
                </a:solidFill>
                <a:cs typeface="+mn-ea"/>
                <a:sym typeface="+mn-lt"/>
              </a:rPr>
              <a:t>,</a:t>
            </a:r>
          </a:p>
          <a:p>
            <a:pPr algn="ctr"/>
            <a:r>
              <a:rPr lang="zh-CN" altLang="en-US" sz="1600" dirty="0">
                <a:solidFill>
                  <a:schemeClr val="bg1">
                    <a:lumMod val="50000"/>
                  </a:schemeClr>
                </a:solidFill>
                <a:cs typeface="+mn-ea"/>
                <a:sym typeface="+mn-lt"/>
              </a:rPr>
              <a:t>举臂时呈凹陷</a:t>
            </a:r>
          </a:p>
        </p:txBody>
      </p:sp>
      <p:grpSp>
        <p:nvGrpSpPr>
          <p:cNvPr id="19" name="组合 18"/>
          <p:cNvGrpSpPr/>
          <p:nvPr/>
        </p:nvGrpSpPr>
        <p:grpSpPr>
          <a:xfrm>
            <a:off x="1814567" y="4709653"/>
            <a:ext cx="72000" cy="414549"/>
            <a:chOff x="1830426" y="4637461"/>
            <a:chExt cx="72000" cy="414549"/>
          </a:xfrm>
        </p:grpSpPr>
        <p:sp>
          <p:nvSpPr>
            <p:cNvPr id="13" name="椭圆 12"/>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07" name="组合 106"/>
          <p:cNvGrpSpPr/>
          <p:nvPr/>
        </p:nvGrpSpPr>
        <p:grpSpPr>
          <a:xfrm>
            <a:off x="4265935" y="4709653"/>
            <a:ext cx="72000" cy="414549"/>
            <a:chOff x="1830426" y="4637461"/>
            <a:chExt cx="72000" cy="414549"/>
          </a:xfrm>
        </p:grpSpPr>
        <p:sp>
          <p:nvSpPr>
            <p:cNvPr id="108" name="椭圆 107"/>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09" name="直接连接符 108"/>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10" name="组合 109"/>
          <p:cNvGrpSpPr/>
          <p:nvPr/>
        </p:nvGrpSpPr>
        <p:grpSpPr>
          <a:xfrm>
            <a:off x="6713476" y="4709653"/>
            <a:ext cx="72000" cy="414549"/>
            <a:chOff x="1830426" y="4637461"/>
            <a:chExt cx="72000" cy="414549"/>
          </a:xfrm>
        </p:grpSpPr>
        <p:sp>
          <p:nvSpPr>
            <p:cNvPr id="111" name="椭圆 110"/>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2" name="直接连接符 111"/>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13" name="组合 112"/>
          <p:cNvGrpSpPr/>
          <p:nvPr/>
        </p:nvGrpSpPr>
        <p:grpSpPr>
          <a:xfrm>
            <a:off x="9161017" y="4709653"/>
            <a:ext cx="72000" cy="414549"/>
            <a:chOff x="1830426" y="4637461"/>
            <a:chExt cx="72000" cy="414549"/>
          </a:xfrm>
        </p:grpSpPr>
        <p:sp>
          <p:nvSpPr>
            <p:cNvPr id="114" name="椭圆 113"/>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5" name="直接连接符 114"/>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20" name="组合 19"/>
          <p:cNvGrpSpPr/>
          <p:nvPr/>
        </p:nvGrpSpPr>
        <p:grpSpPr>
          <a:xfrm>
            <a:off x="3036064" y="2878143"/>
            <a:ext cx="72000" cy="414549"/>
            <a:chOff x="3012000" y="2577347"/>
            <a:chExt cx="72000" cy="414549"/>
          </a:xfrm>
        </p:grpSpPr>
        <p:sp>
          <p:nvSpPr>
            <p:cNvPr id="117" name="椭圆 116"/>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8" name="直接连接符 117"/>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19" name="组合 118"/>
          <p:cNvGrpSpPr/>
          <p:nvPr/>
        </p:nvGrpSpPr>
        <p:grpSpPr>
          <a:xfrm>
            <a:off x="5509981" y="2878143"/>
            <a:ext cx="72000" cy="414549"/>
            <a:chOff x="3012000" y="2577347"/>
            <a:chExt cx="72000" cy="414549"/>
          </a:xfrm>
        </p:grpSpPr>
        <p:sp>
          <p:nvSpPr>
            <p:cNvPr id="120" name="椭圆 119"/>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21" name="直接连接符 120"/>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22" name="组合 121"/>
          <p:cNvGrpSpPr/>
          <p:nvPr/>
        </p:nvGrpSpPr>
        <p:grpSpPr>
          <a:xfrm>
            <a:off x="7887642" y="2878143"/>
            <a:ext cx="72000" cy="414549"/>
            <a:chOff x="3012000" y="2577347"/>
            <a:chExt cx="72000" cy="414549"/>
          </a:xfrm>
        </p:grpSpPr>
        <p:sp>
          <p:nvSpPr>
            <p:cNvPr id="123" name="椭圆 122"/>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24" name="直接连接符 123"/>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25" name="组合 124"/>
          <p:cNvGrpSpPr/>
          <p:nvPr/>
        </p:nvGrpSpPr>
        <p:grpSpPr>
          <a:xfrm>
            <a:off x="10361559" y="2878143"/>
            <a:ext cx="72000" cy="414549"/>
            <a:chOff x="3012000" y="2577347"/>
            <a:chExt cx="72000" cy="414549"/>
          </a:xfrm>
        </p:grpSpPr>
        <p:sp>
          <p:nvSpPr>
            <p:cNvPr id="126" name="椭圆 125"/>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27" name="直接连接符 126"/>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128" name="文本框 127"/>
          <p:cNvSpPr txBox="1"/>
          <p:nvPr/>
        </p:nvSpPr>
        <p:spPr>
          <a:xfrm>
            <a:off x="2728810" y="3667397"/>
            <a:ext cx="710451" cy="646331"/>
          </a:xfrm>
          <a:prstGeom prst="rect">
            <a:avLst/>
          </a:prstGeom>
          <a:noFill/>
        </p:spPr>
        <p:txBody>
          <a:bodyPr wrap="none" rtlCol="0">
            <a:spAutoFit/>
          </a:bodyPr>
          <a:lstStyle/>
          <a:p>
            <a:pPr algn="ctr"/>
            <a:r>
              <a:rPr lang="en-US" altLang="zh-CN" b="1" dirty="0">
                <a:solidFill>
                  <a:schemeClr val="bg1"/>
                </a:solidFill>
                <a:cs typeface="+mn-ea"/>
                <a:sym typeface="+mn-lt"/>
              </a:rPr>
              <a:t>2</a:t>
            </a:r>
          </a:p>
          <a:p>
            <a:r>
              <a:rPr lang="zh-CN" altLang="en-US" b="1" dirty="0">
                <a:solidFill>
                  <a:schemeClr val="bg1"/>
                </a:solidFill>
                <a:cs typeface="+mn-ea"/>
                <a:sym typeface="+mn-lt"/>
              </a:rPr>
              <a:t>肩廖 </a:t>
            </a:r>
          </a:p>
        </p:txBody>
      </p:sp>
      <p:sp>
        <p:nvSpPr>
          <p:cNvPr id="129" name="文本框 128"/>
          <p:cNvSpPr txBox="1"/>
          <p:nvPr/>
        </p:nvSpPr>
        <p:spPr>
          <a:xfrm>
            <a:off x="3934783" y="3672295"/>
            <a:ext cx="710451" cy="646331"/>
          </a:xfrm>
          <a:prstGeom prst="rect">
            <a:avLst/>
          </a:prstGeom>
          <a:noFill/>
        </p:spPr>
        <p:txBody>
          <a:bodyPr wrap="none" rtlCol="0">
            <a:spAutoFit/>
          </a:bodyPr>
          <a:lstStyle/>
          <a:p>
            <a:pPr algn="ctr"/>
            <a:r>
              <a:rPr lang="en-US" altLang="zh-CN" b="1" dirty="0">
                <a:solidFill>
                  <a:schemeClr val="bg1"/>
                </a:solidFill>
                <a:cs typeface="+mn-ea"/>
                <a:sym typeface="+mn-lt"/>
              </a:rPr>
              <a:t>3</a:t>
            </a:r>
          </a:p>
          <a:p>
            <a:r>
              <a:rPr lang="zh-CN" altLang="en-US" b="1" dirty="0">
                <a:solidFill>
                  <a:schemeClr val="bg1"/>
                </a:solidFill>
                <a:cs typeface="+mn-ea"/>
                <a:sym typeface="+mn-lt"/>
              </a:rPr>
              <a:t>极泉 </a:t>
            </a:r>
          </a:p>
        </p:txBody>
      </p:sp>
      <p:sp>
        <p:nvSpPr>
          <p:cNvPr id="130" name="文本框 129"/>
          <p:cNvSpPr txBox="1"/>
          <p:nvPr/>
        </p:nvSpPr>
        <p:spPr>
          <a:xfrm>
            <a:off x="5140756" y="3677193"/>
            <a:ext cx="710451" cy="646331"/>
          </a:xfrm>
          <a:prstGeom prst="rect">
            <a:avLst/>
          </a:prstGeom>
          <a:noFill/>
        </p:spPr>
        <p:txBody>
          <a:bodyPr wrap="none" rtlCol="0">
            <a:spAutoFit/>
          </a:bodyPr>
          <a:lstStyle/>
          <a:p>
            <a:pPr algn="ctr"/>
            <a:r>
              <a:rPr lang="en-US" altLang="zh-CN" b="1" dirty="0">
                <a:solidFill>
                  <a:schemeClr val="bg1"/>
                </a:solidFill>
                <a:cs typeface="+mn-ea"/>
                <a:sym typeface="+mn-lt"/>
              </a:rPr>
              <a:t>4</a:t>
            </a:r>
          </a:p>
          <a:p>
            <a:r>
              <a:rPr lang="zh-CN" altLang="en-US" b="1" dirty="0">
                <a:solidFill>
                  <a:schemeClr val="bg1"/>
                </a:solidFill>
                <a:cs typeface="+mn-ea"/>
                <a:sym typeface="+mn-lt"/>
              </a:rPr>
              <a:t>曲池 </a:t>
            </a:r>
          </a:p>
        </p:txBody>
      </p:sp>
      <p:sp>
        <p:nvSpPr>
          <p:cNvPr id="131" name="文本框 130"/>
          <p:cNvSpPr txBox="1"/>
          <p:nvPr/>
        </p:nvSpPr>
        <p:spPr>
          <a:xfrm>
            <a:off x="6346729" y="3682091"/>
            <a:ext cx="710451" cy="646331"/>
          </a:xfrm>
          <a:prstGeom prst="rect">
            <a:avLst/>
          </a:prstGeom>
          <a:noFill/>
        </p:spPr>
        <p:txBody>
          <a:bodyPr wrap="none" rtlCol="0">
            <a:spAutoFit/>
          </a:bodyPr>
          <a:lstStyle/>
          <a:p>
            <a:pPr algn="ctr"/>
            <a:r>
              <a:rPr lang="en-US" altLang="zh-CN" b="1" dirty="0">
                <a:solidFill>
                  <a:schemeClr val="bg1"/>
                </a:solidFill>
                <a:cs typeface="+mn-ea"/>
                <a:sym typeface="+mn-lt"/>
              </a:rPr>
              <a:t>5</a:t>
            </a:r>
          </a:p>
          <a:p>
            <a:r>
              <a:rPr lang="zh-CN" altLang="en-US" b="1" dirty="0">
                <a:solidFill>
                  <a:schemeClr val="bg1"/>
                </a:solidFill>
                <a:cs typeface="+mn-ea"/>
                <a:sym typeface="+mn-lt"/>
              </a:rPr>
              <a:t>小海 </a:t>
            </a:r>
          </a:p>
        </p:txBody>
      </p:sp>
      <p:sp>
        <p:nvSpPr>
          <p:cNvPr id="132" name="文本框 131"/>
          <p:cNvSpPr txBox="1"/>
          <p:nvPr/>
        </p:nvSpPr>
        <p:spPr>
          <a:xfrm>
            <a:off x="7553503" y="3686989"/>
            <a:ext cx="877163" cy="646331"/>
          </a:xfrm>
          <a:prstGeom prst="rect">
            <a:avLst/>
          </a:prstGeom>
          <a:noFill/>
        </p:spPr>
        <p:txBody>
          <a:bodyPr wrap="none" rtlCol="0">
            <a:spAutoFit/>
          </a:bodyPr>
          <a:lstStyle/>
          <a:p>
            <a:pPr algn="ctr"/>
            <a:r>
              <a:rPr lang="en-US" altLang="zh-CN" b="1" dirty="0">
                <a:solidFill>
                  <a:schemeClr val="bg1"/>
                </a:solidFill>
                <a:cs typeface="+mn-ea"/>
                <a:sym typeface="+mn-lt"/>
              </a:rPr>
              <a:t>6</a:t>
            </a:r>
          </a:p>
          <a:p>
            <a:r>
              <a:rPr lang="zh-CN" altLang="en-US" b="1" dirty="0">
                <a:solidFill>
                  <a:schemeClr val="bg1"/>
                </a:solidFill>
                <a:cs typeface="+mn-ea"/>
                <a:sym typeface="+mn-lt"/>
              </a:rPr>
              <a:t>手三里</a:t>
            </a:r>
          </a:p>
        </p:txBody>
      </p:sp>
      <p:sp>
        <p:nvSpPr>
          <p:cNvPr id="133" name="文本框 132"/>
          <p:cNvSpPr txBox="1"/>
          <p:nvPr/>
        </p:nvSpPr>
        <p:spPr>
          <a:xfrm>
            <a:off x="8907940" y="3691887"/>
            <a:ext cx="710451" cy="646331"/>
          </a:xfrm>
          <a:prstGeom prst="rect">
            <a:avLst/>
          </a:prstGeom>
          <a:noFill/>
        </p:spPr>
        <p:txBody>
          <a:bodyPr wrap="none" rtlCol="0">
            <a:spAutoFit/>
          </a:bodyPr>
          <a:lstStyle/>
          <a:p>
            <a:pPr algn="ctr"/>
            <a:r>
              <a:rPr lang="en-US" altLang="zh-CN" b="1" dirty="0">
                <a:solidFill>
                  <a:schemeClr val="bg1"/>
                </a:solidFill>
                <a:cs typeface="+mn-ea"/>
                <a:sym typeface="+mn-lt"/>
              </a:rPr>
              <a:t>7</a:t>
            </a:r>
          </a:p>
          <a:p>
            <a:r>
              <a:rPr lang="zh-CN" altLang="en-US" b="1" dirty="0">
                <a:solidFill>
                  <a:schemeClr val="bg1"/>
                </a:solidFill>
                <a:cs typeface="+mn-ea"/>
                <a:sym typeface="+mn-lt"/>
              </a:rPr>
              <a:t>尺泽 </a:t>
            </a:r>
          </a:p>
        </p:txBody>
      </p:sp>
      <p:sp>
        <p:nvSpPr>
          <p:cNvPr id="134" name="文本框 133"/>
          <p:cNvSpPr txBox="1"/>
          <p:nvPr/>
        </p:nvSpPr>
        <p:spPr>
          <a:xfrm>
            <a:off x="10107872" y="3696785"/>
            <a:ext cx="646331" cy="646331"/>
          </a:xfrm>
          <a:prstGeom prst="rect">
            <a:avLst/>
          </a:prstGeom>
          <a:noFill/>
        </p:spPr>
        <p:txBody>
          <a:bodyPr wrap="none" rtlCol="0">
            <a:spAutoFit/>
          </a:bodyPr>
          <a:lstStyle/>
          <a:p>
            <a:pPr algn="ctr"/>
            <a:r>
              <a:rPr lang="en-US" altLang="zh-CN" b="1" dirty="0">
                <a:solidFill>
                  <a:schemeClr val="bg1"/>
                </a:solidFill>
                <a:cs typeface="+mn-ea"/>
                <a:sym typeface="+mn-lt"/>
              </a:rPr>
              <a:t>8</a:t>
            </a:r>
          </a:p>
          <a:p>
            <a:r>
              <a:rPr lang="zh-CN" altLang="en-US" b="1" dirty="0">
                <a:solidFill>
                  <a:schemeClr val="bg1"/>
                </a:solidFill>
                <a:cs typeface="+mn-ea"/>
                <a:sym typeface="+mn-lt"/>
              </a:rPr>
              <a:t>阳溪</a:t>
            </a:r>
          </a:p>
        </p:txBody>
      </p:sp>
      <p:sp>
        <p:nvSpPr>
          <p:cNvPr id="135" name="文本框 134"/>
          <p:cNvSpPr txBox="1"/>
          <p:nvPr/>
        </p:nvSpPr>
        <p:spPr>
          <a:xfrm>
            <a:off x="2364178" y="2246792"/>
            <a:ext cx="1415772"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肩峰后下方</a:t>
            </a:r>
            <a:r>
              <a:rPr lang="en-US" altLang="zh-CN" sz="1600" dirty="0">
                <a:solidFill>
                  <a:schemeClr val="bg1">
                    <a:lumMod val="50000"/>
                  </a:schemeClr>
                </a:solidFill>
                <a:cs typeface="+mn-ea"/>
                <a:sym typeface="+mn-lt"/>
              </a:rPr>
              <a:t>,</a:t>
            </a:r>
          </a:p>
          <a:p>
            <a:pPr algn="ctr"/>
            <a:r>
              <a:rPr lang="zh-CN" altLang="en-US" sz="1600" dirty="0">
                <a:solidFill>
                  <a:schemeClr val="bg1">
                    <a:lumMod val="50000"/>
                  </a:schemeClr>
                </a:solidFill>
                <a:cs typeface="+mn-ea"/>
                <a:sym typeface="+mn-lt"/>
              </a:rPr>
              <a:t>举臂时呈凹陷</a:t>
            </a:r>
          </a:p>
        </p:txBody>
      </p:sp>
      <p:sp>
        <p:nvSpPr>
          <p:cNvPr id="136" name="文本框 135"/>
          <p:cNvSpPr txBox="1"/>
          <p:nvPr/>
        </p:nvSpPr>
        <p:spPr>
          <a:xfrm>
            <a:off x="3718019" y="5152791"/>
            <a:ext cx="1210589"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腋窝正中</a:t>
            </a:r>
            <a:r>
              <a:rPr lang="en-US" altLang="zh-CN" sz="1600" dirty="0">
                <a:solidFill>
                  <a:schemeClr val="bg1">
                    <a:lumMod val="50000"/>
                  </a:schemeClr>
                </a:solidFill>
                <a:cs typeface="+mn-ea"/>
                <a:sym typeface="+mn-lt"/>
              </a:rPr>
              <a:t>,</a:t>
            </a:r>
          </a:p>
          <a:p>
            <a:pPr algn="ctr"/>
            <a:r>
              <a:rPr lang="zh-CN" altLang="en-US" sz="1600" dirty="0">
                <a:solidFill>
                  <a:schemeClr val="bg1">
                    <a:lumMod val="50000"/>
                  </a:schemeClr>
                </a:solidFill>
                <a:cs typeface="+mn-ea"/>
                <a:sym typeface="+mn-lt"/>
              </a:rPr>
              <a:t>腋动脉内侧</a:t>
            </a:r>
          </a:p>
        </p:txBody>
      </p:sp>
      <p:sp>
        <p:nvSpPr>
          <p:cNvPr id="137" name="文本框 136"/>
          <p:cNvSpPr txBox="1"/>
          <p:nvPr/>
        </p:nvSpPr>
        <p:spPr>
          <a:xfrm>
            <a:off x="5842923" y="5152791"/>
            <a:ext cx="1826142"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屈肘</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尺骨鹰嘴</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与肱骨内上髁之间</a:t>
            </a:r>
          </a:p>
        </p:txBody>
      </p:sp>
      <p:sp>
        <p:nvSpPr>
          <p:cNvPr id="138" name="文本框 137"/>
          <p:cNvSpPr txBox="1"/>
          <p:nvPr/>
        </p:nvSpPr>
        <p:spPr>
          <a:xfrm>
            <a:off x="8373406" y="5152791"/>
            <a:ext cx="1678665"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肘横纹中</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肱二头</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肌键桡侧凹陷处</a:t>
            </a:r>
          </a:p>
        </p:txBody>
      </p:sp>
      <p:sp>
        <p:nvSpPr>
          <p:cNvPr id="139" name="文本框 138"/>
          <p:cNvSpPr txBox="1"/>
          <p:nvPr/>
        </p:nvSpPr>
        <p:spPr>
          <a:xfrm>
            <a:off x="4917444" y="2246792"/>
            <a:ext cx="1257074"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屈肘</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肘横纹</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外端凹陷中</a:t>
            </a:r>
          </a:p>
        </p:txBody>
      </p:sp>
      <p:sp>
        <p:nvSpPr>
          <p:cNvPr id="140" name="文本框 139"/>
          <p:cNvSpPr txBox="1"/>
          <p:nvPr/>
        </p:nvSpPr>
        <p:spPr>
          <a:xfrm>
            <a:off x="7267052" y="2369902"/>
            <a:ext cx="1313180" cy="338554"/>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在曲池下</a:t>
            </a:r>
            <a:r>
              <a:rPr lang="en-US" altLang="zh-CN" sz="1600" dirty="0">
                <a:solidFill>
                  <a:schemeClr val="bg1">
                    <a:lumMod val="50000"/>
                  </a:schemeClr>
                </a:solidFill>
                <a:cs typeface="+mn-ea"/>
                <a:sym typeface="+mn-lt"/>
              </a:rPr>
              <a:t>2</a:t>
            </a:r>
            <a:r>
              <a:rPr lang="zh-CN" altLang="en-US" sz="1600" dirty="0">
                <a:solidFill>
                  <a:schemeClr val="bg1">
                    <a:lumMod val="50000"/>
                  </a:schemeClr>
                </a:solidFill>
                <a:cs typeface="+mn-ea"/>
                <a:sym typeface="+mn-lt"/>
              </a:rPr>
              <a:t>寸</a:t>
            </a:r>
          </a:p>
        </p:txBody>
      </p:sp>
      <p:sp>
        <p:nvSpPr>
          <p:cNvPr id="141" name="文本框 140"/>
          <p:cNvSpPr txBox="1"/>
          <p:nvPr/>
        </p:nvSpPr>
        <p:spPr>
          <a:xfrm>
            <a:off x="9660819" y="2246792"/>
            <a:ext cx="1473480"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腕背横纹</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桡侧</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两筋之间</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2"/>
                                        </p:tgtEl>
                                        <p:attrNameLst>
                                          <p:attrName>style.visibility</p:attrName>
                                        </p:attrNameLst>
                                      </p:cBhvr>
                                      <p:to>
                                        <p:strVal val="visible"/>
                                      </p:to>
                                    </p:set>
                                    <p:anim calcmode="lin" valueType="num">
                                      <p:cBhvr>
                                        <p:cTn id="12"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2"/>
                                        </p:tgtEl>
                                        <p:attrNameLst>
                                          <p:attrName>ppt_y</p:attrName>
                                        </p:attrNameLst>
                                      </p:cBhvr>
                                      <p:tavLst>
                                        <p:tav tm="0">
                                          <p:val>
                                            <p:strVal val="#ppt_y"/>
                                          </p:val>
                                        </p:tav>
                                        <p:tav tm="100000">
                                          <p:val>
                                            <p:strVal val="#ppt_y"/>
                                          </p:val>
                                        </p:tav>
                                      </p:tavLst>
                                    </p:anim>
                                    <p:anim calcmode="lin" valueType="num">
                                      <p:cBhvr>
                                        <p:cTn id="14"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2"/>
                                        </p:tgtEl>
                                      </p:cBhvr>
                                    </p:animEffect>
                                  </p:childTnLst>
                                </p:cTn>
                              </p:par>
                            </p:childTnLst>
                          </p:cTn>
                        </p:par>
                        <p:par>
                          <p:cTn id="17" fill="hold">
                            <p:stCondLst>
                              <p:cond delay="1399"/>
                            </p:stCondLst>
                            <p:childTnLst>
                              <p:par>
                                <p:cTn id="18" presetID="22" presetClass="entr" presetSubtype="8" fill="hold" grpId="0" nodeType="after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wipe(left)">
                                      <p:cBhvr>
                                        <p:cTn id="20" dur="500"/>
                                        <p:tgtEl>
                                          <p:spTgt spid="91"/>
                                        </p:tgtEl>
                                      </p:cBhvr>
                                    </p:animEffect>
                                  </p:childTnLst>
                                </p:cTn>
                              </p:par>
                            </p:childTnLst>
                          </p:cTn>
                        </p:par>
                        <p:par>
                          <p:cTn id="21" fill="hold">
                            <p:stCondLst>
                              <p:cond delay="1899"/>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up)">
                                      <p:cBhvr>
                                        <p:cTn id="32" dur="500"/>
                                        <p:tgtEl>
                                          <p:spTgt spid="19"/>
                                        </p:tgtEl>
                                      </p:cBhvr>
                                    </p:animEffect>
                                  </p:childTnLst>
                                </p:cTn>
                              </p:par>
                            </p:childTnLst>
                          </p:cTn>
                        </p:par>
                        <p:par>
                          <p:cTn id="33" fill="hold">
                            <p:stCondLst>
                              <p:cond delay="3000"/>
                            </p:stCondLst>
                            <p:childTnLst>
                              <p:par>
                                <p:cTn id="34" presetID="17" presetClass="entr" presetSubtype="1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strVal val="#ppt_h"/>
                                          </p:val>
                                        </p:tav>
                                        <p:tav tm="100000">
                                          <p:val>
                                            <p:strVal val="#ppt_h"/>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left)">
                                      <p:cBhvr>
                                        <p:cTn id="41" dur="500"/>
                                        <p:tgtEl>
                                          <p:spTgt spid="90"/>
                                        </p:tgtEl>
                                      </p:cBhvr>
                                    </p:animEffect>
                                  </p:childTnLst>
                                </p:cTn>
                              </p:par>
                            </p:childTnLst>
                          </p:cTn>
                        </p:par>
                        <p:par>
                          <p:cTn id="42" fill="hold">
                            <p:stCondLst>
                              <p:cond delay="40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28"/>
                                        </p:tgtEl>
                                        <p:attrNameLst>
                                          <p:attrName>style.visibility</p:attrName>
                                        </p:attrNameLst>
                                      </p:cBhvr>
                                      <p:to>
                                        <p:strVal val="visible"/>
                                      </p:to>
                                    </p:set>
                                    <p:anim calcmode="lin" valueType="num">
                                      <p:cBhvr>
                                        <p:cTn id="45" dur="50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28"/>
                                        </p:tgtEl>
                                        <p:attrNameLst>
                                          <p:attrName>ppt_y</p:attrName>
                                        </p:attrNameLst>
                                      </p:cBhvr>
                                      <p:tavLst>
                                        <p:tav tm="0">
                                          <p:val>
                                            <p:strVal val="#ppt_y"/>
                                          </p:val>
                                        </p:tav>
                                        <p:tav tm="100000">
                                          <p:val>
                                            <p:strVal val="#ppt_y"/>
                                          </p:val>
                                        </p:tav>
                                      </p:tavLst>
                                    </p:anim>
                                    <p:anim calcmode="lin" valueType="num">
                                      <p:cBhvr>
                                        <p:cTn id="47" dur="50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28"/>
                                        </p:tgtEl>
                                      </p:cBhvr>
                                    </p:animEffect>
                                  </p:childTnLst>
                                </p:cTn>
                              </p:par>
                            </p:childTnLst>
                          </p:cTn>
                        </p:par>
                        <p:par>
                          <p:cTn id="50" fill="hold">
                            <p:stCondLst>
                              <p:cond delay="4650"/>
                            </p:stCondLst>
                            <p:childTnLst>
                              <p:par>
                                <p:cTn id="51" presetID="22" presetClass="entr" presetSubtype="4"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500"/>
                                        <p:tgtEl>
                                          <p:spTgt spid="20"/>
                                        </p:tgtEl>
                                      </p:cBhvr>
                                    </p:animEffect>
                                  </p:childTnLst>
                                </p:cTn>
                              </p:par>
                            </p:childTnLst>
                          </p:cTn>
                        </p:par>
                        <p:par>
                          <p:cTn id="54" fill="hold">
                            <p:stCondLst>
                              <p:cond delay="5150"/>
                            </p:stCondLst>
                            <p:childTnLst>
                              <p:par>
                                <p:cTn id="55" presetID="17" presetClass="entr" presetSubtype="10" fill="hold" grpId="0" nodeType="afterEffect">
                                  <p:stCondLst>
                                    <p:cond delay="0"/>
                                  </p:stCondLst>
                                  <p:childTnLst>
                                    <p:set>
                                      <p:cBhvr>
                                        <p:cTn id="56" dur="1" fill="hold">
                                          <p:stCondLst>
                                            <p:cond delay="0"/>
                                          </p:stCondLst>
                                        </p:cTn>
                                        <p:tgtEl>
                                          <p:spTgt spid="135"/>
                                        </p:tgtEl>
                                        <p:attrNameLst>
                                          <p:attrName>style.visibility</p:attrName>
                                        </p:attrNameLst>
                                      </p:cBhvr>
                                      <p:to>
                                        <p:strVal val="visible"/>
                                      </p:to>
                                    </p:set>
                                    <p:anim calcmode="lin" valueType="num">
                                      <p:cBhvr>
                                        <p:cTn id="57" dur="500" fill="hold"/>
                                        <p:tgtEl>
                                          <p:spTgt spid="135"/>
                                        </p:tgtEl>
                                        <p:attrNameLst>
                                          <p:attrName>ppt_w</p:attrName>
                                        </p:attrNameLst>
                                      </p:cBhvr>
                                      <p:tavLst>
                                        <p:tav tm="0">
                                          <p:val>
                                            <p:fltVal val="0"/>
                                          </p:val>
                                        </p:tav>
                                        <p:tav tm="100000">
                                          <p:val>
                                            <p:strVal val="#ppt_w"/>
                                          </p:val>
                                        </p:tav>
                                      </p:tavLst>
                                    </p:anim>
                                    <p:anim calcmode="lin" valueType="num">
                                      <p:cBhvr>
                                        <p:cTn id="58" dur="500" fill="hold"/>
                                        <p:tgtEl>
                                          <p:spTgt spid="135"/>
                                        </p:tgtEl>
                                        <p:attrNameLst>
                                          <p:attrName>ppt_h</p:attrName>
                                        </p:attrNameLst>
                                      </p:cBhvr>
                                      <p:tavLst>
                                        <p:tav tm="0">
                                          <p:val>
                                            <p:strVal val="#ppt_h"/>
                                          </p:val>
                                        </p:tav>
                                        <p:tav tm="100000">
                                          <p:val>
                                            <p:strVal val="#ppt_h"/>
                                          </p:val>
                                        </p:tav>
                                      </p:tavLst>
                                    </p:anim>
                                  </p:childTnLst>
                                </p:cTn>
                              </p:par>
                            </p:childTnLst>
                          </p:cTn>
                        </p:par>
                        <p:par>
                          <p:cTn id="59" fill="hold">
                            <p:stCondLst>
                              <p:cond delay="5650"/>
                            </p:stCondLst>
                            <p:childTnLst>
                              <p:par>
                                <p:cTn id="60" presetID="22" presetClass="entr" presetSubtype="8" fill="hold" grpId="0" nodeType="afterEffect">
                                  <p:stCondLst>
                                    <p:cond delay="0"/>
                                  </p:stCondLst>
                                  <p:childTnLst>
                                    <p:set>
                                      <p:cBhvr>
                                        <p:cTn id="61" dur="1" fill="hold">
                                          <p:stCondLst>
                                            <p:cond delay="0"/>
                                          </p:stCondLst>
                                        </p:cTn>
                                        <p:tgtEl>
                                          <p:spTgt spid="89"/>
                                        </p:tgtEl>
                                        <p:attrNameLst>
                                          <p:attrName>style.visibility</p:attrName>
                                        </p:attrNameLst>
                                      </p:cBhvr>
                                      <p:to>
                                        <p:strVal val="visible"/>
                                      </p:to>
                                    </p:set>
                                    <p:animEffect transition="in" filter="wipe(left)">
                                      <p:cBhvr>
                                        <p:cTn id="62" dur="500"/>
                                        <p:tgtEl>
                                          <p:spTgt spid="89"/>
                                        </p:tgtEl>
                                      </p:cBhvr>
                                    </p:animEffect>
                                  </p:childTnLst>
                                </p:cTn>
                              </p:par>
                            </p:childTnLst>
                          </p:cTn>
                        </p:par>
                        <p:par>
                          <p:cTn id="63" fill="hold">
                            <p:stCondLst>
                              <p:cond delay="615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129"/>
                                        </p:tgtEl>
                                        <p:attrNameLst>
                                          <p:attrName>style.visibility</p:attrName>
                                        </p:attrNameLst>
                                      </p:cBhvr>
                                      <p:to>
                                        <p:strVal val="visible"/>
                                      </p:to>
                                    </p:set>
                                    <p:anim calcmode="lin" valueType="num">
                                      <p:cBhvr>
                                        <p:cTn id="66" dur="500" fill="hold"/>
                                        <p:tgtEl>
                                          <p:spTgt spid="129"/>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29"/>
                                        </p:tgtEl>
                                        <p:attrNameLst>
                                          <p:attrName>ppt_y</p:attrName>
                                        </p:attrNameLst>
                                      </p:cBhvr>
                                      <p:tavLst>
                                        <p:tav tm="0">
                                          <p:val>
                                            <p:strVal val="#ppt_y"/>
                                          </p:val>
                                        </p:tav>
                                        <p:tav tm="100000">
                                          <p:val>
                                            <p:strVal val="#ppt_y"/>
                                          </p:val>
                                        </p:tav>
                                      </p:tavLst>
                                    </p:anim>
                                    <p:anim calcmode="lin" valueType="num">
                                      <p:cBhvr>
                                        <p:cTn id="68" dur="500" fill="hold"/>
                                        <p:tgtEl>
                                          <p:spTgt spid="129"/>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29"/>
                                        </p:tgtEl>
                                      </p:cBhvr>
                                    </p:animEffect>
                                  </p:childTnLst>
                                </p:cTn>
                              </p:par>
                            </p:childTnLst>
                          </p:cTn>
                        </p:par>
                        <p:par>
                          <p:cTn id="71" fill="hold">
                            <p:stCondLst>
                              <p:cond delay="6800"/>
                            </p:stCondLst>
                            <p:childTnLst>
                              <p:par>
                                <p:cTn id="72" presetID="22" presetClass="entr" presetSubtype="1" fill="hold" nodeType="afterEffect">
                                  <p:stCondLst>
                                    <p:cond delay="0"/>
                                  </p:stCondLst>
                                  <p:childTnLst>
                                    <p:set>
                                      <p:cBhvr>
                                        <p:cTn id="73" dur="1" fill="hold">
                                          <p:stCondLst>
                                            <p:cond delay="0"/>
                                          </p:stCondLst>
                                        </p:cTn>
                                        <p:tgtEl>
                                          <p:spTgt spid="107"/>
                                        </p:tgtEl>
                                        <p:attrNameLst>
                                          <p:attrName>style.visibility</p:attrName>
                                        </p:attrNameLst>
                                      </p:cBhvr>
                                      <p:to>
                                        <p:strVal val="visible"/>
                                      </p:to>
                                    </p:set>
                                    <p:animEffect transition="in" filter="wipe(up)">
                                      <p:cBhvr>
                                        <p:cTn id="74" dur="500"/>
                                        <p:tgtEl>
                                          <p:spTgt spid="107"/>
                                        </p:tgtEl>
                                      </p:cBhvr>
                                    </p:animEffect>
                                  </p:childTnLst>
                                </p:cTn>
                              </p:par>
                            </p:childTnLst>
                          </p:cTn>
                        </p:par>
                        <p:par>
                          <p:cTn id="75" fill="hold">
                            <p:stCondLst>
                              <p:cond delay="7300"/>
                            </p:stCondLst>
                            <p:childTnLst>
                              <p:par>
                                <p:cTn id="76" presetID="17" presetClass="entr" presetSubtype="10" fill="hold" grpId="0" nodeType="afterEffect">
                                  <p:stCondLst>
                                    <p:cond delay="0"/>
                                  </p:stCondLst>
                                  <p:childTnLst>
                                    <p:set>
                                      <p:cBhvr>
                                        <p:cTn id="77" dur="1" fill="hold">
                                          <p:stCondLst>
                                            <p:cond delay="0"/>
                                          </p:stCondLst>
                                        </p:cTn>
                                        <p:tgtEl>
                                          <p:spTgt spid="136"/>
                                        </p:tgtEl>
                                        <p:attrNameLst>
                                          <p:attrName>style.visibility</p:attrName>
                                        </p:attrNameLst>
                                      </p:cBhvr>
                                      <p:to>
                                        <p:strVal val="visible"/>
                                      </p:to>
                                    </p:set>
                                    <p:anim calcmode="lin" valueType="num">
                                      <p:cBhvr>
                                        <p:cTn id="78" dur="500" fill="hold"/>
                                        <p:tgtEl>
                                          <p:spTgt spid="136"/>
                                        </p:tgtEl>
                                        <p:attrNameLst>
                                          <p:attrName>ppt_w</p:attrName>
                                        </p:attrNameLst>
                                      </p:cBhvr>
                                      <p:tavLst>
                                        <p:tav tm="0">
                                          <p:val>
                                            <p:fltVal val="0"/>
                                          </p:val>
                                        </p:tav>
                                        <p:tav tm="100000">
                                          <p:val>
                                            <p:strVal val="#ppt_w"/>
                                          </p:val>
                                        </p:tav>
                                      </p:tavLst>
                                    </p:anim>
                                    <p:anim calcmode="lin" valueType="num">
                                      <p:cBhvr>
                                        <p:cTn id="79" dur="500" fill="hold"/>
                                        <p:tgtEl>
                                          <p:spTgt spid="136"/>
                                        </p:tgtEl>
                                        <p:attrNameLst>
                                          <p:attrName>ppt_h</p:attrName>
                                        </p:attrNameLst>
                                      </p:cBhvr>
                                      <p:tavLst>
                                        <p:tav tm="0">
                                          <p:val>
                                            <p:strVal val="#ppt_h"/>
                                          </p:val>
                                        </p:tav>
                                        <p:tav tm="100000">
                                          <p:val>
                                            <p:strVal val="#ppt_h"/>
                                          </p:val>
                                        </p:tav>
                                      </p:tavLst>
                                    </p:anim>
                                  </p:childTnLst>
                                </p:cTn>
                              </p:par>
                            </p:childTnLst>
                          </p:cTn>
                        </p:par>
                        <p:par>
                          <p:cTn id="80" fill="hold">
                            <p:stCondLst>
                              <p:cond delay="7800"/>
                            </p:stCondLst>
                            <p:childTnLst>
                              <p:par>
                                <p:cTn id="81" presetID="22" presetClass="entr" presetSubtype="8" fill="hold" grpId="0" nodeType="afterEffect">
                                  <p:stCondLst>
                                    <p:cond delay="0"/>
                                  </p:stCondLst>
                                  <p:childTnLst>
                                    <p:set>
                                      <p:cBhvr>
                                        <p:cTn id="82" dur="1" fill="hold">
                                          <p:stCondLst>
                                            <p:cond delay="0"/>
                                          </p:stCondLst>
                                        </p:cTn>
                                        <p:tgtEl>
                                          <p:spTgt spid="88"/>
                                        </p:tgtEl>
                                        <p:attrNameLst>
                                          <p:attrName>style.visibility</p:attrName>
                                        </p:attrNameLst>
                                      </p:cBhvr>
                                      <p:to>
                                        <p:strVal val="visible"/>
                                      </p:to>
                                    </p:set>
                                    <p:animEffect transition="in" filter="wipe(left)">
                                      <p:cBhvr>
                                        <p:cTn id="83" dur="500"/>
                                        <p:tgtEl>
                                          <p:spTgt spid="88"/>
                                        </p:tgtEl>
                                      </p:cBhvr>
                                    </p:animEffect>
                                  </p:childTnLst>
                                </p:cTn>
                              </p:par>
                            </p:childTnLst>
                          </p:cTn>
                        </p:par>
                        <p:par>
                          <p:cTn id="84" fill="hold">
                            <p:stCondLst>
                              <p:cond delay="830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130"/>
                                        </p:tgtEl>
                                        <p:attrNameLst>
                                          <p:attrName>style.visibility</p:attrName>
                                        </p:attrNameLst>
                                      </p:cBhvr>
                                      <p:to>
                                        <p:strVal val="visible"/>
                                      </p:to>
                                    </p:set>
                                    <p:anim calcmode="lin" valueType="num">
                                      <p:cBhvr>
                                        <p:cTn id="87" dur="50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130"/>
                                        </p:tgtEl>
                                        <p:attrNameLst>
                                          <p:attrName>ppt_y</p:attrName>
                                        </p:attrNameLst>
                                      </p:cBhvr>
                                      <p:tavLst>
                                        <p:tav tm="0">
                                          <p:val>
                                            <p:strVal val="#ppt_y"/>
                                          </p:val>
                                        </p:tav>
                                        <p:tav tm="100000">
                                          <p:val>
                                            <p:strVal val="#ppt_y"/>
                                          </p:val>
                                        </p:tav>
                                      </p:tavLst>
                                    </p:anim>
                                    <p:anim calcmode="lin" valueType="num">
                                      <p:cBhvr>
                                        <p:cTn id="89" dur="50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130"/>
                                        </p:tgtEl>
                                      </p:cBhvr>
                                    </p:animEffect>
                                  </p:childTnLst>
                                </p:cTn>
                              </p:par>
                            </p:childTnLst>
                          </p:cTn>
                        </p:par>
                        <p:par>
                          <p:cTn id="92" fill="hold">
                            <p:stCondLst>
                              <p:cond delay="8949"/>
                            </p:stCondLst>
                            <p:childTnLst>
                              <p:par>
                                <p:cTn id="93" presetID="22" presetClass="entr" presetSubtype="4" fill="hold" nodeType="afterEffect">
                                  <p:stCondLst>
                                    <p:cond delay="0"/>
                                  </p:stCondLst>
                                  <p:childTnLst>
                                    <p:set>
                                      <p:cBhvr>
                                        <p:cTn id="94" dur="1" fill="hold">
                                          <p:stCondLst>
                                            <p:cond delay="0"/>
                                          </p:stCondLst>
                                        </p:cTn>
                                        <p:tgtEl>
                                          <p:spTgt spid="119"/>
                                        </p:tgtEl>
                                        <p:attrNameLst>
                                          <p:attrName>style.visibility</p:attrName>
                                        </p:attrNameLst>
                                      </p:cBhvr>
                                      <p:to>
                                        <p:strVal val="visible"/>
                                      </p:to>
                                    </p:set>
                                    <p:animEffect transition="in" filter="wipe(down)">
                                      <p:cBhvr>
                                        <p:cTn id="95" dur="500"/>
                                        <p:tgtEl>
                                          <p:spTgt spid="119"/>
                                        </p:tgtEl>
                                      </p:cBhvr>
                                    </p:animEffect>
                                  </p:childTnLst>
                                </p:cTn>
                              </p:par>
                            </p:childTnLst>
                          </p:cTn>
                        </p:par>
                        <p:par>
                          <p:cTn id="96" fill="hold">
                            <p:stCondLst>
                              <p:cond delay="9449"/>
                            </p:stCondLst>
                            <p:childTnLst>
                              <p:par>
                                <p:cTn id="97" presetID="17" presetClass="entr" presetSubtype="10"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 calcmode="lin" valueType="num">
                                      <p:cBhvr>
                                        <p:cTn id="99" dur="500" fill="hold"/>
                                        <p:tgtEl>
                                          <p:spTgt spid="139"/>
                                        </p:tgtEl>
                                        <p:attrNameLst>
                                          <p:attrName>ppt_w</p:attrName>
                                        </p:attrNameLst>
                                      </p:cBhvr>
                                      <p:tavLst>
                                        <p:tav tm="0">
                                          <p:val>
                                            <p:fltVal val="0"/>
                                          </p:val>
                                        </p:tav>
                                        <p:tav tm="100000">
                                          <p:val>
                                            <p:strVal val="#ppt_w"/>
                                          </p:val>
                                        </p:tav>
                                      </p:tavLst>
                                    </p:anim>
                                    <p:anim calcmode="lin" valueType="num">
                                      <p:cBhvr>
                                        <p:cTn id="100" dur="500" fill="hold"/>
                                        <p:tgtEl>
                                          <p:spTgt spid="139"/>
                                        </p:tgtEl>
                                        <p:attrNameLst>
                                          <p:attrName>ppt_h</p:attrName>
                                        </p:attrNameLst>
                                      </p:cBhvr>
                                      <p:tavLst>
                                        <p:tav tm="0">
                                          <p:val>
                                            <p:strVal val="#ppt_h"/>
                                          </p:val>
                                        </p:tav>
                                        <p:tav tm="100000">
                                          <p:val>
                                            <p:strVal val="#ppt_h"/>
                                          </p:val>
                                        </p:tav>
                                      </p:tavLst>
                                    </p:anim>
                                  </p:childTnLst>
                                </p:cTn>
                              </p:par>
                            </p:childTnLst>
                          </p:cTn>
                        </p:par>
                        <p:par>
                          <p:cTn id="101" fill="hold">
                            <p:stCondLst>
                              <p:cond delay="9949"/>
                            </p:stCondLst>
                            <p:childTnLst>
                              <p:par>
                                <p:cTn id="102" presetID="22" presetClass="entr" presetSubtype="8" fill="hold" grpId="0" nodeType="afterEffect">
                                  <p:stCondLst>
                                    <p:cond delay="0"/>
                                  </p:stCondLst>
                                  <p:childTnLst>
                                    <p:set>
                                      <p:cBhvr>
                                        <p:cTn id="103" dur="1" fill="hold">
                                          <p:stCondLst>
                                            <p:cond delay="0"/>
                                          </p:stCondLst>
                                        </p:cTn>
                                        <p:tgtEl>
                                          <p:spTgt spid="87"/>
                                        </p:tgtEl>
                                        <p:attrNameLst>
                                          <p:attrName>style.visibility</p:attrName>
                                        </p:attrNameLst>
                                      </p:cBhvr>
                                      <p:to>
                                        <p:strVal val="visible"/>
                                      </p:to>
                                    </p:set>
                                    <p:animEffect transition="in" filter="wipe(left)">
                                      <p:cBhvr>
                                        <p:cTn id="104" dur="500"/>
                                        <p:tgtEl>
                                          <p:spTgt spid="87"/>
                                        </p:tgtEl>
                                      </p:cBhvr>
                                    </p:animEffect>
                                  </p:childTnLst>
                                </p:cTn>
                              </p:par>
                            </p:childTnLst>
                          </p:cTn>
                        </p:par>
                        <p:par>
                          <p:cTn id="105" fill="hold">
                            <p:stCondLst>
                              <p:cond delay="10449"/>
                            </p:stCondLst>
                            <p:childTnLst>
                              <p:par>
                                <p:cTn id="106" presetID="41" presetClass="entr" presetSubtype="0" fill="hold" grpId="0" nodeType="afterEffect">
                                  <p:stCondLst>
                                    <p:cond delay="0"/>
                                  </p:stCondLst>
                                  <p:iterate type="lt">
                                    <p:tmPct val="10000"/>
                                  </p:iterate>
                                  <p:childTnLst>
                                    <p:set>
                                      <p:cBhvr>
                                        <p:cTn id="107" dur="1" fill="hold">
                                          <p:stCondLst>
                                            <p:cond delay="0"/>
                                          </p:stCondLst>
                                        </p:cTn>
                                        <p:tgtEl>
                                          <p:spTgt spid="131"/>
                                        </p:tgtEl>
                                        <p:attrNameLst>
                                          <p:attrName>style.visibility</p:attrName>
                                        </p:attrNameLst>
                                      </p:cBhvr>
                                      <p:to>
                                        <p:strVal val="visible"/>
                                      </p:to>
                                    </p:set>
                                    <p:anim calcmode="lin" valueType="num">
                                      <p:cBhvr>
                                        <p:cTn id="108" dur="500" fill="hold"/>
                                        <p:tgtEl>
                                          <p:spTgt spid="131"/>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131"/>
                                        </p:tgtEl>
                                        <p:attrNameLst>
                                          <p:attrName>ppt_y</p:attrName>
                                        </p:attrNameLst>
                                      </p:cBhvr>
                                      <p:tavLst>
                                        <p:tav tm="0">
                                          <p:val>
                                            <p:strVal val="#ppt_y"/>
                                          </p:val>
                                        </p:tav>
                                        <p:tav tm="100000">
                                          <p:val>
                                            <p:strVal val="#ppt_y"/>
                                          </p:val>
                                        </p:tav>
                                      </p:tavLst>
                                    </p:anim>
                                    <p:anim calcmode="lin" valueType="num">
                                      <p:cBhvr>
                                        <p:cTn id="110" dur="500" fill="hold"/>
                                        <p:tgtEl>
                                          <p:spTgt spid="131"/>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131"/>
                                        </p:tgtEl>
                                        <p:attrNameLst>
                                          <p:attrName>ppt_w</p:attrName>
                                        </p:attrNameLst>
                                      </p:cBhvr>
                                      <p:tavLst>
                                        <p:tav tm="0">
                                          <p:val>
                                            <p:strVal val="#ppt_w/10"/>
                                          </p:val>
                                        </p:tav>
                                        <p:tav tm="50000">
                                          <p:val>
                                            <p:strVal val="#ppt_w+.01"/>
                                          </p:val>
                                        </p:tav>
                                        <p:tav tm="100000">
                                          <p:val>
                                            <p:strVal val="#ppt_w"/>
                                          </p:val>
                                        </p:tav>
                                      </p:tavLst>
                                    </p:anim>
                                    <p:animEffect transition="in" filter="fade">
                                      <p:cBhvr>
                                        <p:cTn id="112" dur="500" tmFilter="0,0; .5, 1; 1, 1"/>
                                        <p:tgtEl>
                                          <p:spTgt spid="131"/>
                                        </p:tgtEl>
                                      </p:cBhvr>
                                    </p:animEffect>
                                  </p:childTnLst>
                                </p:cTn>
                              </p:par>
                            </p:childTnLst>
                          </p:cTn>
                        </p:par>
                        <p:par>
                          <p:cTn id="113" fill="hold">
                            <p:stCondLst>
                              <p:cond delay="11100"/>
                            </p:stCondLst>
                            <p:childTnLst>
                              <p:par>
                                <p:cTn id="114" presetID="22" presetClass="entr" presetSubtype="1" fill="hold" nodeType="afterEffect">
                                  <p:stCondLst>
                                    <p:cond delay="0"/>
                                  </p:stCondLst>
                                  <p:childTnLst>
                                    <p:set>
                                      <p:cBhvr>
                                        <p:cTn id="115" dur="1" fill="hold">
                                          <p:stCondLst>
                                            <p:cond delay="0"/>
                                          </p:stCondLst>
                                        </p:cTn>
                                        <p:tgtEl>
                                          <p:spTgt spid="110"/>
                                        </p:tgtEl>
                                        <p:attrNameLst>
                                          <p:attrName>style.visibility</p:attrName>
                                        </p:attrNameLst>
                                      </p:cBhvr>
                                      <p:to>
                                        <p:strVal val="visible"/>
                                      </p:to>
                                    </p:set>
                                    <p:animEffect transition="in" filter="wipe(up)">
                                      <p:cBhvr>
                                        <p:cTn id="116" dur="500"/>
                                        <p:tgtEl>
                                          <p:spTgt spid="110"/>
                                        </p:tgtEl>
                                      </p:cBhvr>
                                    </p:animEffect>
                                  </p:childTnLst>
                                </p:cTn>
                              </p:par>
                            </p:childTnLst>
                          </p:cTn>
                        </p:par>
                        <p:par>
                          <p:cTn id="117" fill="hold">
                            <p:stCondLst>
                              <p:cond delay="11600"/>
                            </p:stCondLst>
                            <p:childTnLst>
                              <p:par>
                                <p:cTn id="118" presetID="17" presetClass="entr" presetSubtype="10" fill="hold" grpId="0" nodeType="afterEffect">
                                  <p:stCondLst>
                                    <p:cond delay="0"/>
                                  </p:stCondLst>
                                  <p:childTnLst>
                                    <p:set>
                                      <p:cBhvr>
                                        <p:cTn id="119" dur="1" fill="hold">
                                          <p:stCondLst>
                                            <p:cond delay="0"/>
                                          </p:stCondLst>
                                        </p:cTn>
                                        <p:tgtEl>
                                          <p:spTgt spid="137"/>
                                        </p:tgtEl>
                                        <p:attrNameLst>
                                          <p:attrName>style.visibility</p:attrName>
                                        </p:attrNameLst>
                                      </p:cBhvr>
                                      <p:to>
                                        <p:strVal val="visible"/>
                                      </p:to>
                                    </p:set>
                                    <p:anim calcmode="lin" valueType="num">
                                      <p:cBhvr>
                                        <p:cTn id="120" dur="500" fill="hold"/>
                                        <p:tgtEl>
                                          <p:spTgt spid="137"/>
                                        </p:tgtEl>
                                        <p:attrNameLst>
                                          <p:attrName>ppt_w</p:attrName>
                                        </p:attrNameLst>
                                      </p:cBhvr>
                                      <p:tavLst>
                                        <p:tav tm="0">
                                          <p:val>
                                            <p:fltVal val="0"/>
                                          </p:val>
                                        </p:tav>
                                        <p:tav tm="100000">
                                          <p:val>
                                            <p:strVal val="#ppt_w"/>
                                          </p:val>
                                        </p:tav>
                                      </p:tavLst>
                                    </p:anim>
                                    <p:anim calcmode="lin" valueType="num">
                                      <p:cBhvr>
                                        <p:cTn id="121" dur="500" fill="hold"/>
                                        <p:tgtEl>
                                          <p:spTgt spid="137"/>
                                        </p:tgtEl>
                                        <p:attrNameLst>
                                          <p:attrName>ppt_h</p:attrName>
                                        </p:attrNameLst>
                                      </p:cBhvr>
                                      <p:tavLst>
                                        <p:tav tm="0">
                                          <p:val>
                                            <p:strVal val="#ppt_h"/>
                                          </p:val>
                                        </p:tav>
                                        <p:tav tm="100000">
                                          <p:val>
                                            <p:strVal val="#ppt_h"/>
                                          </p:val>
                                        </p:tav>
                                      </p:tavLst>
                                    </p:anim>
                                  </p:childTnLst>
                                </p:cTn>
                              </p:par>
                            </p:childTnLst>
                          </p:cTn>
                        </p:par>
                        <p:par>
                          <p:cTn id="122" fill="hold">
                            <p:stCondLst>
                              <p:cond delay="12100"/>
                            </p:stCondLst>
                            <p:childTnLst>
                              <p:par>
                                <p:cTn id="123" presetID="22" presetClass="entr" presetSubtype="8" fill="hold" grpId="0" nodeType="afterEffect">
                                  <p:stCondLst>
                                    <p:cond delay="0"/>
                                  </p:stCondLst>
                                  <p:childTnLst>
                                    <p:set>
                                      <p:cBhvr>
                                        <p:cTn id="124" dur="1" fill="hold">
                                          <p:stCondLst>
                                            <p:cond delay="0"/>
                                          </p:stCondLst>
                                        </p:cTn>
                                        <p:tgtEl>
                                          <p:spTgt spid="86"/>
                                        </p:tgtEl>
                                        <p:attrNameLst>
                                          <p:attrName>style.visibility</p:attrName>
                                        </p:attrNameLst>
                                      </p:cBhvr>
                                      <p:to>
                                        <p:strVal val="visible"/>
                                      </p:to>
                                    </p:set>
                                    <p:animEffect transition="in" filter="wipe(left)">
                                      <p:cBhvr>
                                        <p:cTn id="125" dur="500"/>
                                        <p:tgtEl>
                                          <p:spTgt spid="86"/>
                                        </p:tgtEl>
                                      </p:cBhvr>
                                    </p:animEffect>
                                  </p:childTnLst>
                                </p:cTn>
                              </p:par>
                            </p:childTnLst>
                          </p:cTn>
                        </p:par>
                        <p:par>
                          <p:cTn id="126" fill="hold">
                            <p:stCondLst>
                              <p:cond delay="126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132"/>
                                        </p:tgtEl>
                                        <p:attrNameLst>
                                          <p:attrName>style.visibility</p:attrName>
                                        </p:attrNameLst>
                                      </p:cBhvr>
                                      <p:to>
                                        <p:strVal val="visible"/>
                                      </p:to>
                                    </p:set>
                                    <p:anim calcmode="lin" valueType="num">
                                      <p:cBhvr>
                                        <p:cTn id="129" dur="50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132"/>
                                        </p:tgtEl>
                                        <p:attrNameLst>
                                          <p:attrName>ppt_y</p:attrName>
                                        </p:attrNameLst>
                                      </p:cBhvr>
                                      <p:tavLst>
                                        <p:tav tm="0">
                                          <p:val>
                                            <p:strVal val="#ppt_y"/>
                                          </p:val>
                                        </p:tav>
                                        <p:tav tm="100000">
                                          <p:val>
                                            <p:strVal val="#ppt_y"/>
                                          </p:val>
                                        </p:tav>
                                      </p:tavLst>
                                    </p:anim>
                                    <p:anim calcmode="lin" valueType="num">
                                      <p:cBhvr>
                                        <p:cTn id="131" dur="50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132"/>
                                        </p:tgtEl>
                                      </p:cBhvr>
                                    </p:animEffect>
                                  </p:childTnLst>
                                </p:cTn>
                              </p:par>
                            </p:childTnLst>
                          </p:cTn>
                        </p:par>
                        <p:par>
                          <p:cTn id="134" fill="hold">
                            <p:stCondLst>
                              <p:cond delay="13250"/>
                            </p:stCondLst>
                            <p:childTnLst>
                              <p:par>
                                <p:cTn id="135" presetID="22" presetClass="entr" presetSubtype="4" fill="hold" nodeType="afterEffect">
                                  <p:stCondLst>
                                    <p:cond delay="0"/>
                                  </p:stCondLst>
                                  <p:childTnLst>
                                    <p:set>
                                      <p:cBhvr>
                                        <p:cTn id="136" dur="1" fill="hold">
                                          <p:stCondLst>
                                            <p:cond delay="0"/>
                                          </p:stCondLst>
                                        </p:cTn>
                                        <p:tgtEl>
                                          <p:spTgt spid="122"/>
                                        </p:tgtEl>
                                        <p:attrNameLst>
                                          <p:attrName>style.visibility</p:attrName>
                                        </p:attrNameLst>
                                      </p:cBhvr>
                                      <p:to>
                                        <p:strVal val="visible"/>
                                      </p:to>
                                    </p:set>
                                    <p:animEffect transition="in" filter="wipe(down)">
                                      <p:cBhvr>
                                        <p:cTn id="137" dur="500"/>
                                        <p:tgtEl>
                                          <p:spTgt spid="122"/>
                                        </p:tgtEl>
                                      </p:cBhvr>
                                    </p:animEffect>
                                  </p:childTnLst>
                                </p:cTn>
                              </p:par>
                            </p:childTnLst>
                          </p:cTn>
                        </p:par>
                        <p:par>
                          <p:cTn id="138" fill="hold">
                            <p:stCondLst>
                              <p:cond delay="13750"/>
                            </p:stCondLst>
                            <p:childTnLst>
                              <p:par>
                                <p:cTn id="139" presetID="17" presetClass="entr" presetSubtype="10" fill="hold" grpId="0" nodeType="afterEffect">
                                  <p:stCondLst>
                                    <p:cond delay="0"/>
                                  </p:stCondLst>
                                  <p:childTnLst>
                                    <p:set>
                                      <p:cBhvr>
                                        <p:cTn id="140" dur="1" fill="hold">
                                          <p:stCondLst>
                                            <p:cond delay="0"/>
                                          </p:stCondLst>
                                        </p:cTn>
                                        <p:tgtEl>
                                          <p:spTgt spid="140"/>
                                        </p:tgtEl>
                                        <p:attrNameLst>
                                          <p:attrName>style.visibility</p:attrName>
                                        </p:attrNameLst>
                                      </p:cBhvr>
                                      <p:to>
                                        <p:strVal val="visible"/>
                                      </p:to>
                                    </p:set>
                                    <p:anim calcmode="lin" valueType="num">
                                      <p:cBhvr>
                                        <p:cTn id="141" dur="500" fill="hold"/>
                                        <p:tgtEl>
                                          <p:spTgt spid="140"/>
                                        </p:tgtEl>
                                        <p:attrNameLst>
                                          <p:attrName>ppt_w</p:attrName>
                                        </p:attrNameLst>
                                      </p:cBhvr>
                                      <p:tavLst>
                                        <p:tav tm="0">
                                          <p:val>
                                            <p:fltVal val="0"/>
                                          </p:val>
                                        </p:tav>
                                        <p:tav tm="100000">
                                          <p:val>
                                            <p:strVal val="#ppt_w"/>
                                          </p:val>
                                        </p:tav>
                                      </p:tavLst>
                                    </p:anim>
                                    <p:anim calcmode="lin" valueType="num">
                                      <p:cBhvr>
                                        <p:cTn id="142" dur="500" fill="hold"/>
                                        <p:tgtEl>
                                          <p:spTgt spid="140"/>
                                        </p:tgtEl>
                                        <p:attrNameLst>
                                          <p:attrName>ppt_h</p:attrName>
                                        </p:attrNameLst>
                                      </p:cBhvr>
                                      <p:tavLst>
                                        <p:tav tm="0">
                                          <p:val>
                                            <p:strVal val="#ppt_h"/>
                                          </p:val>
                                        </p:tav>
                                        <p:tav tm="100000">
                                          <p:val>
                                            <p:strVal val="#ppt_h"/>
                                          </p:val>
                                        </p:tav>
                                      </p:tavLst>
                                    </p:anim>
                                  </p:childTnLst>
                                </p:cTn>
                              </p:par>
                            </p:childTnLst>
                          </p:cTn>
                        </p:par>
                        <p:par>
                          <p:cTn id="143" fill="hold">
                            <p:stCondLst>
                              <p:cond delay="14250"/>
                            </p:stCondLst>
                            <p:childTnLst>
                              <p:par>
                                <p:cTn id="144" presetID="22" presetClass="entr" presetSubtype="8" fill="hold" grpId="0" nodeType="afterEffect">
                                  <p:stCondLst>
                                    <p:cond delay="0"/>
                                  </p:stCondLst>
                                  <p:childTnLst>
                                    <p:set>
                                      <p:cBhvr>
                                        <p:cTn id="145" dur="1" fill="hold">
                                          <p:stCondLst>
                                            <p:cond delay="0"/>
                                          </p:stCondLst>
                                        </p:cTn>
                                        <p:tgtEl>
                                          <p:spTgt spid="85"/>
                                        </p:tgtEl>
                                        <p:attrNameLst>
                                          <p:attrName>style.visibility</p:attrName>
                                        </p:attrNameLst>
                                      </p:cBhvr>
                                      <p:to>
                                        <p:strVal val="visible"/>
                                      </p:to>
                                    </p:set>
                                    <p:animEffect transition="in" filter="wipe(left)">
                                      <p:cBhvr>
                                        <p:cTn id="146" dur="500"/>
                                        <p:tgtEl>
                                          <p:spTgt spid="85"/>
                                        </p:tgtEl>
                                      </p:cBhvr>
                                    </p:animEffect>
                                  </p:childTnLst>
                                </p:cTn>
                              </p:par>
                            </p:childTnLst>
                          </p:cTn>
                        </p:par>
                        <p:par>
                          <p:cTn id="147" fill="hold">
                            <p:stCondLst>
                              <p:cond delay="14750"/>
                            </p:stCondLst>
                            <p:childTnLst>
                              <p:par>
                                <p:cTn id="148" presetID="41" presetClass="entr" presetSubtype="0" fill="hold" grpId="0" nodeType="afterEffect">
                                  <p:stCondLst>
                                    <p:cond delay="0"/>
                                  </p:stCondLst>
                                  <p:iterate type="lt">
                                    <p:tmPct val="10000"/>
                                  </p:iterate>
                                  <p:childTnLst>
                                    <p:set>
                                      <p:cBhvr>
                                        <p:cTn id="149" dur="1" fill="hold">
                                          <p:stCondLst>
                                            <p:cond delay="0"/>
                                          </p:stCondLst>
                                        </p:cTn>
                                        <p:tgtEl>
                                          <p:spTgt spid="133"/>
                                        </p:tgtEl>
                                        <p:attrNameLst>
                                          <p:attrName>style.visibility</p:attrName>
                                        </p:attrNameLst>
                                      </p:cBhvr>
                                      <p:to>
                                        <p:strVal val="visible"/>
                                      </p:to>
                                    </p:set>
                                    <p:anim calcmode="lin" valueType="num">
                                      <p:cBhvr>
                                        <p:cTn id="150" dur="500" fill="hold"/>
                                        <p:tgtEl>
                                          <p:spTgt spid="133"/>
                                        </p:tgtEl>
                                        <p:attrNameLst>
                                          <p:attrName>ppt_x</p:attrName>
                                        </p:attrNameLst>
                                      </p:cBhvr>
                                      <p:tavLst>
                                        <p:tav tm="0">
                                          <p:val>
                                            <p:strVal val="#ppt_x"/>
                                          </p:val>
                                        </p:tav>
                                        <p:tav tm="50000">
                                          <p:val>
                                            <p:strVal val="#ppt_x+.1"/>
                                          </p:val>
                                        </p:tav>
                                        <p:tav tm="100000">
                                          <p:val>
                                            <p:strVal val="#ppt_x"/>
                                          </p:val>
                                        </p:tav>
                                      </p:tavLst>
                                    </p:anim>
                                    <p:anim calcmode="lin" valueType="num">
                                      <p:cBhvr>
                                        <p:cTn id="151" dur="500" fill="hold"/>
                                        <p:tgtEl>
                                          <p:spTgt spid="133"/>
                                        </p:tgtEl>
                                        <p:attrNameLst>
                                          <p:attrName>ppt_y</p:attrName>
                                        </p:attrNameLst>
                                      </p:cBhvr>
                                      <p:tavLst>
                                        <p:tav tm="0">
                                          <p:val>
                                            <p:strVal val="#ppt_y"/>
                                          </p:val>
                                        </p:tav>
                                        <p:tav tm="100000">
                                          <p:val>
                                            <p:strVal val="#ppt_y"/>
                                          </p:val>
                                        </p:tav>
                                      </p:tavLst>
                                    </p:anim>
                                    <p:anim calcmode="lin" valueType="num">
                                      <p:cBhvr>
                                        <p:cTn id="152" dur="500" fill="hold"/>
                                        <p:tgtEl>
                                          <p:spTgt spid="133"/>
                                        </p:tgtEl>
                                        <p:attrNameLst>
                                          <p:attrName>ppt_h</p:attrName>
                                        </p:attrNameLst>
                                      </p:cBhvr>
                                      <p:tavLst>
                                        <p:tav tm="0">
                                          <p:val>
                                            <p:strVal val="#ppt_h/10"/>
                                          </p:val>
                                        </p:tav>
                                        <p:tav tm="50000">
                                          <p:val>
                                            <p:strVal val="#ppt_h+.01"/>
                                          </p:val>
                                        </p:tav>
                                        <p:tav tm="100000">
                                          <p:val>
                                            <p:strVal val="#ppt_h"/>
                                          </p:val>
                                        </p:tav>
                                      </p:tavLst>
                                    </p:anim>
                                    <p:anim calcmode="lin" valueType="num">
                                      <p:cBhvr>
                                        <p:cTn id="153" dur="500" fill="hold"/>
                                        <p:tgtEl>
                                          <p:spTgt spid="133"/>
                                        </p:tgtEl>
                                        <p:attrNameLst>
                                          <p:attrName>ppt_w</p:attrName>
                                        </p:attrNameLst>
                                      </p:cBhvr>
                                      <p:tavLst>
                                        <p:tav tm="0">
                                          <p:val>
                                            <p:strVal val="#ppt_w/10"/>
                                          </p:val>
                                        </p:tav>
                                        <p:tav tm="50000">
                                          <p:val>
                                            <p:strVal val="#ppt_w+.01"/>
                                          </p:val>
                                        </p:tav>
                                        <p:tav tm="100000">
                                          <p:val>
                                            <p:strVal val="#ppt_w"/>
                                          </p:val>
                                        </p:tav>
                                      </p:tavLst>
                                    </p:anim>
                                    <p:animEffect transition="in" filter="fade">
                                      <p:cBhvr>
                                        <p:cTn id="154" dur="500" tmFilter="0,0; .5, 1; 1, 1"/>
                                        <p:tgtEl>
                                          <p:spTgt spid="133"/>
                                        </p:tgtEl>
                                      </p:cBhvr>
                                    </p:animEffect>
                                  </p:childTnLst>
                                </p:cTn>
                              </p:par>
                            </p:childTnLst>
                          </p:cTn>
                        </p:par>
                        <p:par>
                          <p:cTn id="155" fill="hold">
                            <p:stCondLst>
                              <p:cond delay="15399"/>
                            </p:stCondLst>
                            <p:childTnLst>
                              <p:par>
                                <p:cTn id="156" presetID="22" presetClass="entr" presetSubtype="1" fill="hold" nodeType="afterEffect">
                                  <p:stCondLst>
                                    <p:cond delay="0"/>
                                  </p:stCondLst>
                                  <p:childTnLst>
                                    <p:set>
                                      <p:cBhvr>
                                        <p:cTn id="157" dur="1" fill="hold">
                                          <p:stCondLst>
                                            <p:cond delay="0"/>
                                          </p:stCondLst>
                                        </p:cTn>
                                        <p:tgtEl>
                                          <p:spTgt spid="113"/>
                                        </p:tgtEl>
                                        <p:attrNameLst>
                                          <p:attrName>style.visibility</p:attrName>
                                        </p:attrNameLst>
                                      </p:cBhvr>
                                      <p:to>
                                        <p:strVal val="visible"/>
                                      </p:to>
                                    </p:set>
                                    <p:animEffect transition="in" filter="wipe(up)">
                                      <p:cBhvr>
                                        <p:cTn id="158" dur="500"/>
                                        <p:tgtEl>
                                          <p:spTgt spid="113"/>
                                        </p:tgtEl>
                                      </p:cBhvr>
                                    </p:animEffect>
                                  </p:childTnLst>
                                </p:cTn>
                              </p:par>
                            </p:childTnLst>
                          </p:cTn>
                        </p:par>
                        <p:par>
                          <p:cTn id="159" fill="hold">
                            <p:stCondLst>
                              <p:cond delay="15899"/>
                            </p:stCondLst>
                            <p:childTnLst>
                              <p:par>
                                <p:cTn id="160" presetID="17" presetClass="entr" presetSubtype="10" fill="hold" grpId="0" nodeType="afterEffect">
                                  <p:stCondLst>
                                    <p:cond delay="0"/>
                                  </p:stCondLst>
                                  <p:childTnLst>
                                    <p:set>
                                      <p:cBhvr>
                                        <p:cTn id="161" dur="1" fill="hold">
                                          <p:stCondLst>
                                            <p:cond delay="0"/>
                                          </p:stCondLst>
                                        </p:cTn>
                                        <p:tgtEl>
                                          <p:spTgt spid="138"/>
                                        </p:tgtEl>
                                        <p:attrNameLst>
                                          <p:attrName>style.visibility</p:attrName>
                                        </p:attrNameLst>
                                      </p:cBhvr>
                                      <p:to>
                                        <p:strVal val="visible"/>
                                      </p:to>
                                    </p:set>
                                    <p:anim calcmode="lin" valueType="num">
                                      <p:cBhvr>
                                        <p:cTn id="162" dur="500" fill="hold"/>
                                        <p:tgtEl>
                                          <p:spTgt spid="138"/>
                                        </p:tgtEl>
                                        <p:attrNameLst>
                                          <p:attrName>ppt_w</p:attrName>
                                        </p:attrNameLst>
                                      </p:cBhvr>
                                      <p:tavLst>
                                        <p:tav tm="0">
                                          <p:val>
                                            <p:fltVal val="0"/>
                                          </p:val>
                                        </p:tav>
                                        <p:tav tm="100000">
                                          <p:val>
                                            <p:strVal val="#ppt_w"/>
                                          </p:val>
                                        </p:tav>
                                      </p:tavLst>
                                    </p:anim>
                                    <p:anim calcmode="lin" valueType="num">
                                      <p:cBhvr>
                                        <p:cTn id="163" dur="500" fill="hold"/>
                                        <p:tgtEl>
                                          <p:spTgt spid="138"/>
                                        </p:tgtEl>
                                        <p:attrNameLst>
                                          <p:attrName>ppt_h</p:attrName>
                                        </p:attrNameLst>
                                      </p:cBhvr>
                                      <p:tavLst>
                                        <p:tav tm="0">
                                          <p:val>
                                            <p:strVal val="#ppt_h"/>
                                          </p:val>
                                        </p:tav>
                                        <p:tav tm="100000">
                                          <p:val>
                                            <p:strVal val="#ppt_h"/>
                                          </p:val>
                                        </p:tav>
                                      </p:tavLst>
                                    </p:anim>
                                  </p:childTnLst>
                                </p:cTn>
                              </p:par>
                            </p:childTnLst>
                          </p:cTn>
                        </p:par>
                        <p:par>
                          <p:cTn id="164" fill="hold">
                            <p:stCondLst>
                              <p:cond delay="16399"/>
                            </p:stCondLst>
                            <p:childTnLst>
                              <p:par>
                                <p:cTn id="165" presetID="22" presetClass="entr" presetSubtype="8" fill="hold" grpId="0" nodeType="afterEffect">
                                  <p:stCondLst>
                                    <p:cond delay="0"/>
                                  </p:stCondLst>
                                  <p:childTnLst>
                                    <p:set>
                                      <p:cBhvr>
                                        <p:cTn id="166" dur="1" fill="hold">
                                          <p:stCondLst>
                                            <p:cond delay="0"/>
                                          </p:stCondLst>
                                        </p:cTn>
                                        <p:tgtEl>
                                          <p:spTgt spid="84"/>
                                        </p:tgtEl>
                                        <p:attrNameLst>
                                          <p:attrName>style.visibility</p:attrName>
                                        </p:attrNameLst>
                                      </p:cBhvr>
                                      <p:to>
                                        <p:strVal val="visible"/>
                                      </p:to>
                                    </p:set>
                                    <p:animEffect transition="in" filter="wipe(left)">
                                      <p:cBhvr>
                                        <p:cTn id="167" dur="500"/>
                                        <p:tgtEl>
                                          <p:spTgt spid="84"/>
                                        </p:tgtEl>
                                      </p:cBhvr>
                                    </p:animEffect>
                                  </p:childTnLst>
                                </p:cTn>
                              </p:par>
                            </p:childTnLst>
                          </p:cTn>
                        </p:par>
                        <p:par>
                          <p:cTn id="168" fill="hold">
                            <p:stCondLst>
                              <p:cond delay="16899"/>
                            </p:stCondLst>
                            <p:childTnLst>
                              <p:par>
                                <p:cTn id="169" presetID="41" presetClass="entr" presetSubtype="0" fill="hold" grpId="0" nodeType="afterEffect">
                                  <p:stCondLst>
                                    <p:cond delay="0"/>
                                  </p:stCondLst>
                                  <p:iterate type="lt">
                                    <p:tmPct val="10000"/>
                                  </p:iterate>
                                  <p:childTnLst>
                                    <p:set>
                                      <p:cBhvr>
                                        <p:cTn id="170" dur="1" fill="hold">
                                          <p:stCondLst>
                                            <p:cond delay="0"/>
                                          </p:stCondLst>
                                        </p:cTn>
                                        <p:tgtEl>
                                          <p:spTgt spid="134"/>
                                        </p:tgtEl>
                                        <p:attrNameLst>
                                          <p:attrName>style.visibility</p:attrName>
                                        </p:attrNameLst>
                                      </p:cBhvr>
                                      <p:to>
                                        <p:strVal val="visible"/>
                                      </p:to>
                                    </p:set>
                                    <p:anim calcmode="lin" valueType="num">
                                      <p:cBhvr>
                                        <p:cTn id="171" dur="500" fill="hold"/>
                                        <p:tgtEl>
                                          <p:spTgt spid="134"/>
                                        </p:tgtEl>
                                        <p:attrNameLst>
                                          <p:attrName>ppt_x</p:attrName>
                                        </p:attrNameLst>
                                      </p:cBhvr>
                                      <p:tavLst>
                                        <p:tav tm="0">
                                          <p:val>
                                            <p:strVal val="#ppt_x"/>
                                          </p:val>
                                        </p:tav>
                                        <p:tav tm="50000">
                                          <p:val>
                                            <p:strVal val="#ppt_x+.1"/>
                                          </p:val>
                                        </p:tav>
                                        <p:tav tm="100000">
                                          <p:val>
                                            <p:strVal val="#ppt_x"/>
                                          </p:val>
                                        </p:tav>
                                      </p:tavLst>
                                    </p:anim>
                                    <p:anim calcmode="lin" valueType="num">
                                      <p:cBhvr>
                                        <p:cTn id="172" dur="500" fill="hold"/>
                                        <p:tgtEl>
                                          <p:spTgt spid="134"/>
                                        </p:tgtEl>
                                        <p:attrNameLst>
                                          <p:attrName>ppt_y</p:attrName>
                                        </p:attrNameLst>
                                      </p:cBhvr>
                                      <p:tavLst>
                                        <p:tav tm="0">
                                          <p:val>
                                            <p:strVal val="#ppt_y"/>
                                          </p:val>
                                        </p:tav>
                                        <p:tav tm="100000">
                                          <p:val>
                                            <p:strVal val="#ppt_y"/>
                                          </p:val>
                                        </p:tav>
                                      </p:tavLst>
                                    </p:anim>
                                    <p:anim calcmode="lin" valueType="num">
                                      <p:cBhvr>
                                        <p:cTn id="173" dur="500" fill="hold"/>
                                        <p:tgtEl>
                                          <p:spTgt spid="134"/>
                                        </p:tgtEl>
                                        <p:attrNameLst>
                                          <p:attrName>ppt_h</p:attrName>
                                        </p:attrNameLst>
                                      </p:cBhvr>
                                      <p:tavLst>
                                        <p:tav tm="0">
                                          <p:val>
                                            <p:strVal val="#ppt_h/10"/>
                                          </p:val>
                                        </p:tav>
                                        <p:tav tm="50000">
                                          <p:val>
                                            <p:strVal val="#ppt_h+.01"/>
                                          </p:val>
                                        </p:tav>
                                        <p:tav tm="100000">
                                          <p:val>
                                            <p:strVal val="#ppt_h"/>
                                          </p:val>
                                        </p:tav>
                                      </p:tavLst>
                                    </p:anim>
                                    <p:anim calcmode="lin" valueType="num">
                                      <p:cBhvr>
                                        <p:cTn id="174" dur="500" fill="hold"/>
                                        <p:tgtEl>
                                          <p:spTgt spid="134"/>
                                        </p:tgtEl>
                                        <p:attrNameLst>
                                          <p:attrName>ppt_w</p:attrName>
                                        </p:attrNameLst>
                                      </p:cBhvr>
                                      <p:tavLst>
                                        <p:tav tm="0">
                                          <p:val>
                                            <p:strVal val="#ppt_w/10"/>
                                          </p:val>
                                        </p:tav>
                                        <p:tav tm="50000">
                                          <p:val>
                                            <p:strVal val="#ppt_w+.01"/>
                                          </p:val>
                                        </p:tav>
                                        <p:tav tm="100000">
                                          <p:val>
                                            <p:strVal val="#ppt_w"/>
                                          </p:val>
                                        </p:tav>
                                      </p:tavLst>
                                    </p:anim>
                                    <p:animEffect transition="in" filter="fade">
                                      <p:cBhvr>
                                        <p:cTn id="175" dur="500" tmFilter="0,0; .5, 1; 1, 1"/>
                                        <p:tgtEl>
                                          <p:spTgt spid="134"/>
                                        </p:tgtEl>
                                      </p:cBhvr>
                                    </p:animEffect>
                                  </p:childTnLst>
                                </p:cTn>
                              </p:par>
                            </p:childTnLst>
                          </p:cTn>
                        </p:par>
                        <p:par>
                          <p:cTn id="176" fill="hold">
                            <p:stCondLst>
                              <p:cond delay="17499"/>
                            </p:stCondLst>
                            <p:childTnLst>
                              <p:par>
                                <p:cTn id="177" presetID="22" presetClass="entr" presetSubtype="4" fill="hold" nodeType="afterEffect">
                                  <p:stCondLst>
                                    <p:cond delay="0"/>
                                  </p:stCondLst>
                                  <p:childTnLst>
                                    <p:set>
                                      <p:cBhvr>
                                        <p:cTn id="178" dur="1" fill="hold">
                                          <p:stCondLst>
                                            <p:cond delay="0"/>
                                          </p:stCondLst>
                                        </p:cTn>
                                        <p:tgtEl>
                                          <p:spTgt spid="125"/>
                                        </p:tgtEl>
                                        <p:attrNameLst>
                                          <p:attrName>style.visibility</p:attrName>
                                        </p:attrNameLst>
                                      </p:cBhvr>
                                      <p:to>
                                        <p:strVal val="visible"/>
                                      </p:to>
                                    </p:set>
                                    <p:animEffect transition="in" filter="wipe(down)">
                                      <p:cBhvr>
                                        <p:cTn id="179" dur="500"/>
                                        <p:tgtEl>
                                          <p:spTgt spid="125"/>
                                        </p:tgtEl>
                                      </p:cBhvr>
                                    </p:animEffect>
                                  </p:childTnLst>
                                </p:cTn>
                              </p:par>
                            </p:childTnLst>
                          </p:cTn>
                        </p:par>
                        <p:par>
                          <p:cTn id="180" fill="hold">
                            <p:stCondLst>
                              <p:cond delay="17999"/>
                            </p:stCondLst>
                            <p:childTnLst>
                              <p:par>
                                <p:cTn id="181" presetID="17" presetClass="entr" presetSubtype="10" fill="hold" grpId="0" nodeType="afterEffect">
                                  <p:stCondLst>
                                    <p:cond delay="0"/>
                                  </p:stCondLst>
                                  <p:childTnLst>
                                    <p:set>
                                      <p:cBhvr>
                                        <p:cTn id="182" dur="1" fill="hold">
                                          <p:stCondLst>
                                            <p:cond delay="0"/>
                                          </p:stCondLst>
                                        </p:cTn>
                                        <p:tgtEl>
                                          <p:spTgt spid="141"/>
                                        </p:tgtEl>
                                        <p:attrNameLst>
                                          <p:attrName>style.visibility</p:attrName>
                                        </p:attrNameLst>
                                      </p:cBhvr>
                                      <p:to>
                                        <p:strVal val="visible"/>
                                      </p:to>
                                    </p:set>
                                    <p:anim calcmode="lin" valueType="num">
                                      <p:cBhvr>
                                        <p:cTn id="183" dur="500" fill="hold"/>
                                        <p:tgtEl>
                                          <p:spTgt spid="141"/>
                                        </p:tgtEl>
                                        <p:attrNameLst>
                                          <p:attrName>ppt_w</p:attrName>
                                        </p:attrNameLst>
                                      </p:cBhvr>
                                      <p:tavLst>
                                        <p:tav tm="0">
                                          <p:val>
                                            <p:fltVal val="0"/>
                                          </p:val>
                                        </p:tav>
                                        <p:tav tm="100000">
                                          <p:val>
                                            <p:strVal val="#ppt_w"/>
                                          </p:val>
                                        </p:tav>
                                      </p:tavLst>
                                    </p:anim>
                                    <p:anim calcmode="lin" valueType="num">
                                      <p:cBhvr>
                                        <p:cTn id="184" dur="500" fill="hold"/>
                                        <p:tgtEl>
                                          <p:spTgt spid="1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4" grpId="0" animBg="1"/>
      <p:bldP spid="85" grpId="0" animBg="1"/>
      <p:bldP spid="86" grpId="0" animBg="1"/>
      <p:bldP spid="87" grpId="0" animBg="1"/>
      <p:bldP spid="88" grpId="0" animBg="1"/>
      <p:bldP spid="89" grpId="0" animBg="1"/>
      <p:bldP spid="90" grpId="0" animBg="1"/>
      <p:bldP spid="91" grpId="0" animBg="1"/>
      <p:bldP spid="6" grpId="0"/>
      <p:bldP spid="8"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椭圆 83"/>
          <p:cNvSpPr/>
          <p:nvPr>
            <p:custDataLst>
              <p:tags r:id="rId1"/>
            </p:custDataLst>
          </p:nvPr>
        </p:nvSpPr>
        <p:spPr>
          <a:xfrm>
            <a:off x="9733472" y="2995155"/>
            <a:ext cx="1408112" cy="1409700"/>
          </a:xfrm>
          <a:prstGeom prst="ellipse">
            <a:avLst/>
          </a:pr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5" name="任意多边形 84"/>
          <p:cNvSpPr/>
          <p:nvPr>
            <p:custDataLst>
              <p:tags r:id="rId2"/>
            </p:custDataLst>
          </p:nvPr>
        </p:nvSpPr>
        <p:spPr>
          <a:xfrm rot="5400000">
            <a:off x="8615079" y="2899111"/>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6" name="任意多边形 85"/>
          <p:cNvSpPr/>
          <p:nvPr>
            <p:custDataLst>
              <p:tags r:id="rId3"/>
            </p:custDataLst>
          </p:nvPr>
        </p:nvSpPr>
        <p:spPr>
          <a:xfrm rot="5400000">
            <a:off x="7398260" y="2898317"/>
            <a:ext cx="1409700" cy="1603375"/>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7" name="任意多边形 86"/>
          <p:cNvSpPr/>
          <p:nvPr>
            <p:custDataLst>
              <p:tags r:id="rId4"/>
            </p:custDataLst>
          </p:nvPr>
        </p:nvSpPr>
        <p:spPr>
          <a:xfrm rot="5400000">
            <a:off x="6181441" y="2899111"/>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8" name="任意多边形 87"/>
          <p:cNvSpPr/>
          <p:nvPr>
            <p:custDataLst>
              <p:tags r:id="rId5"/>
            </p:custDataLst>
          </p:nvPr>
        </p:nvSpPr>
        <p:spPr>
          <a:xfrm rot="5400000">
            <a:off x="4965416" y="2899111"/>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89" name="任意多边形 88"/>
          <p:cNvSpPr/>
          <p:nvPr>
            <p:custDataLst>
              <p:tags r:id="rId6"/>
            </p:custDataLst>
          </p:nvPr>
        </p:nvSpPr>
        <p:spPr>
          <a:xfrm rot="5400000">
            <a:off x="3749391" y="2899111"/>
            <a:ext cx="1409700" cy="1601788"/>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90" name="任意多边形 89"/>
          <p:cNvSpPr/>
          <p:nvPr>
            <p:custDataLst>
              <p:tags r:id="rId7"/>
            </p:custDataLst>
          </p:nvPr>
        </p:nvSpPr>
        <p:spPr>
          <a:xfrm rot="5400000">
            <a:off x="2531779" y="2899111"/>
            <a:ext cx="1409700" cy="1601787"/>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6">
              <a:lumMod val="60000"/>
              <a:lumOff val="40000"/>
            </a:schemeClr>
          </a:solidFill>
          <a:ln>
            <a:solidFill>
              <a:schemeClr val="accent6">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a:solidFill>
                <a:srgbClr val="FFFFFF">
                  <a:lumMod val="75000"/>
                </a:srgbClr>
              </a:solidFill>
              <a:cs typeface="+mn-ea"/>
              <a:sym typeface="+mn-lt"/>
            </a:endParaRPr>
          </a:p>
        </p:txBody>
      </p:sp>
      <p:sp>
        <p:nvSpPr>
          <p:cNvPr id="91" name="任意多边形 90"/>
          <p:cNvSpPr/>
          <p:nvPr>
            <p:custDataLst>
              <p:tags r:id="rId8"/>
            </p:custDataLst>
          </p:nvPr>
        </p:nvSpPr>
        <p:spPr>
          <a:xfrm rot="5400000">
            <a:off x="1315754" y="2899111"/>
            <a:ext cx="1409700" cy="1601787"/>
          </a:xfrm>
          <a:custGeom>
            <a:avLst/>
            <a:gdLst>
              <a:gd name="connsiteX0" fmla="*/ 0 w 1409076"/>
              <a:gd name="connsiteY0" fmla="*/ 897600 h 1602138"/>
              <a:gd name="connsiteX1" fmla="*/ 562549 w 1409076"/>
              <a:gd name="connsiteY1" fmla="*/ 207376 h 1602138"/>
              <a:gd name="connsiteX2" fmla="*/ 585607 w 1409076"/>
              <a:gd name="connsiteY2" fmla="*/ 205051 h 1602138"/>
              <a:gd name="connsiteX3" fmla="*/ 704537 w 1409076"/>
              <a:gd name="connsiteY3" fmla="*/ 0 h 1602138"/>
              <a:gd name="connsiteX4" fmla="*/ 823466 w 1409076"/>
              <a:gd name="connsiteY4" fmla="*/ 205051 h 1602138"/>
              <a:gd name="connsiteX5" fmla="*/ 846527 w 1409076"/>
              <a:gd name="connsiteY5" fmla="*/ 207376 h 1602138"/>
              <a:gd name="connsiteX6" fmla="*/ 1409076 w 1409076"/>
              <a:gd name="connsiteY6" fmla="*/ 897600 h 1602138"/>
              <a:gd name="connsiteX7" fmla="*/ 704538 w 1409076"/>
              <a:gd name="connsiteY7" fmla="*/ 1602138 h 1602138"/>
              <a:gd name="connsiteX8" fmla="*/ 0 w 1409076"/>
              <a:gd name="connsiteY8" fmla="*/ 897600 h 160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9076" h="1602138">
                <a:moveTo>
                  <a:pt x="0" y="897600"/>
                </a:moveTo>
                <a:cubicBezTo>
                  <a:pt x="0" y="557132"/>
                  <a:pt x="241503" y="273071"/>
                  <a:pt x="562549" y="207376"/>
                </a:cubicBezTo>
                <a:lnTo>
                  <a:pt x="585607" y="205051"/>
                </a:lnTo>
                <a:lnTo>
                  <a:pt x="704537" y="0"/>
                </a:lnTo>
                <a:lnTo>
                  <a:pt x="823466" y="205051"/>
                </a:lnTo>
                <a:lnTo>
                  <a:pt x="846527" y="207376"/>
                </a:lnTo>
                <a:cubicBezTo>
                  <a:pt x="1167574" y="273071"/>
                  <a:pt x="1409076" y="557132"/>
                  <a:pt x="1409076" y="897600"/>
                </a:cubicBezTo>
                <a:cubicBezTo>
                  <a:pt x="1409076" y="1286706"/>
                  <a:pt x="1093644" y="1602138"/>
                  <a:pt x="704538" y="1602138"/>
                </a:cubicBezTo>
                <a:cubicBezTo>
                  <a:pt x="315432" y="1602138"/>
                  <a:pt x="0" y="1286706"/>
                  <a:pt x="0" y="897600"/>
                </a:cubicBezTo>
                <a:close/>
              </a:path>
            </a:pathLst>
          </a:custGeom>
          <a:solidFill>
            <a:schemeClr val="accent5">
              <a:lumMod val="60000"/>
              <a:lumOff val="40000"/>
            </a:schemeClr>
          </a:solidFill>
          <a:ln>
            <a:solidFill>
              <a:schemeClr val="accent5">
                <a:lumMod val="75000"/>
              </a:schemeClr>
            </a:solidFill>
          </a:ln>
        </p:spPr>
        <p:style>
          <a:lnRef idx="2">
            <a:srgbClr val="45BF67">
              <a:shade val="50000"/>
            </a:srgbClr>
          </a:lnRef>
          <a:fillRef idx="1">
            <a:srgbClr val="45BF67"/>
          </a:fillRef>
          <a:effectRef idx="0">
            <a:srgbClr val="45BF67"/>
          </a:effectRef>
          <a:fontRef idx="minor">
            <a:srgbClr val="FFFFFF"/>
          </a:fontRef>
        </p:style>
        <p:txBody>
          <a:bodyPr anchor="ctr"/>
          <a:lstStyle/>
          <a:p>
            <a:pPr algn="ctr" eaLnBrk="1" fontAlgn="auto" hangingPunct="1">
              <a:spcBef>
                <a:spcPts val="0"/>
              </a:spcBef>
              <a:spcAft>
                <a:spcPts val="0"/>
              </a:spcAft>
              <a:defRPr/>
            </a:pPr>
            <a:endParaRPr lang="zh-CN" altLang="en-US" dirty="0">
              <a:solidFill>
                <a:srgbClr val="FFFFFF">
                  <a:lumMod val="75000"/>
                </a:srgbClr>
              </a:solidFill>
              <a:cs typeface="+mn-ea"/>
              <a:sym typeface="+mn-lt"/>
            </a:endParaRPr>
          </a:p>
        </p:txBody>
      </p:sp>
      <p:sp>
        <p:nvSpPr>
          <p:cNvPr id="6" name="文本框 5"/>
          <p:cNvSpPr txBox="1"/>
          <p:nvPr/>
        </p:nvSpPr>
        <p:spPr>
          <a:xfrm>
            <a:off x="1575552" y="3357701"/>
            <a:ext cx="710452" cy="646331"/>
          </a:xfrm>
          <a:prstGeom prst="rect">
            <a:avLst/>
          </a:prstGeom>
          <a:noFill/>
        </p:spPr>
        <p:txBody>
          <a:bodyPr wrap="none" rtlCol="0">
            <a:spAutoFit/>
          </a:bodyPr>
          <a:lstStyle/>
          <a:p>
            <a:pPr algn="ctr"/>
            <a:r>
              <a:rPr lang="en-US" altLang="zh-CN" b="1" dirty="0">
                <a:solidFill>
                  <a:schemeClr val="bg1"/>
                </a:solidFill>
                <a:cs typeface="+mn-ea"/>
                <a:sym typeface="+mn-lt"/>
              </a:rPr>
              <a:t>9</a:t>
            </a:r>
          </a:p>
          <a:p>
            <a:pPr algn="ctr"/>
            <a:r>
              <a:rPr lang="zh-CN" altLang="en-US" b="1" dirty="0">
                <a:solidFill>
                  <a:schemeClr val="bg1"/>
                </a:solidFill>
                <a:cs typeface="+mn-ea"/>
                <a:sym typeface="+mn-lt"/>
              </a:rPr>
              <a:t>合谷 </a:t>
            </a:r>
          </a:p>
        </p:txBody>
      </p:sp>
      <p:sp>
        <p:nvSpPr>
          <p:cNvPr id="8" name="文本框 7"/>
          <p:cNvSpPr txBox="1"/>
          <p:nvPr/>
        </p:nvSpPr>
        <p:spPr>
          <a:xfrm>
            <a:off x="798005" y="4847993"/>
            <a:ext cx="2294218"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手背</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第一</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二掌骨</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之间</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约平第二掌骨中点</a:t>
            </a:r>
          </a:p>
        </p:txBody>
      </p:sp>
      <p:grpSp>
        <p:nvGrpSpPr>
          <p:cNvPr id="19" name="组合 18"/>
          <p:cNvGrpSpPr/>
          <p:nvPr/>
        </p:nvGrpSpPr>
        <p:grpSpPr>
          <a:xfrm>
            <a:off x="1894777" y="4404855"/>
            <a:ext cx="72000" cy="414549"/>
            <a:chOff x="1830426" y="4637461"/>
            <a:chExt cx="72000" cy="414549"/>
          </a:xfrm>
        </p:grpSpPr>
        <p:sp>
          <p:nvSpPr>
            <p:cNvPr id="13" name="椭圆 12"/>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07" name="组合 106"/>
          <p:cNvGrpSpPr/>
          <p:nvPr/>
        </p:nvGrpSpPr>
        <p:grpSpPr>
          <a:xfrm>
            <a:off x="4346145" y="4404855"/>
            <a:ext cx="72000" cy="414549"/>
            <a:chOff x="1830426" y="4637461"/>
            <a:chExt cx="72000" cy="414549"/>
          </a:xfrm>
        </p:grpSpPr>
        <p:sp>
          <p:nvSpPr>
            <p:cNvPr id="108" name="椭圆 107"/>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09" name="直接连接符 108"/>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10" name="组合 109"/>
          <p:cNvGrpSpPr/>
          <p:nvPr/>
        </p:nvGrpSpPr>
        <p:grpSpPr>
          <a:xfrm>
            <a:off x="6793686" y="4404855"/>
            <a:ext cx="72000" cy="414549"/>
            <a:chOff x="1830426" y="4637461"/>
            <a:chExt cx="72000" cy="414549"/>
          </a:xfrm>
        </p:grpSpPr>
        <p:sp>
          <p:nvSpPr>
            <p:cNvPr id="111" name="椭圆 110"/>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2" name="直接连接符 111"/>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13" name="组合 112"/>
          <p:cNvGrpSpPr/>
          <p:nvPr/>
        </p:nvGrpSpPr>
        <p:grpSpPr>
          <a:xfrm>
            <a:off x="9241227" y="4404855"/>
            <a:ext cx="72000" cy="414549"/>
            <a:chOff x="1830426" y="4637461"/>
            <a:chExt cx="72000" cy="414549"/>
          </a:xfrm>
        </p:grpSpPr>
        <p:sp>
          <p:nvSpPr>
            <p:cNvPr id="114" name="椭圆 113"/>
            <p:cNvSpPr/>
            <p:nvPr/>
          </p:nvSpPr>
          <p:spPr>
            <a:xfrm>
              <a:off x="1830426" y="4980010"/>
              <a:ext cx="72000" cy="72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5" name="直接连接符 114"/>
            <p:cNvCxnSpPr/>
            <p:nvPr/>
          </p:nvCxnSpPr>
          <p:spPr>
            <a:xfrm>
              <a:off x="1859675" y="4637461"/>
              <a:ext cx="0" cy="342549"/>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20" name="组合 19"/>
          <p:cNvGrpSpPr/>
          <p:nvPr/>
        </p:nvGrpSpPr>
        <p:grpSpPr>
          <a:xfrm>
            <a:off x="3116274" y="2573345"/>
            <a:ext cx="72000" cy="414549"/>
            <a:chOff x="3012000" y="2577347"/>
            <a:chExt cx="72000" cy="414549"/>
          </a:xfrm>
        </p:grpSpPr>
        <p:sp>
          <p:nvSpPr>
            <p:cNvPr id="117" name="椭圆 116"/>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8" name="直接连接符 117"/>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19" name="组合 118"/>
          <p:cNvGrpSpPr/>
          <p:nvPr/>
        </p:nvGrpSpPr>
        <p:grpSpPr>
          <a:xfrm>
            <a:off x="5590191" y="2573345"/>
            <a:ext cx="72000" cy="414549"/>
            <a:chOff x="3012000" y="2577347"/>
            <a:chExt cx="72000" cy="414549"/>
          </a:xfrm>
        </p:grpSpPr>
        <p:sp>
          <p:nvSpPr>
            <p:cNvPr id="120" name="椭圆 119"/>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21" name="直接连接符 120"/>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22" name="组合 121"/>
          <p:cNvGrpSpPr/>
          <p:nvPr/>
        </p:nvGrpSpPr>
        <p:grpSpPr>
          <a:xfrm>
            <a:off x="7967852" y="2573345"/>
            <a:ext cx="72000" cy="414549"/>
            <a:chOff x="3012000" y="2577347"/>
            <a:chExt cx="72000" cy="414549"/>
          </a:xfrm>
        </p:grpSpPr>
        <p:sp>
          <p:nvSpPr>
            <p:cNvPr id="123" name="椭圆 122"/>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24" name="直接连接符 123"/>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25" name="组合 124"/>
          <p:cNvGrpSpPr/>
          <p:nvPr/>
        </p:nvGrpSpPr>
        <p:grpSpPr>
          <a:xfrm>
            <a:off x="10441769" y="2573345"/>
            <a:ext cx="72000" cy="414549"/>
            <a:chOff x="3012000" y="2577347"/>
            <a:chExt cx="72000" cy="414549"/>
          </a:xfrm>
        </p:grpSpPr>
        <p:sp>
          <p:nvSpPr>
            <p:cNvPr id="126" name="椭圆 125"/>
            <p:cNvSpPr/>
            <p:nvPr/>
          </p:nvSpPr>
          <p:spPr>
            <a:xfrm flipV="1">
              <a:off x="3012000" y="2577347"/>
              <a:ext cx="72000" cy="72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27" name="直接连接符 126"/>
            <p:cNvCxnSpPr/>
            <p:nvPr/>
          </p:nvCxnSpPr>
          <p:spPr>
            <a:xfrm flipV="1">
              <a:off x="3041249" y="2649347"/>
              <a:ext cx="0" cy="342549"/>
            </a:xfrm>
            <a:prstGeom prst="line">
              <a:avLst/>
            </a:prstGeom>
            <a:ln w="9525" cap="flat" cmpd="sng" algn="ctr">
              <a:solidFill>
                <a:srgbClr val="A9D18E"/>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128" name="文本框 127"/>
          <p:cNvSpPr txBox="1"/>
          <p:nvPr/>
        </p:nvSpPr>
        <p:spPr>
          <a:xfrm>
            <a:off x="2841080" y="3362599"/>
            <a:ext cx="646331" cy="646331"/>
          </a:xfrm>
          <a:prstGeom prst="rect">
            <a:avLst/>
          </a:prstGeom>
          <a:noFill/>
        </p:spPr>
        <p:txBody>
          <a:bodyPr wrap="none" rtlCol="0">
            <a:spAutoFit/>
          </a:bodyPr>
          <a:lstStyle/>
          <a:p>
            <a:pPr algn="ctr"/>
            <a:r>
              <a:rPr lang="en-US" altLang="zh-CN" b="1" dirty="0">
                <a:solidFill>
                  <a:schemeClr val="bg1"/>
                </a:solidFill>
                <a:cs typeface="+mn-ea"/>
                <a:sym typeface="+mn-lt"/>
              </a:rPr>
              <a:t>10</a:t>
            </a:r>
          </a:p>
          <a:p>
            <a:pPr algn="ctr"/>
            <a:r>
              <a:rPr lang="zh-CN" altLang="en-US" b="1" dirty="0">
                <a:solidFill>
                  <a:schemeClr val="bg1"/>
                </a:solidFill>
                <a:cs typeface="+mn-ea"/>
                <a:sym typeface="+mn-lt"/>
              </a:rPr>
              <a:t>支沟</a:t>
            </a:r>
          </a:p>
        </p:txBody>
      </p:sp>
      <p:sp>
        <p:nvSpPr>
          <p:cNvPr id="129" name="文本框 128"/>
          <p:cNvSpPr txBox="1"/>
          <p:nvPr/>
        </p:nvSpPr>
        <p:spPr>
          <a:xfrm>
            <a:off x="4014992" y="3367497"/>
            <a:ext cx="710452" cy="646331"/>
          </a:xfrm>
          <a:prstGeom prst="rect">
            <a:avLst/>
          </a:prstGeom>
          <a:noFill/>
        </p:spPr>
        <p:txBody>
          <a:bodyPr wrap="none" rtlCol="0">
            <a:spAutoFit/>
          </a:bodyPr>
          <a:lstStyle/>
          <a:p>
            <a:pPr algn="ctr"/>
            <a:r>
              <a:rPr lang="en-US" altLang="zh-CN" b="1" dirty="0">
                <a:solidFill>
                  <a:schemeClr val="bg1"/>
                </a:solidFill>
                <a:cs typeface="+mn-ea"/>
                <a:sym typeface="+mn-lt"/>
              </a:rPr>
              <a:t>11</a:t>
            </a:r>
          </a:p>
          <a:p>
            <a:pPr algn="ctr"/>
            <a:r>
              <a:rPr lang="zh-CN" altLang="en-US" b="1" dirty="0">
                <a:solidFill>
                  <a:schemeClr val="bg1"/>
                </a:solidFill>
                <a:cs typeface="+mn-ea"/>
                <a:sym typeface="+mn-lt"/>
              </a:rPr>
              <a:t>外关 </a:t>
            </a:r>
          </a:p>
        </p:txBody>
      </p:sp>
      <p:sp>
        <p:nvSpPr>
          <p:cNvPr id="130" name="文本框 129"/>
          <p:cNvSpPr txBox="1"/>
          <p:nvPr/>
        </p:nvSpPr>
        <p:spPr>
          <a:xfrm>
            <a:off x="5220965" y="3372395"/>
            <a:ext cx="710452" cy="646331"/>
          </a:xfrm>
          <a:prstGeom prst="rect">
            <a:avLst/>
          </a:prstGeom>
          <a:noFill/>
        </p:spPr>
        <p:txBody>
          <a:bodyPr wrap="none" rtlCol="0">
            <a:spAutoFit/>
          </a:bodyPr>
          <a:lstStyle/>
          <a:p>
            <a:pPr algn="ctr"/>
            <a:r>
              <a:rPr lang="en-US" altLang="zh-CN" b="1" dirty="0">
                <a:solidFill>
                  <a:schemeClr val="bg1"/>
                </a:solidFill>
                <a:cs typeface="+mn-ea"/>
                <a:sym typeface="+mn-lt"/>
              </a:rPr>
              <a:t>12</a:t>
            </a:r>
          </a:p>
          <a:p>
            <a:pPr algn="ctr"/>
            <a:r>
              <a:rPr lang="zh-CN" altLang="en-US" b="1" dirty="0">
                <a:solidFill>
                  <a:schemeClr val="bg1"/>
                </a:solidFill>
                <a:cs typeface="+mn-ea"/>
                <a:sym typeface="+mn-lt"/>
              </a:rPr>
              <a:t>阳池 </a:t>
            </a:r>
          </a:p>
        </p:txBody>
      </p:sp>
      <p:sp>
        <p:nvSpPr>
          <p:cNvPr id="131" name="文本框 130"/>
          <p:cNvSpPr txBox="1"/>
          <p:nvPr/>
        </p:nvSpPr>
        <p:spPr>
          <a:xfrm>
            <a:off x="6426938" y="3377293"/>
            <a:ext cx="710452" cy="646331"/>
          </a:xfrm>
          <a:prstGeom prst="rect">
            <a:avLst/>
          </a:prstGeom>
          <a:noFill/>
        </p:spPr>
        <p:txBody>
          <a:bodyPr wrap="none" rtlCol="0">
            <a:spAutoFit/>
          </a:bodyPr>
          <a:lstStyle/>
          <a:p>
            <a:pPr algn="ctr"/>
            <a:r>
              <a:rPr lang="en-US" altLang="zh-CN" b="1" dirty="0">
                <a:solidFill>
                  <a:schemeClr val="bg1"/>
                </a:solidFill>
                <a:cs typeface="+mn-ea"/>
                <a:sym typeface="+mn-lt"/>
              </a:rPr>
              <a:t>13</a:t>
            </a:r>
          </a:p>
          <a:p>
            <a:pPr algn="ctr"/>
            <a:r>
              <a:rPr lang="zh-CN" altLang="en-US" b="1" dirty="0">
                <a:solidFill>
                  <a:schemeClr val="bg1"/>
                </a:solidFill>
                <a:cs typeface="+mn-ea"/>
                <a:sym typeface="+mn-lt"/>
              </a:rPr>
              <a:t>列缺 </a:t>
            </a:r>
          </a:p>
        </p:txBody>
      </p:sp>
      <p:sp>
        <p:nvSpPr>
          <p:cNvPr id="132" name="文本框 131"/>
          <p:cNvSpPr txBox="1"/>
          <p:nvPr/>
        </p:nvSpPr>
        <p:spPr>
          <a:xfrm>
            <a:off x="7749129" y="3382191"/>
            <a:ext cx="646331" cy="646331"/>
          </a:xfrm>
          <a:prstGeom prst="rect">
            <a:avLst/>
          </a:prstGeom>
          <a:noFill/>
        </p:spPr>
        <p:txBody>
          <a:bodyPr wrap="none" rtlCol="0">
            <a:spAutoFit/>
          </a:bodyPr>
          <a:lstStyle/>
          <a:p>
            <a:pPr algn="ctr"/>
            <a:r>
              <a:rPr lang="en-US" altLang="zh-CN" b="1" dirty="0">
                <a:solidFill>
                  <a:schemeClr val="bg1"/>
                </a:solidFill>
                <a:cs typeface="+mn-ea"/>
                <a:sym typeface="+mn-lt"/>
              </a:rPr>
              <a:t>14</a:t>
            </a:r>
          </a:p>
          <a:p>
            <a:pPr algn="ctr"/>
            <a:r>
              <a:rPr lang="zh-CN" altLang="en-US" b="1" dirty="0">
                <a:solidFill>
                  <a:schemeClr val="bg1"/>
                </a:solidFill>
                <a:cs typeface="+mn-ea"/>
                <a:sym typeface="+mn-lt"/>
              </a:rPr>
              <a:t>神门</a:t>
            </a:r>
          </a:p>
        </p:txBody>
      </p:sp>
      <p:sp>
        <p:nvSpPr>
          <p:cNvPr id="133" name="文本框 132"/>
          <p:cNvSpPr txBox="1"/>
          <p:nvPr/>
        </p:nvSpPr>
        <p:spPr>
          <a:xfrm>
            <a:off x="8988149" y="3387089"/>
            <a:ext cx="710452" cy="646331"/>
          </a:xfrm>
          <a:prstGeom prst="rect">
            <a:avLst/>
          </a:prstGeom>
          <a:noFill/>
        </p:spPr>
        <p:txBody>
          <a:bodyPr wrap="none" rtlCol="0">
            <a:spAutoFit/>
          </a:bodyPr>
          <a:lstStyle/>
          <a:p>
            <a:pPr algn="ctr"/>
            <a:r>
              <a:rPr lang="en-US" altLang="zh-CN" b="1" dirty="0">
                <a:solidFill>
                  <a:schemeClr val="bg1"/>
                </a:solidFill>
                <a:cs typeface="+mn-ea"/>
                <a:sym typeface="+mn-lt"/>
              </a:rPr>
              <a:t>15</a:t>
            </a:r>
          </a:p>
          <a:p>
            <a:pPr algn="ctr"/>
            <a:r>
              <a:rPr lang="zh-CN" altLang="en-US" b="1" dirty="0">
                <a:solidFill>
                  <a:schemeClr val="bg1"/>
                </a:solidFill>
                <a:cs typeface="+mn-ea"/>
                <a:sym typeface="+mn-lt"/>
              </a:rPr>
              <a:t>内关 </a:t>
            </a:r>
          </a:p>
        </p:txBody>
      </p:sp>
      <p:sp>
        <p:nvSpPr>
          <p:cNvPr id="134" name="文本框 133"/>
          <p:cNvSpPr txBox="1"/>
          <p:nvPr/>
        </p:nvSpPr>
        <p:spPr>
          <a:xfrm>
            <a:off x="10188083" y="3391987"/>
            <a:ext cx="646331" cy="646331"/>
          </a:xfrm>
          <a:prstGeom prst="rect">
            <a:avLst/>
          </a:prstGeom>
          <a:noFill/>
        </p:spPr>
        <p:txBody>
          <a:bodyPr wrap="none" rtlCol="0">
            <a:spAutoFit/>
          </a:bodyPr>
          <a:lstStyle/>
          <a:p>
            <a:pPr algn="ctr"/>
            <a:r>
              <a:rPr lang="en-US" altLang="zh-CN" b="1" dirty="0">
                <a:solidFill>
                  <a:schemeClr val="bg1"/>
                </a:solidFill>
                <a:cs typeface="+mn-ea"/>
                <a:sym typeface="+mn-lt"/>
              </a:rPr>
              <a:t>16</a:t>
            </a:r>
          </a:p>
          <a:p>
            <a:pPr algn="ctr"/>
            <a:r>
              <a:rPr lang="zh-CN" altLang="en-US" b="1" dirty="0">
                <a:solidFill>
                  <a:schemeClr val="bg1"/>
                </a:solidFill>
                <a:cs typeface="+mn-ea"/>
                <a:sym typeface="+mn-lt"/>
              </a:rPr>
              <a:t>少商</a:t>
            </a:r>
          </a:p>
        </p:txBody>
      </p:sp>
      <p:sp>
        <p:nvSpPr>
          <p:cNvPr id="135" name="文本框 134"/>
          <p:cNvSpPr txBox="1"/>
          <p:nvPr/>
        </p:nvSpPr>
        <p:spPr>
          <a:xfrm>
            <a:off x="2464425" y="1941994"/>
            <a:ext cx="1375698"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腕背横纹上</a:t>
            </a:r>
            <a:endParaRPr lang="en-US" altLang="zh-CN" sz="1600" dirty="0">
              <a:solidFill>
                <a:schemeClr val="bg1">
                  <a:lumMod val="50000"/>
                </a:schemeClr>
              </a:solidFill>
              <a:cs typeface="+mn-ea"/>
              <a:sym typeface="+mn-lt"/>
            </a:endParaRPr>
          </a:p>
          <a:p>
            <a:pPr algn="ctr"/>
            <a:r>
              <a:rPr lang="en-US" altLang="zh-CN" sz="1600" dirty="0">
                <a:solidFill>
                  <a:schemeClr val="bg1">
                    <a:lumMod val="50000"/>
                  </a:schemeClr>
                </a:solidFill>
                <a:cs typeface="+mn-ea"/>
                <a:sym typeface="+mn-lt"/>
              </a:rPr>
              <a:t>3</a:t>
            </a:r>
            <a:r>
              <a:rPr lang="zh-CN" altLang="en-US" sz="1600" dirty="0">
                <a:solidFill>
                  <a:schemeClr val="bg1">
                    <a:lumMod val="50000"/>
                  </a:schemeClr>
                </a:solidFill>
                <a:cs typeface="+mn-ea"/>
                <a:sym typeface="+mn-lt"/>
              </a:rPr>
              <a:t>寸</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两骨之间</a:t>
            </a:r>
          </a:p>
        </p:txBody>
      </p:sp>
      <p:sp>
        <p:nvSpPr>
          <p:cNvPr id="136" name="文本框 135"/>
          <p:cNvSpPr txBox="1"/>
          <p:nvPr/>
        </p:nvSpPr>
        <p:spPr>
          <a:xfrm>
            <a:off x="3614686" y="4847993"/>
            <a:ext cx="1577675"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腕背横纹</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上</a:t>
            </a:r>
            <a:r>
              <a:rPr lang="en-US" altLang="zh-CN" sz="1600" dirty="0">
                <a:solidFill>
                  <a:schemeClr val="bg1">
                    <a:lumMod val="50000"/>
                  </a:schemeClr>
                </a:solidFill>
                <a:cs typeface="+mn-ea"/>
                <a:sym typeface="+mn-lt"/>
              </a:rPr>
              <a:t>2</a:t>
            </a:r>
            <a:r>
              <a:rPr lang="zh-CN" altLang="en-US" sz="1600" dirty="0">
                <a:solidFill>
                  <a:schemeClr val="bg1">
                    <a:lumMod val="50000"/>
                  </a:schemeClr>
                </a:solidFill>
                <a:cs typeface="+mn-ea"/>
                <a:sym typeface="+mn-lt"/>
              </a:rPr>
              <a:t>寸</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两骨之间</a:t>
            </a:r>
          </a:p>
        </p:txBody>
      </p:sp>
      <p:sp>
        <p:nvSpPr>
          <p:cNvPr id="137" name="文本框 136"/>
          <p:cNvSpPr txBox="1"/>
          <p:nvPr/>
        </p:nvSpPr>
        <p:spPr>
          <a:xfrm>
            <a:off x="5866646" y="4869259"/>
            <a:ext cx="1922175" cy="830997"/>
          </a:xfrm>
          <a:prstGeom prst="rect">
            <a:avLst/>
          </a:prstGeom>
          <a:noFill/>
        </p:spPr>
        <p:txBody>
          <a:bodyPr wrap="square" rtlCol="0">
            <a:spAutoFit/>
          </a:bodyPr>
          <a:lstStyle/>
          <a:p>
            <a:pPr algn="ctr"/>
            <a:r>
              <a:rPr lang="zh-CN" altLang="en-US" sz="1200" dirty="0">
                <a:solidFill>
                  <a:schemeClr val="bg1">
                    <a:lumMod val="50000"/>
                  </a:schemeClr>
                </a:solidFill>
                <a:cs typeface="+mn-ea"/>
                <a:sym typeface="+mn-lt"/>
              </a:rPr>
              <a:t>桡骨茎突上方，宛横纹上</a:t>
            </a:r>
            <a:r>
              <a:rPr lang="en-US" altLang="zh-CN" sz="1200" dirty="0">
                <a:solidFill>
                  <a:schemeClr val="bg1">
                    <a:lumMod val="50000"/>
                  </a:schemeClr>
                </a:solidFill>
                <a:cs typeface="+mn-ea"/>
                <a:sym typeface="+mn-lt"/>
              </a:rPr>
              <a:t>1.5</a:t>
            </a:r>
            <a:r>
              <a:rPr lang="zh-CN" altLang="en-US" sz="1200" dirty="0">
                <a:solidFill>
                  <a:schemeClr val="bg1">
                    <a:lumMod val="50000"/>
                  </a:schemeClr>
                </a:solidFill>
                <a:cs typeface="+mn-ea"/>
                <a:sym typeface="+mn-lt"/>
              </a:rPr>
              <a:t>寸，两手虎口交叉，一手食指压在另一手桡骨茎突上，此时食指尖处即是</a:t>
            </a:r>
          </a:p>
        </p:txBody>
      </p:sp>
      <p:sp>
        <p:nvSpPr>
          <p:cNvPr id="138" name="文本框 137"/>
          <p:cNvSpPr txBox="1"/>
          <p:nvPr/>
        </p:nvSpPr>
        <p:spPr>
          <a:xfrm>
            <a:off x="8706089" y="4847993"/>
            <a:ext cx="1173719"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腕横纹上</a:t>
            </a:r>
            <a:endParaRPr lang="en-US" altLang="zh-CN" sz="1600" dirty="0">
              <a:solidFill>
                <a:schemeClr val="bg1">
                  <a:lumMod val="50000"/>
                </a:schemeClr>
              </a:solidFill>
              <a:cs typeface="+mn-ea"/>
              <a:sym typeface="+mn-lt"/>
            </a:endParaRPr>
          </a:p>
          <a:p>
            <a:pPr algn="ctr"/>
            <a:r>
              <a:rPr lang="en-US" altLang="zh-CN" sz="1600" dirty="0">
                <a:solidFill>
                  <a:schemeClr val="bg1">
                    <a:lumMod val="50000"/>
                  </a:schemeClr>
                </a:solidFill>
                <a:cs typeface="+mn-ea"/>
                <a:sym typeface="+mn-lt"/>
              </a:rPr>
              <a:t>2</a:t>
            </a:r>
            <a:r>
              <a:rPr lang="zh-CN" altLang="en-US" sz="1600" dirty="0">
                <a:solidFill>
                  <a:schemeClr val="bg1">
                    <a:lumMod val="50000"/>
                  </a:schemeClr>
                </a:solidFill>
                <a:cs typeface="+mn-ea"/>
                <a:sym typeface="+mn-lt"/>
              </a:rPr>
              <a:t>寸</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两筋间</a:t>
            </a:r>
          </a:p>
        </p:txBody>
      </p:sp>
      <p:sp>
        <p:nvSpPr>
          <p:cNvPr id="139" name="文本框 138"/>
          <p:cNvSpPr txBox="1"/>
          <p:nvPr/>
        </p:nvSpPr>
        <p:spPr>
          <a:xfrm>
            <a:off x="4581675" y="1941994"/>
            <a:ext cx="2089034"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腕背横纹中</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指总</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伸肌腱尺侧缘</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凹陷中</a:t>
            </a:r>
          </a:p>
        </p:txBody>
      </p:sp>
      <p:sp>
        <p:nvSpPr>
          <p:cNvPr id="140" name="文本框 139"/>
          <p:cNvSpPr txBox="1"/>
          <p:nvPr/>
        </p:nvSpPr>
        <p:spPr>
          <a:xfrm>
            <a:off x="6885596" y="1941994"/>
            <a:ext cx="2236511"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腕横纹尺侧端</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尺侧</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腕屈肌腱的桡侧凹陷中</a:t>
            </a:r>
          </a:p>
        </p:txBody>
      </p:sp>
      <p:sp>
        <p:nvSpPr>
          <p:cNvPr id="141" name="文本框 140"/>
          <p:cNvSpPr txBox="1"/>
          <p:nvPr/>
        </p:nvSpPr>
        <p:spPr>
          <a:xfrm>
            <a:off x="9730610" y="1941994"/>
            <a:ext cx="1494319" cy="584775"/>
          </a:xfrm>
          <a:prstGeom prst="rect">
            <a:avLst/>
          </a:prstGeom>
          <a:noFill/>
        </p:spPr>
        <p:txBody>
          <a:bodyPr wrap="none" rtlCol="0">
            <a:spAutoFit/>
          </a:bodyPr>
          <a:lstStyle/>
          <a:p>
            <a:pPr algn="ctr"/>
            <a:r>
              <a:rPr lang="zh-CN" altLang="en-US" sz="1600" dirty="0">
                <a:solidFill>
                  <a:schemeClr val="bg1">
                    <a:lumMod val="50000"/>
                  </a:schemeClr>
                </a:solidFill>
                <a:cs typeface="+mn-ea"/>
                <a:sym typeface="+mn-lt"/>
              </a:rPr>
              <a:t>在拇指桡侧</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去</a:t>
            </a:r>
            <a:endParaRPr lang="en-US" altLang="zh-CN" sz="1600" dirty="0">
              <a:solidFill>
                <a:schemeClr val="bg1">
                  <a:lumMod val="50000"/>
                </a:schemeClr>
              </a:solidFill>
              <a:cs typeface="+mn-ea"/>
              <a:sym typeface="+mn-lt"/>
            </a:endParaRPr>
          </a:p>
          <a:p>
            <a:pPr algn="ctr"/>
            <a:r>
              <a:rPr lang="zh-CN" altLang="en-US" sz="1600" dirty="0">
                <a:solidFill>
                  <a:schemeClr val="bg1">
                    <a:lumMod val="50000"/>
                  </a:schemeClr>
                </a:solidFill>
                <a:cs typeface="+mn-ea"/>
                <a:sym typeface="+mn-lt"/>
              </a:rPr>
              <a:t>指甲角</a:t>
            </a:r>
            <a:r>
              <a:rPr lang="en-US" altLang="zh-CN" sz="1600" dirty="0">
                <a:solidFill>
                  <a:schemeClr val="bg1">
                    <a:lumMod val="50000"/>
                  </a:schemeClr>
                </a:solidFill>
                <a:cs typeface="+mn-ea"/>
                <a:sym typeface="+mn-lt"/>
              </a:rPr>
              <a:t>0.1</a:t>
            </a:r>
            <a:r>
              <a:rPr lang="zh-CN" altLang="en-US" sz="1600" dirty="0">
                <a:solidFill>
                  <a:schemeClr val="bg1">
                    <a:lumMod val="50000"/>
                  </a:schemeClr>
                </a:solidFill>
                <a:cs typeface="+mn-ea"/>
                <a:sym typeface="+mn-lt"/>
              </a:rPr>
              <a:t>寸处</a:t>
            </a:r>
          </a:p>
        </p:txBody>
      </p:sp>
      <p:sp>
        <p:nvSpPr>
          <p:cNvPr id="53" name="文本框 52"/>
          <p:cNvSpPr txBox="1"/>
          <p:nvPr/>
        </p:nvSpPr>
        <p:spPr>
          <a:xfrm>
            <a:off x="660400" y="868342"/>
            <a:ext cx="2383986"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上肢常用穴位</a:t>
            </a:r>
          </a:p>
        </p:txBody>
      </p:sp>
      <p:sp>
        <p:nvSpPr>
          <p:cNvPr id="54" name="同侧圆角矩形 53"/>
          <p:cNvSpPr/>
          <p:nvPr/>
        </p:nvSpPr>
        <p:spPr>
          <a:xfrm rot="16200000">
            <a:off x="7692000" y="-3346826"/>
            <a:ext cx="108000" cy="8892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3"/>
                                        </p:tgtEl>
                                        <p:attrNameLst>
                                          <p:attrName>style.visibility</p:attrName>
                                        </p:attrNameLst>
                                      </p:cBhvr>
                                      <p:to>
                                        <p:strVal val="visible"/>
                                      </p:to>
                                    </p:set>
                                    <p:anim calcmode="lin" valueType="num">
                                      <p:cBhvr>
                                        <p:cTn id="11"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3"/>
                                        </p:tgtEl>
                                        <p:attrNameLst>
                                          <p:attrName>ppt_y</p:attrName>
                                        </p:attrNameLst>
                                      </p:cBhvr>
                                      <p:tavLst>
                                        <p:tav tm="0">
                                          <p:val>
                                            <p:strVal val="#ppt_y"/>
                                          </p:val>
                                        </p:tav>
                                        <p:tav tm="100000">
                                          <p:val>
                                            <p:strVal val="#ppt_y"/>
                                          </p:val>
                                        </p:tav>
                                      </p:tavLst>
                                    </p:anim>
                                    <p:anim calcmode="lin" valueType="num">
                                      <p:cBhvr>
                                        <p:cTn id="13"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3"/>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left)">
                                      <p:cBhvr>
                                        <p:cTn id="19" dur="500"/>
                                        <p:tgtEl>
                                          <p:spTgt spid="91"/>
                                        </p:tgtEl>
                                      </p:cBhvr>
                                    </p:animEffect>
                                  </p:childTnLst>
                                </p:cTn>
                              </p:par>
                            </p:childTnLst>
                          </p:cTn>
                        </p:par>
                        <p:par>
                          <p:cTn id="20" fill="hold">
                            <p:stCondLst>
                              <p:cond delay="17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par>
                          <p:cTn id="28" fill="hold">
                            <p:stCondLst>
                              <p:cond delay="2400"/>
                            </p:stCondLst>
                            <p:childTnLst>
                              <p:par>
                                <p:cTn id="29" presetID="22" presetClass="entr" presetSubtype="1"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290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3400"/>
                            </p:stCondLst>
                            <p:childTnLst>
                              <p:par>
                                <p:cTn id="38" presetID="22" presetClass="entr" presetSubtype="8" fill="hold" grpId="0"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wipe(left)">
                                      <p:cBhvr>
                                        <p:cTn id="40" dur="500"/>
                                        <p:tgtEl>
                                          <p:spTgt spid="90"/>
                                        </p:tgtEl>
                                      </p:cBhvr>
                                    </p:animEffect>
                                  </p:childTnLst>
                                </p:cTn>
                              </p:par>
                            </p:childTnLst>
                          </p:cTn>
                        </p:par>
                        <p:par>
                          <p:cTn id="41" fill="hold">
                            <p:stCondLst>
                              <p:cond delay="39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28"/>
                                        </p:tgtEl>
                                        <p:attrNameLst>
                                          <p:attrName>style.visibility</p:attrName>
                                        </p:attrNameLst>
                                      </p:cBhvr>
                                      <p:to>
                                        <p:strVal val="visible"/>
                                      </p:to>
                                    </p:set>
                                    <p:anim calcmode="lin" valueType="num">
                                      <p:cBhvr>
                                        <p:cTn id="44" dur="50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28"/>
                                        </p:tgtEl>
                                        <p:attrNameLst>
                                          <p:attrName>ppt_y</p:attrName>
                                        </p:attrNameLst>
                                      </p:cBhvr>
                                      <p:tavLst>
                                        <p:tav tm="0">
                                          <p:val>
                                            <p:strVal val="#ppt_y"/>
                                          </p:val>
                                        </p:tav>
                                        <p:tav tm="100000">
                                          <p:val>
                                            <p:strVal val="#ppt_y"/>
                                          </p:val>
                                        </p:tav>
                                      </p:tavLst>
                                    </p:anim>
                                    <p:anim calcmode="lin" valueType="num">
                                      <p:cBhvr>
                                        <p:cTn id="46" dur="50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28"/>
                                        </p:tgtEl>
                                      </p:cBhvr>
                                    </p:animEffect>
                                  </p:childTnLst>
                                </p:cTn>
                              </p:par>
                            </p:childTnLst>
                          </p:cTn>
                        </p:par>
                        <p:par>
                          <p:cTn id="49" fill="hold">
                            <p:stCondLst>
                              <p:cond delay="4550"/>
                            </p:stCondLst>
                            <p:childTnLst>
                              <p:par>
                                <p:cTn id="50" presetID="22" presetClass="entr" presetSubtype="4"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par>
                          <p:cTn id="53" fill="hold">
                            <p:stCondLst>
                              <p:cond delay="5050"/>
                            </p:stCondLst>
                            <p:childTnLst>
                              <p:par>
                                <p:cTn id="54" presetID="17" presetClass="entr" presetSubtype="10" fill="hold" grpId="0" nodeType="afterEffect">
                                  <p:stCondLst>
                                    <p:cond delay="0"/>
                                  </p:stCondLst>
                                  <p:childTnLst>
                                    <p:set>
                                      <p:cBhvr>
                                        <p:cTn id="55" dur="1" fill="hold">
                                          <p:stCondLst>
                                            <p:cond delay="0"/>
                                          </p:stCondLst>
                                        </p:cTn>
                                        <p:tgtEl>
                                          <p:spTgt spid="135"/>
                                        </p:tgtEl>
                                        <p:attrNameLst>
                                          <p:attrName>style.visibility</p:attrName>
                                        </p:attrNameLst>
                                      </p:cBhvr>
                                      <p:to>
                                        <p:strVal val="visible"/>
                                      </p:to>
                                    </p:set>
                                    <p:anim calcmode="lin" valueType="num">
                                      <p:cBhvr>
                                        <p:cTn id="56" dur="500" fill="hold"/>
                                        <p:tgtEl>
                                          <p:spTgt spid="135"/>
                                        </p:tgtEl>
                                        <p:attrNameLst>
                                          <p:attrName>ppt_w</p:attrName>
                                        </p:attrNameLst>
                                      </p:cBhvr>
                                      <p:tavLst>
                                        <p:tav tm="0">
                                          <p:val>
                                            <p:fltVal val="0"/>
                                          </p:val>
                                        </p:tav>
                                        <p:tav tm="100000">
                                          <p:val>
                                            <p:strVal val="#ppt_w"/>
                                          </p:val>
                                        </p:tav>
                                      </p:tavLst>
                                    </p:anim>
                                    <p:anim calcmode="lin" valueType="num">
                                      <p:cBhvr>
                                        <p:cTn id="57" dur="500" fill="hold"/>
                                        <p:tgtEl>
                                          <p:spTgt spid="135"/>
                                        </p:tgtEl>
                                        <p:attrNameLst>
                                          <p:attrName>ppt_h</p:attrName>
                                        </p:attrNameLst>
                                      </p:cBhvr>
                                      <p:tavLst>
                                        <p:tav tm="0">
                                          <p:val>
                                            <p:strVal val="#ppt_h"/>
                                          </p:val>
                                        </p:tav>
                                        <p:tav tm="100000">
                                          <p:val>
                                            <p:strVal val="#ppt_h"/>
                                          </p:val>
                                        </p:tav>
                                      </p:tavLst>
                                    </p:anim>
                                  </p:childTnLst>
                                </p:cTn>
                              </p:par>
                            </p:childTnLst>
                          </p:cTn>
                        </p:par>
                        <p:par>
                          <p:cTn id="58" fill="hold">
                            <p:stCondLst>
                              <p:cond delay="5550"/>
                            </p:stCondLst>
                            <p:childTnLst>
                              <p:par>
                                <p:cTn id="59" presetID="22" presetClass="entr" presetSubtype="8" fill="hold" grpId="0" nodeType="after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wipe(left)">
                                      <p:cBhvr>
                                        <p:cTn id="61" dur="500"/>
                                        <p:tgtEl>
                                          <p:spTgt spid="89"/>
                                        </p:tgtEl>
                                      </p:cBhvr>
                                    </p:animEffect>
                                  </p:childTnLst>
                                </p:cTn>
                              </p:par>
                            </p:childTnLst>
                          </p:cTn>
                        </p:par>
                        <p:par>
                          <p:cTn id="62" fill="hold">
                            <p:stCondLst>
                              <p:cond delay="60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29"/>
                                        </p:tgtEl>
                                        <p:attrNameLst>
                                          <p:attrName>style.visibility</p:attrName>
                                        </p:attrNameLst>
                                      </p:cBhvr>
                                      <p:to>
                                        <p:strVal val="visible"/>
                                      </p:to>
                                    </p:set>
                                    <p:anim calcmode="lin" valueType="num">
                                      <p:cBhvr>
                                        <p:cTn id="65" dur="500" fill="hold"/>
                                        <p:tgtEl>
                                          <p:spTgt spid="12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29"/>
                                        </p:tgtEl>
                                        <p:attrNameLst>
                                          <p:attrName>ppt_y</p:attrName>
                                        </p:attrNameLst>
                                      </p:cBhvr>
                                      <p:tavLst>
                                        <p:tav tm="0">
                                          <p:val>
                                            <p:strVal val="#ppt_y"/>
                                          </p:val>
                                        </p:tav>
                                        <p:tav tm="100000">
                                          <p:val>
                                            <p:strVal val="#ppt_y"/>
                                          </p:val>
                                        </p:tav>
                                      </p:tavLst>
                                    </p:anim>
                                    <p:anim calcmode="lin" valueType="num">
                                      <p:cBhvr>
                                        <p:cTn id="67" dur="500" fill="hold"/>
                                        <p:tgtEl>
                                          <p:spTgt spid="12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2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29"/>
                                        </p:tgtEl>
                                      </p:cBhvr>
                                    </p:animEffect>
                                  </p:childTnLst>
                                </p:cTn>
                              </p:par>
                            </p:childTnLst>
                          </p:cTn>
                        </p:par>
                        <p:par>
                          <p:cTn id="70" fill="hold">
                            <p:stCondLst>
                              <p:cond delay="6750"/>
                            </p:stCondLst>
                            <p:childTnLst>
                              <p:par>
                                <p:cTn id="71" presetID="22" presetClass="entr" presetSubtype="1" fill="hold" nodeType="afterEffect">
                                  <p:stCondLst>
                                    <p:cond delay="0"/>
                                  </p:stCondLst>
                                  <p:childTnLst>
                                    <p:set>
                                      <p:cBhvr>
                                        <p:cTn id="72" dur="1" fill="hold">
                                          <p:stCondLst>
                                            <p:cond delay="0"/>
                                          </p:stCondLst>
                                        </p:cTn>
                                        <p:tgtEl>
                                          <p:spTgt spid="107"/>
                                        </p:tgtEl>
                                        <p:attrNameLst>
                                          <p:attrName>style.visibility</p:attrName>
                                        </p:attrNameLst>
                                      </p:cBhvr>
                                      <p:to>
                                        <p:strVal val="visible"/>
                                      </p:to>
                                    </p:set>
                                    <p:animEffect transition="in" filter="wipe(up)">
                                      <p:cBhvr>
                                        <p:cTn id="73" dur="500"/>
                                        <p:tgtEl>
                                          <p:spTgt spid="107"/>
                                        </p:tgtEl>
                                      </p:cBhvr>
                                    </p:animEffect>
                                  </p:childTnLst>
                                </p:cTn>
                              </p:par>
                            </p:childTnLst>
                          </p:cTn>
                        </p:par>
                        <p:par>
                          <p:cTn id="74" fill="hold">
                            <p:stCondLst>
                              <p:cond delay="7250"/>
                            </p:stCondLst>
                            <p:childTnLst>
                              <p:par>
                                <p:cTn id="75" presetID="17" presetClass="entr" presetSubtype="10" fill="hold" grpId="0" nodeType="afterEffect">
                                  <p:stCondLst>
                                    <p:cond delay="0"/>
                                  </p:stCondLst>
                                  <p:childTnLst>
                                    <p:set>
                                      <p:cBhvr>
                                        <p:cTn id="76" dur="1" fill="hold">
                                          <p:stCondLst>
                                            <p:cond delay="0"/>
                                          </p:stCondLst>
                                        </p:cTn>
                                        <p:tgtEl>
                                          <p:spTgt spid="136"/>
                                        </p:tgtEl>
                                        <p:attrNameLst>
                                          <p:attrName>style.visibility</p:attrName>
                                        </p:attrNameLst>
                                      </p:cBhvr>
                                      <p:to>
                                        <p:strVal val="visible"/>
                                      </p:to>
                                    </p:set>
                                    <p:anim calcmode="lin" valueType="num">
                                      <p:cBhvr>
                                        <p:cTn id="77" dur="500" fill="hold"/>
                                        <p:tgtEl>
                                          <p:spTgt spid="136"/>
                                        </p:tgtEl>
                                        <p:attrNameLst>
                                          <p:attrName>ppt_w</p:attrName>
                                        </p:attrNameLst>
                                      </p:cBhvr>
                                      <p:tavLst>
                                        <p:tav tm="0">
                                          <p:val>
                                            <p:fltVal val="0"/>
                                          </p:val>
                                        </p:tav>
                                        <p:tav tm="100000">
                                          <p:val>
                                            <p:strVal val="#ppt_w"/>
                                          </p:val>
                                        </p:tav>
                                      </p:tavLst>
                                    </p:anim>
                                    <p:anim calcmode="lin" valueType="num">
                                      <p:cBhvr>
                                        <p:cTn id="78" dur="500" fill="hold"/>
                                        <p:tgtEl>
                                          <p:spTgt spid="136"/>
                                        </p:tgtEl>
                                        <p:attrNameLst>
                                          <p:attrName>ppt_h</p:attrName>
                                        </p:attrNameLst>
                                      </p:cBhvr>
                                      <p:tavLst>
                                        <p:tav tm="0">
                                          <p:val>
                                            <p:strVal val="#ppt_h"/>
                                          </p:val>
                                        </p:tav>
                                        <p:tav tm="100000">
                                          <p:val>
                                            <p:strVal val="#ppt_h"/>
                                          </p:val>
                                        </p:tav>
                                      </p:tavLst>
                                    </p:anim>
                                  </p:childTnLst>
                                </p:cTn>
                              </p:par>
                            </p:childTnLst>
                          </p:cTn>
                        </p:par>
                        <p:par>
                          <p:cTn id="79" fill="hold">
                            <p:stCondLst>
                              <p:cond delay="7750"/>
                            </p:stCondLst>
                            <p:childTnLst>
                              <p:par>
                                <p:cTn id="80" presetID="22" presetClass="entr" presetSubtype="8" fill="hold" grpId="0" nodeType="after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wipe(left)">
                                      <p:cBhvr>
                                        <p:cTn id="82" dur="500"/>
                                        <p:tgtEl>
                                          <p:spTgt spid="88"/>
                                        </p:tgtEl>
                                      </p:cBhvr>
                                    </p:animEffect>
                                  </p:childTnLst>
                                </p:cTn>
                              </p:par>
                            </p:childTnLst>
                          </p:cTn>
                        </p:par>
                        <p:par>
                          <p:cTn id="83" fill="hold">
                            <p:stCondLst>
                              <p:cond delay="82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30"/>
                                        </p:tgtEl>
                                        <p:attrNameLst>
                                          <p:attrName>style.visibility</p:attrName>
                                        </p:attrNameLst>
                                      </p:cBhvr>
                                      <p:to>
                                        <p:strVal val="visible"/>
                                      </p:to>
                                    </p:set>
                                    <p:anim calcmode="lin" valueType="num">
                                      <p:cBhvr>
                                        <p:cTn id="86" dur="50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30"/>
                                        </p:tgtEl>
                                        <p:attrNameLst>
                                          <p:attrName>ppt_y</p:attrName>
                                        </p:attrNameLst>
                                      </p:cBhvr>
                                      <p:tavLst>
                                        <p:tav tm="0">
                                          <p:val>
                                            <p:strVal val="#ppt_y"/>
                                          </p:val>
                                        </p:tav>
                                        <p:tav tm="100000">
                                          <p:val>
                                            <p:strVal val="#ppt_y"/>
                                          </p:val>
                                        </p:tav>
                                      </p:tavLst>
                                    </p:anim>
                                    <p:anim calcmode="lin" valueType="num">
                                      <p:cBhvr>
                                        <p:cTn id="88" dur="50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30"/>
                                        </p:tgtEl>
                                      </p:cBhvr>
                                    </p:animEffect>
                                  </p:childTnLst>
                                </p:cTn>
                              </p:par>
                            </p:childTnLst>
                          </p:cTn>
                        </p:par>
                        <p:par>
                          <p:cTn id="91" fill="hold">
                            <p:stCondLst>
                              <p:cond delay="8950"/>
                            </p:stCondLst>
                            <p:childTnLst>
                              <p:par>
                                <p:cTn id="92" presetID="22" presetClass="entr" presetSubtype="4" fill="hold" nodeType="afterEffect">
                                  <p:stCondLst>
                                    <p:cond delay="0"/>
                                  </p:stCondLst>
                                  <p:childTnLst>
                                    <p:set>
                                      <p:cBhvr>
                                        <p:cTn id="93" dur="1" fill="hold">
                                          <p:stCondLst>
                                            <p:cond delay="0"/>
                                          </p:stCondLst>
                                        </p:cTn>
                                        <p:tgtEl>
                                          <p:spTgt spid="119"/>
                                        </p:tgtEl>
                                        <p:attrNameLst>
                                          <p:attrName>style.visibility</p:attrName>
                                        </p:attrNameLst>
                                      </p:cBhvr>
                                      <p:to>
                                        <p:strVal val="visible"/>
                                      </p:to>
                                    </p:set>
                                    <p:animEffect transition="in" filter="wipe(down)">
                                      <p:cBhvr>
                                        <p:cTn id="94" dur="500"/>
                                        <p:tgtEl>
                                          <p:spTgt spid="119"/>
                                        </p:tgtEl>
                                      </p:cBhvr>
                                    </p:animEffect>
                                  </p:childTnLst>
                                </p:cTn>
                              </p:par>
                            </p:childTnLst>
                          </p:cTn>
                        </p:par>
                        <p:par>
                          <p:cTn id="95" fill="hold">
                            <p:stCondLst>
                              <p:cond delay="9450"/>
                            </p:stCondLst>
                            <p:childTnLst>
                              <p:par>
                                <p:cTn id="96" presetID="17" presetClass="entr" presetSubtype="10" fill="hold" grpId="0" nodeType="afterEffect">
                                  <p:stCondLst>
                                    <p:cond delay="0"/>
                                  </p:stCondLst>
                                  <p:childTnLst>
                                    <p:set>
                                      <p:cBhvr>
                                        <p:cTn id="97" dur="1" fill="hold">
                                          <p:stCondLst>
                                            <p:cond delay="0"/>
                                          </p:stCondLst>
                                        </p:cTn>
                                        <p:tgtEl>
                                          <p:spTgt spid="139"/>
                                        </p:tgtEl>
                                        <p:attrNameLst>
                                          <p:attrName>style.visibility</p:attrName>
                                        </p:attrNameLst>
                                      </p:cBhvr>
                                      <p:to>
                                        <p:strVal val="visible"/>
                                      </p:to>
                                    </p:set>
                                    <p:anim calcmode="lin" valueType="num">
                                      <p:cBhvr>
                                        <p:cTn id="98" dur="500" fill="hold"/>
                                        <p:tgtEl>
                                          <p:spTgt spid="139"/>
                                        </p:tgtEl>
                                        <p:attrNameLst>
                                          <p:attrName>ppt_w</p:attrName>
                                        </p:attrNameLst>
                                      </p:cBhvr>
                                      <p:tavLst>
                                        <p:tav tm="0">
                                          <p:val>
                                            <p:fltVal val="0"/>
                                          </p:val>
                                        </p:tav>
                                        <p:tav tm="100000">
                                          <p:val>
                                            <p:strVal val="#ppt_w"/>
                                          </p:val>
                                        </p:tav>
                                      </p:tavLst>
                                    </p:anim>
                                    <p:anim calcmode="lin" valueType="num">
                                      <p:cBhvr>
                                        <p:cTn id="99" dur="500" fill="hold"/>
                                        <p:tgtEl>
                                          <p:spTgt spid="139"/>
                                        </p:tgtEl>
                                        <p:attrNameLst>
                                          <p:attrName>ppt_h</p:attrName>
                                        </p:attrNameLst>
                                      </p:cBhvr>
                                      <p:tavLst>
                                        <p:tav tm="0">
                                          <p:val>
                                            <p:strVal val="#ppt_h"/>
                                          </p:val>
                                        </p:tav>
                                        <p:tav tm="100000">
                                          <p:val>
                                            <p:strVal val="#ppt_h"/>
                                          </p:val>
                                        </p:tav>
                                      </p:tavLst>
                                    </p:anim>
                                  </p:childTnLst>
                                </p:cTn>
                              </p:par>
                            </p:childTnLst>
                          </p:cTn>
                        </p:par>
                        <p:par>
                          <p:cTn id="100" fill="hold">
                            <p:stCondLst>
                              <p:cond delay="9950"/>
                            </p:stCondLst>
                            <p:childTnLst>
                              <p:par>
                                <p:cTn id="101" presetID="22" presetClass="entr" presetSubtype="8" fill="hold" grpId="0" nodeType="afterEffect">
                                  <p:stCondLst>
                                    <p:cond delay="0"/>
                                  </p:stCondLst>
                                  <p:childTnLst>
                                    <p:set>
                                      <p:cBhvr>
                                        <p:cTn id="102" dur="1" fill="hold">
                                          <p:stCondLst>
                                            <p:cond delay="0"/>
                                          </p:stCondLst>
                                        </p:cTn>
                                        <p:tgtEl>
                                          <p:spTgt spid="87"/>
                                        </p:tgtEl>
                                        <p:attrNameLst>
                                          <p:attrName>style.visibility</p:attrName>
                                        </p:attrNameLst>
                                      </p:cBhvr>
                                      <p:to>
                                        <p:strVal val="visible"/>
                                      </p:to>
                                    </p:set>
                                    <p:animEffect transition="in" filter="wipe(left)">
                                      <p:cBhvr>
                                        <p:cTn id="103" dur="500"/>
                                        <p:tgtEl>
                                          <p:spTgt spid="87"/>
                                        </p:tgtEl>
                                      </p:cBhvr>
                                    </p:animEffect>
                                  </p:childTnLst>
                                </p:cTn>
                              </p:par>
                            </p:childTnLst>
                          </p:cTn>
                        </p:par>
                        <p:par>
                          <p:cTn id="104" fill="hold">
                            <p:stCondLst>
                              <p:cond delay="10450"/>
                            </p:stCondLst>
                            <p:childTnLst>
                              <p:par>
                                <p:cTn id="105" presetID="41" presetClass="entr" presetSubtype="0" fill="hold" grpId="0" nodeType="afterEffect">
                                  <p:stCondLst>
                                    <p:cond delay="0"/>
                                  </p:stCondLst>
                                  <p:iterate type="lt">
                                    <p:tmPct val="10000"/>
                                  </p:iterate>
                                  <p:childTnLst>
                                    <p:set>
                                      <p:cBhvr>
                                        <p:cTn id="106" dur="1" fill="hold">
                                          <p:stCondLst>
                                            <p:cond delay="0"/>
                                          </p:stCondLst>
                                        </p:cTn>
                                        <p:tgtEl>
                                          <p:spTgt spid="131"/>
                                        </p:tgtEl>
                                        <p:attrNameLst>
                                          <p:attrName>style.visibility</p:attrName>
                                        </p:attrNameLst>
                                      </p:cBhvr>
                                      <p:to>
                                        <p:strVal val="visible"/>
                                      </p:to>
                                    </p:set>
                                    <p:anim calcmode="lin" valueType="num">
                                      <p:cBhvr>
                                        <p:cTn id="107" dur="500" fill="hold"/>
                                        <p:tgtEl>
                                          <p:spTgt spid="131"/>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131"/>
                                        </p:tgtEl>
                                        <p:attrNameLst>
                                          <p:attrName>ppt_y</p:attrName>
                                        </p:attrNameLst>
                                      </p:cBhvr>
                                      <p:tavLst>
                                        <p:tav tm="0">
                                          <p:val>
                                            <p:strVal val="#ppt_y"/>
                                          </p:val>
                                        </p:tav>
                                        <p:tav tm="100000">
                                          <p:val>
                                            <p:strVal val="#ppt_y"/>
                                          </p:val>
                                        </p:tav>
                                      </p:tavLst>
                                    </p:anim>
                                    <p:anim calcmode="lin" valueType="num">
                                      <p:cBhvr>
                                        <p:cTn id="109" dur="500" fill="hold"/>
                                        <p:tgtEl>
                                          <p:spTgt spid="131"/>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131"/>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131"/>
                                        </p:tgtEl>
                                      </p:cBhvr>
                                    </p:animEffect>
                                  </p:childTnLst>
                                </p:cTn>
                              </p:par>
                            </p:childTnLst>
                          </p:cTn>
                        </p:par>
                        <p:par>
                          <p:cTn id="112" fill="hold">
                            <p:stCondLst>
                              <p:cond delay="11149"/>
                            </p:stCondLst>
                            <p:childTnLst>
                              <p:par>
                                <p:cTn id="113" presetID="22" presetClass="entr" presetSubtype="1" fill="hold" nodeType="afterEffect">
                                  <p:stCondLst>
                                    <p:cond delay="0"/>
                                  </p:stCondLst>
                                  <p:childTnLst>
                                    <p:set>
                                      <p:cBhvr>
                                        <p:cTn id="114" dur="1" fill="hold">
                                          <p:stCondLst>
                                            <p:cond delay="0"/>
                                          </p:stCondLst>
                                        </p:cTn>
                                        <p:tgtEl>
                                          <p:spTgt spid="110"/>
                                        </p:tgtEl>
                                        <p:attrNameLst>
                                          <p:attrName>style.visibility</p:attrName>
                                        </p:attrNameLst>
                                      </p:cBhvr>
                                      <p:to>
                                        <p:strVal val="visible"/>
                                      </p:to>
                                    </p:set>
                                    <p:animEffect transition="in" filter="wipe(up)">
                                      <p:cBhvr>
                                        <p:cTn id="115" dur="500"/>
                                        <p:tgtEl>
                                          <p:spTgt spid="110"/>
                                        </p:tgtEl>
                                      </p:cBhvr>
                                    </p:animEffect>
                                  </p:childTnLst>
                                </p:cTn>
                              </p:par>
                            </p:childTnLst>
                          </p:cTn>
                        </p:par>
                        <p:par>
                          <p:cTn id="116" fill="hold">
                            <p:stCondLst>
                              <p:cond delay="11649"/>
                            </p:stCondLst>
                            <p:childTnLst>
                              <p:par>
                                <p:cTn id="117" presetID="17" presetClass="entr" presetSubtype="10" fill="hold" grpId="0" nodeType="afterEffect">
                                  <p:stCondLst>
                                    <p:cond delay="0"/>
                                  </p:stCondLst>
                                  <p:childTnLst>
                                    <p:set>
                                      <p:cBhvr>
                                        <p:cTn id="118" dur="1" fill="hold">
                                          <p:stCondLst>
                                            <p:cond delay="0"/>
                                          </p:stCondLst>
                                        </p:cTn>
                                        <p:tgtEl>
                                          <p:spTgt spid="137"/>
                                        </p:tgtEl>
                                        <p:attrNameLst>
                                          <p:attrName>style.visibility</p:attrName>
                                        </p:attrNameLst>
                                      </p:cBhvr>
                                      <p:to>
                                        <p:strVal val="visible"/>
                                      </p:to>
                                    </p:set>
                                    <p:anim calcmode="lin" valueType="num">
                                      <p:cBhvr>
                                        <p:cTn id="119" dur="500" fill="hold"/>
                                        <p:tgtEl>
                                          <p:spTgt spid="137"/>
                                        </p:tgtEl>
                                        <p:attrNameLst>
                                          <p:attrName>ppt_w</p:attrName>
                                        </p:attrNameLst>
                                      </p:cBhvr>
                                      <p:tavLst>
                                        <p:tav tm="0">
                                          <p:val>
                                            <p:fltVal val="0"/>
                                          </p:val>
                                        </p:tav>
                                        <p:tav tm="100000">
                                          <p:val>
                                            <p:strVal val="#ppt_w"/>
                                          </p:val>
                                        </p:tav>
                                      </p:tavLst>
                                    </p:anim>
                                    <p:anim calcmode="lin" valueType="num">
                                      <p:cBhvr>
                                        <p:cTn id="120" dur="500" fill="hold"/>
                                        <p:tgtEl>
                                          <p:spTgt spid="137"/>
                                        </p:tgtEl>
                                        <p:attrNameLst>
                                          <p:attrName>ppt_h</p:attrName>
                                        </p:attrNameLst>
                                      </p:cBhvr>
                                      <p:tavLst>
                                        <p:tav tm="0">
                                          <p:val>
                                            <p:strVal val="#ppt_h"/>
                                          </p:val>
                                        </p:tav>
                                        <p:tav tm="100000">
                                          <p:val>
                                            <p:strVal val="#ppt_h"/>
                                          </p:val>
                                        </p:tav>
                                      </p:tavLst>
                                    </p:anim>
                                  </p:childTnLst>
                                </p:cTn>
                              </p:par>
                            </p:childTnLst>
                          </p:cTn>
                        </p:par>
                        <p:par>
                          <p:cTn id="121" fill="hold">
                            <p:stCondLst>
                              <p:cond delay="12149"/>
                            </p:stCondLst>
                            <p:childTnLst>
                              <p:par>
                                <p:cTn id="122" presetID="22" presetClass="entr" presetSubtype="8" fill="hold" grpId="0" nodeType="afterEffect">
                                  <p:stCondLst>
                                    <p:cond delay="0"/>
                                  </p:stCondLst>
                                  <p:childTnLst>
                                    <p:set>
                                      <p:cBhvr>
                                        <p:cTn id="123" dur="1" fill="hold">
                                          <p:stCondLst>
                                            <p:cond delay="0"/>
                                          </p:stCondLst>
                                        </p:cTn>
                                        <p:tgtEl>
                                          <p:spTgt spid="86"/>
                                        </p:tgtEl>
                                        <p:attrNameLst>
                                          <p:attrName>style.visibility</p:attrName>
                                        </p:attrNameLst>
                                      </p:cBhvr>
                                      <p:to>
                                        <p:strVal val="visible"/>
                                      </p:to>
                                    </p:set>
                                    <p:animEffect transition="in" filter="wipe(left)">
                                      <p:cBhvr>
                                        <p:cTn id="124" dur="500"/>
                                        <p:tgtEl>
                                          <p:spTgt spid="86"/>
                                        </p:tgtEl>
                                      </p:cBhvr>
                                    </p:animEffect>
                                  </p:childTnLst>
                                </p:cTn>
                              </p:par>
                            </p:childTnLst>
                          </p:cTn>
                        </p:par>
                        <p:par>
                          <p:cTn id="125" fill="hold">
                            <p:stCondLst>
                              <p:cond delay="12649"/>
                            </p:stCondLst>
                            <p:childTnLst>
                              <p:par>
                                <p:cTn id="126" presetID="41" presetClass="entr" presetSubtype="0" fill="hold" grpId="0" nodeType="afterEffect">
                                  <p:stCondLst>
                                    <p:cond delay="0"/>
                                  </p:stCondLst>
                                  <p:iterate type="lt">
                                    <p:tmPct val="10000"/>
                                  </p:iterate>
                                  <p:childTnLst>
                                    <p:set>
                                      <p:cBhvr>
                                        <p:cTn id="127" dur="1" fill="hold">
                                          <p:stCondLst>
                                            <p:cond delay="0"/>
                                          </p:stCondLst>
                                        </p:cTn>
                                        <p:tgtEl>
                                          <p:spTgt spid="132"/>
                                        </p:tgtEl>
                                        <p:attrNameLst>
                                          <p:attrName>style.visibility</p:attrName>
                                        </p:attrNameLst>
                                      </p:cBhvr>
                                      <p:to>
                                        <p:strVal val="visible"/>
                                      </p:to>
                                    </p:set>
                                    <p:anim calcmode="lin" valueType="num">
                                      <p:cBhvr>
                                        <p:cTn id="128" dur="50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29" dur="500" fill="hold"/>
                                        <p:tgtEl>
                                          <p:spTgt spid="132"/>
                                        </p:tgtEl>
                                        <p:attrNameLst>
                                          <p:attrName>ppt_y</p:attrName>
                                        </p:attrNameLst>
                                      </p:cBhvr>
                                      <p:tavLst>
                                        <p:tav tm="0">
                                          <p:val>
                                            <p:strVal val="#ppt_y"/>
                                          </p:val>
                                        </p:tav>
                                        <p:tav tm="100000">
                                          <p:val>
                                            <p:strVal val="#ppt_y"/>
                                          </p:val>
                                        </p:tav>
                                      </p:tavLst>
                                    </p:anim>
                                    <p:anim calcmode="lin" valueType="num">
                                      <p:cBhvr>
                                        <p:cTn id="130" dur="50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31" dur="50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500" tmFilter="0,0; .5, 1; 1, 1"/>
                                        <p:tgtEl>
                                          <p:spTgt spid="132"/>
                                        </p:tgtEl>
                                      </p:cBhvr>
                                    </p:animEffect>
                                  </p:childTnLst>
                                </p:cTn>
                              </p:par>
                            </p:childTnLst>
                          </p:cTn>
                        </p:par>
                        <p:par>
                          <p:cTn id="133" fill="hold">
                            <p:stCondLst>
                              <p:cond delay="13299"/>
                            </p:stCondLst>
                            <p:childTnLst>
                              <p:par>
                                <p:cTn id="134" presetID="22" presetClass="entr" presetSubtype="4" fill="hold" nodeType="afterEffect">
                                  <p:stCondLst>
                                    <p:cond delay="0"/>
                                  </p:stCondLst>
                                  <p:childTnLst>
                                    <p:set>
                                      <p:cBhvr>
                                        <p:cTn id="135" dur="1" fill="hold">
                                          <p:stCondLst>
                                            <p:cond delay="0"/>
                                          </p:stCondLst>
                                        </p:cTn>
                                        <p:tgtEl>
                                          <p:spTgt spid="122"/>
                                        </p:tgtEl>
                                        <p:attrNameLst>
                                          <p:attrName>style.visibility</p:attrName>
                                        </p:attrNameLst>
                                      </p:cBhvr>
                                      <p:to>
                                        <p:strVal val="visible"/>
                                      </p:to>
                                    </p:set>
                                    <p:animEffect transition="in" filter="wipe(down)">
                                      <p:cBhvr>
                                        <p:cTn id="136" dur="500"/>
                                        <p:tgtEl>
                                          <p:spTgt spid="122"/>
                                        </p:tgtEl>
                                      </p:cBhvr>
                                    </p:animEffect>
                                  </p:childTnLst>
                                </p:cTn>
                              </p:par>
                            </p:childTnLst>
                          </p:cTn>
                        </p:par>
                        <p:par>
                          <p:cTn id="137" fill="hold">
                            <p:stCondLst>
                              <p:cond delay="13799"/>
                            </p:stCondLst>
                            <p:childTnLst>
                              <p:par>
                                <p:cTn id="138" presetID="17" presetClass="entr" presetSubtype="10" fill="hold" grpId="0" nodeType="afterEffect">
                                  <p:stCondLst>
                                    <p:cond delay="0"/>
                                  </p:stCondLst>
                                  <p:childTnLst>
                                    <p:set>
                                      <p:cBhvr>
                                        <p:cTn id="139" dur="1" fill="hold">
                                          <p:stCondLst>
                                            <p:cond delay="0"/>
                                          </p:stCondLst>
                                        </p:cTn>
                                        <p:tgtEl>
                                          <p:spTgt spid="140"/>
                                        </p:tgtEl>
                                        <p:attrNameLst>
                                          <p:attrName>style.visibility</p:attrName>
                                        </p:attrNameLst>
                                      </p:cBhvr>
                                      <p:to>
                                        <p:strVal val="visible"/>
                                      </p:to>
                                    </p:set>
                                    <p:anim calcmode="lin" valueType="num">
                                      <p:cBhvr>
                                        <p:cTn id="140" dur="500" fill="hold"/>
                                        <p:tgtEl>
                                          <p:spTgt spid="140"/>
                                        </p:tgtEl>
                                        <p:attrNameLst>
                                          <p:attrName>ppt_w</p:attrName>
                                        </p:attrNameLst>
                                      </p:cBhvr>
                                      <p:tavLst>
                                        <p:tav tm="0">
                                          <p:val>
                                            <p:fltVal val="0"/>
                                          </p:val>
                                        </p:tav>
                                        <p:tav tm="100000">
                                          <p:val>
                                            <p:strVal val="#ppt_w"/>
                                          </p:val>
                                        </p:tav>
                                      </p:tavLst>
                                    </p:anim>
                                    <p:anim calcmode="lin" valueType="num">
                                      <p:cBhvr>
                                        <p:cTn id="141" dur="500" fill="hold"/>
                                        <p:tgtEl>
                                          <p:spTgt spid="140"/>
                                        </p:tgtEl>
                                        <p:attrNameLst>
                                          <p:attrName>ppt_h</p:attrName>
                                        </p:attrNameLst>
                                      </p:cBhvr>
                                      <p:tavLst>
                                        <p:tav tm="0">
                                          <p:val>
                                            <p:strVal val="#ppt_h"/>
                                          </p:val>
                                        </p:tav>
                                        <p:tav tm="100000">
                                          <p:val>
                                            <p:strVal val="#ppt_h"/>
                                          </p:val>
                                        </p:tav>
                                      </p:tavLst>
                                    </p:anim>
                                  </p:childTnLst>
                                </p:cTn>
                              </p:par>
                            </p:childTnLst>
                          </p:cTn>
                        </p:par>
                        <p:par>
                          <p:cTn id="142" fill="hold">
                            <p:stCondLst>
                              <p:cond delay="14299"/>
                            </p:stCondLst>
                            <p:childTnLst>
                              <p:par>
                                <p:cTn id="143" presetID="22" presetClass="entr" presetSubtype="8" fill="hold" grpId="0" nodeType="afterEffect">
                                  <p:stCondLst>
                                    <p:cond delay="0"/>
                                  </p:stCondLst>
                                  <p:childTnLst>
                                    <p:set>
                                      <p:cBhvr>
                                        <p:cTn id="144" dur="1" fill="hold">
                                          <p:stCondLst>
                                            <p:cond delay="0"/>
                                          </p:stCondLst>
                                        </p:cTn>
                                        <p:tgtEl>
                                          <p:spTgt spid="85"/>
                                        </p:tgtEl>
                                        <p:attrNameLst>
                                          <p:attrName>style.visibility</p:attrName>
                                        </p:attrNameLst>
                                      </p:cBhvr>
                                      <p:to>
                                        <p:strVal val="visible"/>
                                      </p:to>
                                    </p:set>
                                    <p:animEffect transition="in" filter="wipe(left)">
                                      <p:cBhvr>
                                        <p:cTn id="145" dur="500"/>
                                        <p:tgtEl>
                                          <p:spTgt spid="85"/>
                                        </p:tgtEl>
                                      </p:cBhvr>
                                    </p:animEffect>
                                  </p:childTnLst>
                                </p:cTn>
                              </p:par>
                            </p:childTnLst>
                          </p:cTn>
                        </p:par>
                        <p:par>
                          <p:cTn id="146" fill="hold">
                            <p:stCondLst>
                              <p:cond delay="14799"/>
                            </p:stCondLst>
                            <p:childTnLst>
                              <p:par>
                                <p:cTn id="147" presetID="41" presetClass="entr" presetSubtype="0" fill="hold" grpId="0" nodeType="afterEffect">
                                  <p:stCondLst>
                                    <p:cond delay="0"/>
                                  </p:stCondLst>
                                  <p:iterate type="lt">
                                    <p:tmPct val="10000"/>
                                  </p:iterate>
                                  <p:childTnLst>
                                    <p:set>
                                      <p:cBhvr>
                                        <p:cTn id="148" dur="1" fill="hold">
                                          <p:stCondLst>
                                            <p:cond delay="0"/>
                                          </p:stCondLst>
                                        </p:cTn>
                                        <p:tgtEl>
                                          <p:spTgt spid="133"/>
                                        </p:tgtEl>
                                        <p:attrNameLst>
                                          <p:attrName>style.visibility</p:attrName>
                                        </p:attrNameLst>
                                      </p:cBhvr>
                                      <p:to>
                                        <p:strVal val="visible"/>
                                      </p:to>
                                    </p:set>
                                    <p:anim calcmode="lin" valueType="num">
                                      <p:cBhvr>
                                        <p:cTn id="149" dur="500" fill="hold"/>
                                        <p:tgtEl>
                                          <p:spTgt spid="133"/>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133"/>
                                        </p:tgtEl>
                                        <p:attrNameLst>
                                          <p:attrName>ppt_y</p:attrName>
                                        </p:attrNameLst>
                                      </p:cBhvr>
                                      <p:tavLst>
                                        <p:tav tm="0">
                                          <p:val>
                                            <p:strVal val="#ppt_y"/>
                                          </p:val>
                                        </p:tav>
                                        <p:tav tm="100000">
                                          <p:val>
                                            <p:strVal val="#ppt_y"/>
                                          </p:val>
                                        </p:tav>
                                      </p:tavLst>
                                    </p:anim>
                                    <p:anim calcmode="lin" valueType="num">
                                      <p:cBhvr>
                                        <p:cTn id="151" dur="500" fill="hold"/>
                                        <p:tgtEl>
                                          <p:spTgt spid="133"/>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133"/>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tmFilter="0,0; .5, 1; 1, 1"/>
                                        <p:tgtEl>
                                          <p:spTgt spid="133"/>
                                        </p:tgtEl>
                                      </p:cBhvr>
                                    </p:animEffect>
                                  </p:childTnLst>
                                </p:cTn>
                              </p:par>
                            </p:childTnLst>
                          </p:cTn>
                        </p:par>
                        <p:par>
                          <p:cTn id="154" fill="hold">
                            <p:stCondLst>
                              <p:cond delay="15499"/>
                            </p:stCondLst>
                            <p:childTnLst>
                              <p:par>
                                <p:cTn id="155" presetID="22" presetClass="entr" presetSubtype="1" fill="hold" nodeType="afterEffect">
                                  <p:stCondLst>
                                    <p:cond delay="0"/>
                                  </p:stCondLst>
                                  <p:childTnLst>
                                    <p:set>
                                      <p:cBhvr>
                                        <p:cTn id="156" dur="1" fill="hold">
                                          <p:stCondLst>
                                            <p:cond delay="0"/>
                                          </p:stCondLst>
                                        </p:cTn>
                                        <p:tgtEl>
                                          <p:spTgt spid="113"/>
                                        </p:tgtEl>
                                        <p:attrNameLst>
                                          <p:attrName>style.visibility</p:attrName>
                                        </p:attrNameLst>
                                      </p:cBhvr>
                                      <p:to>
                                        <p:strVal val="visible"/>
                                      </p:to>
                                    </p:set>
                                    <p:animEffect transition="in" filter="wipe(up)">
                                      <p:cBhvr>
                                        <p:cTn id="157" dur="500"/>
                                        <p:tgtEl>
                                          <p:spTgt spid="113"/>
                                        </p:tgtEl>
                                      </p:cBhvr>
                                    </p:animEffect>
                                  </p:childTnLst>
                                </p:cTn>
                              </p:par>
                            </p:childTnLst>
                          </p:cTn>
                        </p:par>
                        <p:par>
                          <p:cTn id="158" fill="hold">
                            <p:stCondLst>
                              <p:cond delay="15999"/>
                            </p:stCondLst>
                            <p:childTnLst>
                              <p:par>
                                <p:cTn id="159" presetID="17" presetClass="entr" presetSubtype="10" fill="hold" grpId="0" nodeType="afterEffect">
                                  <p:stCondLst>
                                    <p:cond delay="0"/>
                                  </p:stCondLst>
                                  <p:childTnLst>
                                    <p:set>
                                      <p:cBhvr>
                                        <p:cTn id="160" dur="1" fill="hold">
                                          <p:stCondLst>
                                            <p:cond delay="0"/>
                                          </p:stCondLst>
                                        </p:cTn>
                                        <p:tgtEl>
                                          <p:spTgt spid="138"/>
                                        </p:tgtEl>
                                        <p:attrNameLst>
                                          <p:attrName>style.visibility</p:attrName>
                                        </p:attrNameLst>
                                      </p:cBhvr>
                                      <p:to>
                                        <p:strVal val="visible"/>
                                      </p:to>
                                    </p:set>
                                    <p:anim calcmode="lin" valueType="num">
                                      <p:cBhvr>
                                        <p:cTn id="161" dur="500" fill="hold"/>
                                        <p:tgtEl>
                                          <p:spTgt spid="138"/>
                                        </p:tgtEl>
                                        <p:attrNameLst>
                                          <p:attrName>ppt_w</p:attrName>
                                        </p:attrNameLst>
                                      </p:cBhvr>
                                      <p:tavLst>
                                        <p:tav tm="0">
                                          <p:val>
                                            <p:fltVal val="0"/>
                                          </p:val>
                                        </p:tav>
                                        <p:tav tm="100000">
                                          <p:val>
                                            <p:strVal val="#ppt_w"/>
                                          </p:val>
                                        </p:tav>
                                      </p:tavLst>
                                    </p:anim>
                                    <p:anim calcmode="lin" valueType="num">
                                      <p:cBhvr>
                                        <p:cTn id="162" dur="500" fill="hold"/>
                                        <p:tgtEl>
                                          <p:spTgt spid="138"/>
                                        </p:tgtEl>
                                        <p:attrNameLst>
                                          <p:attrName>ppt_h</p:attrName>
                                        </p:attrNameLst>
                                      </p:cBhvr>
                                      <p:tavLst>
                                        <p:tav tm="0">
                                          <p:val>
                                            <p:strVal val="#ppt_h"/>
                                          </p:val>
                                        </p:tav>
                                        <p:tav tm="100000">
                                          <p:val>
                                            <p:strVal val="#ppt_h"/>
                                          </p:val>
                                        </p:tav>
                                      </p:tavLst>
                                    </p:anim>
                                  </p:childTnLst>
                                </p:cTn>
                              </p:par>
                            </p:childTnLst>
                          </p:cTn>
                        </p:par>
                        <p:par>
                          <p:cTn id="163" fill="hold">
                            <p:stCondLst>
                              <p:cond delay="16499"/>
                            </p:stCondLst>
                            <p:childTnLst>
                              <p:par>
                                <p:cTn id="164" presetID="22" presetClass="entr" presetSubtype="8" fill="hold" grpId="0" nodeType="afterEffect">
                                  <p:stCondLst>
                                    <p:cond delay="0"/>
                                  </p:stCondLst>
                                  <p:childTnLst>
                                    <p:set>
                                      <p:cBhvr>
                                        <p:cTn id="165" dur="1" fill="hold">
                                          <p:stCondLst>
                                            <p:cond delay="0"/>
                                          </p:stCondLst>
                                        </p:cTn>
                                        <p:tgtEl>
                                          <p:spTgt spid="84"/>
                                        </p:tgtEl>
                                        <p:attrNameLst>
                                          <p:attrName>style.visibility</p:attrName>
                                        </p:attrNameLst>
                                      </p:cBhvr>
                                      <p:to>
                                        <p:strVal val="visible"/>
                                      </p:to>
                                    </p:set>
                                    <p:animEffect transition="in" filter="wipe(left)">
                                      <p:cBhvr>
                                        <p:cTn id="166" dur="500"/>
                                        <p:tgtEl>
                                          <p:spTgt spid="84"/>
                                        </p:tgtEl>
                                      </p:cBhvr>
                                    </p:animEffect>
                                  </p:childTnLst>
                                </p:cTn>
                              </p:par>
                            </p:childTnLst>
                          </p:cTn>
                        </p:par>
                        <p:par>
                          <p:cTn id="167" fill="hold">
                            <p:stCondLst>
                              <p:cond delay="16999"/>
                            </p:stCondLst>
                            <p:childTnLst>
                              <p:par>
                                <p:cTn id="168" presetID="41" presetClass="entr" presetSubtype="0" fill="hold" grpId="0" nodeType="afterEffect">
                                  <p:stCondLst>
                                    <p:cond delay="0"/>
                                  </p:stCondLst>
                                  <p:iterate type="lt">
                                    <p:tmPct val="10000"/>
                                  </p:iterate>
                                  <p:childTnLst>
                                    <p:set>
                                      <p:cBhvr>
                                        <p:cTn id="169" dur="1" fill="hold">
                                          <p:stCondLst>
                                            <p:cond delay="0"/>
                                          </p:stCondLst>
                                        </p:cTn>
                                        <p:tgtEl>
                                          <p:spTgt spid="134"/>
                                        </p:tgtEl>
                                        <p:attrNameLst>
                                          <p:attrName>style.visibility</p:attrName>
                                        </p:attrNameLst>
                                      </p:cBhvr>
                                      <p:to>
                                        <p:strVal val="visible"/>
                                      </p:to>
                                    </p:set>
                                    <p:anim calcmode="lin" valueType="num">
                                      <p:cBhvr>
                                        <p:cTn id="170" dur="500" fill="hold"/>
                                        <p:tgtEl>
                                          <p:spTgt spid="134"/>
                                        </p:tgtEl>
                                        <p:attrNameLst>
                                          <p:attrName>ppt_x</p:attrName>
                                        </p:attrNameLst>
                                      </p:cBhvr>
                                      <p:tavLst>
                                        <p:tav tm="0">
                                          <p:val>
                                            <p:strVal val="#ppt_x"/>
                                          </p:val>
                                        </p:tav>
                                        <p:tav tm="50000">
                                          <p:val>
                                            <p:strVal val="#ppt_x+.1"/>
                                          </p:val>
                                        </p:tav>
                                        <p:tav tm="100000">
                                          <p:val>
                                            <p:strVal val="#ppt_x"/>
                                          </p:val>
                                        </p:tav>
                                      </p:tavLst>
                                    </p:anim>
                                    <p:anim calcmode="lin" valueType="num">
                                      <p:cBhvr>
                                        <p:cTn id="171" dur="500" fill="hold"/>
                                        <p:tgtEl>
                                          <p:spTgt spid="134"/>
                                        </p:tgtEl>
                                        <p:attrNameLst>
                                          <p:attrName>ppt_y</p:attrName>
                                        </p:attrNameLst>
                                      </p:cBhvr>
                                      <p:tavLst>
                                        <p:tav tm="0">
                                          <p:val>
                                            <p:strVal val="#ppt_y"/>
                                          </p:val>
                                        </p:tav>
                                        <p:tav tm="100000">
                                          <p:val>
                                            <p:strVal val="#ppt_y"/>
                                          </p:val>
                                        </p:tav>
                                      </p:tavLst>
                                    </p:anim>
                                    <p:anim calcmode="lin" valueType="num">
                                      <p:cBhvr>
                                        <p:cTn id="172" dur="500" fill="hold"/>
                                        <p:tgtEl>
                                          <p:spTgt spid="134"/>
                                        </p:tgtEl>
                                        <p:attrNameLst>
                                          <p:attrName>ppt_h</p:attrName>
                                        </p:attrNameLst>
                                      </p:cBhvr>
                                      <p:tavLst>
                                        <p:tav tm="0">
                                          <p:val>
                                            <p:strVal val="#ppt_h/10"/>
                                          </p:val>
                                        </p:tav>
                                        <p:tav tm="50000">
                                          <p:val>
                                            <p:strVal val="#ppt_h+.01"/>
                                          </p:val>
                                        </p:tav>
                                        <p:tav tm="100000">
                                          <p:val>
                                            <p:strVal val="#ppt_h"/>
                                          </p:val>
                                        </p:tav>
                                      </p:tavLst>
                                    </p:anim>
                                    <p:anim calcmode="lin" valueType="num">
                                      <p:cBhvr>
                                        <p:cTn id="173" dur="500" fill="hold"/>
                                        <p:tgtEl>
                                          <p:spTgt spid="134"/>
                                        </p:tgtEl>
                                        <p:attrNameLst>
                                          <p:attrName>ppt_w</p:attrName>
                                        </p:attrNameLst>
                                      </p:cBhvr>
                                      <p:tavLst>
                                        <p:tav tm="0">
                                          <p:val>
                                            <p:strVal val="#ppt_w/10"/>
                                          </p:val>
                                        </p:tav>
                                        <p:tav tm="50000">
                                          <p:val>
                                            <p:strVal val="#ppt_w+.01"/>
                                          </p:val>
                                        </p:tav>
                                        <p:tav tm="100000">
                                          <p:val>
                                            <p:strVal val="#ppt_w"/>
                                          </p:val>
                                        </p:tav>
                                      </p:tavLst>
                                    </p:anim>
                                    <p:animEffect transition="in" filter="fade">
                                      <p:cBhvr>
                                        <p:cTn id="174" dur="500" tmFilter="0,0; .5, 1; 1, 1"/>
                                        <p:tgtEl>
                                          <p:spTgt spid="134"/>
                                        </p:tgtEl>
                                      </p:cBhvr>
                                    </p:animEffect>
                                  </p:childTnLst>
                                </p:cTn>
                              </p:par>
                            </p:childTnLst>
                          </p:cTn>
                        </p:par>
                        <p:par>
                          <p:cTn id="175" fill="hold">
                            <p:stCondLst>
                              <p:cond delay="17649"/>
                            </p:stCondLst>
                            <p:childTnLst>
                              <p:par>
                                <p:cTn id="176" presetID="22" presetClass="entr" presetSubtype="4" fill="hold" nodeType="after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wipe(down)">
                                      <p:cBhvr>
                                        <p:cTn id="178" dur="500"/>
                                        <p:tgtEl>
                                          <p:spTgt spid="125"/>
                                        </p:tgtEl>
                                      </p:cBhvr>
                                    </p:animEffect>
                                  </p:childTnLst>
                                </p:cTn>
                              </p:par>
                            </p:childTnLst>
                          </p:cTn>
                        </p:par>
                        <p:par>
                          <p:cTn id="179" fill="hold">
                            <p:stCondLst>
                              <p:cond delay="18149"/>
                            </p:stCondLst>
                            <p:childTnLst>
                              <p:par>
                                <p:cTn id="180" presetID="17" presetClass="entr" presetSubtype="10" fill="hold" grpId="0" nodeType="afterEffect">
                                  <p:stCondLst>
                                    <p:cond delay="0"/>
                                  </p:stCondLst>
                                  <p:childTnLst>
                                    <p:set>
                                      <p:cBhvr>
                                        <p:cTn id="181" dur="1" fill="hold">
                                          <p:stCondLst>
                                            <p:cond delay="0"/>
                                          </p:stCondLst>
                                        </p:cTn>
                                        <p:tgtEl>
                                          <p:spTgt spid="141"/>
                                        </p:tgtEl>
                                        <p:attrNameLst>
                                          <p:attrName>style.visibility</p:attrName>
                                        </p:attrNameLst>
                                      </p:cBhvr>
                                      <p:to>
                                        <p:strVal val="visible"/>
                                      </p:to>
                                    </p:set>
                                    <p:anim calcmode="lin" valueType="num">
                                      <p:cBhvr>
                                        <p:cTn id="182" dur="500" fill="hold"/>
                                        <p:tgtEl>
                                          <p:spTgt spid="141"/>
                                        </p:tgtEl>
                                        <p:attrNameLst>
                                          <p:attrName>ppt_w</p:attrName>
                                        </p:attrNameLst>
                                      </p:cBhvr>
                                      <p:tavLst>
                                        <p:tav tm="0">
                                          <p:val>
                                            <p:fltVal val="0"/>
                                          </p:val>
                                        </p:tav>
                                        <p:tav tm="100000">
                                          <p:val>
                                            <p:strVal val="#ppt_w"/>
                                          </p:val>
                                        </p:tav>
                                      </p:tavLst>
                                    </p:anim>
                                    <p:anim calcmode="lin" valueType="num">
                                      <p:cBhvr>
                                        <p:cTn id="183" dur="500" fill="hold"/>
                                        <p:tgtEl>
                                          <p:spTgt spid="1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animBg="1"/>
      <p:bldP spid="89" grpId="0" animBg="1"/>
      <p:bldP spid="90" grpId="0" animBg="1"/>
      <p:bldP spid="91" grpId="0" animBg="1"/>
      <p:bldP spid="6" grpId="0"/>
      <p:bldP spid="8"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P spid="53" grpId="0"/>
      <p:bldP spid="5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7170692"/>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792955" y="19049"/>
            <a:ext cx="8379995" cy="3788603"/>
          </a:xfrm>
          <a:prstGeom prst="rect">
            <a:avLst/>
          </a:prstGeom>
        </p:spPr>
      </p:pic>
      <p:sp>
        <p:nvSpPr>
          <p:cNvPr id="5" name="文本框 4"/>
          <p:cNvSpPr txBox="1"/>
          <p:nvPr/>
        </p:nvSpPr>
        <p:spPr>
          <a:xfrm>
            <a:off x="3146982" y="1250030"/>
            <a:ext cx="1653017" cy="1819537"/>
          </a:xfrm>
          <a:prstGeom prst="rect">
            <a:avLst/>
          </a:prstGeom>
          <a:noFill/>
        </p:spPr>
        <p:txBody>
          <a:bodyPr wrap="none" rtlCol="0">
            <a:spAutoFit/>
          </a:bodyPr>
          <a:lstStyle/>
          <a:p>
            <a:pPr>
              <a:lnSpc>
                <a:spcPct val="120000"/>
              </a:lnSpc>
            </a:pPr>
            <a:r>
              <a:rPr lang="en-US" altLang="zh-CN" sz="10300" b="1" dirty="0">
                <a:solidFill>
                  <a:schemeClr val="accent6">
                    <a:lumMod val="75000"/>
                  </a:schemeClr>
                </a:solidFill>
                <a:cs typeface="+mn-ea"/>
                <a:sym typeface="+mn-lt"/>
              </a:rPr>
              <a:t>01</a:t>
            </a:r>
            <a:endParaRPr lang="zh-CN" altLang="en-US" sz="10300" b="1" dirty="0">
              <a:solidFill>
                <a:schemeClr val="accent6">
                  <a:lumMod val="75000"/>
                </a:schemeClr>
              </a:solidFill>
              <a:cs typeface="+mn-ea"/>
              <a:sym typeface="+mn-lt"/>
            </a:endParaRPr>
          </a:p>
        </p:txBody>
      </p:sp>
      <p:sp>
        <p:nvSpPr>
          <p:cNvPr id="2" name="标题 1"/>
          <p:cNvSpPr>
            <a:spLocks noGrp="1"/>
          </p:cNvSpPr>
          <p:nvPr>
            <p:ph type="title"/>
          </p:nvPr>
        </p:nvSpPr>
        <p:spPr>
          <a:xfrm>
            <a:off x="4358093" y="2687638"/>
            <a:ext cx="5248275" cy="906462"/>
          </a:xfrm>
          <a:solidFill>
            <a:schemeClr val="accent6">
              <a:lumMod val="75000"/>
            </a:schemeClr>
          </a:solidFill>
        </p:spPr>
        <p:txBody>
          <a:bodyPr anchor="ctr">
            <a:normAutofit fontScale="90000"/>
          </a:bodyPr>
          <a:lstStyle/>
          <a:p>
            <a:pPr algn="ctr">
              <a:lnSpc>
                <a:spcPct val="120000"/>
              </a:lnSpc>
            </a:pPr>
            <a:r>
              <a:rPr lang="zh-CN" altLang="en-US" sz="3600" dirty="0">
                <a:solidFill>
                  <a:schemeClr val="bg1"/>
                </a:solidFill>
                <a:latin typeface="+mn-lt"/>
                <a:ea typeface="+mn-ea"/>
                <a:cs typeface="+mn-ea"/>
                <a:sym typeface="+mn-lt"/>
              </a:rPr>
              <a:t>运动损伤产生的原因及预防</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6631" y="-64009"/>
            <a:ext cx="4989586" cy="345339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7611" y="3982187"/>
            <a:ext cx="6901543" cy="255726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90"/>
                                          </p:val>
                                        </p:tav>
                                        <p:tav tm="100000">
                                          <p:val>
                                            <p:fltVal val="0"/>
                                          </p:val>
                                        </p:tav>
                                      </p:tavLst>
                                    </p:anim>
                                    <p:animEffect transition="in" filter="fade">
                                      <p:cBhvr>
                                        <p:cTn id="26" dur="500"/>
                                        <p:tgtEl>
                                          <p:spTgt spid="5"/>
                                        </p:tgtEl>
                                      </p:cBhvr>
                                    </p:animEffect>
                                  </p:childTnLst>
                                </p:cTn>
                              </p:par>
                            </p:childTnLst>
                          </p:cTn>
                        </p:par>
                        <p:par>
                          <p:cTn id="27" fill="hold">
                            <p:stCondLst>
                              <p:cond delay="2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
                                        </p:tgtEl>
                                        <p:attrNameLst>
                                          <p:attrName>ppt_y</p:attrName>
                                        </p:attrNameLst>
                                      </p:cBhvr>
                                      <p:tavLst>
                                        <p:tav tm="0">
                                          <p:val>
                                            <p:strVal val="#ppt_y"/>
                                          </p:val>
                                        </p:tav>
                                        <p:tav tm="100000">
                                          <p:val>
                                            <p:strVal val="#ppt_y"/>
                                          </p:val>
                                        </p:tav>
                                      </p:tavLst>
                                    </p:anim>
                                    <p:anim calcmode="lin" valueType="num">
                                      <p:cBhvr>
                                        <p:cTn id="3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6737621" y="2856240"/>
            <a:ext cx="1116000" cy="2199650"/>
            <a:chOff x="6785747" y="2455190"/>
            <a:chExt cx="1116000" cy="2199650"/>
          </a:xfrm>
        </p:grpSpPr>
        <p:sp>
          <p:nvSpPr>
            <p:cNvPr id="55" name="Freeform 39"/>
            <p:cNvSpPr/>
            <p:nvPr>
              <p:custDataLst>
                <p:tags r:id="rId19"/>
              </p:custDataLst>
            </p:nvPr>
          </p:nvSpPr>
          <p:spPr bwMode="auto">
            <a:xfrm flipH="1">
              <a:off x="6785747" y="2455190"/>
              <a:ext cx="1116000" cy="1316038"/>
            </a:xfrm>
            <a:custGeom>
              <a:avLst/>
              <a:gdLst>
                <a:gd name="T0" fmla="*/ 0 w 518"/>
                <a:gd name="T1" fmla="*/ 0 h 351"/>
                <a:gd name="T2" fmla="*/ 518 w 518"/>
                <a:gd name="T3" fmla="*/ 340 h 351"/>
              </a:gdLst>
              <a:ahLst/>
              <a:cxnLst>
                <a:cxn ang="0">
                  <a:pos x="T0" y="T1"/>
                </a:cxn>
                <a:cxn ang="0">
                  <a:pos x="T2" y="T3"/>
                </a:cxn>
              </a:cxnLst>
              <a:rect l="0" t="0" r="r" b="b"/>
              <a:pathLst>
                <a:path w="518" h="351">
                  <a:moveTo>
                    <a:pt x="0" y="0"/>
                  </a:moveTo>
                  <a:cubicBezTo>
                    <a:pt x="411" y="0"/>
                    <a:pt x="260" y="351"/>
                    <a:pt x="518" y="340"/>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56" name="Freeform 37"/>
            <p:cNvSpPr/>
            <p:nvPr>
              <p:custDataLst>
                <p:tags r:id="rId20"/>
              </p:custDataLst>
            </p:nvPr>
          </p:nvSpPr>
          <p:spPr bwMode="auto">
            <a:xfrm flipH="1">
              <a:off x="6785747" y="3025412"/>
              <a:ext cx="1116000" cy="731529"/>
            </a:xfrm>
            <a:custGeom>
              <a:avLst/>
              <a:gdLst>
                <a:gd name="T0" fmla="*/ 0 w 518"/>
                <a:gd name="T1" fmla="*/ 0 h 218"/>
                <a:gd name="T2" fmla="*/ 518 w 518"/>
                <a:gd name="T3" fmla="*/ 211 h 218"/>
              </a:gdLst>
              <a:ahLst/>
              <a:cxnLst>
                <a:cxn ang="0">
                  <a:pos x="T0" y="T1"/>
                </a:cxn>
                <a:cxn ang="0">
                  <a:pos x="T2" y="T3"/>
                </a:cxn>
              </a:cxnLst>
              <a:rect l="0" t="0" r="r" b="b"/>
              <a:pathLst>
                <a:path w="518" h="218">
                  <a:moveTo>
                    <a:pt x="0" y="0"/>
                  </a:moveTo>
                  <a:cubicBezTo>
                    <a:pt x="411" y="0"/>
                    <a:pt x="260" y="218"/>
                    <a:pt x="518" y="211"/>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57" name="Freeform 38"/>
            <p:cNvSpPr/>
            <p:nvPr>
              <p:custDataLst>
                <p:tags r:id="rId21"/>
              </p:custDataLst>
            </p:nvPr>
          </p:nvSpPr>
          <p:spPr bwMode="auto">
            <a:xfrm flipH="1">
              <a:off x="6785747" y="3490932"/>
              <a:ext cx="1116000" cy="253309"/>
            </a:xfrm>
            <a:custGeom>
              <a:avLst/>
              <a:gdLst>
                <a:gd name="T0" fmla="*/ 0 w 518"/>
                <a:gd name="T1" fmla="*/ 0 h 95"/>
                <a:gd name="T2" fmla="*/ 518 w 518"/>
                <a:gd name="T3" fmla="*/ 92 h 95"/>
              </a:gdLst>
              <a:ahLst/>
              <a:cxnLst>
                <a:cxn ang="0">
                  <a:pos x="T0" y="T1"/>
                </a:cxn>
                <a:cxn ang="0">
                  <a:pos x="T2" y="T3"/>
                </a:cxn>
              </a:cxnLst>
              <a:rect l="0" t="0" r="r" b="b"/>
              <a:pathLst>
                <a:path w="518" h="95">
                  <a:moveTo>
                    <a:pt x="0" y="0"/>
                  </a:moveTo>
                  <a:cubicBezTo>
                    <a:pt x="411" y="0"/>
                    <a:pt x="260" y="95"/>
                    <a:pt x="518" y="92"/>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72500" lnSpcReduction="20000"/>
            </a:bodyPr>
            <a:lstStyle/>
            <a:p>
              <a:endParaRPr lang="zh-CN" altLang="en-US">
                <a:cs typeface="+mn-ea"/>
                <a:sym typeface="+mn-lt"/>
              </a:endParaRPr>
            </a:p>
          </p:txBody>
        </p:sp>
        <p:sp>
          <p:nvSpPr>
            <p:cNvPr id="58" name="Freeform 41"/>
            <p:cNvSpPr/>
            <p:nvPr>
              <p:custDataLst>
                <p:tags r:id="rId22"/>
              </p:custDataLst>
            </p:nvPr>
          </p:nvSpPr>
          <p:spPr bwMode="auto">
            <a:xfrm flipH="1">
              <a:off x="6785747" y="3729953"/>
              <a:ext cx="1116000" cy="360000"/>
            </a:xfrm>
            <a:custGeom>
              <a:avLst/>
              <a:gdLst>
                <a:gd name="T0" fmla="*/ 0 w 518"/>
                <a:gd name="T1" fmla="*/ 117 h 117"/>
                <a:gd name="T2" fmla="*/ 518 w 518"/>
                <a:gd name="T3" fmla="*/ 4 h 117"/>
              </a:gdLst>
              <a:ahLst/>
              <a:cxnLst>
                <a:cxn ang="0">
                  <a:pos x="T0" y="T1"/>
                </a:cxn>
                <a:cxn ang="0">
                  <a:pos x="T2" y="T3"/>
                </a:cxn>
              </a:cxnLst>
              <a:rect l="0" t="0" r="r" b="b"/>
              <a:pathLst>
                <a:path w="518" h="117">
                  <a:moveTo>
                    <a:pt x="0" y="117"/>
                  </a:moveTo>
                  <a:cubicBezTo>
                    <a:pt x="411" y="117"/>
                    <a:pt x="260" y="0"/>
                    <a:pt x="518" y="4"/>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lnSpcReduction="10000"/>
            </a:bodyPr>
            <a:lstStyle/>
            <a:p>
              <a:endParaRPr lang="zh-CN" altLang="en-US">
                <a:cs typeface="+mn-ea"/>
                <a:sym typeface="+mn-lt"/>
              </a:endParaRPr>
            </a:p>
          </p:txBody>
        </p:sp>
        <p:sp>
          <p:nvSpPr>
            <p:cNvPr id="59" name="Freeform 40"/>
            <p:cNvSpPr/>
            <p:nvPr>
              <p:custDataLst>
                <p:tags r:id="rId23"/>
              </p:custDataLst>
            </p:nvPr>
          </p:nvSpPr>
          <p:spPr bwMode="auto">
            <a:xfrm flipH="1">
              <a:off x="6785747" y="3718840"/>
              <a:ext cx="1116000" cy="936000"/>
            </a:xfrm>
            <a:custGeom>
              <a:avLst/>
              <a:gdLst>
                <a:gd name="T0" fmla="*/ 0 w 518"/>
                <a:gd name="T1" fmla="*/ 234 h 234"/>
                <a:gd name="T2" fmla="*/ 518 w 518"/>
                <a:gd name="T3" fmla="*/ 7 h 234"/>
              </a:gdLst>
              <a:ahLst/>
              <a:cxnLst>
                <a:cxn ang="0">
                  <a:pos x="T0" y="T1"/>
                </a:cxn>
                <a:cxn ang="0">
                  <a:pos x="T2" y="T3"/>
                </a:cxn>
              </a:cxnLst>
              <a:rect l="0" t="0" r="r" b="b"/>
              <a:pathLst>
                <a:path w="518" h="234">
                  <a:moveTo>
                    <a:pt x="0" y="234"/>
                  </a:moveTo>
                  <a:cubicBezTo>
                    <a:pt x="411" y="234"/>
                    <a:pt x="260" y="0"/>
                    <a:pt x="518" y="7"/>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grpSp>
      <p:sp>
        <p:nvSpPr>
          <p:cNvPr id="62" name="矩形 61"/>
          <p:cNvSpPr/>
          <p:nvPr>
            <p:custDataLst>
              <p:tags r:id="rId1"/>
            </p:custDataLst>
          </p:nvPr>
        </p:nvSpPr>
        <p:spPr>
          <a:xfrm>
            <a:off x="3395347" y="2382934"/>
            <a:ext cx="1119103"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环跳  </a:t>
            </a:r>
            <a:r>
              <a:rPr lang="en-US" altLang="zh-CN" dirty="0">
                <a:cs typeface="+mn-ea"/>
                <a:sym typeface="+mn-lt"/>
              </a:rPr>
              <a:t>1</a:t>
            </a:r>
            <a:endParaRPr lang="zh-CN" altLang="en-US" dirty="0">
              <a:solidFill>
                <a:srgbClr val="FFFFFF"/>
              </a:solidFill>
              <a:cs typeface="+mn-ea"/>
              <a:sym typeface="+mn-lt"/>
            </a:endParaRPr>
          </a:p>
        </p:txBody>
      </p:sp>
      <p:sp>
        <p:nvSpPr>
          <p:cNvPr id="63" name="矩形 62"/>
          <p:cNvSpPr/>
          <p:nvPr>
            <p:custDataLst>
              <p:tags r:id="rId2"/>
            </p:custDataLst>
          </p:nvPr>
        </p:nvSpPr>
        <p:spPr>
          <a:xfrm>
            <a:off x="3395347" y="2942791"/>
            <a:ext cx="1119103"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居廖  </a:t>
            </a:r>
            <a:r>
              <a:rPr lang="en-US" altLang="zh-CN" dirty="0">
                <a:solidFill>
                  <a:srgbClr val="FFFFFF"/>
                </a:solidFill>
                <a:cs typeface="+mn-ea"/>
                <a:sym typeface="+mn-lt"/>
              </a:rPr>
              <a:t>2</a:t>
            </a:r>
            <a:endParaRPr lang="zh-CN" altLang="en-US" dirty="0">
              <a:solidFill>
                <a:srgbClr val="FFFFFF"/>
              </a:solidFill>
              <a:cs typeface="+mn-ea"/>
              <a:sym typeface="+mn-lt"/>
            </a:endParaRPr>
          </a:p>
        </p:txBody>
      </p:sp>
      <p:sp>
        <p:nvSpPr>
          <p:cNvPr id="64" name="矩形 63"/>
          <p:cNvSpPr/>
          <p:nvPr>
            <p:custDataLst>
              <p:tags r:id="rId3"/>
            </p:custDataLst>
          </p:nvPr>
        </p:nvSpPr>
        <p:spPr>
          <a:xfrm>
            <a:off x="3395347" y="3502648"/>
            <a:ext cx="1119103"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承扶  </a:t>
            </a:r>
            <a:r>
              <a:rPr lang="en-US" altLang="zh-CN" dirty="0">
                <a:solidFill>
                  <a:srgbClr val="FFFFFF"/>
                </a:solidFill>
                <a:cs typeface="+mn-ea"/>
                <a:sym typeface="+mn-lt"/>
              </a:rPr>
              <a:t>3</a:t>
            </a:r>
            <a:endParaRPr lang="zh-CN" altLang="en-US" dirty="0">
              <a:solidFill>
                <a:srgbClr val="FFFFFF"/>
              </a:solidFill>
              <a:cs typeface="+mn-ea"/>
              <a:sym typeface="+mn-lt"/>
            </a:endParaRPr>
          </a:p>
        </p:txBody>
      </p:sp>
      <p:sp>
        <p:nvSpPr>
          <p:cNvPr id="65" name="矩形 64"/>
          <p:cNvSpPr/>
          <p:nvPr>
            <p:custDataLst>
              <p:tags r:id="rId4"/>
            </p:custDataLst>
          </p:nvPr>
        </p:nvSpPr>
        <p:spPr>
          <a:xfrm>
            <a:off x="3395347" y="4062505"/>
            <a:ext cx="1119103"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殷门  </a:t>
            </a:r>
            <a:r>
              <a:rPr lang="en-US" altLang="zh-CN" dirty="0">
                <a:solidFill>
                  <a:srgbClr val="FFFFFF"/>
                </a:solidFill>
                <a:cs typeface="+mn-ea"/>
                <a:sym typeface="+mn-lt"/>
              </a:rPr>
              <a:t>4</a:t>
            </a:r>
            <a:endParaRPr lang="zh-CN" altLang="en-US" dirty="0">
              <a:solidFill>
                <a:srgbClr val="FFFFFF"/>
              </a:solidFill>
              <a:cs typeface="+mn-ea"/>
              <a:sym typeface="+mn-lt"/>
            </a:endParaRPr>
          </a:p>
        </p:txBody>
      </p:sp>
      <p:sp>
        <p:nvSpPr>
          <p:cNvPr id="66" name="矩形 65"/>
          <p:cNvSpPr/>
          <p:nvPr>
            <p:custDataLst>
              <p:tags r:id="rId5"/>
            </p:custDataLst>
          </p:nvPr>
        </p:nvSpPr>
        <p:spPr>
          <a:xfrm>
            <a:off x="3395347" y="4622362"/>
            <a:ext cx="1119103"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风市  </a:t>
            </a:r>
            <a:r>
              <a:rPr lang="en-US" altLang="zh-CN" dirty="0">
                <a:solidFill>
                  <a:srgbClr val="FFFFFF"/>
                </a:solidFill>
                <a:cs typeface="+mn-ea"/>
                <a:sym typeface="+mn-lt"/>
              </a:rPr>
              <a:t>5</a:t>
            </a:r>
            <a:endParaRPr lang="zh-CN" altLang="en-US" dirty="0">
              <a:solidFill>
                <a:srgbClr val="FFFFFF"/>
              </a:solidFill>
              <a:cs typeface="+mn-ea"/>
              <a:sym typeface="+mn-lt"/>
            </a:endParaRPr>
          </a:p>
        </p:txBody>
      </p:sp>
      <p:grpSp>
        <p:nvGrpSpPr>
          <p:cNvPr id="17" name="组合 16"/>
          <p:cNvGrpSpPr/>
          <p:nvPr/>
        </p:nvGrpSpPr>
        <p:grpSpPr>
          <a:xfrm>
            <a:off x="4514449" y="2631652"/>
            <a:ext cx="1116000" cy="2767715"/>
            <a:chOff x="4450281" y="2423106"/>
            <a:chExt cx="1116000" cy="2767715"/>
          </a:xfrm>
        </p:grpSpPr>
        <p:sp>
          <p:nvSpPr>
            <p:cNvPr id="11" name="Freeform 39"/>
            <p:cNvSpPr/>
            <p:nvPr>
              <p:custDataLst>
                <p:tags r:id="rId13"/>
              </p:custDataLst>
            </p:nvPr>
          </p:nvSpPr>
          <p:spPr bwMode="auto">
            <a:xfrm>
              <a:off x="4450281" y="2423106"/>
              <a:ext cx="1116000" cy="1316038"/>
            </a:xfrm>
            <a:custGeom>
              <a:avLst/>
              <a:gdLst>
                <a:gd name="T0" fmla="*/ 0 w 518"/>
                <a:gd name="T1" fmla="*/ 0 h 351"/>
                <a:gd name="T2" fmla="*/ 518 w 518"/>
                <a:gd name="T3" fmla="*/ 340 h 351"/>
              </a:gdLst>
              <a:ahLst/>
              <a:cxnLst>
                <a:cxn ang="0">
                  <a:pos x="T0" y="T1"/>
                </a:cxn>
                <a:cxn ang="0">
                  <a:pos x="T2" y="T3"/>
                </a:cxn>
              </a:cxnLst>
              <a:rect l="0" t="0" r="r" b="b"/>
              <a:pathLst>
                <a:path w="518" h="351">
                  <a:moveTo>
                    <a:pt x="0" y="0"/>
                  </a:moveTo>
                  <a:cubicBezTo>
                    <a:pt x="411" y="0"/>
                    <a:pt x="260" y="351"/>
                    <a:pt x="518" y="340"/>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9" name="Freeform 37"/>
            <p:cNvSpPr/>
            <p:nvPr>
              <p:custDataLst>
                <p:tags r:id="rId14"/>
              </p:custDataLst>
            </p:nvPr>
          </p:nvSpPr>
          <p:spPr bwMode="auto">
            <a:xfrm>
              <a:off x="4450281" y="2993328"/>
              <a:ext cx="1116000" cy="731529"/>
            </a:xfrm>
            <a:custGeom>
              <a:avLst/>
              <a:gdLst>
                <a:gd name="T0" fmla="*/ 0 w 518"/>
                <a:gd name="T1" fmla="*/ 0 h 218"/>
                <a:gd name="T2" fmla="*/ 518 w 518"/>
                <a:gd name="T3" fmla="*/ 211 h 218"/>
              </a:gdLst>
              <a:ahLst/>
              <a:cxnLst>
                <a:cxn ang="0">
                  <a:pos x="T0" y="T1"/>
                </a:cxn>
                <a:cxn ang="0">
                  <a:pos x="T2" y="T3"/>
                </a:cxn>
              </a:cxnLst>
              <a:rect l="0" t="0" r="r" b="b"/>
              <a:pathLst>
                <a:path w="518" h="218">
                  <a:moveTo>
                    <a:pt x="0" y="0"/>
                  </a:moveTo>
                  <a:cubicBezTo>
                    <a:pt x="411" y="0"/>
                    <a:pt x="260" y="218"/>
                    <a:pt x="518" y="211"/>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10" name="Freeform 38"/>
            <p:cNvSpPr/>
            <p:nvPr>
              <p:custDataLst>
                <p:tags r:id="rId15"/>
              </p:custDataLst>
            </p:nvPr>
          </p:nvSpPr>
          <p:spPr bwMode="auto">
            <a:xfrm>
              <a:off x="4450281" y="3458848"/>
              <a:ext cx="1116000" cy="253309"/>
            </a:xfrm>
            <a:custGeom>
              <a:avLst/>
              <a:gdLst>
                <a:gd name="T0" fmla="*/ 0 w 518"/>
                <a:gd name="T1" fmla="*/ 0 h 95"/>
                <a:gd name="T2" fmla="*/ 518 w 518"/>
                <a:gd name="T3" fmla="*/ 92 h 95"/>
              </a:gdLst>
              <a:ahLst/>
              <a:cxnLst>
                <a:cxn ang="0">
                  <a:pos x="T0" y="T1"/>
                </a:cxn>
                <a:cxn ang="0">
                  <a:pos x="T2" y="T3"/>
                </a:cxn>
              </a:cxnLst>
              <a:rect l="0" t="0" r="r" b="b"/>
              <a:pathLst>
                <a:path w="518" h="95">
                  <a:moveTo>
                    <a:pt x="0" y="0"/>
                  </a:moveTo>
                  <a:cubicBezTo>
                    <a:pt x="411" y="0"/>
                    <a:pt x="260" y="95"/>
                    <a:pt x="518" y="92"/>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72500" lnSpcReduction="20000"/>
            </a:bodyPr>
            <a:lstStyle/>
            <a:p>
              <a:endParaRPr lang="zh-CN" altLang="en-US">
                <a:cs typeface="+mn-ea"/>
                <a:sym typeface="+mn-lt"/>
              </a:endParaRPr>
            </a:p>
          </p:txBody>
        </p:sp>
        <p:sp>
          <p:nvSpPr>
            <p:cNvPr id="13" name="Freeform 41"/>
            <p:cNvSpPr/>
            <p:nvPr>
              <p:custDataLst>
                <p:tags r:id="rId16"/>
              </p:custDataLst>
            </p:nvPr>
          </p:nvSpPr>
          <p:spPr bwMode="auto">
            <a:xfrm>
              <a:off x="4450281" y="3697869"/>
              <a:ext cx="1116000" cy="360000"/>
            </a:xfrm>
            <a:custGeom>
              <a:avLst/>
              <a:gdLst>
                <a:gd name="T0" fmla="*/ 0 w 518"/>
                <a:gd name="T1" fmla="*/ 117 h 117"/>
                <a:gd name="T2" fmla="*/ 518 w 518"/>
                <a:gd name="T3" fmla="*/ 4 h 117"/>
              </a:gdLst>
              <a:ahLst/>
              <a:cxnLst>
                <a:cxn ang="0">
                  <a:pos x="T0" y="T1"/>
                </a:cxn>
                <a:cxn ang="0">
                  <a:pos x="T2" y="T3"/>
                </a:cxn>
              </a:cxnLst>
              <a:rect l="0" t="0" r="r" b="b"/>
              <a:pathLst>
                <a:path w="518" h="117">
                  <a:moveTo>
                    <a:pt x="0" y="117"/>
                  </a:moveTo>
                  <a:cubicBezTo>
                    <a:pt x="411" y="117"/>
                    <a:pt x="260" y="0"/>
                    <a:pt x="518" y="4"/>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lnSpcReduction="10000"/>
            </a:bodyPr>
            <a:lstStyle/>
            <a:p>
              <a:endParaRPr lang="zh-CN" altLang="en-US">
                <a:cs typeface="+mn-ea"/>
                <a:sym typeface="+mn-lt"/>
              </a:endParaRPr>
            </a:p>
          </p:txBody>
        </p:sp>
        <p:sp>
          <p:nvSpPr>
            <p:cNvPr id="12" name="Freeform 40"/>
            <p:cNvSpPr/>
            <p:nvPr>
              <p:custDataLst>
                <p:tags r:id="rId17"/>
              </p:custDataLst>
            </p:nvPr>
          </p:nvSpPr>
          <p:spPr bwMode="auto">
            <a:xfrm>
              <a:off x="4450281" y="3686756"/>
              <a:ext cx="1116000" cy="936000"/>
            </a:xfrm>
            <a:custGeom>
              <a:avLst/>
              <a:gdLst>
                <a:gd name="T0" fmla="*/ 0 w 518"/>
                <a:gd name="T1" fmla="*/ 234 h 234"/>
                <a:gd name="T2" fmla="*/ 518 w 518"/>
                <a:gd name="T3" fmla="*/ 7 h 234"/>
              </a:gdLst>
              <a:ahLst/>
              <a:cxnLst>
                <a:cxn ang="0">
                  <a:pos x="T0" y="T1"/>
                </a:cxn>
                <a:cxn ang="0">
                  <a:pos x="T2" y="T3"/>
                </a:cxn>
              </a:cxnLst>
              <a:rect l="0" t="0" r="r" b="b"/>
              <a:pathLst>
                <a:path w="518" h="234">
                  <a:moveTo>
                    <a:pt x="0" y="234"/>
                  </a:moveTo>
                  <a:cubicBezTo>
                    <a:pt x="411" y="234"/>
                    <a:pt x="260" y="0"/>
                    <a:pt x="518" y="7"/>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14" name="Freeform 42"/>
            <p:cNvSpPr/>
            <p:nvPr>
              <p:custDataLst>
                <p:tags r:id="rId18"/>
              </p:custDataLst>
            </p:nvPr>
          </p:nvSpPr>
          <p:spPr bwMode="auto">
            <a:xfrm>
              <a:off x="4450281" y="3678821"/>
              <a:ext cx="1116000" cy="1512000"/>
            </a:xfrm>
            <a:custGeom>
              <a:avLst/>
              <a:gdLst>
                <a:gd name="T0" fmla="*/ 0 w 518"/>
                <a:gd name="T1" fmla="*/ 327 h 327"/>
                <a:gd name="T2" fmla="*/ 518 w 518"/>
                <a:gd name="T3" fmla="*/ 10 h 327"/>
              </a:gdLst>
              <a:ahLst/>
              <a:cxnLst>
                <a:cxn ang="0">
                  <a:pos x="T0" y="T1"/>
                </a:cxn>
                <a:cxn ang="0">
                  <a:pos x="T2" y="T3"/>
                </a:cxn>
              </a:cxnLst>
              <a:rect l="0" t="0" r="r" b="b"/>
              <a:pathLst>
                <a:path w="518" h="327">
                  <a:moveTo>
                    <a:pt x="0" y="327"/>
                  </a:moveTo>
                  <a:cubicBezTo>
                    <a:pt x="411" y="327"/>
                    <a:pt x="260" y="0"/>
                    <a:pt x="518" y="10"/>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grpSp>
      <p:sp>
        <p:nvSpPr>
          <p:cNvPr id="67" name="矩形 66"/>
          <p:cNvSpPr/>
          <p:nvPr>
            <p:custDataLst>
              <p:tags r:id="rId6"/>
            </p:custDataLst>
          </p:nvPr>
        </p:nvSpPr>
        <p:spPr>
          <a:xfrm>
            <a:off x="3395347" y="5182220"/>
            <a:ext cx="1119103"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髀关  </a:t>
            </a:r>
            <a:r>
              <a:rPr lang="en-US" altLang="zh-CN" dirty="0">
                <a:solidFill>
                  <a:srgbClr val="FFFFFF"/>
                </a:solidFill>
                <a:cs typeface="+mn-ea"/>
                <a:sym typeface="+mn-lt"/>
              </a:rPr>
              <a:t>6</a:t>
            </a:r>
            <a:endParaRPr lang="zh-CN" altLang="en-US" dirty="0">
              <a:solidFill>
                <a:srgbClr val="FFFFFF"/>
              </a:solidFill>
              <a:cs typeface="+mn-ea"/>
              <a:sym typeface="+mn-lt"/>
            </a:endParaRPr>
          </a:p>
        </p:txBody>
      </p:sp>
      <p:sp>
        <p:nvSpPr>
          <p:cNvPr id="24" name="文本框 23"/>
          <p:cNvSpPr txBox="1"/>
          <p:nvPr/>
        </p:nvSpPr>
        <p:spPr>
          <a:xfrm>
            <a:off x="3048000" y="870617"/>
            <a:ext cx="9144000" cy="497316"/>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五</a:t>
            </a:r>
            <a:r>
              <a:rPr lang="en-US" altLang="zh-CN" sz="2400" dirty="0">
                <a:solidFill>
                  <a:schemeClr val="bg1"/>
                </a:solidFill>
                <a:cs typeface="+mn-ea"/>
                <a:sym typeface="+mn-lt"/>
              </a:rPr>
              <a:t>】</a:t>
            </a:r>
            <a:r>
              <a:rPr lang="zh-CN" altLang="en-US" sz="2400" dirty="0">
                <a:solidFill>
                  <a:schemeClr val="bg1"/>
                </a:solidFill>
                <a:cs typeface="+mn-ea"/>
                <a:sym typeface="+mn-lt"/>
              </a:rPr>
              <a:t>下肢常见穴位</a:t>
            </a:r>
          </a:p>
        </p:txBody>
      </p:sp>
      <p:pic>
        <p:nvPicPr>
          <p:cNvPr id="25" name="图片 24"/>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29" name="矩形 28"/>
          <p:cNvSpPr/>
          <p:nvPr>
            <p:custDataLst>
              <p:tags r:id="rId7"/>
            </p:custDataLst>
          </p:nvPr>
        </p:nvSpPr>
        <p:spPr>
          <a:xfrm flipH="1">
            <a:off x="7830785" y="2620273"/>
            <a:ext cx="1489675"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7  </a:t>
            </a:r>
            <a:r>
              <a:rPr lang="zh-CN" altLang="en-US" dirty="0">
                <a:cs typeface="+mn-ea"/>
                <a:sym typeface="+mn-lt"/>
              </a:rPr>
              <a:t>伏兔 </a:t>
            </a:r>
            <a:endParaRPr lang="zh-CN" altLang="en-US" dirty="0">
              <a:solidFill>
                <a:srgbClr val="FFFFFF"/>
              </a:solidFill>
              <a:cs typeface="+mn-ea"/>
              <a:sym typeface="+mn-lt"/>
            </a:endParaRPr>
          </a:p>
        </p:txBody>
      </p:sp>
      <p:sp>
        <p:nvSpPr>
          <p:cNvPr id="31" name="矩形 30"/>
          <p:cNvSpPr/>
          <p:nvPr>
            <p:custDataLst>
              <p:tags r:id="rId8"/>
            </p:custDataLst>
          </p:nvPr>
        </p:nvSpPr>
        <p:spPr>
          <a:xfrm flipH="1">
            <a:off x="7830785" y="3180130"/>
            <a:ext cx="1489676"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8  </a:t>
            </a:r>
            <a:r>
              <a:rPr lang="zh-CN" altLang="en-US" dirty="0">
                <a:cs typeface="+mn-ea"/>
                <a:sym typeface="+mn-lt"/>
              </a:rPr>
              <a:t>梁丘 </a:t>
            </a:r>
            <a:endParaRPr lang="zh-CN" altLang="en-US" dirty="0">
              <a:solidFill>
                <a:srgbClr val="FFFFFF"/>
              </a:solidFill>
              <a:cs typeface="+mn-ea"/>
              <a:sym typeface="+mn-lt"/>
            </a:endParaRPr>
          </a:p>
        </p:txBody>
      </p:sp>
      <p:sp>
        <p:nvSpPr>
          <p:cNvPr id="33" name="矩形 32"/>
          <p:cNvSpPr/>
          <p:nvPr>
            <p:custDataLst>
              <p:tags r:id="rId9"/>
            </p:custDataLst>
          </p:nvPr>
        </p:nvSpPr>
        <p:spPr>
          <a:xfrm flipH="1">
            <a:off x="7830785" y="3739987"/>
            <a:ext cx="1489677"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9  </a:t>
            </a:r>
            <a:r>
              <a:rPr lang="zh-CN" altLang="en-US" dirty="0">
                <a:cs typeface="+mn-ea"/>
                <a:sym typeface="+mn-lt"/>
              </a:rPr>
              <a:t>血海</a:t>
            </a:r>
            <a:endParaRPr lang="zh-CN" altLang="en-US" dirty="0">
              <a:solidFill>
                <a:srgbClr val="FFFFFF"/>
              </a:solidFill>
              <a:cs typeface="+mn-ea"/>
              <a:sym typeface="+mn-lt"/>
            </a:endParaRPr>
          </a:p>
        </p:txBody>
      </p:sp>
      <p:sp>
        <p:nvSpPr>
          <p:cNvPr id="35" name="矩形 34"/>
          <p:cNvSpPr/>
          <p:nvPr>
            <p:custDataLst>
              <p:tags r:id="rId10"/>
            </p:custDataLst>
          </p:nvPr>
        </p:nvSpPr>
        <p:spPr>
          <a:xfrm flipH="1">
            <a:off x="7830785" y="4283012"/>
            <a:ext cx="1489678"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10  </a:t>
            </a:r>
            <a:r>
              <a:rPr lang="zh-CN" altLang="en-US" dirty="0">
                <a:cs typeface="+mn-ea"/>
                <a:sym typeface="+mn-lt"/>
              </a:rPr>
              <a:t>内</a:t>
            </a:r>
            <a:r>
              <a:rPr lang="en-US" altLang="zh-CN" dirty="0">
                <a:cs typeface="+mn-ea"/>
                <a:sym typeface="+mn-lt"/>
              </a:rPr>
              <a:t>,</a:t>
            </a:r>
            <a:r>
              <a:rPr lang="zh-CN" altLang="en-US" dirty="0">
                <a:cs typeface="+mn-ea"/>
                <a:sym typeface="+mn-lt"/>
              </a:rPr>
              <a:t>外膝眼</a:t>
            </a:r>
            <a:r>
              <a:rPr lang="zh-CN" altLang="en-US" sz="1500" dirty="0">
                <a:cs typeface="+mn-ea"/>
                <a:sym typeface="+mn-lt"/>
              </a:rPr>
              <a:t> </a:t>
            </a:r>
            <a:endParaRPr lang="zh-CN" altLang="en-US" sz="1500" dirty="0">
              <a:solidFill>
                <a:srgbClr val="FFFFFF"/>
              </a:solidFill>
              <a:cs typeface="+mn-ea"/>
              <a:sym typeface="+mn-lt"/>
            </a:endParaRPr>
          </a:p>
        </p:txBody>
      </p:sp>
      <p:sp>
        <p:nvSpPr>
          <p:cNvPr id="37" name="矩形 36"/>
          <p:cNvSpPr/>
          <p:nvPr>
            <p:custDataLst>
              <p:tags r:id="rId11"/>
            </p:custDataLst>
          </p:nvPr>
        </p:nvSpPr>
        <p:spPr>
          <a:xfrm flipH="1">
            <a:off x="7823940" y="4859701"/>
            <a:ext cx="1489674"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11 </a:t>
            </a:r>
            <a:r>
              <a:rPr lang="zh-CN" altLang="en-US" dirty="0">
                <a:cs typeface="+mn-ea"/>
                <a:sym typeface="+mn-lt"/>
              </a:rPr>
              <a:t>足三里</a:t>
            </a:r>
            <a:endParaRPr lang="zh-CN" altLang="en-US" dirty="0">
              <a:solidFill>
                <a:srgbClr val="FFFFFF"/>
              </a:solidFill>
              <a:cs typeface="+mn-ea"/>
              <a:sym typeface="+mn-lt"/>
            </a:endParaRPr>
          </a:p>
        </p:txBody>
      </p:sp>
      <p:sp>
        <p:nvSpPr>
          <p:cNvPr id="4" name="文本框 3"/>
          <p:cNvSpPr txBox="1"/>
          <p:nvPr/>
        </p:nvSpPr>
        <p:spPr>
          <a:xfrm>
            <a:off x="1351766" y="2365585"/>
            <a:ext cx="2039341" cy="461665"/>
          </a:xfrm>
          <a:prstGeom prst="rect">
            <a:avLst/>
          </a:prstGeom>
          <a:noFill/>
          <a:ln>
            <a:solidFill>
              <a:srgbClr val="70AD47"/>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在股骨大转子与骶裂孔连</a:t>
            </a:r>
            <a:endParaRPr lang="en-US" altLang="zh-CN" sz="1200" dirty="0">
              <a:solidFill>
                <a:schemeClr val="tx1">
                  <a:lumMod val="50000"/>
                  <a:lumOff val="50000"/>
                </a:schemeClr>
              </a:solidFill>
              <a:cs typeface="+mn-ea"/>
              <a:sym typeface="+mn-lt"/>
            </a:endParaRPr>
          </a:p>
          <a:p>
            <a:pPr algn="r"/>
            <a:r>
              <a:rPr lang="zh-CN" altLang="en-US" sz="1200" dirty="0">
                <a:solidFill>
                  <a:schemeClr val="tx1">
                    <a:lumMod val="50000"/>
                    <a:lumOff val="50000"/>
                  </a:schemeClr>
                </a:solidFill>
                <a:cs typeface="+mn-ea"/>
                <a:sym typeface="+mn-lt"/>
              </a:rPr>
              <a:t>线的外</a:t>
            </a:r>
            <a:r>
              <a:rPr lang="en-US" altLang="zh-CN" sz="1200" dirty="0">
                <a:solidFill>
                  <a:schemeClr val="tx1">
                    <a:lumMod val="50000"/>
                    <a:lumOff val="50000"/>
                  </a:schemeClr>
                </a:solidFill>
                <a:cs typeface="+mn-ea"/>
                <a:sym typeface="+mn-lt"/>
              </a:rPr>
              <a:t>1/3</a:t>
            </a:r>
            <a:r>
              <a:rPr lang="zh-CN" altLang="en-US" sz="1200" dirty="0">
                <a:solidFill>
                  <a:schemeClr val="tx1">
                    <a:lumMod val="50000"/>
                    <a:lumOff val="50000"/>
                  </a:schemeClr>
                </a:solidFill>
                <a:cs typeface="+mn-ea"/>
                <a:sym typeface="+mn-lt"/>
              </a:rPr>
              <a:t>和内</a:t>
            </a:r>
            <a:r>
              <a:rPr lang="en-US" altLang="zh-CN" sz="1200" dirty="0">
                <a:solidFill>
                  <a:schemeClr val="tx1">
                    <a:lumMod val="50000"/>
                    <a:lumOff val="50000"/>
                  </a:schemeClr>
                </a:solidFill>
                <a:cs typeface="+mn-ea"/>
                <a:sym typeface="+mn-lt"/>
              </a:rPr>
              <a:t>2/3</a:t>
            </a:r>
            <a:r>
              <a:rPr lang="zh-CN" altLang="en-US" sz="1200" dirty="0">
                <a:solidFill>
                  <a:schemeClr val="tx1">
                    <a:lumMod val="50000"/>
                    <a:lumOff val="50000"/>
                  </a:schemeClr>
                </a:solidFill>
                <a:cs typeface="+mn-ea"/>
                <a:sym typeface="+mn-lt"/>
              </a:rPr>
              <a:t>交界处</a:t>
            </a:r>
          </a:p>
        </p:txBody>
      </p:sp>
      <p:sp>
        <p:nvSpPr>
          <p:cNvPr id="42" name="文本框 41"/>
          <p:cNvSpPr txBox="1"/>
          <p:nvPr/>
        </p:nvSpPr>
        <p:spPr>
          <a:xfrm>
            <a:off x="1351766" y="3483360"/>
            <a:ext cx="2039341" cy="461665"/>
          </a:xfrm>
          <a:prstGeom prst="rect">
            <a:avLst/>
          </a:prstGeom>
          <a:noFill/>
          <a:ln>
            <a:solidFill>
              <a:srgbClr val="70AD47"/>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大腿后侧正中</a:t>
            </a:r>
            <a:endParaRPr lang="en-US" altLang="zh-CN" sz="1200" dirty="0">
              <a:solidFill>
                <a:schemeClr val="tx1">
                  <a:lumMod val="50000"/>
                  <a:lumOff val="50000"/>
                </a:schemeClr>
              </a:solidFill>
              <a:cs typeface="+mn-ea"/>
              <a:sym typeface="+mn-lt"/>
            </a:endParaRPr>
          </a:p>
          <a:p>
            <a:pPr algn="r"/>
            <a:r>
              <a:rPr lang="zh-CN" altLang="en-US" sz="1200" dirty="0">
                <a:solidFill>
                  <a:schemeClr val="tx1">
                    <a:lumMod val="50000"/>
                    <a:lumOff val="50000"/>
                  </a:schemeClr>
                </a:solidFill>
                <a:cs typeface="+mn-ea"/>
                <a:sym typeface="+mn-lt"/>
              </a:rPr>
              <a:t>线</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臀横纹中点</a:t>
            </a:r>
          </a:p>
        </p:txBody>
      </p:sp>
      <p:sp>
        <p:nvSpPr>
          <p:cNvPr id="43" name="文本框 42"/>
          <p:cNvSpPr txBox="1"/>
          <p:nvPr/>
        </p:nvSpPr>
        <p:spPr>
          <a:xfrm>
            <a:off x="1351766" y="2924472"/>
            <a:ext cx="2039341" cy="461665"/>
          </a:xfrm>
          <a:prstGeom prst="rect">
            <a:avLst/>
          </a:prstGeom>
          <a:noFill/>
          <a:ln>
            <a:solidFill>
              <a:schemeClr val="accent5"/>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在髂前上棘与股骨</a:t>
            </a:r>
            <a:endParaRPr lang="en-US" altLang="zh-CN" sz="1200" dirty="0">
              <a:solidFill>
                <a:schemeClr val="tx1">
                  <a:lumMod val="50000"/>
                  <a:lumOff val="50000"/>
                </a:schemeClr>
              </a:solidFill>
              <a:cs typeface="+mn-ea"/>
              <a:sym typeface="+mn-lt"/>
            </a:endParaRPr>
          </a:p>
          <a:p>
            <a:pPr algn="r"/>
            <a:r>
              <a:rPr lang="zh-CN" altLang="en-US" sz="1200" dirty="0">
                <a:solidFill>
                  <a:schemeClr val="tx1">
                    <a:lumMod val="50000"/>
                    <a:lumOff val="50000"/>
                  </a:schemeClr>
                </a:solidFill>
                <a:cs typeface="+mn-ea"/>
                <a:sym typeface="+mn-lt"/>
              </a:rPr>
              <a:t>大转子连线中点处</a:t>
            </a:r>
          </a:p>
        </p:txBody>
      </p:sp>
      <p:sp>
        <p:nvSpPr>
          <p:cNvPr id="44" name="文本框 43"/>
          <p:cNvSpPr txBox="1"/>
          <p:nvPr/>
        </p:nvSpPr>
        <p:spPr>
          <a:xfrm>
            <a:off x="1351766" y="4137141"/>
            <a:ext cx="2039341" cy="276999"/>
          </a:xfrm>
          <a:prstGeom prst="rect">
            <a:avLst/>
          </a:prstGeom>
          <a:noFill/>
          <a:ln>
            <a:solidFill>
              <a:schemeClr val="accent5"/>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承扶穴直下</a:t>
            </a:r>
            <a:r>
              <a:rPr lang="en-US" altLang="zh-CN" sz="1200" dirty="0">
                <a:solidFill>
                  <a:schemeClr val="tx1">
                    <a:lumMod val="50000"/>
                    <a:lumOff val="50000"/>
                  </a:schemeClr>
                </a:solidFill>
                <a:cs typeface="+mn-ea"/>
                <a:sym typeface="+mn-lt"/>
              </a:rPr>
              <a:t>6</a:t>
            </a:r>
            <a:r>
              <a:rPr lang="zh-CN" altLang="en-US" sz="1200" dirty="0">
                <a:solidFill>
                  <a:schemeClr val="tx1">
                    <a:lumMod val="50000"/>
                    <a:lumOff val="50000"/>
                  </a:schemeClr>
                </a:solidFill>
                <a:cs typeface="+mn-ea"/>
                <a:sym typeface="+mn-lt"/>
              </a:rPr>
              <a:t>寸</a:t>
            </a:r>
          </a:p>
        </p:txBody>
      </p:sp>
      <p:sp>
        <p:nvSpPr>
          <p:cNvPr id="45" name="文本框 44"/>
          <p:cNvSpPr txBox="1"/>
          <p:nvPr/>
        </p:nvSpPr>
        <p:spPr>
          <a:xfrm>
            <a:off x="1351766" y="5160018"/>
            <a:ext cx="2039341" cy="461665"/>
          </a:xfrm>
          <a:prstGeom prst="rect">
            <a:avLst/>
          </a:prstGeom>
          <a:noFill/>
          <a:ln>
            <a:solidFill>
              <a:schemeClr val="accent5"/>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髂前上嵴与髌骨外</a:t>
            </a:r>
            <a:endParaRPr lang="en-US" altLang="zh-CN" sz="1200" dirty="0">
              <a:solidFill>
                <a:schemeClr val="tx1">
                  <a:lumMod val="50000"/>
                  <a:lumOff val="50000"/>
                </a:schemeClr>
              </a:solidFill>
              <a:cs typeface="+mn-ea"/>
              <a:sym typeface="+mn-lt"/>
            </a:endParaRPr>
          </a:p>
          <a:p>
            <a:pPr algn="r"/>
            <a:r>
              <a:rPr lang="zh-CN" altLang="en-US" sz="1200" dirty="0">
                <a:solidFill>
                  <a:schemeClr val="tx1">
                    <a:lumMod val="50000"/>
                    <a:lumOff val="50000"/>
                  </a:schemeClr>
                </a:solidFill>
                <a:cs typeface="+mn-ea"/>
                <a:sym typeface="+mn-lt"/>
              </a:rPr>
              <a:t>缘连线上</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平臀横纹</a:t>
            </a:r>
          </a:p>
        </p:txBody>
      </p:sp>
      <p:sp>
        <p:nvSpPr>
          <p:cNvPr id="46" name="文本框 45"/>
          <p:cNvSpPr txBox="1"/>
          <p:nvPr/>
        </p:nvSpPr>
        <p:spPr>
          <a:xfrm>
            <a:off x="1316500" y="4601133"/>
            <a:ext cx="2074607" cy="461665"/>
          </a:xfrm>
          <a:prstGeom prst="rect">
            <a:avLst/>
          </a:prstGeom>
          <a:noFill/>
          <a:ln>
            <a:solidFill>
              <a:srgbClr val="70AD47"/>
            </a:solidFill>
          </a:ln>
        </p:spPr>
        <p:txBody>
          <a:bodyPr wrap="none" rtlCol="0" anchor="ctr">
            <a:spAutoFit/>
          </a:bodyPr>
          <a:lstStyle/>
          <a:p>
            <a:pPr algn="r"/>
            <a:r>
              <a:rPr lang="zh-CN" altLang="en-US" sz="1200" dirty="0">
                <a:solidFill>
                  <a:schemeClr val="tx1">
                    <a:lumMod val="50000"/>
                    <a:lumOff val="50000"/>
                  </a:schemeClr>
                </a:solidFill>
                <a:cs typeface="+mn-ea"/>
                <a:sym typeface="+mn-lt"/>
              </a:rPr>
              <a:t>大腿外侧</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帼横纹上</a:t>
            </a:r>
            <a:r>
              <a:rPr lang="en-US" altLang="zh-CN" sz="1200" dirty="0">
                <a:solidFill>
                  <a:schemeClr val="tx1">
                    <a:lumMod val="50000"/>
                    <a:lumOff val="50000"/>
                  </a:schemeClr>
                </a:solidFill>
                <a:cs typeface="+mn-ea"/>
                <a:sym typeface="+mn-lt"/>
              </a:rPr>
              <a:t>7</a:t>
            </a:r>
            <a:r>
              <a:rPr lang="zh-CN" altLang="en-US" sz="1200" dirty="0">
                <a:solidFill>
                  <a:schemeClr val="tx1">
                    <a:lumMod val="50000"/>
                    <a:lumOff val="50000"/>
                  </a:schemeClr>
                </a:solidFill>
                <a:cs typeface="+mn-ea"/>
                <a:sym typeface="+mn-lt"/>
              </a:rPr>
              <a:t>寸</a:t>
            </a:r>
            <a:r>
              <a:rPr lang="en-US" altLang="zh-CN" sz="1200" dirty="0">
                <a:solidFill>
                  <a:schemeClr val="tx1">
                    <a:lumMod val="50000"/>
                    <a:lumOff val="50000"/>
                  </a:schemeClr>
                </a:solidFill>
                <a:cs typeface="+mn-ea"/>
                <a:sym typeface="+mn-lt"/>
              </a:rPr>
              <a:t>;</a:t>
            </a:r>
          </a:p>
          <a:p>
            <a:pPr algn="r"/>
            <a:r>
              <a:rPr lang="zh-CN" altLang="en-US" sz="1200" dirty="0">
                <a:solidFill>
                  <a:schemeClr val="tx1">
                    <a:lumMod val="50000"/>
                    <a:lumOff val="50000"/>
                  </a:schemeClr>
                </a:solidFill>
                <a:cs typeface="+mn-ea"/>
                <a:sym typeface="+mn-lt"/>
              </a:rPr>
              <a:t>当直立垂手时</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中指指尖取穴</a:t>
            </a:r>
          </a:p>
        </p:txBody>
      </p:sp>
      <p:sp>
        <p:nvSpPr>
          <p:cNvPr id="47" name="文本框 46"/>
          <p:cNvSpPr txBox="1"/>
          <p:nvPr/>
        </p:nvSpPr>
        <p:spPr>
          <a:xfrm>
            <a:off x="9313614" y="2699422"/>
            <a:ext cx="1546893" cy="276999"/>
          </a:xfrm>
          <a:prstGeom prst="rect">
            <a:avLst/>
          </a:prstGeom>
          <a:noFill/>
          <a:ln>
            <a:solidFill>
              <a:srgbClr val="70AD47"/>
            </a:solidFill>
          </a:ln>
        </p:spPr>
        <p:txBody>
          <a:bodyPr wrap="square" rtlCol="0" anchor="ctr">
            <a:spAutoFit/>
          </a:bodyPr>
          <a:lstStyle/>
          <a:p>
            <a:r>
              <a:rPr lang="zh-CN" altLang="en-US" sz="1200" dirty="0">
                <a:solidFill>
                  <a:schemeClr val="tx1">
                    <a:lumMod val="50000"/>
                    <a:lumOff val="50000"/>
                  </a:schemeClr>
                </a:solidFill>
                <a:cs typeface="+mn-ea"/>
                <a:sym typeface="+mn-lt"/>
              </a:rPr>
              <a:t>髌骨外上缘直上</a:t>
            </a:r>
            <a:r>
              <a:rPr lang="en-US" altLang="zh-CN" sz="1200" dirty="0">
                <a:solidFill>
                  <a:schemeClr val="tx1">
                    <a:lumMod val="50000"/>
                    <a:lumOff val="50000"/>
                  </a:schemeClr>
                </a:solidFill>
                <a:cs typeface="+mn-ea"/>
                <a:sym typeface="+mn-lt"/>
              </a:rPr>
              <a:t>6</a:t>
            </a:r>
            <a:r>
              <a:rPr lang="zh-CN" altLang="en-US" sz="1200" dirty="0">
                <a:solidFill>
                  <a:schemeClr val="tx1">
                    <a:lumMod val="50000"/>
                    <a:lumOff val="50000"/>
                  </a:schemeClr>
                </a:solidFill>
                <a:cs typeface="+mn-ea"/>
                <a:sym typeface="+mn-lt"/>
              </a:rPr>
              <a:t>寸</a:t>
            </a:r>
          </a:p>
        </p:txBody>
      </p:sp>
      <p:sp>
        <p:nvSpPr>
          <p:cNvPr id="48" name="文本框 47"/>
          <p:cNvSpPr txBox="1"/>
          <p:nvPr/>
        </p:nvSpPr>
        <p:spPr>
          <a:xfrm>
            <a:off x="9313615" y="3819136"/>
            <a:ext cx="1546892" cy="276999"/>
          </a:xfrm>
          <a:prstGeom prst="rect">
            <a:avLst/>
          </a:prstGeom>
          <a:noFill/>
          <a:ln>
            <a:solidFill>
              <a:srgbClr val="70AD47"/>
            </a:solidFill>
          </a:ln>
        </p:spPr>
        <p:txBody>
          <a:bodyPr wrap="square" rtlCol="0" anchor="ctr">
            <a:spAutoFit/>
          </a:bodyPr>
          <a:lstStyle/>
          <a:p>
            <a:r>
              <a:rPr lang="zh-CN" altLang="en-US" sz="1200" dirty="0">
                <a:solidFill>
                  <a:schemeClr val="tx1">
                    <a:lumMod val="50000"/>
                    <a:lumOff val="50000"/>
                  </a:schemeClr>
                </a:solidFill>
                <a:cs typeface="+mn-ea"/>
                <a:sym typeface="+mn-lt"/>
              </a:rPr>
              <a:t>髌骨内上缘直上</a:t>
            </a:r>
            <a:r>
              <a:rPr lang="en-US" altLang="zh-CN" sz="1200" dirty="0">
                <a:solidFill>
                  <a:schemeClr val="tx1">
                    <a:lumMod val="50000"/>
                    <a:lumOff val="50000"/>
                  </a:schemeClr>
                </a:solidFill>
                <a:cs typeface="+mn-ea"/>
                <a:sym typeface="+mn-lt"/>
              </a:rPr>
              <a:t>2</a:t>
            </a:r>
            <a:r>
              <a:rPr lang="zh-CN" altLang="en-US" sz="1200" dirty="0">
                <a:solidFill>
                  <a:schemeClr val="tx1">
                    <a:lumMod val="50000"/>
                    <a:lumOff val="50000"/>
                  </a:schemeClr>
                </a:solidFill>
                <a:cs typeface="+mn-ea"/>
                <a:sym typeface="+mn-lt"/>
              </a:rPr>
              <a:t>寸</a:t>
            </a:r>
          </a:p>
        </p:txBody>
      </p:sp>
      <p:sp>
        <p:nvSpPr>
          <p:cNvPr id="49" name="文本框 48"/>
          <p:cNvSpPr txBox="1"/>
          <p:nvPr/>
        </p:nvSpPr>
        <p:spPr>
          <a:xfrm>
            <a:off x="9313614" y="3259279"/>
            <a:ext cx="1546893" cy="276999"/>
          </a:xfrm>
          <a:prstGeom prst="rect">
            <a:avLst/>
          </a:prstGeom>
          <a:noFill/>
          <a:ln>
            <a:solidFill>
              <a:schemeClr val="accent5"/>
            </a:solidFill>
          </a:ln>
        </p:spPr>
        <p:txBody>
          <a:bodyPr wrap="square" rtlCol="0" anchor="ctr">
            <a:spAutoFit/>
          </a:bodyPr>
          <a:lstStyle/>
          <a:p>
            <a:r>
              <a:rPr lang="zh-CN" altLang="en-US" sz="1200" dirty="0">
                <a:solidFill>
                  <a:schemeClr val="tx1">
                    <a:lumMod val="50000"/>
                    <a:lumOff val="50000"/>
                  </a:schemeClr>
                </a:solidFill>
                <a:cs typeface="+mn-ea"/>
                <a:sym typeface="+mn-lt"/>
              </a:rPr>
              <a:t>髌骨外上缘直上</a:t>
            </a:r>
            <a:r>
              <a:rPr lang="en-US" altLang="zh-CN" sz="1200" dirty="0">
                <a:solidFill>
                  <a:schemeClr val="tx1">
                    <a:lumMod val="50000"/>
                    <a:lumOff val="50000"/>
                  </a:schemeClr>
                </a:solidFill>
                <a:cs typeface="+mn-ea"/>
                <a:sym typeface="+mn-lt"/>
              </a:rPr>
              <a:t>2</a:t>
            </a:r>
            <a:r>
              <a:rPr lang="zh-CN" altLang="en-US" sz="1200" dirty="0">
                <a:solidFill>
                  <a:schemeClr val="tx1">
                    <a:lumMod val="50000"/>
                    <a:lumOff val="50000"/>
                  </a:schemeClr>
                </a:solidFill>
                <a:cs typeface="+mn-ea"/>
                <a:sym typeface="+mn-lt"/>
              </a:rPr>
              <a:t>寸</a:t>
            </a:r>
          </a:p>
        </p:txBody>
      </p:sp>
      <p:sp>
        <p:nvSpPr>
          <p:cNvPr id="50" name="文本框 49"/>
          <p:cNvSpPr txBox="1"/>
          <p:nvPr/>
        </p:nvSpPr>
        <p:spPr>
          <a:xfrm>
            <a:off x="9313614" y="4269829"/>
            <a:ext cx="1546894" cy="461665"/>
          </a:xfrm>
          <a:prstGeom prst="rect">
            <a:avLst/>
          </a:prstGeom>
          <a:noFill/>
          <a:ln>
            <a:solidFill>
              <a:schemeClr val="accent5"/>
            </a:solidFill>
          </a:ln>
        </p:spPr>
        <p:txBody>
          <a:bodyPr wrap="square" rtlCol="0" anchor="ctr">
            <a:spAutoFit/>
          </a:bodyPr>
          <a:lstStyle/>
          <a:p>
            <a:r>
              <a:rPr lang="zh-CN" altLang="en-US" sz="1200" dirty="0">
                <a:solidFill>
                  <a:schemeClr val="tx1">
                    <a:lumMod val="50000"/>
                    <a:lumOff val="50000"/>
                  </a:schemeClr>
                </a:solidFill>
                <a:cs typeface="+mn-ea"/>
                <a:sym typeface="+mn-lt"/>
              </a:rPr>
              <a:t>髌骨下缘</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髌骨韧</a:t>
            </a:r>
            <a:endParaRPr lang="en-US" altLang="zh-CN" sz="1200" dirty="0">
              <a:solidFill>
                <a:schemeClr val="tx1">
                  <a:lumMod val="50000"/>
                  <a:lumOff val="50000"/>
                </a:schemeClr>
              </a:solidFill>
              <a:cs typeface="+mn-ea"/>
              <a:sym typeface="+mn-lt"/>
            </a:endParaRPr>
          </a:p>
          <a:p>
            <a:r>
              <a:rPr lang="zh-CN" altLang="en-US" sz="1200" dirty="0">
                <a:solidFill>
                  <a:schemeClr val="tx1">
                    <a:lumMod val="50000"/>
                    <a:lumOff val="50000"/>
                  </a:schemeClr>
                </a:solidFill>
                <a:cs typeface="+mn-ea"/>
                <a:sym typeface="+mn-lt"/>
              </a:rPr>
              <a:t>带内</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外侧的凹陷中</a:t>
            </a:r>
          </a:p>
        </p:txBody>
      </p:sp>
      <p:sp>
        <p:nvSpPr>
          <p:cNvPr id="52" name="文本框 51"/>
          <p:cNvSpPr txBox="1"/>
          <p:nvPr/>
        </p:nvSpPr>
        <p:spPr>
          <a:xfrm>
            <a:off x="9306770" y="4938850"/>
            <a:ext cx="1546894" cy="276999"/>
          </a:xfrm>
          <a:prstGeom prst="rect">
            <a:avLst/>
          </a:prstGeom>
          <a:noFill/>
          <a:ln>
            <a:solidFill>
              <a:srgbClr val="70AD47"/>
            </a:solidFill>
          </a:ln>
        </p:spPr>
        <p:txBody>
          <a:bodyPr wrap="square" rtlCol="0" anchor="ctr">
            <a:spAutoFit/>
          </a:bodyPr>
          <a:lstStyle/>
          <a:p>
            <a:r>
              <a:rPr lang="zh-CN" altLang="en-US" sz="1200" dirty="0">
                <a:solidFill>
                  <a:schemeClr val="tx1">
                    <a:lumMod val="50000"/>
                    <a:lumOff val="50000"/>
                  </a:schemeClr>
                </a:solidFill>
                <a:cs typeface="+mn-ea"/>
                <a:sym typeface="+mn-lt"/>
              </a:rPr>
              <a:t>外膝眼下</a:t>
            </a:r>
            <a:r>
              <a:rPr lang="en-US" altLang="zh-CN" sz="1200" dirty="0">
                <a:solidFill>
                  <a:schemeClr val="tx1">
                    <a:lumMod val="50000"/>
                    <a:lumOff val="50000"/>
                  </a:schemeClr>
                </a:solidFill>
                <a:cs typeface="+mn-ea"/>
                <a:sym typeface="+mn-lt"/>
              </a:rPr>
              <a:t>3</a:t>
            </a:r>
            <a:r>
              <a:rPr lang="zh-CN" altLang="en-US" sz="1200" dirty="0">
                <a:solidFill>
                  <a:schemeClr val="tx1">
                    <a:lumMod val="50000"/>
                    <a:lumOff val="50000"/>
                  </a:schemeClr>
                </a:solidFill>
                <a:cs typeface="+mn-ea"/>
                <a:sym typeface="+mn-lt"/>
              </a:rPr>
              <a:t>寸</a:t>
            </a:r>
          </a:p>
        </p:txBody>
      </p:sp>
      <p:sp>
        <p:nvSpPr>
          <p:cNvPr id="60" name="矩形 1"/>
          <p:cNvSpPr>
            <a:spLocks noChangeArrowheads="1"/>
          </p:cNvSpPr>
          <p:nvPr>
            <p:custDataLst>
              <p:tags r:id="rId12"/>
            </p:custDataLst>
          </p:nvPr>
        </p:nvSpPr>
        <p:spPr bwMode="auto">
          <a:xfrm>
            <a:off x="5508211" y="3398583"/>
            <a:ext cx="1376940" cy="1015663"/>
          </a:xfrm>
          <a:prstGeom prst="rect">
            <a:avLst/>
          </a:prstGeom>
          <a:solidFill>
            <a:schemeClr val="accent6"/>
          </a:solidFill>
          <a:ln>
            <a:noFill/>
          </a:ln>
        </p:spPr>
        <p:txBody>
          <a:bodyPr wrap="square" anchor="ctr" anchorCtr="0">
            <a:normAutofit fontScale="92500" lnSpcReduction="10000"/>
          </a:bodyPr>
          <a:lstStyle/>
          <a:p>
            <a:pPr algn="ctr">
              <a:lnSpc>
                <a:spcPct val="150000"/>
              </a:lnSpc>
            </a:pPr>
            <a:r>
              <a:rPr lang="zh-CN" altLang="en-US" sz="1900" b="1" dirty="0">
                <a:solidFill>
                  <a:schemeClr val="bg1"/>
                </a:solidFill>
                <a:cs typeface="+mn-ea"/>
                <a:sym typeface="+mn-lt"/>
              </a:rPr>
              <a:t>下肢常</a:t>
            </a:r>
            <a:endParaRPr lang="en-US" altLang="zh-CN" sz="1900" b="1" dirty="0">
              <a:solidFill>
                <a:schemeClr val="bg1"/>
              </a:solidFill>
              <a:cs typeface="+mn-ea"/>
              <a:sym typeface="+mn-lt"/>
            </a:endParaRPr>
          </a:p>
          <a:p>
            <a:pPr algn="ctr">
              <a:lnSpc>
                <a:spcPct val="120000"/>
              </a:lnSpc>
            </a:pPr>
            <a:r>
              <a:rPr lang="zh-CN" altLang="en-US" sz="1900" b="1" dirty="0">
                <a:solidFill>
                  <a:schemeClr val="bg1"/>
                </a:solidFill>
                <a:cs typeface="+mn-ea"/>
                <a:sym typeface="+mn-lt"/>
              </a:rPr>
              <a:t>见穴位</a:t>
            </a:r>
            <a:endParaRPr lang="en-US" altLang="zh-CN" sz="1900" b="1" dirty="0">
              <a:solidFill>
                <a:schemeClr val="bg1"/>
              </a:solidFill>
              <a:cs typeface="+mn-ea"/>
              <a:sym typeface="+mn-lt"/>
            </a:endParaRPr>
          </a:p>
          <a:p>
            <a:pPr algn="ctr">
              <a:lnSpc>
                <a:spcPct val="120000"/>
              </a:lnSpc>
            </a:pPr>
            <a:r>
              <a:rPr lang="en-US" altLang="zh-CN" sz="1500" dirty="0">
                <a:solidFill>
                  <a:schemeClr val="bg1"/>
                </a:solidFill>
                <a:cs typeface="+mn-ea"/>
                <a:sym typeface="+mn-lt"/>
              </a:rPr>
              <a:t>(</a:t>
            </a:r>
            <a:r>
              <a:rPr lang="zh-CN" altLang="en-US" sz="1500" dirty="0">
                <a:solidFill>
                  <a:schemeClr val="bg1"/>
                </a:solidFill>
                <a:cs typeface="+mn-ea"/>
                <a:sym typeface="+mn-lt"/>
              </a:rPr>
              <a:t>上</a:t>
            </a:r>
            <a:r>
              <a:rPr lang="en-US" altLang="zh-CN" sz="1500" dirty="0">
                <a:solidFill>
                  <a:schemeClr val="bg1"/>
                </a:solidFill>
                <a:cs typeface="+mn-ea"/>
                <a:sym typeface="+mn-lt"/>
              </a:rPr>
              <a:t>)</a:t>
            </a:r>
            <a:endParaRPr lang="zh-CN" altLang="zh-CN" sz="1500" dirty="0">
              <a:solidFill>
                <a:schemeClr val="bg1"/>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4"/>
                                        </p:tgtEl>
                                        <p:attrNameLst>
                                          <p:attrName>ppt_y</p:attrName>
                                        </p:attrNameLst>
                                      </p:cBhvr>
                                      <p:tavLst>
                                        <p:tav tm="0">
                                          <p:val>
                                            <p:strVal val="#ppt_y"/>
                                          </p:val>
                                        </p:tav>
                                        <p:tav tm="100000">
                                          <p:val>
                                            <p:strVal val="#ppt_y"/>
                                          </p:val>
                                        </p:tav>
                                      </p:tavLst>
                                    </p:anim>
                                    <p:anim calcmode="lin" valueType="num">
                                      <p:cBhvr>
                                        <p:cTn id="1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4"/>
                                        </p:tgtEl>
                                      </p:cBhvr>
                                    </p:animEffect>
                                  </p:childTnLst>
                                </p:cTn>
                              </p:par>
                            </p:childTnLst>
                          </p:cTn>
                        </p:par>
                        <p:par>
                          <p:cTn id="17" fill="hold">
                            <p:stCondLst>
                              <p:cond delay="1399"/>
                            </p:stCondLst>
                            <p:childTnLst>
                              <p:par>
                                <p:cTn id="18" presetID="31" presetClass="entr" presetSubtype="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p:cTn id="20" dur="1000" fill="hold"/>
                                        <p:tgtEl>
                                          <p:spTgt spid="60"/>
                                        </p:tgtEl>
                                        <p:attrNameLst>
                                          <p:attrName>ppt_w</p:attrName>
                                        </p:attrNameLst>
                                      </p:cBhvr>
                                      <p:tavLst>
                                        <p:tav tm="0">
                                          <p:val>
                                            <p:fltVal val="0"/>
                                          </p:val>
                                        </p:tav>
                                        <p:tav tm="100000">
                                          <p:val>
                                            <p:strVal val="#ppt_w"/>
                                          </p:val>
                                        </p:tav>
                                      </p:tavLst>
                                    </p:anim>
                                    <p:anim calcmode="lin" valueType="num">
                                      <p:cBhvr>
                                        <p:cTn id="21" dur="1000" fill="hold"/>
                                        <p:tgtEl>
                                          <p:spTgt spid="60"/>
                                        </p:tgtEl>
                                        <p:attrNameLst>
                                          <p:attrName>ppt_h</p:attrName>
                                        </p:attrNameLst>
                                      </p:cBhvr>
                                      <p:tavLst>
                                        <p:tav tm="0">
                                          <p:val>
                                            <p:fltVal val="0"/>
                                          </p:val>
                                        </p:tav>
                                        <p:tav tm="100000">
                                          <p:val>
                                            <p:strVal val="#ppt_h"/>
                                          </p:val>
                                        </p:tav>
                                      </p:tavLst>
                                    </p:anim>
                                    <p:anim calcmode="lin" valueType="num">
                                      <p:cBhvr>
                                        <p:cTn id="22" dur="1000" fill="hold"/>
                                        <p:tgtEl>
                                          <p:spTgt spid="60"/>
                                        </p:tgtEl>
                                        <p:attrNameLst>
                                          <p:attrName>style.rotation</p:attrName>
                                        </p:attrNameLst>
                                      </p:cBhvr>
                                      <p:tavLst>
                                        <p:tav tm="0">
                                          <p:val>
                                            <p:fltVal val="90"/>
                                          </p:val>
                                        </p:tav>
                                        <p:tav tm="100000">
                                          <p:val>
                                            <p:fltVal val="0"/>
                                          </p:val>
                                        </p:tav>
                                      </p:tavLst>
                                    </p:anim>
                                    <p:animEffect transition="in" filter="fade">
                                      <p:cBhvr>
                                        <p:cTn id="23" dur="1000"/>
                                        <p:tgtEl>
                                          <p:spTgt spid="60"/>
                                        </p:tgtEl>
                                      </p:cBhvr>
                                    </p:animEffect>
                                  </p:childTnLst>
                                </p:cTn>
                              </p:par>
                            </p:childTnLst>
                          </p:cTn>
                        </p:par>
                        <p:par>
                          <p:cTn id="24" fill="hold">
                            <p:stCondLst>
                              <p:cond delay="2399"/>
                            </p:stCondLst>
                            <p:childTnLst>
                              <p:par>
                                <p:cTn id="25" presetID="2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right)">
                                      <p:cBhvr>
                                        <p:cTn id="27" dur="500"/>
                                        <p:tgtEl>
                                          <p:spTgt spid="17"/>
                                        </p:tgtEl>
                                      </p:cBhvr>
                                    </p:animEffect>
                                  </p:childTnLst>
                                </p:cTn>
                              </p:par>
                            </p:childTnLst>
                          </p:cTn>
                        </p:par>
                        <p:par>
                          <p:cTn id="28" fill="hold">
                            <p:stCondLst>
                              <p:cond delay="2899"/>
                            </p:stCondLst>
                            <p:childTnLst>
                              <p:par>
                                <p:cTn id="29" presetID="22" presetClass="entr" presetSubtype="2"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right)">
                                      <p:cBhvr>
                                        <p:cTn id="31" dur="500"/>
                                        <p:tgtEl>
                                          <p:spTgt spid="62"/>
                                        </p:tgtEl>
                                      </p:cBhvr>
                                    </p:animEffect>
                                  </p:childTnLst>
                                </p:cTn>
                              </p:par>
                            </p:childTnLst>
                          </p:cTn>
                        </p:par>
                        <p:par>
                          <p:cTn id="32" fill="hold">
                            <p:stCondLst>
                              <p:cond delay="3399"/>
                            </p:stCondLst>
                            <p:childTnLst>
                              <p:par>
                                <p:cTn id="33" presetID="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3899"/>
                            </p:stCondLst>
                            <p:childTnLst>
                              <p:par>
                                <p:cTn id="38" presetID="22" presetClass="entr" presetSubtype="2"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ipe(right)">
                                      <p:cBhvr>
                                        <p:cTn id="40" dur="500"/>
                                        <p:tgtEl>
                                          <p:spTgt spid="63"/>
                                        </p:tgtEl>
                                      </p:cBhvr>
                                    </p:animEffect>
                                  </p:childTnLst>
                                </p:cTn>
                              </p:par>
                            </p:childTnLst>
                          </p:cTn>
                        </p:par>
                        <p:par>
                          <p:cTn id="41" fill="hold">
                            <p:stCondLst>
                              <p:cond delay="4399"/>
                            </p:stCondLst>
                            <p:childTnLst>
                              <p:par>
                                <p:cTn id="42" presetID="2" presetClass="entr" presetSubtype="8"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fill="hold"/>
                                        <p:tgtEl>
                                          <p:spTgt spid="43"/>
                                        </p:tgtEl>
                                        <p:attrNameLst>
                                          <p:attrName>ppt_x</p:attrName>
                                        </p:attrNameLst>
                                      </p:cBhvr>
                                      <p:tavLst>
                                        <p:tav tm="0">
                                          <p:val>
                                            <p:strVal val="0-#ppt_w/2"/>
                                          </p:val>
                                        </p:tav>
                                        <p:tav tm="100000">
                                          <p:val>
                                            <p:strVal val="#ppt_x"/>
                                          </p:val>
                                        </p:tav>
                                      </p:tavLst>
                                    </p:anim>
                                    <p:anim calcmode="lin" valueType="num">
                                      <p:cBhvr additive="base">
                                        <p:cTn id="45" dur="500" fill="hold"/>
                                        <p:tgtEl>
                                          <p:spTgt spid="43"/>
                                        </p:tgtEl>
                                        <p:attrNameLst>
                                          <p:attrName>ppt_y</p:attrName>
                                        </p:attrNameLst>
                                      </p:cBhvr>
                                      <p:tavLst>
                                        <p:tav tm="0">
                                          <p:val>
                                            <p:strVal val="#ppt_y"/>
                                          </p:val>
                                        </p:tav>
                                        <p:tav tm="100000">
                                          <p:val>
                                            <p:strVal val="#ppt_y"/>
                                          </p:val>
                                        </p:tav>
                                      </p:tavLst>
                                    </p:anim>
                                  </p:childTnLst>
                                </p:cTn>
                              </p:par>
                            </p:childTnLst>
                          </p:cTn>
                        </p:par>
                        <p:par>
                          <p:cTn id="46" fill="hold">
                            <p:stCondLst>
                              <p:cond delay="4899"/>
                            </p:stCondLst>
                            <p:childTnLst>
                              <p:par>
                                <p:cTn id="47" presetID="22" presetClass="entr" presetSubtype="2"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right)">
                                      <p:cBhvr>
                                        <p:cTn id="49" dur="500"/>
                                        <p:tgtEl>
                                          <p:spTgt spid="64"/>
                                        </p:tgtEl>
                                      </p:cBhvr>
                                    </p:animEffect>
                                  </p:childTnLst>
                                </p:cTn>
                              </p:par>
                            </p:childTnLst>
                          </p:cTn>
                        </p:par>
                        <p:par>
                          <p:cTn id="50" fill="hold">
                            <p:stCondLst>
                              <p:cond delay="5399"/>
                            </p:stCondLst>
                            <p:childTnLst>
                              <p:par>
                                <p:cTn id="51" presetID="2" presetClass="entr" presetSubtype="8"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0-#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5899"/>
                            </p:stCondLst>
                            <p:childTnLst>
                              <p:par>
                                <p:cTn id="56" presetID="22" presetClass="entr" presetSubtype="2" fill="hold" grpId="0" nodeType="after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right)">
                                      <p:cBhvr>
                                        <p:cTn id="58" dur="500"/>
                                        <p:tgtEl>
                                          <p:spTgt spid="65"/>
                                        </p:tgtEl>
                                      </p:cBhvr>
                                    </p:animEffect>
                                  </p:childTnLst>
                                </p:cTn>
                              </p:par>
                            </p:childTnLst>
                          </p:cTn>
                        </p:par>
                        <p:par>
                          <p:cTn id="59" fill="hold">
                            <p:stCondLst>
                              <p:cond delay="6399"/>
                            </p:stCondLst>
                            <p:childTnLst>
                              <p:par>
                                <p:cTn id="60" presetID="2" presetClass="entr" presetSubtype="8"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500" fill="hold"/>
                                        <p:tgtEl>
                                          <p:spTgt spid="44"/>
                                        </p:tgtEl>
                                        <p:attrNameLst>
                                          <p:attrName>ppt_x</p:attrName>
                                        </p:attrNameLst>
                                      </p:cBhvr>
                                      <p:tavLst>
                                        <p:tav tm="0">
                                          <p:val>
                                            <p:strVal val="0-#ppt_w/2"/>
                                          </p:val>
                                        </p:tav>
                                        <p:tav tm="100000">
                                          <p:val>
                                            <p:strVal val="#ppt_x"/>
                                          </p:val>
                                        </p:tav>
                                      </p:tavLst>
                                    </p:anim>
                                    <p:anim calcmode="lin" valueType="num">
                                      <p:cBhvr additive="base">
                                        <p:cTn id="63" dur="500" fill="hold"/>
                                        <p:tgtEl>
                                          <p:spTgt spid="44"/>
                                        </p:tgtEl>
                                        <p:attrNameLst>
                                          <p:attrName>ppt_y</p:attrName>
                                        </p:attrNameLst>
                                      </p:cBhvr>
                                      <p:tavLst>
                                        <p:tav tm="0">
                                          <p:val>
                                            <p:strVal val="#ppt_y"/>
                                          </p:val>
                                        </p:tav>
                                        <p:tav tm="100000">
                                          <p:val>
                                            <p:strVal val="#ppt_y"/>
                                          </p:val>
                                        </p:tav>
                                      </p:tavLst>
                                    </p:anim>
                                  </p:childTnLst>
                                </p:cTn>
                              </p:par>
                            </p:childTnLst>
                          </p:cTn>
                        </p:par>
                        <p:par>
                          <p:cTn id="64" fill="hold">
                            <p:stCondLst>
                              <p:cond delay="6899"/>
                            </p:stCondLst>
                            <p:childTnLst>
                              <p:par>
                                <p:cTn id="65" presetID="22" presetClass="entr" presetSubtype="2"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wipe(right)">
                                      <p:cBhvr>
                                        <p:cTn id="67" dur="500"/>
                                        <p:tgtEl>
                                          <p:spTgt spid="66"/>
                                        </p:tgtEl>
                                      </p:cBhvr>
                                    </p:animEffect>
                                  </p:childTnLst>
                                </p:cTn>
                              </p:par>
                            </p:childTnLst>
                          </p:cTn>
                        </p:par>
                        <p:par>
                          <p:cTn id="68" fill="hold">
                            <p:stCondLst>
                              <p:cond delay="7399"/>
                            </p:stCondLst>
                            <p:childTnLst>
                              <p:par>
                                <p:cTn id="69" presetID="2" presetClass="entr" presetSubtype="8"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fill="hold"/>
                                        <p:tgtEl>
                                          <p:spTgt spid="46"/>
                                        </p:tgtEl>
                                        <p:attrNameLst>
                                          <p:attrName>ppt_x</p:attrName>
                                        </p:attrNameLst>
                                      </p:cBhvr>
                                      <p:tavLst>
                                        <p:tav tm="0">
                                          <p:val>
                                            <p:strVal val="0-#ppt_w/2"/>
                                          </p:val>
                                        </p:tav>
                                        <p:tav tm="100000">
                                          <p:val>
                                            <p:strVal val="#ppt_x"/>
                                          </p:val>
                                        </p:tav>
                                      </p:tavLst>
                                    </p:anim>
                                    <p:anim calcmode="lin" valueType="num">
                                      <p:cBhvr additive="base">
                                        <p:cTn id="72" dur="500" fill="hold"/>
                                        <p:tgtEl>
                                          <p:spTgt spid="46"/>
                                        </p:tgtEl>
                                        <p:attrNameLst>
                                          <p:attrName>ppt_y</p:attrName>
                                        </p:attrNameLst>
                                      </p:cBhvr>
                                      <p:tavLst>
                                        <p:tav tm="0">
                                          <p:val>
                                            <p:strVal val="#ppt_y"/>
                                          </p:val>
                                        </p:tav>
                                        <p:tav tm="100000">
                                          <p:val>
                                            <p:strVal val="#ppt_y"/>
                                          </p:val>
                                        </p:tav>
                                      </p:tavLst>
                                    </p:anim>
                                  </p:childTnLst>
                                </p:cTn>
                              </p:par>
                            </p:childTnLst>
                          </p:cTn>
                        </p:par>
                        <p:par>
                          <p:cTn id="73" fill="hold">
                            <p:stCondLst>
                              <p:cond delay="7899"/>
                            </p:stCondLst>
                            <p:childTnLst>
                              <p:par>
                                <p:cTn id="74" presetID="22" presetClass="entr" presetSubtype="2" fill="hold" grpId="0" nodeType="after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right)">
                                      <p:cBhvr>
                                        <p:cTn id="76" dur="500"/>
                                        <p:tgtEl>
                                          <p:spTgt spid="67"/>
                                        </p:tgtEl>
                                      </p:cBhvr>
                                    </p:animEffect>
                                  </p:childTnLst>
                                </p:cTn>
                              </p:par>
                            </p:childTnLst>
                          </p:cTn>
                        </p:par>
                        <p:par>
                          <p:cTn id="77" fill="hold">
                            <p:stCondLst>
                              <p:cond delay="8399"/>
                            </p:stCondLst>
                            <p:childTnLst>
                              <p:par>
                                <p:cTn id="78" presetID="2" presetClass="entr" presetSubtype="8"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additive="base">
                                        <p:cTn id="80" dur="500" fill="hold"/>
                                        <p:tgtEl>
                                          <p:spTgt spid="45"/>
                                        </p:tgtEl>
                                        <p:attrNameLst>
                                          <p:attrName>ppt_x</p:attrName>
                                        </p:attrNameLst>
                                      </p:cBhvr>
                                      <p:tavLst>
                                        <p:tav tm="0">
                                          <p:val>
                                            <p:strVal val="0-#ppt_w/2"/>
                                          </p:val>
                                        </p:tav>
                                        <p:tav tm="100000">
                                          <p:val>
                                            <p:strVal val="#ppt_x"/>
                                          </p:val>
                                        </p:tav>
                                      </p:tavLst>
                                    </p:anim>
                                    <p:anim calcmode="lin" valueType="num">
                                      <p:cBhvr additive="base">
                                        <p:cTn id="81" dur="500" fill="hold"/>
                                        <p:tgtEl>
                                          <p:spTgt spid="45"/>
                                        </p:tgtEl>
                                        <p:attrNameLst>
                                          <p:attrName>ppt_y</p:attrName>
                                        </p:attrNameLst>
                                      </p:cBhvr>
                                      <p:tavLst>
                                        <p:tav tm="0">
                                          <p:val>
                                            <p:strVal val="#ppt_y"/>
                                          </p:val>
                                        </p:tav>
                                        <p:tav tm="100000">
                                          <p:val>
                                            <p:strVal val="#ppt_y"/>
                                          </p:val>
                                        </p:tav>
                                      </p:tavLst>
                                    </p:anim>
                                  </p:childTnLst>
                                </p:cTn>
                              </p:par>
                            </p:childTnLst>
                          </p:cTn>
                        </p:par>
                        <p:par>
                          <p:cTn id="82" fill="hold">
                            <p:stCondLst>
                              <p:cond delay="8899"/>
                            </p:stCondLst>
                            <p:childTnLst>
                              <p:par>
                                <p:cTn id="83" presetID="22" presetClass="entr" presetSubtype="8" fill="hold"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childTnLst>
                          </p:cTn>
                        </p:par>
                        <p:par>
                          <p:cTn id="86" fill="hold">
                            <p:stCondLst>
                              <p:cond delay="9399"/>
                            </p:stCondLst>
                            <p:childTnLst>
                              <p:par>
                                <p:cTn id="87" presetID="22" presetClass="entr" presetSubtype="8"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left)">
                                      <p:cBhvr>
                                        <p:cTn id="89" dur="500"/>
                                        <p:tgtEl>
                                          <p:spTgt spid="29"/>
                                        </p:tgtEl>
                                      </p:cBhvr>
                                    </p:animEffect>
                                  </p:childTnLst>
                                </p:cTn>
                              </p:par>
                            </p:childTnLst>
                          </p:cTn>
                        </p:par>
                        <p:par>
                          <p:cTn id="90" fill="hold">
                            <p:stCondLst>
                              <p:cond delay="9899"/>
                            </p:stCondLst>
                            <p:childTnLst>
                              <p:par>
                                <p:cTn id="91" presetID="2" presetClass="entr" presetSubtype="2"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 calcmode="lin" valueType="num">
                                      <p:cBhvr additive="base">
                                        <p:cTn id="93" dur="500" fill="hold"/>
                                        <p:tgtEl>
                                          <p:spTgt spid="47"/>
                                        </p:tgtEl>
                                        <p:attrNameLst>
                                          <p:attrName>ppt_x</p:attrName>
                                        </p:attrNameLst>
                                      </p:cBhvr>
                                      <p:tavLst>
                                        <p:tav tm="0">
                                          <p:val>
                                            <p:strVal val="1+#ppt_w/2"/>
                                          </p:val>
                                        </p:tav>
                                        <p:tav tm="100000">
                                          <p:val>
                                            <p:strVal val="#ppt_x"/>
                                          </p:val>
                                        </p:tav>
                                      </p:tavLst>
                                    </p:anim>
                                    <p:anim calcmode="lin" valueType="num">
                                      <p:cBhvr additive="base">
                                        <p:cTn id="94" dur="500" fill="hold"/>
                                        <p:tgtEl>
                                          <p:spTgt spid="47"/>
                                        </p:tgtEl>
                                        <p:attrNameLst>
                                          <p:attrName>ppt_y</p:attrName>
                                        </p:attrNameLst>
                                      </p:cBhvr>
                                      <p:tavLst>
                                        <p:tav tm="0">
                                          <p:val>
                                            <p:strVal val="#ppt_y"/>
                                          </p:val>
                                        </p:tav>
                                        <p:tav tm="100000">
                                          <p:val>
                                            <p:strVal val="#ppt_y"/>
                                          </p:val>
                                        </p:tav>
                                      </p:tavLst>
                                    </p:anim>
                                  </p:childTnLst>
                                </p:cTn>
                              </p:par>
                            </p:childTnLst>
                          </p:cTn>
                        </p:par>
                        <p:par>
                          <p:cTn id="95" fill="hold">
                            <p:stCondLst>
                              <p:cond delay="10399"/>
                            </p:stCondLst>
                            <p:childTnLst>
                              <p:par>
                                <p:cTn id="96" presetID="22" presetClass="entr" presetSubtype="8" fill="hold" grpId="0" nodeType="after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wipe(left)">
                                      <p:cBhvr>
                                        <p:cTn id="98" dur="500"/>
                                        <p:tgtEl>
                                          <p:spTgt spid="31"/>
                                        </p:tgtEl>
                                      </p:cBhvr>
                                    </p:animEffect>
                                  </p:childTnLst>
                                </p:cTn>
                              </p:par>
                            </p:childTnLst>
                          </p:cTn>
                        </p:par>
                        <p:par>
                          <p:cTn id="99" fill="hold">
                            <p:stCondLst>
                              <p:cond delay="10899"/>
                            </p:stCondLst>
                            <p:childTnLst>
                              <p:par>
                                <p:cTn id="100" presetID="2" presetClass="entr" presetSubtype="2"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additive="base">
                                        <p:cTn id="102" dur="500" fill="hold"/>
                                        <p:tgtEl>
                                          <p:spTgt spid="49"/>
                                        </p:tgtEl>
                                        <p:attrNameLst>
                                          <p:attrName>ppt_x</p:attrName>
                                        </p:attrNameLst>
                                      </p:cBhvr>
                                      <p:tavLst>
                                        <p:tav tm="0">
                                          <p:val>
                                            <p:strVal val="1+#ppt_w/2"/>
                                          </p:val>
                                        </p:tav>
                                        <p:tav tm="100000">
                                          <p:val>
                                            <p:strVal val="#ppt_x"/>
                                          </p:val>
                                        </p:tav>
                                      </p:tavLst>
                                    </p:anim>
                                    <p:anim calcmode="lin" valueType="num">
                                      <p:cBhvr additive="base">
                                        <p:cTn id="103" dur="500" fill="hold"/>
                                        <p:tgtEl>
                                          <p:spTgt spid="49"/>
                                        </p:tgtEl>
                                        <p:attrNameLst>
                                          <p:attrName>ppt_y</p:attrName>
                                        </p:attrNameLst>
                                      </p:cBhvr>
                                      <p:tavLst>
                                        <p:tav tm="0">
                                          <p:val>
                                            <p:strVal val="#ppt_y"/>
                                          </p:val>
                                        </p:tav>
                                        <p:tav tm="100000">
                                          <p:val>
                                            <p:strVal val="#ppt_y"/>
                                          </p:val>
                                        </p:tav>
                                      </p:tavLst>
                                    </p:anim>
                                  </p:childTnLst>
                                </p:cTn>
                              </p:par>
                            </p:childTnLst>
                          </p:cTn>
                        </p:par>
                        <p:par>
                          <p:cTn id="104" fill="hold">
                            <p:stCondLst>
                              <p:cond delay="11399"/>
                            </p:stCondLst>
                            <p:childTnLst>
                              <p:par>
                                <p:cTn id="105" presetID="22" presetClass="entr" presetSubtype="8" fill="hold" grpId="0" nodeType="afterEffect">
                                  <p:stCondLst>
                                    <p:cond delay="0"/>
                                  </p:stCondLst>
                                  <p:childTnLst>
                                    <p:set>
                                      <p:cBhvr>
                                        <p:cTn id="106" dur="1" fill="hold">
                                          <p:stCondLst>
                                            <p:cond delay="0"/>
                                          </p:stCondLst>
                                        </p:cTn>
                                        <p:tgtEl>
                                          <p:spTgt spid="33"/>
                                        </p:tgtEl>
                                        <p:attrNameLst>
                                          <p:attrName>style.visibility</p:attrName>
                                        </p:attrNameLst>
                                      </p:cBhvr>
                                      <p:to>
                                        <p:strVal val="visible"/>
                                      </p:to>
                                    </p:set>
                                    <p:animEffect transition="in" filter="wipe(left)">
                                      <p:cBhvr>
                                        <p:cTn id="107" dur="500"/>
                                        <p:tgtEl>
                                          <p:spTgt spid="33"/>
                                        </p:tgtEl>
                                      </p:cBhvr>
                                    </p:animEffect>
                                  </p:childTnLst>
                                </p:cTn>
                              </p:par>
                            </p:childTnLst>
                          </p:cTn>
                        </p:par>
                        <p:par>
                          <p:cTn id="108" fill="hold">
                            <p:stCondLst>
                              <p:cond delay="11899"/>
                            </p:stCondLst>
                            <p:childTnLst>
                              <p:par>
                                <p:cTn id="109" presetID="2" presetClass="entr" presetSubtype="2"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fill="hold"/>
                                        <p:tgtEl>
                                          <p:spTgt spid="48"/>
                                        </p:tgtEl>
                                        <p:attrNameLst>
                                          <p:attrName>ppt_x</p:attrName>
                                        </p:attrNameLst>
                                      </p:cBhvr>
                                      <p:tavLst>
                                        <p:tav tm="0">
                                          <p:val>
                                            <p:strVal val="1+#ppt_w/2"/>
                                          </p:val>
                                        </p:tav>
                                        <p:tav tm="100000">
                                          <p:val>
                                            <p:strVal val="#ppt_x"/>
                                          </p:val>
                                        </p:tav>
                                      </p:tavLst>
                                    </p:anim>
                                    <p:anim calcmode="lin" valueType="num">
                                      <p:cBhvr additive="base">
                                        <p:cTn id="112" dur="500" fill="hold"/>
                                        <p:tgtEl>
                                          <p:spTgt spid="48"/>
                                        </p:tgtEl>
                                        <p:attrNameLst>
                                          <p:attrName>ppt_y</p:attrName>
                                        </p:attrNameLst>
                                      </p:cBhvr>
                                      <p:tavLst>
                                        <p:tav tm="0">
                                          <p:val>
                                            <p:strVal val="#ppt_y"/>
                                          </p:val>
                                        </p:tav>
                                        <p:tav tm="100000">
                                          <p:val>
                                            <p:strVal val="#ppt_y"/>
                                          </p:val>
                                        </p:tav>
                                      </p:tavLst>
                                    </p:anim>
                                  </p:childTnLst>
                                </p:cTn>
                              </p:par>
                            </p:childTnLst>
                          </p:cTn>
                        </p:par>
                        <p:par>
                          <p:cTn id="113" fill="hold">
                            <p:stCondLst>
                              <p:cond delay="12399"/>
                            </p:stCondLst>
                            <p:childTnLst>
                              <p:par>
                                <p:cTn id="114" presetID="22" presetClass="entr" presetSubtype="8" fill="hold" grpId="0" nodeType="after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wipe(left)">
                                      <p:cBhvr>
                                        <p:cTn id="116" dur="500"/>
                                        <p:tgtEl>
                                          <p:spTgt spid="35"/>
                                        </p:tgtEl>
                                      </p:cBhvr>
                                    </p:animEffect>
                                  </p:childTnLst>
                                </p:cTn>
                              </p:par>
                            </p:childTnLst>
                          </p:cTn>
                        </p:par>
                        <p:par>
                          <p:cTn id="117" fill="hold">
                            <p:stCondLst>
                              <p:cond delay="12899"/>
                            </p:stCondLst>
                            <p:childTnLst>
                              <p:par>
                                <p:cTn id="118" presetID="2" presetClass="entr" presetSubtype="2"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additive="base">
                                        <p:cTn id="120" dur="500" fill="hold"/>
                                        <p:tgtEl>
                                          <p:spTgt spid="50"/>
                                        </p:tgtEl>
                                        <p:attrNameLst>
                                          <p:attrName>ppt_x</p:attrName>
                                        </p:attrNameLst>
                                      </p:cBhvr>
                                      <p:tavLst>
                                        <p:tav tm="0">
                                          <p:val>
                                            <p:strVal val="1+#ppt_w/2"/>
                                          </p:val>
                                        </p:tav>
                                        <p:tav tm="100000">
                                          <p:val>
                                            <p:strVal val="#ppt_x"/>
                                          </p:val>
                                        </p:tav>
                                      </p:tavLst>
                                    </p:anim>
                                    <p:anim calcmode="lin" valueType="num">
                                      <p:cBhvr additive="base">
                                        <p:cTn id="121" dur="500" fill="hold"/>
                                        <p:tgtEl>
                                          <p:spTgt spid="50"/>
                                        </p:tgtEl>
                                        <p:attrNameLst>
                                          <p:attrName>ppt_y</p:attrName>
                                        </p:attrNameLst>
                                      </p:cBhvr>
                                      <p:tavLst>
                                        <p:tav tm="0">
                                          <p:val>
                                            <p:strVal val="#ppt_y"/>
                                          </p:val>
                                        </p:tav>
                                        <p:tav tm="100000">
                                          <p:val>
                                            <p:strVal val="#ppt_y"/>
                                          </p:val>
                                        </p:tav>
                                      </p:tavLst>
                                    </p:anim>
                                  </p:childTnLst>
                                </p:cTn>
                              </p:par>
                            </p:childTnLst>
                          </p:cTn>
                        </p:par>
                        <p:par>
                          <p:cTn id="122" fill="hold">
                            <p:stCondLst>
                              <p:cond delay="13399"/>
                            </p:stCondLst>
                            <p:childTnLst>
                              <p:par>
                                <p:cTn id="123" presetID="22" presetClass="entr" presetSubtype="8" fill="hold" grpId="0" nodeType="afterEffect">
                                  <p:stCondLst>
                                    <p:cond delay="0"/>
                                  </p:stCondLst>
                                  <p:childTnLst>
                                    <p:set>
                                      <p:cBhvr>
                                        <p:cTn id="124" dur="1" fill="hold">
                                          <p:stCondLst>
                                            <p:cond delay="0"/>
                                          </p:stCondLst>
                                        </p:cTn>
                                        <p:tgtEl>
                                          <p:spTgt spid="37"/>
                                        </p:tgtEl>
                                        <p:attrNameLst>
                                          <p:attrName>style.visibility</p:attrName>
                                        </p:attrNameLst>
                                      </p:cBhvr>
                                      <p:to>
                                        <p:strVal val="visible"/>
                                      </p:to>
                                    </p:set>
                                    <p:animEffect transition="in" filter="wipe(left)">
                                      <p:cBhvr>
                                        <p:cTn id="125" dur="500"/>
                                        <p:tgtEl>
                                          <p:spTgt spid="37"/>
                                        </p:tgtEl>
                                      </p:cBhvr>
                                    </p:animEffect>
                                  </p:childTnLst>
                                </p:cTn>
                              </p:par>
                            </p:childTnLst>
                          </p:cTn>
                        </p:par>
                        <p:par>
                          <p:cTn id="126" fill="hold">
                            <p:stCondLst>
                              <p:cond delay="13899"/>
                            </p:stCondLst>
                            <p:childTnLst>
                              <p:par>
                                <p:cTn id="127" presetID="2" presetClass="entr" presetSubtype="2" fill="hold" grpId="0" nodeType="afterEffect">
                                  <p:stCondLst>
                                    <p:cond delay="0"/>
                                  </p:stCondLst>
                                  <p:childTnLst>
                                    <p:set>
                                      <p:cBhvr>
                                        <p:cTn id="128" dur="1" fill="hold">
                                          <p:stCondLst>
                                            <p:cond delay="0"/>
                                          </p:stCondLst>
                                        </p:cTn>
                                        <p:tgtEl>
                                          <p:spTgt spid="52"/>
                                        </p:tgtEl>
                                        <p:attrNameLst>
                                          <p:attrName>style.visibility</p:attrName>
                                        </p:attrNameLst>
                                      </p:cBhvr>
                                      <p:to>
                                        <p:strVal val="visible"/>
                                      </p:to>
                                    </p:set>
                                    <p:anim calcmode="lin" valueType="num">
                                      <p:cBhvr additive="base">
                                        <p:cTn id="129" dur="500" fill="hold"/>
                                        <p:tgtEl>
                                          <p:spTgt spid="52"/>
                                        </p:tgtEl>
                                        <p:attrNameLst>
                                          <p:attrName>ppt_x</p:attrName>
                                        </p:attrNameLst>
                                      </p:cBhvr>
                                      <p:tavLst>
                                        <p:tav tm="0">
                                          <p:val>
                                            <p:strVal val="1+#ppt_w/2"/>
                                          </p:val>
                                        </p:tav>
                                        <p:tav tm="100000">
                                          <p:val>
                                            <p:strVal val="#ppt_x"/>
                                          </p:val>
                                        </p:tav>
                                      </p:tavLst>
                                    </p:anim>
                                    <p:anim calcmode="lin" valueType="num">
                                      <p:cBhvr additive="base">
                                        <p:cTn id="130"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P spid="24" grpId="0" animBg="1"/>
      <p:bldP spid="29" grpId="0" animBg="1"/>
      <p:bldP spid="31" grpId="0" animBg="1"/>
      <p:bldP spid="33" grpId="0" animBg="1"/>
      <p:bldP spid="35" grpId="0" animBg="1"/>
      <p:bldP spid="37" grpId="0" animBg="1"/>
      <p:bldP spid="4" grpId="0" animBg="1"/>
      <p:bldP spid="42" grpId="0" animBg="1"/>
      <p:bldP spid="43" grpId="0" animBg="1"/>
      <p:bldP spid="44" grpId="0" animBg="1"/>
      <p:bldP spid="45" grpId="0" animBg="1"/>
      <p:bldP spid="46" grpId="0" animBg="1"/>
      <p:bldP spid="47" grpId="0" animBg="1"/>
      <p:bldP spid="48" grpId="0" animBg="1"/>
      <p:bldP spid="49" grpId="0" animBg="1"/>
      <p:bldP spid="50" grpId="0" animBg="1"/>
      <p:bldP spid="52" grpId="0" animBg="1"/>
      <p:bldP spid="6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2"/>
          <p:cNvSpPr txBox="1"/>
          <p:nvPr/>
        </p:nvSpPr>
        <p:spPr>
          <a:xfrm>
            <a:off x="660400" y="868342"/>
            <a:ext cx="2383986" cy="461665"/>
          </a:xfrm>
          <a:prstGeom prst="rect">
            <a:avLst/>
          </a:prstGeom>
          <a:noFill/>
        </p:spPr>
        <p:txBody>
          <a:bodyPr wrap="none" rtlCol="0">
            <a:spAutoFit/>
          </a:bodyPr>
          <a:lstStyle/>
          <a:p>
            <a:pPr marL="285750" indent="-285750">
              <a:buFont typeface="Wingdings" panose="05000000000000000000" pitchFamily="2" charset="2"/>
              <a:buChar char="u"/>
            </a:pPr>
            <a:r>
              <a:rPr lang="zh-CN" altLang="en-US" sz="2400" b="1" dirty="0">
                <a:solidFill>
                  <a:schemeClr val="accent6">
                    <a:lumMod val="75000"/>
                  </a:schemeClr>
                </a:solidFill>
                <a:cs typeface="+mn-ea"/>
                <a:sym typeface="+mn-lt"/>
              </a:rPr>
              <a:t>下肢常用穴位</a:t>
            </a:r>
          </a:p>
        </p:txBody>
      </p:sp>
      <p:sp>
        <p:nvSpPr>
          <p:cNvPr id="44" name="同侧圆角矩形 43"/>
          <p:cNvSpPr/>
          <p:nvPr/>
        </p:nvSpPr>
        <p:spPr>
          <a:xfrm rot="16200000">
            <a:off x="7692000" y="-3346826"/>
            <a:ext cx="108000" cy="8892000"/>
          </a:xfrm>
          <a:prstGeom prst="round2Same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51"/>
          <p:cNvSpPr/>
          <p:nvPr>
            <p:custDataLst>
              <p:tags r:id="rId1"/>
            </p:custDataLst>
          </p:nvPr>
        </p:nvSpPr>
        <p:spPr>
          <a:xfrm>
            <a:off x="3150707" y="2206472"/>
            <a:ext cx="1459995"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阳陵泉   </a:t>
            </a:r>
            <a:r>
              <a:rPr lang="en-US" altLang="zh-CN" dirty="0">
                <a:cs typeface="+mn-ea"/>
                <a:sym typeface="+mn-lt"/>
              </a:rPr>
              <a:t>12</a:t>
            </a:r>
            <a:endParaRPr lang="zh-CN" altLang="en-US" dirty="0">
              <a:solidFill>
                <a:srgbClr val="FFFFFF"/>
              </a:solidFill>
              <a:cs typeface="+mn-ea"/>
              <a:sym typeface="+mn-lt"/>
            </a:endParaRPr>
          </a:p>
        </p:txBody>
      </p:sp>
      <p:sp>
        <p:nvSpPr>
          <p:cNvPr id="53" name="矩形 52"/>
          <p:cNvSpPr/>
          <p:nvPr>
            <p:custDataLst>
              <p:tags r:id="rId2"/>
            </p:custDataLst>
          </p:nvPr>
        </p:nvSpPr>
        <p:spPr>
          <a:xfrm>
            <a:off x="3150707" y="2766329"/>
            <a:ext cx="1459995"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阴陵泉   </a:t>
            </a:r>
            <a:r>
              <a:rPr lang="en-US" altLang="zh-CN" dirty="0">
                <a:solidFill>
                  <a:srgbClr val="FFFFFF"/>
                </a:solidFill>
                <a:cs typeface="+mn-ea"/>
                <a:sym typeface="+mn-lt"/>
              </a:rPr>
              <a:t>13</a:t>
            </a:r>
            <a:endParaRPr lang="zh-CN" altLang="en-US" dirty="0">
              <a:solidFill>
                <a:srgbClr val="FFFFFF"/>
              </a:solidFill>
              <a:cs typeface="+mn-ea"/>
              <a:sym typeface="+mn-lt"/>
            </a:endParaRPr>
          </a:p>
        </p:txBody>
      </p:sp>
      <p:sp>
        <p:nvSpPr>
          <p:cNvPr id="54" name="矩形 53"/>
          <p:cNvSpPr/>
          <p:nvPr>
            <p:custDataLst>
              <p:tags r:id="rId3"/>
            </p:custDataLst>
          </p:nvPr>
        </p:nvSpPr>
        <p:spPr>
          <a:xfrm>
            <a:off x="3150707" y="3326186"/>
            <a:ext cx="1459995"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委   中   </a:t>
            </a:r>
            <a:r>
              <a:rPr lang="en-US" altLang="zh-CN" dirty="0">
                <a:solidFill>
                  <a:srgbClr val="FFFFFF"/>
                </a:solidFill>
                <a:cs typeface="+mn-ea"/>
                <a:sym typeface="+mn-lt"/>
              </a:rPr>
              <a:t>14</a:t>
            </a:r>
            <a:endParaRPr lang="zh-CN" altLang="en-US" dirty="0">
              <a:solidFill>
                <a:srgbClr val="FFFFFF"/>
              </a:solidFill>
              <a:cs typeface="+mn-ea"/>
              <a:sym typeface="+mn-lt"/>
            </a:endParaRPr>
          </a:p>
        </p:txBody>
      </p:sp>
      <p:sp>
        <p:nvSpPr>
          <p:cNvPr id="55" name="矩形 54"/>
          <p:cNvSpPr/>
          <p:nvPr>
            <p:custDataLst>
              <p:tags r:id="rId4"/>
            </p:custDataLst>
          </p:nvPr>
        </p:nvSpPr>
        <p:spPr>
          <a:xfrm>
            <a:off x="3150707" y="3886043"/>
            <a:ext cx="1459995"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承   山   </a:t>
            </a:r>
            <a:r>
              <a:rPr lang="en-US" altLang="zh-CN" dirty="0">
                <a:solidFill>
                  <a:srgbClr val="FFFFFF"/>
                </a:solidFill>
                <a:cs typeface="+mn-ea"/>
                <a:sym typeface="+mn-lt"/>
              </a:rPr>
              <a:t>15</a:t>
            </a:r>
            <a:endParaRPr lang="zh-CN" altLang="en-US" dirty="0">
              <a:solidFill>
                <a:srgbClr val="FFFFFF"/>
              </a:solidFill>
              <a:cs typeface="+mn-ea"/>
              <a:sym typeface="+mn-lt"/>
            </a:endParaRPr>
          </a:p>
        </p:txBody>
      </p:sp>
      <p:sp>
        <p:nvSpPr>
          <p:cNvPr id="56" name="矩形 55"/>
          <p:cNvSpPr/>
          <p:nvPr>
            <p:custDataLst>
              <p:tags r:id="rId5"/>
            </p:custDataLst>
          </p:nvPr>
        </p:nvSpPr>
        <p:spPr>
          <a:xfrm>
            <a:off x="3150707" y="4445900"/>
            <a:ext cx="1459995"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三阴交  </a:t>
            </a:r>
            <a:r>
              <a:rPr lang="en-US" altLang="zh-CN" dirty="0">
                <a:solidFill>
                  <a:srgbClr val="FFFFFF"/>
                </a:solidFill>
                <a:cs typeface="+mn-ea"/>
                <a:sym typeface="+mn-lt"/>
              </a:rPr>
              <a:t>16</a:t>
            </a:r>
            <a:endParaRPr lang="zh-CN" altLang="en-US" dirty="0">
              <a:solidFill>
                <a:srgbClr val="FFFFFF"/>
              </a:solidFill>
              <a:cs typeface="+mn-ea"/>
              <a:sym typeface="+mn-lt"/>
            </a:endParaRPr>
          </a:p>
        </p:txBody>
      </p:sp>
      <p:grpSp>
        <p:nvGrpSpPr>
          <p:cNvPr id="57" name="组合 56"/>
          <p:cNvGrpSpPr/>
          <p:nvPr/>
        </p:nvGrpSpPr>
        <p:grpSpPr>
          <a:xfrm>
            <a:off x="4610701" y="2455190"/>
            <a:ext cx="1116000" cy="2767715"/>
            <a:chOff x="4450281" y="2423106"/>
            <a:chExt cx="1116000" cy="2767715"/>
          </a:xfrm>
        </p:grpSpPr>
        <p:sp>
          <p:nvSpPr>
            <p:cNvPr id="58" name="Freeform 39"/>
            <p:cNvSpPr/>
            <p:nvPr>
              <p:custDataLst>
                <p:tags r:id="rId18"/>
              </p:custDataLst>
            </p:nvPr>
          </p:nvSpPr>
          <p:spPr bwMode="auto">
            <a:xfrm>
              <a:off x="4450281" y="2423106"/>
              <a:ext cx="1116000" cy="1316038"/>
            </a:xfrm>
            <a:custGeom>
              <a:avLst/>
              <a:gdLst>
                <a:gd name="T0" fmla="*/ 0 w 518"/>
                <a:gd name="T1" fmla="*/ 0 h 351"/>
                <a:gd name="T2" fmla="*/ 518 w 518"/>
                <a:gd name="T3" fmla="*/ 340 h 351"/>
              </a:gdLst>
              <a:ahLst/>
              <a:cxnLst>
                <a:cxn ang="0">
                  <a:pos x="T0" y="T1"/>
                </a:cxn>
                <a:cxn ang="0">
                  <a:pos x="T2" y="T3"/>
                </a:cxn>
              </a:cxnLst>
              <a:rect l="0" t="0" r="r" b="b"/>
              <a:pathLst>
                <a:path w="518" h="351">
                  <a:moveTo>
                    <a:pt x="0" y="0"/>
                  </a:moveTo>
                  <a:cubicBezTo>
                    <a:pt x="411" y="0"/>
                    <a:pt x="260" y="351"/>
                    <a:pt x="518" y="340"/>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59" name="Freeform 37"/>
            <p:cNvSpPr/>
            <p:nvPr>
              <p:custDataLst>
                <p:tags r:id="rId19"/>
              </p:custDataLst>
            </p:nvPr>
          </p:nvSpPr>
          <p:spPr bwMode="auto">
            <a:xfrm>
              <a:off x="4450281" y="2993328"/>
              <a:ext cx="1116000" cy="731529"/>
            </a:xfrm>
            <a:custGeom>
              <a:avLst/>
              <a:gdLst>
                <a:gd name="T0" fmla="*/ 0 w 518"/>
                <a:gd name="T1" fmla="*/ 0 h 218"/>
                <a:gd name="T2" fmla="*/ 518 w 518"/>
                <a:gd name="T3" fmla="*/ 211 h 218"/>
              </a:gdLst>
              <a:ahLst/>
              <a:cxnLst>
                <a:cxn ang="0">
                  <a:pos x="T0" y="T1"/>
                </a:cxn>
                <a:cxn ang="0">
                  <a:pos x="T2" y="T3"/>
                </a:cxn>
              </a:cxnLst>
              <a:rect l="0" t="0" r="r" b="b"/>
              <a:pathLst>
                <a:path w="518" h="218">
                  <a:moveTo>
                    <a:pt x="0" y="0"/>
                  </a:moveTo>
                  <a:cubicBezTo>
                    <a:pt x="411" y="0"/>
                    <a:pt x="260" y="218"/>
                    <a:pt x="518" y="211"/>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60" name="Freeform 38"/>
            <p:cNvSpPr/>
            <p:nvPr>
              <p:custDataLst>
                <p:tags r:id="rId20"/>
              </p:custDataLst>
            </p:nvPr>
          </p:nvSpPr>
          <p:spPr bwMode="auto">
            <a:xfrm>
              <a:off x="4450281" y="3458848"/>
              <a:ext cx="1116000" cy="253309"/>
            </a:xfrm>
            <a:custGeom>
              <a:avLst/>
              <a:gdLst>
                <a:gd name="T0" fmla="*/ 0 w 518"/>
                <a:gd name="T1" fmla="*/ 0 h 95"/>
                <a:gd name="T2" fmla="*/ 518 w 518"/>
                <a:gd name="T3" fmla="*/ 92 h 95"/>
              </a:gdLst>
              <a:ahLst/>
              <a:cxnLst>
                <a:cxn ang="0">
                  <a:pos x="T0" y="T1"/>
                </a:cxn>
                <a:cxn ang="0">
                  <a:pos x="T2" y="T3"/>
                </a:cxn>
              </a:cxnLst>
              <a:rect l="0" t="0" r="r" b="b"/>
              <a:pathLst>
                <a:path w="518" h="95">
                  <a:moveTo>
                    <a:pt x="0" y="0"/>
                  </a:moveTo>
                  <a:cubicBezTo>
                    <a:pt x="411" y="0"/>
                    <a:pt x="260" y="95"/>
                    <a:pt x="518" y="92"/>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72500" lnSpcReduction="20000"/>
            </a:bodyPr>
            <a:lstStyle/>
            <a:p>
              <a:endParaRPr lang="zh-CN" altLang="en-US">
                <a:cs typeface="+mn-ea"/>
                <a:sym typeface="+mn-lt"/>
              </a:endParaRPr>
            </a:p>
          </p:txBody>
        </p:sp>
        <p:sp>
          <p:nvSpPr>
            <p:cNvPr id="61" name="Freeform 41"/>
            <p:cNvSpPr/>
            <p:nvPr>
              <p:custDataLst>
                <p:tags r:id="rId21"/>
              </p:custDataLst>
            </p:nvPr>
          </p:nvSpPr>
          <p:spPr bwMode="auto">
            <a:xfrm>
              <a:off x="4450281" y="3697869"/>
              <a:ext cx="1116000" cy="360000"/>
            </a:xfrm>
            <a:custGeom>
              <a:avLst/>
              <a:gdLst>
                <a:gd name="T0" fmla="*/ 0 w 518"/>
                <a:gd name="T1" fmla="*/ 117 h 117"/>
                <a:gd name="T2" fmla="*/ 518 w 518"/>
                <a:gd name="T3" fmla="*/ 4 h 117"/>
              </a:gdLst>
              <a:ahLst/>
              <a:cxnLst>
                <a:cxn ang="0">
                  <a:pos x="T0" y="T1"/>
                </a:cxn>
                <a:cxn ang="0">
                  <a:pos x="T2" y="T3"/>
                </a:cxn>
              </a:cxnLst>
              <a:rect l="0" t="0" r="r" b="b"/>
              <a:pathLst>
                <a:path w="518" h="117">
                  <a:moveTo>
                    <a:pt x="0" y="117"/>
                  </a:moveTo>
                  <a:cubicBezTo>
                    <a:pt x="411" y="117"/>
                    <a:pt x="260" y="0"/>
                    <a:pt x="518" y="4"/>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lnSpcReduction="10000"/>
            </a:bodyPr>
            <a:lstStyle/>
            <a:p>
              <a:endParaRPr lang="zh-CN" altLang="en-US">
                <a:cs typeface="+mn-ea"/>
                <a:sym typeface="+mn-lt"/>
              </a:endParaRPr>
            </a:p>
          </p:txBody>
        </p:sp>
        <p:sp>
          <p:nvSpPr>
            <p:cNvPr id="62" name="Freeform 40"/>
            <p:cNvSpPr/>
            <p:nvPr>
              <p:custDataLst>
                <p:tags r:id="rId22"/>
              </p:custDataLst>
            </p:nvPr>
          </p:nvSpPr>
          <p:spPr bwMode="auto">
            <a:xfrm>
              <a:off x="4450281" y="3686756"/>
              <a:ext cx="1116000" cy="936000"/>
            </a:xfrm>
            <a:custGeom>
              <a:avLst/>
              <a:gdLst>
                <a:gd name="T0" fmla="*/ 0 w 518"/>
                <a:gd name="T1" fmla="*/ 234 h 234"/>
                <a:gd name="T2" fmla="*/ 518 w 518"/>
                <a:gd name="T3" fmla="*/ 7 h 234"/>
              </a:gdLst>
              <a:ahLst/>
              <a:cxnLst>
                <a:cxn ang="0">
                  <a:pos x="T0" y="T1"/>
                </a:cxn>
                <a:cxn ang="0">
                  <a:pos x="T2" y="T3"/>
                </a:cxn>
              </a:cxnLst>
              <a:rect l="0" t="0" r="r" b="b"/>
              <a:pathLst>
                <a:path w="518" h="234">
                  <a:moveTo>
                    <a:pt x="0" y="234"/>
                  </a:moveTo>
                  <a:cubicBezTo>
                    <a:pt x="411" y="234"/>
                    <a:pt x="260" y="0"/>
                    <a:pt x="518" y="7"/>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63" name="Freeform 42"/>
            <p:cNvSpPr/>
            <p:nvPr>
              <p:custDataLst>
                <p:tags r:id="rId23"/>
              </p:custDataLst>
            </p:nvPr>
          </p:nvSpPr>
          <p:spPr bwMode="auto">
            <a:xfrm>
              <a:off x="4450281" y="3678821"/>
              <a:ext cx="1116000" cy="1512000"/>
            </a:xfrm>
            <a:custGeom>
              <a:avLst/>
              <a:gdLst>
                <a:gd name="T0" fmla="*/ 0 w 518"/>
                <a:gd name="T1" fmla="*/ 327 h 327"/>
                <a:gd name="T2" fmla="*/ 518 w 518"/>
                <a:gd name="T3" fmla="*/ 10 h 327"/>
              </a:gdLst>
              <a:ahLst/>
              <a:cxnLst>
                <a:cxn ang="0">
                  <a:pos x="T0" y="T1"/>
                </a:cxn>
                <a:cxn ang="0">
                  <a:pos x="T2" y="T3"/>
                </a:cxn>
              </a:cxnLst>
              <a:rect l="0" t="0" r="r" b="b"/>
              <a:pathLst>
                <a:path w="518" h="327">
                  <a:moveTo>
                    <a:pt x="0" y="327"/>
                  </a:moveTo>
                  <a:cubicBezTo>
                    <a:pt x="411" y="327"/>
                    <a:pt x="260" y="0"/>
                    <a:pt x="518" y="10"/>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grpSp>
      <p:sp>
        <p:nvSpPr>
          <p:cNvPr id="64" name="矩形 63"/>
          <p:cNvSpPr/>
          <p:nvPr>
            <p:custDataLst>
              <p:tags r:id="rId6"/>
            </p:custDataLst>
          </p:nvPr>
        </p:nvSpPr>
        <p:spPr>
          <a:xfrm>
            <a:off x="3140638" y="5005758"/>
            <a:ext cx="1470064"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zh-CN" altLang="en-US" dirty="0">
                <a:cs typeface="+mn-ea"/>
                <a:sym typeface="+mn-lt"/>
              </a:rPr>
              <a:t>绝骨</a:t>
            </a:r>
            <a:r>
              <a:rPr lang="en-US" altLang="zh-CN" sz="1400" dirty="0">
                <a:cs typeface="+mn-ea"/>
                <a:sym typeface="+mn-lt"/>
              </a:rPr>
              <a:t>(</a:t>
            </a:r>
            <a:r>
              <a:rPr lang="zh-CN" altLang="en-US" sz="1400" dirty="0">
                <a:cs typeface="+mn-ea"/>
                <a:sym typeface="+mn-lt"/>
              </a:rPr>
              <a:t>悬钟</a:t>
            </a:r>
            <a:r>
              <a:rPr lang="en-US" altLang="zh-CN" sz="1400" dirty="0">
                <a:cs typeface="+mn-ea"/>
                <a:sym typeface="+mn-lt"/>
              </a:rPr>
              <a:t>)</a:t>
            </a:r>
            <a:r>
              <a:rPr lang="en-US" altLang="zh-CN" dirty="0">
                <a:cs typeface="+mn-ea"/>
                <a:sym typeface="+mn-lt"/>
              </a:rPr>
              <a:t> </a:t>
            </a:r>
            <a:r>
              <a:rPr lang="en-US" altLang="zh-CN" dirty="0">
                <a:solidFill>
                  <a:srgbClr val="FFFFFF"/>
                </a:solidFill>
                <a:cs typeface="+mn-ea"/>
                <a:sym typeface="+mn-lt"/>
              </a:rPr>
              <a:t>17</a:t>
            </a:r>
            <a:endParaRPr lang="zh-CN" altLang="en-US" dirty="0">
              <a:solidFill>
                <a:srgbClr val="FFFFFF"/>
              </a:solidFill>
              <a:cs typeface="+mn-ea"/>
              <a:sym typeface="+mn-lt"/>
            </a:endParaRPr>
          </a:p>
        </p:txBody>
      </p:sp>
      <p:sp>
        <p:nvSpPr>
          <p:cNvPr id="71" name="文本框 70"/>
          <p:cNvSpPr txBox="1"/>
          <p:nvPr/>
        </p:nvSpPr>
        <p:spPr>
          <a:xfrm>
            <a:off x="1097145" y="2288291"/>
            <a:ext cx="2039341" cy="276999"/>
          </a:xfrm>
          <a:prstGeom prst="rect">
            <a:avLst/>
          </a:prstGeom>
          <a:noFill/>
          <a:ln>
            <a:solidFill>
              <a:srgbClr val="70AD47"/>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腓骨小头前下方凹陷中</a:t>
            </a:r>
          </a:p>
        </p:txBody>
      </p:sp>
      <p:sp>
        <p:nvSpPr>
          <p:cNvPr id="72" name="文本框 71"/>
          <p:cNvSpPr txBox="1"/>
          <p:nvPr/>
        </p:nvSpPr>
        <p:spPr>
          <a:xfrm>
            <a:off x="1097145" y="3406066"/>
            <a:ext cx="2039341" cy="276999"/>
          </a:xfrm>
          <a:prstGeom prst="rect">
            <a:avLst/>
          </a:prstGeom>
          <a:noFill/>
          <a:ln>
            <a:solidFill>
              <a:srgbClr val="70AD47"/>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帼窝横纹中点</a:t>
            </a:r>
          </a:p>
        </p:txBody>
      </p:sp>
      <p:sp>
        <p:nvSpPr>
          <p:cNvPr id="73" name="文本框 72"/>
          <p:cNvSpPr txBox="1"/>
          <p:nvPr/>
        </p:nvSpPr>
        <p:spPr>
          <a:xfrm>
            <a:off x="1097145" y="2847178"/>
            <a:ext cx="2039341" cy="276999"/>
          </a:xfrm>
          <a:prstGeom prst="rect">
            <a:avLst/>
          </a:prstGeom>
          <a:noFill/>
          <a:ln>
            <a:solidFill>
              <a:schemeClr val="accent5"/>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在胫骨内侧髁下缘凹陷中</a:t>
            </a:r>
          </a:p>
        </p:txBody>
      </p:sp>
      <p:sp>
        <p:nvSpPr>
          <p:cNvPr id="74" name="文本框 73"/>
          <p:cNvSpPr txBox="1"/>
          <p:nvPr/>
        </p:nvSpPr>
        <p:spPr>
          <a:xfrm>
            <a:off x="1097145" y="3967514"/>
            <a:ext cx="2039341" cy="276999"/>
          </a:xfrm>
          <a:prstGeom prst="rect">
            <a:avLst/>
          </a:prstGeom>
          <a:noFill/>
          <a:ln>
            <a:solidFill>
              <a:schemeClr val="accent5"/>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腓肠肌两肌腹之间凹陷顶点</a:t>
            </a:r>
          </a:p>
        </p:txBody>
      </p:sp>
      <p:sp>
        <p:nvSpPr>
          <p:cNvPr id="75" name="文本框 74"/>
          <p:cNvSpPr txBox="1"/>
          <p:nvPr/>
        </p:nvSpPr>
        <p:spPr>
          <a:xfrm>
            <a:off x="1097145" y="5082724"/>
            <a:ext cx="2039341" cy="276999"/>
          </a:xfrm>
          <a:prstGeom prst="rect">
            <a:avLst/>
          </a:prstGeom>
          <a:noFill/>
          <a:ln>
            <a:solidFill>
              <a:schemeClr val="accent5"/>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外踝上</a:t>
            </a:r>
            <a:r>
              <a:rPr lang="en-US" altLang="zh-CN" sz="1200" dirty="0">
                <a:solidFill>
                  <a:schemeClr val="tx1">
                    <a:lumMod val="50000"/>
                    <a:lumOff val="50000"/>
                  </a:schemeClr>
                </a:solidFill>
                <a:cs typeface="+mn-ea"/>
                <a:sym typeface="+mn-lt"/>
              </a:rPr>
              <a:t>3</a:t>
            </a:r>
            <a:r>
              <a:rPr lang="zh-CN" altLang="en-US" sz="1200" dirty="0">
                <a:solidFill>
                  <a:schemeClr val="tx1">
                    <a:lumMod val="50000"/>
                    <a:lumOff val="50000"/>
                  </a:schemeClr>
                </a:solidFill>
                <a:cs typeface="+mn-ea"/>
                <a:sym typeface="+mn-lt"/>
              </a:rPr>
              <a:t>寸</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腓骨后缘</a:t>
            </a:r>
          </a:p>
        </p:txBody>
      </p:sp>
      <p:sp>
        <p:nvSpPr>
          <p:cNvPr id="76" name="文本框 75"/>
          <p:cNvSpPr txBox="1"/>
          <p:nvPr/>
        </p:nvSpPr>
        <p:spPr>
          <a:xfrm>
            <a:off x="1097145" y="4523839"/>
            <a:ext cx="2039341" cy="276999"/>
          </a:xfrm>
          <a:prstGeom prst="rect">
            <a:avLst/>
          </a:prstGeom>
          <a:noFill/>
          <a:ln>
            <a:solidFill>
              <a:srgbClr val="70AD47"/>
            </a:solidFill>
          </a:ln>
        </p:spPr>
        <p:txBody>
          <a:bodyPr wrap="square" rtlCol="0" anchor="ctr">
            <a:spAutoFit/>
          </a:bodyPr>
          <a:lstStyle/>
          <a:p>
            <a:pPr algn="r"/>
            <a:r>
              <a:rPr lang="zh-CN" altLang="en-US" sz="1200" dirty="0">
                <a:solidFill>
                  <a:schemeClr val="tx1">
                    <a:lumMod val="50000"/>
                    <a:lumOff val="50000"/>
                  </a:schemeClr>
                </a:solidFill>
                <a:cs typeface="+mn-ea"/>
                <a:sym typeface="+mn-lt"/>
              </a:rPr>
              <a:t>内踝间直上</a:t>
            </a:r>
            <a:r>
              <a:rPr lang="en-US" altLang="zh-CN" sz="1200" dirty="0">
                <a:solidFill>
                  <a:schemeClr val="tx1">
                    <a:lumMod val="50000"/>
                    <a:lumOff val="50000"/>
                  </a:schemeClr>
                </a:solidFill>
                <a:cs typeface="+mn-ea"/>
                <a:sym typeface="+mn-lt"/>
              </a:rPr>
              <a:t>3</a:t>
            </a:r>
            <a:r>
              <a:rPr lang="zh-CN" altLang="en-US" sz="1200" dirty="0">
                <a:solidFill>
                  <a:schemeClr val="tx1">
                    <a:lumMod val="50000"/>
                    <a:lumOff val="50000"/>
                  </a:schemeClr>
                </a:solidFill>
                <a:cs typeface="+mn-ea"/>
                <a:sym typeface="+mn-lt"/>
              </a:rPr>
              <a:t>寸</a:t>
            </a:r>
          </a:p>
        </p:txBody>
      </p:sp>
      <p:grpSp>
        <p:nvGrpSpPr>
          <p:cNvPr id="84" name="组合 83"/>
          <p:cNvGrpSpPr/>
          <p:nvPr/>
        </p:nvGrpSpPr>
        <p:grpSpPr>
          <a:xfrm>
            <a:off x="6833873" y="2647694"/>
            <a:ext cx="1116000" cy="2199650"/>
            <a:chOff x="6785747" y="2455190"/>
            <a:chExt cx="1116000" cy="2199650"/>
          </a:xfrm>
        </p:grpSpPr>
        <p:sp>
          <p:nvSpPr>
            <p:cNvPr id="85" name="Freeform 39"/>
            <p:cNvSpPr/>
            <p:nvPr>
              <p:custDataLst>
                <p:tags r:id="rId13"/>
              </p:custDataLst>
            </p:nvPr>
          </p:nvSpPr>
          <p:spPr bwMode="auto">
            <a:xfrm flipH="1">
              <a:off x="6785747" y="2455190"/>
              <a:ext cx="1116000" cy="1316038"/>
            </a:xfrm>
            <a:custGeom>
              <a:avLst/>
              <a:gdLst>
                <a:gd name="T0" fmla="*/ 0 w 518"/>
                <a:gd name="T1" fmla="*/ 0 h 351"/>
                <a:gd name="T2" fmla="*/ 518 w 518"/>
                <a:gd name="T3" fmla="*/ 340 h 351"/>
              </a:gdLst>
              <a:ahLst/>
              <a:cxnLst>
                <a:cxn ang="0">
                  <a:pos x="T0" y="T1"/>
                </a:cxn>
                <a:cxn ang="0">
                  <a:pos x="T2" y="T3"/>
                </a:cxn>
              </a:cxnLst>
              <a:rect l="0" t="0" r="r" b="b"/>
              <a:pathLst>
                <a:path w="518" h="351">
                  <a:moveTo>
                    <a:pt x="0" y="0"/>
                  </a:moveTo>
                  <a:cubicBezTo>
                    <a:pt x="411" y="0"/>
                    <a:pt x="260" y="351"/>
                    <a:pt x="518" y="340"/>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86" name="Freeform 37"/>
            <p:cNvSpPr/>
            <p:nvPr>
              <p:custDataLst>
                <p:tags r:id="rId14"/>
              </p:custDataLst>
            </p:nvPr>
          </p:nvSpPr>
          <p:spPr bwMode="auto">
            <a:xfrm flipH="1">
              <a:off x="6785747" y="3025412"/>
              <a:ext cx="1116000" cy="731529"/>
            </a:xfrm>
            <a:custGeom>
              <a:avLst/>
              <a:gdLst>
                <a:gd name="T0" fmla="*/ 0 w 518"/>
                <a:gd name="T1" fmla="*/ 0 h 218"/>
                <a:gd name="T2" fmla="*/ 518 w 518"/>
                <a:gd name="T3" fmla="*/ 211 h 218"/>
              </a:gdLst>
              <a:ahLst/>
              <a:cxnLst>
                <a:cxn ang="0">
                  <a:pos x="T0" y="T1"/>
                </a:cxn>
                <a:cxn ang="0">
                  <a:pos x="T2" y="T3"/>
                </a:cxn>
              </a:cxnLst>
              <a:rect l="0" t="0" r="r" b="b"/>
              <a:pathLst>
                <a:path w="518" h="218">
                  <a:moveTo>
                    <a:pt x="0" y="0"/>
                  </a:moveTo>
                  <a:cubicBezTo>
                    <a:pt x="411" y="0"/>
                    <a:pt x="260" y="218"/>
                    <a:pt x="518" y="211"/>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sp>
          <p:nvSpPr>
            <p:cNvPr id="87" name="Freeform 38"/>
            <p:cNvSpPr/>
            <p:nvPr>
              <p:custDataLst>
                <p:tags r:id="rId15"/>
              </p:custDataLst>
            </p:nvPr>
          </p:nvSpPr>
          <p:spPr bwMode="auto">
            <a:xfrm flipH="1">
              <a:off x="6785747" y="3490932"/>
              <a:ext cx="1116000" cy="253309"/>
            </a:xfrm>
            <a:custGeom>
              <a:avLst/>
              <a:gdLst>
                <a:gd name="T0" fmla="*/ 0 w 518"/>
                <a:gd name="T1" fmla="*/ 0 h 95"/>
                <a:gd name="T2" fmla="*/ 518 w 518"/>
                <a:gd name="T3" fmla="*/ 92 h 95"/>
              </a:gdLst>
              <a:ahLst/>
              <a:cxnLst>
                <a:cxn ang="0">
                  <a:pos x="T0" y="T1"/>
                </a:cxn>
                <a:cxn ang="0">
                  <a:pos x="T2" y="T3"/>
                </a:cxn>
              </a:cxnLst>
              <a:rect l="0" t="0" r="r" b="b"/>
              <a:pathLst>
                <a:path w="518" h="95">
                  <a:moveTo>
                    <a:pt x="0" y="0"/>
                  </a:moveTo>
                  <a:cubicBezTo>
                    <a:pt x="411" y="0"/>
                    <a:pt x="260" y="95"/>
                    <a:pt x="518" y="92"/>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72500" lnSpcReduction="20000"/>
            </a:bodyPr>
            <a:lstStyle/>
            <a:p>
              <a:endParaRPr lang="zh-CN" altLang="en-US">
                <a:cs typeface="+mn-ea"/>
                <a:sym typeface="+mn-lt"/>
              </a:endParaRPr>
            </a:p>
          </p:txBody>
        </p:sp>
        <p:sp>
          <p:nvSpPr>
            <p:cNvPr id="88" name="Freeform 41"/>
            <p:cNvSpPr/>
            <p:nvPr>
              <p:custDataLst>
                <p:tags r:id="rId16"/>
              </p:custDataLst>
            </p:nvPr>
          </p:nvSpPr>
          <p:spPr bwMode="auto">
            <a:xfrm flipH="1">
              <a:off x="6785747" y="3729953"/>
              <a:ext cx="1116000" cy="360000"/>
            </a:xfrm>
            <a:custGeom>
              <a:avLst/>
              <a:gdLst>
                <a:gd name="T0" fmla="*/ 0 w 518"/>
                <a:gd name="T1" fmla="*/ 117 h 117"/>
                <a:gd name="T2" fmla="*/ 518 w 518"/>
                <a:gd name="T3" fmla="*/ 4 h 117"/>
              </a:gdLst>
              <a:ahLst/>
              <a:cxnLst>
                <a:cxn ang="0">
                  <a:pos x="T0" y="T1"/>
                </a:cxn>
                <a:cxn ang="0">
                  <a:pos x="T2" y="T3"/>
                </a:cxn>
              </a:cxnLst>
              <a:rect l="0" t="0" r="r" b="b"/>
              <a:pathLst>
                <a:path w="518" h="117">
                  <a:moveTo>
                    <a:pt x="0" y="117"/>
                  </a:moveTo>
                  <a:cubicBezTo>
                    <a:pt x="411" y="117"/>
                    <a:pt x="260" y="0"/>
                    <a:pt x="518" y="4"/>
                  </a:cubicBezTo>
                </a:path>
              </a:pathLst>
            </a:custGeom>
            <a:noFill/>
            <a:ln w="14" cap="flat">
              <a:solidFill>
                <a:schemeClr val="accent1">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lnSpcReduction="10000"/>
            </a:bodyPr>
            <a:lstStyle/>
            <a:p>
              <a:endParaRPr lang="zh-CN" altLang="en-US">
                <a:cs typeface="+mn-ea"/>
                <a:sym typeface="+mn-lt"/>
              </a:endParaRPr>
            </a:p>
          </p:txBody>
        </p:sp>
        <p:sp>
          <p:nvSpPr>
            <p:cNvPr id="89" name="Freeform 40"/>
            <p:cNvSpPr/>
            <p:nvPr>
              <p:custDataLst>
                <p:tags r:id="rId17"/>
              </p:custDataLst>
            </p:nvPr>
          </p:nvSpPr>
          <p:spPr bwMode="auto">
            <a:xfrm flipH="1">
              <a:off x="6785747" y="3718840"/>
              <a:ext cx="1116000" cy="936000"/>
            </a:xfrm>
            <a:custGeom>
              <a:avLst/>
              <a:gdLst>
                <a:gd name="T0" fmla="*/ 0 w 518"/>
                <a:gd name="T1" fmla="*/ 234 h 234"/>
                <a:gd name="T2" fmla="*/ 518 w 518"/>
                <a:gd name="T3" fmla="*/ 7 h 234"/>
              </a:gdLst>
              <a:ahLst/>
              <a:cxnLst>
                <a:cxn ang="0">
                  <a:pos x="T0" y="T1"/>
                </a:cxn>
                <a:cxn ang="0">
                  <a:pos x="T2" y="T3"/>
                </a:cxn>
              </a:cxnLst>
              <a:rect l="0" t="0" r="r" b="b"/>
              <a:pathLst>
                <a:path w="518" h="234">
                  <a:moveTo>
                    <a:pt x="0" y="234"/>
                  </a:moveTo>
                  <a:cubicBezTo>
                    <a:pt x="411" y="234"/>
                    <a:pt x="260" y="0"/>
                    <a:pt x="518" y="7"/>
                  </a:cubicBezTo>
                </a:path>
              </a:pathLst>
            </a:custGeom>
            <a:noFill/>
            <a:ln w="14" cap="flat">
              <a:solidFill>
                <a:srgbClr val="A9D18E"/>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cs typeface="+mn-ea"/>
                <a:sym typeface="+mn-lt"/>
              </a:endParaRPr>
            </a:p>
          </p:txBody>
        </p:sp>
      </p:grpSp>
      <p:sp>
        <p:nvSpPr>
          <p:cNvPr id="90" name="矩形 89"/>
          <p:cNvSpPr/>
          <p:nvPr>
            <p:custDataLst>
              <p:tags r:id="rId7"/>
            </p:custDataLst>
          </p:nvPr>
        </p:nvSpPr>
        <p:spPr>
          <a:xfrm flipH="1">
            <a:off x="7927037" y="2411727"/>
            <a:ext cx="1130006"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18  </a:t>
            </a:r>
            <a:r>
              <a:rPr lang="zh-CN" altLang="en-US" dirty="0">
                <a:cs typeface="+mn-ea"/>
                <a:sym typeface="+mn-lt"/>
              </a:rPr>
              <a:t>解溪 </a:t>
            </a:r>
            <a:endParaRPr lang="zh-CN" altLang="en-US" dirty="0">
              <a:solidFill>
                <a:srgbClr val="FFFFFF"/>
              </a:solidFill>
              <a:cs typeface="+mn-ea"/>
              <a:sym typeface="+mn-lt"/>
            </a:endParaRPr>
          </a:p>
        </p:txBody>
      </p:sp>
      <p:sp>
        <p:nvSpPr>
          <p:cNvPr id="91" name="矩形 90"/>
          <p:cNvSpPr/>
          <p:nvPr>
            <p:custDataLst>
              <p:tags r:id="rId8"/>
            </p:custDataLst>
          </p:nvPr>
        </p:nvSpPr>
        <p:spPr>
          <a:xfrm flipH="1">
            <a:off x="7927037" y="2971584"/>
            <a:ext cx="1130007"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19  </a:t>
            </a:r>
            <a:r>
              <a:rPr lang="zh-CN" altLang="en-US" dirty="0">
                <a:cs typeface="+mn-ea"/>
                <a:sym typeface="+mn-lt"/>
              </a:rPr>
              <a:t>太冲 </a:t>
            </a:r>
            <a:endParaRPr lang="zh-CN" altLang="en-US" dirty="0">
              <a:solidFill>
                <a:srgbClr val="FFFFFF"/>
              </a:solidFill>
              <a:cs typeface="+mn-ea"/>
              <a:sym typeface="+mn-lt"/>
            </a:endParaRPr>
          </a:p>
        </p:txBody>
      </p:sp>
      <p:sp>
        <p:nvSpPr>
          <p:cNvPr id="92" name="矩形 91"/>
          <p:cNvSpPr/>
          <p:nvPr>
            <p:custDataLst>
              <p:tags r:id="rId9"/>
            </p:custDataLst>
          </p:nvPr>
        </p:nvSpPr>
        <p:spPr>
          <a:xfrm flipH="1">
            <a:off x="7927037" y="3531441"/>
            <a:ext cx="1130008"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20  </a:t>
            </a:r>
            <a:r>
              <a:rPr lang="zh-CN" altLang="en-US" dirty="0">
                <a:cs typeface="+mn-ea"/>
                <a:sym typeface="+mn-lt"/>
              </a:rPr>
              <a:t>昆仑</a:t>
            </a:r>
            <a:endParaRPr lang="zh-CN" altLang="en-US" dirty="0">
              <a:solidFill>
                <a:srgbClr val="FFFFFF"/>
              </a:solidFill>
              <a:cs typeface="+mn-ea"/>
              <a:sym typeface="+mn-lt"/>
            </a:endParaRPr>
          </a:p>
        </p:txBody>
      </p:sp>
      <p:sp>
        <p:nvSpPr>
          <p:cNvPr id="93" name="矩形 92"/>
          <p:cNvSpPr/>
          <p:nvPr>
            <p:custDataLst>
              <p:tags r:id="rId10"/>
            </p:custDataLst>
          </p:nvPr>
        </p:nvSpPr>
        <p:spPr>
          <a:xfrm flipH="1">
            <a:off x="7927037" y="4074466"/>
            <a:ext cx="1130009" cy="435299"/>
          </a:xfrm>
          <a:prstGeom prst="rect">
            <a:avLst/>
          </a:prstGeom>
          <a:solidFill>
            <a:schemeClr val="accent1">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21  </a:t>
            </a:r>
            <a:r>
              <a:rPr lang="zh-CN" altLang="en-US" dirty="0">
                <a:cs typeface="+mn-ea"/>
                <a:sym typeface="+mn-lt"/>
              </a:rPr>
              <a:t>太溪</a:t>
            </a:r>
            <a:endParaRPr lang="zh-CN" altLang="en-US" sz="1500" dirty="0">
              <a:solidFill>
                <a:srgbClr val="FFFFFF"/>
              </a:solidFill>
              <a:cs typeface="+mn-ea"/>
              <a:sym typeface="+mn-lt"/>
            </a:endParaRPr>
          </a:p>
        </p:txBody>
      </p:sp>
      <p:sp>
        <p:nvSpPr>
          <p:cNvPr id="94" name="矩形 93"/>
          <p:cNvSpPr/>
          <p:nvPr>
            <p:custDataLst>
              <p:tags r:id="rId11"/>
            </p:custDataLst>
          </p:nvPr>
        </p:nvSpPr>
        <p:spPr>
          <a:xfrm flipH="1">
            <a:off x="7920192" y="4651155"/>
            <a:ext cx="1130006" cy="435299"/>
          </a:xfrm>
          <a:prstGeom prst="rect">
            <a:avLst/>
          </a:prstGeom>
          <a:solidFill>
            <a:schemeClr val="accent6">
              <a:lumMod val="60000"/>
              <a:lumOff val="40000"/>
            </a:schemeClr>
          </a:solidFill>
          <a:ln>
            <a:noFill/>
          </a:ln>
        </p:spPr>
        <p:style>
          <a:lnRef idx="2">
            <a:srgbClr val="018BE9">
              <a:shade val="50000"/>
            </a:srgbClr>
          </a:lnRef>
          <a:fillRef idx="1">
            <a:srgbClr val="018BE9"/>
          </a:fillRef>
          <a:effectRef idx="0">
            <a:srgbClr val="018BE9"/>
          </a:effectRef>
          <a:fontRef idx="minor">
            <a:srgbClr val="FFFFFF"/>
          </a:fontRef>
        </p:style>
        <p:txBody>
          <a:bodyPr lIns="0" tIns="0" rIns="0" bIns="0" rtlCol="0" anchor="ctr">
            <a:normAutofit/>
          </a:bodyPr>
          <a:lstStyle/>
          <a:p>
            <a:pPr algn="ctr"/>
            <a:r>
              <a:rPr lang="en-US" altLang="zh-CN" dirty="0">
                <a:solidFill>
                  <a:srgbClr val="FFFFFF"/>
                </a:solidFill>
                <a:cs typeface="+mn-ea"/>
                <a:sym typeface="+mn-lt"/>
              </a:rPr>
              <a:t>22  </a:t>
            </a:r>
            <a:r>
              <a:rPr lang="zh-CN" altLang="en-US" dirty="0">
                <a:cs typeface="+mn-ea"/>
                <a:sym typeface="+mn-lt"/>
              </a:rPr>
              <a:t>涌泉</a:t>
            </a:r>
            <a:endParaRPr lang="zh-CN" altLang="en-US" dirty="0">
              <a:solidFill>
                <a:srgbClr val="FFFFFF"/>
              </a:solidFill>
              <a:cs typeface="+mn-ea"/>
              <a:sym typeface="+mn-lt"/>
            </a:endParaRPr>
          </a:p>
        </p:txBody>
      </p:sp>
      <p:sp>
        <p:nvSpPr>
          <p:cNvPr id="95" name="文本框 94"/>
          <p:cNvSpPr txBox="1"/>
          <p:nvPr/>
        </p:nvSpPr>
        <p:spPr>
          <a:xfrm>
            <a:off x="9046412" y="2387911"/>
            <a:ext cx="2020692" cy="461665"/>
          </a:xfrm>
          <a:prstGeom prst="rect">
            <a:avLst/>
          </a:prstGeom>
          <a:noFill/>
          <a:ln>
            <a:solidFill>
              <a:srgbClr val="70AD47"/>
            </a:solidFill>
          </a:ln>
        </p:spPr>
        <p:txBody>
          <a:bodyPr wrap="square" rtlCol="0" anchor="ctr">
            <a:spAutoFit/>
          </a:bodyPr>
          <a:lstStyle/>
          <a:p>
            <a:r>
              <a:rPr lang="zh-CN" altLang="en-US" sz="1200" dirty="0">
                <a:solidFill>
                  <a:schemeClr val="tx1">
                    <a:lumMod val="50000"/>
                    <a:lumOff val="50000"/>
                  </a:schemeClr>
                </a:solidFill>
                <a:cs typeface="+mn-ea"/>
                <a:sym typeface="+mn-lt"/>
              </a:rPr>
              <a:t>踝关节前横纹中点</a:t>
            </a:r>
            <a:r>
              <a:rPr lang="en-US" altLang="zh-CN" sz="1200" dirty="0">
                <a:solidFill>
                  <a:schemeClr val="tx1">
                    <a:lumMod val="50000"/>
                    <a:lumOff val="50000"/>
                  </a:schemeClr>
                </a:solidFill>
                <a:cs typeface="+mn-ea"/>
                <a:sym typeface="+mn-lt"/>
              </a:rPr>
              <a:t>,</a:t>
            </a:r>
            <a:r>
              <a:rPr lang="zh-CN" altLang="en-US" sz="1200" dirty="0">
                <a:solidFill>
                  <a:schemeClr val="tx1">
                    <a:lumMod val="50000"/>
                    <a:lumOff val="50000"/>
                  </a:schemeClr>
                </a:solidFill>
                <a:cs typeface="+mn-ea"/>
                <a:sym typeface="+mn-lt"/>
              </a:rPr>
              <a:t>两肌腱中间与外踝尖平齐</a:t>
            </a:r>
          </a:p>
        </p:txBody>
      </p:sp>
      <p:sp>
        <p:nvSpPr>
          <p:cNvPr id="96" name="文本框 95"/>
          <p:cNvSpPr txBox="1"/>
          <p:nvPr/>
        </p:nvSpPr>
        <p:spPr>
          <a:xfrm>
            <a:off x="9046411" y="3596160"/>
            <a:ext cx="2020692" cy="276999"/>
          </a:xfrm>
          <a:prstGeom prst="rect">
            <a:avLst/>
          </a:prstGeom>
          <a:noFill/>
          <a:ln>
            <a:solidFill>
              <a:srgbClr val="70AD47"/>
            </a:solidFill>
          </a:ln>
        </p:spPr>
        <p:txBody>
          <a:bodyPr wrap="square" rtlCol="0" anchor="ctr">
            <a:spAutoFit/>
          </a:bodyPr>
          <a:lstStyle/>
          <a:p>
            <a:r>
              <a:rPr lang="zh-CN" altLang="en-US" sz="1200" dirty="0">
                <a:solidFill>
                  <a:schemeClr val="tx1">
                    <a:lumMod val="50000"/>
                    <a:lumOff val="50000"/>
                  </a:schemeClr>
                </a:solidFill>
                <a:cs typeface="+mn-ea"/>
                <a:sym typeface="+mn-lt"/>
              </a:rPr>
              <a:t>在跟腱与足外踝之间凹陷处</a:t>
            </a:r>
          </a:p>
        </p:txBody>
      </p:sp>
      <p:sp>
        <p:nvSpPr>
          <p:cNvPr id="97" name="文本框 96"/>
          <p:cNvSpPr txBox="1"/>
          <p:nvPr/>
        </p:nvSpPr>
        <p:spPr>
          <a:xfrm>
            <a:off x="9046411" y="3036303"/>
            <a:ext cx="2020693" cy="276999"/>
          </a:xfrm>
          <a:prstGeom prst="rect">
            <a:avLst/>
          </a:prstGeom>
          <a:noFill/>
          <a:ln>
            <a:solidFill>
              <a:schemeClr val="accent5"/>
            </a:solidFill>
          </a:ln>
        </p:spPr>
        <p:txBody>
          <a:bodyPr wrap="square" rtlCol="0" anchor="ctr">
            <a:spAutoFit/>
          </a:bodyPr>
          <a:lstStyle/>
          <a:p>
            <a:r>
              <a:rPr lang="zh-CN" altLang="en-US" sz="1200" dirty="0">
                <a:solidFill>
                  <a:schemeClr val="tx1">
                    <a:lumMod val="50000"/>
                    <a:lumOff val="50000"/>
                  </a:schemeClr>
                </a:solidFill>
                <a:cs typeface="+mn-ea"/>
                <a:sym typeface="+mn-lt"/>
              </a:rPr>
              <a:t>足背第一，而跖骨底凹陷中</a:t>
            </a:r>
          </a:p>
        </p:txBody>
      </p:sp>
      <p:sp>
        <p:nvSpPr>
          <p:cNvPr id="98" name="文本框 97"/>
          <p:cNvSpPr txBox="1"/>
          <p:nvPr/>
        </p:nvSpPr>
        <p:spPr>
          <a:xfrm>
            <a:off x="9046411" y="4156017"/>
            <a:ext cx="2020692" cy="276999"/>
          </a:xfrm>
          <a:prstGeom prst="rect">
            <a:avLst/>
          </a:prstGeom>
          <a:noFill/>
          <a:ln>
            <a:solidFill>
              <a:schemeClr val="accent5"/>
            </a:solidFill>
          </a:ln>
        </p:spPr>
        <p:txBody>
          <a:bodyPr wrap="square" rtlCol="0" anchor="ctr">
            <a:spAutoFit/>
          </a:bodyPr>
          <a:lstStyle/>
          <a:p>
            <a:r>
              <a:rPr lang="zh-CN" altLang="en-US" sz="1200" dirty="0">
                <a:solidFill>
                  <a:schemeClr val="tx1">
                    <a:lumMod val="50000"/>
                    <a:lumOff val="50000"/>
                  </a:schemeClr>
                </a:solidFill>
                <a:cs typeface="+mn-ea"/>
                <a:sym typeface="+mn-lt"/>
              </a:rPr>
              <a:t>在跟腱与足内踝之间凹陷处</a:t>
            </a:r>
          </a:p>
        </p:txBody>
      </p:sp>
      <p:sp>
        <p:nvSpPr>
          <p:cNvPr id="99" name="文本框 98"/>
          <p:cNvSpPr txBox="1"/>
          <p:nvPr/>
        </p:nvSpPr>
        <p:spPr>
          <a:xfrm>
            <a:off x="9046411" y="4715873"/>
            <a:ext cx="2020692" cy="276999"/>
          </a:xfrm>
          <a:prstGeom prst="rect">
            <a:avLst/>
          </a:prstGeom>
          <a:noFill/>
          <a:ln>
            <a:solidFill>
              <a:srgbClr val="70AD47"/>
            </a:solidFill>
          </a:ln>
        </p:spPr>
        <p:txBody>
          <a:bodyPr wrap="square" rtlCol="0" anchor="ctr">
            <a:spAutoFit/>
          </a:bodyPr>
          <a:lstStyle/>
          <a:p>
            <a:r>
              <a:rPr lang="zh-CN" altLang="en-US" sz="1200" dirty="0">
                <a:solidFill>
                  <a:schemeClr val="tx1">
                    <a:lumMod val="50000"/>
                    <a:lumOff val="50000"/>
                  </a:schemeClr>
                </a:solidFill>
                <a:cs typeface="+mn-ea"/>
                <a:sym typeface="+mn-lt"/>
              </a:rPr>
              <a:t>在足心前</a:t>
            </a:r>
            <a:r>
              <a:rPr lang="en-US" altLang="zh-CN" sz="1200" dirty="0">
                <a:solidFill>
                  <a:schemeClr val="tx1">
                    <a:lumMod val="50000"/>
                    <a:lumOff val="50000"/>
                  </a:schemeClr>
                </a:solidFill>
                <a:cs typeface="+mn-ea"/>
                <a:sym typeface="+mn-lt"/>
              </a:rPr>
              <a:t>1/3</a:t>
            </a:r>
            <a:r>
              <a:rPr lang="zh-CN" altLang="en-US" sz="1200" dirty="0">
                <a:solidFill>
                  <a:schemeClr val="tx1">
                    <a:lumMod val="50000"/>
                    <a:lumOff val="50000"/>
                  </a:schemeClr>
                </a:solidFill>
                <a:cs typeface="+mn-ea"/>
                <a:sym typeface="+mn-lt"/>
              </a:rPr>
              <a:t>凹陷处 </a:t>
            </a:r>
          </a:p>
        </p:txBody>
      </p:sp>
      <p:sp>
        <p:nvSpPr>
          <p:cNvPr id="83" name="矩形 1"/>
          <p:cNvSpPr>
            <a:spLocks noChangeArrowheads="1"/>
          </p:cNvSpPr>
          <p:nvPr>
            <p:custDataLst>
              <p:tags r:id="rId12"/>
            </p:custDataLst>
          </p:nvPr>
        </p:nvSpPr>
        <p:spPr bwMode="auto">
          <a:xfrm>
            <a:off x="5604463" y="3222121"/>
            <a:ext cx="1376940" cy="1015663"/>
          </a:xfrm>
          <a:prstGeom prst="rect">
            <a:avLst/>
          </a:prstGeom>
          <a:solidFill>
            <a:schemeClr val="accent6"/>
          </a:solidFill>
          <a:ln>
            <a:noFill/>
          </a:ln>
        </p:spPr>
        <p:txBody>
          <a:bodyPr wrap="square" anchor="ctr" anchorCtr="0">
            <a:normAutofit fontScale="92500" lnSpcReduction="10000"/>
          </a:bodyPr>
          <a:lstStyle/>
          <a:p>
            <a:pPr algn="ctr">
              <a:lnSpc>
                <a:spcPct val="150000"/>
              </a:lnSpc>
            </a:pPr>
            <a:r>
              <a:rPr lang="zh-CN" altLang="en-US" sz="1900" b="1" dirty="0">
                <a:solidFill>
                  <a:schemeClr val="bg1"/>
                </a:solidFill>
                <a:cs typeface="+mn-ea"/>
                <a:sym typeface="+mn-lt"/>
              </a:rPr>
              <a:t>下肢常</a:t>
            </a:r>
            <a:endParaRPr lang="en-US" altLang="zh-CN" sz="1900" b="1" dirty="0">
              <a:solidFill>
                <a:schemeClr val="bg1"/>
              </a:solidFill>
              <a:cs typeface="+mn-ea"/>
              <a:sym typeface="+mn-lt"/>
            </a:endParaRPr>
          </a:p>
          <a:p>
            <a:pPr algn="ctr">
              <a:lnSpc>
                <a:spcPct val="120000"/>
              </a:lnSpc>
            </a:pPr>
            <a:r>
              <a:rPr lang="zh-CN" altLang="en-US" sz="1900" b="1" dirty="0">
                <a:solidFill>
                  <a:schemeClr val="bg1"/>
                </a:solidFill>
                <a:cs typeface="+mn-ea"/>
                <a:sym typeface="+mn-lt"/>
              </a:rPr>
              <a:t>见穴位</a:t>
            </a:r>
            <a:endParaRPr lang="en-US" altLang="zh-CN" sz="1900" b="1" dirty="0">
              <a:solidFill>
                <a:schemeClr val="bg1"/>
              </a:solidFill>
              <a:cs typeface="+mn-ea"/>
              <a:sym typeface="+mn-lt"/>
            </a:endParaRPr>
          </a:p>
          <a:p>
            <a:pPr algn="ctr">
              <a:lnSpc>
                <a:spcPct val="120000"/>
              </a:lnSpc>
            </a:pPr>
            <a:r>
              <a:rPr lang="en-US" altLang="zh-CN" sz="1500" dirty="0">
                <a:solidFill>
                  <a:schemeClr val="bg1"/>
                </a:solidFill>
                <a:cs typeface="+mn-ea"/>
                <a:sym typeface="+mn-lt"/>
              </a:rPr>
              <a:t>(</a:t>
            </a:r>
            <a:r>
              <a:rPr lang="zh-CN" altLang="en-US" sz="1500" dirty="0">
                <a:solidFill>
                  <a:schemeClr val="bg1"/>
                </a:solidFill>
                <a:cs typeface="+mn-ea"/>
                <a:sym typeface="+mn-lt"/>
              </a:rPr>
              <a:t>下</a:t>
            </a:r>
            <a:r>
              <a:rPr lang="en-US" altLang="zh-CN" sz="1500" dirty="0">
                <a:solidFill>
                  <a:schemeClr val="bg1"/>
                </a:solidFill>
                <a:cs typeface="+mn-ea"/>
                <a:sym typeface="+mn-lt"/>
              </a:rPr>
              <a:t>)</a:t>
            </a:r>
            <a:endParaRPr lang="zh-CN" altLang="zh-CN" sz="1500" dirty="0">
              <a:solidFill>
                <a:schemeClr val="bg1"/>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right)">
                                      <p:cBhvr>
                                        <p:cTn id="7" dur="500"/>
                                        <p:tgtEl>
                                          <p:spTgt spid="4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3"/>
                                        </p:tgtEl>
                                        <p:attrNameLst>
                                          <p:attrName>ppt_y</p:attrName>
                                        </p:attrNameLst>
                                      </p:cBhvr>
                                      <p:tavLst>
                                        <p:tav tm="0">
                                          <p:val>
                                            <p:strVal val="#ppt_y"/>
                                          </p:val>
                                        </p:tav>
                                        <p:tav tm="100000">
                                          <p:val>
                                            <p:strVal val="#ppt_y"/>
                                          </p:val>
                                        </p:tav>
                                      </p:tavLst>
                                    </p:anim>
                                    <p:anim calcmode="lin" valueType="num">
                                      <p:cBhvr>
                                        <p:cTn id="13"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3"/>
                                        </p:tgtEl>
                                      </p:cBhvr>
                                    </p:animEffect>
                                  </p:childTnLst>
                                </p:cTn>
                              </p:par>
                            </p:childTnLst>
                          </p:cTn>
                        </p:par>
                        <p:par>
                          <p:cTn id="16" fill="hold">
                            <p:stCondLst>
                              <p:cond delay="1250"/>
                            </p:stCondLst>
                            <p:childTnLst>
                              <p:par>
                                <p:cTn id="17" presetID="31" presetClass="entr" presetSubtype="0"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p:cTn id="19" dur="1000" fill="hold"/>
                                        <p:tgtEl>
                                          <p:spTgt spid="83"/>
                                        </p:tgtEl>
                                        <p:attrNameLst>
                                          <p:attrName>ppt_w</p:attrName>
                                        </p:attrNameLst>
                                      </p:cBhvr>
                                      <p:tavLst>
                                        <p:tav tm="0">
                                          <p:val>
                                            <p:fltVal val="0"/>
                                          </p:val>
                                        </p:tav>
                                        <p:tav tm="100000">
                                          <p:val>
                                            <p:strVal val="#ppt_w"/>
                                          </p:val>
                                        </p:tav>
                                      </p:tavLst>
                                    </p:anim>
                                    <p:anim calcmode="lin" valueType="num">
                                      <p:cBhvr>
                                        <p:cTn id="20" dur="1000" fill="hold"/>
                                        <p:tgtEl>
                                          <p:spTgt spid="83"/>
                                        </p:tgtEl>
                                        <p:attrNameLst>
                                          <p:attrName>ppt_h</p:attrName>
                                        </p:attrNameLst>
                                      </p:cBhvr>
                                      <p:tavLst>
                                        <p:tav tm="0">
                                          <p:val>
                                            <p:fltVal val="0"/>
                                          </p:val>
                                        </p:tav>
                                        <p:tav tm="100000">
                                          <p:val>
                                            <p:strVal val="#ppt_h"/>
                                          </p:val>
                                        </p:tav>
                                      </p:tavLst>
                                    </p:anim>
                                    <p:anim calcmode="lin" valueType="num">
                                      <p:cBhvr>
                                        <p:cTn id="21" dur="1000" fill="hold"/>
                                        <p:tgtEl>
                                          <p:spTgt spid="83"/>
                                        </p:tgtEl>
                                        <p:attrNameLst>
                                          <p:attrName>style.rotation</p:attrName>
                                        </p:attrNameLst>
                                      </p:cBhvr>
                                      <p:tavLst>
                                        <p:tav tm="0">
                                          <p:val>
                                            <p:fltVal val="90"/>
                                          </p:val>
                                        </p:tav>
                                        <p:tav tm="100000">
                                          <p:val>
                                            <p:fltVal val="0"/>
                                          </p:val>
                                        </p:tav>
                                      </p:tavLst>
                                    </p:anim>
                                    <p:animEffect transition="in" filter="fade">
                                      <p:cBhvr>
                                        <p:cTn id="22" dur="1000"/>
                                        <p:tgtEl>
                                          <p:spTgt spid="83"/>
                                        </p:tgtEl>
                                      </p:cBhvr>
                                    </p:animEffect>
                                  </p:childTnLst>
                                </p:cTn>
                              </p:par>
                            </p:childTnLst>
                          </p:cTn>
                        </p:par>
                        <p:par>
                          <p:cTn id="23" fill="hold">
                            <p:stCondLst>
                              <p:cond delay="2250"/>
                            </p:stCondLst>
                            <p:childTnLst>
                              <p:par>
                                <p:cTn id="24" presetID="22" presetClass="entr" presetSubtype="2"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right)">
                                      <p:cBhvr>
                                        <p:cTn id="26" dur="500"/>
                                        <p:tgtEl>
                                          <p:spTgt spid="57"/>
                                        </p:tgtEl>
                                      </p:cBhvr>
                                    </p:animEffect>
                                  </p:childTnLst>
                                </p:cTn>
                              </p:par>
                            </p:childTnLst>
                          </p:cTn>
                        </p:par>
                        <p:par>
                          <p:cTn id="27" fill="hold">
                            <p:stCondLst>
                              <p:cond delay="2750"/>
                            </p:stCondLst>
                            <p:childTnLst>
                              <p:par>
                                <p:cTn id="28" presetID="2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3250"/>
                            </p:stCondLst>
                            <p:childTnLst>
                              <p:par>
                                <p:cTn id="32" presetID="2" presetClass="entr" presetSubtype="8" fill="hold" grpId="0" nodeType="afterEffect">
                                  <p:stCondLst>
                                    <p:cond delay="0"/>
                                  </p:stCondLst>
                                  <p:childTnLst>
                                    <p:set>
                                      <p:cBhvr>
                                        <p:cTn id="33" dur="1" fill="hold">
                                          <p:stCondLst>
                                            <p:cond delay="0"/>
                                          </p:stCondLst>
                                        </p:cTn>
                                        <p:tgtEl>
                                          <p:spTgt spid="71"/>
                                        </p:tgtEl>
                                        <p:attrNameLst>
                                          <p:attrName>style.visibility</p:attrName>
                                        </p:attrNameLst>
                                      </p:cBhvr>
                                      <p:to>
                                        <p:strVal val="visible"/>
                                      </p:to>
                                    </p:set>
                                    <p:anim calcmode="lin" valueType="num">
                                      <p:cBhvr additive="base">
                                        <p:cTn id="34" dur="500" fill="hold"/>
                                        <p:tgtEl>
                                          <p:spTgt spid="71"/>
                                        </p:tgtEl>
                                        <p:attrNameLst>
                                          <p:attrName>ppt_x</p:attrName>
                                        </p:attrNameLst>
                                      </p:cBhvr>
                                      <p:tavLst>
                                        <p:tav tm="0">
                                          <p:val>
                                            <p:strVal val="0-#ppt_w/2"/>
                                          </p:val>
                                        </p:tav>
                                        <p:tav tm="100000">
                                          <p:val>
                                            <p:strVal val="#ppt_x"/>
                                          </p:val>
                                        </p:tav>
                                      </p:tavLst>
                                    </p:anim>
                                    <p:anim calcmode="lin" valueType="num">
                                      <p:cBhvr additive="base">
                                        <p:cTn id="35" dur="500" fill="hold"/>
                                        <p:tgtEl>
                                          <p:spTgt spid="71"/>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2" presetClass="entr" presetSubtype="2"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right)">
                                      <p:cBhvr>
                                        <p:cTn id="39" dur="500"/>
                                        <p:tgtEl>
                                          <p:spTgt spid="53"/>
                                        </p:tgtEl>
                                      </p:cBhvr>
                                    </p:animEffect>
                                  </p:childTnLst>
                                </p:cTn>
                              </p:par>
                            </p:childTnLst>
                          </p:cTn>
                        </p:par>
                        <p:par>
                          <p:cTn id="40" fill="hold">
                            <p:stCondLst>
                              <p:cond delay="4250"/>
                            </p:stCondLst>
                            <p:childTnLst>
                              <p:par>
                                <p:cTn id="41" presetID="2" presetClass="entr" presetSubtype="8"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additive="base">
                                        <p:cTn id="43" dur="500" fill="hold"/>
                                        <p:tgtEl>
                                          <p:spTgt spid="73"/>
                                        </p:tgtEl>
                                        <p:attrNameLst>
                                          <p:attrName>ppt_x</p:attrName>
                                        </p:attrNameLst>
                                      </p:cBhvr>
                                      <p:tavLst>
                                        <p:tav tm="0">
                                          <p:val>
                                            <p:strVal val="0-#ppt_w/2"/>
                                          </p:val>
                                        </p:tav>
                                        <p:tav tm="100000">
                                          <p:val>
                                            <p:strVal val="#ppt_x"/>
                                          </p:val>
                                        </p:tav>
                                      </p:tavLst>
                                    </p:anim>
                                    <p:anim calcmode="lin" valueType="num">
                                      <p:cBhvr additive="base">
                                        <p:cTn id="44" dur="500" fill="hold"/>
                                        <p:tgtEl>
                                          <p:spTgt spid="73"/>
                                        </p:tgtEl>
                                        <p:attrNameLst>
                                          <p:attrName>ppt_y</p:attrName>
                                        </p:attrNameLst>
                                      </p:cBhvr>
                                      <p:tavLst>
                                        <p:tav tm="0">
                                          <p:val>
                                            <p:strVal val="#ppt_y"/>
                                          </p:val>
                                        </p:tav>
                                        <p:tav tm="100000">
                                          <p:val>
                                            <p:strVal val="#ppt_y"/>
                                          </p:val>
                                        </p:tav>
                                      </p:tavLst>
                                    </p:anim>
                                  </p:childTnLst>
                                </p:cTn>
                              </p:par>
                            </p:childTnLst>
                          </p:cTn>
                        </p:par>
                        <p:par>
                          <p:cTn id="45" fill="hold">
                            <p:stCondLst>
                              <p:cond delay="4750"/>
                            </p:stCondLst>
                            <p:childTnLst>
                              <p:par>
                                <p:cTn id="46" presetID="22" presetClass="entr" presetSubtype="2"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right)">
                                      <p:cBhvr>
                                        <p:cTn id="48" dur="500"/>
                                        <p:tgtEl>
                                          <p:spTgt spid="54"/>
                                        </p:tgtEl>
                                      </p:cBhvr>
                                    </p:animEffect>
                                  </p:childTnLst>
                                </p:cTn>
                              </p:par>
                            </p:childTnLst>
                          </p:cTn>
                        </p:par>
                        <p:par>
                          <p:cTn id="49" fill="hold">
                            <p:stCondLst>
                              <p:cond delay="5250"/>
                            </p:stCondLst>
                            <p:childTnLst>
                              <p:par>
                                <p:cTn id="50" presetID="2" presetClass="entr" presetSubtype="8" fill="hold" grpId="0" nodeType="afterEffect">
                                  <p:stCondLst>
                                    <p:cond delay="0"/>
                                  </p:stCondLst>
                                  <p:childTnLst>
                                    <p:set>
                                      <p:cBhvr>
                                        <p:cTn id="51" dur="1" fill="hold">
                                          <p:stCondLst>
                                            <p:cond delay="0"/>
                                          </p:stCondLst>
                                        </p:cTn>
                                        <p:tgtEl>
                                          <p:spTgt spid="72"/>
                                        </p:tgtEl>
                                        <p:attrNameLst>
                                          <p:attrName>style.visibility</p:attrName>
                                        </p:attrNameLst>
                                      </p:cBhvr>
                                      <p:to>
                                        <p:strVal val="visible"/>
                                      </p:to>
                                    </p:set>
                                    <p:anim calcmode="lin" valueType="num">
                                      <p:cBhvr additive="base">
                                        <p:cTn id="52" dur="500" fill="hold"/>
                                        <p:tgtEl>
                                          <p:spTgt spid="72"/>
                                        </p:tgtEl>
                                        <p:attrNameLst>
                                          <p:attrName>ppt_x</p:attrName>
                                        </p:attrNameLst>
                                      </p:cBhvr>
                                      <p:tavLst>
                                        <p:tav tm="0">
                                          <p:val>
                                            <p:strVal val="0-#ppt_w/2"/>
                                          </p:val>
                                        </p:tav>
                                        <p:tav tm="100000">
                                          <p:val>
                                            <p:strVal val="#ppt_x"/>
                                          </p:val>
                                        </p:tav>
                                      </p:tavLst>
                                    </p:anim>
                                    <p:anim calcmode="lin" valueType="num">
                                      <p:cBhvr additive="base">
                                        <p:cTn id="53" dur="500" fill="hold"/>
                                        <p:tgtEl>
                                          <p:spTgt spid="72"/>
                                        </p:tgtEl>
                                        <p:attrNameLst>
                                          <p:attrName>ppt_y</p:attrName>
                                        </p:attrNameLst>
                                      </p:cBhvr>
                                      <p:tavLst>
                                        <p:tav tm="0">
                                          <p:val>
                                            <p:strVal val="#ppt_y"/>
                                          </p:val>
                                        </p:tav>
                                        <p:tav tm="100000">
                                          <p:val>
                                            <p:strVal val="#ppt_y"/>
                                          </p:val>
                                        </p:tav>
                                      </p:tavLst>
                                    </p:anim>
                                  </p:childTnLst>
                                </p:cTn>
                              </p:par>
                            </p:childTnLst>
                          </p:cTn>
                        </p:par>
                        <p:par>
                          <p:cTn id="54" fill="hold">
                            <p:stCondLst>
                              <p:cond delay="5750"/>
                            </p:stCondLst>
                            <p:childTnLst>
                              <p:par>
                                <p:cTn id="55" presetID="22" presetClass="entr" presetSubtype="2"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right)">
                                      <p:cBhvr>
                                        <p:cTn id="57" dur="500"/>
                                        <p:tgtEl>
                                          <p:spTgt spid="55"/>
                                        </p:tgtEl>
                                      </p:cBhvr>
                                    </p:animEffect>
                                  </p:childTnLst>
                                </p:cTn>
                              </p:par>
                            </p:childTnLst>
                          </p:cTn>
                        </p:par>
                        <p:par>
                          <p:cTn id="58" fill="hold">
                            <p:stCondLst>
                              <p:cond delay="6250"/>
                            </p:stCondLst>
                            <p:childTnLst>
                              <p:par>
                                <p:cTn id="59" presetID="2" presetClass="entr" presetSubtype="8"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 calcmode="lin" valueType="num">
                                      <p:cBhvr additive="base">
                                        <p:cTn id="61" dur="500" fill="hold"/>
                                        <p:tgtEl>
                                          <p:spTgt spid="74"/>
                                        </p:tgtEl>
                                        <p:attrNameLst>
                                          <p:attrName>ppt_x</p:attrName>
                                        </p:attrNameLst>
                                      </p:cBhvr>
                                      <p:tavLst>
                                        <p:tav tm="0">
                                          <p:val>
                                            <p:strVal val="0-#ppt_w/2"/>
                                          </p:val>
                                        </p:tav>
                                        <p:tav tm="100000">
                                          <p:val>
                                            <p:strVal val="#ppt_x"/>
                                          </p:val>
                                        </p:tav>
                                      </p:tavLst>
                                    </p:anim>
                                    <p:anim calcmode="lin" valueType="num">
                                      <p:cBhvr additive="base">
                                        <p:cTn id="62" dur="500" fill="hold"/>
                                        <p:tgtEl>
                                          <p:spTgt spid="74"/>
                                        </p:tgtEl>
                                        <p:attrNameLst>
                                          <p:attrName>ppt_y</p:attrName>
                                        </p:attrNameLst>
                                      </p:cBhvr>
                                      <p:tavLst>
                                        <p:tav tm="0">
                                          <p:val>
                                            <p:strVal val="#ppt_y"/>
                                          </p:val>
                                        </p:tav>
                                        <p:tav tm="100000">
                                          <p:val>
                                            <p:strVal val="#ppt_y"/>
                                          </p:val>
                                        </p:tav>
                                      </p:tavLst>
                                    </p:anim>
                                  </p:childTnLst>
                                </p:cTn>
                              </p:par>
                            </p:childTnLst>
                          </p:cTn>
                        </p:par>
                        <p:par>
                          <p:cTn id="63" fill="hold">
                            <p:stCondLst>
                              <p:cond delay="6750"/>
                            </p:stCondLst>
                            <p:childTnLst>
                              <p:par>
                                <p:cTn id="64" presetID="22" presetClass="entr" presetSubtype="2"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wipe(right)">
                                      <p:cBhvr>
                                        <p:cTn id="66" dur="500"/>
                                        <p:tgtEl>
                                          <p:spTgt spid="56"/>
                                        </p:tgtEl>
                                      </p:cBhvr>
                                    </p:animEffect>
                                  </p:childTnLst>
                                </p:cTn>
                              </p:par>
                            </p:childTnLst>
                          </p:cTn>
                        </p:par>
                        <p:par>
                          <p:cTn id="67" fill="hold">
                            <p:stCondLst>
                              <p:cond delay="7250"/>
                            </p:stCondLst>
                            <p:childTnLst>
                              <p:par>
                                <p:cTn id="68" presetID="2" presetClass="entr" presetSubtype="8" fill="hold" grpId="0" nodeType="afterEffect">
                                  <p:stCondLst>
                                    <p:cond delay="0"/>
                                  </p:stCondLst>
                                  <p:childTnLst>
                                    <p:set>
                                      <p:cBhvr>
                                        <p:cTn id="69" dur="1" fill="hold">
                                          <p:stCondLst>
                                            <p:cond delay="0"/>
                                          </p:stCondLst>
                                        </p:cTn>
                                        <p:tgtEl>
                                          <p:spTgt spid="76"/>
                                        </p:tgtEl>
                                        <p:attrNameLst>
                                          <p:attrName>style.visibility</p:attrName>
                                        </p:attrNameLst>
                                      </p:cBhvr>
                                      <p:to>
                                        <p:strVal val="visible"/>
                                      </p:to>
                                    </p:set>
                                    <p:anim calcmode="lin" valueType="num">
                                      <p:cBhvr additive="base">
                                        <p:cTn id="70" dur="500" fill="hold"/>
                                        <p:tgtEl>
                                          <p:spTgt spid="76"/>
                                        </p:tgtEl>
                                        <p:attrNameLst>
                                          <p:attrName>ppt_x</p:attrName>
                                        </p:attrNameLst>
                                      </p:cBhvr>
                                      <p:tavLst>
                                        <p:tav tm="0">
                                          <p:val>
                                            <p:strVal val="0-#ppt_w/2"/>
                                          </p:val>
                                        </p:tav>
                                        <p:tav tm="100000">
                                          <p:val>
                                            <p:strVal val="#ppt_x"/>
                                          </p:val>
                                        </p:tav>
                                      </p:tavLst>
                                    </p:anim>
                                    <p:anim calcmode="lin" valueType="num">
                                      <p:cBhvr additive="base">
                                        <p:cTn id="71" dur="500" fill="hold"/>
                                        <p:tgtEl>
                                          <p:spTgt spid="76"/>
                                        </p:tgtEl>
                                        <p:attrNameLst>
                                          <p:attrName>ppt_y</p:attrName>
                                        </p:attrNameLst>
                                      </p:cBhvr>
                                      <p:tavLst>
                                        <p:tav tm="0">
                                          <p:val>
                                            <p:strVal val="#ppt_y"/>
                                          </p:val>
                                        </p:tav>
                                        <p:tav tm="100000">
                                          <p:val>
                                            <p:strVal val="#ppt_y"/>
                                          </p:val>
                                        </p:tav>
                                      </p:tavLst>
                                    </p:anim>
                                  </p:childTnLst>
                                </p:cTn>
                              </p:par>
                            </p:childTnLst>
                          </p:cTn>
                        </p:par>
                        <p:par>
                          <p:cTn id="72" fill="hold">
                            <p:stCondLst>
                              <p:cond delay="7750"/>
                            </p:stCondLst>
                            <p:childTnLst>
                              <p:par>
                                <p:cTn id="73" presetID="22" presetClass="entr" presetSubtype="2" fill="hold" grpId="0"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right)">
                                      <p:cBhvr>
                                        <p:cTn id="75" dur="500"/>
                                        <p:tgtEl>
                                          <p:spTgt spid="64"/>
                                        </p:tgtEl>
                                      </p:cBhvr>
                                    </p:animEffect>
                                  </p:childTnLst>
                                </p:cTn>
                              </p:par>
                            </p:childTnLst>
                          </p:cTn>
                        </p:par>
                        <p:par>
                          <p:cTn id="76" fill="hold">
                            <p:stCondLst>
                              <p:cond delay="8250"/>
                            </p:stCondLst>
                            <p:childTnLst>
                              <p:par>
                                <p:cTn id="77" presetID="2" presetClass="entr" presetSubtype="8" fill="hold" grpId="0" nodeType="afterEffect">
                                  <p:stCondLst>
                                    <p:cond delay="0"/>
                                  </p:stCondLst>
                                  <p:childTnLst>
                                    <p:set>
                                      <p:cBhvr>
                                        <p:cTn id="78" dur="1" fill="hold">
                                          <p:stCondLst>
                                            <p:cond delay="0"/>
                                          </p:stCondLst>
                                        </p:cTn>
                                        <p:tgtEl>
                                          <p:spTgt spid="75"/>
                                        </p:tgtEl>
                                        <p:attrNameLst>
                                          <p:attrName>style.visibility</p:attrName>
                                        </p:attrNameLst>
                                      </p:cBhvr>
                                      <p:to>
                                        <p:strVal val="visible"/>
                                      </p:to>
                                    </p:set>
                                    <p:anim calcmode="lin" valueType="num">
                                      <p:cBhvr additive="base">
                                        <p:cTn id="79" dur="500" fill="hold"/>
                                        <p:tgtEl>
                                          <p:spTgt spid="75"/>
                                        </p:tgtEl>
                                        <p:attrNameLst>
                                          <p:attrName>ppt_x</p:attrName>
                                        </p:attrNameLst>
                                      </p:cBhvr>
                                      <p:tavLst>
                                        <p:tav tm="0">
                                          <p:val>
                                            <p:strVal val="0-#ppt_w/2"/>
                                          </p:val>
                                        </p:tav>
                                        <p:tav tm="100000">
                                          <p:val>
                                            <p:strVal val="#ppt_x"/>
                                          </p:val>
                                        </p:tav>
                                      </p:tavLst>
                                    </p:anim>
                                    <p:anim calcmode="lin" valueType="num">
                                      <p:cBhvr additive="base">
                                        <p:cTn id="80" dur="500" fill="hold"/>
                                        <p:tgtEl>
                                          <p:spTgt spid="75"/>
                                        </p:tgtEl>
                                        <p:attrNameLst>
                                          <p:attrName>ppt_y</p:attrName>
                                        </p:attrNameLst>
                                      </p:cBhvr>
                                      <p:tavLst>
                                        <p:tav tm="0">
                                          <p:val>
                                            <p:strVal val="#ppt_y"/>
                                          </p:val>
                                        </p:tav>
                                        <p:tav tm="100000">
                                          <p:val>
                                            <p:strVal val="#ppt_y"/>
                                          </p:val>
                                        </p:tav>
                                      </p:tavLst>
                                    </p:anim>
                                  </p:childTnLst>
                                </p:cTn>
                              </p:par>
                            </p:childTnLst>
                          </p:cTn>
                        </p:par>
                        <p:par>
                          <p:cTn id="81" fill="hold">
                            <p:stCondLst>
                              <p:cond delay="8750"/>
                            </p:stCondLst>
                            <p:childTnLst>
                              <p:par>
                                <p:cTn id="82" presetID="22" presetClass="entr" presetSubtype="8" fill="hold" nodeType="afterEffect">
                                  <p:stCondLst>
                                    <p:cond delay="0"/>
                                  </p:stCondLst>
                                  <p:childTnLst>
                                    <p:set>
                                      <p:cBhvr>
                                        <p:cTn id="83" dur="1" fill="hold">
                                          <p:stCondLst>
                                            <p:cond delay="0"/>
                                          </p:stCondLst>
                                        </p:cTn>
                                        <p:tgtEl>
                                          <p:spTgt spid="84"/>
                                        </p:tgtEl>
                                        <p:attrNameLst>
                                          <p:attrName>style.visibility</p:attrName>
                                        </p:attrNameLst>
                                      </p:cBhvr>
                                      <p:to>
                                        <p:strVal val="visible"/>
                                      </p:to>
                                    </p:set>
                                    <p:animEffect transition="in" filter="wipe(left)">
                                      <p:cBhvr>
                                        <p:cTn id="84" dur="500"/>
                                        <p:tgtEl>
                                          <p:spTgt spid="84"/>
                                        </p:tgtEl>
                                      </p:cBhvr>
                                    </p:animEffect>
                                  </p:childTnLst>
                                </p:cTn>
                              </p:par>
                            </p:childTnLst>
                          </p:cTn>
                        </p:par>
                        <p:par>
                          <p:cTn id="85" fill="hold">
                            <p:stCondLst>
                              <p:cond delay="9250"/>
                            </p:stCondLst>
                            <p:childTnLst>
                              <p:par>
                                <p:cTn id="86" presetID="22" presetClass="entr" presetSubtype="8" fill="hold" grpId="0" nodeType="after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wipe(left)">
                                      <p:cBhvr>
                                        <p:cTn id="88" dur="500"/>
                                        <p:tgtEl>
                                          <p:spTgt spid="90"/>
                                        </p:tgtEl>
                                      </p:cBhvr>
                                    </p:animEffect>
                                  </p:childTnLst>
                                </p:cTn>
                              </p:par>
                            </p:childTnLst>
                          </p:cTn>
                        </p:par>
                        <p:par>
                          <p:cTn id="89" fill="hold">
                            <p:stCondLst>
                              <p:cond delay="9750"/>
                            </p:stCondLst>
                            <p:childTnLst>
                              <p:par>
                                <p:cTn id="90" presetID="2" presetClass="entr" presetSubtype="2" fill="hold" grpId="0" nodeType="afterEffect">
                                  <p:stCondLst>
                                    <p:cond delay="0"/>
                                  </p:stCondLst>
                                  <p:childTnLst>
                                    <p:set>
                                      <p:cBhvr>
                                        <p:cTn id="91" dur="1" fill="hold">
                                          <p:stCondLst>
                                            <p:cond delay="0"/>
                                          </p:stCondLst>
                                        </p:cTn>
                                        <p:tgtEl>
                                          <p:spTgt spid="95"/>
                                        </p:tgtEl>
                                        <p:attrNameLst>
                                          <p:attrName>style.visibility</p:attrName>
                                        </p:attrNameLst>
                                      </p:cBhvr>
                                      <p:to>
                                        <p:strVal val="visible"/>
                                      </p:to>
                                    </p:set>
                                    <p:anim calcmode="lin" valueType="num">
                                      <p:cBhvr additive="base">
                                        <p:cTn id="92" dur="500" fill="hold"/>
                                        <p:tgtEl>
                                          <p:spTgt spid="95"/>
                                        </p:tgtEl>
                                        <p:attrNameLst>
                                          <p:attrName>ppt_x</p:attrName>
                                        </p:attrNameLst>
                                      </p:cBhvr>
                                      <p:tavLst>
                                        <p:tav tm="0">
                                          <p:val>
                                            <p:strVal val="1+#ppt_w/2"/>
                                          </p:val>
                                        </p:tav>
                                        <p:tav tm="100000">
                                          <p:val>
                                            <p:strVal val="#ppt_x"/>
                                          </p:val>
                                        </p:tav>
                                      </p:tavLst>
                                    </p:anim>
                                    <p:anim calcmode="lin" valueType="num">
                                      <p:cBhvr additive="base">
                                        <p:cTn id="93" dur="500" fill="hold"/>
                                        <p:tgtEl>
                                          <p:spTgt spid="95"/>
                                        </p:tgtEl>
                                        <p:attrNameLst>
                                          <p:attrName>ppt_y</p:attrName>
                                        </p:attrNameLst>
                                      </p:cBhvr>
                                      <p:tavLst>
                                        <p:tav tm="0">
                                          <p:val>
                                            <p:strVal val="#ppt_y"/>
                                          </p:val>
                                        </p:tav>
                                        <p:tav tm="100000">
                                          <p:val>
                                            <p:strVal val="#ppt_y"/>
                                          </p:val>
                                        </p:tav>
                                      </p:tavLst>
                                    </p:anim>
                                  </p:childTnLst>
                                </p:cTn>
                              </p:par>
                            </p:childTnLst>
                          </p:cTn>
                        </p:par>
                        <p:par>
                          <p:cTn id="94" fill="hold">
                            <p:stCondLst>
                              <p:cond delay="10250"/>
                            </p:stCondLst>
                            <p:childTnLst>
                              <p:par>
                                <p:cTn id="95" presetID="22" presetClass="entr" presetSubtype="8" fill="hold" grpId="0" nodeType="afterEffect">
                                  <p:stCondLst>
                                    <p:cond delay="0"/>
                                  </p:stCondLst>
                                  <p:childTnLst>
                                    <p:set>
                                      <p:cBhvr>
                                        <p:cTn id="96" dur="1" fill="hold">
                                          <p:stCondLst>
                                            <p:cond delay="0"/>
                                          </p:stCondLst>
                                        </p:cTn>
                                        <p:tgtEl>
                                          <p:spTgt spid="91"/>
                                        </p:tgtEl>
                                        <p:attrNameLst>
                                          <p:attrName>style.visibility</p:attrName>
                                        </p:attrNameLst>
                                      </p:cBhvr>
                                      <p:to>
                                        <p:strVal val="visible"/>
                                      </p:to>
                                    </p:set>
                                    <p:animEffect transition="in" filter="wipe(left)">
                                      <p:cBhvr>
                                        <p:cTn id="97" dur="500"/>
                                        <p:tgtEl>
                                          <p:spTgt spid="91"/>
                                        </p:tgtEl>
                                      </p:cBhvr>
                                    </p:animEffect>
                                  </p:childTnLst>
                                </p:cTn>
                              </p:par>
                            </p:childTnLst>
                          </p:cTn>
                        </p:par>
                        <p:par>
                          <p:cTn id="98" fill="hold">
                            <p:stCondLst>
                              <p:cond delay="10750"/>
                            </p:stCondLst>
                            <p:childTnLst>
                              <p:par>
                                <p:cTn id="99" presetID="2" presetClass="entr" presetSubtype="2" fill="hold" grpId="0" nodeType="afterEffect">
                                  <p:stCondLst>
                                    <p:cond delay="0"/>
                                  </p:stCondLst>
                                  <p:childTnLst>
                                    <p:set>
                                      <p:cBhvr>
                                        <p:cTn id="100" dur="1" fill="hold">
                                          <p:stCondLst>
                                            <p:cond delay="0"/>
                                          </p:stCondLst>
                                        </p:cTn>
                                        <p:tgtEl>
                                          <p:spTgt spid="97"/>
                                        </p:tgtEl>
                                        <p:attrNameLst>
                                          <p:attrName>style.visibility</p:attrName>
                                        </p:attrNameLst>
                                      </p:cBhvr>
                                      <p:to>
                                        <p:strVal val="visible"/>
                                      </p:to>
                                    </p:set>
                                    <p:anim calcmode="lin" valueType="num">
                                      <p:cBhvr additive="base">
                                        <p:cTn id="101" dur="500" fill="hold"/>
                                        <p:tgtEl>
                                          <p:spTgt spid="97"/>
                                        </p:tgtEl>
                                        <p:attrNameLst>
                                          <p:attrName>ppt_x</p:attrName>
                                        </p:attrNameLst>
                                      </p:cBhvr>
                                      <p:tavLst>
                                        <p:tav tm="0">
                                          <p:val>
                                            <p:strVal val="1+#ppt_w/2"/>
                                          </p:val>
                                        </p:tav>
                                        <p:tav tm="100000">
                                          <p:val>
                                            <p:strVal val="#ppt_x"/>
                                          </p:val>
                                        </p:tav>
                                      </p:tavLst>
                                    </p:anim>
                                    <p:anim calcmode="lin" valueType="num">
                                      <p:cBhvr additive="base">
                                        <p:cTn id="102" dur="500" fill="hold"/>
                                        <p:tgtEl>
                                          <p:spTgt spid="97"/>
                                        </p:tgtEl>
                                        <p:attrNameLst>
                                          <p:attrName>ppt_y</p:attrName>
                                        </p:attrNameLst>
                                      </p:cBhvr>
                                      <p:tavLst>
                                        <p:tav tm="0">
                                          <p:val>
                                            <p:strVal val="#ppt_y"/>
                                          </p:val>
                                        </p:tav>
                                        <p:tav tm="100000">
                                          <p:val>
                                            <p:strVal val="#ppt_y"/>
                                          </p:val>
                                        </p:tav>
                                      </p:tavLst>
                                    </p:anim>
                                  </p:childTnLst>
                                </p:cTn>
                              </p:par>
                            </p:childTnLst>
                          </p:cTn>
                        </p:par>
                        <p:par>
                          <p:cTn id="103" fill="hold">
                            <p:stCondLst>
                              <p:cond delay="11250"/>
                            </p:stCondLst>
                            <p:childTnLst>
                              <p:par>
                                <p:cTn id="104" presetID="22" presetClass="entr" presetSubtype="8" fill="hold" grpId="0" nodeType="afterEffect">
                                  <p:stCondLst>
                                    <p:cond delay="0"/>
                                  </p:stCondLst>
                                  <p:childTnLst>
                                    <p:set>
                                      <p:cBhvr>
                                        <p:cTn id="105" dur="1" fill="hold">
                                          <p:stCondLst>
                                            <p:cond delay="0"/>
                                          </p:stCondLst>
                                        </p:cTn>
                                        <p:tgtEl>
                                          <p:spTgt spid="92"/>
                                        </p:tgtEl>
                                        <p:attrNameLst>
                                          <p:attrName>style.visibility</p:attrName>
                                        </p:attrNameLst>
                                      </p:cBhvr>
                                      <p:to>
                                        <p:strVal val="visible"/>
                                      </p:to>
                                    </p:set>
                                    <p:animEffect transition="in" filter="wipe(left)">
                                      <p:cBhvr>
                                        <p:cTn id="106" dur="500"/>
                                        <p:tgtEl>
                                          <p:spTgt spid="92"/>
                                        </p:tgtEl>
                                      </p:cBhvr>
                                    </p:animEffect>
                                  </p:childTnLst>
                                </p:cTn>
                              </p:par>
                            </p:childTnLst>
                          </p:cTn>
                        </p:par>
                        <p:par>
                          <p:cTn id="107" fill="hold">
                            <p:stCondLst>
                              <p:cond delay="11750"/>
                            </p:stCondLst>
                            <p:childTnLst>
                              <p:par>
                                <p:cTn id="108" presetID="2" presetClass="entr" presetSubtype="2" fill="hold" grpId="0" nodeType="afterEffect">
                                  <p:stCondLst>
                                    <p:cond delay="0"/>
                                  </p:stCondLst>
                                  <p:childTnLst>
                                    <p:set>
                                      <p:cBhvr>
                                        <p:cTn id="109" dur="1" fill="hold">
                                          <p:stCondLst>
                                            <p:cond delay="0"/>
                                          </p:stCondLst>
                                        </p:cTn>
                                        <p:tgtEl>
                                          <p:spTgt spid="96"/>
                                        </p:tgtEl>
                                        <p:attrNameLst>
                                          <p:attrName>style.visibility</p:attrName>
                                        </p:attrNameLst>
                                      </p:cBhvr>
                                      <p:to>
                                        <p:strVal val="visible"/>
                                      </p:to>
                                    </p:set>
                                    <p:anim calcmode="lin" valueType="num">
                                      <p:cBhvr additive="base">
                                        <p:cTn id="110" dur="500" fill="hold"/>
                                        <p:tgtEl>
                                          <p:spTgt spid="96"/>
                                        </p:tgtEl>
                                        <p:attrNameLst>
                                          <p:attrName>ppt_x</p:attrName>
                                        </p:attrNameLst>
                                      </p:cBhvr>
                                      <p:tavLst>
                                        <p:tav tm="0">
                                          <p:val>
                                            <p:strVal val="1+#ppt_w/2"/>
                                          </p:val>
                                        </p:tav>
                                        <p:tav tm="100000">
                                          <p:val>
                                            <p:strVal val="#ppt_x"/>
                                          </p:val>
                                        </p:tav>
                                      </p:tavLst>
                                    </p:anim>
                                    <p:anim calcmode="lin" valueType="num">
                                      <p:cBhvr additive="base">
                                        <p:cTn id="111" dur="500" fill="hold"/>
                                        <p:tgtEl>
                                          <p:spTgt spid="96"/>
                                        </p:tgtEl>
                                        <p:attrNameLst>
                                          <p:attrName>ppt_y</p:attrName>
                                        </p:attrNameLst>
                                      </p:cBhvr>
                                      <p:tavLst>
                                        <p:tav tm="0">
                                          <p:val>
                                            <p:strVal val="#ppt_y"/>
                                          </p:val>
                                        </p:tav>
                                        <p:tav tm="100000">
                                          <p:val>
                                            <p:strVal val="#ppt_y"/>
                                          </p:val>
                                        </p:tav>
                                      </p:tavLst>
                                    </p:anim>
                                  </p:childTnLst>
                                </p:cTn>
                              </p:par>
                            </p:childTnLst>
                          </p:cTn>
                        </p:par>
                        <p:par>
                          <p:cTn id="112" fill="hold">
                            <p:stCondLst>
                              <p:cond delay="12250"/>
                            </p:stCondLst>
                            <p:childTnLst>
                              <p:par>
                                <p:cTn id="113" presetID="22" presetClass="entr" presetSubtype="8" fill="hold" grpId="0" nodeType="afterEffect">
                                  <p:stCondLst>
                                    <p:cond delay="0"/>
                                  </p:stCondLst>
                                  <p:childTnLst>
                                    <p:set>
                                      <p:cBhvr>
                                        <p:cTn id="114" dur="1" fill="hold">
                                          <p:stCondLst>
                                            <p:cond delay="0"/>
                                          </p:stCondLst>
                                        </p:cTn>
                                        <p:tgtEl>
                                          <p:spTgt spid="93"/>
                                        </p:tgtEl>
                                        <p:attrNameLst>
                                          <p:attrName>style.visibility</p:attrName>
                                        </p:attrNameLst>
                                      </p:cBhvr>
                                      <p:to>
                                        <p:strVal val="visible"/>
                                      </p:to>
                                    </p:set>
                                    <p:animEffect transition="in" filter="wipe(left)">
                                      <p:cBhvr>
                                        <p:cTn id="115" dur="500"/>
                                        <p:tgtEl>
                                          <p:spTgt spid="93"/>
                                        </p:tgtEl>
                                      </p:cBhvr>
                                    </p:animEffect>
                                  </p:childTnLst>
                                </p:cTn>
                              </p:par>
                            </p:childTnLst>
                          </p:cTn>
                        </p:par>
                        <p:par>
                          <p:cTn id="116" fill="hold">
                            <p:stCondLst>
                              <p:cond delay="12750"/>
                            </p:stCondLst>
                            <p:childTnLst>
                              <p:par>
                                <p:cTn id="117" presetID="2" presetClass="entr" presetSubtype="2" fill="hold" grpId="0" nodeType="afterEffect">
                                  <p:stCondLst>
                                    <p:cond delay="0"/>
                                  </p:stCondLst>
                                  <p:childTnLst>
                                    <p:set>
                                      <p:cBhvr>
                                        <p:cTn id="118" dur="1" fill="hold">
                                          <p:stCondLst>
                                            <p:cond delay="0"/>
                                          </p:stCondLst>
                                        </p:cTn>
                                        <p:tgtEl>
                                          <p:spTgt spid="98"/>
                                        </p:tgtEl>
                                        <p:attrNameLst>
                                          <p:attrName>style.visibility</p:attrName>
                                        </p:attrNameLst>
                                      </p:cBhvr>
                                      <p:to>
                                        <p:strVal val="visible"/>
                                      </p:to>
                                    </p:set>
                                    <p:anim calcmode="lin" valueType="num">
                                      <p:cBhvr additive="base">
                                        <p:cTn id="119" dur="500" fill="hold"/>
                                        <p:tgtEl>
                                          <p:spTgt spid="98"/>
                                        </p:tgtEl>
                                        <p:attrNameLst>
                                          <p:attrName>ppt_x</p:attrName>
                                        </p:attrNameLst>
                                      </p:cBhvr>
                                      <p:tavLst>
                                        <p:tav tm="0">
                                          <p:val>
                                            <p:strVal val="1+#ppt_w/2"/>
                                          </p:val>
                                        </p:tav>
                                        <p:tav tm="100000">
                                          <p:val>
                                            <p:strVal val="#ppt_x"/>
                                          </p:val>
                                        </p:tav>
                                      </p:tavLst>
                                    </p:anim>
                                    <p:anim calcmode="lin" valueType="num">
                                      <p:cBhvr additive="base">
                                        <p:cTn id="120" dur="500" fill="hold"/>
                                        <p:tgtEl>
                                          <p:spTgt spid="98"/>
                                        </p:tgtEl>
                                        <p:attrNameLst>
                                          <p:attrName>ppt_y</p:attrName>
                                        </p:attrNameLst>
                                      </p:cBhvr>
                                      <p:tavLst>
                                        <p:tav tm="0">
                                          <p:val>
                                            <p:strVal val="#ppt_y"/>
                                          </p:val>
                                        </p:tav>
                                        <p:tav tm="100000">
                                          <p:val>
                                            <p:strVal val="#ppt_y"/>
                                          </p:val>
                                        </p:tav>
                                      </p:tavLst>
                                    </p:anim>
                                  </p:childTnLst>
                                </p:cTn>
                              </p:par>
                            </p:childTnLst>
                          </p:cTn>
                        </p:par>
                        <p:par>
                          <p:cTn id="121" fill="hold">
                            <p:stCondLst>
                              <p:cond delay="13250"/>
                            </p:stCondLst>
                            <p:childTnLst>
                              <p:par>
                                <p:cTn id="122" presetID="22" presetClass="entr" presetSubtype="8" fill="hold" grpId="0" nodeType="afterEffect">
                                  <p:stCondLst>
                                    <p:cond delay="0"/>
                                  </p:stCondLst>
                                  <p:childTnLst>
                                    <p:set>
                                      <p:cBhvr>
                                        <p:cTn id="123" dur="1" fill="hold">
                                          <p:stCondLst>
                                            <p:cond delay="0"/>
                                          </p:stCondLst>
                                        </p:cTn>
                                        <p:tgtEl>
                                          <p:spTgt spid="94"/>
                                        </p:tgtEl>
                                        <p:attrNameLst>
                                          <p:attrName>style.visibility</p:attrName>
                                        </p:attrNameLst>
                                      </p:cBhvr>
                                      <p:to>
                                        <p:strVal val="visible"/>
                                      </p:to>
                                    </p:set>
                                    <p:animEffect transition="in" filter="wipe(left)">
                                      <p:cBhvr>
                                        <p:cTn id="124" dur="500"/>
                                        <p:tgtEl>
                                          <p:spTgt spid="94"/>
                                        </p:tgtEl>
                                      </p:cBhvr>
                                    </p:animEffect>
                                  </p:childTnLst>
                                </p:cTn>
                              </p:par>
                            </p:childTnLst>
                          </p:cTn>
                        </p:par>
                        <p:par>
                          <p:cTn id="125" fill="hold">
                            <p:stCondLst>
                              <p:cond delay="13750"/>
                            </p:stCondLst>
                            <p:childTnLst>
                              <p:par>
                                <p:cTn id="126" presetID="2" presetClass="entr" presetSubtype="2"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 calcmode="lin" valueType="num">
                                      <p:cBhvr additive="base">
                                        <p:cTn id="128" dur="500" fill="hold"/>
                                        <p:tgtEl>
                                          <p:spTgt spid="99"/>
                                        </p:tgtEl>
                                        <p:attrNameLst>
                                          <p:attrName>ppt_x</p:attrName>
                                        </p:attrNameLst>
                                      </p:cBhvr>
                                      <p:tavLst>
                                        <p:tav tm="0">
                                          <p:val>
                                            <p:strVal val="1+#ppt_w/2"/>
                                          </p:val>
                                        </p:tav>
                                        <p:tav tm="100000">
                                          <p:val>
                                            <p:strVal val="#ppt_x"/>
                                          </p:val>
                                        </p:tav>
                                      </p:tavLst>
                                    </p:anim>
                                    <p:anim calcmode="lin" valueType="num">
                                      <p:cBhvr additive="base">
                                        <p:cTn id="129" dur="500" fill="hold"/>
                                        <p:tgtEl>
                                          <p:spTgt spid="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52" grpId="0" animBg="1"/>
      <p:bldP spid="53" grpId="0" animBg="1"/>
      <p:bldP spid="54" grpId="0" animBg="1"/>
      <p:bldP spid="55" grpId="0" animBg="1"/>
      <p:bldP spid="56" grpId="0" animBg="1"/>
      <p:bldP spid="64" grpId="0" animBg="1"/>
      <p:bldP spid="71" grpId="0" animBg="1"/>
      <p:bldP spid="72" grpId="0" animBg="1"/>
      <p:bldP spid="73" grpId="0" animBg="1"/>
      <p:bldP spid="74" grpId="0" animBg="1"/>
      <p:bldP spid="75" grpId="0" animBg="1"/>
      <p:bldP spid="76"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8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7900" name="Group 76"/>
          <p:cNvGraphicFramePr>
            <a:graphicFrameLocks noGrp="1"/>
          </p:cNvGraphicFramePr>
          <p:nvPr>
            <p:ph idx="4294967295"/>
            <p:custDataLst>
              <p:tags r:id="rId1"/>
            </p:custDataLst>
            <p:extLst>
              <p:ext uri="{D42A27DB-BD31-4B8C-83A1-F6EECF244321}">
                <p14:modId xmlns:p14="http://schemas.microsoft.com/office/powerpoint/2010/main" val="2134565383"/>
              </p:ext>
            </p:extLst>
          </p:nvPr>
        </p:nvGraphicFramePr>
        <p:xfrm>
          <a:off x="2047875" y="2035175"/>
          <a:ext cx="9180000" cy="4067890"/>
        </p:xfrm>
        <a:graphic>
          <a:graphicData uri="http://schemas.openxmlformats.org/drawingml/2006/table">
            <a:tbl>
              <a:tblPr/>
              <a:tblGrid>
                <a:gridCol w="1440000">
                  <a:extLst>
                    <a:ext uri="{9D8B030D-6E8A-4147-A177-3AD203B41FA5}">
                      <a16:colId xmlns:a16="http://schemas.microsoft.com/office/drawing/2014/main" xmlns="" val="20000"/>
                    </a:ext>
                  </a:extLst>
                </a:gridCol>
                <a:gridCol w="1440000">
                  <a:extLst>
                    <a:ext uri="{9D8B030D-6E8A-4147-A177-3AD203B41FA5}">
                      <a16:colId xmlns:a16="http://schemas.microsoft.com/office/drawing/2014/main" xmlns="" val="20001"/>
                    </a:ext>
                  </a:extLst>
                </a:gridCol>
                <a:gridCol w="6300000">
                  <a:extLst>
                    <a:ext uri="{9D8B030D-6E8A-4147-A177-3AD203B41FA5}">
                      <a16:colId xmlns:a16="http://schemas.microsoft.com/office/drawing/2014/main" xmlns="" val="20002"/>
                    </a:ext>
                  </a:extLst>
                </a:gridCol>
              </a:tblGrid>
              <a:tr h="6120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cap="none" normalizeH="0" baseline="0" dirty="0">
                          <a:ln>
                            <a:noFill/>
                          </a:ln>
                          <a:solidFill>
                            <a:schemeClr val="accent6">
                              <a:lumMod val="75000"/>
                            </a:schemeClr>
                          </a:solidFill>
                          <a:effectLst/>
                          <a:latin typeface="+mn-lt"/>
                          <a:ea typeface="+mn-ea"/>
                          <a:cs typeface="+mn-ea"/>
                          <a:sym typeface="+mn-lt"/>
                        </a:rPr>
                        <a:t>穴 位</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cap="none" normalizeH="0" baseline="0" dirty="0">
                          <a:ln>
                            <a:noFill/>
                          </a:ln>
                          <a:solidFill>
                            <a:schemeClr val="accent6">
                              <a:lumMod val="75000"/>
                            </a:schemeClr>
                          </a:solidFill>
                          <a:effectLst/>
                          <a:latin typeface="+mn-lt"/>
                          <a:ea typeface="+mn-ea"/>
                          <a:cs typeface="+mn-ea"/>
                          <a:sym typeface="+mn-lt"/>
                        </a:rPr>
                        <a:t>位 置</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cap="none" normalizeH="0" baseline="0" dirty="0">
                          <a:ln>
                            <a:noFill/>
                          </a:ln>
                          <a:solidFill>
                            <a:schemeClr val="accent6">
                              <a:lumMod val="75000"/>
                            </a:schemeClr>
                          </a:solidFill>
                          <a:effectLst/>
                          <a:latin typeface="+mn-lt"/>
                          <a:ea typeface="+mn-ea"/>
                          <a:cs typeface="+mn-ea"/>
                          <a:sym typeface="+mn-lt"/>
                        </a:rPr>
                        <a:t>主 治</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chemeClr val="accent6">
                        <a:lumMod val="60000"/>
                        <a:lumOff val="40000"/>
                      </a:schemeClr>
                    </a:solidFill>
                  </a:tcPr>
                </a:tc>
                <a:extLst>
                  <a:ext uri="{0D108BD9-81ED-4DB2-BD59-A6C34878D82A}">
                    <a16:rowId xmlns:a16="http://schemas.microsoft.com/office/drawing/2014/main" xmlns="" val="10000"/>
                  </a:ext>
                </a:extLst>
              </a:tr>
              <a:tr h="575945">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百合</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endParaRPr kumimoji="0" lang="zh-CN" altLang="zh-CN" sz="1800" b="0" i="0" u="none" strike="noStrike" cap="none" normalizeH="0" baseline="0" dirty="0">
                        <a:ln>
                          <a:noFill/>
                        </a:ln>
                        <a:solidFill>
                          <a:srgbClr val="404040"/>
                        </a:solidFill>
                        <a:effectLst/>
                        <a:latin typeface="+mn-lt"/>
                        <a:ea typeface="+mn-ea"/>
                        <a:cs typeface="+mn-ea"/>
                        <a:sym typeface="+mn-lt"/>
                      </a:endParaRP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头痛、头晕、昏迷</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xmlns="" val="10001"/>
                  </a:ext>
                </a:extLst>
              </a:tr>
              <a:tr h="575945">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印堂</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endParaRPr kumimoji="0" lang="zh-CN" altLang="zh-CN" sz="1800" b="0" i="0" u="none" strike="noStrike" cap="none" normalizeH="0" baseline="0" dirty="0">
                        <a:ln>
                          <a:noFill/>
                        </a:ln>
                        <a:solidFill>
                          <a:srgbClr val="404040"/>
                        </a:solidFill>
                        <a:effectLst/>
                        <a:latin typeface="+mn-lt"/>
                        <a:ea typeface="+mn-ea"/>
                        <a:cs typeface="+mn-ea"/>
                        <a:sym typeface="+mn-lt"/>
                      </a:endParaRP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头痛、头晕、失眠、鼻疾</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2"/>
                  </a:ext>
                </a:extLst>
              </a:tr>
              <a:tr h="5760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人中</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昏迷、急性腰扭伤</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xmlns="" val="10003"/>
                  </a:ext>
                </a:extLst>
              </a:tr>
              <a:tr h="5760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太阳</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头痛、感冒、眼疾</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4"/>
                  </a:ext>
                </a:extLst>
              </a:tr>
              <a:tr h="5760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承泣</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近视眼、角膜炎、视神经萎缩</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xmlns="" val="10005"/>
                  </a:ext>
                </a:extLst>
              </a:tr>
              <a:tr h="5760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风驰</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头痛、头晕、颈痛、耳鸣</a:t>
                      </a:r>
                    </a:p>
                  </a:txBody>
                  <a:tcPr anchor="ctr" horzOverflow="overflow">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006"/>
                  </a:ext>
                </a:extLst>
              </a:tr>
            </a:tbl>
          </a:graphicData>
        </a:graphic>
      </p:graphicFrame>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342900" indent="-342900">
              <a:lnSpc>
                <a:spcPct val="120000"/>
              </a:lnSpc>
              <a:buFont typeface="Wingdings" panose="05000000000000000000" pitchFamily="2" charset="2"/>
              <a:buChar char="l"/>
            </a:pPr>
            <a:r>
              <a:rPr lang="zh-CN" altLang="en-US" sz="2400" dirty="0">
                <a:solidFill>
                  <a:schemeClr val="bg1"/>
                </a:solidFill>
                <a:cs typeface="+mn-ea"/>
                <a:sym typeface="+mn-lt"/>
              </a:rPr>
              <a:t> 穴位</a:t>
            </a:r>
            <a:r>
              <a:rPr lang="en-US" altLang="zh-CN" sz="2400" dirty="0">
                <a:solidFill>
                  <a:schemeClr val="bg1"/>
                </a:solidFill>
                <a:cs typeface="+mn-ea"/>
                <a:sym typeface="+mn-lt"/>
              </a:rPr>
              <a:t>/</a:t>
            </a:r>
            <a:r>
              <a:rPr lang="zh-CN" altLang="en-US" sz="2400" dirty="0">
                <a:solidFill>
                  <a:schemeClr val="bg1"/>
                </a:solidFill>
                <a:cs typeface="+mn-ea"/>
                <a:sym typeface="+mn-lt"/>
              </a:rPr>
              <a:t>位置</a:t>
            </a:r>
            <a:r>
              <a:rPr lang="en-US" altLang="zh-CN" sz="2400" dirty="0">
                <a:solidFill>
                  <a:schemeClr val="bg1"/>
                </a:solidFill>
                <a:cs typeface="+mn-ea"/>
                <a:sym typeface="+mn-lt"/>
              </a:rPr>
              <a:t>/</a:t>
            </a:r>
            <a:r>
              <a:rPr lang="zh-CN" altLang="en-US" sz="2400" dirty="0">
                <a:solidFill>
                  <a:schemeClr val="bg1"/>
                </a:solidFill>
                <a:cs typeface="+mn-ea"/>
                <a:sym typeface="+mn-lt"/>
              </a:rPr>
              <a:t>主治</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2" name="文本框 1"/>
          <p:cNvSpPr txBox="1"/>
          <p:nvPr/>
        </p:nvSpPr>
        <p:spPr>
          <a:xfrm>
            <a:off x="1020956" y="2973648"/>
            <a:ext cx="600164" cy="2190945"/>
          </a:xfrm>
          <a:prstGeom prst="rect">
            <a:avLst/>
          </a:prstGeom>
          <a:noFill/>
        </p:spPr>
        <p:txBody>
          <a:bodyPr vert="eaVert" wrap="square" rtlCol="0">
            <a:spAutoFit/>
          </a:bodyPr>
          <a:lstStyle/>
          <a:p>
            <a:pPr marL="342900" indent="-342900" algn="dist">
              <a:lnSpc>
                <a:spcPct val="150000"/>
              </a:lnSpc>
              <a:buFont typeface="+mj-ea"/>
              <a:buAutoNum type="circleNumDbPlain"/>
            </a:pPr>
            <a:r>
              <a:rPr lang="zh-CN" altLang="en-US" b="1" dirty="0">
                <a:solidFill>
                  <a:schemeClr val="accent6">
                    <a:lumMod val="75000"/>
                  </a:schemeClr>
                </a:solidFill>
                <a:cs typeface="+mn-ea"/>
                <a:sym typeface="+mn-lt"/>
              </a:rPr>
              <a:t>头部常用穴位</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childTnLst>
                          </p:cTn>
                        </p:par>
                        <p:par>
                          <p:cTn id="17" fill="hold">
                            <p:stCondLst>
                              <p:cond delay="1399"/>
                            </p:stCondLst>
                            <p:childTnLst>
                              <p:par>
                                <p:cTn id="18" presetID="22" presetClass="entr" presetSubtype="1"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899"/>
                            </p:stCondLst>
                            <p:childTnLst>
                              <p:par>
                                <p:cTn id="22" presetID="2" presetClass="entr" presetSubtype="4" fill="hold" nodeType="afterEffect">
                                  <p:stCondLst>
                                    <p:cond delay="0"/>
                                  </p:stCondLst>
                                  <p:childTnLst>
                                    <p:set>
                                      <p:cBhvr>
                                        <p:cTn id="23" dur="1" fill="hold">
                                          <p:stCondLst>
                                            <p:cond delay="0"/>
                                          </p:stCondLst>
                                        </p:cTn>
                                        <p:tgtEl>
                                          <p:spTgt spid="77900"/>
                                        </p:tgtEl>
                                        <p:attrNameLst>
                                          <p:attrName>style.visibility</p:attrName>
                                        </p:attrNameLst>
                                      </p:cBhvr>
                                      <p:to>
                                        <p:strVal val="visible"/>
                                      </p:to>
                                    </p:set>
                                    <p:anim calcmode="lin" valueType="num">
                                      <p:cBhvr additive="base">
                                        <p:cTn id="24" dur="500" fill="hold"/>
                                        <p:tgtEl>
                                          <p:spTgt spid="77900"/>
                                        </p:tgtEl>
                                        <p:attrNameLst>
                                          <p:attrName>ppt_x</p:attrName>
                                        </p:attrNameLst>
                                      </p:cBhvr>
                                      <p:tavLst>
                                        <p:tav tm="0">
                                          <p:val>
                                            <p:strVal val="#ppt_x"/>
                                          </p:val>
                                        </p:tav>
                                        <p:tav tm="100000">
                                          <p:val>
                                            <p:strVal val="#ppt_x"/>
                                          </p:val>
                                        </p:tav>
                                      </p:tavLst>
                                    </p:anim>
                                    <p:anim calcmode="lin" valueType="num">
                                      <p:cBhvr additive="base">
                                        <p:cTn id="25" dur="500" fill="hold"/>
                                        <p:tgtEl>
                                          <p:spTgt spid="779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892" name="Group 44"/>
          <p:cNvGraphicFramePr>
            <a:graphicFrameLocks noGrp="1"/>
          </p:cNvGraphicFramePr>
          <p:nvPr>
            <p:ph idx="4294967295"/>
            <p:custDataLst>
              <p:tags r:id="rId1"/>
            </p:custDataLst>
            <p:extLst>
              <p:ext uri="{D42A27DB-BD31-4B8C-83A1-F6EECF244321}">
                <p14:modId xmlns:p14="http://schemas.microsoft.com/office/powerpoint/2010/main" val="2486177540"/>
              </p:ext>
            </p:extLst>
          </p:nvPr>
        </p:nvGraphicFramePr>
        <p:xfrm>
          <a:off x="2019298" y="2208798"/>
          <a:ext cx="9224964" cy="3514288"/>
        </p:xfrm>
        <a:graphic>
          <a:graphicData uri="http://schemas.openxmlformats.org/drawingml/2006/table">
            <a:tbl>
              <a:tblPr/>
              <a:tblGrid>
                <a:gridCol w="1401725">
                  <a:extLst>
                    <a:ext uri="{9D8B030D-6E8A-4147-A177-3AD203B41FA5}">
                      <a16:colId xmlns:a16="http://schemas.microsoft.com/office/drawing/2014/main" xmlns="" val="20000"/>
                    </a:ext>
                  </a:extLst>
                </a:gridCol>
                <a:gridCol w="1401725">
                  <a:extLst>
                    <a:ext uri="{9D8B030D-6E8A-4147-A177-3AD203B41FA5}">
                      <a16:colId xmlns:a16="http://schemas.microsoft.com/office/drawing/2014/main" xmlns="" val="20001"/>
                    </a:ext>
                  </a:extLst>
                </a:gridCol>
                <a:gridCol w="6421514">
                  <a:extLst>
                    <a:ext uri="{9D8B030D-6E8A-4147-A177-3AD203B41FA5}">
                      <a16:colId xmlns:a16="http://schemas.microsoft.com/office/drawing/2014/main" xmlns="" val="20002"/>
                    </a:ext>
                  </a:extLst>
                </a:gridCol>
              </a:tblGrid>
              <a:tr h="6912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1" i="0" u="none" strike="noStrike" cap="none" normalizeH="0" baseline="0" dirty="0">
                          <a:ln>
                            <a:noFill/>
                          </a:ln>
                          <a:solidFill>
                            <a:schemeClr val="accent5">
                              <a:lumMod val="50000"/>
                            </a:schemeClr>
                          </a:solidFill>
                          <a:effectLst/>
                          <a:latin typeface="+mn-lt"/>
                          <a:ea typeface="+mn-ea"/>
                          <a:cs typeface="+mn-ea"/>
                          <a:sym typeface="+mn-lt"/>
                        </a:rPr>
                        <a:t>穴 位</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chemeClr val="accent5"/>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1" i="0" u="none" strike="noStrike" cap="none" normalizeH="0" baseline="0" dirty="0">
                          <a:ln>
                            <a:noFill/>
                          </a:ln>
                          <a:solidFill>
                            <a:schemeClr val="accent5">
                              <a:lumMod val="50000"/>
                            </a:schemeClr>
                          </a:solidFill>
                          <a:effectLst/>
                          <a:latin typeface="+mn-lt"/>
                          <a:ea typeface="+mn-ea"/>
                          <a:cs typeface="+mn-ea"/>
                          <a:sym typeface="+mn-lt"/>
                        </a:rPr>
                        <a:t>位 置</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chemeClr val="accent5"/>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1" i="0" u="none" strike="noStrike" cap="none" normalizeH="0" baseline="0" dirty="0">
                          <a:ln>
                            <a:noFill/>
                          </a:ln>
                          <a:solidFill>
                            <a:schemeClr val="accent5">
                              <a:lumMod val="50000"/>
                            </a:schemeClr>
                          </a:solidFill>
                          <a:effectLst/>
                          <a:latin typeface="+mn-lt"/>
                          <a:ea typeface="+mn-ea"/>
                          <a:cs typeface="+mn-ea"/>
                          <a:sym typeface="+mn-lt"/>
                        </a:rPr>
                        <a:t>主 治</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chemeClr val="accent5"/>
                    </a:solidFill>
                  </a:tcPr>
                </a:tc>
                <a:extLst>
                  <a:ext uri="{0D108BD9-81ED-4DB2-BD59-A6C34878D82A}">
                    <a16:rowId xmlns:a16="http://schemas.microsoft.com/office/drawing/2014/main" xmlns="" val="10000"/>
                  </a:ext>
                </a:extLst>
              </a:tr>
              <a:tr h="69088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大椎</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发热、颈痛、中暑</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2F2F2"/>
                    </a:solidFill>
                  </a:tcPr>
                </a:tc>
                <a:extLst>
                  <a:ext uri="{0D108BD9-81ED-4DB2-BD59-A6C34878D82A}">
                    <a16:rowId xmlns:a16="http://schemas.microsoft.com/office/drawing/2014/main" xmlns="" val="10001"/>
                  </a:ext>
                </a:extLst>
              </a:tr>
              <a:tr h="6912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天宗</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肩胛部痛、落枕</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FFFFF"/>
                    </a:solidFill>
                  </a:tcPr>
                </a:tc>
                <a:extLst>
                  <a:ext uri="{0D108BD9-81ED-4DB2-BD59-A6C34878D82A}">
                    <a16:rowId xmlns:a16="http://schemas.microsoft.com/office/drawing/2014/main" xmlns="" val="10002"/>
                  </a:ext>
                </a:extLst>
              </a:tr>
              <a:tr h="6912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肾俞</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腰痛、肾炎</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2F2F2"/>
                    </a:solidFill>
                  </a:tcPr>
                </a:tc>
                <a:extLst>
                  <a:ext uri="{0D108BD9-81ED-4DB2-BD59-A6C34878D82A}">
                    <a16:rowId xmlns:a16="http://schemas.microsoft.com/office/drawing/2014/main" xmlns="" val="10003"/>
                  </a:ext>
                </a:extLst>
              </a:tr>
              <a:tr h="69120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a:ln>
                            <a:noFill/>
                          </a:ln>
                          <a:solidFill>
                            <a:srgbClr val="404040"/>
                          </a:solidFill>
                          <a:effectLst/>
                          <a:latin typeface="+mn-lt"/>
                          <a:ea typeface="+mn-ea"/>
                          <a:cs typeface="+mn-ea"/>
                          <a:sym typeface="+mn-lt"/>
                        </a:rPr>
                        <a:t>大肠俞</a:t>
                      </a: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endParaRPr kumimoji="0" lang="zh-CN" altLang="zh-CN" sz="1800" b="0" i="0" u="none" strike="noStrike" cap="none" normalizeH="0" baseline="0">
                        <a:ln>
                          <a:noFill/>
                        </a:ln>
                        <a:solidFill>
                          <a:srgbClr val="404040"/>
                        </a:solidFill>
                        <a:effectLst/>
                        <a:latin typeface="+mn-lt"/>
                        <a:ea typeface="+mn-ea"/>
                        <a:cs typeface="+mn-ea"/>
                        <a:sym typeface="+mn-lt"/>
                      </a:endParaRP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ctr" latinLnBrk="0" hangingPunct="0">
                        <a:lnSpc>
                          <a:spcPct val="120000"/>
                        </a:lnSpc>
                        <a:spcBef>
                          <a:spcPct val="0"/>
                        </a:spcBef>
                        <a:spcAft>
                          <a:spcPct val="0"/>
                        </a:spcAft>
                        <a:buClrTx/>
                        <a:buSzTx/>
                        <a:buFontTx/>
                        <a:buNone/>
                      </a:pPr>
                      <a:r>
                        <a:rPr kumimoji="0" lang="zh-CN" altLang="en-US" sz="1800" b="0" i="0" u="none" strike="noStrike" cap="none" normalizeH="0" baseline="0" dirty="0">
                          <a:ln>
                            <a:noFill/>
                          </a:ln>
                          <a:solidFill>
                            <a:srgbClr val="404040"/>
                          </a:solidFill>
                          <a:effectLst/>
                          <a:latin typeface="+mn-lt"/>
                          <a:ea typeface="+mn-ea"/>
                          <a:cs typeface="+mn-ea"/>
                          <a:sym typeface="+mn-lt"/>
                        </a:rPr>
                        <a:t>腰痛、肠炎</a:t>
                      </a:r>
                    </a:p>
                    <a:p>
                      <a:pPr marL="0" marR="0" lvl="0" indent="0" algn="ctr" defTabSz="914400" rtl="0" eaLnBrk="0" fontAlgn="ctr" latinLnBrk="0" hangingPunct="0">
                        <a:lnSpc>
                          <a:spcPct val="120000"/>
                        </a:lnSpc>
                        <a:spcBef>
                          <a:spcPct val="0"/>
                        </a:spcBef>
                        <a:spcAft>
                          <a:spcPct val="0"/>
                        </a:spcAft>
                        <a:buClrTx/>
                        <a:buSzTx/>
                        <a:buFontTx/>
                        <a:buNone/>
                      </a:pPr>
                      <a:endParaRPr kumimoji="0" lang="zh-CN" altLang="en-US" sz="1800" b="0" i="0" u="none" strike="noStrike" cap="none" normalizeH="0" baseline="0" dirty="0">
                        <a:ln>
                          <a:noFill/>
                        </a:ln>
                        <a:solidFill>
                          <a:srgbClr val="404040"/>
                        </a:solidFill>
                        <a:effectLst/>
                        <a:latin typeface="+mn-lt"/>
                        <a:ea typeface="+mn-ea"/>
                        <a:cs typeface="+mn-ea"/>
                        <a:sym typeface="+mn-lt"/>
                      </a:endParaRPr>
                    </a:p>
                  </a:txBody>
                  <a:tcPr anchor="ctr" horzOverflow="overflow">
                    <a:lnL w="12700">
                      <a:solidFill>
                        <a:schemeClr val="accent1"/>
                      </a:solidFill>
                      <a:prstDash val="solid"/>
                    </a:lnL>
                    <a:lnR w="12700">
                      <a:solidFill>
                        <a:schemeClr val="accent1"/>
                      </a:solidFill>
                      <a:prstDash val="solid"/>
                    </a:lnR>
                    <a:lnT w="12700">
                      <a:solidFill>
                        <a:schemeClr val="accent1"/>
                      </a:solidFill>
                      <a:prstDash val="solid"/>
                    </a:lnT>
                    <a:lnB w="12700">
                      <a:solidFill>
                        <a:schemeClr val="accent1"/>
                      </a:solidFill>
                      <a:prstDash val="solid"/>
                    </a:lnB>
                    <a:lnTlToBr>
                      <a:noFill/>
                    </a:lnTlToBr>
                    <a:lnBlToTr>
                      <a:noFill/>
                    </a:lnBlToTr>
                    <a:solidFill>
                      <a:srgbClr val="FFFFFF"/>
                    </a:solidFill>
                  </a:tcPr>
                </a:tc>
                <a:extLst>
                  <a:ext uri="{0D108BD9-81ED-4DB2-BD59-A6C34878D82A}">
                    <a16:rowId xmlns:a16="http://schemas.microsoft.com/office/drawing/2014/main" xmlns="" val="10004"/>
                  </a:ext>
                </a:extLst>
              </a:tr>
            </a:tbl>
          </a:graphicData>
        </a:graphic>
      </p:graphicFrame>
      <p:sp>
        <p:nvSpPr>
          <p:cNvPr id="4" name="文本框 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342900" indent="-342900">
              <a:lnSpc>
                <a:spcPct val="120000"/>
              </a:lnSpc>
              <a:buFont typeface="Wingdings" panose="05000000000000000000" pitchFamily="2" charset="2"/>
              <a:buChar char="l"/>
            </a:pPr>
            <a:r>
              <a:rPr lang="zh-CN" altLang="en-US" sz="2400" dirty="0">
                <a:solidFill>
                  <a:schemeClr val="bg1"/>
                </a:solidFill>
                <a:cs typeface="+mn-ea"/>
                <a:sym typeface="+mn-lt"/>
              </a:rPr>
              <a:t> 穴位</a:t>
            </a:r>
            <a:r>
              <a:rPr lang="en-US" altLang="zh-CN" sz="2400" dirty="0">
                <a:solidFill>
                  <a:schemeClr val="bg1"/>
                </a:solidFill>
                <a:cs typeface="+mn-ea"/>
                <a:sym typeface="+mn-lt"/>
              </a:rPr>
              <a:t>/</a:t>
            </a:r>
            <a:r>
              <a:rPr lang="zh-CN" altLang="en-US" sz="2400" dirty="0">
                <a:solidFill>
                  <a:schemeClr val="bg1"/>
                </a:solidFill>
                <a:cs typeface="+mn-ea"/>
                <a:sym typeface="+mn-lt"/>
              </a:rPr>
              <a:t>位置</a:t>
            </a:r>
            <a:r>
              <a:rPr lang="en-US" altLang="zh-CN" sz="2400" dirty="0">
                <a:solidFill>
                  <a:schemeClr val="bg1"/>
                </a:solidFill>
                <a:cs typeface="+mn-ea"/>
                <a:sym typeface="+mn-lt"/>
              </a:rPr>
              <a:t>/</a:t>
            </a:r>
            <a:r>
              <a:rPr lang="zh-CN" altLang="en-US" sz="2400" dirty="0">
                <a:solidFill>
                  <a:schemeClr val="bg1"/>
                </a:solidFill>
                <a:cs typeface="+mn-ea"/>
                <a:sym typeface="+mn-lt"/>
              </a:rPr>
              <a:t>主治</a:t>
            </a: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6" name="文本框 5"/>
          <p:cNvSpPr txBox="1"/>
          <p:nvPr/>
        </p:nvSpPr>
        <p:spPr>
          <a:xfrm>
            <a:off x="1020956" y="2870470"/>
            <a:ext cx="600164" cy="2190945"/>
          </a:xfrm>
          <a:prstGeom prst="rect">
            <a:avLst/>
          </a:prstGeom>
          <a:noFill/>
        </p:spPr>
        <p:txBody>
          <a:bodyPr vert="eaVert" wrap="square" rtlCol="0">
            <a:spAutoFit/>
          </a:bodyPr>
          <a:lstStyle/>
          <a:p>
            <a:pPr marL="342900" indent="-342900" algn="dist">
              <a:lnSpc>
                <a:spcPct val="150000"/>
              </a:lnSpc>
              <a:buFont typeface="+mj-ea"/>
              <a:buAutoNum type="circleNumDbPlain" startAt="2"/>
            </a:pPr>
            <a:r>
              <a:rPr lang="zh-CN" altLang="en-US" b="1" dirty="0">
                <a:solidFill>
                  <a:srgbClr val="0070C0"/>
                </a:solidFill>
                <a:cs typeface="+mn-ea"/>
                <a:sym typeface="+mn-lt"/>
              </a:rPr>
              <a:t>腰背部常用穴位</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99"/>
                            </p:stCondLst>
                            <p:childTnLst>
                              <p:par>
                                <p:cTn id="18" presetID="22"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1899"/>
                            </p:stCondLst>
                            <p:childTnLst>
                              <p:par>
                                <p:cTn id="22" presetID="2" presetClass="entr" presetSubtype="4" fill="hold" nodeType="afterEffect">
                                  <p:stCondLst>
                                    <p:cond delay="0"/>
                                  </p:stCondLst>
                                  <p:childTnLst>
                                    <p:set>
                                      <p:cBhvr>
                                        <p:cTn id="23" dur="1" fill="hold">
                                          <p:stCondLst>
                                            <p:cond delay="0"/>
                                          </p:stCondLst>
                                        </p:cTn>
                                        <p:tgtEl>
                                          <p:spTgt spid="78892"/>
                                        </p:tgtEl>
                                        <p:attrNameLst>
                                          <p:attrName>style.visibility</p:attrName>
                                        </p:attrNameLst>
                                      </p:cBhvr>
                                      <p:to>
                                        <p:strVal val="visible"/>
                                      </p:to>
                                    </p:set>
                                    <p:anim calcmode="lin" valueType="num">
                                      <p:cBhvr additive="base">
                                        <p:cTn id="24" dur="500" fill="hold"/>
                                        <p:tgtEl>
                                          <p:spTgt spid="78892"/>
                                        </p:tgtEl>
                                        <p:attrNameLst>
                                          <p:attrName>ppt_x</p:attrName>
                                        </p:attrNameLst>
                                      </p:cBhvr>
                                      <p:tavLst>
                                        <p:tav tm="0">
                                          <p:val>
                                            <p:strVal val="#ppt_x"/>
                                          </p:val>
                                        </p:tav>
                                        <p:tav tm="100000">
                                          <p:val>
                                            <p:strVal val="#ppt_x"/>
                                          </p:val>
                                        </p:tav>
                                      </p:tavLst>
                                    </p:anim>
                                    <p:anim calcmode="lin" valueType="num">
                                      <p:cBhvr additive="base">
                                        <p:cTn id="25" dur="500" fill="hold"/>
                                        <p:tgtEl>
                                          <p:spTgt spid="788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928" name="Group 56"/>
          <p:cNvGraphicFramePr>
            <a:graphicFrameLocks noGrp="1"/>
          </p:cNvGraphicFramePr>
          <p:nvPr>
            <p:ph idx="4294967295"/>
            <p:custDataLst>
              <p:tags r:id="rId1"/>
            </p:custDataLst>
            <p:extLst>
              <p:ext uri="{D42A27DB-BD31-4B8C-83A1-F6EECF244321}">
                <p14:modId xmlns:p14="http://schemas.microsoft.com/office/powerpoint/2010/main" val="3202676943"/>
              </p:ext>
            </p:extLst>
          </p:nvPr>
        </p:nvGraphicFramePr>
        <p:xfrm>
          <a:off x="2046605" y="1867755"/>
          <a:ext cx="9180000" cy="4248617"/>
        </p:xfrm>
        <a:graphic>
          <a:graphicData uri="http://schemas.openxmlformats.org/drawingml/2006/table">
            <a:tbl>
              <a:tblPr/>
              <a:tblGrid>
                <a:gridCol w="1325245">
                  <a:extLst>
                    <a:ext uri="{9D8B030D-6E8A-4147-A177-3AD203B41FA5}">
                      <a16:colId xmlns:a16="http://schemas.microsoft.com/office/drawing/2014/main" xmlns="" val="20000"/>
                    </a:ext>
                  </a:extLst>
                </a:gridCol>
                <a:gridCol w="1428750">
                  <a:extLst>
                    <a:ext uri="{9D8B030D-6E8A-4147-A177-3AD203B41FA5}">
                      <a16:colId xmlns:a16="http://schemas.microsoft.com/office/drawing/2014/main" xmlns="" val="20001"/>
                    </a:ext>
                  </a:extLst>
                </a:gridCol>
                <a:gridCol w="6426005">
                  <a:extLst>
                    <a:ext uri="{9D8B030D-6E8A-4147-A177-3AD203B41FA5}">
                      <a16:colId xmlns:a16="http://schemas.microsoft.com/office/drawing/2014/main" xmlns="" val="20002"/>
                    </a:ext>
                  </a:extLst>
                </a:gridCol>
              </a:tblGrid>
              <a:tr h="673313">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kern="1200" cap="none" normalizeH="0" baseline="0" dirty="0">
                          <a:ln>
                            <a:noFill/>
                          </a:ln>
                          <a:solidFill>
                            <a:srgbClr val="FFFFFF"/>
                          </a:solidFill>
                          <a:effectLst/>
                          <a:latin typeface="+mn-lt"/>
                          <a:ea typeface="+mn-ea"/>
                          <a:cs typeface="+mn-ea"/>
                          <a:sym typeface="+mn-lt"/>
                        </a:rPr>
                        <a:t>穴 位</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cap="rnd">
                      <a:solidFill>
                        <a:schemeClr val="accent6">
                          <a:lumMod val="50000"/>
                        </a:schemeClr>
                      </a:solidFill>
                      <a:prstDash val="solid"/>
                    </a:lnT>
                    <a:lnB w="12700">
                      <a:solidFill>
                        <a:schemeClr val="accent6">
                          <a:lumMod val="50000"/>
                        </a:schemeClr>
                      </a:solidFill>
                      <a:prstDash val="solid"/>
                    </a:lnB>
                    <a:lnTlToBr>
                      <a:noFill/>
                    </a:lnTlToBr>
                    <a:lnBlToTr>
                      <a:noFill/>
                    </a:lnBlToTr>
                    <a:solidFill>
                      <a:schemeClr val="accent6"/>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kern="1200" cap="none" normalizeH="0" baseline="0" dirty="0">
                          <a:ln>
                            <a:noFill/>
                          </a:ln>
                          <a:solidFill>
                            <a:srgbClr val="FFFFFF"/>
                          </a:solidFill>
                          <a:effectLst/>
                          <a:latin typeface="+mn-lt"/>
                          <a:ea typeface="+mn-ea"/>
                          <a:cs typeface="+mn-ea"/>
                          <a:sym typeface="+mn-lt"/>
                        </a:rPr>
                        <a:t>位 置</a:t>
                      </a: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cap="rnd">
                      <a:solidFill>
                        <a:schemeClr val="accent6">
                          <a:lumMod val="50000"/>
                        </a:schemeClr>
                      </a:solidFill>
                      <a:prstDash val="solid"/>
                    </a:lnT>
                    <a:lnB w="12700">
                      <a:solidFill>
                        <a:schemeClr val="accent6">
                          <a:lumMod val="50000"/>
                        </a:schemeClr>
                      </a:solidFill>
                      <a:prstDash val="solid"/>
                    </a:lnB>
                    <a:lnTlToBr>
                      <a:noFill/>
                    </a:lnTlToBr>
                    <a:lnBlToTr>
                      <a:noFill/>
                    </a:lnBlToTr>
                    <a:solidFill>
                      <a:schemeClr val="accent6"/>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kern="1200" cap="none" normalizeH="0" baseline="0" dirty="0">
                          <a:ln>
                            <a:noFill/>
                          </a:ln>
                          <a:solidFill>
                            <a:srgbClr val="FFFFFF"/>
                          </a:solidFill>
                          <a:effectLst/>
                          <a:latin typeface="+mn-lt"/>
                          <a:ea typeface="+mn-ea"/>
                          <a:cs typeface="+mn-ea"/>
                          <a:sym typeface="+mn-lt"/>
                        </a:rPr>
                        <a:t>主 治</a:t>
                      </a:r>
                    </a:p>
                  </a:txBody>
                  <a:tcPr marL="215900" marR="215900" marT="133350" marB="133350" anchor="ctr" horzOverflow="overflow">
                    <a:lnL w="12700">
                      <a:solidFill>
                        <a:schemeClr val="accent6">
                          <a:lumMod val="50000"/>
                        </a:schemeClr>
                      </a:solidFill>
                      <a:prstDash val="solid"/>
                    </a:lnL>
                    <a:lnR w="12700" cap="rnd">
                      <a:solidFill>
                        <a:schemeClr val="accent6">
                          <a:lumMod val="50000"/>
                        </a:schemeClr>
                      </a:solidFill>
                      <a:prstDash val="solid"/>
                    </a:lnR>
                    <a:lnT w="12700" cap="rnd">
                      <a:solidFill>
                        <a:schemeClr val="accent6">
                          <a:lumMod val="50000"/>
                        </a:schemeClr>
                      </a:solidFill>
                      <a:prstDash val="solid"/>
                    </a:lnT>
                    <a:lnB w="12700">
                      <a:solidFill>
                        <a:schemeClr val="accent6">
                          <a:lumMod val="50000"/>
                        </a:schemeClr>
                      </a:solidFill>
                      <a:prstDash val="solid"/>
                    </a:lnB>
                    <a:lnTlToBr>
                      <a:noFill/>
                    </a:lnTlToBr>
                    <a:lnBlToTr>
                      <a:noFill/>
                    </a:lnBlToTr>
                    <a:solidFill>
                      <a:schemeClr val="accent6"/>
                    </a:solidFill>
                  </a:tcPr>
                </a:tc>
                <a:extLst>
                  <a:ext uri="{0D108BD9-81ED-4DB2-BD59-A6C34878D82A}">
                    <a16:rowId xmlns:a16="http://schemas.microsoft.com/office/drawing/2014/main" xmlns="" val="10000"/>
                  </a:ext>
                </a:extLst>
              </a:tr>
              <a:tr h="573254">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曲池</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endParaRPr kumimoji="0" lang="zh-CN" altLang="zh-CN" sz="1800" b="0" i="0" u="none" strike="noStrike" kern="1200" cap="none" normalizeH="0" baseline="0" dirty="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肩臂痛、发热、上肢功能障碍</a:t>
                      </a: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1"/>
                  </a:ext>
                </a:extLst>
              </a:tr>
              <a:tr h="573254">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扭伤</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急性腰扭伤</a:t>
                      </a:r>
                    </a:p>
                  </a:txBody>
                  <a:tcPr marL="215900" marR="215900" marT="133350" marB="133350" anchor="ctr" horzOverflow="overflow">
                    <a:lnL w="12700">
                      <a:solidFill>
                        <a:schemeClr val="accent6">
                          <a:lumMod val="50000"/>
                        </a:schemeClr>
                      </a:solidFill>
                      <a:prstDash val="solid"/>
                    </a:lnL>
                    <a:lnR w="12700" cap="rnd">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FFFFF"/>
                    </a:solidFill>
                  </a:tcPr>
                </a:tc>
                <a:extLst>
                  <a:ext uri="{0D108BD9-81ED-4DB2-BD59-A6C34878D82A}">
                    <a16:rowId xmlns:a16="http://schemas.microsoft.com/office/drawing/2014/main" xmlns="" val="10002"/>
                  </a:ext>
                </a:extLst>
              </a:tr>
              <a:tr h="573254">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外关</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腕痛、落枕、上肢功能障碍、头痛、牙痛</a:t>
                      </a:r>
                    </a:p>
                  </a:txBody>
                  <a:tcPr marL="215900" marR="215900" marT="133350" marB="133350" anchor="ctr" horzOverflow="overflow">
                    <a:lnL w="12700">
                      <a:solidFill>
                        <a:schemeClr val="accent6">
                          <a:lumMod val="50000"/>
                        </a:schemeClr>
                      </a:solidFill>
                      <a:prstDash val="solid"/>
                    </a:lnL>
                    <a:lnR w="12700" cap="rnd">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3"/>
                  </a:ext>
                </a:extLst>
              </a:tr>
              <a:tr h="573254">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内关</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昏迷、上腹痛、胸痛、肘腕指痛</a:t>
                      </a:r>
                    </a:p>
                  </a:txBody>
                  <a:tcPr marL="215900" marR="215900" marT="133350" marB="133350" anchor="ctr" horzOverflow="overflow">
                    <a:lnL w="12700">
                      <a:solidFill>
                        <a:schemeClr val="accent6">
                          <a:lumMod val="50000"/>
                        </a:schemeClr>
                      </a:solidFill>
                      <a:prstDash val="solid"/>
                    </a:lnL>
                    <a:lnR w="12700" cap="rnd">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FFFFF"/>
                    </a:solidFill>
                  </a:tcPr>
                </a:tc>
                <a:extLst>
                  <a:ext uri="{0D108BD9-81ED-4DB2-BD59-A6C34878D82A}">
                    <a16:rowId xmlns:a16="http://schemas.microsoft.com/office/drawing/2014/main" xmlns="" val="10004"/>
                  </a:ext>
                </a:extLst>
              </a:tr>
              <a:tr h="573254">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合谷</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endParaRPr kumimoji="0" lang="zh-CN" altLang="zh-CN" sz="1800" b="0" i="0" u="none" strike="noStrike" kern="1200" cap="none" normalizeH="0" baseline="0" dirty="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牙痛、上肢痛、头痛</a:t>
                      </a:r>
                    </a:p>
                  </a:txBody>
                  <a:tcPr marL="215900" marR="215900" marT="133350" marB="133350" anchor="ctr" horzOverflow="overflow">
                    <a:lnL w="12700">
                      <a:solidFill>
                        <a:schemeClr val="accent6">
                          <a:lumMod val="50000"/>
                        </a:schemeClr>
                      </a:solidFill>
                      <a:prstDash val="solid"/>
                    </a:lnL>
                    <a:lnR w="12700" cap="rnd">
                      <a:solidFill>
                        <a:schemeClr val="accent6">
                          <a:lumMod val="50000"/>
                        </a:schemeClr>
                      </a:solidFill>
                      <a:prstDash val="solid"/>
                    </a:lnR>
                    <a:lnT w="12700">
                      <a:solidFill>
                        <a:schemeClr val="accent6">
                          <a:lumMod val="50000"/>
                        </a:schemeClr>
                      </a:solidFill>
                      <a:prstDash val="solid"/>
                    </a:lnT>
                    <a:lnB w="12700">
                      <a:solidFill>
                        <a:schemeClr val="accent6">
                          <a:lumMod val="50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5"/>
                  </a:ext>
                </a:extLst>
              </a:tr>
              <a:tr h="573254">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十宣</a:t>
                      </a:r>
                    </a:p>
                  </a:txBody>
                  <a:tcPr marL="215900" marR="215900" marT="133350" marB="133350" anchor="ctr" horzOverflow="overflow">
                    <a:lnL w="12700" cap="rnd">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cap="rnd">
                      <a:solidFill>
                        <a:schemeClr val="accent6">
                          <a:lumMod val="50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6">
                          <a:lumMod val="50000"/>
                        </a:schemeClr>
                      </a:solidFill>
                      <a:prstDash val="solid"/>
                    </a:lnL>
                    <a:lnR w="12700">
                      <a:solidFill>
                        <a:schemeClr val="accent6">
                          <a:lumMod val="50000"/>
                        </a:schemeClr>
                      </a:solidFill>
                      <a:prstDash val="solid"/>
                    </a:lnR>
                    <a:lnT w="12700">
                      <a:solidFill>
                        <a:schemeClr val="accent6">
                          <a:lumMod val="50000"/>
                        </a:schemeClr>
                      </a:solidFill>
                      <a:prstDash val="solid"/>
                    </a:lnT>
                    <a:lnB w="12700" cap="rnd">
                      <a:solidFill>
                        <a:schemeClr val="accent6">
                          <a:lumMod val="50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R="0" lvl="0" indent="0" algn="ctr" defTabSz="914400" rtl="0" eaLnBrk="0" fontAlgn="base" latinLnBrk="0" hangingPunct="0">
                        <a:lnSpc>
                          <a:spcPct val="12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中暑、休克</a:t>
                      </a:r>
                    </a:p>
                  </a:txBody>
                  <a:tcPr marL="215900" marR="215900" marT="133350" marB="133350" anchor="ctr" horzOverflow="overflow">
                    <a:lnL w="12700">
                      <a:solidFill>
                        <a:schemeClr val="accent6">
                          <a:lumMod val="50000"/>
                        </a:schemeClr>
                      </a:solidFill>
                      <a:prstDash val="solid"/>
                    </a:lnL>
                    <a:lnR w="12700" cap="rnd">
                      <a:solidFill>
                        <a:schemeClr val="accent6">
                          <a:lumMod val="50000"/>
                        </a:schemeClr>
                      </a:solidFill>
                      <a:prstDash val="solid"/>
                    </a:lnR>
                    <a:lnT w="12700">
                      <a:solidFill>
                        <a:schemeClr val="accent6">
                          <a:lumMod val="50000"/>
                        </a:schemeClr>
                      </a:solidFill>
                      <a:prstDash val="solid"/>
                    </a:lnT>
                    <a:lnB w="12700" cap="rnd">
                      <a:solidFill>
                        <a:schemeClr val="accent6">
                          <a:lumMod val="50000"/>
                        </a:schemeClr>
                      </a:solidFill>
                      <a:prstDash val="solid"/>
                    </a:lnB>
                    <a:lnTlToBr>
                      <a:noFill/>
                    </a:lnTlToBr>
                    <a:lnBlToTr>
                      <a:noFill/>
                    </a:lnBlToTr>
                    <a:solidFill>
                      <a:srgbClr val="FFFFFF"/>
                    </a:solidFill>
                  </a:tcPr>
                </a:tc>
                <a:extLst>
                  <a:ext uri="{0D108BD9-81ED-4DB2-BD59-A6C34878D82A}">
                    <a16:rowId xmlns:a16="http://schemas.microsoft.com/office/drawing/2014/main" xmlns="" val="10006"/>
                  </a:ext>
                </a:extLst>
              </a:tr>
            </a:tbl>
          </a:graphicData>
        </a:graphic>
      </p:graphicFrame>
      <p:sp>
        <p:nvSpPr>
          <p:cNvPr id="4" name="文本框 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342900" indent="-342900">
              <a:lnSpc>
                <a:spcPct val="120000"/>
              </a:lnSpc>
              <a:buFont typeface="Wingdings" panose="05000000000000000000" pitchFamily="2" charset="2"/>
              <a:buChar char="l"/>
            </a:pPr>
            <a:r>
              <a:rPr lang="zh-CN" altLang="en-US" sz="2400" dirty="0">
                <a:solidFill>
                  <a:schemeClr val="bg1"/>
                </a:solidFill>
                <a:cs typeface="+mn-ea"/>
                <a:sym typeface="+mn-lt"/>
              </a:rPr>
              <a:t> 穴位</a:t>
            </a:r>
            <a:r>
              <a:rPr lang="en-US" altLang="zh-CN" sz="2400" dirty="0">
                <a:solidFill>
                  <a:schemeClr val="bg1"/>
                </a:solidFill>
                <a:cs typeface="+mn-ea"/>
                <a:sym typeface="+mn-lt"/>
              </a:rPr>
              <a:t>/</a:t>
            </a:r>
            <a:r>
              <a:rPr lang="zh-CN" altLang="en-US" sz="2400" dirty="0">
                <a:solidFill>
                  <a:schemeClr val="bg1"/>
                </a:solidFill>
                <a:cs typeface="+mn-ea"/>
                <a:sym typeface="+mn-lt"/>
              </a:rPr>
              <a:t>位置</a:t>
            </a:r>
            <a:r>
              <a:rPr lang="en-US" altLang="zh-CN" sz="2400" dirty="0">
                <a:solidFill>
                  <a:schemeClr val="bg1"/>
                </a:solidFill>
                <a:cs typeface="+mn-ea"/>
                <a:sym typeface="+mn-lt"/>
              </a:rPr>
              <a:t>/</a:t>
            </a:r>
            <a:r>
              <a:rPr lang="zh-CN" altLang="en-US" sz="2400" dirty="0">
                <a:solidFill>
                  <a:schemeClr val="bg1"/>
                </a:solidFill>
                <a:cs typeface="+mn-ea"/>
                <a:sym typeface="+mn-lt"/>
              </a:rPr>
              <a:t>主治</a:t>
            </a:r>
          </a:p>
        </p:txBody>
      </p:sp>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8" name="文本框 7"/>
          <p:cNvSpPr txBox="1"/>
          <p:nvPr/>
        </p:nvSpPr>
        <p:spPr>
          <a:xfrm>
            <a:off x="1020956" y="2966722"/>
            <a:ext cx="600164" cy="2190945"/>
          </a:xfrm>
          <a:prstGeom prst="rect">
            <a:avLst/>
          </a:prstGeom>
          <a:noFill/>
        </p:spPr>
        <p:txBody>
          <a:bodyPr vert="eaVert" wrap="square" rtlCol="0">
            <a:spAutoFit/>
          </a:bodyPr>
          <a:lstStyle/>
          <a:p>
            <a:pPr marL="342900" indent="-342900" algn="dist">
              <a:lnSpc>
                <a:spcPct val="150000"/>
              </a:lnSpc>
              <a:buFont typeface="+mj-ea"/>
              <a:buAutoNum type="circleNumDbPlain" startAt="3"/>
            </a:pPr>
            <a:r>
              <a:rPr lang="zh-CN" altLang="en-US" b="1" dirty="0">
                <a:solidFill>
                  <a:srgbClr val="70AD47"/>
                </a:solidFill>
                <a:cs typeface="+mn-ea"/>
                <a:sym typeface="+mn-lt"/>
              </a:rPr>
              <a:t>腰背部常用穴位</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399"/>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1899"/>
                            </p:stCondLst>
                            <p:childTnLst>
                              <p:par>
                                <p:cTn id="22" presetID="2" presetClass="entr" presetSubtype="4" fill="hold" nodeType="afterEffect">
                                  <p:stCondLst>
                                    <p:cond delay="0"/>
                                  </p:stCondLst>
                                  <p:childTnLst>
                                    <p:set>
                                      <p:cBhvr>
                                        <p:cTn id="23" dur="1" fill="hold">
                                          <p:stCondLst>
                                            <p:cond delay="0"/>
                                          </p:stCondLst>
                                        </p:cTn>
                                        <p:tgtEl>
                                          <p:spTgt spid="79928"/>
                                        </p:tgtEl>
                                        <p:attrNameLst>
                                          <p:attrName>style.visibility</p:attrName>
                                        </p:attrNameLst>
                                      </p:cBhvr>
                                      <p:to>
                                        <p:strVal val="visible"/>
                                      </p:to>
                                    </p:set>
                                    <p:anim calcmode="lin" valueType="num">
                                      <p:cBhvr additive="base">
                                        <p:cTn id="24" dur="500" fill="hold"/>
                                        <p:tgtEl>
                                          <p:spTgt spid="79928"/>
                                        </p:tgtEl>
                                        <p:attrNameLst>
                                          <p:attrName>ppt_x</p:attrName>
                                        </p:attrNameLst>
                                      </p:cBhvr>
                                      <p:tavLst>
                                        <p:tav tm="0">
                                          <p:val>
                                            <p:strVal val="#ppt_x"/>
                                          </p:val>
                                        </p:tav>
                                        <p:tav tm="100000">
                                          <p:val>
                                            <p:strVal val="#ppt_x"/>
                                          </p:val>
                                        </p:tav>
                                      </p:tavLst>
                                    </p:anim>
                                    <p:anim calcmode="lin" valueType="num">
                                      <p:cBhvr additive="base">
                                        <p:cTn id="25" dur="500" fill="hold"/>
                                        <p:tgtEl>
                                          <p:spTgt spid="799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4229100" y="1703070"/>
            <a:ext cx="3867785" cy="1143000"/>
          </a:xfrm>
        </p:spPr>
        <p:txBody>
          <a:bodyPr/>
          <a:lstStyle/>
          <a:p>
            <a:pPr>
              <a:lnSpc>
                <a:spcPct val="120000"/>
              </a:lnSpc>
            </a:pPr>
            <a:r>
              <a:rPr lang="zh-CN" altLang="en-US" b="1" dirty="0">
                <a:solidFill>
                  <a:schemeClr val="accent6">
                    <a:lumMod val="75000"/>
                  </a:schemeClr>
                </a:solidFill>
                <a:latin typeface="+mn-lt"/>
                <a:ea typeface="+mn-ea"/>
                <a:cs typeface="+mn-ea"/>
                <a:sym typeface="+mn-lt"/>
              </a:rPr>
              <a:t>下肢常用穴位</a:t>
            </a:r>
          </a:p>
        </p:txBody>
      </p:sp>
      <p:graphicFrame>
        <p:nvGraphicFramePr>
          <p:cNvPr id="80961" name="Group 65"/>
          <p:cNvGraphicFramePr>
            <a:graphicFrameLocks noGrp="1"/>
          </p:cNvGraphicFramePr>
          <p:nvPr>
            <p:ph idx="4294967295"/>
            <p:custDataLst>
              <p:tags r:id="rId1"/>
            </p:custDataLst>
            <p:extLst>
              <p:ext uri="{D42A27DB-BD31-4B8C-83A1-F6EECF244321}">
                <p14:modId xmlns:p14="http://schemas.microsoft.com/office/powerpoint/2010/main" val="1969347633"/>
              </p:ext>
            </p:extLst>
          </p:nvPr>
        </p:nvGraphicFramePr>
        <p:xfrm>
          <a:off x="2045213" y="1773901"/>
          <a:ext cx="9199050" cy="4383024"/>
        </p:xfrm>
        <a:graphic>
          <a:graphicData uri="http://schemas.openxmlformats.org/drawingml/2006/table">
            <a:tbl>
              <a:tblPr/>
              <a:tblGrid>
                <a:gridCol w="1357206">
                  <a:extLst>
                    <a:ext uri="{9D8B030D-6E8A-4147-A177-3AD203B41FA5}">
                      <a16:colId xmlns:a16="http://schemas.microsoft.com/office/drawing/2014/main" xmlns="" val="20000"/>
                    </a:ext>
                  </a:extLst>
                </a:gridCol>
                <a:gridCol w="1414130">
                  <a:extLst>
                    <a:ext uri="{9D8B030D-6E8A-4147-A177-3AD203B41FA5}">
                      <a16:colId xmlns:a16="http://schemas.microsoft.com/office/drawing/2014/main" xmlns="" val="20001"/>
                    </a:ext>
                  </a:extLst>
                </a:gridCol>
                <a:gridCol w="6427714">
                  <a:extLst>
                    <a:ext uri="{9D8B030D-6E8A-4147-A177-3AD203B41FA5}">
                      <a16:colId xmlns:a16="http://schemas.microsoft.com/office/drawing/2014/main" xmlns="" val="20002"/>
                    </a:ext>
                  </a:extLst>
                </a:gridCol>
              </a:tblGrid>
              <a:tr h="320716">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kern="1200" cap="none" normalizeH="0" baseline="0" dirty="0">
                          <a:ln>
                            <a:noFill/>
                          </a:ln>
                          <a:solidFill>
                            <a:srgbClr val="FFFFFF"/>
                          </a:solidFill>
                          <a:effectLst/>
                          <a:latin typeface="+mn-lt"/>
                          <a:ea typeface="+mn-ea"/>
                          <a:cs typeface="+mn-ea"/>
                          <a:sym typeface="+mn-lt"/>
                        </a:rPr>
                        <a:t>穴 位</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chemeClr val="accent5"/>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20000"/>
                        </a:lnSpc>
                        <a:spcBef>
                          <a:spcPct val="0"/>
                        </a:spcBef>
                        <a:spcAft>
                          <a:spcPct val="0"/>
                        </a:spcAft>
                        <a:buClrTx/>
                        <a:buSzTx/>
                        <a:buFontTx/>
                        <a:buNone/>
                      </a:pPr>
                      <a:r>
                        <a:rPr kumimoji="0" lang="zh-CN" altLang="en-US" sz="1800" b="1" i="0" u="none" strike="noStrike" kern="1200" cap="none" normalizeH="0" baseline="0" dirty="0">
                          <a:ln>
                            <a:noFill/>
                          </a:ln>
                          <a:solidFill>
                            <a:srgbClr val="FFFFFF"/>
                          </a:solidFill>
                          <a:effectLst/>
                          <a:latin typeface="+mn-lt"/>
                          <a:ea typeface="+mn-ea"/>
                          <a:cs typeface="+mn-ea"/>
                          <a:sym typeface="+mn-lt"/>
                        </a:rPr>
                        <a:t>位 置</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chemeClr val="accent5"/>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1" i="0" u="none" strike="noStrike" kern="1200" cap="none" normalizeH="0" baseline="0" dirty="0">
                          <a:ln>
                            <a:noFill/>
                          </a:ln>
                          <a:solidFill>
                            <a:srgbClr val="FFFFFF"/>
                          </a:solidFill>
                          <a:effectLst/>
                          <a:latin typeface="+mn-lt"/>
                          <a:ea typeface="+mn-ea"/>
                          <a:cs typeface="+mn-ea"/>
                          <a:sym typeface="+mn-lt"/>
                        </a:rPr>
                        <a:t>主 治</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chemeClr val="accent5"/>
                    </a:solidFill>
                  </a:tcPr>
                </a:tc>
                <a:extLst>
                  <a:ext uri="{0D108BD9-81ED-4DB2-BD59-A6C34878D82A}">
                    <a16:rowId xmlns:a16="http://schemas.microsoft.com/office/drawing/2014/main" xmlns="" val="10000"/>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环跳</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dirty="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腰痛、髋痛、坐骨神经痛</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1"/>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膝眼</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dirty="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膝痛</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extLst>
                  <a:ext uri="{0D108BD9-81ED-4DB2-BD59-A6C34878D82A}">
                    <a16:rowId xmlns:a16="http://schemas.microsoft.com/office/drawing/2014/main" xmlns="" val="10002"/>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足三里</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腹痛、膝痛。有强壮作用</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3"/>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承山</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dirty="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腓肠肌痛、腰痛、坐骨神经痛、足跟痛</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extLst>
                  <a:ext uri="{0D108BD9-81ED-4DB2-BD59-A6C34878D82A}">
                    <a16:rowId xmlns:a16="http://schemas.microsoft.com/office/drawing/2014/main" xmlns="" val="10004"/>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悬钟</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踝扭伤、落枕</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5"/>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昆仑</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腰痛、踝痛、坐骨神经痛、痛经</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FFFFF"/>
                    </a:solidFill>
                  </a:tcPr>
                </a:tc>
                <a:extLst>
                  <a:ext uri="{0D108BD9-81ED-4DB2-BD59-A6C34878D82A}">
                    <a16:rowId xmlns:a16="http://schemas.microsoft.com/office/drawing/2014/main" xmlns="" val="10006"/>
                  </a:ext>
                </a:extLst>
              </a:tr>
              <a:tr h="54102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a:ln>
                            <a:noFill/>
                          </a:ln>
                          <a:solidFill>
                            <a:srgbClr val="404040"/>
                          </a:solidFill>
                          <a:effectLst/>
                          <a:latin typeface="+mn-lt"/>
                          <a:ea typeface="+mn-ea"/>
                          <a:cs typeface="+mn-ea"/>
                          <a:sym typeface="+mn-lt"/>
                        </a:rPr>
                        <a:t>涌泉</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endParaRPr kumimoji="0" lang="zh-CN" altLang="zh-CN" sz="1800" b="0" i="0" u="none" strike="noStrike" kern="1200" cap="none" normalizeH="0" baseline="0">
                        <a:ln>
                          <a:noFill/>
                        </a:ln>
                        <a:solidFill>
                          <a:srgbClr val="404040"/>
                        </a:solidFill>
                        <a:effectLst/>
                        <a:latin typeface="+mn-lt"/>
                        <a:ea typeface="+mn-ea"/>
                        <a:cs typeface="+mn-ea"/>
                        <a:sym typeface="+mn-lt"/>
                      </a:endParaRP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ts val="0"/>
                        </a:spcBef>
                        <a:spcAft>
                          <a:spcPts val="0"/>
                        </a:spcAft>
                        <a:buClrTx/>
                        <a:buSzTx/>
                        <a:buFontTx/>
                        <a:buNone/>
                      </a:pPr>
                      <a:r>
                        <a:rPr kumimoji="0" lang="zh-CN" altLang="en-US" sz="1800" b="0" i="0" u="none" strike="noStrike" kern="1200" cap="none" normalizeH="0" baseline="0" dirty="0">
                          <a:ln>
                            <a:noFill/>
                          </a:ln>
                          <a:solidFill>
                            <a:srgbClr val="404040"/>
                          </a:solidFill>
                          <a:effectLst/>
                          <a:latin typeface="+mn-lt"/>
                          <a:ea typeface="+mn-ea"/>
                          <a:cs typeface="+mn-ea"/>
                          <a:sym typeface="+mn-lt"/>
                        </a:rPr>
                        <a:t>中暑、休克</a:t>
                      </a:r>
                    </a:p>
                  </a:txBody>
                  <a:tcPr marL="215900" marR="215900" marT="133350" marB="133350" anchor="ctr" horzOverflow="overflow">
                    <a:lnL w="12700">
                      <a:solidFill>
                        <a:schemeClr val="accent1">
                          <a:lumMod val="75000"/>
                        </a:schemeClr>
                      </a:solidFill>
                      <a:prstDash val="solid"/>
                    </a:lnL>
                    <a:lnR w="12700">
                      <a:solidFill>
                        <a:schemeClr val="accent1">
                          <a:lumMod val="75000"/>
                        </a:schemeClr>
                      </a:solidFill>
                      <a:prstDash val="solid"/>
                    </a:lnR>
                    <a:lnT w="12700">
                      <a:solidFill>
                        <a:schemeClr val="accent1">
                          <a:lumMod val="75000"/>
                        </a:schemeClr>
                      </a:solidFill>
                      <a:prstDash val="solid"/>
                    </a:lnT>
                    <a:lnB w="12700">
                      <a:solidFill>
                        <a:schemeClr val="accent1">
                          <a:lumMod val="75000"/>
                        </a:schemeClr>
                      </a:solidFill>
                      <a:prstDash val="solid"/>
                    </a:lnB>
                    <a:lnTlToBr>
                      <a:noFill/>
                    </a:lnTlToBr>
                    <a:lnBlToTr>
                      <a:noFill/>
                    </a:lnBlToTr>
                    <a:solidFill>
                      <a:srgbClr val="F2F2F2"/>
                    </a:solidFill>
                  </a:tcPr>
                </a:tc>
                <a:extLst>
                  <a:ext uri="{0D108BD9-81ED-4DB2-BD59-A6C34878D82A}">
                    <a16:rowId xmlns:a16="http://schemas.microsoft.com/office/drawing/2014/main" xmlns="" val="10007"/>
                  </a:ext>
                </a:extLst>
              </a:tr>
            </a:tbl>
          </a:graphicData>
        </a:graphic>
      </p:graphicFrame>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342900" indent="-342900">
              <a:lnSpc>
                <a:spcPct val="120000"/>
              </a:lnSpc>
              <a:buFont typeface="Wingdings" panose="05000000000000000000" pitchFamily="2" charset="2"/>
              <a:buChar char="l"/>
            </a:pPr>
            <a:r>
              <a:rPr lang="zh-CN" altLang="en-US" sz="2400" dirty="0">
                <a:solidFill>
                  <a:schemeClr val="bg1"/>
                </a:solidFill>
                <a:cs typeface="+mn-ea"/>
                <a:sym typeface="+mn-lt"/>
              </a:rPr>
              <a:t> 穴位</a:t>
            </a:r>
            <a:r>
              <a:rPr lang="en-US" altLang="zh-CN" sz="2400" dirty="0">
                <a:solidFill>
                  <a:schemeClr val="bg1"/>
                </a:solidFill>
                <a:cs typeface="+mn-ea"/>
                <a:sym typeface="+mn-lt"/>
              </a:rPr>
              <a:t>/</a:t>
            </a:r>
            <a:r>
              <a:rPr lang="zh-CN" altLang="en-US" sz="2400" dirty="0">
                <a:solidFill>
                  <a:schemeClr val="bg1"/>
                </a:solidFill>
                <a:cs typeface="+mn-ea"/>
                <a:sym typeface="+mn-lt"/>
              </a:rPr>
              <a:t>位置</a:t>
            </a:r>
            <a:r>
              <a:rPr lang="en-US" altLang="zh-CN" sz="2400" dirty="0">
                <a:solidFill>
                  <a:schemeClr val="bg1"/>
                </a:solidFill>
                <a:cs typeface="+mn-ea"/>
                <a:sym typeface="+mn-lt"/>
              </a:rPr>
              <a:t>/</a:t>
            </a:r>
            <a:r>
              <a:rPr lang="zh-CN" altLang="en-US" sz="2400" dirty="0">
                <a:solidFill>
                  <a:schemeClr val="bg1"/>
                </a:solidFill>
                <a:cs typeface="+mn-ea"/>
                <a:sym typeface="+mn-lt"/>
              </a:rPr>
              <a:t>主治</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7" name="文本框 6"/>
          <p:cNvSpPr txBox="1"/>
          <p:nvPr/>
        </p:nvSpPr>
        <p:spPr>
          <a:xfrm>
            <a:off x="1020956" y="2966722"/>
            <a:ext cx="600164" cy="2190945"/>
          </a:xfrm>
          <a:prstGeom prst="rect">
            <a:avLst/>
          </a:prstGeom>
          <a:noFill/>
        </p:spPr>
        <p:txBody>
          <a:bodyPr vert="eaVert" wrap="square" rtlCol="0">
            <a:spAutoFit/>
          </a:bodyPr>
          <a:lstStyle/>
          <a:p>
            <a:pPr marL="342900" indent="-342900" algn="dist">
              <a:lnSpc>
                <a:spcPct val="150000"/>
              </a:lnSpc>
              <a:buFont typeface="+mj-ea"/>
              <a:buAutoNum type="circleNumDbPlain" startAt="4"/>
            </a:pPr>
            <a:r>
              <a:rPr lang="zh-CN" altLang="en-US" b="1" dirty="0">
                <a:solidFill>
                  <a:schemeClr val="accent5">
                    <a:lumMod val="50000"/>
                  </a:schemeClr>
                </a:solidFill>
                <a:cs typeface="+mn-ea"/>
                <a:sym typeface="+mn-lt"/>
              </a:rPr>
              <a:t>下肢常用穴位</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childTnLst>
                          </p:cTn>
                        </p:par>
                        <p:par>
                          <p:cTn id="17" fill="hold">
                            <p:stCondLst>
                              <p:cond delay="1399"/>
                            </p:stCondLst>
                            <p:childTnLst>
                              <p:par>
                                <p:cTn id="18" presetID="2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1899"/>
                            </p:stCondLst>
                            <p:childTnLst>
                              <p:par>
                                <p:cTn id="22" presetID="2" presetClass="entr" presetSubtype="4" fill="hold" nodeType="afterEffect">
                                  <p:stCondLst>
                                    <p:cond delay="0"/>
                                  </p:stCondLst>
                                  <p:childTnLst>
                                    <p:set>
                                      <p:cBhvr>
                                        <p:cTn id="23" dur="1" fill="hold">
                                          <p:stCondLst>
                                            <p:cond delay="0"/>
                                          </p:stCondLst>
                                        </p:cTn>
                                        <p:tgtEl>
                                          <p:spTgt spid="80961"/>
                                        </p:tgtEl>
                                        <p:attrNameLst>
                                          <p:attrName>style.visibility</p:attrName>
                                        </p:attrNameLst>
                                      </p:cBhvr>
                                      <p:to>
                                        <p:strVal val="visible"/>
                                      </p:to>
                                    </p:set>
                                    <p:anim calcmode="lin" valueType="num">
                                      <p:cBhvr additive="base">
                                        <p:cTn id="24" dur="500" fill="hold"/>
                                        <p:tgtEl>
                                          <p:spTgt spid="80961"/>
                                        </p:tgtEl>
                                        <p:attrNameLst>
                                          <p:attrName>ppt_x</p:attrName>
                                        </p:attrNameLst>
                                      </p:cBhvr>
                                      <p:tavLst>
                                        <p:tav tm="0">
                                          <p:val>
                                            <p:strVal val="#ppt_x"/>
                                          </p:val>
                                        </p:tav>
                                        <p:tav tm="100000">
                                          <p:val>
                                            <p:strVal val="#ppt_x"/>
                                          </p:val>
                                        </p:tav>
                                      </p:tavLst>
                                    </p:anim>
                                    <p:anim calcmode="lin" valueType="num">
                                      <p:cBhvr additive="base">
                                        <p:cTn id="25" dur="500" fill="hold"/>
                                        <p:tgtEl>
                                          <p:spTgt spid="809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7170692"/>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792955" y="19049"/>
            <a:ext cx="8379995" cy="3788603"/>
          </a:xfrm>
          <a:prstGeom prst="rect">
            <a:avLst/>
          </a:prstGeom>
        </p:spPr>
      </p:pic>
      <p:sp>
        <p:nvSpPr>
          <p:cNvPr id="5" name="文本框 4"/>
          <p:cNvSpPr txBox="1"/>
          <p:nvPr/>
        </p:nvSpPr>
        <p:spPr>
          <a:xfrm>
            <a:off x="3005608" y="1255217"/>
            <a:ext cx="1653017" cy="1819537"/>
          </a:xfrm>
          <a:prstGeom prst="rect">
            <a:avLst/>
          </a:prstGeom>
          <a:noFill/>
        </p:spPr>
        <p:txBody>
          <a:bodyPr wrap="none" rtlCol="0">
            <a:spAutoFit/>
          </a:bodyPr>
          <a:lstStyle/>
          <a:p>
            <a:pPr>
              <a:lnSpc>
                <a:spcPct val="120000"/>
              </a:lnSpc>
            </a:pPr>
            <a:r>
              <a:rPr lang="en-US" altLang="zh-CN" sz="10300" b="1" dirty="0">
                <a:solidFill>
                  <a:schemeClr val="accent6">
                    <a:lumMod val="75000"/>
                  </a:schemeClr>
                </a:solidFill>
                <a:cs typeface="+mn-ea"/>
                <a:sym typeface="+mn-lt"/>
              </a:rPr>
              <a:t>04</a:t>
            </a:r>
            <a:endParaRPr lang="zh-CN" altLang="en-US" sz="10300" b="1" dirty="0">
              <a:solidFill>
                <a:schemeClr val="accent6">
                  <a:lumMod val="75000"/>
                </a:schemeClr>
              </a:solidFill>
              <a:cs typeface="+mn-ea"/>
              <a:sym typeface="+mn-lt"/>
            </a:endParaRPr>
          </a:p>
        </p:txBody>
      </p:sp>
      <p:sp>
        <p:nvSpPr>
          <p:cNvPr id="2" name="标题 1"/>
          <p:cNvSpPr>
            <a:spLocks noGrp="1"/>
          </p:cNvSpPr>
          <p:nvPr>
            <p:ph type="title"/>
          </p:nvPr>
        </p:nvSpPr>
        <p:spPr>
          <a:xfrm>
            <a:off x="4305957" y="2692825"/>
            <a:ext cx="5248275" cy="906462"/>
          </a:xfrm>
          <a:solidFill>
            <a:schemeClr val="accent6">
              <a:lumMod val="75000"/>
            </a:schemeClr>
          </a:solidFill>
        </p:spPr>
        <p:txBody>
          <a:bodyPr anchor="ctr">
            <a:normAutofit/>
          </a:bodyPr>
          <a:lstStyle/>
          <a:p>
            <a:pPr algn="ctr">
              <a:lnSpc>
                <a:spcPct val="120000"/>
              </a:lnSpc>
            </a:pPr>
            <a:r>
              <a:rPr lang="zh-CN" altLang="en-US" sz="3200" dirty="0">
                <a:solidFill>
                  <a:schemeClr val="bg1"/>
                </a:solidFill>
                <a:latin typeface="+mn-lt"/>
                <a:ea typeface="+mn-ea"/>
                <a:cs typeface="+mn-ea"/>
                <a:sym typeface="+mn-lt"/>
              </a:rPr>
              <a:t>运动损伤的处理</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6631" y="-64009"/>
            <a:ext cx="4989586" cy="345339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7611" y="3982187"/>
            <a:ext cx="6901543" cy="255726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90"/>
                                          </p:val>
                                        </p:tav>
                                        <p:tav tm="100000">
                                          <p:val>
                                            <p:fltVal val="0"/>
                                          </p:val>
                                        </p:tav>
                                      </p:tavLst>
                                    </p:anim>
                                    <p:animEffect transition="in" filter="fade">
                                      <p:cBhvr>
                                        <p:cTn id="26" dur="500"/>
                                        <p:tgtEl>
                                          <p:spTgt spid="5"/>
                                        </p:tgtEl>
                                      </p:cBhvr>
                                    </p:animEffect>
                                  </p:childTnLst>
                                </p:cTn>
                              </p:par>
                            </p:childTnLst>
                          </p:cTn>
                        </p:par>
                        <p:par>
                          <p:cTn id="27" fill="hold">
                            <p:stCondLst>
                              <p:cond delay="2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
                                        </p:tgtEl>
                                        <p:attrNameLst>
                                          <p:attrName>ppt_y</p:attrName>
                                        </p:attrNameLst>
                                      </p:cBhvr>
                                      <p:tavLst>
                                        <p:tav tm="0">
                                          <p:val>
                                            <p:strVal val="#ppt_y"/>
                                          </p:val>
                                        </p:tav>
                                        <p:tav tm="100000">
                                          <p:val>
                                            <p:strVal val="#ppt_y"/>
                                          </p:val>
                                        </p:tav>
                                      </p:tavLst>
                                    </p:anim>
                                    <p:anim calcmode="lin" valueType="num">
                                      <p:cBhvr>
                                        <p:cTn id="3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342900" indent="-342900">
              <a:lnSpc>
                <a:spcPct val="120000"/>
              </a:lnSpc>
              <a:buFont typeface="Wingdings" panose="05000000000000000000" pitchFamily="2" charset="2"/>
              <a:buChar char="l"/>
            </a:pPr>
            <a:r>
              <a:rPr lang="zh-CN" altLang="en-US" sz="2400" dirty="0">
                <a:solidFill>
                  <a:schemeClr val="bg1"/>
                </a:solidFill>
                <a:cs typeface="+mn-ea"/>
                <a:sym typeface="+mn-lt"/>
              </a:rPr>
              <a:t> 急救包扎的方法</a:t>
            </a:r>
          </a:p>
        </p:txBody>
      </p:sp>
      <p:pic>
        <p:nvPicPr>
          <p:cNvPr id="19" name="图片 18"/>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24" name="任意多边形 23"/>
          <p:cNvSpPr/>
          <p:nvPr/>
        </p:nvSpPr>
        <p:spPr>
          <a:xfrm>
            <a:off x="4350994" y="4878021"/>
            <a:ext cx="1544580" cy="756353"/>
          </a:xfrm>
          <a:custGeom>
            <a:avLst/>
            <a:gdLst>
              <a:gd name="connsiteX0" fmla="*/ 1827381 w 1896510"/>
              <a:gd name="connsiteY0" fmla="*/ 1156688 h 1682678"/>
              <a:gd name="connsiteX1" fmla="*/ 987247 w 1896510"/>
              <a:gd name="connsiteY1" fmla="*/ 1681967 h 1682678"/>
              <a:gd name="connsiteX2" fmla="*/ 109238 w 1896510"/>
              <a:gd name="connsiteY2" fmla="*/ 1233378 h 1682678"/>
              <a:gd name="connsiteX3" fmla="*/ 948255 w 1896510"/>
              <a:gd name="connsiteY3" fmla="*/ 841339 h 1682678"/>
              <a:gd name="connsiteX4" fmla="*/ 1827381 w 1896510"/>
              <a:gd name="connsiteY4" fmla="*/ 1156688 h 1682678"/>
              <a:gd name="connsiteX0-1" fmla="*/ 1827381 w 1896510"/>
              <a:gd name="connsiteY0-2" fmla="*/ 1156688 h 1682678"/>
              <a:gd name="connsiteX1-3" fmla="*/ 987247 w 1896510"/>
              <a:gd name="connsiteY1-4" fmla="*/ 1681967 h 1682678"/>
              <a:gd name="connsiteX2-5" fmla="*/ 109238 w 1896510"/>
              <a:gd name="connsiteY2-6" fmla="*/ 1233378 h 1682678"/>
              <a:gd name="connsiteX0-7" fmla="*/ 5484981 w 5484981"/>
              <a:gd name="connsiteY0-8" fmla="*/ 4382488 h 4908482"/>
              <a:gd name="connsiteX1-9" fmla="*/ 0 w 5484981"/>
              <a:gd name="connsiteY1-10" fmla="*/ 0 h 4908482"/>
              <a:gd name="connsiteX2-11" fmla="*/ 4644847 w 5484981"/>
              <a:gd name="connsiteY2-12" fmla="*/ 4907767 h 4908482"/>
              <a:gd name="connsiteX3-13" fmla="*/ 3766838 w 5484981"/>
              <a:gd name="connsiteY3-14" fmla="*/ 4459178 h 4908482"/>
              <a:gd name="connsiteX4-15" fmla="*/ 4605855 w 5484981"/>
              <a:gd name="connsiteY4-16" fmla="*/ 4067139 h 4908482"/>
              <a:gd name="connsiteX5" fmla="*/ 5484981 w 5484981"/>
              <a:gd name="connsiteY5" fmla="*/ 4382488 h 4908482"/>
              <a:gd name="connsiteX0-17" fmla="*/ 5484981 w 5484981"/>
              <a:gd name="connsiteY0-18" fmla="*/ 4382488 h 4908482"/>
              <a:gd name="connsiteX1-19" fmla="*/ 4644847 w 5484981"/>
              <a:gd name="connsiteY1-20" fmla="*/ 4907767 h 4908482"/>
              <a:gd name="connsiteX2-21" fmla="*/ 3766838 w 5484981"/>
              <a:gd name="connsiteY2-22" fmla="*/ 4459178 h 4908482"/>
              <a:gd name="connsiteX0-23" fmla="*/ 1718143 w 1718143"/>
              <a:gd name="connsiteY0-24" fmla="*/ 315349 h 841343"/>
              <a:gd name="connsiteX1-25" fmla="*/ 878009 w 1718143"/>
              <a:gd name="connsiteY1-26" fmla="*/ 840628 h 841343"/>
              <a:gd name="connsiteX2-27" fmla="*/ 0 w 1718143"/>
              <a:gd name="connsiteY2-28" fmla="*/ 392039 h 841343"/>
              <a:gd name="connsiteX3-29" fmla="*/ 839017 w 1718143"/>
              <a:gd name="connsiteY3-30" fmla="*/ 0 h 841343"/>
              <a:gd name="connsiteX4-31" fmla="*/ 1718143 w 1718143"/>
              <a:gd name="connsiteY4-32" fmla="*/ 315349 h 841343"/>
              <a:gd name="connsiteX0-33" fmla="*/ 1718143 w 1718143"/>
              <a:gd name="connsiteY0-34" fmla="*/ 315349 h 841343"/>
              <a:gd name="connsiteX1-35" fmla="*/ 878009 w 1718143"/>
              <a:gd name="connsiteY1-36" fmla="*/ 840628 h 841343"/>
              <a:gd name="connsiteX2-37" fmla="*/ 0 w 1718143"/>
              <a:gd name="connsiteY2-38" fmla="*/ 392039 h 841343"/>
            </a:gdLst>
            <a:ahLst/>
            <a:cxnLst>
              <a:cxn ang="0">
                <a:pos x="connsiteX0-1" y="connsiteY0-2"/>
              </a:cxn>
              <a:cxn ang="0">
                <a:pos x="connsiteX1-3" y="connsiteY1-4"/>
              </a:cxn>
              <a:cxn ang="0">
                <a:pos x="connsiteX2-5" y="connsiteY2-6"/>
              </a:cxn>
            </a:cxnLst>
            <a:rect l="l" t="t" r="r" b="b"/>
            <a:pathLst>
              <a:path w="1718143" h="841343" stroke="0" extrusionOk="0">
                <a:moveTo>
                  <a:pt x="1718143" y="315349"/>
                </a:moveTo>
                <a:cubicBezTo>
                  <a:pt x="1578599" y="621589"/>
                  <a:pt x="1249992" y="827045"/>
                  <a:pt x="878009" y="840628"/>
                </a:cubicBezTo>
                <a:cubicBezTo>
                  <a:pt x="512288" y="853982"/>
                  <a:pt x="170559" y="679387"/>
                  <a:pt x="0" y="392039"/>
                </a:cubicBezTo>
                <a:lnTo>
                  <a:pt x="839017" y="0"/>
                </a:lnTo>
                <a:lnTo>
                  <a:pt x="1718143" y="315349"/>
                </a:lnTo>
                <a:close/>
              </a:path>
              <a:path w="1718143" h="841343" fill="none">
                <a:moveTo>
                  <a:pt x="1718143" y="315349"/>
                </a:moveTo>
                <a:cubicBezTo>
                  <a:pt x="1578599" y="621589"/>
                  <a:pt x="1249992" y="827045"/>
                  <a:pt x="878009" y="840628"/>
                </a:cubicBezTo>
                <a:cubicBezTo>
                  <a:pt x="512288" y="853982"/>
                  <a:pt x="170559" y="679387"/>
                  <a:pt x="0" y="392039"/>
                </a:cubicBezTo>
              </a:path>
            </a:pathLst>
          </a:custGeom>
          <a:ln w="19050">
            <a:solidFill>
              <a:schemeClr val="bg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25" name="任意多边形 24"/>
          <p:cNvSpPr/>
          <p:nvPr/>
        </p:nvSpPr>
        <p:spPr>
          <a:xfrm flipV="1">
            <a:off x="7254423" y="2219115"/>
            <a:ext cx="1544580" cy="756353"/>
          </a:xfrm>
          <a:custGeom>
            <a:avLst/>
            <a:gdLst>
              <a:gd name="connsiteX0" fmla="*/ 1827381 w 1896510"/>
              <a:gd name="connsiteY0" fmla="*/ 1156688 h 1682678"/>
              <a:gd name="connsiteX1" fmla="*/ 987247 w 1896510"/>
              <a:gd name="connsiteY1" fmla="*/ 1681967 h 1682678"/>
              <a:gd name="connsiteX2" fmla="*/ 109238 w 1896510"/>
              <a:gd name="connsiteY2" fmla="*/ 1233378 h 1682678"/>
              <a:gd name="connsiteX3" fmla="*/ 948255 w 1896510"/>
              <a:gd name="connsiteY3" fmla="*/ 841339 h 1682678"/>
              <a:gd name="connsiteX4" fmla="*/ 1827381 w 1896510"/>
              <a:gd name="connsiteY4" fmla="*/ 1156688 h 1682678"/>
              <a:gd name="connsiteX0-1" fmla="*/ 1827381 w 1896510"/>
              <a:gd name="connsiteY0-2" fmla="*/ 1156688 h 1682678"/>
              <a:gd name="connsiteX1-3" fmla="*/ 987247 w 1896510"/>
              <a:gd name="connsiteY1-4" fmla="*/ 1681967 h 1682678"/>
              <a:gd name="connsiteX2-5" fmla="*/ 109238 w 1896510"/>
              <a:gd name="connsiteY2-6" fmla="*/ 1233378 h 1682678"/>
              <a:gd name="connsiteX0-7" fmla="*/ 5484981 w 5484981"/>
              <a:gd name="connsiteY0-8" fmla="*/ 4382488 h 4908482"/>
              <a:gd name="connsiteX1-9" fmla="*/ 0 w 5484981"/>
              <a:gd name="connsiteY1-10" fmla="*/ 0 h 4908482"/>
              <a:gd name="connsiteX2-11" fmla="*/ 4644847 w 5484981"/>
              <a:gd name="connsiteY2-12" fmla="*/ 4907767 h 4908482"/>
              <a:gd name="connsiteX3-13" fmla="*/ 3766838 w 5484981"/>
              <a:gd name="connsiteY3-14" fmla="*/ 4459178 h 4908482"/>
              <a:gd name="connsiteX4-15" fmla="*/ 4605855 w 5484981"/>
              <a:gd name="connsiteY4-16" fmla="*/ 4067139 h 4908482"/>
              <a:gd name="connsiteX5" fmla="*/ 5484981 w 5484981"/>
              <a:gd name="connsiteY5" fmla="*/ 4382488 h 4908482"/>
              <a:gd name="connsiteX0-17" fmla="*/ 5484981 w 5484981"/>
              <a:gd name="connsiteY0-18" fmla="*/ 4382488 h 4908482"/>
              <a:gd name="connsiteX1-19" fmla="*/ 4644847 w 5484981"/>
              <a:gd name="connsiteY1-20" fmla="*/ 4907767 h 4908482"/>
              <a:gd name="connsiteX2-21" fmla="*/ 3766838 w 5484981"/>
              <a:gd name="connsiteY2-22" fmla="*/ 4459178 h 4908482"/>
              <a:gd name="connsiteX0-23" fmla="*/ 1718143 w 1718143"/>
              <a:gd name="connsiteY0-24" fmla="*/ 315349 h 841343"/>
              <a:gd name="connsiteX1-25" fmla="*/ 878009 w 1718143"/>
              <a:gd name="connsiteY1-26" fmla="*/ 840628 h 841343"/>
              <a:gd name="connsiteX2-27" fmla="*/ 0 w 1718143"/>
              <a:gd name="connsiteY2-28" fmla="*/ 392039 h 841343"/>
              <a:gd name="connsiteX3-29" fmla="*/ 839017 w 1718143"/>
              <a:gd name="connsiteY3-30" fmla="*/ 0 h 841343"/>
              <a:gd name="connsiteX4-31" fmla="*/ 1718143 w 1718143"/>
              <a:gd name="connsiteY4-32" fmla="*/ 315349 h 841343"/>
              <a:gd name="connsiteX0-33" fmla="*/ 1718143 w 1718143"/>
              <a:gd name="connsiteY0-34" fmla="*/ 315349 h 841343"/>
              <a:gd name="connsiteX1-35" fmla="*/ 878009 w 1718143"/>
              <a:gd name="connsiteY1-36" fmla="*/ 840628 h 841343"/>
              <a:gd name="connsiteX2-37" fmla="*/ 0 w 1718143"/>
              <a:gd name="connsiteY2-38" fmla="*/ 392039 h 841343"/>
            </a:gdLst>
            <a:ahLst/>
            <a:cxnLst>
              <a:cxn ang="0">
                <a:pos x="connsiteX0-1" y="connsiteY0-2"/>
              </a:cxn>
              <a:cxn ang="0">
                <a:pos x="connsiteX1-3" y="connsiteY1-4"/>
              </a:cxn>
              <a:cxn ang="0">
                <a:pos x="connsiteX2-5" y="connsiteY2-6"/>
              </a:cxn>
            </a:cxnLst>
            <a:rect l="l" t="t" r="r" b="b"/>
            <a:pathLst>
              <a:path w="1718143" h="841343" stroke="0" extrusionOk="0">
                <a:moveTo>
                  <a:pt x="1718143" y="315349"/>
                </a:moveTo>
                <a:cubicBezTo>
                  <a:pt x="1578599" y="621589"/>
                  <a:pt x="1249992" y="827045"/>
                  <a:pt x="878009" y="840628"/>
                </a:cubicBezTo>
                <a:cubicBezTo>
                  <a:pt x="512288" y="853982"/>
                  <a:pt x="170559" y="679387"/>
                  <a:pt x="0" y="392039"/>
                </a:cubicBezTo>
                <a:lnTo>
                  <a:pt x="839017" y="0"/>
                </a:lnTo>
                <a:lnTo>
                  <a:pt x="1718143" y="315349"/>
                </a:lnTo>
                <a:close/>
              </a:path>
              <a:path w="1718143" h="841343" fill="none">
                <a:moveTo>
                  <a:pt x="1718143" y="315349"/>
                </a:moveTo>
                <a:cubicBezTo>
                  <a:pt x="1578599" y="621589"/>
                  <a:pt x="1249992" y="827045"/>
                  <a:pt x="878009" y="840628"/>
                </a:cubicBezTo>
                <a:cubicBezTo>
                  <a:pt x="512288" y="853982"/>
                  <a:pt x="170559" y="679387"/>
                  <a:pt x="0" y="392039"/>
                </a:cubicBezTo>
              </a:path>
            </a:pathLst>
          </a:custGeom>
          <a:ln w="19050">
            <a:solidFill>
              <a:schemeClr val="bg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27" name="圆角矩形 26"/>
          <p:cNvSpPr/>
          <p:nvPr/>
        </p:nvSpPr>
        <p:spPr>
          <a:xfrm>
            <a:off x="973646" y="3496783"/>
            <a:ext cx="2078814" cy="990205"/>
          </a:xfrm>
          <a:prstGeom prst="roundRect">
            <a:avLst>
              <a:gd name="adj" fmla="val 4921"/>
            </a:avLst>
          </a:prstGeom>
          <a:solidFill>
            <a:schemeClr val="accent6">
              <a:lumMod val="75000"/>
            </a:schemeClr>
          </a:solidFill>
          <a:ln w="38100" cap="rnd">
            <a:noFill/>
            <a:prstDash val="solid"/>
            <a:round/>
          </a:ln>
          <a:effectLst>
            <a:outerShdw blurRad="254000" dist="127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28" name="圆角矩形 27"/>
          <p:cNvSpPr/>
          <p:nvPr/>
        </p:nvSpPr>
        <p:spPr>
          <a:xfrm>
            <a:off x="1059711" y="2779572"/>
            <a:ext cx="3842800" cy="2362726"/>
          </a:xfrm>
          <a:prstGeom prst="roundRect">
            <a:avLst>
              <a:gd name="adj" fmla="val 15166"/>
            </a:avLst>
          </a:prstGeom>
          <a:solidFill>
            <a:srgbClr val="FFFFFF"/>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solidFill>
              <a:cs typeface="+mn-ea"/>
              <a:sym typeface="+mn-lt"/>
            </a:endParaRPr>
          </a:p>
        </p:txBody>
      </p:sp>
      <p:sp>
        <p:nvSpPr>
          <p:cNvPr id="29" name="任意多边形 28"/>
          <p:cNvSpPr/>
          <p:nvPr/>
        </p:nvSpPr>
        <p:spPr>
          <a:xfrm>
            <a:off x="973646" y="3599230"/>
            <a:ext cx="392656" cy="785310"/>
          </a:xfrm>
          <a:custGeom>
            <a:avLst/>
            <a:gdLst>
              <a:gd name="connsiteX0" fmla="*/ 1 w 392656"/>
              <a:gd name="connsiteY0" fmla="*/ 0 h 785310"/>
              <a:gd name="connsiteX1" fmla="*/ 392656 w 392656"/>
              <a:gd name="connsiteY1" fmla="*/ 392655 h 785310"/>
              <a:gd name="connsiteX2" fmla="*/ 1 w 392656"/>
              <a:gd name="connsiteY2" fmla="*/ 785310 h 785310"/>
              <a:gd name="connsiteX3" fmla="*/ 0 w 392656"/>
              <a:gd name="connsiteY3" fmla="*/ 785310 h 785310"/>
              <a:gd name="connsiteX4" fmla="*/ 0 w 392656"/>
              <a:gd name="connsiteY4" fmla="*/ 0 h 785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656" h="785310">
                <a:moveTo>
                  <a:pt x="1" y="0"/>
                </a:moveTo>
                <a:cubicBezTo>
                  <a:pt x="216858" y="0"/>
                  <a:pt x="392656" y="175798"/>
                  <a:pt x="392656" y="392655"/>
                </a:cubicBezTo>
                <a:cubicBezTo>
                  <a:pt x="392656" y="609512"/>
                  <a:pt x="216858" y="785310"/>
                  <a:pt x="1" y="785310"/>
                </a:cubicBezTo>
                <a:lnTo>
                  <a:pt x="0" y="785310"/>
                </a:lnTo>
                <a:lnTo>
                  <a:pt x="0" y="0"/>
                </a:lnTo>
                <a:close/>
              </a:path>
            </a:pathLst>
          </a:custGeom>
          <a:solidFill>
            <a:schemeClr val="accent6">
              <a:lumMod val="60000"/>
              <a:lumOff val="40000"/>
            </a:schemeClr>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32" name="圆角矩形 31"/>
          <p:cNvSpPr/>
          <p:nvPr/>
        </p:nvSpPr>
        <p:spPr>
          <a:xfrm>
            <a:off x="5318307" y="3425915"/>
            <a:ext cx="2078814" cy="990205"/>
          </a:xfrm>
          <a:prstGeom prst="roundRect">
            <a:avLst>
              <a:gd name="adj" fmla="val 4921"/>
            </a:avLst>
          </a:prstGeom>
          <a:solidFill>
            <a:schemeClr val="accent5">
              <a:lumMod val="75000"/>
            </a:schemeClr>
          </a:solidFill>
          <a:ln w="38100" cap="rnd">
            <a:noFill/>
            <a:prstDash val="solid"/>
            <a:round/>
          </a:ln>
          <a:effectLst>
            <a:outerShdw blurRad="254000" dist="127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33" name="圆角矩形 32"/>
          <p:cNvSpPr/>
          <p:nvPr/>
        </p:nvSpPr>
        <p:spPr>
          <a:xfrm>
            <a:off x="5404372" y="2708704"/>
            <a:ext cx="2395728" cy="2362726"/>
          </a:xfrm>
          <a:prstGeom prst="roundRect">
            <a:avLst>
              <a:gd name="adj" fmla="val 9119"/>
            </a:avLst>
          </a:prstGeom>
          <a:solidFill>
            <a:srgbClr val="FFFFFF"/>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solidFill>
              <a:cs typeface="+mn-ea"/>
              <a:sym typeface="+mn-lt"/>
            </a:endParaRPr>
          </a:p>
        </p:txBody>
      </p:sp>
      <p:sp>
        <p:nvSpPr>
          <p:cNvPr id="34" name="任意多边形 33"/>
          <p:cNvSpPr/>
          <p:nvPr/>
        </p:nvSpPr>
        <p:spPr>
          <a:xfrm>
            <a:off x="5318307" y="3528362"/>
            <a:ext cx="392656" cy="785310"/>
          </a:xfrm>
          <a:custGeom>
            <a:avLst/>
            <a:gdLst>
              <a:gd name="connsiteX0" fmla="*/ 1 w 392656"/>
              <a:gd name="connsiteY0" fmla="*/ 0 h 785310"/>
              <a:gd name="connsiteX1" fmla="*/ 392656 w 392656"/>
              <a:gd name="connsiteY1" fmla="*/ 392655 h 785310"/>
              <a:gd name="connsiteX2" fmla="*/ 1 w 392656"/>
              <a:gd name="connsiteY2" fmla="*/ 785310 h 785310"/>
              <a:gd name="connsiteX3" fmla="*/ 0 w 392656"/>
              <a:gd name="connsiteY3" fmla="*/ 785310 h 785310"/>
              <a:gd name="connsiteX4" fmla="*/ 0 w 392656"/>
              <a:gd name="connsiteY4" fmla="*/ 0 h 785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656" h="785310">
                <a:moveTo>
                  <a:pt x="1" y="0"/>
                </a:moveTo>
                <a:cubicBezTo>
                  <a:pt x="216858" y="0"/>
                  <a:pt x="392656" y="175798"/>
                  <a:pt x="392656" y="392655"/>
                </a:cubicBezTo>
                <a:cubicBezTo>
                  <a:pt x="392656" y="609512"/>
                  <a:pt x="216858" y="785310"/>
                  <a:pt x="1" y="785310"/>
                </a:cubicBezTo>
                <a:lnTo>
                  <a:pt x="0" y="785310"/>
                </a:lnTo>
                <a:lnTo>
                  <a:pt x="0" y="0"/>
                </a:lnTo>
                <a:close/>
              </a:path>
            </a:pathLst>
          </a:custGeom>
          <a:solidFill>
            <a:schemeClr val="accent5">
              <a:lumMod val="60000"/>
              <a:lumOff val="40000"/>
            </a:schemeClr>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37" name="圆角矩形 36"/>
          <p:cNvSpPr/>
          <p:nvPr/>
        </p:nvSpPr>
        <p:spPr>
          <a:xfrm>
            <a:off x="8600789" y="3461349"/>
            <a:ext cx="2078814" cy="990205"/>
          </a:xfrm>
          <a:prstGeom prst="roundRect">
            <a:avLst>
              <a:gd name="adj" fmla="val 4921"/>
            </a:avLst>
          </a:prstGeom>
          <a:solidFill>
            <a:schemeClr val="accent6">
              <a:lumMod val="75000"/>
            </a:schemeClr>
          </a:solidFill>
          <a:ln w="38100" cap="rnd">
            <a:noFill/>
            <a:prstDash val="solid"/>
            <a:round/>
          </a:ln>
          <a:effectLst>
            <a:outerShdw blurRad="254000" dist="127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sp>
        <p:nvSpPr>
          <p:cNvPr id="38" name="圆角矩形 37"/>
          <p:cNvSpPr/>
          <p:nvPr/>
        </p:nvSpPr>
        <p:spPr>
          <a:xfrm>
            <a:off x="8686854" y="2744138"/>
            <a:ext cx="2395728" cy="2362726"/>
          </a:xfrm>
          <a:prstGeom prst="roundRect">
            <a:avLst>
              <a:gd name="adj" fmla="val 9119"/>
            </a:avLst>
          </a:prstGeom>
          <a:solidFill>
            <a:srgbClr val="FFFFFF"/>
          </a:solidFill>
          <a:ln w="381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a:solidFill>
                <a:schemeClr val="tx1"/>
              </a:solidFill>
              <a:cs typeface="+mn-ea"/>
              <a:sym typeface="+mn-lt"/>
            </a:endParaRPr>
          </a:p>
        </p:txBody>
      </p:sp>
      <p:sp>
        <p:nvSpPr>
          <p:cNvPr id="39" name="任意多边形 38"/>
          <p:cNvSpPr/>
          <p:nvPr/>
        </p:nvSpPr>
        <p:spPr>
          <a:xfrm>
            <a:off x="8600789" y="3563796"/>
            <a:ext cx="392656" cy="785310"/>
          </a:xfrm>
          <a:custGeom>
            <a:avLst/>
            <a:gdLst>
              <a:gd name="connsiteX0" fmla="*/ 1 w 392656"/>
              <a:gd name="connsiteY0" fmla="*/ 0 h 785310"/>
              <a:gd name="connsiteX1" fmla="*/ 392656 w 392656"/>
              <a:gd name="connsiteY1" fmla="*/ 392655 h 785310"/>
              <a:gd name="connsiteX2" fmla="*/ 1 w 392656"/>
              <a:gd name="connsiteY2" fmla="*/ 785310 h 785310"/>
              <a:gd name="connsiteX3" fmla="*/ 0 w 392656"/>
              <a:gd name="connsiteY3" fmla="*/ 785310 h 785310"/>
              <a:gd name="connsiteX4" fmla="*/ 0 w 392656"/>
              <a:gd name="connsiteY4" fmla="*/ 0 h 785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2656" h="785310">
                <a:moveTo>
                  <a:pt x="1" y="0"/>
                </a:moveTo>
                <a:cubicBezTo>
                  <a:pt x="216858" y="0"/>
                  <a:pt x="392656" y="175798"/>
                  <a:pt x="392656" y="392655"/>
                </a:cubicBezTo>
                <a:cubicBezTo>
                  <a:pt x="392656" y="609512"/>
                  <a:pt x="216858" y="785310"/>
                  <a:pt x="1" y="785310"/>
                </a:cubicBezTo>
                <a:lnTo>
                  <a:pt x="0" y="785310"/>
                </a:lnTo>
                <a:lnTo>
                  <a:pt x="0" y="0"/>
                </a:lnTo>
                <a:close/>
              </a:path>
            </a:pathLst>
          </a:custGeom>
          <a:solidFill>
            <a:schemeClr val="accent6"/>
          </a:solidFill>
          <a:ln w="381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defTabSz="914400"/>
            <a:endParaRPr lang="zh-CN" altLang="en-US" sz="2000" b="1">
              <a:solidFill>
                <a:schemeClr val="bg1"/>
              </a:solidFill>
              <a:cs typeface="+mn-ea"/>
              <a:sym typeface="+mn-lt"/>
            </a:endParaRPr>
          </a:p>
        </p:txBody>
      </p:sp>
      <p:grpSp>
        <p:nvGrpSpPr>
          <p:cNvPr id="4" name="组合 3"/>
          <p:cNvGrpSpPr/>
          <p:nvPr/>
        </p:nvGrpSpPr>
        <p:grpSpPr>
          <a:xfrm>
            <a:off x="1474217" y="2965414"/>
            <a:ext cx="1933535" cy="677552"/>
            <a:chOff x="1665289" y="2787990"/>
            <a:chExt cx="1933535" cy="677552"/>
          </a:xfrm>
        </p:grpSpPr>
        <p:sp>
          <p:nvSpPr>
            <p:cNvPr id="31" name="文本框 30"/>
            <p:cNvSpPr txBox="1"/>
            <p:nvPr/>
          </p:nvSpPr>
          <p:spPr>
            <a:xfrm>
              <a:off x="1665289" y="2942100"/>
              <a:ext cx="1769873" cy="369332"/>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1800" b="1" dirty="0">
                  <a:solidFill>
                    <a:schemeClr val="bg1">
                      <a:lumMod val="50000"/>
                    </a:schemeClr>
                  </a:solidFill>
                  <a:cs typeface="+mn-ea"/>
                  <a:sym typeface="+mn-lt"/>
                </a:rPr>
                <a:t>01</a:t>
              </a:r>
            </a:p>
          </p:txBody>
        </p:sp>
        <p:sp>
          <p:nvSpPr>
            <p:cNvPr id="8" name="文本框 7"/>
            <p:cNvSpPr txBox="1"/>
            <p:nvPr>
              <p:custDataLst>
                <p:tags r:id="rId6"/>
              </p:custDataLst>
            </p:nvPr>
          </p:nvSpPr>
          <p:spPr>
            <a:xfrm>
              <a:off x="1847049" y="2787990"/>
              <a:ext cx="1751775" cy="677552"/>
            </a:xfrm>
            <a:prstGeom prst="rect">
              <a:avLst/>
            </a:prstGeom>
          </p:spPr>
          <p:txBody>
            <a:bodyPr wrap="square" lIns="180000" rIns="180000" anchor="ctr" anchorCtr="0">
              <a:normAutofit/>
            </a:bodyPr>
            <a:lstStyle>
              <a:defPPr>
                <a:defRPr lang="zh-CN"/>
              </a:defPPr>
              <a:lvl1pPr indent="0" algn="ctr">
                <a:lnSpc>
                  <a:spcPct val="130000"/>
                </a:lnSpc>
                <a:spcBef>
                  <a:spcPts val="1200"/>
                </a:spcBef>
                <a:buFont typeface="Arial" panose="020B0604020202020204" pitchFamily="34" charset="0"/>
                <a:buNone/>
                <a:defRPr sz="2400" b="1" baseline="0">
                  <a:solidFill>
                    <a:sysClr val="window" lastClr="FFFFF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20000"/>
                </a:lnSpc>
                <a:spcBef>
                  <a:spcPts val="0"/>
                </a:spcBef>
              </a:pPr>
              <a:r>
                <a:rPr lang="zh-CN" altLang="en-US" sz="1800" dirty="0">
                  <a:solidFill>
                    <a:schemeClr val="accent6">
                      <a:lumMod val="50000"/>
                    </a:schemeClr>
                  </a:solidFill>
                  <a:latin typeface="+mn-lt"/>
                  <a:sym typeface="+mn-lt"/>
                </a:rPr>
                <a:t>绑带包扎法</a:t>
              </a:r>
            </a:p>
          </p:txBody>
        </p:sp>
      </p:grpSp>
      <p:sp>
        <p:nvSpPr>
          <p:cNvPr id="9" name="文本框 8"/>
          <p:cNvSpPr txBox="1"/>
          <p:nvPr>
            <p:custDataLst>
              <p:tags r:id="rId1"/>
            </p:custDataLst>
          </p:nvPr>
        </p:nvSpPr>
        <p:spPr>
          <a:xfrm>
            <a:off x="1350307" y="2962664"/>
            <a:ext cx="3640676" cy="2336724"/>
          </a:xfrm>
          <a:prstGeom prst="rect">
            <a:avLst/>
          </a:prstGeom>
        </p:spPr>
        <p:txBody>
          <a:bodyPr wrap="square" lIns="90000" rIns="180000" anchor="ctr" anchorCtr="0">
            <a:noAutofit/>
          </a:bodyPr>
          <a:lstStyle>
            <a:defPPr>
              <a:defRPr lang="zh-CN"/>
            </a:defPPr>
            <a:lvl1pPr indent="0">
              <a:lnSpc>
                <a:spcPct val="130000"/>
              </a:lnSpc>
              <a:spcBef>
                <a:spcPts val="1200"/>
              </a:spcBef>
              <a:buFont typeface="Arial" panose="020B0604020202020204" pitchFamily="34" charset="0"/>
              <a:buNone/>
              <a:defRPr sz="2400" baseline="0">
                <a:solidFill>
                  <a:sysClr val="window" lastClr="FFFFFF"/>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28600" indent="-228600">
              <a:lnSpc>
                <a:spcPct val="150000"/>
              </a:lnSpc>
              <a:spcBef>
                <a:spcPts val="0"/>
              </a:spcBef>
              <a:buFont typeface="+mj-ea"/>
              <a:buAutoNum type="circleNumDbPlain"/>
            </a:pPr>
            <a:r>
              <a:rPr lang="zh-CN" altLang="en-US" sz="1200" b="1" dirty="0">
                <a:solidFill>
                  <a:schemeClr val="bg1">
                    <a:lumMod val="50000"/>
                  </a:schemeClr>
                </a:solidFill>
                <a:cs typeface="+mn-ea"/>
                <a:sym typeface="+mn-lt"/>
              </a:rPr>
              <a:t>环形包扎法</a:t>
            </a:r>
            <a:r>
              <a:rPr lang="zh-CN" altLang="en-US" sz="1200" dirty="0">
                <a:solidFill>
                  <a:schemeClr val="bg1">
                    <a:lumMod val="50000"/>
                  </a:schemeClr>
                </a:solidFill>
                <a:cs typeface="+mn-ea"/>
                <a:sym typeface="+mn-lt"/>
              </a:rPr>
              <a:t>常用于额部、手腕和小腿下部等</a:t>
            </a:r>
            <a:r>
              <a:rPr lang="en-US" altLang="zh-CN" sz="1200" dirty="0">
                <a:solidFill>
                  <a:schemeClr val="bg1">
                    <a:lumMod val="50000"/>
                  </a:schemeClr>
                </a:solidFill>
                <a:cs typeface="+mn-ea"/>
                <a:sym typeface="+mn-lt"/>
              </a:rPr>
              <a:t>;</a:t>
            </a:r>
            <a:endParaRPr lang="zh-CN" altLang="en-US" sz="1200" dirty="0">
              <a:solidFill>
                <a:schemeClr val="bg1">
                  <a:lumMod val="50000"/>
                </a:schemeClr>
              </a:solidFill>
              <a:cs typeface="+mn-ea"/>
              <a:sym typeface="+mn-lt"/>
            </a:endParaRPr>
          </a:p>
          <a:p>
            <a:pPr marL="228600" indent="-228600">
              <a:lnSpc>
                <a:spcPct val="150000"/>
              </a:lnSpc>
              <a:spcBef>
                <a:spcPts val="0"/>
              </a:spcBef>
              <a:buFont typeface="+mj-ea"/>
              <a:buAutoNum type="circleNumDbPlain"/>
            </a:pPr>
            <a:r>
              <a:rPr lang="zh-CN" altLang="en-US" sz="1200" b="1" dirty="0">
                <a:solidFill>
                  <a:schemeClr val="bg1">
                    <a:lumMod val="50000"/>
                  </a:schemeClr>
                </a:solidFill>
                <a:cs typeface="+mn-ea"/>
                <a:sym typeface="+mn-lt"/>
              </a:rPr>
              <a:t>螺旋形包扎法</a:t>
            </a:r>
            <a:r>
              <a:rPr lang="zh-CN" altLang="en-US" sz="1200" dirty="0">
                <a:solidFill>
                  <a:schemeClr val="bg1">
                    <a:lumMod val="50000"/>
                  </a:schemeClr>
                </a:solidFill>
                <a:cs typeface="+mn-ea"/>
                <a:sym typeface="+mn-lt"/>
              </a:rPr>
              <a:t>常用于上臂、大腿的下部等</a:t>
            </a:r>
            <a:r>
              <a:rPr lang="en-US" altLang="zh-CN" sz="1200" dirty="0">
                <a:solidFill>
                  <a:schemeClr val="bg1">
                    <a:lumMod val="50000"/>
                  </a:schemeClr>
                </a:solidFill>
                <a:cs typeface="+mn-ea"/>
                <a:sym typeface="+mn-lt"/>
              </a:rPr>
              <a:t>;</a:t>
            </a:r>
          </a:p>
          <a:p>
            <a:pPr marL="228600" indent="-228600">
              <a:lnSpc>
                <a:spcPct val="150000"/>
              </a:lnSpc>
              <a:spcBef>
                <a:spcPts val="0"/>
              </a:spcBef>
              <a:buFont typeface="+mj-ea"/>
              <a:buAutoNum type="circleNumDbPlain"/>
            </a:pPr>
            <a:r>
              <a:rPr lang="zh-CN" altLang="en-US" sz="1200" b="1" dirty="0">
                <a:solidFill>
                  <a:schemeClr val="bg1">
                    <a:lumMod val="50000"/>
                  </a:schemeClr>
                </a:solidFill>
                <a:cs typeface="+mn-ea"/>
                <a:sym typeface="+mn-lt"/>
              </a:rPr>
              <a:t>反折螺旋形包扎法</a:t>
            </a:r>
            <a:r>
              <a:rPr lang="zh-CN" altLang="en-US" sz="1200" dirty="0">
                <a:solidFill>
                  <a:schemeClr val="bg1">
                    <a:lumMod val="50000"/>
                  </a:schemeClr>
                </a:solidFill>
                <a:cs typeface="+mn-ea"/>
                <a:sym typeface="+mn-lt"/>
              </a:rPr>
              <a:t>适用于前臂、小腿、大腿等</a:t>
            </a:r>
            <a:r>
              <a:rPr lang="en-US" altLang="zh-CN" sz="1200" dirty="0">
                <a:solidFill>
                  <a:schemeClr val="bg1">
                    <a:lumMod val="50000"/>
                  </a:schemeClr>
                </a:solidFill>
                <a:cs typeface="+mn-ea"/>
                <a:sym typeface="+mn-lt"/>
              </a:rPr>
              <a:t>;</a:t>
            </a:r>
            <a:endParaRPr lang="zh-CN" altLang="en-US" sz="1200" dirty="0">
              <a:solidFill>
                <a:schemeClr val="bg1">
                  <a:lumMod val="50000"/>
                </a:schemeClr>
              </a:solidFill>
              <a:cs typeface="+mn-ea"/>
              <a:sym typeface="+mn-lt"/>
            </a:endParaRPr>
          </a:p>
          <a:p>
            <a:pPr marL="228600" indent="-228600">
              <a:lnSpc>
                <a:spcPct val="150000"/>
              </a:lnSpc>
              <a:spcBef>
                <a:spcPts val="0"/>
              </a:spcBef>
              <a:buFont typeface="+mj-ea"/>
              <a:buAutoNum type="circleNumDbPlain"/>
            </a:pPr>
            <a:r>
              <a:rPr lang="zh-CN" altLang="en-US" sz="1200" b="1" dirty="0">
                <a:solidFill>
                  <a:schemeClr val="bg1">
                    <a:lumMod val="50000"/>
                  </a:schemeClr>
                </a:solidFill>
                <a:cs typeface="+mn-ea"/>
                <a:sym typeface="+mn-lt"/>
              </a:rPr>
              <a:t>“</a:t>
            </a:r>
            <a:r>
              <a:rPr lang="en-US" altLang="zh-CN" sz="1200" b="1" dirty="0">
                <a:solidFill>
                  <a:schemeClr val="bg1">
                    <a:lumMod val="50000"/>
                  </a:schemeClr>
                </a:solidFill>
                <a:cs typeface="+mn-ea"/>
                <a:sym typeface="+mn-lt"/>
              </a:rPr>
              <a:t>8”</a:t>
            </a:r>
            <a:r>
              <a:rPr lang="zh-CN" altLang="en-US" sz="1200" b="1" dirty="0">
                <a:solidFill>
                  <a:schemeClr val="bg1">
                    <a:lumMod val="50000"/>
                  </a:schemeClr>
                </a:solidFill>
                <a:cs typeface="+mn-ea"/>
                <a:sym typeface="+mn-lt"/>
              </a:rPr>
              <a:t>字形包扎法</a:t>
            </a:r>
            <a:r>
              <a:rPr lang="zh-CN" altLang="en-US" sz="1200" dirty="0">
                <a:solidFill>
                  <a:schemeClr val="bg1">
                    <a:lumMod val="50000"/>
                  </a:schemeClr>
                </a:solidFill>
                <a:cs typeface="+mn-ea"/>
                <a:sym typeface="+mn-lt"/>
              </a:rPr>
              <a:t>常用于包扎肘、膝、踝等关节</a:t>
            </a:r>
          </a:p>
        </p:txBody>
      </p:sp>
      <p:grpSp>
        <p:nvGrpSpPr>
          <p:cNvPr id="5" name="组合 4"/>
          <p:cNvGrpSpPr/>
          <p:nvPr/>
        </p:nvGrpSpPr>
        <p:grpSpPr>
          <a:xfrm>
            <a:off x="5611864" y="2965414"/>
            <a:ext cx="2067836" cy="677552"/>
            <a:chOff x="5802936" y="2787990"/>
            <a:chExt cx="2067836" cy="677552"/>
          </a:xfrm>
        </p:grpSpPr>
        <p:sp>
          <p:nvSpPr>
            <p:cNvPr id="36" name="文本框 35"/>
            <p:cNvSpPr txBox="1"/>
            <p:nvPr/>
          </p:nvSpPr>
          <p:spPr>
            <a:xfrm>
              <a:off x="5802936" y="2942100"/>
              <a:ext cx="1769873" cy="369332"/>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1800" b="1" dirty="0">
                  <a:solidFill>
                    <a:schemeClr val="bg1">
                      <a:lumMod val="50000"/>
                    </a:schemeClr>
                  </a:solidFill>
                  <a:cs typeface="+mn-ea"/>
                  <a:sym typeface="+mn-lt"/>
                </a:rPr>
                <a:t>02</a:t>
              </a:r>
            </a:p>
          </p:txBody>
        </p:sp>
        <p:sp>
          <p:nvSpPr>
            <p:cNvPr id="10" name="文本框 9"/>
            <p:cNvSpPr txBox="1"/>
            <p:nvPr>
              <p:custDataLst>
                <p:tags r:id="rId5"/>
              </p:custDataLst>
            </p:nvPr>
          </p:nvSpPr>
          <p:spPr>
            <a:xfrm>
              <a:off x="6140474" y="2787990"/>
              <a:ext cx="1730298" cy="677552"/>
            </a:xfrm>
            <a:prstGeom prst="rect">
              <a:avLst/>
            </a:prstGeom>
          </p:spPr>
          <p:txBody>
            <a:bodyPr wrap="square" lIns="180000" rIns="180000" anchor="ctr" anchorCtr="0">
              <a:normAutofit/>
            </a:bodyPr>
            <a:lstStyle>
              <a:defPPr>
                <a:defRPr lang="zh-CN"/>
              </a:defPPr>
              <a:lvl1pPr indent="0" algn="ctr">
                <a:lnSpc>
                  <a:spcPct val="130000"/>
                </a:lnSpc>
                <a:spcBef>
                  <a:spcPts val="1200"/>
                </a:spcBef>
                <a:buFont typeface="Arial" panose="020B0604020202020204" pitchFamily="34" charset="0"/>
                <a:buNone/>
                <a:defRPr sz="2400" b="1" baseline="0">
                  <a:solidFill>
                    <a:sysClr val="window" lastClr="FFFFF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zh-CN" altLang="en-US" sz="1800" dirty="0">
                  <a:solidFill>
                    <a:schemeClr val="accent6">
                      <a:lumMod val="50000"/>
                    </a:schemeClr>
                  </a:solidFill>
                  <a:latin typeface="+mn-lt"/>
                  <a:sym typeface="+mn-lt"/>
                </a:rPr>
                <a:t>三角巾包扎法</a:t>
              </a:r>
            </a:p>
          </p:txBody>
        </p:sp>
      </p:grpSp>
      <p:grpSp>
        <p:nvGrpSpPr>
          <p:cNvPr id="2" name="组合 1"/>
          <p:cNvGrpSpPr/>
          <p:nvPr/>
        </p:nvGrpSpPr>
        <p:grpSpPr>
          <a:xfrm>
            <a:off x="9002931" y="2965414"/>
            <a:ext cx="1800065" cy="677552"/>
            <a:chOff x="9302291" y="3011768"/>
            <a:chExt cx="1800065" cy="677552"/>
          </a:xfrm>
        </p:grpSpPr>
        <p:sp>
          <p:nvSpPr>
            <p:cNvPr id="43" name="文本框 42"/>
            <p:cNvSpPr txBox="1"/>
            <p:nvPr/>
          </p:nvSpPr>
          <p:spPr>
            <a:xfrm>
              <a:off x="9302291" y="3165878"/>
              <a:ext cx="1769873" cy="369332"/>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1800" b="1" dirty="0">
                  <a:solidFill>
                    <a:schemeClr val="bg1">
                      <a:lumMod val="50000"/>
                    </a:schemeClr>
                  </a:solidFill>
                  <a:cs typeface="+mn-ea"/>
                  <a:sym typeface="+mn-lt"/>
                </a:rPr>
                <a:t>03</a:t>
              </a:r>
            </a:p>
          </p:txBody>
        </p:sp>
        <p:sp>
          <p:nvSpPr>
            <p:cNvPr id="12" name="文本框 11"/>
            <p:cNvSpPr txBox="1"/>
            <p:nvPr>
              <p:custDataLst>
                <p:tags r:id="rId4"/>
              </p:custDataLst>
            </p:nvPr>
          </p:nvSpPr>
          <p:spPr>
            <a:xfrm>
              <a:off x="9608882" y="3011768"/>
              <a:ext cx="1493474" cy="677552"/>
            </a:xfrm>
            <a:prstGeom prst="rect">
              <a:avLst/>
            </a:prstGeom>
          </p:spPr>
          <p:txBody>
            <a:bodyPr wrap="square" lIns="180000" rIns="180000" anchor="ctr" anchorCtr="0">
              <a:normAutofit/>
            </a:bodyPr>
            <a:lstStyle>
              <a:defPPr>
                <a:defRPr lang="zh-CN"/>
              </a:defPPr>
              <a:lvl1pPr indent="0" algn="ctr">
                <a:lnSpc>
                  <a:spcPct val="130000"/>
                </a:lnSpc>
                <a:spcBef>
                  <a:spcPts val="1200"/>
                </a:spcBef>
                <a:buFont typeface="Arial" panose="020B0604020202020204" pitchFamily="34" charset="0"/>
                <a:buNone/>
                <a:defRPr sz="2400" b="1" baseline="0">
                  <a:solidFill>
                    <a:sysClr val="window" lastClr="FFFFF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zh-CN" altLang="en-US" sz="1800" dirty="0">
                  <a:solidFill>
                    <a:schemeClr val="accent6">
                      <a:lumMod val="50000"/>
                    </a:schemeClr>
                  </a:solidFill>
                  <a:latin typeface="+mn-lt"/>
                  <a:sym typeface="+mn-lt"/>
                </a:rPr>
                <a:t>前臂悬挂法</a:t>
              </a:r>
            </a:p>
          </p:txBody>
        </p:sp>
      </p:grpSp>
      <p:sp>
        <p:nvSpPr>
          <p:cNvPr id="11" name="文本框 10"/>
          <p:cNvSpPr txBox="1"/>
          <p:nvPr>
            <p:custDataLst>
              <p:tags r:id="rId2"/>
            </p:custDataLst>
          </p:nvPr>
        </p:nvSpPr>
        <p:spPr>
          <a:xfrm>
            <a:off x="5900929" y="3461349"/>
            <a:ext cx="1736428" cy="1123589"/>
          </a:xfrm>
          <a:prstGeom prst="rect">
            <a:avLst/>
          </a:prstGeom>
        </p:spPr>
        <p:txBody>
          <a:bodyPr wrap="square" lIns="90000" rIns="180000" anchor="ctr" anchorCtr="0">
            <a:normAutofit/>
          </a:bodyPr>
          <a:lstStyle>
            <a:defPPr>
              <a:defRPr lang="zh-CN"/>
            </a:defPPr>
            <a:lvl1pPr indent="0">
              <a:lnSpc>
                <a:spcPct val="130000"/>
              </a:lnSpc>
              <a:spcBef>
                <a:spcPts val="1200"/>
              </a:spcBef>
              <a:buFont typeface="Arial" panose="020B0604020202020204" pitchFamily="34" charset="0"/>
              <a:buNone/>
              <a:defRPr sz="2400" baseline="0">
                <a:solidFill>
                  <a:sysClr val="window" lastClr="FFFFFF"/>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20000"/>
              </a:lnSpc>
              <a:spcBef>
                <a:spcPts val="0"/>
              </a:spcBef>
            </a:pPr>
            <a:r>
              <a:rPr lang="zh-CN" altLang="en-US" sz="1400" dirty="0">
                <a:solidFill>
                  <a:schemeClr val="bg1">
                    <a:lumMod val="50000"/>
                  </a:schemeClr>
                </a:solidFill>
                <a:cs typeface="+mn-ea"/>
                <a:sym typeface="+mn-lt"/>
              </a:rPr>
              <a:t>适用于全身各部位；手部、足部、头部</a:t>
            </a:r>
          </a:p>
        </p:txBody>
      </p:sp>
      <p:sp>
        <p:nvSpPr>
          <p:cNvPr id="13" name="文本框 12"/>
          <p:cNvSpPr txBox="1"/>
          <p:nvPr>
            <p:custDataLst>
              <p:tags r:id="rId3"/>
            </p:custDataLst>
          </p:nvPr>
        </p:nvSpPr>
        <p:spPr>
          <a:xfrm>
            <a:off x="9390515" y="3461974"/>
            <a:ext cx="1193345" cy="1123589"/>
          </a:xfrm>
          <a:prstGeom prst="rect">
            <a:avLst/>
          </a:prstGeom>
        </p:spPr>
        <p:txBody>
          <a:bodyPr wrap="square" rIns="180000" anchor="ctr" anchorCtr="0">
            <a:normAutofit/>
          </a:bodyPr>
          <a:lstStyle>
            <a:defPPr>
              <a:defRPr lang="zh-CN"/>
            </a:defPPr>
            <a:lvl1pPr indent="0">
              <a:lnSpc>
                <a:spcPct val="130000"/>
              </a:lnSpc>
              <a:spcBef>
                <a:spcPts val="1200"/>
              </a:spcBef>
              <a:buFont typeface="Arial" panose="020B0604020202020204" pitchFamily="34" charset="0"/>
              <a:buNone/>
              <a:defRPr sz="2400" baseline="0">
                <a:solidFill>
                  <a:sysClr val="window" lastClr="FFFFFF"/>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20000"/>
              </a:lnSpc>
              <a:spcBef>
                <a:spcPts val="0"/>
              </a:spcBef>
            </a:pPr>
            <a:r>
              <a:rPr lang="zh-CN" altLang="en-US" sz="1400" dirty="0">
                <a:solidFill>
                  <a:schemeClr val="bg1">
                    <a:lumMod val="50000"/>
                  </a:schemeClr>
                </a:solidFill>
                <a:cs typeface="+mn-ea"/>
                <a:sym typeface="+mn-lt"/>
              </a:rPr>
              <a:t>大悬臂带法</a:t>
            </a:r>
            <a:endParaRPr lang="en-US" altLang="zh-CN" sz="1400" dirty="0">
              <a:solidFill>
                <a:schemeClr val="bg1">
                  <a:lumMod val="50000"/>
                </a:schemeClr>
              </a:solidFill>
              <a:cs typeface="+mn-ea"/>
              <a:sym typeface="+mn-lt"/>
            </a:endParaRPr>
          </a:p>
          <a:p>
            <a:pPr>
              <a:lnSpc>
                <a:spcPct val="120000"/>
              </a:lnSpc>
              <a:spcBef>
                <a:spcPts val="0"/>
              </a:spcBef>
            </a:pPr>
            <a:r>
              <a:rPr lang="zh-CN" altLang="en-US" sz="1400" dirty="0">
                <a:solidFill>
                  <a:schemeClr val="bg1">
                    <a:lumMod val="50000"/>
                  </a:schemeClr>
                </a:solidFill>
                <a:cs typeface="+mn-ea"/>
                <a:sym typeface="+mn-lt"/>
              </a:rPr>
              <a:t>小悬臂带法</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anim calcmode="lin" valueType="num">
                                      <p:cBhvr>
                                        <p:cTn id="1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8"/>
                                        </p:tgtEl>
                                      </p:cBhvr>
                                    </p:animEffect>
                                  </p:childTnLst>
                                </p:cTn>
                              </p:par>
                            </p:childTnLst>
                          </p:cTn>
                        </p:par>
                        <p:par>
                          <p:cTn id="17" fill="hold">
                            <p:stCondLst>
                              <p:cond delay="1350"/>
                            </p:stCondLst>
                            <p:childTnLst>
                              <p:par>
                                <p:cTn id="18" presetID="2" presetClass="entr" presetSubtype="8"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down)">
                                      <p:cBhvr>
                                        <p:cTn id="28" dur="500"/>
                                        <p:tgtEl>
                                          <p:spTgt spid="27"/>
                                        </p:tgtEl>
                                      </p:cBhvr>
                                    </p:animEffect>
                                  </p:childTnLst>
                                </p:cTn>
                              </p:par>
                            </p:childTnLst>
                          </p:cTn>
                        </p:par>
                        <p:par>
                          <p:cTn id="29" fill="hold">
                            <p:stCondLst>
                              <p:cond delay="2350"/>
                            </p:stCondLst>
                            <p:childTnLst>
                              <p:par>
                                <p:cTn id="30" presetID="17" presetClass="entr" presetSubtype="1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strVal val="#ppt_h"/>
                                          </p:val>
                                        </p:tav>
                                        <p:tav tm="100000">
                                          <p:val>
                                            <p:strVal val="#ppt_h"/>
                                          </p:val>
                                        </p:tav>
                                      </p:tavLst>
                                    </p:anim>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9">
                                            <p:txEl>
                                              <p:pRg st="1" end="1"/>
                                            </p:txEl>
                                          </p:spTgt>
                                        </p:tgtEl>
                                        <p:attrNameLst>
                                          <p:attrName>style.visibility</p:attrName>
                                        </p:attrNameLst>
                                      </p:cBhvr>
                                      <p:to>
                                        <p:strVal val="visible"/>
                                      </p:to>
                                    </p:set>
                                    <p:animEffect transition="in" filter="fade">
                                      <p:cBhvr>
                                        <p:cTn id="41" dur="500"/>
                                        <p:tgtEl>
                                          <p:spTgt spid="9">
                                            <p:txEl>
                                              <p:pRg st="1" end="1"/>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9">
                                            <p:txEl>
                                              <p:pRg st="2" end="2"/>
                                            </p:txEl>
                                          </p:spTgt>
                                        </p:tgtEl>
                                        <p:attrNameLst>
                                          <p:attrName>style.visibility</p:attrName>
                                        </p:attrNameLst>
                                      </p:cBhvr>
                                      <p:to>
                                        <p:strVal val="visible"/>
                                      </p:to>
                                    </p:set>
                                    <p:animEffect transition="in" filter="fade">
                                      <p:cBhvr>
                                        <p:cTn id="45" dur="500"/>
                                        <p:tgtEl>
                                          <p:spTgt spid="9">
                                            <p:txEl>
                                              <p:pRg st="2" end="2"/>
                                            </p:txEl>
                                          </p:spTgt>
                                        </p:tgtEl>
                                      </p:cBhvr>
                                    </p:animEffect>
                                  </p:childTnLst>
                                </p:cTn>
                              </p:par>
                            </p:childTnLst>
                          </p:cTn>
                        </p:par>
                        <p:par>
                          <p:cTn id="46" fill="hold">
                            <p:stCondLst>
                              <p:cond delay="4350"/>
                            </p:stCondLst>
                            <p:childTnLst>
                              <p:par>
                                <p:cTn id="47" presetID="10" presetClass="entr" presetSubtype="0" fill="hold" grpId="0" nodeType="afterEffect">
                                  <p:stCondLst>
                                    <p:cond delay="0"/>
                                  </p:stCondLst>
                                  <p:childTnLst>
                                    <p:set>
                                      <p:cBhvr>
                                        <p:cTn id="48" dur="1" fill="hold">
                                          <p:stCondLst>
                                            <p:cond delay="0"/>
                                          </p:stCondLst>
                                        </p:cTn>
                                        <p:tgtEl>
                                          <p:spTgt spid="9">
                                            <p:txEl>
                                              <p:pRg st="3" end="3"/>
                                            </p:txEl>
                                          </p:spTgt>
                                        </p:tgtEl>
                                        <p:attrNameLst>
                                          <p:attrName>style.visibility</p:attrName>
                                        </p:attrNameLst>
                                      </p:cBhvr>
                                      <p:to>
                                        <p:strVal val="visible"/>
                                      </p:to>
                                    </p:set>
                                    <p:animEffect transition="in" filter="fade">
                                      <p:cBhvr>
                                        <p:cTn id="49" dur="500"/>
                                        <p:tgtEl>
                                          <p:spTgt spid="9">
                                            <p:txEl>
                                              <p:pRg st="3" end="3"/>
                                            </p:txEl>
                                          </p:spTgt>
                                        </p:tgtEl>
                                      </p:cBhvr>
                                    </p:animEffect>
                                  </p:childTnLst>
                                </p:cTn>
                              </p:par>
                            </p:childTnLst>
                          </p:cTn>
                        </p:par>
                        <p:par>
                          <p:cTn id="50" fill="hold">
                            <p:stCondLst>
                              <p:cond delay="485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5350"/>
                            </p:stCondLst>
                            <p:childTnLst>
                              <p:par>
                                <p:cTn id="55" presetID="2" presetClass="entr" presetSubtype="8"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0-#ppt_w/2"/>
                                          </p:val>
                                        </p:tav>
                                        <p:tav tm="100000">
                                          <p:val>
                                            <p:strVal val="#ppt_x"/>
                                          </p:val>
                                        </p:tav>
                                      </p:tavLst>
                                    </p:anim>
                                    <p:anim calcmode="lin" valueType="num">
                                      <p:cBhvr additive="base">
                                        <p:cTn id="58" dur="500" fill="hold"/>
                                        <p:tgtEl>
                                          <p:spTgt spid="33"/>
                                        </p:tgtEl>
                                        <p:attrNameLst>
                                          <p:attrName>ppt_y</p:attrName>
                                        </p:attrNameLst>
                                      </p:cBhvr>
                                      <p:tavLst>
                                        <p:tav tm="0">
                                          <p:val>
                                            <p:strVal val="#ppt_y"/>
                                          </p:val>
                                        </p:tav>
                                        <p:tav tm="100000">
                                          <p:val>
                                            <p:strVal val="#ppt_y"/>
                                          </p:val>
                                        </p:tav>
                                      </p:tavLst>
                                    </p:anim>
                                  </p:childTnLst>
                                </p:cTn>
                              </p:par>
                            </p:childTnLst>
                          </p:cTn>
                        </p:par>
                        <p:par>
                          <p:cTn id="59" fill="hold">
                            <p:stCondLst>
                              <p:cond delay="5850"/>
                            </p:stCondLst>
                            <p:childTnLst>
                              <p:par>
                                <p:cTn id="60" presetID="10"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down)">
                                      <p:cBhvr>
                                        <p:cTn id="65" dur="500"/>
                                        <p:tgtEl>
                                          <p:spTgt spid="32"/>
                                        </p:tgtEl>
                                      </p:cBhvr>
                                    </p:animEffect>
                                  </p:childTnLst>
                                </p:cTn>
                              </p:par>
                            </p:childTnLst>
                          </p:cTn>
                        </p:par>
                        <p:par>
                          <p:cTn id="66" fill="hold">
                            <p:stCondLst>
                              <p:cond delay="6350"/>
                            </p:stCondLst>
                            <p:childTnLst>
                              <p:par>
                                <p:cTn id="67" presetID="17" presetClass="entr" presetSubtype="10"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strVal val="#ppt_h"/>
                                          </p:val>
                                        </p:tav>
                                        <p:tav tm="100000">
                                          <p:val>
                                            <p:strVal val="#ppt_h"/>
                                          </p:val>
                                        </p:tav>
                                      </p:tavLst>
                                    </p:anim>
                                  </p:childTnLst>
                                </p:cTn>
                              </p:par>
                            </p:childTnLst>
                          </p:cTn>
                        </p:par>
                        <p:par>
                          <p:cTn id="71" fill="hold">
                            <p:stCondLst>
                              <p:cond delay="6850"/>
                            </p:stCondLst>
                            <p:childTnLst>
                              <p:par>
                                <p:cTn id="72" presetID="10" presetClass="entr" presetSubtype="0" fill="hold" grpId="0" nodeType="afterEffect">
                                  <p:stCondLst>
                                    <p:cond delay="0"/>
                                  </p:stCondLst>
                                  <p:childTnLst>
                                    <p:set>
                                      <p:cBhvr>
                                        <p:cTn id="73" dur="1" fill="hold">
                                          <p:stCondLst>
                                            <p:cond delay="0"/>
                                          </p:stCondLst>
                                        </p:cTn>
                                        <p:tgtEl>
                                          <p:spTgt spid="11">
                                            <p:txEl>
                                              <p:pRg st="0" end="0"/>
                                            </p:txEl>
                                          </p:spTgt>
                                        </p:tgtEl>
                                        <p:attrNameLst>
                                          <p:attrName>style.visibility</p:attrName>
                                        </p:attrNameLst>
                                      </p:cBhvr>
                                      <p:to>
                                        <p:strVal val="visible"/>
                                      </p:to>
                                    </p:set>
                                    <p:animEffect transition="in" filter="fade">
                                      <p:cBhvr>
                                        <p:cTn id="74" dur="500"/>
                                        <p:tgtEl>
                                          <p:spTgt spid="11">
                                            <p:txEl>
                                              <p:pRg st="0" end="0"/>
                                            </p:txEl>
                                          </p:spTgt>
                                        </p:tgtEl>
                                      </p:cBhvr>
                                    </p:animEffect>
                                  </p:childTnLst>
                                </p:cTn>
                              </p:par>
                            </p:childTnLst>
                          </p:cTn>
                        </p:par>
                        <p:par>
                          <p:cTn id="75" fill="hold">
                            <p:stCondLst>
                              <p:cond delay="7350"/>
                            </p:stCondLst>
                            <p:childTnLst>
                              <p:par>
                                <p:cTn id="76" presetID="22" presetClass="entr" presetSubtype="8"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left)">
                                      <p:cBhvr>
                                        <p:cTn id="78" dur="500"/>
                                        <p:tgtEl>
                                          <p:spTgt spid="25"/>
                                        </p:tgtEl>
                                      </p:cBhvr>
                                    </p:animEffect>
                                  </p:childTnLst>
                                </p:cTn>
                              </p:par>
                            </p:childTnLst>
                          </p:cTn>
                        </p:par>
                        <p:par>
                          <p:cTn id="79" fill="hold">
                            <p:stCondLst>
                              <p:cond delay="7850"/>
                            </p:stCondLst>
                            <p:childTnLst>
                              <p:par>
                                <p:cTn id="80" presetID="2" presetClass="entr" presetSubtype="8"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500" fill="hold"/>
                                        <p:tgtEl>
                                          <p:spTgt spid="38"/>
                                        </p:tgtEl>
                                        <p:attrNameLst>
                                          <p:attrName>ppt_x</p:attrName>
                                        </p:attrNameLst>
                                      </p:cBhvr>
                                      <p:tavLst>
                                        <p:tav tm="0">
                                          <p:val>
                                            <p:strVal val="0-#ppt_w/2"/>
                                          </p:val>
                                        </p:tav>
                                        <p:tav tm="100000">
                                          <p:val>
                                            <p:strVal val="#ppt_x"/>
                                          </p:val>
                                        </p:tav>
                                      </p:tavLst>
                                    </p:anim>
                                    <p:anim calcmode="lin" valueType="num">
                                      <p:cBhvr additive="base">
                                        <p:cTn id="83" dur="500" fill="hold"/>
                                        <p:tgtEl>
                                          <p:spTgt spid="38"/>
                                        </p:tgtEl>
                                        <p:attrNameLst>
                                          <p:attrName>ppt_y</p:attrName>
                                        </p:attrNameLst>
                                      </p:cBhvr>
                                      <p:tavLst>
                                        <p:tav tm="0">
                                          <p:val>
                                            <p:strVal val="#ppt_y"/>
                                          </p:val>
                                        </p:tav>
                                        <p:tav tm="100000">
                                          <p:val>
                                            <p:strVal val="#ppt_y"/>
                                          </p:val>
                                        </p:tav>
                                      </p:tavLst>
                                    </p:anim>
                                  </p:childTnLst>
                                </p:cTn>
                              </p:par>
                            </p:childTnLst>
                          </p:cTn>
                        </p:par>
                        <p:par>
                          <p:cTn id="84" fill="hold">
                            <p:stCondLst>
                              <p:cond delay="8350"/>
                            </p:stCondLst>
                            <p:childTnLst>
                              <p:par>
                                <p:cTn id="85" presetID="10" presetClass="entr" presetSubtype="0"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childTnLst>
                                </p:cTn>
                              </p:par>
                            </p:childTnLst>
                          </p:cTn>
                        </p:par>
                        <p:par>
                          <p:cTn id="88" fill="hold">
                            <p:stCondLst>
                              <p:cond delay="8850"/>
                            </p:stCondLst>
                            <p:childTnLst>
                              <p:par>
                                <p:cTn id="89" presetID="22" presetClass="entr" presetSubtype="2"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right)">
                                      <p:cBhvr>
                                        <p:cTn id="91" dur="500"/>
                                        <p:tgtEl>
                                          <p:spTgt spid="37"/>
                                        </p:tgtEl>
                                      </p:cBhvr>
                                    </p:animEffect>
                                  </p:childTnLst>
                                </p:cTn>
                              </p:par>
                            </p:childTnLst>
                          </p:cTn>
                        </p:par>
                        <p:par>
                          <p:cTn id="92" fill="hold">
                            <p:stCondLst>
                              <p:cond delay="9350"/>
                            </p:stCondLst>
                            <p:childTnLst>
                              <p:par>
                                <p:cTn id="93" presetID="17" presetClass="entr" presetSubtype="10" fill="hold" nodeType="afterEffect">
                                  <p:stCondLst>
                                    <p:cond delay="0"/>
                                  </p:stCondLst>
                                  <p:childTnLst>
                                    <p:set>
                                      <p:cBhvr>
                                        <p:cTn id="94" dur="1" fill="hold">
                                          <p:stCondLst>
                                            <p:cond delay="0"/>
                                          </p:stCondLst>
                                        </p:cTn>
                                        <p:tgtEl>
                                          <p:spTgt spid="2"/>
                                        </p:tgtEl>
                                        <p:attrNameLst>
                                          <p:attrName>style.visibility</p:attrName>
                                        </p:attrNameLst>
                                      </p:cBhvr>
                                      <p:to>
                                        <p:strVal val="visible"/>
                                      </p:to>
                                    </p:set>
                                    <p:anim calcmode="lin" valueType="num">
                                      <p:cBhvr>
                                        <p:cTn id="95" dur="500" fill="hold"/>
                                        <p:tgtEl>
                                          <p:spTgt spid="2"/>
                                        </p:tgtEl>
                                        <p:attrNameLst>
                                          <p:attrName>ppt_w</p:attrName>
                                        </p:attrNameLst>
                                      </p:cBhvr>
                                      <p:tavLst>
                                        <p:tav tm="0">
                                          <p:val>
                                            <p:fltVal val="0"/>
                                          </p:val>
                                        </p:tav>
                                        <p:tav tm="100000">
                                          <p:val>
                                            <p:strVal val="#ppt_w"/>
                                          </p:val>
                                        </p:tav>
                                      </p:tavLst>
                                    </p:anim>
                                    <p:anim calcmode="lin" valueType="num">
                                      <p:cBhvr>
                                        <p:cTn id="96" dur="500" fill="hold"/>
                                        <p:tgtEl>
                                          <p:spTgt spid="2"/>
                                        </p:tgtEl>
                                        <p:attrNameLst>
                                          <p:attrName>ppt_h</p:attrName>
                                        </p:attrNameLst>
                                      </p:cBhvr>
                                      <p:tavLst>
                                        <p:tav tm="0">
                                          <p:val>
                                            <p:strVal val="#ppt_h"/>
                                          </p:val>
                                        </p:tav>
                                        <p:tav tm="100000">
                                          <p:val>
                                            <p:strVal val="#ppt_h"/>
                                          </p:val>
                                        </p:tav>
                                      </p:tavLst>
                                    </p:anim>
                                  </p:childTnLst>
                                </p:cTn>
                              </p:par>
                            </p:childTnLst>
                          </p:cTn>
                        </p:par>
                        <p:par>
                          <p:cTn id="97" fill="hold">
                            <p:stCondLst>
                              <p:cond delay="9850"/>
                            </p:stCondLst>
                            <p:childTnLst>
                              <p:par>
                                <p:cTn id="98" presetID="10" presetClass="entr" presetSubtype="0" fill="hold" grpId="0" nodeType="afterEffect">
                                  <p:stCondLst>
                                    <p:cond delay="0"/>
                                  </p:stCondLst>
                                  <p:childTnLst>
                                    <p:set>
                                      <p:cBhvr>
                                        <p:cTn id="99" dur="1" fill="hold">
                                          <p:stCondLst>
                                            <p:cond delay="0"/>
                                          </p:stCondLst>
                                        </p:cTn>
                                        <p:tgtEl>
                                          <p:spTgt spid="13">
                                            <p:txEl>
                                              <p:pRg st="0" end="0"/>
                                            </p:txEl>
                                          </p:spTgt>
                                        </p:tgtEl>
                                        <p:attrNameLst>
                                          <p:attrName>style.visibility</p:attrName>
                                        </p:attrNameLst>
                                      </p:cBhvr>
                                      <p:to>
                                        <p:strVal val="visible"/>
                                      </p:to>
                                    </p:set>
                                    <p:animEffect transition="in" filter="fade">
                                      <p:cBhvr>
                                        <p:cTn id="100" dur="500"/>
                                        <p:tgtEl>
                                          <p:spTgt spid="13">
                                            <p:txEl>
                                              <p:pRg st="0" end="0"/>
                                            </p:txEl>
                                          </p:spTgt>
                                        </p:tgtEl>
                                      </p:cBhvr>
                                    </p:animEffect>
                                  </p:childTnLst>
                                </p:cTn>
                              </p:par>
                            </p:childTnLst>
                          </p:cTn>
                        </p:par>
                        <p:par>
                          <p:cTn id="101" fill="hold">
                            <p:stCondLst>
                              <p:cond delay="10350"/>
                            </p:stCondLst>
                            <p:childTnLst>
                              <p:par>
                                <p:cTn id="102" presetID="10" presetClass="entr" presetSubtype="0" fill="hold" grpId="0" nodeType="afterEffect">
                                  <p:stCondLst>
                                    <p:cond delay="0"/>
                                  </p:stCondLst>
                                  <p:childTnLst>
                                    <p:set>
                                      <p:cBhvr>
                                        <p:cTn id="103" dur="1" fill="hold">
                                          <p:stCondLst>
                                            <p:cond delay="0"/>
                                          </p:stCondLst>
                                        </p:cTn>
                                        <p:tgtEl>
                                          <p:spTgt spid="13">
                                            <p:txEl>
                                              <p:pRg st="1" end="1"/>
                                            </p:txEl>
                                          </p:spTgt>
                                        </p:tgtEl>
                                        <p:attrNameLst>
                                          <p:attrName>style.visibility</p:attrName>
                                        </p:attrNameLst>
                                      </p:cBhvr>
                                      <p:to>
                                        <p:strVal val="visible"/>
                                      </p:to>
                                    </p:set>
                                    <p:animEffect transition="in" filter="fade">
                                      <p:cBhvr>
                                        <p:cTn id="104"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5" grpId="0" animBg="1"/>
      <p:bldP spid="27" grpId="0" animBg="1"/>
      <p:bldP spid="28" grpId="0" animBg="1"/>
      <p:bldP spid="29" grpId="0" animBg="1"/>
      <p:bldP spid="32" grpId="0" animBg="1"/>
      <p:bldP spid="33" grpId="0" animBg="1"/>
      <p:bldP spid="34" grpId="0" animBg="1"/>
      <p:bldP spid="37" grpId="0" animBg="1"/>
      <p:bldP spid="38" grpId="0" animBg="1"/>
      <p:bldP spid="39" grpId="0" animBg="1"/>
      <p:bldP spid="9" grpId="0" build="p"/>
      <p:bldP spid="11" grpId="0" build="p"/>
      <p:bldP spid="1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263653" y="2395901"/>
            <a:ext cx="2302448" cy="2017830"/>
            <a:chOff x="1263653" y="2395901"/>
            <a:chExt cx="2302448" cy="2017830"/>
          </a:xfrm>
        </p:grpSpPr>
        <p:sp>
          <p:nvSpPr>
            <p:cNvPr id="3" name="五边形 2"/>
            <p:cNvSpPr/>
            <p:nvPr>
              <p:custDataLst>
                <p:tags r:id="rId17"/>
              </p:custDataLst>
            </p:nvPr>
          </p:nvSpPr>
          <p:spPr bwMode="auto">
            <a:xfrm>
              <a:off x="1263653" y="2545831"/>
              <a:ext cx="759632" cy="49962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lnSpc>
                  <a:spcPct val="130000"/>
                </a:lnSpc>
              </a:pPr>
              <a:r>
                <a:rPr lang="en-US" b="1" i="1" dirty="0">
                  <a:solidFill>
                    <a:schemeClr val="bg1">
                      <a:lumMod val="50000"/>
                    </a:schemeClr>
                  </a:solidFill>
                  <a:cs typeface="+mn-ea"/>
                  <a:sym typeface="+mn-lt"/>
                </a:rPr>
                <a:t>01</a:t>
              </a:r>
            </a:p>
          </p:txBody>
        </p:sp>
        <p:sp>
          <p:nvSpPr>
            <p:cNvPr id="2" name="燕尾形箭头 1"/>
            <p:cNvSpPr/>
            <p:nvPr>
              <p:custDataLst>
                <p:tags r:id="rId18"/>
              </p:custDataLst>
            </p:nvPr>
          </p:nvSpPr>
          <p:spPr bwMode="auto">
            <a:xfrm>
              <a:off x="1635499" y="2395901"/>
              <a:ext cx="1896682" cy="799480"/>
            </a:xfrm>
            <a:prstGeom prst="notchedRightArrow">
              <a:avLst>
                <a:gd name="adj1" fmla="val 100000"/>
                <a:gd name="adj2" fmla="val 31781"/>
              </a:avLst>
            </a:prstGeom>
            <a:solidFill>
              <a:srgbClr val="92D050"/>
            </a:solidFill>
            <a:ln w="19050">
              <a:noFill/>
              <a:round/>
            </a:ln>
          </p:spPr>
          <p:txBody>
            <a:bodyPr wrap="square" lIns="91440" tIns="45720" rIns="91440" bIns="45720" anchor="ctr">
              <a:normAutofit/>
            </a:bodyPr>
            <a:lstStyle/>
            <a:p>
              <a:pPr algn="ctr">
                <a:lnSpc>
                  <a:spcPct val="120000"/>
                </a:lnSpc>
              </a:pPr>
              <a:endParaRPr>
                <a:solidFill>
                  <a:srgbClr val="000000">
                    <a:lumMod val="75000"/>
                    <a:lumOff val="25000"/>
                  </a:srgbClr>
                </a:solidFill>
                <a:cs typeface="+mn-ea"/>
                <a:sym typeface="+mn-lt"/>
              </a:endParaRPr>
            </a:p>
          </p:txBody>
        </p:sp>
        <p:sp>
          <p:nvSpPr>
            <p:cNvPr id="30" name="文本框 29"/>
            <p:cNvSpPr txBox="1"/>
            <p:nvPr>
              <p:custDataLst>
                <p:tags r:id="rId19"/>
              </p:custDataLst>
            </p:nvPr>
          </p:nvSpPr>
          <p:spPr>
            <a:xfrm>
              <a:off x="1672394" y="3854705"/>
              <a:ext cx="1893707" cy="559026"/>
            </a:xfrm>
            <a:prstGeom prst="rect">
              <a:avLst/>
            </a:prstGeom>
            <a:noFill/>
            <a:ln>
              <a:noFill/>
            </a:ln>
          </p:spPr>
          <p:txBody>
            <a:bodyPr wrap="square" lIns="91440" tIns="0" rIns="91440" bIns="46800" anchor="t" anchorCtr="0">
              <a:noAutofit/>
            </a:bodyPr>
            <a:lstStyle/>
            <a:p>
              <a:pPr algn="ctr">
                <a:lnSpc>
                  <a:spcPct val="120000"/>
                </a:lnSpc>
              </a:pPr>
              <a:r>
                <a:rPr lang="zh-CN" altLang="en-US" sz="1400" spc="150" dirty="0">
                  <a:solidFill>
                    <a:schemeClr val="bg1">
                      <a:lumMod val="50000"/>
                    </a:schemeClr>
                  </a:solidFill>
                  <a:cs typeface="+mn-ea"/>
                  <a:sym typeface="+mn-lt"/>
                </a:rPr>
                <a:t>抓住主要矛盾，</a:t>
              </a:r>
              <a:endParaRPr lang="en-US" altLang="zh-CN" sz="1400" spc="150" dirty="0">
                <a:solidFill>
                  <a:schemeClr val="bg1">
                    <a:lumMod val="50000"/>
                  </a:schemeClr>
                </a:solidFill>
                <a:cs typeface="+mn-ea"/>
                <a:sym typeface="+mn-lt"/>
              </a:endParaRPr>
            </a:p>
            <a:p>
              <a:pPr algn="ctr">
                <a:lnSpc>
                  <a:spcPct val="120000"/>
                </a:lnSpc>
              </a:pPr>
              <a:r>
                <a:rPr lang="zh-CN" altLang="en-US" sz="1400" spc="150" dirty="0">
                  <a:solidFill>
                    <a:schemeClr val="bg1">
                      <a:lumMod val="50000"/>
                    </a:schemeClr>
                  </a:solidFill>
                  <a:cs typeface="+mn-ea"/>
                  <a:sym typeface="+mn-lt"/>
                </a:rPr>
                <a:t>救命在先，止血，防止休克。</a:t>
              </a:r>
            </a:p>
          </p:txBody>
        </p:sp>
        <p:cxnSp>
          <p:nvCxnSpPr>
            <p:cNvPr id="46" name="直接连接符 45"/>
            <p:cNvCxnSpPr/>
            <p:nvPr>
              <p:custDataLst>
                <p:tags r:id="rId20"/>
              </p:custDataLst>
            </p:nvPr>
          </p:nvCxnSpPr>
          <p:spPr>
            <a:xfrm>
              <a:off x="2621643" y="3195381"/>
              <a:ext cx="9761" cy="416762"/>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4" name="椭圆 3"/>
            <p:cNvSpPr/>
            <p:nvPr>
              <p:custDataLst>
                <p:tags r:id="rId21"/>
              </p:custDataLst>
            </p:nvPr>
          </p:nvSpPr>
          <p:spPr bwMode="auto">
            <a:xfrm>
              <a:off x="2373000" y="2535868"/>
              <a:ext cx="519548" cy="519548"/>
            </a:xfrm>
            <a:prstGeom prst="ellipse">
              <a:avLst/>
            </a:prstGeom>
            <a:noFill/>
            <a:ln w="19050">
              <a:solidFill>
                <a:sysClr val="window" lastClr="FFFFFF"/>
              </a:solidFill>
              <a:round/>
            </a:ln>
          </p:spPr>
          <p:txBody>
            <a:bodyPr wrap="square" lIns="91440" tIns="45720" rIns="91440" bIns="45720" anchor="ctr">
              <a:normAutofit fontScale="82500" lnSpcReduction="20000"/>
            </a:bodyPr>
            <a:lstStyle/>
            <a:p>
              <a:pPr algn="ctr">
                <a:lnSpc>
                  <a:spcPct val="140000"/>
                </a:lnSpc>
              </a:pPr>
              <a:endParaRPr>
                <a:solidFill>
                  <a:srgbClr val="000000">
                    <a:lumMod val="75000"/>
                    <a:lumOff val="25000"/>
                  </a:srgbClr>
                </a:solidFill>
                <a:cs typeface="+mn-ea"/>
                <a:sym typeface="+mn-lt"/>
              </a:endParaRPr>
            </a:p>
          </p:txBody>
        </p:sp>
        <p:sp>
          <p:nvSpPr>
            <p:cNvPr id="50" name="Freeform 4"/>
            <p:cNvSpPr/>
            <p:nvPr/>
          </p:nvSpPr>
          <p:spPr bwMode="auto">
            <a:xfrm>
              <a:off x="2531963" y="2634991"/>
              <a:ext cx="201622" cy="321302"/>
            </a:xfrm>
            <a:custGeom>
              <a:avLst/>
              <a:gdLst>
                <a:gd name="T0" fmla="*/ 1195 w 1562"/>
                <a:gd name="T1" fmla="*/ 1266 h 2494"/>
                <a:gd name="T2" fmla="*/ 1106 w 1562"/>
                <a:gd name="T3" fmla="*/ 1082 h 2494"/>
                <a:gd name="T4" fmla="*/ 892 w 1562"/>
                <a:gd name="T5" fmla="*/ 1171 h 2494"/>
                <a:gd name="T6" fmla="*/ 796 w 1562"/>
                <a:gd name="T7" fmla="*/ 1266 h 2494"/>
                <a:gd name="T8" fmla="*/ 707 w 1562"/>
                <a:gd name="T9" fmla="*/ 1481 h 2494"/>
                <a:gd name="T10" fmla="*/ 892 w 1562"/>
                <a:gd name="T11" fmla="*/ 1570 h 2494"/>
                <a:gd name="T12" fmla="*/ 981 w 1562"/>
                <a:gd name="T13" fmla="*/ 1754 h 2494"/>
                <a:gd name="T14" fmla="*/ 1195 w 1562"/>
                <a:gd name="T15" fmla="*/ 1665 h 2494"/>
                <a:gd name="T16" fmla="*/ 1291 w 1562"/>
                <a:gd name="T17" fmla="*/ 1570 h 2494"/>
                <a:gd name="T18" fmla="*/ 1380 w 1562"/>
                <a:gd name="T19" fmla="*/ 1355 h 2494"/>
                <a:gd name="T20" fmla="*/ 1320 w 1562"/>
                <a:gd name="T21" fmla="*/ 1481 h 2494"/>
                <a:gd name="T22" fmla="*/ 1165 w 1562"/>
                <a:gd name="T23" fmla="*/ 1510 h 2494"/>
                <a:gd name="T24" fmla="*/ 1135 w 1562"/>
                <a:gd name="T25" fmla="*/ 1665 h 2494"/>
                <a:gd name="T26" fmla="*/ 981 w 1562"/>
                <a:gd name="T27" fmla="*/ 1695 h 2494"/>
                <a:gd name="T28" fmla="*/ 951 w 1562"/>
                <a:gd name="T29" fmla="*/ 1540 h 2494"/>
                <a:gd name="T30" fmla="*/ 796 w 1562"/>
                <a:gd name="T31" fmla="*/ 1510 h 2494"/>
                <a:gd name="T32" fmla="*/ 767 w 1562"/>
                <a:gd name="T33" fmla="*/ 1355 h 2494"/>
                <a:gd name="T34" fmla="*/ 921 w 1562"/>
                <a:gd name="T35" fmla="*/ 1326 h 2494"/>
                <a:gd name="T36" fmla="*/ 951 w 1562"/>
                <a:gd name="T37" fmla="*/ 1171 h 2494"/>
                <a:gd name="T38" fmla="*/ 1106 w 1562"/>
                <a:gd name="T39" fmla="*/ 1141 h 2494"/>
                <a:gd name="T40" fmla="*/ 1135 w 1562"/>
                <a:gd name="T41" fmla="*/ 1296 h 2494"/>
                <a:gd name="T42" fmla="*/ 1291 w 1562"/>
                <a:gd name="T43" fmla="*/ 1326 h 2494"/>
                <a:gd name="T44" fmla="*/ 1320 w 1562"/>
                <a:gd name="T45" fmla="*/ 1481 h 2494"/>
                <a:gd name="T46" fmla="*/ 1562 w 1562"/>
                <a:gd name="T47" fmla="*/ 1418 h 2494"/>
                <a:gd name="T48" fmla="*/ 1331 w 1562"/>
                <a:gd name="T49" fmla="*/ 878 h 2494"/>
                <a:gd name="T50" fmla="*/ 1108 w 1562"/>
                <a:gd name="T51" fmla="*/ 655 h 2494"/>
                <a:gd name="T52" fmla="*/ 1021 w 1562"/>
                <a:gd name="T53" fmla="*/ 355 h 2494"/>
                <a:gd name="T54" fmla="*/ 310 w 1562"/>
                <a:gd name="T55" fmla="*/ 355 h 2494"/>
                <a:gd name="T56" fmla="*/ 223 w 1562"/>
                <a:gd name="T57" fmla="*/ 656 h 2494"/>
                <a:gd name="T58" fmla="*/ 1 w 1562"/>
                <a:gd name="T59" fmla="*/ 1631 h 2494"/>
                <a:gd name="T60" fmla="*/ 286 w 1562"/>
                <a:gd name="T61" fmla="*/ 1661 h 2494"/>
                <a:gd name="T62" fmla="*/ 500 w 1562"/>
                <a:gd name="T63" fmla="*/ 2494 h 2494"/>
                <a:gd name="T64" fmla="*/ 1046 w 1562"/>
                <a:gd name="T65" fmla="*/ 2271 h 2494"/>
                <a:gd name="T66" fmla="*/ 1562 w 1562"/>
                <a:gd name="T67" fmla="*/ 1418 h 2494"/>
                <a:gd name="T68" fmla="*/ 666 w 1562"/>
                <a:gd name="T69" fmla="*/ 60 h 2494"/>
                <a:gd name="T70" fmla="*/ 666 w 1562"/>
                <a:gd name="T71" fmla="*/ 651 h 2494"/>
                <a:gd name="T72" fmla="*/ 832 w 1562"/>
                <a:gd name="T73" fmla="*/ 2434 h 2494"/>
                <a:gd name="T74" fmla="*/ 696 w 1562"/>
                <a:gd name="T75" fmla="*/ 2421 h 2494"/>
                <a:gd name="T76" fmla="*/ 666 w 1562"/>
                <a:gd name="T77" fmla="*/ 1846 h 2494"/>
                <a:gd name="T78" fmla="*/ 636 w 1562"/>
                <a:gd name="T79" fmla="*/ 2421 h 2494"/>
                <a:gd name="T80" fmla="*/ 500 w 1562"/>
                <a:gd name="T81" fmla="*/ 2434 h 2494"/>
                <a:gd name="T82" fmla="*/ 346 w 1562"/>
                <a:gd name="T83" fmla="*/ 1632 h 2494"/>
                <a:gd name="T84" fmla="*/ 346 w 1562"/>
                <a:gd name="T85" fmla="*/ 1630 h 2494"/>
                <a:gd name="T86" fmla="*/ 316 w 1562"/>
                <a:gd name="T87" fmla="*/ 1091 h 2494"/>
                <a:gd name="T88" fmla="*/ 286 w 1562"/>
                <a:gd name="T89" fmla="*/ 1601 h 2494"/>
                <a:gd name="T90" fmla="*/ 60 w 1562"/>
                <a:gd name="T91" fmla="*/ 879 h 2494"/>
                <a:gd name="T92" fmla="*/ 223 w 1562"/>
                <a:gd name="T93" fmla="*/ 716 h 2494"/>
                <a:gd name="T94" fmla="*/ 1108 w 1562"/>
                <a:gd name="T95" fmla="*/ 715 h 2494"/>
                <a:gd name="T96" fmla="*/ 1272 w 1562"/>
                <a:gd name="T97" fmla="*/ 953 h 2494"/>
                <a:gd name="T98" fmla="*/ 526 w 1562"/>
                <a:gd name="T99" fmla="*/ 1418 h 2494"/>
                <a:gd name="T100" fmla="*/ 986 w 1562"/>
                <a:gd name="T101" fmla="*/ 2270 h 2494"/>
                <a:gd name="T102" fmla="*/ 1043 w 1562"/>
                <a:gd name="T103" fmla="*/ 1876 h 2494"/>
                <a:gd name="T104" fmla="*/ 1043 w 1562"/>
                <a:gd name="T105" fmla="*/ 960 h 2494"/>
                <a:gd name="T106" fmla="*/ 1043 w 1562"/>
                <a:gd name="T107" fmla="*/ 1876 h 2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2" h="2494">
                  <a:moveTo>
                    <a:pt x="1291" y="1266"/>
                  </a:moveTo>
                  <a:lnTo>
                    <a:pt x="1195" y="1266"/>
                  </a:lnTo>
                  <a:lnTo>
                    <a:pt x="1195" y="1171"/>
                  </a:lnTo>
                  <a:cubicBezTo>
                    <a:pt x="1195" y="1122"/>
                    <a:pt x="1155" y="1082"/>
                    <a:pt x="1106" y="1082"/>
                  </a:cubicBezTo>
                  <a:lnTo>
                    <a:pt x="981" y="1082"/>
                  </a:lnTo>
                  <a:cubicBezTo>
                    <a:pt x="932" y="1082"/>
                    <a:pt x="892" y="1122"/>
                    <a:pt x="892" y="1171"/>
                  </a:cubicBezTo>
                  <a:lnTo>
                    <a:pt x="892" y="1266"/>
                  </a:lnTo>
                  <a:lnTo>
                    <a:pt x="796" y="1266"/>
                  </a:lnTo>
                  <a:cubicBezTo>
                    <a:pt x="747" y="1266"/>
                    <a:pt x="707" y="1306"/>
                    <a:pt x="707" y="1355"/>
                  </a:cubicBezTo>
                  <a:lnTo>
                    <a:pt x="707" y="1481"/>
                  </a:lnTo>
                  <a:cubicBezTo>
                    <a:pt x="707" y="1530"/>
                    <a:pt x="747" y="1570"/>
                    <a:pt x="796" y="1570"/>
                  </a:cubicBezTo>
                  <a:lnTo>
                    <a:pt x="892" y="1570"/>
                  </a:lnTo>
                  <a:lnTo>
                    <a:pt x="892" y="1665"/>
                  </a:lnTo>
                  <a:cubicBezTo>
                    <a:pt x="892" y="1714"/>
                    <a:pt x="932" y="1754"/>
                    <a:pt x="981" y="1754"/>
                  </a:cubicBezTo>
                  <a:lnTo>
                    <a:pt x="1106" y="1754"/>
                  </a:lnTo>
                  <a:cubicBezTo>
                    <a:pt x="1155" y="1754"/>
                    <a:pt x="1195" y="1714"/>
                    <a:pt x="1195" y="1665"/>
                  </a:cubicBezTo>
                  <a:lnTo>
                    <a:pt x="1195" y="1570"/>
                  </a:lnTo>
                  <a:lnTo>
                    <a:pt x="1291" y="1570"/>
                  </a:lnTo>
                  <a:cubicBezTo>
                    <a:pt x="1339" y="1570"/>
                    <a:pt x="1380" y="1530"/>
                    <a:pt x="1380" y="1481"/>
                  </a:cubicBezTo>
                  <a:lnTo>
                    <a:pt x="1380" y="1355"/>
                  </a:lnTo>
                  <a:cubicBezTo>
                    <a:pt x="1380" y="1306"/>
                    <a:pt x="1340" y="1266"/>
                    <a:pt x="1291" y="1266"/>
                  </a:cubicBezTo>
                  <a:close/>
                  <a:moveTo>
                    <a:pt x="1320" y="1481"/>
                  </a:moveTo>
                  <a:cubicBezTo>
                    <a:pt x="1320" y="1497"/>
                    <a:pt x="1307" y="1510"/>
                    <a:pt x="1290" y="1510"/>
                  </a:cubicBezTo>
                  <a:lnTo>
                    <a:pt x="1165" y="1510"/>
                  </a:lnTo>
                  <a:cubicBezTo>
                    <a:pt x="1149" y="1510"/>
                    <a:pt x="1135" y="1524"/>
                    <a:pt x="1135" y="1540"/>
                  </a:cubicBezTo>
                  <a:lnTo>
                    <a:pt x="1135" y="1665"/>
                  </a:lnTo>
                  <a:cubicBezTo>
                    <a:pt x="1135" y="1681"/>
                    <a:pt x="1122" y="1695"/>
                    <a:pt x="1106" y="1695"/>
                  </a:cubicBezTo>
                  <a:lnTo>
                    <a:pt x="981" y="1695"/>
                  </a:lnTo>
                  <a:cubicBezTo>
                    <a:pt x="965" y="1695"/>
                    <a:pt x="951" y="1682"/>
                    <a:pt x="951" y="1665"/>
                  </a:cubicBezTo>
                  <a:lnTo>
                    <a:pt x="951" y="1540"/>
                  </a:lnTo>
                  <a:cubicBezTo>
                    <a:pt x="951" y="1523"/>
                    <a:pt x="938" y="1510"/>
                    <a:pt x="921" y="1510"/>
                  </a:cubicBezTo>
                  <a:lnTo>
                    <a:pt x="796" y="1510"/>
                  </a:lnTo>
                  <a:cubicBezTo>
                    <a:pt x="780" y="1510"/>
                    <a:pt x="767" y="1497"/>
                    <a:pt x="767" y="1481"/>
                  </a:cubicBezTo>
                  <a:lnTo>
                    <a:pt x="767" y="1355"/>
                  </a:lnTo>
                  <a:cubicBezTo>
                    <a:pt x="767" y="1339"/>
                    <a:pt x="780" y="1326"/>
                    <a:pt x="796" y="1326"/>
                  </a:cubicBezTo>
                  <a:lnTo>
                    <a:pt x="921" y="1326"/>
                  </a:lnTo>
                  <a:cubicBezTo>
                    <a:pt x="938" y="1326"/>
                    <a:pt x="951" y="1313"/>
                    <a:pt x="951" y="1296"/>
                  </a:cubicBezTo>
                  <a:lnTo>
                    <a:pt x="951" y="1171"/>
                  </a:lnTo>
                  <a:cubicBezTo>
                    <a:pt x="951" y="1155"/>
                    <a:pt x="964" y="1141"/>
                    <a:pt x="981" y="1141"/>
                  </a:cubicBezTo>
                  <a:lnTo>
                    <a:pt x="1106" y="1141"/>
                  </a:lnTo>
                  <a:cubicBezTo>
                    <a:pt x="1122" y="1141"/>
                    <a:pt x="1135" y="1155"/>
                    <a:pt x="1135" y="1171"/>
                  </a:cubicBezTo>
                  <a:lnTo>
                    <a:pt x="1135" y="1296"/>
                  </a:lnTo>
                  <a:cubicBezTo>
                    <a:pt x="1135" y="1313"/>
                    <a:pt x="1149" y="1326"/>
                    <a:pt x="1165" y="1326"/>
                  </a:cubicBezTo>
                  <a:lnTo>
                    <a:pt x="1291" y="1326"/>
                  </a:lnTo>
                  <a:cubicBezTo>
                    <a:pt x="1307" y="1326"/>
                    <a:pt x="1320" y="1339"/>
                    <a:pt x="1320" y="1355"/>
                  </a:cubicBezTo>
                  <a:lnTo>
                    <a:pt x="1320" y="1481"/>
                  </a:lnTo>
                  <a:lnTo>
                    <a:pt x="1320" y="1481"/>
                  </a:lnTo>
                  <a:close/>
                  <a:moveTo>
                    <a:pt x="1562" y="1418"/>
                  </a:moveTo>
                  <a:cubicBezTo>
                    <a:pt x="1562" y="1239"/>
                    <a:pt x="1470" y="1081"/>
                    <a:pt x="1331" y="988"/>
                  </a:cubicBezTo>
                  <a:lnTo>
                    <a:pt x="1331" y="878"/>
                  </a:lnTo>
                  <a:cubicBezTo>
                    <a:pt x="1331" y="755"/>
                    <a:pt x="1231" y="655"/>
                    <a:pt x="1108" y="655"/>
                  </a:cubicBezTo>
                  <a:lnTo>
                    <a:pt x="1108" y="655"/>
                  </a:lnTo>
                  <a:lnTo>
                    <a:pt x="856" y="655"/>
                  </a:lnTo>
                  <a:cubicBezTo>
                    <a:pt x="955" y="592"/>
                    <a:pt x="1021" y="482"/>
                    <a:pt x="1021" y="355"/>
                  </a:cubicBezTo>
                  <a:cubicBezTo>
                    <a:pt x="1021" y="160"/>
                    <a:pt x="862" y="0"/>
                    <a:pt x="666" y="0"/>
                  </a:cubicBezTo>
                  <a:cubicBezTo>
                    <a:pt x="470" y="0"/>
                    <a:pt x="310" y="160"/>
                    <a:pt x="310" y="355"/>
                  </a:cubicBezTo>
                  <a:cubicBezTo>
                    <a:pt x="310" y="482"/>
                    <a:pt x="377" y="593"/>
                    <a:pt x="476" y="656"/>
                  </a:cubicBezTo>
                  <a:lnTo>
                    <a:pt x="223" y="656"/>
                  </a:lnTo>
                  <a:cubicBezTo>
                    <a:pt x="100" y="656"/>
                    <a:pt x="0" y="756"/>
                    <a:pt x="1" y="879"/>
                  </a:cubicBezTo>
                  <a:lnTo>
                    <a:pt x="1" y="1631"/>
                  </a:lnTo>
                  <a:cubicBezTo>
                    <a:pt x="1" y="1647"/>
                    <a:pt x="14" y="1661"/>
                    <a:pt x="30" y="1661"/>
                  </a:cubicBezTo>
                  <a:lnTo>
                    <a:pt x="286" y="1661"/>
                  </a:lnTo>
                  <a:lnTo>
                    <a:pt x="286" y="2271"/>
                  </a:lnTo>
                  <a:cubicBezTo>
                    <a:pt x="286" y="2394"/>
                    <a:pt x="382" y="2494"/>
                    <a:pt x="500" y="2494"/>
                  </a:cubicBezTo>
                  <a:lnTo>
                    <a:pt x="832" y="2494"/>
                  </a:lnTo>
                  <a:cubicBezTo>
                    <a:pt x="950" y="2494"/>
                    <a:pt x="1046" y="2394"/>
                    <a:pt x="1046" y="2271"/>
                  </a:cubicBezTo>
                  <a:lnTo>
                    <a:pt x="1046" y="1936"/>
                  </a:lnTo>
                  <a:cubicBezTo>
                    <a:pt x="1330" y="1935"/>
                    <a:pt x="1562" y="1703"/>
                    <a:pt x="1562" y="1418"/>
                  </a:cubicBezTo>
                  <a:close/>
                  <a:moveTo>
                    <a:pt x="370" y="355"/>
                  </a:moveTo>
                  <a:cubicBezTo>
                    <a:pt x="370" y="192"/>
                    <a:pt x="503" y="60"/>
                    <a:pt x="666" y="60"/>
                  </a:cubicBezTo>
                  <a:cubicBezTo>
                    <a:pt x="829" y="60"/>
                    <a:pt x="962" y="192"/>
                    <a:pt x="962" y="355"/>
                  </a:cubicBezTo>
                  <a:cubicBezTo>
                    <a:pt x="962" y="519"/>
                    <a:pt x="829" y="651"/>
                    <a:pt x="666" y="651"/>
                  </a:cubicBezTo>
                  <a:cubicBezTo>
                    <a:pt x="503" y="651"/>
                    <a:pt x="370" y="519"/>
                    <a:pt x="370" y="355"/>
                  </a:cubicBezTo>
                  <a:close/>
                  <a:moveTo>
                    <a:pt x="832" y="2434"/>
                  </a:moveTo>
                  <a:lnTo>
                    <a:pt x="692" y="2434"/>
                  </a:lnTo>
                  <a:cubicBezTo>
                    <a:pt x="694" y="2430"/>
                    <a:pt x="696" y="2426"/>
                    <a:pt x="696" y="2421"/>
                  </a:cubicBezTo>
                  <a:lnTo>
                    <a:pt x="696" y="1875"/>
                  </a:lnTo>
                  <a:cubicBezTo>
                    <a:pt x="696" y="1859"/>
                    <a:pt x="682" y="1846"/>
                    <a:pt x="666" y="1846"/>
                  </a:cubicBezTo>
                  <a:cubicBezTo>
                    <a:pt x="649" y="1846"/>
                    <a:pt x="636" y="1859"/>
                    <a:pt x="636" y="1875"/>
                  </a:cubicBezTo>
                  <a:lnTo>
                    <a:pt x="636" y="2421"/>
                  </a:lnTo>
                  <a:cubicBezTo>
                    <a:pt x="636" y="2426"/>
                    <a:pt x="637" y="2430"/>
                    <a:pt x="639" y="2434"/>
                  </a:cubicBezTo>
                  <a:lnTo>
                    <a:pt x="500" y="2434"/>
                  </a:lnTo>
                  <a:cubicBezTo>
                    <a:pt x="415" y="2434"/>
                    <a:pt x="346" y="2361"/>
                    <a:pt x="346" y="2271"/>
                  </a:cubicBezTo>
                  <a:lnTo>
                    <a:pt x="346" y="1632"/>
                  </a:lnTo>
                  <a:cubicBezTo>
                    <a:pt x="346" y="1631"/>
                    <a:pt x="346" y="1631"/>
                    <a:pt x="346" y="1631"/>
                  </a:cubicBezTo>
                  <a:cubicBezTo>
                    <a:pt x="346" y="1631"/>
                    <a:pt x="346" y="1631"/>
                    <a:pt x="346" y="1630"/>
                  </a:cubicBezTo>
                  <a:lnTo>
                    <a:pt x="346" y="1121"/>
                  </a:lnTo>
                  <a:cubicBezTo>
                    <a:pt x="346" y="1104"/>
                    <a:pt x="333" y="1091"/>
                    <a:pt x="316" y="1091"/>
                  </a:cubicBezTo>
                  <a:cubicBezTo>
                    <a:pt x="299" y="1091"/>
                    <a:pt x="286" y="1104"/>
                    <a:pt x="286" y="1121"/>
                  </a:cubicBezTo>
                  <a:lnTo>
                    <a:pt x="286" y="1601"/>
                  </a:lnTo>
                  <a:lnTo>
                    <a:pt x="60" y="1601"/>
                  </a:lnTo>
                  <a:lnTo>
                    <a:pt x="60" y="879"/>
                  </a:lnTo>
                  <a:cubicBezTo>
                    <a:pt x="60" y="835"/>
                    <a:pt x="77" y="794"/>
                    <a:pt x="108" y="764"/>
                  </a:cubicBezTo>
                  <a:cubicBezTo>
                    <a:pt x="139" y="733"/>
                    <a:pt x="180" y="716"/>
                    <a:pt x="223" y="716"/>
                  </a:cubicBezTo>
                  <a:lnTo>
                    <a:pt x="1108" y="715"/>
                  </a:lnTo>
                  <a:lnTo>
                    <a:pt x="1108" y="715"/>
                  </a:lnTo>
                  <a:cubicBezTo>
                    <a:pt x="1198" y="715"/>
                    <a:pt x="1271" y="788"/>
                    <a:pt x="1272" y="878"/>
                  </a:cubicBezTo>
                  <a:lnTo>
                    <a:pt x="1272" y="953"/>
                  </a:lnTo>
                  <a:cubicBezTo>
                    <a:pt x="1203" y="919"/>
                    <a:pt x="1125" y="900"/>
                    <a:pt x="1044" y="900"/>
                  </a:cubicBezTo>
                  <a:cubicBezTo>
                    <a:pt x="758" y="900"/>
                    <a:pt x="526" y="1132"/>
                    <a:pt x="526" y="1418"/>
                  </a:cubicBezTo>
                  <a:cubicBezTo>
                    <a:pt x="526" y="1684"/>
                    <a:pt x="727" y="1904"/>
                    <a:pt x="986" y="1932"/>
                  </a:cubicBezTo>
                  <a:lnTo>
                    <a:pt x="986" y="2270"/>
                  </a:lnTo>
                  <a:cubicBezTo>
                    <a:pt x="986" y="2361"/>
                    <a:pt x="917" y="2434"/>
                    <a:pt x="832" y="2434"/>
                  </a:cubicBezTo>
                  <a:close/>
                  <a:moveTo>
                    <a:pt x="1043" y="1876"/>
                  </a:moveTo>
                  <a:cubicBezTo>
                    <a:pt x="791" y="1876"/>
                    <a:pt x="585" y="1671"/>
                    <a:pt x="585" y="1418"/>
                  </a:cubicBezTo>
                  <a:cubicBezTo>
                    <a:pt x="585" y="1165"/>
                    <a:pt x="791" y="960"/>
                    <a:pt x="1043" y="960"/>
                  </a:cubicBezTo>
                  <a:cubicBezTo>
                    <a:pt x="1296" y="960"/>
                    <a:pt x="1502" y="1165"/>
                    <a:pt x="1502" y="1418"/>
                  </a:cubicBezTo>
                  <a:cubicBezTo>
                    <a:pt x="1502" y="1671"/>
                    <a:pt x="1296" y="1876"/>
                    <a:pt x="1043" y="1876"/>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a:solidFill>
                  <a:srgbClr val="000000">
                    <a:lumMod val="75000"/>
                    <a:lumOff val="25000"/>
                  </a:srgbClr>
                </a:solidFill>
                <a:cs typeface="+mn-ea"/>
                <a:sym typeface="+mn-lt"/>
              </a:endParaRPr>
            </a:p>
          </p:txBody>
        </p:sp>
      </p:grpSp>
      <p:grpSp>
        <p:nvGrpSpPr>
          <p:cNvPr id="19" name="组合 18"/>
          <p:cNvGrpSpPr/>
          <p:nvPr/>
        </p:nvGrpSpPr>
        <p:grpSpPr>
          <a:xfrm>
            <a:off x="3739882" y="2395901"/>
            <a:ext cx="2312006" cy="3092115"/>
            <a:chOff x="3739882" y="2395901"/>
            <a:chExt cx="2312006" cy="3092115"/>
          </a:xfrm>
        </p:grpSpPr>
        <p:sp>
          <p:nvSpPr>
            <p:cNvPr id="7" name="五边形 6"/>
            <p:cNvSpPr/>
            <p:nvPr>
              <p:custDataLst>
                <p:tags r:id="rId12"/>
              </p:custDataLst>
            </p:nvPr>
          </p:nvSpPr>
          <p:spPr bwMode="auto">
            <a:xfrm>
              <a:off x="3739882" y="2545831"/>
              <a:ext cx="759632" cy="49962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lnSpc>
                  <a:spcPct val="130000"/>
                </a:lnSpc>
              </a:pPr>
              <a:r>
                <a:rPr lang="en-US" b="1" i="1" dirty="0">
                  <a:solidFill>
                    <a:schemeClr val="bg1">
                      <a:lumMod val="50000"/>
                    </a:schemeClr>
                  </a:solidFill>
                  <a:cs typeface="+mn-ea"/>
                  <a:sym typeface="+mn-lt"/>
                </a:rPr>
                <a:t>02</a:t>
              </a:r>
            </a:p>
          </p:txBody>
        </p:sp>
        <p:sp>
          <p:nvSpPr>
            <p:cNvPr id="6" name="燕尾形箭头 5"/>
            <p:cNvSpPr/>
            <p:nvPr>
              <p:custDataLst>
                <p:tags r:id="rId13"/>
              </p:custDataLst>
            </p:nvPr>
          </p:nvSpPr>
          <p:spPr bwMode="auto">
            <a:xfrm>
              <a:off x="4111727" y="2395901"/>
              <a:ext cx="1896681" cy="799480"/>
            </a:xfrm>
            <a:prstGeom prst="notchedRightArrow">
              <a:avLst>
                <a:gd name="adj1" fmla="val 100000"/>
                <a:gd name="adj2" fmla="val 31781"/>
              </a:avLst>
            </a:prstGeom>
            <a:solidFill>
              <a:schemeClr val="accent6"/>
            </a:solidFill>
            <a:ln w="19050">
              <a:noFill/>
              <a:round/>
            </a:ln>
          </p:spPr>
          <p:txBody>
            <a:bodyPr wrap="square" lIns="91440" tIns="45720" rIns="91440" bIns="45720" anchor="ctr">
              <a:normAutofit/>
            </a:bodyPr>
            <a:lstStyle/>
            <a:p>
              <a:pPr algn="ctr">
                <a:lnSpc>
                  <a:spcPct val="120000"/>
                </a:lnSpc>
              </a:pPr>
              <a:endParaRPr>
                <a:solidFill>
                  <a:srgbClr val="000000">
                    <a:lumMod val="75000"/>
                    <a:lumOff val="25000"/>
                  </a:srgbClr>
                </a:solidFill>
                <a:cs typeface="+mn-ea"/>
                <a:sym typeface="+mn-lt"/>
              </a:endParaRPr>
            </a:p>
          </p:txBody>
        </p:sp>
        <p:sp>
          <p:nvSpPr>
            <p:cNvPr id="33" name="文本框 32"/>
            <p:cNvSpPr txBox="1"/>
            <p:nvPr>
              <p:custDataLst>
                <p:tags r:id="rId14"/>
              </p:custDataLst>
            </p:nvPr>
          </p:nvSpPr>
          <p:spPr>
            <a:xfrm>
              <a:off x="4162930" y="4371830"/>
              <a:ext cx="1888958" cy="1116186"/>
            </a:xfrm>
            <a:prstGeom prst="rect">
              <a:avLst/>
            </a:prstGeom>
            <a:noFill/>
            <a:ln>
              <a:noFill/>
            </a:ln>
          </p:spPr>
          <p:txBody>
            <a:bodyPr wrap="square" lIns="91440" tIns="0" rIns="91440" bIns="46800" anchor="t" anchorCtr="0">
              <a:noAutofit/>
            </a:bodyPr>
            <a:lstStyle/>
            <a:p>
              <a:pPr>
                <a:lnSpc>
                  <a:spcPct val="120000"/>
                </a:lnSpc>
              </a:pPr>
              <a:r>
                <a:rPr lang="zh-CN" altLang="en-US" sz="1400" spc="150" dirty="0">
                  <a:solidFill>
                    <a:schemeClr val="bg1">
                      <a:lumMod val="50000"/>
                    </a:schemeClr>
                  </a:solidFill>
                  <a:cs typeface="+mn-ea"/>
                  <a:sym typeface="+mn-lt"/>
                </a:rPr>
                <a:t>先急救要争分夺秒，力求迅速、准确、有效，作到快抢、快救和快送医院。</a:t>
              </a:r>
            </a:p>
          </p:txBody>
        </p:sp>
        <p:cxnSp>
          <p:nvCxnSpPr>
            <p:cNvPr id="47" name="直接连接符 46"/>
            <p:cNvCxnSpPr/>
            <p:nvPr>
              <p:custDataLst>
                <p:tags r:id="rId15"/>
              </p:custDataLst>
            </p:nvPr>
          </p:nvCxnSpPr>
          <p:spPr>
            <a:xfrm>
              <a:off x="5099241" y="3195381"/>
              <a:ext cx="7259" cy="933887"/>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8" name="椭圆 7"/>
            <p:cNvSpPr/>
            <p:nvPr>
              <p:custDataLst>
                <p:tags r:id="rId16"/>
              </p:custDataLst>
            </p:nvPr>
          </p:nvSpPr>
          <p:spPr bwMode="auto">
            <a:xfrm>
              <a:off x="4846727" y="2535868"/>
              <a:ext cx="519548" cy="519548"/>
            </a:xfrm>
            <a:prstGeom prst="ellipse">
              <a:avLst/>
            </a:prstGeom>
            <a:noFill/>
            <a:ln w="19050">
              <a:solidFill>
                <a:sysClr val="window" lastClr="FFFFFF"/>
              </a:solidFill>
              <a:round/>
            </a:ln>
          </p:spPr>
          <p:txBody>
            <a:bodyPr wrap="square" lIns="91440" tIns="45720" rIns="91440" bIns="45720" anchor="ctr">
              <a:normAutofit fontScale="82500" lnSpcReduction="20000"/>
            </a:bodyPr>
            <a:lstStyle/>
            <a:p>
              <a:pPr algn="ctr">
                <a:lnSpc>
                  <a:spcPct val="140000"/>
                </a:lnSpc>
              </a:pPr>
              <a:endParaRPr>
                <a:solidFill>
                  <a:srgbClr val="000000">
                    <a:lumMod val="75000"/>
                    <a:lumOff val="25000"/>
                  </a:srgbClr>
                </a:solidFill>
                <a:cs typeface="+mn-ea"/>
                <a:sym typeface="+mn-lt"/>
              </a:endParaRPr>
            </a:p>
          </p:txBody>
        </p:sp>
        <p:sp>
          <p:nvSpPr>
            <p:cNvPr id="52" name="Freeform 8"/>
            <p:cNvSpPr/>
            <p:nvPr/>
          </p:nvSpPr>
          <p:spPr bwMode="auto">
            <a:xfrm>
              <a:off x="4944590" y="2681637"/>
              <a:ext cx="323821" cy="228011"/>
            </a:xfrm>
            <a:custGeom>
              <a:avLst/>
              <a:gdLst>
                <a:gd name="T0" fmla="*/ 278945 h 440259"/>
                <a:gd name="T1" fmla="*/ 278945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278945 h 440259"/>
                <a:gd name="T29" fmla="*/ 278945 h 440259"/>
                <a:gd name="T30" fmla="*/ 278945 h 440259"/>
                <a:gd name="T31" fmla="*/ 278945 h 440259"/>
                <a:gd name="T32" fmla="*/ 278945 h 440259"/>
                <a:gd name="T33" fmla="*/ 278945 h 440259"/>
                <a:gd name="T34" fmla="*/ 88862 h 440259"/>
                <a:gd name="T35" fmla="*/ 88862 h 440259"/>
                <a:gd name="T36" fmla="*/ 278945 h 440259"/>
                <a:gd name="T37" fmla="*/ 278945 h 440259"/>
                <a:gd name="T38" fmla="*/ 278945 h 440259"/>
                <a:gd name="T39" fmla="*/ 278945 h 440259"/>
                <a:gd name="T40" fmla="*/ 278945 h 440259"/>
                <a:gd name="T41" fmla="*/ 278945 h 440259"/>
                <a:gd name="T42" fmla="*/ 278945 h 440259"/>
                <a:gd name="T43" fmla="*/ 278945 h 440259"/>
                <a:gd name="T44" fmla="*/ 88862 h 440259"/>
                <a:gd name="T45" fmla="*/ 88862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 name="T56" fmla="*/ 278945 h 440259"/>
                <a:gd name="T57" fmla="*/ 278945 h 440259"/>
                <a:gd name="T58" fmla="*/ 278945 h 440259"/>
                <a:gd name="T59" fmla="*/ 278945 h 440259"/>
                <a:gd name="T60" fmla="*/ 278945 h 440259"/>
                <a:gd name="T61" fmla="*/ 278945 h 440259"/>
                <a:gd name="T62" fmla="*/ 278945 h 440259"/>
                <a:gd name="T63" fmla="*/ 278945 h 440259"/>
                <a:gd name="T64" fmla="*/ 278945 h 440259"/>
                <a:gd name="T65"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34" h="1928">
                  <a:moveTo>
                    <a:pt x="2531" y="631"/>
                  </a:moveTo>
                  <a:lnTo>
                    <a:pt x="2570" y="631"/>
                  </a:lnTo>
                  <a:cubicBezTo>
                    <a:pt x="2660" y="631"/>
                    <a:pt x="2734" y="557"/>
                    <a:pt x="2734" y="466"/>
                  </a:cubicBezTo>
                  <a:cubicBezTo>
                    <a:pt x="2734" y="375"/>
                    <a:pt x="2660" y="302"/>
                    <a:pt x="2570" y="302"/>
                  </a:cubicBezTo>
                  <a:lnTo>
                    <a:pt x="1897" y="302"/>
                  </a:lnTo>
                  <a:lnTo>
                    <a:pt x="1897" y="186"/>
                  </a:lnTo>
                  <a:cubicBezTo>
                    <a:pt x="1897" y="149"/>
                    <a:pt x="1867" y="120"/>
                    <a:pt x="1830" y="120"/>
                  </a:cubicBezTo>
                  <a:lnTo>
                    <a:pt x="904" y="120"/>
                  </a:lnTo>
                  <a:cubicBezTo>
                    <a:pt x="867" y="120"/>
                    <a:pt x="837" y="149"/>
                    <a:pt x="837" y="186"/>
                  </a:cubicBezTo>
                  <a:lnTo>
                    <a:pt x="837" y="302"/>
                  </a:lnTo>
                  <a:lnTo>
                    <a:pt x="164" y="302"/>
                  </a:lnTo>
                  <a:cubicBezTo>
                    <a:pt x="74" y="302"/>
                    <a:pt x="0" y="375"/>
                    <a:pt x="0" y="466"/>
                  </a:cubicBezTo>
                  <a:cubicBezTo>
                    <a:pt x="0" y="557"/>
                    <a:pt x="74" y="631"/>
                    <a:pt x="164" y="631"/>
                  </a:cubicBezTo>
                  <a:lnTo>
                    <a:pt x="203" y="631"/>
                  </a:lnTo>
                  <a:lnTo>
                    <a:pt x="1187" y="1025"/>
                  </a:lnTo>
                  <a:lnTo>
                    <a:pt x="550" y="1280"/>
                  </a:lnTo>
                  <a:lnTo>
                    <a:pt x="368" y="1280"/>
                  </a:lnTo>
                  <a:cubicBezTo>
                    <a:pt x="331" y="1280"/>
                    <a:pt x="301" y="1309"/>
                    <a:pt x="301" y="1346"/>
                  </a:cubicBezTo>
                  <a:lnTo>
                    <a:pt x="301" y="1485"/>
                  </a:lnTo>
                  <a:cubicBezTo>
                    <a:pt x="209" y="1514"/>
                    <a:pt x="141" y="1600"/>
                    <a:pt x="141" y="1702"/>
                  </a:cubicBezTo>
                  <a:cubicBezTo>
                    <a:pt x="141" y="1827"/>
                    <a:pt x="243" y="1928"/>
                    <a:pt x="368" y="1928"/>
                  </a:cubicBezTo>
                  <a:cubicBezTo>
                    <a:pt x="493" y="1928"/>
                    <a:pt x="595" y="1827"/>
                    <a:pt x="595" y="1702"/>
                  </a:cubicBezTo>
                  <a:cubicBezTo>
                    <a:pt x="595" y="1600"/>
                    <a:pt x="527" y="1514"/>
                    <a:pt x="435" y="1485"/>
                  </a:cubicBezTo>
                  <a:lnTo>
                    <a:pt x="435" y="1413"/>
                  </a:lnTo>
                  <a:lnTo>
                    <a:pt x="2299" y="1413"/>
                  </a:lnTo>
                  <a:lnTo>
                    <a:pt x="2299" y="1485"/>
                  </a:lnTo>
                  <a:cubicBezTo>
                    <a:pt x="2207" y="1514"/>
                    <a:pt x="2139" y="1600"/>
                    <a:pt x="2139" y="1702"/>
                  </a:cubicBezTo>
                  <a:cubicBezTo>
                    <a:pt x="2139" y="1827"/>
                    <a:pt x="2241" y="1928"/>
                    <a:pt x="2366" y="1928"/>
                  </a:cubicBezTo>
                  <a:cubicBezTo>
                    <a:pt x="2491" y="1928"/>
                    <a:pt x="2593" y="1827"/>
                    <a:pt x="2593" y="1702"/>
                  </a:cubicBezTo>
                  <a:cubicBezTo>
                    <a:pt x="2593" y="1600"/>
                    <a:pt x="2525" y="1514"/>
                    <a:pt x="2433" y="1485"/>
                  </a:cubicBezTo>
                  <a:lnTo>
                    <a:pt x="2433" y="1346"/>
                  </a:lnTo>
                  <a:cubicBezTo>
                    <a:pt x="2433" y="1309"/>
                    <a:pt x="2403" y="1280"/>
                    <a:pt x="2366" y="1280"/>
                  </a:cubicBezTo>
                  <a:lnTo>
                    <a:pt x="2184" y="1280"/>
                  </a:lnTo>
                  <a:lnTo>
                    <a:pt x="1547" y="1025"/>
                  </a:lnTo>
                  <a:lnTo>
                    <a:pt x="2531" y="631"/>
                  </a:lnTo>
                  <a:close/>
                  <a:moveTo>
                    <a:pt x="368" y="1795"/>
                  </a:moveTo>
                  <a:cubicBezTo>
                    <a:pt x="316" y="1795"/>
                    <a:pt x="275" y="1753"/>
                    <a:pt x="275" y="1702"/>
                  </a:cubicBezTo>
                  <a:cubicBezTo>
                    <a:pt x="275" y="1650"/>
                    <a:pt x="316" y="1608"/>
                    <a:pt x="368" y="1608"/>
                  </a:cubicBezTo>
                  <a:cubicBezTo>
                    <a:pt x="419" y="1608"/>
                    <a:pt x="461" y="1650"/>
                    <a:pt x="461" y="1702"/>
                  </a:cubicBezTo>
                  <a:cubicBezTo>
                    <a:pt x="461" y="1753"/>
                    <a:pt x="419" y="1795"/>
                    <a:pt x="368" y="1795"/>
                  </a:cubicBezTo>
                  <a:close/>
                  <a:moveTo>
                    <a:pt x="2366" y="1795"/>
                  </a:moveTo>
                  <a:cubicBezTo>
                    <a:pt x="2315" y="1795"/>
                    <a:pt x="2273" y="1753"/>
                    <a:pt x="2273" y="1702"/>
                  </a:cubicBezTo>
                  <a:cubicBezTo>
                    <a:pt x="2273" y="1650"/>
                    <a:pt x="2315" y="1608"/>
                    <a:pt x="2366" y="1608"/>
                  </a:cubicBezTo>
                  <a:cubicBezTo>
                    <a:pt x="2418" y="1608"/>
                    <a:pt x="2459" y="1650"/>
                    <a:pt x="2459" y="1702"/>
                  </a:cubicBezTo>
                  <a:cubicBezTo>
                    <a:pt x="2459" y="1753"/>
                    <a:pt x="2418" y="1795"/>
                    <a:pt x="2366" y="1795"/>
                  </a:cubicBezTo>
                  <a:close/>
                  <a:moveTo>
                    <a:pt x="970" y="253"/>
                  </a:moveTo>
                  <a:lnTo>
                    <a:pt x="1764" y="253"/>
                  </a:lnTo>
                  <a:lnTo>
                    <a:pt x="1764" y="302"/>
                  </a:lnTo>
                  <a:lnTo>
                    <a:pt x="970" y="302"/>
                  </a:lnTo>
                  <a:lnTo>
                    <a:pt x="970" y="253"/>
                  </a:lnTo>
                  <a:close/>
                  <a:moveTo>
                    <a:pt x="562" y="631"/>
                  </a:moveTo>
                  <a:lnTo>
                    <a:pt x="2172" y="631"/>
                  </a:lnTo>
                  <a:lnTo>
                    <a:pt x="1367" y="953"/>
                  </a:lnTo>
                  <a:lnTo>
                    <a:pt x="562" y="631"/>
                  </a:lnTo>
                  <a:close/>
                  <a:moveTo>
                    <a:pt x="1825" y="1280"/>
                  </a:moveTo>
                  <a:lnTo>
                    <a:pt x="909" y="1280"/>
                  </a:lnTo>
                  <a:lnTo>
                    <a:pt x="1367" y="1096"/>
                  </a:lnTo>
                  <a:lnTo>
                    <a:pt x="1825" y="1280"/>
                  </a:lnTo>
                  <a:close/>
                  <a:moveTo>
                    <a:pt x="60" y="124"/>
                  </a:moveTo>
                  <a:lnTo>
                    <a:pt x="60" y="115"/>
                  </a:lnTo>
                  <a:cubicBezTo>
                    <a:pt x="60" y="51"/>
                    <a:pt x="112" y="0"/>
                    <a:pt x="176" y="0"/>
                  </a:cubicBezTo>
                  <a:lnTo>
                    <a:pt x="658" y="0"/>
                  </a:lnTo>
                  <a:cubicBezTo>
                    <a:pt x="722" y="0"/>
                    <a:pt x="774" y="51"/>
                    <a:pt x="774" y="115"/>
                  </a:cubicBezTo>
                  <a:lnTo>
                    <a:pt x="774" y="124"/>
                  </a:lnTo>
                  <a:cubicBezTo>
                    <a:pt x="774" y="188"/>
                    <a:pt x="722" y="240"/>
                    <a:pt x="658" y="240"/>
                  </a:cubicBezTo>
                  <a:lnTo>
                    <a:pt x="176" y="240"/>
                  </a:lnTo>
                  <a:cubicBezTo>
                    <a:pt x="112" y="240"/>
                    <a:pt x="60" y="188"/>
                    <a:pt x="60" y="124"/>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a:solidFill>
                  <a:srgbClr val="000000">
                    <a:lumMod val="75000"/>
                    <a:lumOff val="25000"/>
                  </a:srgbClr>
                </a:solidFill>
                <a:cs typeface="+mn-ea"/>
                <a:sym typeface="+mn-lt"/>
              </a:endParaRPr>
            </a:p>
          </p:txBody>
        </p:sp>
      </p:grpSp>
      <p:grpSp>
        <p:nvGrpSpPr>
          <p:cNvPr id="20" name="组合 19"/>
          <p:cNvGrpSpPr/>
          <p:nvPr/>
        </p:nvGrpSpPr>
        <p:grpSpPr>
          <a:xfrm>
            <a:off x="6216108" y="2395901"/>
            <a:ext cx="2381671" cy="2017830"/>
            <a:chOff x="6216108" y="2395901"/>
            <a:chExt cx="2381671" cy="2017830"/>
          </a:xfrm>
        </p:grpSpPr>
        <p:sp>
          <p:nvSpPr>
            <p:cNvPr id="11" name="五边形 10"/>
            <p:cNvSpPr/>
            <p:nvPr>
              <p:custDataLst>
                <p:tags r:id="rId7"/>
              </p:custDataLst>
            </p:nvPr>
          </p:nvSpPr>
          <p:spPr bwMode="auto">
            <a:xfrm>
              <a:off x="6216108" y="2545831"/>
              <a:ext cx="759632" cy="49962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lnSpc>
                  <a:spcPct val="130000"/>
                </a:lnSpc>
              </a:pPr>
              <a:r>
                <a:rPr lang="en-US" b="1" i="1" dirty="0">
                  <a:solidFill>
                    <a:schemeClr val="bg1">
                      <a:lumMod val="50000"/>
                    </a:schemeClr>
                  </a:solidFill>
                  <a:cs typeface="+mn-ea"/>
                  <a:sym typeface="+mn-lt"/>
                </a:rPr>
                <a:t>03</a:t>
              </a:r>
            </a:p>
          </p:txBody>
        </p:sp>
        <p:sp>
          <p:nvSpPr>
            <p:cNvPr id="10" name="燕尾形箭头 9"/>
            <p:cNvSpPr/>
            <p:nvPr>
              <p:custDataLst>
                <p:tags r:id="rId8"/>
              </p:custDataLst>
            </p:nvPr>
          </p:nvSpPr>
          <p:spPr bwMode="auto">
            <a:xfrm>
              <a:off x="6587953" y="2395901"/>
              <a:ext cx="1896681" cy="799480"/>
            </a:xfrm>
            <a:prstGeom prst="notchedRightArrow">
              <a:avLst>
                <a:gd name="adj1" fmla="val 100000"/>
                <a:gd name="adj2" fmla="val 31781"/>
              </a:avLst>
            </a:prstGeom>
            <a:solidFill>
              <a:srgbClr val="69A35B"/>
            </a:solidFill>
            <a:ln w="19050">
              <a:noFill/>
              <a:round/>
            </a:ln>
          </p:spPr>
          <p:txBody>
            <a:bodyPr wrap="square" lIns="91440" tIns="45720" rIns="91440" bIns="45720" anchor="ctr">
              <a:normAutofit/>
            </a:bodyPr>
            <a:lstStyle/>
            <a:p>
              <a:pPr algn="ctr">
                <a:lnSpc>
                  <a:spcPct val="120000"/>
                </a:lnSpc>
              </a:pPr>
              <a:endParaRPr>
                <a:solidFill>
                  <a:srgbClr val="000000">
                    <a:lumMod val="75000"/>
                    <a:lumOff val="25000"/>
                  </a:srgbClr>
                </a:solidFill>
                <a:cs typeface="+mn-ea"/>
                <a:sym typeface="+mn-lt"/>
              </a:endParaRPr>
            </a:p>
          </p:txBody>
        </p:sp>
        <p:sp>
          <p:nvSpPr>
            <p:cNvPr id="36" name="文本框 35"/>
            <p:cNvSpPr txBox="1"/>
            <p:nvPr>
              <p:custDataLst>
                <p:tags r:id="rId9"/>
              </p:custDataLst>
            </p:nvPr>
          </p:nvSpPr>
          <p:spPr>
            <a:xfrm>
              <a:off x="6562675" y="3854705"/>
              <a:ext cx="2035104" cy="559026"/>
            </a:xfrm>
            <a:prstGeom prst="rect">
              <a:avLst/>
            </a:prstGeom>
            <a:noFill/>
            <a:ln>
              <a:noFill/>
            </a:ln>
          </p:spPr>
          <p:txBody>
            <a:bodyPr wrap="square" lIns="91440" tIns="0" rIns="91440" bIns="46800" anchor="t" anchorCtr="0">
              <a:noAutofit/>
            </a:bodyPr>
            <a:lstStyle/>
            <a:p>
              <a:pPr>
                <a:lnSpc>
                  <a:spcPct val="120000"/>
                </a:lnSpc>
              </a:pPr>
              <a:r>
                <a:rPr lang="zh-CN" altLang="en-US" sz="1400" spc="150" dirty="0">
                  <a:solidFill>
                    <a:schemeClr val="bg1">
                      <a:lumMod val="50000"/>
                    </a:schemeClr>
                  </a:solidFill>
                  <a:cs typeface="+mn-ea"/>
                  <a:sym typeface="+mn-lt"/>
                </a:rPr>
                <a:t>急救人员要态度和蔼可亲，有高度的责任心，保持镇定，急救技术应力求熟练。</a:t>
              </a:r>
            </a:p>
          </p:txBody>
        </p:sp>
        <p:cxnSp>
          <p:nvCxnSpPr>
            <p:cNvPr id="48" name="直接连接符 47"/>
            <p:cNvCxnSpPr/>
            <p:nvPr>
              <p:custDataLst>
                <p:tags r:id="rId10"/>
              </p:custDataLst>
            </p:nvPr>
          </p:nvCxnSpPr>
          <p:spPr>
            <a:xfrm flipH="1" flipV="1">
              <a:off x="7575470" y="3195382"/>
              <a:ext cx="4757" cy="416761"/>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12" name="椭圆 11"/>
            <p:cNvSpPr/>
            <p:nvPr>
              <p:custDataLst>
                <p:tags r:id="rId11"/>
              </p:custDataLst>
            </p:nvPr>
          </p:nvSpPr>
          <p:spPr bwMode="auto">
            <a:xfrm>
              <a:off x="7320453" y="2535868"/>
              <a:ext cx="519548" cy="519548"/>
            </a:xfrm>
            <a:prstGeom prst="ellipse">
              <a:avLst/>
            </a:prstGeom>
            <a:noFill/>
            <a:ln w="19050">
              <a:solidFill>
                <a:sysClr val="window" lastClr="FFFFFF"/>
              </a:solidFill>
              <a:round/>
            </a:ln>
          </p:spPr>
          <p:txBody>
            <a:bodyPr wrap="square" lIns="91440" tIns="45720" rIns="91440" bIns="45720" anchor="ctr">
              <a:normAutofit fontScale="82500" lnSpcReduction="20000"/>
            </a:bodyPr>
            <a:lstStyle/>
            <a:p>
              <a:pPr algn="ctr">
                <a:lnSpc>
                  <a:spcPct val="140000"/>
                </a:lnSpc>
              </a:pPr>
              <a:endParaRPr>
                <a:solidFill>
                  <a:srgbClr val="000000">
                    <a:lumMod val="75000"/>
                    <a:lumOff val="25000"/>
                  </a:srgbClr>
                </a:solidFill>
                <a:cs typeface="+mn-ea"/>
                <a:sym typeface="+mn-lt"/>
              </a:endParaRPr>
            </a:p>
          </p:txBody>
        </p:sp>
        <p:sp>
          <p:nvSpPr>
            <p:cNvPr id="54" name="Freeform 12"/>
            <p:cNvSpPr/>
            <p:nvPr/>
          </p:nvSpPr>
          <p:spPr bwMode="auto">
            <a:xfrm>
              <a:off x="7444699" y="2650773"/>
              <a:ext cx="271055" cy="289737"/>
            </a:xfrm>
            <a:custGeom>
              <a:avLst/>
              <a:gdLst>
                <a:gd name="connsiteX0" fmla="*/ 108728 w 471606"/>
                <a:gd name="connsiteY0" fmla="*/ 325658 h 504108"/>
                <a:gd name="connsiteX1" fmla="*/ 108728 w 471606"/>
                <a:gd name="connsiteY1" fmla="*/ 434221 h 504108"/>
                <a:gd name="connsiteX2" fmla="*/ 135910 w 471606"/>
                <a:gd name="connsiteY2" fmla="*/ 434221 h 504108"/>
                <a:gd name="connsiteX3" fmla="*/ 139987 w 471606"/>
                <a:gd name="connsiteY3" fmla="*/ 435578 h 504108"/>
                <a:gd name="connsiteX4" fmla="*/ 239201 w 471606"/>
                <a:gd name="connsiteY4" fmla="*/ 484431 h 504108"/>
                <a:gd name="connsiteX5" fmla="*/ 250073 w 471606"/>
                <a:gd name="connsiteY5" fmla="*/ 484431 h 504108"/>
                <a:gd name="connsiteX6" fmla="*/ 447822 w 471606"/>
                <a:gd name="connsiteY6" fmla="*/ 369083 h 504108"/>
                <a:gd name="connsiteX7" fmla="*/ 453258 w 471606"/>
                <a:gd name="connsiteY7" fmla="*/ 359584 h 504108"/>
                <a:gd name="connsiteX8" fmla="*/ 449181 w 471606"/>
                <a:gd name="connsiteY8" fmla="*/ 350763 h 504108"/>
                <a:gd name="connsiteX9" fmla="*/ 439667 w 471606"/>
                <a:gd name="connsiteY9" fmla="*/ 348049 h 504108"/>
                <a:gd name="connsiteX10" fmla="*/ 272499 w 471606"/>
                <a:gd name="connsiteY10" fmla="*/ 377225 h 504108"/>
                <a:gd name="connsiteX11" fmla="*/ 279974 w 471606"/>
                <a:gd name="connsiteY11" fmla="*/ 384689 h 504108"/>
                <a:gd name="connsiteX12" fmla="*/ 290167 w 471606"/>
                <a:gd name="connsiteY12" fmla="*/ 409116 h 504108"/>
                <a:gd name="connsiteX13" fmla="*/ 255510 w 471606"/>
                <a:gd name="connsiteY13" fmla="*/ 443720 h 504108"/>
                <a:gd name="connsiteX14" fmla="*/ 231046 w 471606"/>
                <a:gd name="connsiteY14" fmla="*/ 433542 h 504108"/>
                <a:gd name="connsiteX15" fmla="*/ 184157 w 471606"/>
                <a:gd name="connsiteY15" fmla="*/ 386725 h 504108"/>
                <a:gd name="connsiteX16" fmla="*/ 197069 w 471606"/>
                <a:gd name="connsiteY16" fmla="*/ 373833 h 504108"/>
                <a:gd name="connsiteX17" fmla="*/ 243958 w 471606"/>
                <a:gd name="connsiteY17" fmla="*/ 420651 h 504108"/>
                <a:gd name="connsiteX18" fmla="*/ 255510 w 471606"/>
                <a:gd name="connsiteY18" fmla="*/ 425400 h 504108"/>
                <a:gd name="connsiteX19" fmla="*/ 271819 w 471606"/>
                <a:gd name="connsiteY19" fmla="*/ 409116 h 504108"/>
                <a:gd name="connsiteX20" fmla="*/ 267062 w 471606"/>
                <a:gd name="connsiteY20" fmla="*/ 396902 h 504108"/>
                <a:gd name="connsiteX21" fmla="*/ 195710 w 471606"/>
                <a:gd name="connsiteY21" fmla="*/ 325658 h 504108"/>
                <a:gd name="connsiteX22" fmla="*/ 72712 w 471606"/>
                <a:gd name="connsiteY22" fmla="*/ 316837 h 504108"/>
                <a:gd name="connsiteX23" fmla="*/ 72712 w 471606"/>
                <a:gd name="connsiteY23" fmla="*/ 443720 h 504108"/>
                <a:gd name="connsiteX24" fmla="*/ 91059 w 471606"/>
                <a:gd name="connsiteY24" fmla="*/ 443720 h 504108"/>
                <a:gd name="connsiteX25" fmla="*/ 91059 w 471606"/>
                <a:gd name="connsiteY25" fmla="*/ 316837 h 504108"/>
                <a:gd name="connsiteX26" fmla="*/ 0 w 471606"/>
                <a:gd name="connsiteY26" fmla="*/ 298517 h 504108"/>
                <a:gd name="connsiteX27" fmla="*/ 63877 w 471606"/>
                <a:gd name="connsiteY27" fmla="*/ 298517 h 504108"/>
                <a:gd name="connsiteX28" fmla="*/ 99893 w 471606"/>
                <a:gd name="connsiteY28" fmla="*/ 298517 h 504108"/>
                <a:gd name="connsiteX29" fmla="*/ 108728 w 471606"/>
                <a:gd name="connsiteY29" fmla="*/ 308017 h 504108"/>
                <a:gd name="connsiteX30" fmla="*/ 199787 w 471606"/>
                <a:gd name="connsiteY30" fmla="*/ 308017 h 504108"/>
                <a:gd name="connsiteX31" fmla="*/ 205903 w 471606"/>
                <a:gd name="connsiteY31" fmla="*/ 310731 h 504108"/>
                <a:gd name="connsiteX32" fmla="*/ 256869 w 471606"/>
                <a:gd name="connsiteY32" fmla="*/ 361619 h 504108"/>
                <a:gd name="connsiteX33" fmla="*/ 436949 w 471606"/>
                <a:gd name="connsiteY33" fmla="*/ 330408 h 504108"/>
                <a:gd name="connsiteX34" fmla="*/ 460733 w 471606"/>
                <a:gd name="connsiteY34" fmla="*/ 336514 h 504108"/>
                <a:gd name="connsiteX35" fmla="*/ 471606 w 471606"/>
                <a:gd name="connsiteY35" fmla="*/ 359584 h 504108"/>
                <a:gd name="connsiteX36" fmla="*/ 456656 w 471606"/>
                <a:gd name="connsiteY36" fmla="*/ 384689 h 504108"/>
                <a:gd name="connsiteX37" fmla="*/ 258908 w 471606"/>
                <a:gd name="connsiteY37" fmla="*/ 500037 h 504108"/>
                <a:gd name="connsiteX38" fmla="*/ 243958 w 471606"/>
                <a:gd name="connsiteY38" fmla="*/ 504108 h 504108"/>
                <a:gd name="connsiteX39" fmla="*/ 231046 w 471606"/>
                <a:gd name="connsiteY39" fmla="*/ 500716 h 504108"/>
                <a:gd name="connsiteX40" fmla="*/ 133871 w 471606"/>
                <a:gd name="connsiteY40" fmla="*/ 452541 h 504108"/>
                <a:gd name="connsiteX41" fmla="*/ 108728 w 471606"/>
                <a:gd name="connsiteY41" fmla="*/ 452541 h 504108"/>
                <a:gd name="connsiteX42" fmla="*/ 99893 w 471606"/>
                <a:gd name="connsiteY42" fmla="*/ 461362 h 504108"/>
                <a:gd name="connsiteX43" fmla="*/ 63877 w 471606"/>
                <a:gd name="connsiteY43" fmla="*/ 461362 h 504108"/>
                <a:gd name="connsiteX44" fmla="*/ 0 w 471606"/>
                <a:gd name="connsiteY44" fmla="*/ 461362 h 504108"/>
                <a:gd name="connsiteX45" fmla="*/ 0 w 471606"/>
                <a:gd name="connsiteY45" fmla="*/ 443720 h 504108"/>
                <a:gd name="connsiteX46" fmla="*/ 54364 w 471606"/>
                <a:gd name="connsiteY46" fmla="*/ 443720 h 504108"/>
                <a:gd name="connsiteX47" fmla="*/ 54364 w 471606"/>
                <a:gd name="connsiteY47" fmla="*/ 316837 h 504108"/>
                <a:gd name="connsiteX48" fmla="*/ 0 w 471606"/>
                <a:gd name="connsiteY48" fmla="*/ 316837 h 504108"/>
                <a:gd name="connsiteX49" fmla="*/ 299062 w 471606"/>
                <a:gd name="connsiteY49" fmla="*/ 217043 h 504108"/>
                <a:gd name="connsiteX50" fmla="*/ 317385 w 471606"/>
                <a:gd name="connsiteY50" fmla="*/ 217043 h 504108"/>
                <a:gd name="connsiteX51" fmla="*/ 317385 w 471606"/>
                <a:gd name="connsiteY51" fmla="*/ 235366 h 504108"/>
                <a:gd name="connsiteX52" fmla="*/ 299062 w 471606"/>
                <a:gd name="connsiteY52" fmla="*/ 235366 h 504108"/>
                <a:gd name="connsiteX53" fmla="*/ 262961 w 471606"/>
                <a:gd name="connsiteY53" fmla="*/ 217043 h 504108"/>
                <a:gd name="connsiteX54" fmla="*/ 281393 w 471606"/>
                <a:gd name="connsiteY54" fmla="*/ 217043 h 504108"/>
                <a:gd name="connsiteX55" fmla="*/ 281393 w 471606"/>
                <a:gd name="connsiteY55" fmla="*/ 235366 h 504108"/>
                <a:gd name="connsiteX56" fmla="*/ 262961 w 471606"/>
                <a:gd name="connsiteY56" fmla="*/ 235366 h 504108"/>
                <a:gd name="connsiteX57" fmla="*/ 226969 w 471606"/>
                <a:gd name="connsiteY57" fmla="*/ 217043 h 504108"/>
                <a:gd name="connsiteX58" fmla="*/ 244638 w 471606"/>
                <a:gd name="connsiteY58" fmla="*/ 217043 h 504108"/>
                <a:gd name="connsiteX59" fmla="*/ 244638 w 471606"/>
                <a:gd name="connsiteY59" fmla="*/ 235366 h 504108"/>
                <a:gd name="connsiteX60" fmla="*/ 226969 w 471606"/>
                <a:gd name="connsiteY60" fmla="*/ 235366 h 504108"/>
                <a:gd name="connsiteX61" fmla="*/ 308551 w 471606"/>
                <a:gd name="connsiteY61" fmla="*/ 167535 h 504108"/>
                <a:gd name="connsiteX62" fmla="*/ 299045 w 471606"/>
                <a:gd name="connsiteY62" fmla="*/ 176361 h 504108"/>
                <a:gd name="connsiteX63" fmla="*/ 308551 w 471606"/>
                <a:gd name="connsiteY63" fmla="*/ 185866 h 504108"/>
                <a:gd name="connsiteX64" fmla="*/ 317377 w 471606"/>
                <a:gd name="connsiteY64" fmla="*/ 176361 h 504108"/>
                <a:gd name="connsiteX65" fmla="*/ 308551 w 471606"/>
                <a:gd name="connsiteY65" fmla="*/ 167535 h 504108"/>
                <a:gd name="connsiteX66" fmla="*/ 308551 w 471606"/>
                <a:gd name="connsiteY66" fmla="*/ 149204 h 504108"/>
                <a:gd name="connsiteX67" fmla="*/ 335708 w 471606"/>
                <a:gd name="connsiteY67" fmla="*/ 176361 h 504108"/>
                <a:gd name="connsiteX68" fmla="*/ 308551 w 471606"/>
                <a:gd name="connsiteY68" fmla="*/ 203519 h 504108"/>
                <a:gd name="connsiteX69" fmla="*/ 281393 w 471606"/>
                <a:gd name="connsiteY69" fmla="*/ 176361 h 504108"/>
                <a:gd name="connsiteX70" fmla="*/ 308551 w 471606"/>
                <a:gd name="connsiteY70" fmla="*/ 149204 h 504108"/>
                <a:gd name="connsiteX71" fmla="*/ 235803 w 471606"/>
                <a:gd name="connsiteY71" fmla="*/ 113291 h 504108"/>
                <a:gd name="connsiteX72" fmla="*/ 226976 w 471606"/>
                <a:gd name="connsiteY72" fmla="*/ 122100 h 504108"/>
                <a:gd name="connsiteX73" fmla="*/ 235803 w 471606"/>
                <a:gd name="connsiteY73" fmla="*/ 131586 h 504108"/>
                <a:gd name="connsiteX74" fmla="*/ 244629 w 471606"/>
                <a:gd name="connsiteY74" fmla="*/ 122100 h 504108"/>
                <a:gd name="connsiteX75" fmla="*/ 235803 w 471606"/>
                <a:gd name="connsiteY75" fmla="*/ 113291 h 504108"/>
                <a:gd name="connsiteX76" fmla="*/ 235803 w 471606"/>
                <a:gd name="connsiteY76" fmla="*/ 94997 h 504108"/>
                <a:gd name="connsiteX77" fmla="*/ 262960 w 471606"/>
                <a:gd name="connsiteY77" fmla="*/ 122100 h 504108"/>
                <a:gd name="connsiteX78" fmla="*/ 235803 w 471606"/>
                <a:gd name="connsiteY78" fmla="*/ 149203 h 504108"/>
                <a:gd name="connsiteX79" fmla="*/ 208645 w 471606"/>
                <a:gd name="connsiteY79" fmla="*/ 122100 h 504108"/>
                <a:gd name="connsiteX80" fmla="*/ 235803 w 471606"/>
                <a:gd name="connsiteY80" fmla="*/ 94997 h 504108"/>
                <a:gd name="connsiteX81" fmla="*/ 310560 w 471606"/>
                <a:gd name="connsiteY81" fmla="*/ 93580 h 504108"/>
                <a:gd name="connsiteX82" fmla="*/ 324147 w 471606"/>
                <a:gd name="connsiteY82" fmla="*/ 105799 h 504108"/>
                <a:gd name="connsiteX83" fmla="*/ 233793 w 471606"/>
                <a:gd name="connsiteY83" fmla="*/ 205592 h 504108"/>
                <a:gd name="connsiteX84" fmla="*/ 220206 w 471606"/>
                <a:gd name="connsiteY84" fmla="*/ 193372 h 504108"/>
                <a:gd name="connsiteX85" fmla="*/ 197104 w 471606"/>
                <a:gd name="connsiteY85" fmla="*/ 18319 h 504108"/>
                <a:gd name="connsiteX86" fmla="*/ 135279 w 471606"/>
                <a:gd name="connsiteY86" fmla="*/ 45459 h 504108"/>
                <a:gd name="connsiteX87" fmla="*/ 135279 w 471606"/>
                <a:gd name="connsiteY87" fmla="*/ 177766 h 504108"/>
                <a:gd name="connsiteX88" fmla="*/ 271837 w 471606"/>
                <a:gd name="connsiteY88" fmla="*/ 321608 h 504108"/>
                <a:gd name="connsiteX89" fmla="*/ 409075 w 471606"/>
                <a:gd name="connsiteY89" fmla="*/ 177766 h 504108"/>
                <a:gd name="connsiteX90" fmla="*/ 409075 w 471606"/>
                <a:gd name="connsiteY90" fmla="*/ 45459 h 504108"/>
                <a:gd name="connsiteX91" fmla="*/ 347250 w 471606"/>
                <a:gd name="connsiteY91" fmla="*/ 18319 h 504108"/>
                <a:gd name="connsiteX92" fmla="*/ 284746 w 471606"/>
                <a:gd name="connsiteY92" fmla="*/ 45459 h 504108"/>
                <a:gd name="connsiteX93" fmla="*/ 278631 w 471606"/>
                <a:gd name="connsiteY93" fmla="*/ 52244 h 504108"/>
                <a:gd name="connsiteX94" fmla="*/ 265723 w 471606"/>
                <a:gd name="connsiteY94" fmla="*/ 52244 h 504108"/>
                <a:gd name="connsiteX95" fmla="*/ 258929 w 471606"/>
                <a:gd name="connsiteY95" fmla="*/ 45459 h 504108"/>
                <a:gd name="connsiteX96" fmla="*/ 197104 w 471606"/>
                <a:gd name="connsiteY96" fmla="*/ 18319 h 504108"/>
                <a:gd name="connsiteX97" fmla="*/ 197104 w 471606"/>
                <a:gd name="connsiteY97" fmla="*/ 0 h 504108"/>
                <a:gd name="connsiteX98" fmla="*/ 271837 w 471606"/>
                <a:gd name="connsiteY98" fmla="*/ 32568 h 504108"/>
                <a:gd name="connsiteX99" fmla="*/ 347250 w 471606"/>
                <a:gd name="connsiteY99" fmla="*/ 0 h 504108"/>
                <a:gd name="connsiteX100" fmla="*/ 421983 w 471606"/>
                <a:gd name="connsiteY100" fmla="*/ 33246 h 504108"/>
                <a:gd name="connsiteX101" fmla="*/ 421983 w 471606"/>
                <a:gd name="connsiteY101" fmla="*/ 189979 h 504108"/>
                <a:gd name="connsiteX102" fmla="*/ 278631 w 471606"/>
                <a:gd name="connsiteY102" fmla="*/ 341284 h 504108"/>
                <a:gd name="connsiteX103" fmla="*/ 271837 w 471606"/>
                <a:gd name="connsiteY103" fmla="*/ 343998 h 504108"/>
                <a:gd name="connsiteX104" fmla="*/ 265723 w 471606"/>
                <a:gd name="connsiteY104" fmla="*/ 341284 h 504108"/>
                <a:gd name="connsiteX105" fmla="*/ 121692 w 471606"/>
                <a:gd name="connsiteY105" fmla="*/ 189979 h 504108"/>
                <a:gd name="connsiteX106" fmla="*/ 121692 w 471606"/>
                <a:gd name="connsiteY106" fmla="*/ 33246 h 504108"/>
                <a:gd name="connsiteX107" fmla="*/ 197104 w 471606"/>
                <a:gd name="connsiteY107" fmla="*/ 0 h 504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471606" h="504108">
                  <a:moveTo>
                    <a:pt x="108728" y="325658"/>
                  </a:moveTo>
                  <a:lnTo>
                    <a:pt x="108728" y="434221"/>
                  </a:lnTo>
                  <a:lnTo>
                    <a:pt x="135910" y="434221"/>
                  </a:lnTo>
                  <a:cubicBezTo>
                    <a:pt x="137269" y="434221"/>
                    <a:pt x="138628" y="434899"/>
                    <a:pt x="139987" y="435578"/>
                  </a:cubicBezTo>
                  <a:lnTo>
                    <a:pt x="239201" y="484431"/>
                  </a:lnTo>
                  <a:cubicBezTo>
                    <a:pt x="242598" y="486467"/>
                    <a:pt x="246676" y="486467"/>
                    <a:pt x="250073" y="484431"/>
                  </a:cubicBezTo>
                  <a:lnTo>
                    <a:pt x="447822" y="369083"/>
                  </a:lnTo>
                  <a:cubicBezTo>
                    <a:pt x="451220" y="367048"/>
                    <a:pt x="453258" y="363655"/>
                    <a:pt x="453258" y="359584"/>
                  </a:cubicBezTo>
                  <a:cubicBezTo>
                    <a:pt x="453258" y="356191"/>
                    <a:pt x="451899" y="352799"/>
                    <a:pt x="449181" y="350763"/>
                  </a:cubicBezTo>
                  <a:cubicBezTo>
                    <a:pt x="446463" y="348049"/>
                    <a:pt x="443065" y="347371"/>
                    <a:pt x="439667" y="348049"/>
                  </a:cubicBezTo>
                  <a:lnTo>
                    <a:pt x="272499" y="377225"/>
                  </a:lnTo>
                  <a:lnTo>
                    <a:pt x="279974" y="384689"/>
                  </a:lnTo>
                  <a:cubicBezTo>
                    <a:pt x="286769" y="390796"/>
                    <a:pt x="290167" y="399616"/>
                    <a:pt x="290167" y="409116"/>
                  </a:cubicBezTo>
                  <a:cubicBezTo>
                    <a:pt x="290167" y="428114"/>
                    <a:pt x="274537" y="443720"/>
                    <a:pt x="255510" y="443720"/>
                  </a:cubicBezTo>
                  <a:cubicBezTo>
                    <a:pt x="245996" y="443720"/>
                    <a:pt x="237842" y="439649"/>
                    <a:pt x="231046" y="433542"/>
                  </a:cubicBezTo>
                  <a:lnTo>
                    <a:pt x="184157" y="386725"/>
                  </a:lnTo>
                  <a:lnTo>
                    <a:pt x="197069" y="373833"/>
                  </a:lnTo>
                  <a:lnTo>
                    <a:pt x="243958" y="420651"/>
                  </a:lnTo>
                  <a:cubicBezTo>
                    <a:pt x="246676" y="423365"/>
                    <a:pt x="251433" y="425400"/>
                    <a:pt x="255510" y="425400"/>
                  </a:cubicBezTo>
                  <a:cubicBezTo>
                    <a:pt x="264344" y="425400"/>
                    <a:pt x="271819" y="417936"/>
                    <a:pt x="271819" y="409116"/>
                  </a:cubicBezTo>
                  <a:cubicBezTo>
                    <a:pt x="271819" y="404366"/>
                    <a:pt x="270460" y="400295"/>
                    <a:pt x="267062" y="396902"/>
                  </a:cubicBezTo>
                  <a:lnTo>
                    <a:pt x="195710" y="325658"/>
                  </a:lnTo>
                  <a:close/>
                  <a:moveTo>
                    <a:pt x="72712" y="316837"/>
                  </a:moveTo>
                  <a:lnTo>
                    <a:pt x="72712" y="443720"/>
                  </a:lnTo>
                  <a:lnTo>
                    <a:pt x="91059" y="443720"/>
                  </a:lnTo>
                  <a:lnTo>
                    <a:pt x="91059" y="316837"/>
                  </a:lnTo>
                  <a:close/>
                  <a:moveTo>
                    <a:pt x="0" y="298517"/>
                  </a:moveTo>
                  <a:lnTo>
                    <a:pt x="63877" y="298517"/>
                  </a:lnTo>
                  <a:lnTo>
                    <a:pt x="99893" y="298517"/>
                  </a:lnTo>
                  <a:cubicBezTo>
                    <a:pt x="104650" y="298517"/>
                    <a:pt x="108728" y="302588"/>
                    <a:pt x="108728" y="308017"/>
                  </a:cubicBezTo>
                  <a:lnTo>
                    <a:pt x="199787" y="308017"/>
                  </a:lnTo>
                  <a:cubicBezTo>
                    <a:pt x="201826" y="308017"/>
                    <a:pt x="204544" y="308695"/>
                    <a:pt x="205903" y="310731"/>
                  </a:cubicBezTo>
                  <a:lnTo>
                    <a:pt x="256869" y="361619"/>
                  </a:lnTo>
                  <a:lnTo>
                    <a:pt x="436949" y="330408"/>
                  </a:lnTo>
                  <a:cubicBezTo>
                    <a:pt x="445104" y="329051"/>
                    <a:pt x="453938" y="331086"/>
                    <a:pt x="460733" y="336514"/>
                  </a:cubicBezTo>
                  <a:cubicBezTo>
                    <a:pt x="467529" y="342621"/>
                    <a:pt x="471606" y="350763"/>
                    <a:pt x="471606" y="359584"/>
                  </a:cubicBezTo>
                  <a:cubicBezTo>
                    <a:pt x="471606" y="369762"/>
                    <a:pt x="465490" y="379261"/>
                    <a:pt x="456656" y="384689"/>
                  </a:cubicBezTo>
                  <a:lnTo>
                    <a:pt x="258908" y="500037"/>
                  </a:lnTo>
                  <a:cubicBezTo>
                    <a:pt x="254151" y="502751"/>
                    <a:pt x="249394" y="504108"/>
                    <a:pt x="243958" y="504108"/>
                  </a:cubicBezTo>
                  <a:cubicBezTo>
                    <a:pt x="239880" y="504108"/>
                    <a:pt x="235123" y="502751"/>
                    <a:pt x="231046" y="500716"/>
                  </a:cubicBezTo>
                  <a:lnTo>
                    <a:pt x="133871" y="452541"/>
                  </a:lnTo>
                  <a:lnTo>
                    <a:pt x="108728" y="452541"/>
                  </a:lnTo>
                  <a:cubicBezTo>
                    <a:pt x="108728" y="457290"/>
                    <a:pt x="104650" y="461362"/>
                    <a:pt x="99893" y="461362"/>
                  </a:cubicBezTo>
                  <a:lnTo>
                    <a:pt x="63877" y="461362"/>
                  </a:lnTo>
                  <a:lnTo>
                    <a:pt x="0" y="461362"/>
                  </a:lnTo>
                  <a:lnTo>
                    <a:pt x="0" y="443720"/>
                  </a:lnTo>
                  <a:lnTo>
                    <a:pt x="54364" y="443720"/>
                  </a:lnTo>
                  <a:lnTo>
                    <a:pt x="54364" y="316837"/>
                  </a:lnTo>
                  <a:lnTo>
                    <a:pt x="0" y="316837"/>
                  </a:lnTo>
                  <a:close/>
                  <a:moveTo>
                    <a:pt x="299062" y="217043"/>
                  </a:moveTo>
                  <a:lnTo>
                    <a:pt x="317385" y="217043"/>
                  </a:lnTo>
                  <a:lnTo>
                    <a:pt x="317385" y="235366"/>
                  </a:lnTo>
                  <a:lnTo>
                    <a:pt x="299062" y="235366"/>
                  </a:lnTo>
                  <a:close/>
                  <a:moveTo>
                    <a:pt x="262961" y="217043"/>
                  </a:moveTo>
                  <a:lnTo>
                    <a:pt x="281393" y="217043"/>
                  </a:lnTo>
                  <a:lnTo>
                    <a:pt x="281393" y="235366"/>
                  </a:lnTo>
                  <a:lnTo>
                    <a:pt x="262961" y="235366"/>
                  </a:lnTo>
                  <a:close/>
                  <a:moveTo>
                    <a:pt x="226969" y="217043"/>
                  </a:moveTo>
                  <a:lnTo>
                    <a:pt x="244638" y="217043"/>
                  </a:lnTo>
                  <a:lnTo>
                    <a:pt x="244638" y="235366"/>
                  </a:lnTo>
                  <a:lnTo>
                    <a:pt x="226969" y="235366"/>
                  </a:lnTo>
                  <a:close/>
                  <a:moveTo>
                    <a:pt x="308551" y="167535"/>
                  </a:moveTo>
                  <a:cubicBezTo>
                    <a:pt x="303119" y="167535"/>
                    <a:pt x="299045" y="171609"/>
                    <a:pt x="299045" y="176361"/>
                  </a:cubicBezTo>
                  <a:cubicBezTo>
                    <a:pt x="299045" y="181793"/>
                    <a:pt x="303119" y="185866"/>
                    <a:pt x="308551" y="185866"/>
                  </a:cubicBezTo>
                  <a:cubicBezTo>
                    <a:pt x="313303" y="185866"/>
                    <a:pt x="317377" y="181793"/>
                    <a:pt x="317377" y="176361"/>
                  </a:cubicBezTo>
                  <a:cubicBezTo>
                    <a:pt x="317377" y="171609"/>
                    <a:pt x="313303" y="167535"/>
                    <a:pt x="308551" y="167535"/>
                  </a:cubicBezTo>
                  <a:close/>
                  <a:moveTo>
                    <a:pt x="308551" y="149204"/>
                  </a:moveTo>
                  <a:cubicBezTo>
                    <a:pt x="323487" y="149204"/>
                    <a:pt x="335708" y="161425"/>
                    <a:pt x="335708" y="176361"/>
                  </a:cubicBezTo>
                  <a:cubicBezTo>
                    <a:pt x="335708" y="191298"/>
                    <a:pt x="323487" y="203519"/>
                    <a:pt x="308551" y="203519"/>
                  </a:cubicBezTo>
                  <a:cubicBezTo>
                    <a:pt x="293614" y="203519"/>
                    <a:pt x="281393" y="191298"/>
                    <a:pt x="281393" y="176361"/>
                  </a:cubicBezTo>
                  <a:cubicBezTo>
                    <a:pt x="281393" y="161425"/>
                    <a:pt x="293614" y="149204"/>
                    <a:pt x="308551" y="149204"/>
                  </a:cubicBezTo>
                  <a:close/>
                  <a:moveTo>
                    <a:pt x="235803" y="113291"/>
                  </a:moveTo>
                  <a:cubicBezTo>
                    <a:pt x="231050" y="113291"/>
                    <a:pt x="226976" y="117357"/>
                    <a:pt x="226976" y="122100"/>
                  </a:cubicBezTo>
                  <a:cubicBezTo>
                    <a:pt x="226976" y="127520"/>
                    <a:pt x="231050" y="131586"/>
                    <a:pt x="235803" y="131586"/>
                  </a:cubicBezTo>
                  <a:cubicBezTo>
                    <a:pt x="240555" y="131586"/>
                    <a:pt x="244629" y="127520"/>
                    <a:pt x="244629" y="122100"/>
                  </a:cubicBezTo>
                  <a:cubicBezTo>
                    <a:pt x="244629" y="117357"/>
                    <a:pt x="240555" y="113291"/>
                    <a:pt x="235803" y="113291"/>
                  </a:cubicBezTo>
                  <a:close/>
                  <a:moveTo>
                    <a:pt x="235803" y="94997"/>
                  </a:moveTo>
                  <a:cubicBezTo>
                    <a:pt x="250739" y="94997"/>
                    <a:pt x="262960" y="107193"/>
                    <a:pt x="262960" y="122100"/>
                  </a:cubicBezTo>
                  <a:cubicBezTo>
                    <a:pt x="262960" y="137006"/>
                    <a:pt x="250739" y="149203"/>
                    <a:pt x="235803" y="149203"/>
                  </a:cubicBezTo>
                  <a:cubicBezTo>
                    <a:pt x="220866" y="149203"/>
                    <a:pt x="208645" y="137006"/>
                    <a:pt x="208645" y="122100"/>
                  </a:cubicBezTo>
                  <a:cubicBezTo>
                    <a:pt x="208645" y="107193"/>
                    <a:pt x="220866" y="94997"/>
                    <a:pt x="235803" y="94997"/>
                  </a:cubicBezTo>
                  <a:close/>
                  <a:moveTo>
                    <a:pt x="310560" y="93580"/>
                  </a:moveTo>
                  <a:lnTo>
                    <a:pt x="324147" y="105799"/>
                  </a:lnTo>
                  <a:lnTo>
                    <a:pt x="233793" y="205592"/>
                  </a:lnTo>
                  <a:lnTo>
                    <a:pt x="220206" y="193372"/>
                  </a:lnTo>
                  <a:close/>
                  <a:moveTo>
                    <a:pt x="197104" y="18319"/>
                  </a:moveTo>
                  <a:cubicBezTo>
                    <a:pt x="174005" y="18319"/>
                    <a:pt x="151585" y="27818"/>
                    <a:pt x="135279" y="45459"/>
                  </a:cubicBezTo>
                  <a:cubicBezTo>
                    <a:pt x="100630" y="82098"/>
                    <a:pt x="100630" y="141127"/>
                    <a:pt x="135279" y="177766"/>
                  </a:cubicBezTo>
                  <a:lnTo>
                    <a:pt x="271837" y="321608"/>
                  </a:lnTo>
                  <a:lnTo>
                    <a:pt x="409075" y="177766"/>
                  </a:lnTo>
                  <a:cubicBezTo>
                    <a:pt x="443724" y="141127"/>
                    <a:pt x="443724" y="82098"/>
                    <a:pt x="409075" y="45459"/>
                  </a:cubicBezTo>
                  <a:cubicBezTo>
                    <a:pt x="392769" y="27818"/>
                    <a:pt x="370349" y="18319"/>
                    <a:pt x="347250" y="18319"/>
                  </a:cubicBezTo>
                  <a:cubicBezTo>
                    <a:pt x="323471" y="18319"/>
                    <a:pt x="301731" y="27818"/>
                    <a:pt x="284746" y="45459"/>
                  </a:cubicBezTo>
                  <a:lnTo>
                    <a:pt x="278631" y="52244"/>
                  </a:lnTo>
                  <a:cubicBezTo>
                    <a:pt x="275234" y="55637"/>
                    <a:pt x="269120" y="55637"/>
                    <a:pt x="265723" y="52244"/>
                  </a:cubicBezTo>
                  <a:lnTo>
                    <a:pt x="258929" y="45459"/>
                  </a:lnTo>
                  <a:cubicBezTo>
                    <a:pt x="242623" y="27818"/>
                    <a:pt x="220883" y="18319"/>
                    <a:pt x="197104" y="18319"/>
                  </a:cubicBezTo>
                  <a:close/>
                  <a:moveTo>
                    <a:pt x="197104" y="0"/>
                  </a:moveTo>
                  <a:cubicBezTo>
                    <a:pt x="225639" y="0"/>
                    <a:pt x="252135" y="11534"/>
                    <a:pt x="271837" y="32568"/>
                  </a:cubicBezTo>
                  <a:cubicBezTo>
                    <a:pt x="292219" y="11534"/>
                    <a:pt x="318715" y="0"/>
                    <a:pt x="347250" y="0"/>
                  </a:cubicBezTo>
                  <a:cubicBezTo>
                    <a:pt x="375784" y="0"/>
                    <a:pt x="402281" y="11534"/>
                    <a:pt x="421983" y="33246"/>
                  </a:cubicBezTo>
                  <a:cubicBezTo>
                    <a:pt x="463426" y="75991"/>
                    <a:pt x="463426" y="146555"/>
                    <a:pt x="421983" y="189979"/>
                  </a:cubicBezTo>
                  <a:lnTo>
                    <a:pt x="278631" y="341284"/>
                  </a:lnTo>
                  <a:cubicBezTo>
                    <a:pt x="276593" y="342641"/>
                    <a:pt x="274555" y="343998"/>
                    <a:pt x="271837" y="343998"/>
                  </a:cubicBezTo>
                  <a:cubicBezTo>
                    <a:pt x="269799" y="343998"/>
                    <a:pt x="267082" y="342641"/>
                    <a:pt x="265723" y="341284"/>
                  </a:cubicBezTo>
                  <a:lnTo>
                    <a:pt x="121692" y="189979"/>
                  </a:lnTo>
                  <a:cubicBezTo>
                    <a:pt x="80928" y="146555"/>
                    <a:pt x="80928" y="75991"/>
                    <a:pt x="121692" y="33246"/>
                  </a:cubicBezTo>
                  <a:cubicBezTo>
                    <a:pt x="142073" y="11534"/>
                    <a:pt x="168570" y="0"/>
                    <a:pt x="197104" y="0"/>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a:solidFill>
                  <a:srgbClr val="000000">
                    <a:lumMod val="75000"/>
                    <a:lumOff val="25000"/>
                  </a:srgbClr>
                </a:solidFill>
                <a:cs typeface="+mn-ea"/>
                <a:sym typeface="+mn-lt"/>
              </a:endParaRPr>
            </a:p>
          </p:txBody>
        </p:sp>
      </p:grpSp>
      <p:grpSp>
        <p:nvGrpSpPr>
          <p:cNvPr id="21" name="组合 20"/>
          <p:cNvGrpSpPr/>
          <p:nvPr/>
        </p:nvGrpSpPr>
        <p:grpSpPr>
          <a:xfrm>
            <a:off x="8692339" y="2395901"/>
            <a:ext cx="2379167" cy="2534955"/>
            <a:chOff x="8692339" y="2395901"/>
            <a:chExt cx="2379167" cy="2534955"/>
          </a:xfrm>
        </p:grpSpPr>
        <p:sp>
          <p:nvSpPr>
            <p:cNvPr id="15" name="五边形 14"/>
            <p:cNvSpPr/>
            <p:nvPr>
              <p:custDataLst>
                <p:tags r:id="rId2"/>
              </p:custDataLst>
            </p:nvPr>
          </p:nvSpPr>
          <p:spPr bwMode="auto">
            <a:xfrm>
              <a:off x="8692339" y="2545831"/>
              <a:ext cx="759632" cy="499620"/>
            </a:xfrm>
            <a:prstGeom prst="homePlate">
              <a:avLst>
                <a:gd name="adj" fmla="val 31944"/>
              </a:avLst>
            </a:prstGeom>
            <a:solidFill>
              <a:sysClr val="window" lastClr="FFFFFF">
                <a:lumMod val="95000"/>
              </a:sysClr>
            </a:solidFill>
            <a:ln w="19050">
              <a:noFill/>
              <a:round/>
            </a:ln>
          </p:spPr>
          <p:txBody>
            <a:bodyPr vert="horz" wrap="square" lIns="91440" tIns="45720" rIns="91440" bIns="45720" anchor="ctr" anchorCtr="1" compatLnSpc="1">
              <a:normAutofit/>
            </a:bodyPr>
            <a:lstStyle/>
            <a:p>
              <a:pPr algn="ctr">
                <a:lnSpc>
                  <a:spcPct val="130000"/>
                </a:lnSpc>
              </a:pPr>
              <a:r>
                <a:rPr lang="en-US" b="1" i="1" dirty="0">
                  <a:solidFill>
                    <a:schemeClr val="bg1">
                      <a:lumMod val="50000"/>
                    </a:schemeClr>
                  </a:solidFill>
                  <a:cs typeface="+mn-ea"/>
                  <a:sym typeface="+mn-lt"/>
                </a:rPr>
                <a:t>04</a:t>
              </a:r>
            </a:p>
          </p:txBody>
        </p:sp>
        <p:sp>
          <p:nvSpPr>
            <p:cNvPr id="14" name="燕尾形箭头 13"/>
            <p:cNvSpPr/>
            <p:nvPr>
              <p:custDataLst>
                <p:tags r:id="rId3"/>
              </p:custDataLst>
            </p:nvPr>
          </p:nvSpPr>
          <p:spPr bwMode="auto">
            <a:xfrm>
              <a:off x="9064181" y="2395901"/>
              <a:ext cx="1896681" cy="799480"/>
            </a:xfrm>
            <a:prstGeom prst="notchedRightArrow">
              <a:avLst>
                <a:gd name="adj1" fmla="val 100000"/>
                <a:gd name="adj2" fmla="val 31781"/>
              </a:avLst>
            </a:prstGeom>
            <a:solidFill>
              <a:srgbClr val="47962D"/>
            </a:solidFill>
            <a:ln w="19050">
              <a:noFill/>
              <a:round/>
            </a:ln>
          </p:spPr>
          <p:txBody>
            <a:bodyPr wrap="square" lIns="91440" tIns="45720" rIns="91440" bIns="45720" anchor="ctr">
              <a:normAutofit/>
            </a:bodyPr>
            <a:lstStyle/>
            <a:p>
              <a:pPr algn="ctr">
                <a:lnSpc>
                  <a:spcPct val="120000"/>
                </a:lnSpc>
              </a:pPr>
              <a:endParaRPr>
                <a:solidFill>
                  <a:srgbClr val="000000">
                    <a:lumMod val="75000"/>
                    <a:lumOff val="25000"/>
                  </a:srgbClr>
                </a:solidFill>
                <a:cs typeface="+mn-ea"/>
                <a:sym typeface="+mn-lt"/>
              </a:endParaRPr>
            </a:p>
          </p:txBody>
        </p:sp>
        <p:sp>
          <p:nvSpPr>
            <p:cNvPr id="39" name="文本框 38"/>
            <p:cNvSpPr txBox="1"/>
            <p:nvPr>
              <p:custDataLst>
                <p:tags r:id="rId4"/>
              </p:custDataLst>
            </p:nvPr>
          </p:nvSpPr>
          <p:spPr>
            <a:xfrm>
              <a:off x="9036402" y="4371830"/>
              <a:ext cx="2035104" cy="559026"/>
            </a:xfrm>
            <a:prstGeom prst="rect">
              <a:avLst/>
            </a:prstGeom>
            <a:noFill/>
            <a:ln>
              <a:noFill/>
            </a:ln>
          </p:spPr>
          <p:txBody>
            <a:bodyPr wrap="square" lIns="91440" tIns="0" rIns="91440" bIns="46800" anchor="t" anchorCtr="0">
              <a:noAutofit/>
            </a:bodyPr>
            <a:lstStyle/>
            <a:p>
              <a:pPr>
                <a:lnSpc>
                  <a:spcPct val="120000"/>
                </a:lnSpc>
              </a:pPr>
              <a:r>
                <a:rPr lang="zh-CN" altLang="en-US" sz="1400" spc="150" dirty="0">
                  <a:solidFill>
                    <a:schemeClr val="bg1">
                      <a:lumMod val="50000"/>
                    </a:schemeClr>
                  </a:solidFill>
                  <a:cs typeface="+mn-ea"/>
                  <a:sym typeface="+mn-lt"/>
                </a:rPr>
                <a:t>应陪伴伤员送至医院，并向医生介绍伤员的发病情况及抢救经过。</a:t>
              </a:r>
            </a:p>
          </p:txBody>
        </p:sp>
        <p:cxnSp>
          <p:nvCxnSpPr>
            <p:cNvPr id="49" name="直接连接符 48"/>
            <p:cNvCxnSpPr/>
            <p:nvPr>
              <p:custDataLst>
                <p:tags r:id="rId5"/>
              </p:custDataLst>
            </p:nvPr>
          </p:nvCxnSpPr>
          <p:spPr>
            <a:xfrm flipH="1" flipV="1">
              <a:off x="10052266" y="3195382"/>
              <a:ext cx="2256" cy="933886"/>
            </a:xfrm>
            <a:prstGeom prst="line">
              <a:avLst/>
            </a:prstGeom>
            <a:ln w="3175" cap="rnd">
              <a:solidFill>
                <a:sysClr val="window" lastClr="FFFFFF">
                  <a:lumMod val="75000"/>
                </a:sysClr>
              </a:solidFill>
              <a:prstDash val="dash"/>
              <a:round/>
              <a:headEnd type="oval"/>
              <a:tailEnd type="none"/>
            </a:ln>
          </p:spPr>
          <p:style>
            <a:lnRef idx="1">
              <a:srgbClr val="1F74AD"/>
            </a:lnRef>
            <a:fillRef idx="0">
              <a:srgbClr val="1F74AD"/>
            </a:fillRef>
            <a:effectRef idx="0">
              <a:srgbClr val="1F74AD"/>
            </a:effectRef>
            <a:fontRef idx="minor">
              <a:srgbClr val="000000"/>
            </a:fontRef>
          </p:style>
        </p:cxnSp>
        <p:sp>
          <p:nvSpPr>
            <p:cNvPr id="16" name="椭圆 15"/>
            <p:cNvSpPr/>
            <p:nvPr>
              <p:custDataLst>
                <p:tags r:id="rId6"/>
              </p:custDataLst>
            </p:nvPr>
          </p:nvSpPr>
          <p:spPr bwMode="auto">
            <a:xfrm>
              <a:off x="9794180" y="2535868"/>
              <a:ext cx="519548" cy="519548"/>
            </a:xfrm>
            <a:prstGeom prst="ellipse">
              <a:avLst/>
            </a:prstGeom>
            <a:noFill/>
            <a:ln w="19050">
              <a:solidFill>
                <a:sysClr val="window" lastClr="FFFFFF"/>
              </a:solidFill>
              <a:round/>
            </a:ln>
          </p:spPr>
          <p:txBody>
            <a:bodyPr wrap="square" lIns="91440" tIns="45720" rIns="91440" bIns="45720" anchor="ctr">
              <a:normAutofit fontScale="82500" lnSpcReduction="20000"/>
            </a:bodyPr>
            <a:lstStyle/>
            <a:p>
              <a:pPr algn="ctr">
                <a:lnSpc>
                  <a:spcPct val="140000"/>
                </a:lnSpc>
              </a:pPr>
              <a:endParaRPr>
                <a:solidFill>
                  <a:srgbClr val="000000">
                    <a:lumMod val="75000"/>
                    <a:lumOff val="25000"/>
                  </a:srgbClr>
                </a:solidFill>
                <a:cs typeface="+mn-ea"/>
                <a:sym typeface="+mn-lt"/>
              </a:endParaRPr>
            </a:p>
          </p:txBody>
        </p:sp>
        <p:sp>
          <p:nvSpPr>
            <p:cNvPr id="45" name="Freeform 16"/>
            <p:cNvSpPr/>
            <p:nvPr/>
          </p:nvSpPr>
          <p:spPr bwMode="auto">
            <a:xfrm>
              <a:off x="9896865" y="2704420"/>
              <a:ext cx="314178" cy="182443"/>
            </a:xfrm>
            <a:custGeom>
              <a:avLst/>
              <a:gdLst>
                <a:gd name="connsiteX0" fmla="*/ 547052 w 607709"/>
                <a:gd name="connsiteY0" fmla="*/ 292282 h 352898"/>
                <a:gd name="connsiteX1" fmla="*/ 548379 w 607709"/>
                <a:gd name="connsiteY1" fmla="*/ 292282 h 352898"/>
                <a:gd name="connsiteX2" fmla="*/ 558524 w 607709"/>
                <a:gd name="connsiteY2" fmla="*/ 302408 h 352898"/>
                <a:gd name="connsiteX3" fmla="*/ 548379 w 607709"/>
                <a:gd name="connsiteY3" fmla="*/ 312534 h 352898"/>
                <a:gd name="connsiteX4" fmla="*/ 547052 w 607709"/>
                <a:gd name="connsiteY4" fmla="*/ 312534 h 352898"/>
                <a:gd name="connsiteX5" fmla="*/ 537002 w 607709"/>
                <a:gd name="connsiteY5" fmla="*/ 302408 h 352898"/>
                <a:gd name="connsiteX6" fmla="*/ 547052 w 607709"/>
                <a:gd name="connsiteY6" fmla="*/ 292282 h 352898"/>
                <a:gd name="connsiteX7" fmla="*/ 485552 w 607709"/>
                <a:gd name="connsiteY7" fmla="*/ 292282 h 352898"/>
                <a:gd name="connsiteX8" fmla="*/ 507470 w 607709"/>
                <a:gd name="connsiteY8" fmla="*/ 292282 h 352898"/>
                <a:gd name="connsiteX9" fmla="*/ 517527 w 607709"/>
                <a:gd name="connsiteY9" fmla="*/ 302408 h 352898"/>
                <a:gd name="connsiteX10" fmla="*/ 507470 w 607709"/>
                <a:gd name="connsiteY10" fmla="*/ 312534 h 352898"/>
                <a:gd name="connsiteX11" fmla="*/ 485552 w 607709"/>
                <a:gd name="connsiteY11" fmla="*/ 312534 h 352898"/>
                <a:gd name="connsiteX12" fmla="*/ 475399 w 607709"/>
                <a:gd name="connsiteY12" fmla="*/ 302408 h 352898"/>
                <a:gd name="connsiteX13" fmla="*/ 485552 w 607709"/>
                <a:gd name="connsiteY13" fmla="*/ 292282 h 352898"/>
                <a:gd name="connsiteX14" fmla="*/ 384792 w 607709"/>
                <a:gd name="connsiteY14" fmla="*/ 292141 h 352898"/>
                <a:gd name="connsiteX15" fmla="*/ 405682 w 607709"/>
                <a:gd name="connsiteY15" fmla="*/ 292141 h 352898"/>
                <a:gd name="connsiteX16" fmla="*/ 415842 w 607709"/>
                <a:gd name="connsiteY16" fmla="*/ 302185 h 352898"/>
                <a:gd name="connsiteX17" fmla="*/ 405682 w 607709"/>
                <a:gd name="connsiteY17" fmla="*/ 312323 h 352898"/>
                <a:gd name="connsiteX18" fmla="*/ 384792 w 607709"/>
                <a:gd name="connsiteY18" fmla="*/ 312323 h 352898"/>
                <a:gd name="connsiteX19" fmla="*/ 374632 w 607709"/>
                <a:gd name="connsiteY19" fmla="*/ 302185 h 352898"/>
                <a:gd name="connsiteX20" fmla="*/ 384792 w 607709"/>
                <a:gd name="connsiteY20" fmla="*/ 292141 h 352898"/>
                <a:gd name="connsiteX21" fmla="*/ 323883 w 607709"/>
                <a:gd name="connsiteY21" fmla="*/ 292141 h 352898"/>
                <a:gd name="connsiteX22" fmla="*/ 344749 w 607709"/>
                <a:gd name="connsiteY22" fmla="*/ 292141 h 352898"/>
                <a:gd name="connsiteX23" fmla="*/ 354803 w 607709"/>
                <a:gd name="connsiteY23" fmla="*/ 302185 h 352898"/>
                <a:gd name="connsiteX24" fmla="*/ 344749 w 607709"/>
                <a:gd name="connsiteY24" fmla="*/ 312323 h 352898"/>
                <a:gd name="connsiteX25" fmla="*/ 323883 w 607709"/>
                <a:gd name="connsiteY25" fmla="*/ 312323 h 352898"/>
                <a:gd name="connsiteX26" fmla="*/ 313734 w 607709"/>
                <a:gd name="connsiteY26" fmla="*/ 302185 h 352898"/>
                <a:gd name="connsiteX27" fmla="*/ 323883 w 607709"/>
                <a:gd name="connsiteY27" fmla="*/ 292141 h 352898"/>
                <a:gd name="connsiteX28" fmla="*/ 263055 w 607709"/>
                <a:gd name="connsiteY28" fmla="*/ 292141 h 352898"/>
                <a:gd name="connsiteX29" fmla="*/ 283921 w 607709"/>
                <a:gd name="connsiteY29" fmla="*/ 292141 h 352898"/>
                <a:gd name="connsiteX30" fmla="*/ 293975 w 607709"/>
                <a:gd name="connsiteY30" fmla="*/ 302185 h 352898"/>
                <a:gd name="connsiteX31" fmla="*/ 283921 w 607709"/>
                <a:gd name="connsiteY31" fmla="*/ 312323 h 352898"/>
                <a:gd name="connsiteX32" fmla="*/ 263055 w 607709"/>
                <a:gd name="connsiteY32" fmla="*/ 312323 h 352898"/>
                <a:gd name="connsiteX33" fmla="*/ 252906 w 607709"/>
                <a:gd name="connsiteY33" fmla="*/ 302185 h 352898"/>
                <a:gd name="connsiteX34" fmla="*/ 263055 w 607709"/>
                <a:gd name="connsiteY34" fmla="*/ 292141 h 352898"/>
                <a:gd name="connsiteX35" fmla="*/ 202009 w 607709"/>
                <a:gd name="connsiteY35" fmla="*/ 292141 h 352898"/>
                <a:gd name="connsiteX36" fmla="*/ 222912 w 607709"/>
                <a:gd name="connsiteY36" fmla="*/ 292141 h 352898"/>
                <a:gd name="connsiteX37" fmla="*/ 233078 w 607709"/>
                <a:gd name="connsiteY37" fmla="*/ 302185 h 352898"/>
                <a:gd name="connsiteX38" fmla="*/ 222912 w 607709"/>
                <a:gd name="connsiteY38" fmla="*/ 312323 h 352898"/>
                <a:gd name="connsiteX39" fmla="*/ 202009 w 607709"/>
                <a:gd name="connsiteY39" fmla="*/ 312323 h 352898"/>
                <a:gd name="connsiteX40" fmla="*/ 191938 w 607709"/>
                <a:gd name="connsiteY40" fmla="*/ 302185 h 352898"/>
                <a:gd name="connsiteX41" fmla="*/ 202009 w 607709"/>
                <a:gd name="connsiteY41" fmla="*/ 292141 h 352898"/>
                <a:gd name="connsiteX42" fmla="*/ 100201 w 607709"/>
                <a:gd name="connsiteY42" fmla="*/ 292141 h 352898"/>
                <a:gd name="connsiteX43" fmla="*/ 121091 w 607709"/>
                <a:gd name="connsiteY43" fmla="*/ 292141 h 352898"/>
                <a:gd name="connsiteX44" fmla="*/ 131251 w 607709"/>
                <a:gd name="connsiteY44" fmla="*/ 302185 h 352898"/>
                <a:gd name="connsiteX45" fmla="*/ 121091 w 607709"/>
                <a:gd name="connsiteY45" fmla="*/ 312323 h 352898"/>
                <a:gd name="connsiteX46" fmla="*/ 100201 w 607709"/>
                <a:gd name="connsiteY46" fmla="*/ 312323 h 352898"/>
                <a:gd name="connsiteX47" fmla="*/ 90041 w 607709"/>
                <a:gd name="connsiteY47" fmla="*/ 302185 h 352898"/>
                <a:gd name="connsiteX48" fmla="*/ 100201 w 607709"/>
                <a:gd name="connsiteY48" fmla="*/ 292141 h 352898"/>
                <a:gd name="connsiteX49" fmla="*/ 61175 w 607709"/>
                <a:gd name="connsiteY49" fmla="*/ 292141 h 352898"/>
                <a:gd name="connsiteX50" fmla="*/ 62409 w 607709"/>
                <a:gd name="connsiteY50" fmla="*/ 292141 h 352898"/>
                <a:gd name="connsiteX51" fmla="*/ 72471 w 607709"/>
                <a:gd name="connsiteY51" fmla="*/ 302185 h 352898"/>
                <a:gd name="connsiteX52" fmla="*/ 62409 w 607709"/>
                <a:gd name="connsiteY52" fmla="*/ 312323 h 352898"/>
                <a:gd name="connsiteX53" fmla="*/ 61175 w 607709"/>
                <a:gd name="connsiteY53" fmla="*/ 312323 h 352898"/>
                <a:gd name="connsiteX54" fmla="*/ 51019 w 607709"/>
                <a:gd name="connsiteY54" fmla="*/ 302185 h 352898"/>
                <a:gd name="connsiteX55" fmla="*/ 61175 w 607709"/>
                <a:gd name="connsiteY55" fmla="*/ 292141 h 352898"/>
                <a:gd name="connsiteX56" fmla="*/ 547052 w 607709"/>
                <a:gd name="connsiteY56" fmla="*/ 252060 h 352898"/>
                <a:gd name="connsiteX57" fmla="*/ 548379 w 607709"/>
                <a:gd name="connsiteY57" fmla="*/ 252060 h 352898"/>
                <a:gd name="connsiteX58" fmla="*/ 558524 w 607709"/>
                <a:gd name="connsiteY58" fmla="*/ 262104 h 352898"/>
                <a:gd name="connsiteX59" fmla="*/ 548379 w 607709"/>
                <a:gd name="connsiteY59" fmla="*/ 272242 h 352898"/>
                <a:gd name="connsiteX60" fmla="*/ 547052 w 607709"/>
                <a:gd name="connsiteY60" fmla="*/ 272242 h 352898"/>
                <a:gd name="connsiteX61" fmla="*/ 537002 w 607709"/>
                <a:gd name="connsiteY61" fmla="*/ 262104 h 352898"/>
                <a:gd name="connsiteX62" fmla="*/ 547052 w 607709"/>
                <a:gd name="connsiteY62" fmla="*/ 252060 h 352898"/>
                <a:gd name="connsiteX63" fmla="*/ 485552 w 607709"/>
                <a:gd name="connsiteY63" fmla="*/ 252060 h 352898"/>
                <a:gd name="connsiteX64" fmla="*/ 507470 w 607709"/>
                <a:gd name="connsiteY64" fmla="*/ 252060 h 352898"/>
                <a:gd name="connsiteX65" fmla="*/ 517527 w 607709"/>
                <a:gd name="connsiteY65" fmla="*/ 262104 h 352898"/>
                <a:gd name="connsiteX66" fmla="*/ 507470 w 607709"/>
                <a:gd name="connsiteY66" fmla="*/ 272242 h 352898"/>
                <a:gd name="connsiteX67" fmla="*/ 485552 w 607709"/>
                <a:gd name="connsiteY67" fmla="*/ 272242 h 352898"/>
                <a:gd name="connsiteX68" fmla="*/ 475399 w 607709"/>
                <a:gd name="connsiteY68" fmla="*/ 262104 h 352898"/>
                <a:gd name="connsiteX69" fmla="*/ 485552 w 607709"/>
                <a:gd name="connsiteY69" fmla="*/ 252060 h 352898"/>
                <a:gd name="connsiteX70" fmla="*/ 384792 w 607709"/>
                <a:gd name="connsiteY70" fmla="*/ 251848 h 352898"/>
                <a:gd name="connsiteX71" fmla="*/ 405682 w 607709"/>
                <a:gd name="connsiteY71" fmla="*/ 251848 h 352898"/>
                <a:gd name="connsiteX72" fmla="*/ 415842 w 607709"/>
                <a:gd name="connsiteY72" fmla="*/ 261986 h 352898"/>
                <a:gd name="connsiteX73" fmla="*/ 405682 w 607709"/>
                <a:gd name="connsiteY73" fmla="*/ 272030 h 352898"/>
                <a:gd name="connsiteX74" fmla="*/ 384792 w 607709"/>
                <a:gd name="connsiteY74" fmla="*/ 272030 h 352898"/>
                <a:gd name="connsiteX75" fmla="*/ 374632 w 607709"/>
                <a:gd name="connsiteY75" fmla="*/ 261986 h 352898"/>
                <a:gd name="connsiteX76" fmla="*/ 384792 w 607709"/>
                <a:gd name="connsiteY76" fmla="*/ 251848 h 352898"/>
                <a:gd name="connsiteX77" fmla="*/ 323883 w 607709"/>
                <a:gd name="connsiteY77" fmla="*/ 251848 h 352898"/>
                <a:gd name="connsiteX78" fmla="*/ 344749 w 607709"/>
                <a:gd name="connsiteY78" fmla="*/ 251848 h 352898"/>
                <a:gd name="connsiteX79" fmla="*/ 354803 w 607709"/>
                <a:gd name="connsiteY79" fmla="*/ 261986 h 352898"/>
                <a:gd name="connsiteX80" fmla="*/ 344749 w 607709"/>
                <a:gd name="connsiteY80" fmla="*/ 272030 h 352898"/>
                <a:gd name="connsiteX81" fmla="*/ 323883 w 607709"/>
                <a:gd name="connsiteY81" fmla="*/ 272030 h 352898"/>
                <a:gd name="connsiteX82" fmla="*/ 313734 w 607709"/>
                <a:gd name="connsiteY82" fmla="*/ 261986 h 352898"/>
                <a:gd name="connsiteX83" fmla="*/ 323883 w 607709"/>
                <a:gd name="connsiteY83" fmla="*/ 251848 h 352898"/>
                <a:gd name="connsiteX84" fmla="*/ 263055 w 607709"/>
                <a:gd name="connsiteY84" fmla="*/ 251848 h 352898"/>
                <a:gd name="connsiteX85" fmla="*/ 283921 w 607709"/>
                <a:gd name="connsiteY85" fmla="*/ 251848 h 352898"/>
                <a:gd name="connsiteX86" fmla="*/ 293975 w 607709"/>
                <a:gd name="connsiteY86" fmla="*/ 261986 h 352898"/>
                <a:gd name="connsiteX87" fmla="*/ 283921 w 607709"/>
                <a:gd name="connsiteY87" fmla="*/ 272030 h 352898"/>
                <a:gd name="connsiteX88" fmla="*/ 263055 w 607709"/>
                <a:gd name="connsiteY88" fmla="*/ 272030 h 352898"/>
                <a:gd name="connsiteX89" fmla="*/ 252906 w 607709"/>
                <a:gd name="connsiteY89" fmla="*/ 261986 h 352898"/>
                <a:gd name="connsiteX90" fmla="*/ 263055 w 607709"/>
                <a:gd name="connsiteY90" fmla="*/ 251848 h 352898"/>
                <a:gd name="connsiteX91" fmla="*/ 202009 w 607709"/>
                <a:gd name="connsiteY91" fmla="*/ 251848 h 352898"/>
                <a:gd name="connsiteX92" fmla="*/ 222912 w 607709"/>
                <a:gd name="connsiteY92" fmla="*/ 251848 h 352898"/>
                <a:gd name="connsiteX93" fmla="*/ 233078 w 607709"/>
                <a:gd name="connsiteY93" fmla="*/ 261986 h 352898"/>
                <a:gd name="connsiteX94" fmla="*/ 222912 w 607709"/>
                <a:gd name="connsiteY94" fmla="*/ 272030 h 352898"/>
                <a:gd name="connsiteX95" fmla="*/ 202009 w 607709"/>
                <a:gd name="connsiteY95" fmla="*/ 272030 h 352898"/>
                <a:gd name="connsiteX96" fmla="*/ 191938 w 607709"/>
                <a:gd name="connsiteY96" fmla="*/ 261986 h 352898"/>
                <a:gd name="connsiteX97" fmla="*/ 202009 w 607709"/>
                <a:gd name="connsiteY97" fmla="*/ 251848 h 352898"/>
                <a:gd name="connsiteX98" fmla="*/ 100201 w 607709"/>
                <a:gd name="connsiteY98" fmla="*/ 251848 h 352898"/>
                <a:gd name="connsiteX99" fmla="*/ 121091 w 607709"/>
                <a:gd name="connsiteY99" fmla="*/ 251848 h 352898"/>
                <a:gd name="connsiteX100" fmla="*/ 131251 w 607709"/>
                <a:gd name="connsiteY100" fmla="*/ 261986 h 352898"/>
                <a:gd name="connsiteX101" fmla="*/ 121091 w 607709"/>
                <a:gd name="connsiteY101" fmla="*/ 272030 h 352898"/>
                <a:gd name="connsiteX102" fmla="*/ 100201 w 607709"/>
                <a:gd name="connsiteY102" fmla="*/ 272030 h 352898"/>
                <a:gd name="connsiteX103" fmla="*/ 90041 w 607709"/>
                <a:gd name="connsiteY103" fmla="*/ 261986 h 352898"/>
                <a:gd name="connsiteX104" fmla="*/ 100201 w 607709"/>
                <a:gd name="connsiteY104" fmla="*/ 251848 h 352898"/>
                <a:gd name="connsiteX105" fmla="*/ 61175 w 607709"/>
                <a:gd name="connsiteY105" fmla="*/ 251848 h 352898"/>
                <a:gd name="connsiteX106" fmla="*/ 62409 w 607709"/>
                <a:gd name="connsiteY106" fmla="*/ 251848 h 352898"/>
                <a:gd name="connsiteX107" fmla="*/ 72471 w 607709"/>
                <a:gd name="connsiteY107" fmla="*/ 261986 h 352898"/>
                <a:gd name="connsiteX108" fmla="*/ 62409 w 607709"/>
                <a:gd name="connsiteY108" fmla="*/ 272030 h 352898"/>
                <a:gd name="connsiteX109" fmla="*/ 61175 w 607709"/>
                <a:gd name="connsiteY109" fmla="*/ 272030 h 352898"/>
                <a:gd name="connsiteX110" fmla="*/ 51019 w 607709"/>
                <a:gd name="connsiteY110" fmla="*/ 261986 h 352898"/>
                <a:gd name="connsiteX111" fmla="*/ 61175 w 607709"/>
                <a:gd name="connsiteY111" fmla="*/ 251848 h 352898"/>
                <a:gd name="connsiteX112" fmla="*/ 547052 w 607709"/>
                <a:gd name="connsiteY112" fmla="*/ 211626 h 352898"/>
                <a:gd name="connsiteX113" fmla="*/ 548379 w 607709"/>
                <a:gd name="connsiteY113" fmla="*/ 211626 h 352898"/>
                <a:gd name="connsiteX114" fmla="*/ 558524 w 607709"/>
                <a:gd name="connsiteY114" fmla="*/ 221670 h 352898"/>
                <a:gd name="connsiteX115" fmla="*/ 548379 w 607709"/>
                <a:gd name="connsiteY115" fmla="*/ 231808 h 352898"/>
                <a:gd name="connsiteX116" fmla="*/ 547052 w 607709"/>
                <a:gd name="connsiteY116" fmla="*/ 231808 h 352898"/>
                <a:gd name="connsiteX117" fmla="*/ 537002 w 607709"/>
                <a:gd name="connsiteY117" fmla="*/ 221670 h 352898"/>
                <a:gd name="connsiteX118" fmla="*/ 547052 w 607709"/>
                <a:gd name="connsiteY118" fmla="*/ 211626 h 352898"/>
                <a:gd name="connsiteX119" fmla="*/ 485552 w 607709"/>
                <a:gd name="connsiteY119" fmla="*/ 211626 h 352898"/>
                <a:gd name="connsiteX120" fmla="*/ 507470 w 607709"/>
                <a:gd name="connsiteY120" fmla="*/ 211626 h 352898"/>
                <a:gd name="connsiteX121" fmla="*/ 517527 w 607709"/>
                <a:gd name="connsiteY121" fmla="*/ 221670 h 352898"/>
                <a:gd name="connsiteX122" fmla="*/ 507470 w 607709"/>
                <a:gd name="connsiteY122" fmla="*/ 231808 h 352898"/>
                <a:gd name="connsiteX123" fmla="*/ 485552 w 607709"/>
                <a:gd name="connsiteY123" fmla="*/ 231808 h 352898"/>
                <a:gd name="connsiteX124" fmla="*/ 475399 w 607709"/>
                <a:gd name="connsiteY124" fmla="*/ 221670 h 352898"/>
                <a:gd name="connsiteX125" fmla="*/ 485552 w 607709"/>
                <a:gd name="connsiteY125" fmla="*/ 211626 h 352898"/>
                <a:gd name="connsiteX126" fmla="*/ 384792 w 607709"/>
                <a:gd name="connsiteY126" fmla="*/ 211414 h 352898"/>
                <a:gd name="connsiteX127" fmla="*/ 405682 w 607709"/>
                <a:gd name="connsiteY127" fmla="*/ 211414 h 352898"/>
                <a:gd name="connsiteX128" fmla="*/ 415842 w 607709"/>
                <a:gd name="connsiteY128" fmla="*/ 221552 h 352898"/>
                <a:gd name="connsiteX129" fmla="*/ 405682 w 607709"/>
                <a:gd name="connsiteY129" fmla="*/ 231596 h 352898"/>
                <a:gd name="connsiteX130" fmla="*/ 384792 w 607709"/>
                <a:gd name="connsiteY130" fmla="*/ 231596 h 352898"/>
                <a:gd name="connsiteX131" fmla="*/ 374632 w 607709"/>
                <a:gd name="connsiteY131" fmla="*/ 221552 h 352898"/>
                <a:gd name="connsiteX132" fmla="*/ 384792 w 607709"/>
                <a:gd name="connsiteY132" fmla="*/ 211414 h 352898"/>
                <a:gd name="connsiteX133" fmla="*/ 323883 w 607709"/>
                <a:gd name="connsiteY133" fmla="*/ 211414 h 352898"/>
                <a:gd name="connsiteX134" fmla="*/ 344749 w 607709"/>
                <a:gd name="connsiteY134" fmla="*/ 211414 h 352898"/>
                <a:gd name="connsiteX135" fmla="*/ 354803 w 607709"/>
                <a:gd name="connsiteY135" fmla="*/ 221552 h 352898"/>
                <a:gd name="connsiteX136" fmla="*/ 344749 w 607709"/>
                <a:gd name="connsiteY136" fmla="*/ 231596 h 352898"/>
                <a:gd name="connsiteX137" fmla="*/ 323883 w 607709"/>
                <a:gd name="connsiteY137" fmla="*/ 231596 h 352898"/>
                <a:gd name="connsiteX138" fmla="*/ 313734 w 607709"/>
                <a:gd name="connsiteY138" fmla="*/ 221552 h 352898"/>
                <a:gd name="connsiteX139" fmla="*/ 323883 w 607709"/>
                <a:gd name="connsiteY139" fmla="*/ 211414 h 352898"/>
                <a:gd name="connsiteX140" fmla="*/ 263055 w 607709"/>
                <a:gd name="connsiteY140" fmla="*/ 211414 h 352898"/>
                <a:gd name="connsiteX141" fmla="*/ 283921 w 607709"/>
                <a:gd name="connsiteY141" fmla="*/ 211414 h 352898"/>
                <a:gd name="connsiteX142" fmla="*/ 293975 w 607709"/>
                <a:gd name="connsiteY142" fmla="*/ 221552 h 352898"/>
                <a:gd name="connsiteX143" fmla="*/ 283921 w 607709"/>
                <a:gd name="connsiteY143" fmla="*/ 231596 h 352898"/>
                <a:gd name="connsiteX144" fmla="*/ 263055 w 607709"/>
                <a:gd name="connsiteY144" fmla="*/ 231596 h 352898"/>
                <a:gd name="connsiteX145" fmla="*/ 252906 w 607709"/>
                <a:gd name="connsiteY145" fmla="*/ 221552 h 352898"/>
                <a:gd name="connsiteX146" fmla="*/ 263055 w 607709"/>
                <a:gd name="connsiteY146" fmla="*/ 211414 h 352898"/>
                <a:gd name="connsiteX147" fmla="*/ 202009 w 607709"/>
                <a:gd name="connsiteY147" fmla="*/ 211414 h 352898"/>
                <a:gd name="connsiteX148" fmla="*/ 222912 w 607709"/>
                <a:gd name="connsiteY148" fmla="*/ 211414 h 352898"/>
                <a:gd name="connsiteX149" fmla="*/ 233078 w 607709"/>
                <a:gd name="connsiteY149" fmla="*/ 221552 h 352898"/>
                <a:gd name="connsiteX150" fmla="*/ 222912 w 607709"/>
                <a:gd name="connsiteY150" fmla="*/ 231596 h 352898"/>
                <a:gd name="connsiteX151" fmla="*/ 202009 w 607709"/>
                <a:gd name="connsiteY151" fmla="*/ 231596 h 352898"/>
                <a:gd name="connsiteX152" fmla="*/ 191938 w 607709"/>
                <a:gd name="connsiteY152" fmla="*/ 221552 h 352898"/>
                <a:gd name="connsiteX153" fmla="*/ 202009 w 607709"/>
                <a:gd name="connsiteY153" fmla="*/ 211414 h 352898"/>
                <a:gd name="connsiteX154" fmla="*/ 100201 w 607709"/>
                <a:gd name="connsiteY154" fmla="*/ 211414 h 352898"/>
                <a:gd name="connsiteX155" fmla="*/ 121091 w 607709"/>
                <a:gd name="connsiteY155" fmla="*/ 211414 h 352898"/>
                <a:gd name="connsiteX156" fmla="*/ 131251 w 607709"/>
                <a:gd name="connsiteY156" fmla="*/ 221552 h 352898"/>
                <a:gd name="connsiteX157" fmla="*/ 121091 w 607709"/>
                <a:gd name="connsiteY157" fmla="*/ 231596 h 352898"/>
                <a:gd name="connsiteX158" fmla="*/ 100201 w 607709"/>
                <a:gd name="connsiteY158" fmla="*/ 231596 h 352898"/>
                <a:gd name="connsiteX159" fmla="*/ 90041 w 607709"/>
                <a:gd name="connsiteY159" fmla="*/ 221552 h 352898"/>
                <a:gd name="connsiteX160" fmla="*/ 100201 w 607709"/>
                <a:gd name="connsiteY160" fmla="*/ 211414 h 352898"/>
                <a:gd name="connsiteX161" fmla="*/ 61175 w 607709"/>
                <a:gd name="connsiteY161" fmla="*/ 211414 h 352898"/>
                <a:gd name="connsiteX162" fmla="*/ 62409 w 607709"/>
                <a:gd name="connsiteY162" fmla="*/ 211414 h 352898"/>
                <a:gd name="connsiteX163" fmla="*/ 72471 w 607709"/>
                <a:gd name="connsiteY163" fmla="*/ 221552 h 352898"/>
                <a:gd name="connsiteX164" fmla="*/ 62409 w 607709"/>
                <a:gd name="connsiteY164" fmla="*/ 231596 h 352898"/>
                <a:gd name="connsiteX165" fmla="*/ 61175 w 607709"/>
                <a:gd name="connsiteY165" fmla="*/ 231596 h 352898"/>
                <a:gd name="connsiteX166" fmla="*/ 51019 w 607709"/>
                <a:gd name="connsiteY166" fmla="*/ 221552 h 352898"/>
                <a:gd name="connsiteX167" fmla="*/ 61175 w 607709"/>
                <a:gd name="connsiteY167" fmla="*/ 211414 h 352898"/>
                <a:gd name="connsiteX168" fmla="*/ 547052 w 607709"/>
                <a:gd name="connsiteY168" fmla="*/ 170980 h 352898"/>
                <a:gd name="connsiteX169" fmla="*/ 548379 w 607709"/>
                <a:gd name="connsiteY169" fmla="*/ 170980 h 352898"/>
                <a:gd name="connsiteX170" fmla="*/ 558524 w 607709"/>
                <a:gd name="connsiteY170" fmla="*/ 181106 h 352898"/>
                <a:gd name="connsiteX171" fmla="*/ 548379 w 607709"/>
                <a:gd name="connsiteY171" fmla="*/ 191232 h 352898"/>
                <a:gd name="connsiteX172" fmla="*/ 547052 w 607709"/>
                <a:gd name="connsiteY172" fmla="*/ 191232 h 352898"/>
                <a:gd name="connsiteX173" fmla="*/ 537002 w 607709"/>
                <a:gd name="connsiteY173" fmla="*/ 181106 h 352898"/>
                <a:gd name="connsiteX174" fmla="*/ 547052 w 607709"/>
                <a:gd name="connsiteY174" fmla="*/ 170980 h 352898"/>
                <a:gd name="connsiteX175" fmla="*/ 485552 w 607709"/>
                <a:gd name="connsiteY175" fmla="*/ 170980 h 352898"/>
                <a:gd name="connsiteX176" fmla="*/ 507470 w 607709"/>
                <a:gd name="connsiteY176" fmla="*/ 170980 h 352898"/>
                <a:gd name="connsiteX177" fmla="*/ 517527 w 607709"/>
                <a:gd name="connsiteY177" fmla="*/ 181106 h 352898"/>
                <a:gd name="connsiteX178" fmla="*/ 507470 w 607709"/>
                <a:gd name="connsiteY178" fmla="*/ 191232 h 352898"/>
                <a:gd name="connsiteX179" fmla="*/ 485552 w 607709"/>
                <a:gd name="connsiteY179" fmla="*/ 191232 h 352898"/>
                <a:gd name="connsiteX180" fmla="*/ 475399 w 607709"/>
                <a:gd name="connsiteY180" fmla="*/ 181106 h 352898"/>
                <a:gd name="connsiteX181" fmla="*/ 485552 w 607709"/>
                <a:gd name="connsiteY181" fmla="*/ 170980 h 352898"/>
                <a:gd name="connsiteX182" fmla="*/ 384792 w 607709"/>
                <a:gd name="connsiteY182" fmla="*/ 170839 h 352898"/>
                <a:gd name="connsiteX183" fmla="*/ 405682 w 607709"/>
                <a:gd name="connsiteY183" fmla="*/ 170839 h 352898"/>
                <a:gd name="connsiteX184" fmla="*/ 415842 w 607709"/>
                <a:gd name="connsiteY184" fmla="*/ 180883 h 352898"/>
                <a:gd name="connsiteX185" fmla="*/ 405682 w 607709"/>
                <a:gd name="connsiteY185" fmla="*/ 191021 h 352898"/>
                <a:gd name="connsiteX186" fmla="*/ 384792 w 607709"/>
                <a:gd name="connsiteY186" fmla="*/ 191021 h 352898"/>
                <a:gd name="connsiteX187" fmla="*/ 374632 w 607709"/>
                <a:gd name="connsiteY187" fmla="*/ 180883 h 352898"/>
                <a:gd name="connsiteX188" fmla="*/ 384792 w 607709"/>
                <a:gd name="connsiteY188" fmla="*/ 170839 h 352898"/>
                <a:gd name="connsiteX189" fmla="*/ 323883 w 607709"/>
                <a:gd name="connsiteY189" fmla="*/ 170839 h 352898"/>
                <a:gd name="connsiteX190" fmla="*/ 344749 w 607709"/>
                <a:gd name="connsiteY190" fmla="*/ 170839 h 352898"/>
                <a:gd name="connsiteX191" fmla="*/ 354803 w 607709"/>
                <a:gd name="connsiteY191" fmla="*/ 180883 h 352898"/>
                <a:gd name="connsiteX192" fmla="*/ 344749 w 607709"/>
                <a:gd name="connsiteY192" fmla="*/ 191021 h 352898"/>
                <a:gd name="connsiteX193" fmla="*/ 323883 w 607709"/>
                <a:gd name="connsiteY193" fmla="*/ 191021 h 352898"/>
                <a:gd name="connsiteX194" fmla="*/ 313734 w 607709"/>
                <a:gd name="connsiteY194" fmla="*/ 180883 h 352898"/>
                <a:gd name="connsiteX195" fmla="*/ 323883 w 607709"/>
                <a:gd name="connsiteY195" fmla="*/ 170839 h 352898"/>
                <a:gd name="connsiteX196" fmla="*/ 263055 w 607709"/>
                <a:gd name="connsiteY196" fmla="*/ 170839 h 352898"/>
                <a:gd name="connsiteX197" fmla="*/ 283921 w 607709"/>
                <a:gd name="connsiteY197" fmla="*/ 170839 h 352898"/>
                <a:gd name="connsiteX198" fmla="*/ 293975 w 607709"/>
                <a:gd name="connsiteY198" fmla="*/ 180883 h 352898"/>
                <a:gd name="connsiteX199" fmla="*/ 283921 w 607709"/>
                <a:gd name="connsiteY199" fmla="*/ 191021 h 352898"/>
                <a:gd name="connsiteX200" fmla="*/ 263055 w 607709"/>
                <a:gd name="connsiteY200" fmla="*/ 191021 h 352898"/>
                <a:gd name="connsiteX201" fmla="*/ 252906 w 607709"/>
                <a:gd name="connsiteY201" fmla="*/ 180883 h 352898"/>
                <a:gd name="connsiteX202" fmla="*/ 263055 w 607709"/>
                <a:gd name="connsiteY202" fmla="*/ 170839 h 352898"/>
                <a:gd name="connsiteX203" fmla="*/ 202009 w 607709"/>
                <a:gd name="connsiteY203" fmla="*/ 170839 h 352898"/>
                <a:gd name="connsiteX204" fmla="*/ 222912 w 607709"/>
                <a:gd name="connsiteY204" fmla="*/ 170839 h 352898"/>
                <a:gd name="connsiteX205" fmla="*/ 233078 w 607709"/>
                <a:gd name="connsiteY205" fmla="*/ 180883 h 352898"/>
                <a:gd name="connsiteX206" fmla="*/ 222912 w 607709"/>
                <a:gd name="connsiteY206" fmla="*/ 191021 h 352898"/>
                <a:gd name="connsiteX207" fmla="*/ 202009 w 607709"/>
                <a:gd name="connsiteY207" fmla="*/ 191021 h 352898"/>
                <a:gd name="connsiteX208" fmla="*/ 191938 w 607709"/>
                <a:gd name="connsiteY208" fmla="*/ 180883 h 352898"/>
                <a:gd name="connsiteX209" fmla="*/ 202009 w 607709"/>
                <a:gd name="connsiteY209" fmla="*/ 170839 h 352898"/>
                <a:gd name="connsiteX210" fmla="*/ 100201 w 607709"/>
                <a:gd name="connsiteY210" fmla="*/ 170839 h 352898"/>
                <a:gd name="connsiteX211" fmla="*/ 121091 w 607709"/>
                <a:gd name="connsiteY211" fmla="*/ 170839 h 352898"/>
                <a:gd name="connsiteX212" fmla="*/ 131251 w 607709"/>
                <a:gd name="connsiteY212" fmla="*/ 180883 h 352898"/>
                <a:gd name="connsiteX213" fmla="*/ 121091 w 607709"/>
                <a:gd name="connsiteY213" fmla="*/ 191021 h 352898"/>
                <a:gd name="connsiteX214" fmla="*/ 100201 w 607709"/>
                <a:gd name="connsiteY214" fmla="*/ 191021 h 352898"/>
                <a:gd name="connsiteX215" fmla="*/ 90041 w 607709"/>
                <a:gd name="connsiteY215" fmla="*/ 180883 h 352898"/>
                <a:gd name="connsiteX216" fmla="*/ 100201 w 607709"/>
                <a:gd name="connsiteY216" fmla="*/ 170839 h 352898"/>
                <a:gd name="connsiteX217" fmla="*/ 61175 w 607709"/>
                <a:gd name="connsiteY217" fmla="*/ 170839 h 352898"/>
                <a:gd name="connsiteX218" fmla="*/ 62409 w 607709"/>
                <a:gd name="connsiteY218" fmla="*/ 170839 h 352898"/>
                <a:gd name="connsiteX219" fmla="*/ 72471 w 607709"/>
                <a:gd name="connsiteY219" fmla="*/ 180883 h 352898"/>
                <a:gd name="connsiteX220" fmla="*/ 62409 w 607709"/>
                <a:gd name="connsiteY220" fmla="*/ 191021 h 352898"/>
                <a:gd name="connsiteX221" fmla="*/ 61175 w 607709"/>
                <a:gd name="connsiteY221" fmla="*/ 191021 h 352898"/>
                <a:gd name="connsiteX222" fmla="*/ 51019 w 607709"/>
                <a:gd name="connsiteY222" fmla="*/ 180883 h 352898"/>
                <a:gd name="connsiteX223" fmla="*/ 61175 w 607709"/>
                <a:gd name="connsiteY223" fmla="*/ 170839 h 352898"/>
                <a:gd name="connsiteX224" fmla="*/ 466125 w 607709"/>
                <a:gd name="connsiteY224" fmla="*/ 150958 h 352898"/>
                <a:gd name="connsiteX225" fmla="*/ 466125 w 607709"/>
                <a:gd name="connsiteY225" fmla="*/ 332713 h 352898"/>
                <a:gd name="connsiteX226" fmla="*/ 577627 w 607709"/>
                <a:gd name="connsiteY226" fmla="*/ 332713 h 352898"/>
                <a:gd name="connsiteX227" fmla="*/ 577627 w 607709"/>
                <a:gd name="connsiteY227" fmla="*/ 151052 h 352898"/>
                <a:gd name="connsiteX228" fmla="*/ 467074 w 607709"/>
                <a:gd name="connsiteY228" fmla="*/ 151052 h 352898"/>
                <a:gd name="connsiteX229" fmla="*/ 466125 w 607709"/>
                <a:gd name="connsiteY229" fmla="*/ 150958 h 352898"/>
                <a:gd name="connsiteX230" fmla="*/ 142722 w 607709"/>
                <a:gd name="connsiteY230" fmla="*/ 150768 h 352898"/>
                <a:gd name="connsiteX231" fmla="*/ 140635 w 607709"/>
                <a:gd name="connsiteY231" fmla="*/ 151052 h 352898"/>
                <a:gd name="connsiteX232" fmla="*/ 30177 w 607709"/>
                <a:gd name="connsiteY232" fmla="*/ 151052 h 352898"/>
                <a:gd name="connsiteX233" fmla="*/ 30177 w 607709"/>
                <a:gd name="connsiteY233" fmla="*/ 332713 h 352898"/>
                <a:gd name="connsiteX234" fmla="*/ 142722 w 607709"/>
                <a:gd name="connsiteY234" fmla="*/ 332713 h 352898"/>
                <a:gd name="connsiteX235" fmla="*/ 384792 w 607709"/>
                <a:gd name="connsiteY235" fmla="*/ 130758 h 352898"/>
                <a:gd name="connsiteX236" fmla="*/ 405682 w 607709"/>
                <a:gd name="connsiteY236" fmla="*/ 130758 h 352898"/>
                <a:gd name="connsiteX237" fmla="*/ 415842 w 607709"/>
                <a:gd name="connsiteY237" fmla="*/ 140920 h 352898"/>
                <a:gd name="connsiteX238" fmla="*/ 405682 w 607709"/>
                <a:gd name="connsiteY238" fmla="*/ 151081 h 352898"/>
                <a:gd name="connsiteX239" fmla="*/ 384792 w 607709"/>
                <a:gd name="connsiteY239" fmla="*/ 151081 h 352898"/>
                <a:gd name="connsiteX240" fmla="*/ 374632 w 607709"/>
                <a:gd name="connsiteY240" fmla="*/ 140920 h 352898"/>
                <a:gd name="connsiteX241" fmla="*/ 384792 w 607709"/>
                <a:gd name="connsiteY241" fmla="*/ 130758 h 352898"/>
                <a:gd name="connsiteX242" fmla="*/ 323883 w 607709"/>
                <a:gd name="connsiteY242" fmla="*/ 130758 h 352898"/>
                <a:gd name="connsiteX243" fmla="*/ 344749 w 607709"/>
                <a:gd name="connsiteY243" fmla="*/ 130758 h 352898"/>
                <a:gd name="connsiteX244" fmla="*/ 354803 w 607709"/>
                <a:gd name="connsiteY244" fmla="*/ 140920 h 352898"/>
                <a:gd name="connsiteX245" fmla="*/ 344749 w 607709"/>
                <a:gd name="connsiteY245" fmla="*/ 151081 h 352898"/>
                <a:gd name="connsiteX246" fmla="*/ 323883 w 607709"/>
                <a:gd name="connsiteY246" fmla="*/ 151081 h 352898"/>
                <a:gd name="connsiteX247" fmla="*/ 313734 w 607709"/>
                <a:gd name="connsiteY247" fmla="*/ 140920 h 352898"/>
                <a:gd name="connsiteX248" fmla="*/ 323883 w 607709"/>
                <a:gd name="connsiteY248" fmla="*/ 130758 h 352898"/>
                <a:gd name="connsiteX249" fmla="*/ 263055 w 607709"/>
                <a:gd name="connsiteY249" fmla="*/ 130758 h 352898"/>
                <a:gd name="connsiteX250" fmla="*/ 283921 w 607709"/>
                <a:gd name="connsiteY250" fmla="*/ 130758 h 352898"/>
                <a:gd name="connsiteX251" fmla="*/ 293975 w 607709"/>
                <a:gd name="connsiteY251" fmla="*/ 140920 h 352898"/>
                <a:gd name="connsiteX252" fmla="*/ 283921 w 607709"/>
                <a:gd name="connsiteY252" fmla="*/ 151081 h 352898"/>
                <a:gd name="connsiteX253" fmla="*/ 263055 w 607709"/>
                <a:gd name="connsiteY253" fmla="*/ 151081 h 352898"/>
                <a:gd name="connsiteX254" fmla="*/ 252906 w 607709"/>
                <a:gd name="connsiteY254" fmla="*/ 140920 h 352898"/>
                <a:gd name="connsiteX255" fmla="*/ 263055 w 607709"/>
                <a:gd name="connsiteY255" fmla="*/ 130758 h 352898"/>
                <a:gd name="connsiteX256" fmla="*/ 202009 w 607709"/>
                <a:gd name="connsiteY256" fmla="*/ 130758 h 352898"/>
                <a:gd name="connsiteX257" fmla="*/ 222912 w 607709"/>
                <a:gd name="connsiteY257" fmla="*/ 130758 h 352898"/>
                <a:gd name="connsiteX258" fmla="*/ 233078 w 607709"/>
                <a:gd name="connsiteY258" fmla="*/ 140920 h 352898"/>
                <a:gd name="connsiteX259" fmla="*/ 222912 w 607709"/>
                <a:gd name="connsiteY259" fmla="*/ 151081 h 352898"/>
                <a:gd name="connsiteX260" fmla="*/ 202009 w 607709"/>
                <a:gd name="connsiteY260" fmla="*/ 151081 h 352898"/>
                <a:gd name="connsiteX261" fmla="*/ 191938 w 607709"/>
                <a:gd name="connsiteY261" fmla="*/ 140920 h 352898"/>
                <a:gd name="connsiteX262" fmla="*/ 202009 w 607709"/>
                <a:gd name="connsiteY262" fmla="*/ 130758 h 352898"/>
                <a:gd name="connsiteX263" fmla="*/ 163030 w 607709"/>
                <a:gd name="connsiteY263" fmla="*/ 89551 h 352898"/>
                <a:gd name="connsiteX264" fmla="*/ 163030 w 607709"/>
                <a:gd name="connsiteY264" fmla="*/ 332713 h 352898"/>
                <a:gd name="connsiteX265" fmla="*/ 445913 w 607709"/>
                <a:gd name="connsiteY265" fmla="*/ 332713 h 352898"/>
                <a:gd name="connsiteX266" fmla="*/ 445913 w 607709"/>
                <a:gd name="connsiteY266" fmla="*/ 89551 h 352898"/>
                <a:gd name="connsiteX267" fmla="*/ 356901 w 607709"/>
                <a:gd name="connsiteY267" fmla="*/ 89551 h 352898"/>
                <a:gd name="connsiteX268" fmla="*/ 303854 w 607709"/>
                <a:gd name="connsiteY268" fmla="*/ 120918 h 352898"/>
                <a:gd name="connsiteX269" fmla="*/ 250808 w 607709"/>
                <a:gd name="connsiteY269" fmla="*/ 89551 h 352898"/>
                <a:gd name="connsiteX270" fmla="*/ 303855 w 607709"/>
                <a:gd name="connsiteY270" fmla="*/ 31402 h 352898"/>
                <a:gd name="connsiteX271" fmla="*/ 314017 w 607709"/>
                <a:gd name="connsiteY271" fmla="*/ 41541 h 352898"/>
                <a:gd name="connsiteX272" fmla="*/ 314017 w 607709"/>
                <a:gd name="connsiteY272" fmla="*/ 51490 h 352898"/>
                <a:gd name="connsiteX273" fmla="*/ 323895 w 607709"/>
                <a:gd name="connsiteY273" fmla="*/ 51490 h 352898"/>
                <a:gd name="connsiteX274" fmla="*/ 334057 w 607709"/>
                <a:gd name="connsiteY274" fmla="*/ 61534 h 352898"/>
                <a:gd name="connsiteX275" fmla="*/ 323895 w 607709"/>
                <a:gd name="connsiteY275" fmla="*/ 71672 h 352898"/>
                <a:gd name="connsiteX276" fmla="*/ 314017 w 607709"/>
                <a:gd name="connsiteY276" fmla="*/ 71672 h 352898"/>
                <a:gd name="connsiteX277" fmla="*/ 314017 w 607709"/>
                <a:gd name="connsiteY277" fmla="*/ 81526 h 352898"/>
                <a:gd name="connsiteX278" fmla="*/ 303855 w 607709"/>
                <a:gd name="connsiteY278" fmla="*/ 91665 h 352898"/>
                <a:gd name="connsiteX279" fmla="*/ 293788 w 607709"/>
                <a:gd name="connsiteY279" fmla="*/ 81526 h 352898"/>
                <a:gd name="connsiteX280" fmla="*/ 293788 w 607709"/>
                <a:gd name="connsiteY280" fmla="*/ 71672 h 352898"/>
                <a:gd name="connsiteX281" fmla="*/ 283815 w 607709"/>
                <a:gd name="connsiteY281" fmla="*/ 71672 h 352898"/>
                <a:gd name="connsiteX282" fmla="*/ 273653 w 607709"/>
                <a:gd name="connsiteY282" fmla="*/ 61534 h 352898"/>
                <a:gd name="connsiteX283" fmla="*/ 283815 w 607709"/>
                <a:gd name="connsiteY283" fmla="*/ 51490 h 352898"/>
                <a:gd name="connsiteX284" fmla="*/ 293788 w 607709"/>
                <a:gd name="connsiteY284" fmla="*/ 51490 h 352898"/>
                <a:gd name="connsiteX285" fmla="*/ 293788 w 607709"/>
                <a:gd name="connsiteY285" fmla="*/ 41541 h 352898"/>
                <a:gd name="connsiteX286" fmla="*/ 303855 w 607709"/>
                <a:gd name="connsiteY286" fmla="*/ 31402 h 352898"/>
                <a:gd name="connsiteX287" fmla="*/ 303854 w 607709"/>
                <a:gd name="connsiteY287" fmla="*/ 20279 h 352898"/>
                <a:gd name="connsiteX288" fmla="*/ 263619 w 607709"/>
                <a:gd name="connsiteY288" fmla="*/ 60459 h 352898"/>
                <a:gd name="connsiteX289" fmla="*/ 303854 w 607709"/>
                <a:gd name="connsiteY289" fmla="*/ 100638 h 352898"/>
                <a:gd name="connsiteX290" fmla="*/ 344185 w 607709"/>
                <a:gd name="connsiteY290" fmla="*/ 60459 h 352898"/>
                <a:gd name="connsiteX291" fmla="*/ 303854 w 607709"/>
                <a:gd name="connsiteY291" fmla="*/ 20279 h 352898"/>
                <a:gd name="connsiteX292" fmla="*/ 303854 w 607709"/>
                <a:gd name="connsiteY292" fmla="*/ 0 h 352898"/>
                <a:gd name="connsiteX293" fmla="*/ 364398 w 607709"/>
                <a:gd name="connsiteY293" fmla="*/ 60459 h 352898"/>
                <a:gd name="connsiteX294" fmla="*/ 363733 w 607709"/>
                <a:gd name="connsiteY294" fmla="*/ 69272 h 352898"/>
                <a:gd name="connsiteX295" fmla="*/ 456067 w 607709"/>
                <a:gd name="connsiteY295" fmla="*/ 69272 h 352898"/>
                <a:gd name="connsiteX296" fmla="*/ 466125 w 607709"/>
                <a:gd name="connsiteY296" fmla="*/ 79412 h 352898"/>
                <a:gd name="connsiteX297" fmla="*/ 466125 w 607709"/>
                <a:gd name="connsiteY297" fmla="*/ 130868 h 352898"/>
                <a:gd name="connsiteX298" fmla="*/ 467074 w 607709"/>
                <a:gd name="connsiteY298" fmla="*/ 130773 h 352898"/>
                <a:gd name="connsiteX299" fmla="*/ 587686 w 607709"/>
                <a:gd name="connsiteY299" fmla="*/ 130773 h 352898"/>
                <a:gd name="connsiteX300" fmla="*/ 597840 w 607709"/>
                <a:gd name="connsiteY300" fmla="*/ 140913 h 352898"/>
                <a:gd name="connsiteX301" fmla="*/ 597840 w 607709"/>
                <a:gd name="connsiteY301" fmla="*/ 332713 h 352898"/>
                <a:gd name="connsiteX302" fmla="*/ 607709 w 607709"/>
                <a:gd name="connsiteY302" fmla="*/ 342853 h 352898"/>
                <a:gd name="connsiteX303" fmla="*/ 597650 w 607709"/>
                <a:gd name="connsiteY303" fmla="*/ 352898 h 352898"/>
                <a:gd name="connsiteX304" fmla="*/ 10154 w 607709"/>
                <a:gd name="connsiteY304" fmla="*/ 352898 h 352898"/>
                <a:gd name="connsiteX305" fmla="*/ 0 w 607709"/>
                <a:gd name="connsiteY305" fmla="*/ 342853 h 352898"/>
                <a:gd name="connsiteX306" fmla="*/ 9869 w 607709"/>
                <a:gd name="connsiteY306" fmla="*/ 332713 h 352898"/>
                <a:gd name="connsiteX307" fmla="*/ 9869 w 607709"/>
                <a:gd name="connsiteY307" fmla="*/ 140913 h 352898"/>
                <a:gd name="connsiteX308" fmla="*/ 20023 w 607709"/>
                <a:gd name="connsiteY308" fmla="*/ 130773 h 352898"/>
                <a:gd name="connsiteX309" fmla="*/ 140635 w 607709"/>
                <a:gd name="connsiteY309" fmla="*/ 130773 h 352898"/>
                <a:gd name="connsiteX310" fmla="*/ 142722 w 607709"/>
                <a:gd name="connsiteY310" fmla="*/ 131057 h 352898"/>
                <a:gd name="connsiteX311" fmla="*/ 142722 w 607709"/>
                <a:gd name="connsiteY311" fmla="*/ 79412 h 352898"/>
                <a:gd name="connsiteX312" fmla="*/ 152876 w 607709"/>
                <a:gd name="connsiteY312" fmla="*/ 69272 h 352898"/>
                <a:gd name="connsiteX313" fmla="*/ 243975 w 607709"/>
                <a:gd name="connsiteY313" fmla="*/ 69272 h 352898"/>
                <a:gd name="connsiteX314" fmla="*/ 243311 w 607709"/>
                <a:gd name="connsiteY314" fmla="*/ 60459 h 352898"/>
                <a:gd name="connsiteX315" fmla="*/ 303854 w 607709"/>
                <a:gd name="connsiteY315" fmla="*/ 0 h 35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Lst>
              <a:rect l="l" t="t" r="r" b="b"/>
              <a:pathLst>
                <a:path w="607709" h="352898">
                  <a:moveTo>
                    <a:pt x="547052" y="292282"/>
                  </a:moveTo>
                  <a:lnTo>
                    <a:pt x="548379" y="292282"/>
                  </a:lnTo>
                  <a:cubicBezTo>
                    <a:pt x="553973" y="292282"/>
                    <a:pt x="558524" y="296825"/>
                    <a:pt x="558524" y="302408"/>
                  </a:cubicBezTo>
                  <a:cubicBezTo>
                    <a:pt x="558524" y="307991"/>
                    <a:pt x="553973" y="312534"/>
                    <a:pt x="548379" y="312534"/>
                  </a:cubicBezTo>
                  <a:lnTo>
                    <a:pt x="547052" y="312534"/>
                  </a:lnTo>
                  <a:cubicBezTo>
                    <a:pt x="541553" y="312534"/>
                    <a:pt x="537002" y="307991"/>
                    <a:pt x="537002" y="302408"/>
                  </a:cubicBezTo>
                  <a:cubicBezTo>
                    <a:pt x="537002" y="296825"/>
                    <a:pt x="541553" y="292282"/>
                    <a:pt x="547052" y="292282"/>
                  </a:cubicBezTo>
                  <a:close/>
                  <a:moveTo>
                    <a:pt x="485552" y="292282"/>
                  </a:moveTo>
                  <a:lnTo>
                    <a:pt x="507470" y="292282"/>
                  </a:lnTo>
                  <a:cubicBezTo>
                    <a:pt x="512973" y="292282"/>
                    <a:pt x="517527" y="296825"/>
                    <a:pt x="517527" y="302408"/>
                  </a:cubicBezTo>
                  <a:cubicBezTo>
                    <a:pt x="517527" y="307991"/>
                    <a:pt x="512973" y="312534"/>
                    <a:pt x="507470" y="312534"/>
                  </a:cubicBezTo>
                  <a:lnTo>
                    <a:pt x="485552" y="312534"/>
                  </a:lnTo>
                  <a:cubicBezTo>
                    <a:pt x="479954" y="312534"/>
                    <a:pt x="475399" y="307991"/>
                    <a:pt x="475399" y="302408"/>
                  </a:cubicBezTo>
                  <a:cubicBezTo>
                    <a:pt x="475399" y="296825"/>
                    <a:pt x="479954" y="292282"/>
                    <a:pt x="485552" y="292282"/>
                  </a:cubicBezTo>
                  <a:close/>
                  <a:moveTo>
                    <a:pt x="384792" y="292141"/>
                  </a:moveTo>
                  <a:lnTo>
                    <a:pt x="405682" y="292141"/>
                  </a:lnTo>
                  <a:cubicBezTo>
                    <a:pt x="411284" y="292141"/>
                    <a:pt x="415842" y="296594"/>
                    <a:pt x="415842" y="302185"/>
                  </a:cubicBezTo>
                  <a:cubicBezTo>
                    <a:pt x="415842" y="307775"/>
                    <a:pt x="411284" y="312323"/>
                    <a:pt x="405682" y="312323"/>
                  </a:cubicBezTo>
                  <a:lnTo>
                    <a:pt x="384792" y="312323"/>
                  </a:lnTo>
                  <a:cubicBezTo>
                    <a:pt x="379190" y="312323"/>
                    <a:pt x="374632" y="307775"/>
                    <a:pt x="374632" y="302185"/>
                  </a:cubicBezTo>
                  <a:cubicBezTo>
                    <a:pt x="374632" y="296594"/>
                    <a:pt x="379190" y="292141"/>
                    <a:pt x="384792" y="292141"/>
                  </a:cubicBezTo>
                  <a:close/>
                  <a:moveTo>
                    <a:pt x="323883" y="292141"/>
                  </a:moveTo>
                  <a:lnTo>
                    <a:pt x="344749" y="292141"/>
                  </a:lnTo>
                  <a:cubicBezTo>
                    <a:pt x="350345" y="292141"/>
                    <a:pt x="354803" y="296594"/>
                    <a:pt x="354803" y="302185"/>
                  </a:cubicBezTo>
                  <a:cubicBezTo>
                    <a:pt x="354803" y="307775"/>
                    <a:pt x="350345" y="312323"/>
                    <a:pt x="344749" y="312323"/>
                  </a:cubicBezTo>
                  <a:lnTo>
                    <a:pt x="323883" y="312323"/>
                  </a:lnTo>
                  <a:cubicBezTo>
                    <a:pt x="318287" y="312323"/>
                    <a:pt x="313734" y="307775"/>
                    <a:pt x="313734" y="302185"/>
                  </a:cubicBezTo>
                  <a:cubicBezTo>
                    <a:pt x="313734" y="296594"/>
                    <a:pt x="318287" y="292141"/>
                    <a:pt x="323883" y="292141"/>
                  </a:cubicBezTo>
                  <a:close/>
                  <a:moveTo>
                    <a:pt x="263055" y="292141"/>
                  </a:moveTo>
                  <a:lnTo>
                    <a:pt x="283921" y="292141"/>
                  </a:lnTo>
                  <a:cubicBezTo>
                    <a:pt x="289517" y="292141"/>
                    <a:pt x="293975" y="296594"/>
                    <a:pt x="293975" y="302185"/>
                  </a:cubicBezTo>
                  <a:cubicBezTo>
                    <a:pt x="293975" y="307775"/>
                    <a:pt x="289517" y="312323"/>
                    <a:pt x="283921" y="312323"/>
                  </a:cubicBezTo>
                  <a:lnTo>
                    <a:pt x="263055" y="312323"/>
                  </a:lnTo>
                  <a:cubicBezTo>
                    <a:pt x="257459" y="312323"/>
                    <a:pt x="252906" y="307775"/>
                    <a:pt x="252906" y="302185"/>
                  </a:cubicBezTo>
                  <a:cubicBezTo>
                    <a:pt x="252906" y="296594"/>
                    <a:pt x="257459" y="292141"/>
                    <a:pt x="263055" y="292141"/>
                  </a:cubicBezTo>
                  <a:close/>
                  <a:moveTo>
                    <a:pt x="202009" y="292141"/>
                  </a:moveTo>
                  <a:lnTo>
                    <a:pt x="222912" y="292141"/>
                  </a:lnTo>
                  <a:cubicBezTo>
                    <a:pt x="228517" y="292141"/>
                    <a:pt x="233078" y="296594"/>
                    <a:pt x="233078" y="302185"/>
                  </a:cubicBezTo>
                  <a:cubicBezTo>
                    <a:pt x="233078" y="307775"/>
                    <a:pt x="228517" y="312323"/>
                    <a:pt x="222912" y="312323"/>
                  </a:cubicBezTo>
                  <a:lnTo>
                    <a:pt x="202009" y="312323"/>
                  </a:lnTo>
                  <a:cubicBezTo>
                    <a:pt x="196498" y="312323"/>
                    <a:pt x="191938" y="307775"/>
                    <a:pt x="191938" y="302185"/>
                  </a:cubicBezTo>
                  <a:cubicBezTo>
                    <a:pt x="191938" y="296594"/>
                    <a:pt x="196498" y="292141"/>
                    <a:pt x="202009" y="292141"/>
                  </a:cubicBezTo>
                  <a:close/>
                  <a:moveTo>
                    <a:pt x="100201" y="292141"/>
                  </a:moveTo>
                  <a:lnTo>
                    <a:pt x="121091" y="292141"/>
                  </a:lnTo>
                  <a:cubicBezTo>
                    <a:pt x="126693" y="292141"/>
                    <a:pt x="131251" y="296594"/>
                    <a:pt x="131251" y="302185"/>
                  </a:cubicBezTo>
                  <a:cubicBezTo>
                    <a:pt x="131251" y="307775"/>
                    <a:pt x="126693" y="312323"/>
                    <a:pt x="121091" y="312323"/>
                  </a:cubicBezTo>
                  <a:lnTo>
                    <a:pt x="100201" y="312323"/>
                  </a:lnTo>
                  <a:cubicBezTo>
                    <a:pt x="94599" y="312323"/>
                    <a:pt x="90041" y="307775"/>
                    <a:pt x="90041" y="302185"/>
                  </a:cubicBezTo>
                  <a:cubicBezTo>
                    <a:pt x="90041" y="296594"/>
                    <a:pt x="94599" y="292141"/>
                    <a:pt x="100201" y="292141"/>
                  </a:cubicBezTo>
                  <a:close/>
                  <a:moveTo>
                    <a:pt x="61175" y="292141"/>
                  </a:moveTo>
                  <a:lnTo>
                    <a:pt x="62409" y="292141"/>
                  </a:lnTo>
                  <a:cubicBezTo>
                    <a:pt x="68010" y="292141"/>
                    <a:pt x="72471" y="296594"/>
                    <a:pt x="72471" y="302185"/>
                  </a:cubicBezTo>
                  <a:cubicBezTo>
                    <a:pt x="72471" y="307775"/>
                    <a:pt x="68010" y="312323"/>
                    <a:pt x="62409" y="312323"/>
                  </a:cubicBezTo>
                  <a:lnTo>
                    <a:pt x="61175" y="312323"/>
                  </a:lnTo>
                  <a:cubicBezTo>
                    <a:pt x="55575" y="312323"/>
                    <a:pt x="51019" y="307775"/>
                    <a:pt x="51019" y="302185"/>
                  </a:cubicBezTo>
                  <a:cubicBezTo>
                    <a:pt x="51019" y="296594"/>
                    <a:pt x="55575" y="292141"/>
                    <a:pt x="61175" y="292141"/>
                  </a:cubicBezTo>
                  <a:close/>
                  <a:moveTo>
                    <a:pt x="547052" y="252060"/>
                  </a:moveTo>
                  <a:lnTo>
                    <a:pt x="548379" y="252060"/>
                  </a:lnTo>
                  <a:cubicBezTo>
                    <a:pt x="553973" y="252060"/>
                    <a:pt x="558524" y="256513"/>
                    <a:pt x="558524" y="262104"/>
                  </a:cubicBezTo>
                  <a:cubicBezTo>
                    <a:pt x="558524" y="267694"/>
                    <a:pt x="553973" y="272242"/>
                    <a:pt x="548379" y="272242"/>
                  </a:cubicBezTo>
                  <a:lnTo>
                    <a:pt x="547052" y="272242"/>
                  </a:lnTo>
                  <a:cubicBezTo>
                    <a:pt x="541553" y="272242"/>
                    <a:pt x="537002" y="267694"/>
                    <a:pt x="537002" y="262104"/>
                  </a:cubicBezTo>
                  <a:cubicBezTo>
                    <a:pt x="537002" y="256513"/>
                    <a:pt x="541553" y="252060"/>
                    <a:pt x="547052" y="252060"/>
                  </a:cubicBezTo>
                  <a:close/>
                  <a:moveTo>
                    <a:pt x="485552" y="252060"/>
                  </a:moveTo>
                  <a:lnTo>
                    <a:pt x="507470" y="252060"/>
                  </a:lnTo>
                  <a:cubicBezTo>
                    <a:pt x="512973" y="252060"/>
                    <a:pt x="517527" y="256513"/>
                    <a:pt x="517527" y="262104"/>
                  </a:cubicBezTo>
                  <a:cubicBezTo>
                    <a:pt x="517527" y="267694"/>
                    <a:pt x="512973" y="272242"/>
                    <a:pt x="507470" y="272242"/>
                  </a:cubicBezTo>
                  <a:lnTo>
                    <a:pt x="485552" y="272242"/>
                  </a:lnTo>
                  <a:cubicBezTo>
                    <a:pt x="479954" y="272242"/>
                    <a:pt x="475399" y="267694"/>
                    <a:pt x="475399" y="262104"/>
                  </a:cubicBezTo>
                  <a:cubicBezTo>
                    <a:pt x="475399" y="256513"/>
                    <a:pt x="479954" y="252060"/>
                    <a:pt x="485552" y="252060"/>
                  </a:cubicBezTo>
                  <a:close/>
                  <a:moveTo>
                    <a:pt x="384792" y="251848"/>
                  </a:moveTo>
                  <a:lnTo>
                    <a:pt x="405682" y="251848"/>
                  </a:lnTo>
                  <a:cubicBezTo>
                    <a:pt x="411284" y="251848"/>
                    <a:pt x="415842" y="256396"/>
                    <a:pt x="415842" y="261986"/>
                  </a:cubicBezTo>
                  <a:cubicBezTo>
                    <a:pt x="415842" y="267577"/>
                    <a:pt x="411284" y="272030"/>
                    <a:pt x="405682" y="272030"/>
                  </a:cubicBezTo>
                  <a:lnTo>
                    <a:pt x="384792" y="272030"/>
                  </a:lnTo>
                  <a:cubicBezTo>
                    <a:pt x="379190" y="272030"/>
                    <a:pt x="374632" y="267577"/>
                    <a:pt x="374632" y="261986"/>
                  </a:cubicBezTo>
                  <a:cubicBezTo>
                    <a:pt x="374632" y="256396"/>
                    <a:pt x="379190" y="251848"/>
                    <a:pt x="384792" y="251848"/>
                  </a:cubicBezTo>
                  <a:close/>
                  <a:moveTo>
                    <a:pt x="323883" y="251848"/>
                  </a:moveTo>
                  <a:lnTo>
                    <a:pt x="344749" y="251848"/>
                  </a:lnTo>
                  <a:cubicBezTo>
                    <a:pt x="350345" y="251848"/>
                    <a:pt x="354803" y="256396"/>
                    <a:pt x="354803" y="261986"/>
                  </a:cubicBezTo>
                  <a:cubicBezTo>
                    <a:pt x="354803" y="267577"/>
                    <a:pt x="350345" y="272030"/>
                    <a:pt x="344749" y="272030"/>
                  </a:cubicBezTo>
                  <a:lnTo>
                    <a:pt x="323883" y="272030"/>
                  </a:lnTo>
                  <a:cubicBezTo>
                    <a:pt x="318287" y="272030"/>
                    <a:pt x="313734" y="267577"/>
                    <a:pt x="313734" y="261986"/>
                  </a:cubicBezTo>
                  <a:cubicBezTo>
                    <a:pt x="313734" y="256396"/>
                    <a:pt x="318287" y="251848"/>
                    <a:pt x="323883" y="251848"/>
                  </a:cubicBezTo>
                  <a:close/>
                  <a:moveTo>
                    <a:pt x="263055" y="251848"/>
                  </a:moveTo>
                  <a:lnTo>
                    <a:pt x="283921" y="251848"/>
                  </a:lnTo>
                  <a:cubicBezTo>
                    <a:pt x="289517" y="251848"/>
                    <a:pt x="293975" y="256396"/>
                    <a:pt x="293975" y="261986"/>
                  </a:cubicBezTo>
                  <a:cubicBezTo>
                    <a:pt x="293975" y="267577"/>
                    <a:pt x="289517" y="272030"/>
                    <a:pt x="283921" y="272030"/>
                  </a:cubicBezTo>
                  <a:lnTo>
                    <a:pt x="263055" y="272030"/>
                  </a:lnTo>
                  <a:cubicBezTo>
                    <a:pt x="257459" y="272030"/>
                    <a:pt x="252906" y="267577"/>
                    <a:pt x="252906" y="261986"/>
                  </a:cubicBezTo>
                  <a:cubicBezTo>
                    <a:pt x="252906" y="256396"/>
                    <a:pt x="257459" y="251848"/>
                    <a:pt x="263055" y="251848"/>
                  </a:cubicBezTo>
                  <a:close/>
                  <a:moveTo>
                    <a:pt x="202009" y="251848"/>
                  </a:moveTo>
                  <a:lnTo>
                    <a:pt x="222912" y="251848"/>
                  </a:lnTo>
                  <a:cubicBezTo>
                    <a:pt x="228517" y="251848"/>
                    <a:pt x="233078" y="256396"/>
                    <a:pt x="233078" y="261986"/>
                  </a:cubicBezTo>
                  <a:cubicBezTo>
                    <a:pt x="233078" y="267577"/>
                    <a:pt x="228517" y="272030"/>
                    <a:pt x="222912" y="272030"/>
                  </a:cubicBezTo>
                  <a:lnTo>
                    <a:pt x="202009" y="272030"/>
                  </a:lnTo>
                  <a:cubicBezTo>
                    <a:pt x="196498" y="272030"/>
                    <a:pt x="191938" y="267577"/>
                    <a:pt x="191938" y="261986"/>
                  </a:cubicBezTo>
                  <a:cubicBezTo>
                    <a:pt x="191938" y="256396"/>
                    <a:pt x="196498" y="251848"/>
                    <a:pt x="202009" y="251848"/>
                  </a:cubicBezTo>
                  <a:close/>
                  <a:moveTo>
                    <a:pt x="100201" y="251848"/>
                  </a:moveTo>
                  <a:lnTo>
                    <a:pt x="121091" y="251848"/>
                  </a:lnTo>
                  <a:cubicBezTo>
                    <a:pt x="126693" y="251848"/>
                    <a:pt x="131251" y="256396"/>
                    <a:pt x="131251" y="261986"/>
                  </a:cubicBezTo>
                  <a:cubicBezTo>
                    <a:pt x="131251" y="267577"/>
                    <a:pt x="126693" y="272030"/>
                    <a:pt x="121091" y="272030"/>
                  </a:cubicBezTo>
                  <a:lnTo>
                    <a:pt x="100201" y="272030"/>
                  </a:lnTo>
                  <a:cubicBezTo>
                    <a:pt x="94599" y="272030"/>
                    <a:pt x="90041" y="267577"/>
                    <a:pt x="90041" y="261986"/>
                  </a:cubicBezTo>
                  <a:cubicBezTo>
                    <a:pt x="90041" y="256396"/>
                    <a:pt x="94599" y="251848"/>
                    <a:pt x="100201" y="251848"/>
                  </a:cubicBezTo>
                  <a:close/>
                  <a:moveTo>
                    <a:pt x="61175" y="251848"/>
                  </a:moveTo>
                  <a:lnTo>
                    <a:pt x="62409" y="251848"/>
                  </a:lnTo>
                  <a:cubicBezTo>
                    <a:pt x="68010" y="251848"/>
                    <a:pt x="72471" y="256396"/>
                    <a:pt x="72471" y="261986"/>
                  </a:cubicBezTo>
                  <a:cubicBezTo>
                    <a:pt x="72471" y="267577"/>
                    <a:pt x="68010" y="272030"/>
                    <a:pt x="62409" y="272030"/>
                  </a:cubicBezTo>
                  <a:lnTo>
                    <a:pt x="61175" y="272030"/>
                  </a:lnTo>
                  <a:cubicBezTo>
                    <a:pt x="55575" y="272030"/>
                    <a:pt x="51019" y="267577"/>
                    <a:pt x="51019" y="261986"/>
                  </a:cubicBezTo>
                  <a:cubicBezTo>
                    <a:pt x="51019" y="256396"/>
                    <a:pt x="55575" y="251848"/>
                    <a:pt x="61175" y="251848"/>
                  </a:cubicBezTo>
                  <a:close/>
                  <a:moveTo>
                    <a:pt x="547052" y="211626"/>
                  </a:moveTo>
                  <a:lnTo>
                    <a:pt x="548379" y="211626"/>
                  </a:lnTo>
                  <a:cubicBezTo>
                    <a:pt x="553973" y="211626"/>
                    <a:pt x="558524" y="216079"/>
                    <a:pt x="558524" y="221670"/>
                  </a:cubicBezTo>
                  <a:cubicBezTo>
                    <a:pt x="558524" y="227260"/>
                    <a:pt x="553973" y="231808"/>
                    <a:pt x="548379" y="231808"/>
                  </a:cubicBezTo>
                  <a:lnTo>
                    <a:pt x="547052" y="231808"/>
                  </a:lnTo>
                  <a:cubicBezTo>
                    <a:pt x="541553" y="231808"/>
                    <a:pt x="537002" y="227260"/>
                    <a:pt x="537002" y="221670"/>
                  </a:cubicBezTo>
                  <a:cubicBezTo>
                    <a:pt x="537002" y="216079"/>
                    <a:pt x="541553" y="211626"/>
                    <a:pt x="547052" y="211626"/>
                  </a:cubicBezTo>
                  <a:close/>
                  <a:moveTo>
                    <a:pt x="485552" y="211626"/>
                  </a:moveTo>
                  <a:lnTo>
                    <a:pt x="507470" y="211626"/>
                  </a:lnTo>
                  <a:cubicBezTo>
                    <a:pt x="512973" y="211626"/>
                    <a:pt x="517527" y="216079"/>
                    <a:pt x="517527" y="221670"/>
                  </a:cubicBezTo>
                  <a:cubicBezTo>
                    <a:pt x="517527" y="227260"/>
                    <a:pt x="512973" y="231808"/>
                    <a:pt x="507470" y="231808"/>
                  </a:cubicBezTo>
                  <a:lnTo>
                    <a:pt x="485552" y="231808"/>
                  </a:lnTo>
                  <a:cubicBezTo>
                    <a:pt x="479954" y="231808"/>
                    <a:pt x="475399" y="227260"/>
                    <a:pt x="475399" y="221670"/>
                  </a:cubicBezTo>
                  <a:cubicBezTo>
                    <a:pt x="475399" y="216079"/>
                    <a:pt x="479954" y="211626"/>
                    <a:pt x="485552" y="211626"/>
                  </a:cubicBezTo>
                  <a:close/>
                  <a:moveTo>
                    <a:pt x="384792" y="211414"/>
                  </a:moveTo>
                  <a:lnTo>
                    <a:pt x="405682" y="211414"/>
                  </a:lnTo>
                  <a:cubicBezTo>
                    <a:pt x="411284" y="211414"/>
                    <a:pt x="415842" y="215962"/>
                    <a:pt x="415842" y="221552"/>
                  </a:cubicBezTo>
                  <a:cubicBezTo>
                    <a:pt x="415842" y="227048"/>
                    <a:pt x="411284" y="231596"/>
                    <a:pt x="405682" y="231596"/>
                  </a:cubicBezTo>
                  <a:lnTo>
                    <a:pt x="384792" y="231596"/>
                  </a:lnTo>
                  <a:cubicBezTo>
                    <a:pt x="379190" y="231596"/>
                    <a:pt x="374632" y="227048"/>
                    <a:pt x="374632" y="221552"/>
                  </a:cubicBezTo>
                  <a:cubicBezTo>
                    <a:pt x="374632" y="215962"/>
                    <a:pt x="379190" y="211414"/>
                    <a:pt x="384792" y="211414"/>
                  </a:cubicBezTo>
                  <a:close/>
                  <a:moveTo>
                    <a:pt x="323883" y="211414"/>
                  </a:moveTo>
                  <a:lnTo>
                    <a:pt x="344749" y="211414"/>
                  </a:lnTo>
                  <a:cubicBezTo>
                    <a:pt x="350345" y="211414"/>
                    <a:pt x="354803" y="215962"/>
                    <a:pt x="354803" y="221552"/>
                  </a:cubicBezTo>
                  <a:cubicBezTo>
                    <a:pt x="354803" y="227048"/>
                    <a:pt x="350345" y="231596"/>
                    <a:pt x="344749" y="231596"/>
                  </a:cubicBezTo>
                  <a:lnTo>
                    <a:pt x="323883" y="231596"/>
                  </a:lnTo>
                  <a:cubicBezTo>
                    <a:pt x="318287" y="231596"/>
                    <a:pt x="313734" y="227048"/>
                    <a:pt x="313734" y="221552"/>
                  </a:cubicBezTo>
                  <a:cubicBezTo>
                    <a:pt x="313734" y="215962"/>
                    <a:pt x="318287" y="211414"/>
                    <a:pt x="323883" y="211414"/>
                  </a:cubicBezTo>
                  <a:close/>
                  <a:moveTo>
                    <a:pt x="263055" y="211414"/>
                  </a:moveTo>
                  <a:lnTo>
                    <a:pt x="283921" y="211414"/>
                  </a:lnTo>
                  <a:cubicBezTo>
                    <a:pt x="289517" y="211414"/>
                    <a:pt x="293975" y="215962"/>
                    <a:pt x="293975" y="221552"/>
                  </a:cubicBezTo>
                  <a:cubicBezTo>
                    <a:pt x="293975" y="227048"/>
                    <a:pt x="289517" y="231596"/>
                    <a:pt x="283921" y="231596"/>
                  </a:cubicBezTo>
                  <a:lnTo>
                    <a:pt x="263055" y="231596"/>
                  </a:lnTo>
                  <a:cubicBezTo>
                    <a:pt x="257459" y="231596"/>
                    <a:pt x="252906" y="227048"/>
                    <a:pt x="252906" y="221552"/>
                  </a:cubicBezTo>
                  <a:cubicBezTo>
                    <a:pt x="252906" y="215962"/>
                    <a:pt x="257459" y="211414"/>
                    <a:pt x="263055" y="211414"/>
                  </a:cubicBezTo>
                  <a:close/>
                  <a:moveTo>
                    <a:pt x="202009" y="211414"/>
                  </a:moveTo>
                  <a:lnTo>
                    <a:pt x="222912" y="211414"/>
                  </a:lnTo>
                  <a:cubicBezTo>
                    <a:pt x="228517" y="211414"/>
                    <a:pt x="233078" y="215962"/>
                    <a:pt x="233078" y="221552"/>
                  </a:cubicBezTo>
                  <a:cubicBezTo>
                    <a:pt x="233078" y="227048"/>
                    <a:pt x="228517" y="231596"/>
                    <a:pt x="222912" y="231596"/>
                  </a:cubicBezTo>
                  <a:lnTo>
                    <a:pt x="202009" y="231596"/>
                  </a:lnTo>
                  <a:cubicBezTo>
                    <a:pt x="196498" y="231596"/>
                    <a:pt x="191938" y="227048"/>
                    <a:pt x="191938" y="221552"/>
                  </a:cubicBezTo>
                  <a:cubicBezTo>
                    <a:pt x="191938" y="215962"/>
                    <a:pt x="196498" y="211414"/>
                    <a:pt x="202009" y="211414"/>
                  </a:cubicBezTo>
                  <a:close/>
                  <a:moveTo>
                    <a:pt x="100201" y="211414"/>
                  </a:moveTo>
                  <a:lnTo>
                    <a:pt x="121091" y="211414"/>
                  </a:lnTo>
                  <a:cubicBezTo>
                    <a:pt x="126693" y="211414"/>
                    <a:pt x="131251" y="215962"/>
                    <a:pt x="131251" y="221552"/>
                  </a:cubicBezTo>
                  <a:cubicBezTo>
                    <a:pt x="131251" y="227048"/>
                    <a:pt x="126693" y="231596"/>
                    <a:pt x="121091" y="231596"/>
                  </a:cubicBezTo>
                  <a:lnTo>
                    <a:pt x="100201" y="231596"/>
                  </a:lnTo>
                  <a:cubicBezTo>
                    <a:pt x="94599" y="231596"/>
                    <a:pt x="90041" y="227048"/>
                    <a:pt x="90041" y="221552"/>
                  </a:cubicBezTo>
                  <a:cubicBezTo>
                    <a:pt x="90041" y="215962"/>
                    <a:pt x="94599" y="211414"/>
                    <a:pt x="100201" y="211414"/>
                  </a:cubicBezTo>
                  <a:close/>
                  <a:moveTo>
                    <a:pt x="61175" y="211414"/>
                  </a:moveTo>
                  <a:lnTo>
                    <a:pt x="62409" y="211414"/>
                  </a:lnTo>
                  <a:cubicBezTo>
                    <a:pt x="68010" y="211414"/>
                    <a:pt x="72471" y="215962"/>
                    <a:pt x="72471" y="221552"/>
                  </a:cubicBezTo>
                  <a:cubicBezTo>
                    <a:pt x="72471" y="227048"/>
                    <a:pt x="68010" y="231596"/>
                    <a:pt x="62409" y="231596"/>
                  </a:cubicBezTo>
                  <a:lnTo>
                    <a:pt x="61175" y="231596"/>
                  </a:lnTo>
                  <a:cubicBezTo>
                    <a:pt x="55575" y="231596"/>
                    <a:pt x="51019" y="227048"/>
                    <a:pt x="51019" y="221552"/>
                  </a:cubicBezTo>
                  <a:cubicBezTo>
                    <a:pt x="51019" y="215962"/>
                    <a:pt x="55575" y="211414"/>
                    <a:pt x="61175" y="211414"/>
                  </a:cubicBezTo>
                  <a:close/>
                  <a:moveTo>
                    <a:pt x="547052" y="170980"/>
                  </a:moveTo>
                  <a:lnTo>
                    <a:pt x="548379" y="170980"/>
                  </a:lnTo>
                  <a:cubicBezTo>
                    <a:pt x="553973" y="170980"/>
                    <a:pt x="558524" y="175523"/>
                    <a:pt x="558524" y="181106"/>
                  </a:cubicBezTo>
                  <a:cubicBezTo>
                    <a:pt x="558524" y="186689"/>
                    <a:pt x="553973" y="191232"/>
                    <a:pt x="548379" y="191232"/>
                  </a:cubicBezTo>
                  <a:lnTo>
                    <a:pt x="547052" y="191232"/>
                  </a:lnTo>
                  <a:cubicBezTo>
                    <a:pt x="541553" y="191232"/>
                    <a:pt x="537002" y="186689"/>
                    <a:pt x="537002" y="181106"/>
                  </a:cubicBezTo>
                  <a:cubicBezTo>
                    <a:pt x="537002" y="175523"/>
                    <a:pt x="541553" y="170980"/>
                    <a:pt x="547052" y="170980"/>
                  </a:cubicBezTo>
                  <a:close/>
                  <a:moveTo>
                    <a:pt x="485552" y="170980"/>
                  </a:moveTo>
                  <a:lnTo>
                    <a:pt x="507470" y="170980"/>
                  </a:lnTo>
                  <a:cubicBezTo>
                    <a:pt x="512973" y="170980"/>
                    <a:pt x="517527" y="175523"/>
                    <a:pt x="517527" y="181106"/>
                  </a:cubicBezTo>
                  <a:cubicBezTo>
                    <a:pt x="517527" y="186689"/>
                    <a:pt x="512973" y="191232"/>
                    <a:pt x="507470" y="191232"/>
                  </a:cubicBezTo>
                  <a:lnTo>
                    <a:pt x="485552" y="191232"/>
                  </a:lnTo>
                  <a:cubicBezTo>
                    <a:pt x="479954" y="191232"/>
                    <a:pt x="475399" y="186689"/>
                    <a:pt x="475399" y="181106"/>
                  </a:cubicBezTo>
                  <a:cubicBezTo>
                    <a:pt x="475399" y="175523"/>
                    <a:pt x="479954" y="170980"/>
                    <a:pt x="485552" y="170980"/>
                  </a:cubicBezTo>
                  <a:close/>
                  <a:moveTo>
                    <a:pt x="384792" y="170839"/>
                  </a:moveTo>
                  <a:lnTo>
                    <a:pt x="405682" y="170839"/>
                  </a:lnTo>
                  <a:cubicBezTo>
                    <a:pt x="411284" y="170839"/>
                    <a:pt x="415842" y="175292"/>
                    <a:pt x="415842" y="180883"/>
                  </a:cubicBezTo>
                  <a:cubicBezTo>
                    <a:pt x="415842" y="186473"/>
                    <a:pt x="411284" y="191021"/>
                    <a:pt x="405682" y="191021"/>
                  </a:cubicBezTo>
                  <a:lnTo>
                    <a:pt x="384792" y="191021"/>
                  </a:lnTo>
                  <a:cubicBezTo>
                    <a:pt x="379190" y="191021"/>
                    <a:pt x="374632" y="186473"/>
                    <a:pt x="374632" y="180883"/>
                  </a:cubicBezTo>
                  <a:cubicBezTo>
                    <a:pt x="374632" y="175292"/>
                    <a:pt x="379190" y="170839"/>
                    <a:pt x="384792" y="170839"/>
                  </a:cubicBezTo>
                  <a:close/>
                  <a:moveTo>
                    <a:pt x="323883" y="170839"/>
                  </a:moveTo>
                  <a:lnTo>
                    <a:pt x="344749" y="170839"/>
                  </a:lnTo>
                  <a:cubicBezTo>
                    <a:pt x="350345" y="170839"/>
                    <a:pt x="354803" y="175292"/>
                    <a:pt x="354803" y="180883"/>
                  </a:cubicBezTo>
                  <a:cubicBezTo>
                    <a:pt x="354803" y="186473"/>
                    <a:pt x="350345" y="191021"/>
                    <a:pt x="344749" y="191021"/>
                  </a:cubicBezTo>
                  <a:lnTo>
                    <a:pt x="323883" y="191021"/>
                  </a:lnTo>
                  <a:cubicBezTo>
                    <a:pt x="318287" y="191021"/>
                    <a:pt x="313734" y="186473"/>
                    <a:pt x="313734" y="180883"/>
                  </a:cubicBezTo>
                  <a:cubicBezTo>
                    <a:pt x="313734" y="175292"/>
                    <a:pt x="318287" y="170839"/>
                    <a:pt x="323883" y="170839"/>
                  </a:cubicBezTo>
                  <a:close/>
                  <a:moveTo>
                    <a:pt x="263055" y="170839"/>
                  </a:moveTo>
                  <a:lnTo>
                    <a:pt x="283921" y="170839"/>
                  </a:lnTo>
                  <a:cubicBezTo>
                    <a:pt x="289517" y="170839"/>
                    <a:pt x="293975" y="175292"/>
                    <a:pt x="293975" y="180883"/>
                  </a:cubicBezTo>
                  <a:cubicBezTo>
                    <a:pt x="293975" y="186473"/>
                    <a:pt x="289517" y="191021"/>
                    <a:pt x="283921" y="191021"/>
                  </a:cubicBezTo>
                  <a:lnTo>
                    <a:pt x="263055" y="191021"/>
                  </a:lnTo>
                  <a:cubicBezTo>
                    <a:pt x="257459" y="191021"/>
                    <a:pt x="252906" y="186473"/>
                    <a:pt x="252906" y="180883"/>
                  </a:cubicBezTo>
                  <a:cubicBezTo>
                    <a:pt x="252906" y="175292"/>
                    <a:pt x="257459" y="170839"/>
                    <a:pt x="263055" y="170839"/>
                  </a:cubicBezTo>
                  <a:close/>
                  <a:moveTo>
                    <a:pt x="202009" y="170839"/>
                  </a:moveTo>
                  <a:lnTo>
                    <a:pt x="222912" y="170839"/>
                  </a:lnTo>
                  <a:cubicBezTo>
                    <a:pt x="228517" y="170839"/>
                    <a:pt x="233078" y="175292"/>
                    <a:pt x="233078" y="180883"/>
                  </a:cubicBezTo>
                  <a:cubicBezTo>
                    <a:pt x="233078" y="186473"/>
                    <a:pt x="228517" y="191021"/>
                    <a:pt x="222912" y="191021"/>
                  </a:cubicBezTo>
                  <a:lnTo>
                    <a:pt x="202009" y="191021"/>
                  </a:lnTo>
                  <a:cubicBezTo>
                    <a:pt x="196498" y="191021"/>
                    <a:pt x="191938" y="186473"/>
                    <a:pt x="191938" y="180883"/>
                  </a:cubicBezTo>
                  <a:cubicBezTo>
                    <a:pt x="191938" y="175292"/>
                    <a:pt x="196498" y="170839"/>
                    <a:pt x="202009" y="170839"/>
                  </a:cubicBezTo>
                  <a:close/>
                  <a:moveTo>
                    <a:pt x="100201" y="170839"/>
                  </a:moveTo>
                  <a:lnTo>
                    <a:pt x="121091" y="170839"/>
                  </a:lnTo>
                  <a:cubicBezTo>
                    <a:pt x="126693" y="170839"/>
                    <a:pt x="131251" y="175292"/>
                    <a:pt x="131251" y="180883"/>
                  </a:cubicBezTo>
                  <a:cubicBezTo>
                    <a:pt x="131251" y="186473"/>
                    <a:pt x="126693" y="191021"/>
                    <a:pt x="121091" y="191021"/>
                  </a:cubicBezTo>
                  <a:lnTo>
                    <a:pt x="100201" y="191021"/>
                  </a:lnTo>
                  <a:cubicBezTo>
                    <a:pt x="94599" y="191021"/>
                    <a:pt x="90041" y="186473"/>
                    <a:pt x="90041" y="180883"/>
                  </a:cubicBezTo>
                  <a:cubicBezTo>
                    <a:pt x="90041" y="175292"/>
                    <a:pt x="94599" y="170839"/>
                    <a:pt x="100201" y="170839"/>
                  </a:cubicBezTo>
                  <a:close/>
                  <a:moveTo>
                    <a:pt x="61175" y="170839"/>
                  </a:moveTo>
                  <a:lnTo>
                    <a:pt x="62409" y="170839"/>
                  </a:lnTo>
                  <a:cubicBezTo>
                    <a:pt x="68010" y="170839"/>
                    <a:pt x="72471" y="175292"/>
                    <a:pt x="72471" y="180883"/>
                  </a:cubicBezTo>
                  <a:cubicBezTo>
                    <a:pt x="72471" y="186473"/>
                    <a:pt x="68010" y="191021"/>
                    <a:pt x="62409" y="191021"/>
                  </a:cubicBezTo>
                  <a:lnTo>
                    <a:pt x="61175" y="191021"/>
                  </a:lnTo>
                  <a:cubicBezTo>
                    <a:pt x="55575" y="191021"/>
                    <a:pt x="51019" y="186473"/>
                    <a:pt x="51019" y="180883"/>
                  </a:cubicBezTo>
                  <a:cubicBezTo>
                    <a:pt x="51019" y="175292"/>
                    <a:pt x="55575" y="170839"/>
                    <a:pt x="61175" y="170839"/>
                  </a:cubicBezTo>
                  <a:close/>
                  <a:moveTo>
                    <a:pt x="466125" y="150958"/>
                  </a:moveTo>
                  <a:lnTo>
                    <a:pt x="466125" y="332713"/>
                  </a:lnTo>
                  <a:lnTo>
                    <a:pt x="577627" y="332713"/>
                  </a:lnTo>
                  <a:lnTo>
                    <a:pt x="577627" y="151052"/>
                  </a:lnTo>
                  <a:lnTo>
                    <a:pt x="467074" y="151052"/>
                  </a:lnTo>
                  <a:cubicBezTo>
                    <a:pt x="466790" y="151052"/>
                    <a:pt x="466505" y="150958"/>
                    <a:pt x="466125" y="150958"/>
                  </a:cubicBezTo>
                  <a:close/>
                  <a:moveTo>
                    <a:pt x="142722" y="150768"/>
                  </a:moveTo>
                  <a:cubicBezTo>
                    <a:pt x="142058" y="150958"/>
                    <a:pt x="141394" y="151052"/>
                    <a:pt x="140635" y="151052"/>
                  </a:cubicBezTo>
                  <a:lnTo>
                    <a:pt x="30177" y="151052"/>
                  </a:lnTo>
                  <a:lnTo>
                    <a:pt x="30177" y="332713"/>
                  </a:lnTo>
                  <a:lnTo>
                    <a:pt x="142722" y="332713"/>
                  </a:lnTo>
                  <a:close/>
                  <a:moveTo>
                    <a:pt x="384792" y="130758"/>
                  </a:moveTo>
                  <a:lnTo>
                    <a:pt x="405682" y="130758"/>
                  </a:lnTo>
                  <a:cubicBezTo>
                    <a:pt x="411284" y="130758"/>
                    <a:pt x="415842" y="135316"/>
                    <a:pt x="415842" y="140920"/>
                  </a:cubicBezTo>
                  <a:cubicBezTo>
                    <a:pt x="415842" y="146523"/>
                    <a:pt x="411284" y="151081"/>
                    <a:pt x="405682" y="151081"/>
                  </a:cubicBezTo>
                  <a:lnTo>
                    <a:pt x="384792" y="151081"/>
                  </a:lnTo>
                  <a:cubicBezTo>
                    <a:pt x="379190" y="151081"/>
                    <a:pt x="374632" y="146523"/>
                    <a:pt x="374632" y="140920"/>
                  </a:cubicBezTo>
                  <a:cubicBezTo>
                    <a:pt x="374632" y="135316"/>
                    <a:pt x="379190" y="130758"/>
                    <a:pt x="384792" y="130758"/>
                  </a:cubicBezTo>
                  <a:close/>
                  <a:moveTo>
                    <a:pt x="323883" y="130758"/>
                  </a:moveTo>
                  <a:lnTo>
                    <a:pt x="344749" y="130758"/>
                  </a:lnTo>
                  <a:cubicBezTo>
                    <a:pt x="350345" y="130758"/>
                    <a:pt x="354803" y="135316"/>
                    <a:pt x="354803" y="140920"/>
                  </a:cubicBezTo>
                  <a:cubicBezTo>
                    <a:pt x="354803" y="146523"/>
                    <a:pt x="350345" y="151081"/>
                    <a:pt x="344749" y="151081"/>
                  </a:cubicBezTo>
                  <a:lnTo>
                    <a:pt x="323883" y="151081"/>
                  </a:lnTo>
                  <a:cubicBezTo>
                    <a:pt x="318287" y="151081"/>
                    <a:pt x="313734" y="146523"/>
                    <a:pt x="313734" y="140920"/>
                  </a:cubicBezTo>
                  <a:cubicBezTo>
                    <a:pt x="313734" y="135316"/>
                    <a:pt x="318287" y="130758"/>
                    <a:pt x="323883" y="130758"/>
                  </a:cubicBezTo>
                  <a:close/>
                  <a:moveTo>
                    <a:pt x="263055" y="130758"/>
                  </a:moveTo>
                  <a:lnTo>
                    <a:pt x="283921" y="130758"/>
                  </a:lnTo>
                  <a:cubicBezTo>
                    <a:pt x="289517" y="130758"/>
                    <a:pt x="293975" y="135316"/>
                    <a:pt x="293975" y="140920"/>
                  </a:cubicBezTo>
                  <a:cubicBezTo>
                    <a:pt x="293975" y="146523"/>
                    <a:pt x="289517" y="151081"/>
                    <a:pt x="283921" y="151081"/>
                  </a:cubicBezTo>
                  <a:lnTo>
                    <a:pt x="263055" y="151081"/>
                  </a:lnTo>
                  <a:cubicBezTo>
                    <a:pt x="257459" y="151081"/>
                    <a:pt x="252906" y="146523"/>
                    <a:pt x="252906" y="140920"/>
                  </a:cubicBezTo>
                  <a:cubicBezTo>
                    <a:pt x="252906" y="135316"/>
                    <a:pt x="257459" y="130758"/>
                    <a:pt x="263055" y="130758"/>
                  </a:cubicBezTo>
                  <a:close/>
                  <a:moveTo>
                    <a:pt x="202009" y="130758"/>
                  </a:moveTo>
                  <a:lnTo>
                    <a:pt x="222912" y="130758"/>
                  </a:lnTo>
                  <a:cubicBezTo>
                    <a:pt x="228517" y="130758"/>
                    <a:pt x="233078" y="135316"/>
                    <a:pt x="233078" y="140920"/>
                  </a:cubicBezTo>
                  <a:cubicBezTo>
                    <a:pt x="233078" y="146523"/>
                    <a:pt x="228517" y="151081"/>
                    <a:pt x="222912" y="151081"/>
                  </a:cubicBezTo>
                  <a:lnTo>
                    <a:pt x="202009" y="151081"/>
                  </a:lnTo>
                  <a:cubicBezTo>
                    <a:pt x="196498" y="151081"/>
                    <a:pt x="191938" y="146523"/>
                    <a:pt x="191938" y="140920"/>
                  </a:cubicBezTo>
                  <a:cubicBezTo>
                    <a:pt x="191938" y="135316"/>
                    <a:pt x="196498" y="130758"/>
                    <a:pt x="202009" y="130758"/>
                  </a:cubicBezTo>
                  <a:close/>
                  <a:moveTo>
                    <a:pt x="163030" y="89551"/>
                  </a:moveTo>
                  <a:lnTo>
                    <a:pt x="163030" y="332713"/>
                  </a:lnTo>
                  <a:lnTo>
                    <a:pt x="445913" y="332713"/>
                  </a:lnTo>
                  <a:lnTo>
                    <a:pt x="445913" y="89551"/>
                  </a:lnTo>
                  <a:lnTo>
                    <a:pt x="356901" y="89551"/>
                  </a:lnTo>
                  <a:cubicBezTo>
                    <a:pt x="346652" y="108220"/>
                    <a:pt x="326724" y="120918"/>
                    <a:pt x="303854" y="120918"/>
                  </a:cubicBezTo>
                  <a:cubicBezTo>
                    <a:pt x="281080" y="120918"/>
                    <a:pt x="261152" y="108220"/>
                    <a:pt x="250808" y="89551"/>
                  </a:cubicBezTo>
                  <a:close/>
                  <a:moveTo>
                    <a:pt x="303855" y="31402"/>
                  </a:moveTo>
                  <a:cubicBezTo>
                    <a:pt x="309458" y="31402"/>
                    <a:pt x="314017" y="35950"/>
                    <a:pt x="314017" y="41541"/>
                  </a:cubicBezTo>
                  <a:lnTo>
                    <a:pt x="314017" y="51490"/>
                  </a:lnTo>
                  <a:lnTo>
                    <a:pt x="323895" y="51490"/>
                  </a:lnTo>
                  <a:cubicBezTo>
                    <a:pt x="329498" y="51490"/>
                    <a:pt x="334057" y="55943"/>
                    <a:pt x="334057" y="61534"/>
                  </a:cubicBezTo>
                  <a:cubicBezTo>
                    <a:pt x="334057" y="67124"/>
                    <a:pt x="329498" y="71672"/>
                    <a:pt x="323895" y="71672"/>
                  </a:cubicBezTo>
                  <a:lnTo>
                    <a:pt x="314017" y="71672"/>
                  </a:lnTo>
                  <a:lnTo>
                    <a:pt x="314017" y="81526"/>
                  </a:lnTo>
                  <a:cubicBezTo>
                    <a:pt x="314017" y="87117"/>
                    <a:pt x="309458" y="91665"/>
                    <a:pt x="303855" y="91665"/>
                  </a:cubicBezTo>
                  <a:cubicBezTo>
                    <a:pt x="298251" y="91665"/>
                    <a:pt x="293788" y="87117"/>
                    <a:pt x="293788" y="81526"/>
                  </a:cubicBezTo>
                  <a:lnTo>
                    <a:pt x="293788" y="71672"/>
                  </a:lnTo>
                  <a:lnTo>
                    <a:pt x="283815" y="71672"/>
                  </a:lnTo>
                  <a:cubicBezTo>
                    <a:pt x="278212" y="71672"/>
                    <a:pt x="273653" y="67124"/>
                    <a:pt x="273653" y="61534"/>
                  </a:cubicBezTo>
                  <a:cubicBezTo>
                    <a:pt x="273653" y="55943"/>
                    <a:pt x="278212" y="51490"/>
                    <a:pt x="283815" y="51490"/>
                  </a:cubicBezTo>
                  <a:lnTo>
                    <a:pt x="293788" y="51490"/>
                  </a:lnTo>
                  <a:lnTo>
                    <a:pt x="293788" y="41541"/>
                  </a:lnTo>
                  <a:cubicBezTo>
                    <a:pt x="293788" y="35950"/>
                    <a:pt x="298251" y="31402"/>
                    <a:pt x="303855" y="31402"/>
                  </a:cubicBezTo>
                  <a:close/>
                  <a:moveTo>
                    <a:pt x="303854" y="20279"/>
                  </a:moveTo>
                  <a:cubicBezTo>
                    <a:pt x="281649" y="20279"/>
                    <a:pt x="263619" y="38284"/>
                    <a:pt x="263619" y="60459"/>
                  </a:cubicBezTo>
                  <a:cubicBezTo>
                    <a:pt x="263619" y="82633"/>
                    <a:pt x="281649" y="100638"/>
                    <a:pt x="303854" y="100638"/>
                  </a:cubicBezTo>
                  <a:cubicBezTo>
                    <a:pt x="326060" y="100638"/>
                    <a:pt x="344185" y="82633"/>
                    <a:pt x="344185" y="60459"/>
                  </a:cubicBezTo>
                  <a:cubicBezTo>
                    <a:pt x="344185" y="38284"/>
                    <a:pt x="326060" y="20279"/>
                    <a:pt x="303854" y="20279"/>
                  </a:cubicBezTo>
                  <a:close/>
                  <a:moveTo>
                    <a:pt x="303854" y="0"/>
                  </a:moveTo>
                  <a:cubicBezTo>
                    <a:pt x="337257" y="0"/>
                    <a:pt x="364398" y="27102"/>
                    <a:pt x="364398" y="60459"/>
                  </a:cubicBezTo>
                  <a:cubicBezTo>
                    <a:pt x="364398" y="63491"/>
                    <a:pt x="364208" y="66429"/>
                    <a:pt x="363733" y="69272"/>
                  </a:cubicBezTo>
                  <a:lnTo>
                    <a:pt x="456067" y="69272"/>
                  </a:lnTo>
                  <a:cubicBezTo>
                    <a:pt x="461570" y="69272"/>
                    <a:pt x="466125" y="73820"/>
                    <a:pt x="466125" y="79412"/>
                  </a:cubicBezTo>
                  <a:lnTo>
                    <a:pt x="466125" y="130868"/>
                  </a:lnTo>
                  <a:cubicBezTo>
                    <a:pt x="466505" y="130773"/>
                    <a:pt x="466790" y="130773"/>
                    <a:pt x="467074" y="130773"/>
                  </a:cubicBezTo>
                  <a:lnTo>
                    <a:pt x="587686" y="130773"/>
                  </a:lnTo>
                  <a:cubicBezTo>
                    <a:pt x="593285" y="130773"/>
                    <a:pt x="597840" y="135322"/>
                    <a:pt x="597840" y="140913"/>
                  </a:cubicBezTo>
                  <a:lnTo>
                    <a:pt x="597840" y="332713"/>
                  </a:lnTo>
                  <a:cubicBezTo>
                    <a:pt x="603344" y="332808"/>
                    <a:pt x="607709" y="337262"/>
                    <a:pt x="607709" y="342853"/>
                  </a:cubicBezTo>
                  <a:cubicBezTo>
                    <a:pt x="607709" y="348349"/>
                    <a:pt x="603249" y="352898"/>
                    <a:pt x="597650" y="352898"/>
                  </a:cubicBezTo>
                  <a:lnTo>
                    <a:pt x="10154" y="352898"/>
                  </a:lnTo>
                  <a:cubicBezTo>
                    <a:pt x="4555" y="352898"/>
                    <a:pt x="0" y="348349"/>
                    <a:pt x="0" y="342853"/>
                  </a:cubicBezTo>
                  <a:cubicBezTo>
                    <a:pt x="0" y="337262"/>
                    <a:pt x="4460" y="332808"/>
                    <a:pt x="9869" y="332713"/>
                  </a:cubicBezTo>
                  <a:lnTo>
                    <a:pt x="9869" y="140913"/>
                  </a:lnTo>
                  <a:cubicBezTo>
                    <a:pt x="9869" y="135322"/>
                    <a:pt x="14424" y="130773"/>
                    <a:pt x="20023" y="130773"/>
                  </a:cubicBezTo>
                  <a:lnTo>
                    <a:pt x="140635" y="130773"/>
                  </a:lnTo>
                  <a:cubicBezTo>
                    <a:pt x="141394" y="130773"/>
                    <a:pt x="142058" y="130868"/>
                    <a:pt x="142722" y="131057"/>
                  </a:cubicBezTo>
                  <a:lnTo>
                    <a:pt x="142722" y="79412"/>
                  </a:lnTo>
                  <a:cubicBezTo>
                    <a:pt x="142722" y="73820"/>
                    <a:pt x="147277" y="69272"/>
                    <a:pt x="152876" y="69272"/>
                  </a:cubicBezTo>
                  <a:lnTo>
                    <a:pt x="243975" y="69272"/>
                  </a:lnTo>
                  <a:cubicBezTo>
                    <a:pt x="243596" y="66429"/>
                    <a:pt x="243311" y="63491"/>
                    <a:pt x="243311" y="60459"/>
                  </a:cubicBezTo>
                  <a:cubicBezTo>
                    <a:pt x="243311" y="27102"/>
                    <a:pt x="270546" y="0"/>
                    <a:pt x="303854" y="0"/>
                  </a:cubicBezTo>
                  <a:close/>
                </a:path>
              </a:pathLst>
            </a:custGeom>
            <a:solidFill>
              <a:sysClr val="window" lastClr="FFFFFF"/>
            </a:solidFill>
            <a:ln w="9525">
              <a:noFill/>
              <a:round/>
            </a:ln>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a:solidFill>
                  <a:srgbClr val="000000">
                    <a:lumMod val="75000"/>
                    <a:lumOff val="25000"/>
                  </a:srgbClr>
                </a:solidFill>
                <a:cs typeface="+mn-ea"/>
                <a:sym typeface="+mn-lt"/>
              </a:endParaRPr>
            </a:p>
          </p:txBody>
        </p:sp>
      </p:grpSp>
      <p:sp>
        <p:nvSpPr>
          <p:cNvPr id="37" name="文本框 36"/>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342900" indent="-342900">
              <a:lnSpc>
                <a:spcPct val="120000"/>
              </a:lnSpc>
              <a:buFont typeface="Wingdings" panose="05000000000000000000" pitchFamily="2" charset="2"/>
              <a:buChar char="l"/>
            </a:pPr>
            <a:r>
              <a:rPr lang="zh-CN" altLang="en-US" sz="2400" dirty="0">
                <a:solidFill>
                  <a:schemeClr val="bg1"/>
                </a:solidFill>
                <a:cs typeface="+mn-ea"/>
                <a:sym typeface="+mn-lt"/>
              </a:rPr>
              <a:t>运动损伤的急救原则</a:t>
            </a:r>
          </a:p>
        </p:txBody>
      </p:sp>
      <p:pic>
        <p:nvPicPr>
          <p:cNvPr id="40" name="图片 39"/>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7"/>
                                        </p:tgtEl>
                                        <p:attrNameLst>
                                          <p:attrName>ppt_y</p:attrName>
                                        </p:attrNameLst>
                                      </p:cBhvr>
                                      <p:tavLst>
                                        <p:tav tm="0">
                                          <p:val>
                                            <p:strVal val="#ppt_y"/>
                                          </p:val>
                                        </p:tav>
                                        <p:tav tm="100000">
                                          <p:val>
                                            <p:strVal val="#ppt_y"/>
                                          </p:val>
                                        </p:tav>
                                      </p:tavLst>
                                    </p:anim>
                                    <p:anim calcmode="lin" valueType="num">
                                      <p:cBhvr>
                                        <p:cTn id="14"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7"/>
                                        </p:tgtEl>
                                      </p:cBhvr>
                                    </p:animEffect>
                                  </p:childTnLst>
                                </p:cTn>
                              </p:par>
                            </p:childTnLst>
                          </p:cTn>
                        </p:par>
                        <p:par>
                          <p:cTn id="17" fill="hold">
                            <p:stCondLst>
                              <p:cond delay="1399"/>
                            </p:stCondLst>
                            <p:childTnLst>
                              <p:par>
                                <p:cTn id="18" presetID="2" presetClass="entr" presetSubtype="8"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0-#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par>
                          <p:cTn id="22" fill="hold">
                            <p:stCondLst>
                              <p:cond delay="1899"/>
                            </p:stCondLst>
                            <p:childTnLst>
                              <p:par>
                                <p:cTn id="23" presetID="2" presetClass="entr" presetSubtype="8"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399"/>
                            </p:stCondLst>
                            <p:childTnLst>
                              <p:par>
                                <p:cTn id="28" presetID="2" presetClass="entr" presetSubtype="8"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par>
                          <p:cTn id="32" fill="hold">
                            <p:stCondLst>
                              <p:cond delay="2899"/>
                            </p:stCondLst>
                            <p:childTnLst>
                              <p:par>
                                <p:cTn id="33" presetID="2" presetClass="entr" presetSubtype="8"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7170692"/>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792955" y="19049"/>
            <a:ext cx="8379995" cy="3788603"/>
          </a:xfrm>
          <a:prstGeom prst="rect">
            <a:avLst/>
          </a:prstGeom>
        </p:spPr>
      </p:pic>
      <p:sp>
        <p:nvSpPr>
          <p:cNvPr id="5" name="文本框 4"/>
          <p:cNvSpPr txBox="1"/>
          <p:nvPr/>
        </p:nvSpPr>
        <p:spPr>
          <a:xfrm>
            <a:off x="3642453" y="1678415"/>
            <a:ext cx="6340197" cy="1712392"/>
          </a:xfrm>
          <a:prstGeom prst="rect">
            <a:avLst/>
          </a:prstGeom>
          <a:noFill/>
        </p:spPr>
        <p:txBody>
          <a:bodyPr wrap="none" rtlCol="0">
            <a:spAutoFit/>
          </a:bodyPr>
          <a:lstStyle/>
          <a:p>
            <a:pPr>
              <a:lnSpc>
                <a:spcPct val="120000"/>
              </a:lnSpc>
            </a:pPr>
            <a:r>
              <a:rPr lang="zh-CN" altLang="en-US" sz="9600" dirty="0">
                <a:solidFill>
                  <a:schemeClr val="accent6">
                    <a:lumMod val="75000"/>
                  </a:schemeClr>
                </a:solidFill>
                <a:cs typeface="+mn-ea"/>
                <a:sym typeface="+mn-lt"/>
              </a:rPr>
              <a:t>谢谢聆听！</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6631" y="-64009"/>
            <a:ext cx="4989586" cy="345339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7611" y="3982187"/>
            <a:ext cx="6901543" cy="255726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90"/>
                                          </p:val>
                                        </p:tav>
                                        <p:tav tm="100000">
                                          <p:val>
                                            <p:fltVal val="0"/>
                                          </p:val>
                                        </p:tav>
                                      </p:tavLst>
                                    </p:anim>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 name="图片 5"/>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457200" indent="-457200">
              <a:lnSpc>
                <a:spcPct val="120000"/>
              </a:lnSpc>
              <a:buFont typeface="Wingdings" panose="05000000000000000000" pitchFamily="2" charset="2"/>
              <a:buChar char="l"/>
            </a:pPr>
            <a:r>
              <a:rPr lang="zh-CN" altLang="en-US" sz="2400" dirty="0">
                <a:solidFill>
                  <a:schemeClr val="bg1"/>
                </a:solidFill>
                <a:cs typeface="+mn-ea"/>
                <a:sym typeface="+mn-lt"/>
              </a:rPr>
              <a:t>运动损伤产生的原因</a:t>
            </a:r>
          </a:p>
        </p:txBody>
      </p:sp>
      <p:cxnSp>
        <p:nvCxnSpPr>
          <p:cNvPr id="4" name="直接连接符 3"/>
          <p:cNvCxnSpPr/>
          <p:nvPr>
            <p:custDataLst>
              <p:tags r:id="rId1"/>
            </p:custDataLst>
          </p:nvPr>
        </p:nvCxnSpPr>
        <p:spPr>
          <a:xfrm>
            <a:off x="2424906" y="2573309"/>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2" name="矩形 1"/>
          <p:cNvSpPr/>
          <p:nvPr>
            <p:custDataLst>
              <p:tags r:id="rId2"/>
            </p:custDataLst>
          </p:nvPr>
        </p:nvSpPr>
        <p:spPr>
          <a:xfrm>
            <a:off x="1648818" y="2500566"/>
            <a:ext cx="1358227" cy="81622"/>
          </a:xfrm>
          <a:prstGeom prst="rect">
            <a:avLst/>
          </a:pr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cs typeface="+mn-ea"/>
              <a:sym typeface="+mn-lt"/>
            </a:endParaRPr>
          </a:p>
        </p:txBody>
      </p:sp>
      <p:sp>
        <p:nvSpPr>
          <p:cNvPr id="12" name="标题 1"/>
          <p:cNvSpPr txBox="1"/>
          <p:nvPr>
            <p:custDataLst>
              <p:tags r:id="rId3"/>
            </p:custDataLst>
          </p:nvPr>
        </p:nvSpPr>
        <p:spPr>
          <a:xfrm>
            <a:off x="1573017" y="2708406"/>
            <a:ext cx="2835283" cy="1122047"/>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1400" spc="150" dirty="0">
                <a:solidFill>
                  <a:schemeClr val="bg1">
                    <a:lumMod val="50000"/>
                  </a:schemeClr>
                </a:solidFill>
                <a:cs typeface="+mn-ea"/>
                <a:sym typeface="+mn-lt"/>
              </a:rPr>
              <a:t>思想麻痹大意是常见运动损伤中最主要的因素 </a:t>
            </a:r>
          </a:p>
        </p:txBody>
      </p:sp>
      <p:sp>
        <p:nvSpPr>
          <p:cNvPr id="14" name="标题 1"/>
          <p:cNvSpPr txBox="1"/>
          <p:nvPr>
            <p:custDataLst>
              <p:tags r:id="rId4"/>
            </p:custDataLst>
          </p:nvPr>
        </p:nvSpPr>
        <p:spPr>
          <a:xfrm>
            <a:off x="1145200" y="1918615"/>
            <a:ext cx="305949" cy="965692"/>
          </a:xfrm>
          <a:prstGeom prst="rect">
            <a:avLst/>
          </a:prstGeom>
          <a:noFill/>
        </p:spPr>
        <p:txBody>
          <a:bodyPr wrap="square" rtlCol="0" anchor="ctr">
            <a:normAutofit/>
          </a:bodyPr>
          <a:lstStyle>
            <a:defPPr>
              <a:defRPr lang="zh-CN"/>
            </a:defPPr>
            <a:lvl1pPr>
              <a:lnSpc>
                <a:spcPct val="130000"/>
              </a:lnSpc>
              <a:defRPr sz="1200"/>
            </a:lvl1pPr>
          </a:lstStyle>
          <a:p>
            <a:pPr algn="ctr"/>
            <a:r>
              <a:rPr lang="en-US" altLang="zh-CN" sz="4000" spc="150" dirty="0">
                <a:solidFill>
                  <a:srgbClr val="1F74AD"/>
                </a:solidFill>
                <a:cs typeface="+mn-ea"/>
                <a:sym typeface="+mn-lt"/>
              </a:rPr>
              <a:t>1</a:t>
            </a:r>
            <a:endParaRPr lang="zh-CN" altLang="en-US" sz="4000" spc="150" dirty="0">
              <a:solidFill>
                <a:srgbClr val="1F74AD"/>
              </a:solidFill>
              <a:cs typeface="+mn-ea"/>
              <a:sym typeface="+mn-lt"/>
            </a:endParaRPr>
          </a:p>
        </p:txBody>
      </p:sp>
      <p:cxnSp>
        <p:nvCxnSpPr>
          <p:cNvPr id="27" name="直接连接符 26"/>
          <p:cNvCxnSpPr/>
          <p:nvPr>
            <p:custDataLst>
              <p:tags r:id="rId5"/>
            </p:custDataLst>
          </p:nvPr>
        </p:nvCxnSpPr>
        <p:spPr>
          <a:xfrm>
            <a:off x="5744156" y="2573309"/>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28" name="矩形 27"/>
          <p:cNvSpPr/>
          <p:nvPr>
            <p:custDataLst>
              <p:tags r:id="rId6"/>
            </p:custDataLst>
          </p:nvPr>
        </p:nvSpPr>
        <p:spPr>
          <a:xfrm>
            <a:off x="4968068" y="2500566"/>
            <a:ext cx="1358227" cy="81622"/>
          </a:xfrm>
          <a:prstGeom prst="rect">
            <a:avLst/>
          </a:pr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3498DB"/>
              </a:solidFill>
              <a:cs typeface="+mn-ea"/>
              <a:sym typeface="+mn-lt"/>
            </a:endParaRPr>
          </a:p>
        </p:txBody>
      </p:sp>
      <p:sp>
        <p:nvSpPr>
          <p:cNvPr id="29" name="标题 1"/>
          <p:cNvSpPr txBox="1"/>
          <p:nvPr>
            <p:custDataLst>
              <p:tags r:id="rId7"/>
            </p:custDataLst>
          </p:nvPr>
        </p:nvSpPr>
        <p:spPr>
          <a:xfrm>
            <a:off x="4892267" y="2708406"/>
            <a:ext cx="2835283" cy="1399299"/>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1400" spc="150" dirty="0">
                <a:solidFill>
                  <a:schemeClr val="bg1">
                    <a:lumMod val="50000"/>
                  </a:schemeClr>
                </a:solidFill>
                <a:cs typeface="+mn-ea"/>
                <a:sym typeface="+mn-lt"/>
              </a:rPr>
              <a:t>运动前活动不充分</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特别是缺乏针对性准备活动 </a:t>
            </a:r>
          </a:p>
        </p:txBody>
      </p:sp>
      <p:sp>
        <p:nvSpPr>
          <p:cNvPr id="30" name="标题 1"/>
          <p:cNvSpPr txBox="1"/>
          <p:nvPr>
            <p:custDataLst>
              <p:tags r:id="rId8"/>
            </p:custDataLst>
          </p:nvPr>
        </p:nvSpPr>
        <p:spPr>
          <a:xfrm>
            <a:off x="4464450" y="1918615"/>
            <a:ext cx="305949" cy="965692"/>
          </a:xfrm>
          <a:prstGeom prst="rect">
            <a:avLst/>
          </a:prstGeom>
          <a:noFill/>
        </p:spPr>
        <p:txBody>
          <a:bodyPr wrap="square" rtlCol="0" anchor="ctr">
            <a:normAutofit/>
          </a:bodyPr>
          <a:lstStyle>
            <a:defPPr>
              <a:defRPr lang="zh-CN"/>
            </a:defPPr>
            <a:lvl1pPr>
              <a:lnSpc>
                <a:spcPct val="130000"/>
              </a:lnSpc>
              <a:defRPr sz="1200"/>
            </a:lvl1pPr>
          </a:lstStyle>
          <a:p>
            <a:pPr algn="ctr"/>
            <a:r>
              <a:rPr lang="en-US" altLang="zh-CN" sz="4000" spc="150" dirty="0">
                <a:solidFill>
                  <a:srgbClr val="3498DB"/>
                </a:solidFill>
                <a:cs typeface="+mn-ea"/>
                <a:sym typeface="+mn-lt"/>
              </a:rPr>
              <a:t>2</a:t>
            </a:r>
            <a:endParaRPr lang="zh-CN" altLang="en-US" sz="4000" spc="150" dirty="0">
              <a:solidFill>
                <a:srgbClr val="3498DB"/>
              </a:solidFill>
              <a:cs typeface="+mn-ea"/>
              <a:sym typeface="+mn-lt"/>
            </a:endParaRPr>
          </a:p>
        </p:txBody>
      </p:sp>
      <p:cxnSp>
        <p:nvCxnSpPr>
          <p:cNvPr id="32" name="直接连接符 31"/>
          <p:cNvCxnSpPr/>
          <p:nvPr>
            <p:custDataLst>
              <p:tags r:id="rId9"/>
            </p:custDataLst>
          </p:nvPr>
        </p:nvCxnSpPr>
        <p:spPr>
          <a:xfrm>
            <a:off x="9063406" y="2573308"/>
            <a:ext cx="1714862"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33" name="矩形 32"/>
          <p:cNvSpPr/>
          <p:nvPr>
            <p:custDataLst>
              <p:tags r:id="rId10"/>
            </p:custDataLst>
          </p:nvPr>
        </p:nvSpPr>
        <p:spPr>
          <a:xfrm>
            <a:off x="8287318" y="2500566"/>
            <a:ext cx="1358227" cy="81622"/>
          </a:xfrm>
          <a:prstGeom prst="rect">
            <a:avLst/>
          </a:pr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cs typeface="+mn-ea"/>
              <a:sym typeface="+mn-lt"/>
            </a:endParaRPr>
          </a:p>
        </p:txBody>
      </p:sp>
      <p:sp>
        <p:nvSpPr>
          <p:cNvPr id="34" name="标题 1"/>
          <p:cNvSpPr txBox="1"/>
          <p:nvPr>
            <p:custDataLst>
              <p:tags r:id="rId11"/>
            </p:custDataLst>
          </p:nvPr>
        </p:nvSpPr>
        <p:spPr>
          <a:xfrm>
            <a:off x="8211517" y="2708406"/>
            <a:ext cx="2835283" cy="1399299"/>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1400" spc="150" dirty="0">
                <a:solidFill>
                  <a:schemeClr val="bg1">
                    <a:lumMod val="50000"/>
                  </a:schemeClr>
                </a:solidFill>
                <a:cs typeface="+mn-ea"/>
                <a:sym typeface="+mn-lt"/>
              </a:rPr>
              <a:t>运动情绪低下</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或在畏难</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恐惧</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犹豫以及过分紧张时发生伤害事故</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有时因缺乏运动经验</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缺乏自我保护能力致伤</a:t>
            </a:r>
          </a:p>
        </p:txBody>
      </p:sp>
      <p:sp>
        <p:nvSpPr>
          <p:cNvPr id="35" name="标题 1"/>
          <p:cNvSpPr txBox="1"/>
          <p:nvPr>
            <p:custDataLst>
              <p:tags r:id="rId12"/>
            </p:custDataLst>
          </p:nvPr>
        </p:nvSpPr>
        <p:spPr>
          <a:xfrm>
            <a:off x="7783701" y="1918615"/>
            <a:ext cx="305949" cy="965692"/>
          </a:xfrm>
          <a:prstGeom prst="rect">
            <a:avLst/>
          </a:prstGeom>
          <a:noFill/>
        </p:spPr>
        <p:txBody>
          <a:bodyPr wrap="square" rtlCol="0" anchor="ctr">
            <a:normAutofit/>
          </a:bodyPr>
          <a:lstStyle>
            <a:defPPr>
              <a:defRPr lang="zh-CN"/>
            </a:defPPr>
            <a:lvl1pPr>
              <a:lnSpc>
                <a:spcPct val="130000"/>
              </a:lnSpc>
              <a:defRPr sz="1200"/>
            </a:lvl1pPr>
          </a:lstStyle>
          <a:p>
            <a:pPr algn="ctr"/>
            <a:r>
              <a:rPr lang="en-US" altLang="zh-CN" sz="4000" spc="150" dirty="0">
                <a:solidFill>
                  <a:srgbClr val="1AA3AA"/>
                </a:solidFill>
                <a:cs typeface="+mn-ea"/>
                <a:sym typeface="+mn-lt"/>
              </a:rPr>
              <a:t>3</a:t>
            </a:r>
            <a:endParaRPr lang="zh-CN" altLang="en-US" sz="4000" spc="150" dirty="0">
              <a:solidFill>
                <a:srgbClr val="1AA3AA"/>
              </a:solidFill>
              <a:cs typeface="+mn-ea"/>
              <a:sym typeface="+mn-lt"/>
            </a:endParaRPr>
          </a:p>
        </p:txBody>
      </p:sp>
      <p:cxnSp>
        <p:nvCxnSpPr>
          <p:cNvPr id="37" name="直接连接符 36"/>
          <p:cNvCxnSpPr/>
          <p:nvPr>
            <p:custDataLst>
              <p:tags r:id="rId13"/>
            </p:custDataLst>
          </p:nvPr>
        </p:nvCxnSpPr>
        <p:spPr>
          <a:xfrm>
            <a:off x="2424906" y="4598255"/>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38" name="矩形 37"/>
          <p:cNvSpPr/>
          <p:nvPr>
            <p:custDataLst>
              <p:tags r:id="rId14"/>
            </p:custDataLst>
          </p:nvPr>
        </p:nvSpPr>
        <p:spPr>
          <a:xfrm>
            <a:off x="1648818" y="4537544"/>
            <a:ext cx="1358227" cy="81622"/>
          </a:xfrm>
          <a:prstGeom prst="rect">
            <a:avLst/>
          </a:pr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69A35B"/>
              </a:solidFill>
              <a:cs typeface="+mn-ea"/>
              <a:sym typeface="+mn-lt"/>
            </a:endParaRPr>
          </a:p>
        </p:txBody>
      </p:sp>
      <p:sp>
        <p:nvSpPr>
          <p:cNvPr id="39" name="标题 1"/>
          <p:cNvSpPr txBox="1"/>
          <p:nvPr>
            <p:custDataLst>
              <p:tags r:id="rId15"/>
            </p:custDataLst>
          </p:nvPr>
        </p:nvSpPr>
        <p:spPr>
          <a:xfrm>
            <a:off x="1573017" y="4745384"/>
            <a:ext cx="2835283" cy="1399299"/>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1400" spc="150" dirty="0">
                <a:solidFill>
                  <a:schemeClr val="bg1">
                    <a:lumMod val="50000"/>
                  </a:schemeClr>
                </a:solidFill>
                <a:cs typeface="+mn-ea"/>
                <a:sym typeface="+mn-lt"/>
              </a:rPr>
              <a:t>内容组合不科学</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方法不合理</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纪律松散以及技术上的错误等都可能引起损伤 </a:t>
            </a:r>
          </a:p>
        </p:txBody>
      </p:sp>
      <p:sp>
        <p:nvSpPr>
          <p:cNvPr id="40" name="标题 1"/>
          <p:cNvSpPr txBox="1"/>
          <p:nvPr>
            <p:custDataLst>
              <p:tags r:id="rId16"/>
            </p:custDataLst>
          </p:nvPr>
        </p:nvSpPr>
        <p:spPr>
          <a:xfrm>
            <a:off x="1145200" y="3955593"/>
            <a:ext cx="305949" cy="965692"/>
          </a:xfrm>
          <a:prstGeom prst="rect">
            <a:avLst/>
          </a:prstGeom>
          <a:noFill/>
        </p:spPr>
        <p:txBody>
          <a:bodyPr wrap="square" rtlCol="0" anchor="ctr">
            <a:normAutofit/>
          </a:bodyPr>
          <a:lstStyle>
            <a:defPPr>
              <a:defRPr lang="zh-CN"/>
            </a:defPPr>
            <a:lvl1pPr>
              <a:lnSpc>
                <a:spcPct val="130000"/>
              </a:lnSpc>
              <a:defRPr sz="1200"/>
            </a:lvl1pPr>
          </a:lstStyle>
          <a:p>
            <a:pPr algn="ctr"/>
            <a:r>
              <a:rPr lang="en-US" altLang="zh-CN" sz="4000" spc="150" dirty="0">
                <a:solidFill>
                  <a:srgbClr val="69A35B"/>
                </a:solidFill>
                <a:cs typeface="+mn-ea"/>
                <a:sym typeface="+mn-lt"/>
              </a:rPr>
              <a:t>4</a:t>
            </a:r>
            <a:endParaRPr lang="zh-CN" altLang="en-US" sz="4000" spc="150" dirty="0">
              <a:solidFill>
                <a:srgbClr val="69A35B"/>
              </a:solidFill>
              <a:cs typeface="+mn-ea"/>
              <a:sym typeface="+mn-lt"/>
            </a:endParaRPr>
          </a:p>
        </p:txBody>
      </p:sp>
      <p:cxnSp>
        <p:nvCxnSpPr>
          <p:cNvPr id="44" name="直接连接符 43"/>
          <p:cNvCxnSpPr/>
          <p:nvPr>
            <p:custDataLst>
              <p:tags r:id="rId17"/>
            </p:custDataLst>
          </p:nvPr>
        </p:nvCxnSpPr>
        <p:spPr>
          <a:xfrm>
            <a:off x="5744156" y="4598255"/>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45" name="矩形 44"/>
          <p:cNvSpPr/>
          <p:nvPr>
            <p:custDataLst>
              <p:tags r:id="rId18"/>
            </p:custDataLst>
          </p:nvPr>
        </p:nvSpPr>
        <p:spPr>
          <a:xfrm>
            <a:off x="4968068" y="4537544"/>
            <a:ext cx="1358227" cy="81622"/>
          </a:xfrm>
          <a:prstGeom prst="rect">
            <a:avLst/>
          </a:prstGeom>
          <a:solidFill>
            <a:srgbClr val="9BBB59"/>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a:solidFill>
                <a:srgbClr val="3498DB"/>
              </a:solidFill>
              <a:cs typeface="+mn-ea"/>
              <a:sym typeface="+mn-lt"/>
            </a:endParaRPr>
          </a:p>
        </p:txBody>
      </p:sp>
      <p:sp>
        <p:nvSpPr>
          <p:cNvPr id="46" name="标题 1"/>
          <p:cNvSpPr txBox="1"/>
          <p:nvPr>
            <p:custDataLst>
              <p:tags r:id="rId19"/>
            </p:custDataLst>
          </p:nvPr>
        </p:nvSpPr>
        <p:spPr>
          <a:xfrm>
            <a:off x="4892267" y="4745384"/>
            <a:ext cx="2835283" cy="1399299"/>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1400" spc="150" dirty="0">
                <a:solidFill>
                  <a:schemeClr val="bg1">
                    <a:lumMod val="50000"/>
                  </a:schemeClr>
                </a:solidFill>
                <a:cs typeface="+mn-ea"/>
                <a:sym typeface="+mn-lt"/>
              </a:rPr>
              <a:t>运动场地狭窄</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地面不平坦</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器械安置不当或不坚固</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锻练者拥挤在一起或多种项目在一起活动</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容易相互冲撞所致</a:t>
            </a:r>
          </a:p>
        </p:txBody>
      </p:sp>
      <p:sp>
        <p:nvSpPr>
          <p:cNvPr id="47" name="标题 1"/>
          <p:cNvSpPr txBox="1"/>
          <p:nvPr>
            <p:custDataLst>
              <p:tags r:id="rId20"/>
            </p:custDataLst>
          </p:nvPr>
        </p:nvSpPr>
        <p:spPr>
          <a:xfrm>
            <a:off x="4464450" y="3955593"/>
            <a:ext cx="305949" cy="965692"/>
          </a:xfrm>
          <a:prstGeom prst="rect">
            <a:avLst/>
          </a:prstGeom>
          <a:noFill/>
        </p:spPr>
        <p:txBody>
          <a:bodyPr wrap="square" rtlCol="0" anchor="ctr">
            <a:normAutofit/>
          </a:bodyPr>
          <a:lstStyle>
            <a:defPPr>
              <a:defRPr lang="zh-CN"/>
            </a:defPPr>
            <a:lvl1pPr>
              <a:lnSpc>
                <a:spcPct val="130000"/>
              </a:lnSpc>
              <a:defRPr sz="1200"/>
            </a:lvl1pPr>
          </a:lstStyle>
          <a:p>
            <a:pPr algn="ctr"/>
            <a:r>
              <a:rPr lang="en-US" altLang="zh-CN" sz="4000" spc="150" dirty="0">
                <a:solidFill>
                  <a:srgbClr val="9BBB59"/>
                </a:solidFill>
                <a:cs typeface="+mn-ea"/>
                <a:sym typeface="+mn-lt"/>
              </a:rPr>
              <a:t>5</a:t>
            </a:r>
            <a:endParaRPr lang="zh-CN" altLang="en-US" sz="4000" spc="150" dirty="0">
              <a:solidFill>
                <a:srgbClr val="9BBB59"/>
              </a:solidFill>
              <a:cs typeface="+mn-ea"/>
              <a:sym typeface="+mn-lt"/>
            </a:endParaRPr>
          </a:p>
        </p:txBody>
      </p:sp>
      <p:cxnSp>
        <p:nvCxnSpPr>
          <p:cNvPr id="42" name="直接连接符 41"/>
          <p:cNvCxnSpPr/>
          <p:nvPr>
            <p:custDataLst>
              <p:tags r:id="rId21"/>
            </p:custDataLst>
          </p:nvPr>
        </p:nvCxnSpPr>
        <p:spPr>
          <a:xfrm>
            <a:off x="9063406" y="4598255"/>
            <a:ext cx="1714861" cy="0"/>
          </a:xfrm>
          <a:prstGeom prst="line">
            <a:avLst/>
          </a:prstGeom>
          <a:ln>
            <a:solidFill>
              <a:sysClr val="window" lastClr="FFFFFF">
                <a:lumMod val="65000"/>
              </a:sysClr>
            </a:solidFill>
            <a:prstDash val="sysDash"/>
          </a:ln>
        </p:spPr>
        <p:style>
          <a:lnRef idx="1">
            <a:srgbClr val="1F74AD"/>
          </a:lnRef>
          <a:fillRef idx="0">
            <a:srgbClr val="1F74AD"/>
          </a:fillRef>
          <a:effectRef idx="0">
            <a:srgbClr val="1F74AD"/>
          </a:effectRef>
          <a:fontRef idx="minor">
            <a:srgbClr val="000000"/>
          </a:fontRef>
        </p:style>
      </p:cxnSp>
      <p:sp>
        <p:nvSpPr>
          <p:cNvPr id="48" name="矩形 47"/>
          <p:cNvSpPr/>
          <p:nvPr>
            <p:custDataLst>
              <p:tags r:id="rId22"/>
            </p:custDataLst>
          </p:nvPr>
        </p:nvSpPr>
        <p:spPr>
          <a:xfrm>
            <a:off x="8287318" y="4537544"/>
            <a:ext cx="1358227" cy="81622"/>
          </a:xfrm>
          <a:prstGeom prst="rect">
            <a:avLst/>
          </a:prstGeom>
          <a:solidFill>
            <a:schemeClr val="accent6">
              <a:lumMod val="75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lstStyle/>
          <a:p>
            <a:pPr algn="ctr">
              <a:lnSpc>
                <a:spcPct val="140000"/>
              </a:lnSpc>
            </a:pPr>
            <a:endParaRPr lang="zh-CN" altLang="en-US" dirty="0">
              <a:solidFill>
                <a:schemeClr val="accent6">
                  <a:lumMod val="75000"/>
                </a:schemeClr>
              </a:solidFill>
              <a:cs typeface="+mn-ea"/>
              <a:sym typeface="+mn-lt"/>
            </a:endParaRPr>
          </a:p>
        </p:txBody>
      </p:sp>
      <p:sp>
        <p:nvSpPr>
          <p:cNvPr id="49" name="标题 1"/>
          <p:cNvSpPr txBox="1"/>
          <p:nvPr>
            <p:custDataLst>
              <p:tags r:id="rId23"/>
            </p:custDataLst>
          </p:nvPr>
        </p:nvSpPr>
        <p:spPr>
          <a:xfrm>
            <a:off x="8211517" y="4745384"/>
            <a:ext cx="2835283" cy="1399299"/>
          </a:xfrm>
          <a:prstGeom prst="rect">
            <a:avLst/>
          </a:prstGeom>
          <a:noFill/>
        </p:spPr>
        <p:txBody>
          <a:bodyPr wrap="square" rtlCol="0">
            <a:normAutofit/>
          </a:bodyPr>
          <a:lstStyle>
            <a:defPPr>
              <a:defRPr lang="zh-CN"/>
            </a:defPPr>
            <a:lvl1pPr>
              <a:lnSpc>
                <a:spcPct val="130000"/>
              </a:lnSpc>
              <a:defRPr sz="1200"/>
            </a:lvl1pPr>
          </a:lstStyle>
          <a:p>
            <a:pPr>
              <a:lnSpc>
                <a:spcPct val="120000"/>
              </a:lnSpc>
            </a:pPr>
            <a:r>
              <a:rPr lang="zh-CN" altLang="en-US" sz="1400" spc="150" dirty="0">
                <a:solidFill>
                  <a:schemeClr val="bg1">
                    <a:lumMod val="50000"/>
                  </a:schemeClr>
                </a:solidFill>
                <a:cs typeface="+mn-ea"/>
                <a:sym typeface="+mn-lt"/>
              </a:rPr>
              <a:t>空气污浊</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噪音</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光线暗淡</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气温过高或过低</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以及运动服装不合要求等原因</a:t>
            </a:r>
            <a:r>
              <a:rPr lang="en-US" altLang="zh-CN" sz="1400" spc="150" dirty="0">
                <a:solidFill>
                  <a:schemeClr val="bg1">
                    <a:lumMod val="50000"/>
                  </a:schemeClr>
                </a:solidFill>
                <a:cs typeface="+mn-ea"/>
                <a:sym typeface="+mn-lt"/>
              </a:rPr>
              <a:t>,</a:t>
            </a:r>
            <a:r>
              <a:rPr lang="zh-CN" altLang="en-US" sz="1400" spc="150" dirty="0">
                <a:solidFill>
                  <a:schemeClr val="bg1">
                    <a:lumMod val="50000"/>
                  </a:schemeClr>
                </a:solidFill>
                <a:cs typeface="+mn-ea"/>
                <a:sym typeface="+mn-lt"/>
              </a:rPr>
              <a:t>都可以直接或间接造成伤害事故</a:t>
            </a:r>
          </a:p>
        </p:txBody>
      </p:sp>
      <p:sp>
        <p:nvSpPr>
          <p:cNvPr id="50" name="标题 1"/>
          <p:cNvSpPr txBox="1"/>
          <p:nvPr>
            <p:custDataLst>
              <p:tags r:id="rId24"/>
            </p:custDataLst>
          </p:nvPr>
        </p:nvSpPr>
        <p:spPr>
          <a:xfrm>
            <a:off x="7783700" y="3955593"/>
            <a:ext cx="305949" cy="965692"/>
          </a:xfrm>
          <a:prstGeom prst="rect">
            <a:avLst/>
          </a:prstGeom>
          <a:noFill/>
        </p:spPr>
        <p:txBody>
          <a:bodyPr wrap="square" rtlCol="0" anchor="ctr">
            <a:normAutofit/>
          </a:bodyPr>
          <a:lstStyle>
            <a:defPPr>
              <a:defRPr lang="zh-CN"/>
            </a:defPPr>
            <a:lvl1pPr>
              <a:lnSpc>
                <a:spcPct val="130000"/>
              </a:lnSpc>
              <a:defRPr sz="1200"/>
            </a:lvl1pPr>
          </a:lstStyle>
          <a:p>
            <a:pPr algn="ctr"/>
            <a:r>
              <a:rPr lang="en-US" altLang="zh-CN" sz="4000" spc="150" dirty="0">
                <a:solidFill>
                  <a:schemeClr val="accent6">
                    <a:lumMod val="75000"/>
                  </a:schemeClr>
                </a:solidFill>
                <a:cs typeface="+mn-ea"/>
                <a:sym typeface="+mn-lt"/>
              </a:rPr>
              <a:t>6</a:t>
            </a:r>
          </a:p>
        </p:txBody>
      </p:sp>
      <p:sp>
        <p:nvSpPr>
          <p:cNvPr id="3" name="文本框 2"/>
          <p:cNvSpPr txBox="1"/>
          <p:nvPr/>
        </p:nvSpPr>
        <p:spPr>
          <a:xfrm>
            <a:off x="5744156" y="1686757"/>
            <a:ext cx="1899518" cy="276999"/>
          </a:xfrm>
          <a:prstGeom prst="rect">
            <a:avLst/>
          </a:prstGeom>
          <a:noFill/>
        </p:spPr>
        <p:txBody>
          <a:bodyPr wrap="square" rtlCol="0">
            <a:spAutoFit/>
          </a:bodyPr>
          <a:lstStyle/>
          <a:p>
            <a:r>
              <a:rPr lang="en-US" altLang="zh-CN" sz="1200" dirty="0">
                <a:solidFill>
                  <a:srgbClr val="FBFBFB"/>
                </a:solidFill>
              </a:rPr>
              <a:t>https://www.ypppt.com/</a:t>
            </a:r>
            <a:endParaRPr lang="zh-CN" altLang="en-US" sz="1200" dirty="0">
              <a:solidFill>
                <a:srgbClr val="FBFBFB"/>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cTn>
                              </p:par>
                            </p:childTnLst>
                          </p:cTn>
                        </p:par>
                        <p:par>
                          <p:cTn id="17" fill="hold">
                            <p:stCondLst>
                              <p:cond delay="1399"/>
                            </p:stCondLst>
                            <p:childTnLst>
                              <p:par>
                                <p:cTn id="18" presetID="2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1899"/>
                            </p:stCondLst>
                            <p:childTnLst>
                              <p:par>
                                <p:cTn id="22" presetID="22" presetClass="entr" presetSubtype="8"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par>
                          <p:cTn id="25" fill="hold">
                            <p:stCondLst>
                              <p:cond delay="2399"/>
                            </p:stCondLst>
                            <p:childTnLst>
                              <p:par>
                                <p:cTn id="26" presetID="37"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anim calcmode="lin" valueType="num">
                                      <p:cBhvr>
                                        <p:cTn id="29" dur="500" fill="hold"/>
                                        <p:tgtEl>
                                          <p:spTgt spid="14"/>
                                        </p:tgtEl>
                                        <p:attrNameLst>
                                          <p:attrName>ppt_x</p:attrName>
                                        </p:attrNameLst>
                                      </p:cBhvr>
                                      <p:tavLst>
                                        <p:tav tm="0">
                                          <p:val>
                                            <p:strVal val="#ppt_x"/>
                                          </p:val>
                                        </p:tav>
                                        <p:tav tm="100000">
                                          <p:val>
                                            <p:strVal val="#ppt_x"/>
                                          </p:val>
                                        </p:tav>
                                      </p:tavLst>
                                    </p:anim>
                                    <p:anim calcmode="lin" valueType="num">
                                      <p:cBhvr>
                                        <p:cTn id="30" dur="450" decel="100000" fill="hold"/>
                                        <p:tgtEl>
                                          <p:spTgt spid="14"/>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14"/>
                                        </p:tgtEl>
                                        <p:attrNameLst>
                                          <p:attrName>ppt_y</p:attrName>
                                        </p:attrNameLst>
                                      </p:cBhvr>
                                      <p:tavLst>
                                        <p:tav tm="0">
                                          <p:val>
                                            <p:strVal val="#ppt_y-.03"/>
                                          </p:val>
                                        </p:tav>
                                        <p:tav tm="100000">
                                          <p:val>
                                            <p:strVal val="#ppt_y"/>
                                          </p:val>
                                        </p:tav>
                                      </p:tavLst>
                                    </p:anim>
                                  </p:childTnLst>
                                </p:cTn>
                              </p:par>
                            </p:childTnLst>
                          </p:cTn>
                        </p:par>
                        <p:par>
                          <p:cTn id="32" fill="hold">
                            <p:stCondLst>
                              <p:cond delay="2899"/>
                            </p:stCondLst>
                            <p:childTnLst>
                              <p:par>
                                <p:cTn id="33" presetID="37"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anim calcmode="lin" valueType="num">
                                      <p:cBhvr>
                                        <p:cTn id="36" dur="500" fill="hold"/>
                                        <p:tgtEl>
                                          <p:spTgt spid="12"/>
                                        </p:tgtEl>
                                        <p:attrNameLst>
                                          <p:attrName>ppt_x</p:attrName>
                                        </p:attrNameLst>
                                      </p:cBhvr>
                                      <p:tavLst>
                                        <p:tav tm="0">
                                          <p:val>
                                            <p:strVal val="#ppt_x"/>
                                          </p:val>
                                        </p:tav>
                                        <p:tav tm="100000">
                                          <p:val>
                                            <p:strVal val="#ppt_x"/>
                                          </p:val>
                                        </p:tav>
                                      </p:tavLst>
                                    </p:anim>
                                    <p:anim calcmode="lin" valueType="num">
                                      <p:cBhvr>
                                        <p:cTn id="37" dur="450" decel="100000" fill="hold"/>
                                        <p:tgtEl>
                                          <p:spTgt spid="12"/>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2"/>
                                        </p:tgtEl>
                                        <p:attrNameLst>
                                          <p:attrName>ppt_y</p:attrName>
                                        </p:attrNameLst>
                                      </p:cBhvr>
                                      <p:tavLst>
                                        <p:tav tm="0">
                                          <p:val>
                                            <p:strVal val="#ppt_y-.03"/>
                                          </p:val>
                                        </p:tav>
                                        <p:tav tm="100000">
                                          <p:val>
                                            <p:strVal val="#ppt_y"/>
                                          </p:val>
                                        </p:tav>
                                      </p:tavLst>
                                    </p:anim>
                                  </p:childTnLst>
                                </p:cTn>
                              </p:par>
                            </p:childTnLst>
                          </p:cTn>
                        </p:par>
                        <p:par>
                          <p:cTn id="39" fill="hold">
                            <p:stCondLst>
                              <p:cond delay="3399"/>
                            </p:stCondLst>
                            <p:childTnLst>
                              <p:par>
                                <p:cTn id="40" presetID="22" presetClass="entr" presetSubtype="8"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childTnLst>
                          </p:cTn>
                        </p:par>
                        <p:par>
                          <p:cTn id="43" fill="hold">
                            <p:stCondLst>
                              <p:cond delay="3899"/>
                            </p:stCondLst>
                            <p:childTnLst>
                              <p:par>
                                <p:cTn id="44" presetID="22" presetClass="entr" presetSubtype="8"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childTnLst>
                          </p:cTn>
                        </p:par>
                        <p:par>
                          <p:cTn id="47" fill="hold">
                            <p:stCondLst>
                              <p:cond delay="4399"/>
                            </p:stCondLst>
                            <p:childTnLst>
                              <p:par>
                                <p:cTn id="48" presetID="37"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450" decel="100000" fill="hold"/>
                                        <p:tgtEl>
                                          <p:spTgt spid="30"/>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54" fill="hold">
                            <p:stCondLst>
                              <p:cond delay="4899"/>
                            </p:stCondLst>
                            <p:childTnLst>
                              <p:par>
                                <p:cTn id="55" presetID="37" presetClass="entr" presetSubtype="0"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anim calcmode="lin" valueType="num">
                                      <p:cBhvr>
                                        <p:cTn id="58" dur="500" fill="hold"/>
                                        <p:tgtEl>
                                          <p:spTgt spid="29"/>
                                        </p:tgtEl>
                                        <p:attrNameLst>
                                          <p:attrName>ppt_x</p:attrName>
                                        </p:attrNameLst>
                                      </p:cBhvr>
                                      <p:tavLst>
                                        <p:tav tm="0">
                                          <p:val>
                                            <p:strVal val="#ppt_x"/>
                                          </p:val>
                                        </p:tav>
                                        <p:tav tm="100000">
                                          <p:val>
                                            <p:strVal val="#ppt_x"/>
                                          </p:val>
                                        </p:tav>
                                      </p:tavLst>
                                    </p:anim>
                                    <p:anim calcmode="lin" valueType="num">
                                      <p:cBhvr>
                                        <p:cTn id="59" dur="450" decel="100000" fill="hold"/>
                                        <p:tgtEl>
                                          <p:spTgt spid="29"/>
                                        </p:tgtEl>
                                        <p:attrNameLst>
                                          <p:attrName>ppt_y</p:attrName>
                                        </p:attrNameLst>
                                      </p:cBhvr>
                                      <p:tavLst>
                                        <p:tav tm="0">
                                          <p:val>
                                            <p:strVal val="#ppt_y+1"/>
                                          </p:val>
                                        </p:tav>
                                        <p:tav tm="100000">
                                          <p:val>
                                            <p:strVal val="#ppt_y-.03"/>
                                          </p:val>
                                        </p:tav>
                                      </p:tavLst>
                                    </p:anim>
                                    <p:anim calcmode="lin" valueType="num">
                                      <p:cBhvr>
                                        <p:cTn id="60" dur="50" accel="100000" fill="hold">
                                          <p:stCondLst>
                                            <p:cond delay="450"/>
                                          </p:stCondLst>
                                        </p:cTn>
                                        <p:tgtEl>
                                          <p:spTgt spid="29"/>
                                        </p:tgtEl>
                                        <p:attrNameLst>
                                          <p:attrName>ppt_y</p:attrName>
                                        </p:attrNameLst>
                                      </p:cBhvr>
                                      <p:tavLst>
                                        <p:tav tm="0">
                                          <p:val>
                                            <p:strVal val="#ppt_y-.03"/>
                                          </p:val>
                                        </p:tav>
                                        <p:tav tm="100000">
                                          <p:val>
                                            <p:strVal val="#ppt_y"/>
                                          </p:val>
                                        </p:tav>
                                      </p:tavLst>
                                    </p:anim>
                                  </p:childTnLst>
                                </p:cTn>
                              </p:par>
                            </p:childTnLst>
                          </p:cTn>
                        </p:par>
                        <p:par>
                          <p:cTn id="61" fill="hold">
                            <p:stCondLst>
                              <p:cond delay="5399"/>
                            </p:stCondLst>
                            <p:childTnLst>
                              <p:par>
                                <p:cTn id="62" presetID="22" presetClass="entr" presetSubtype="8"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childTnLst>
                          </p:cTn>
                        </p:par>
                        <p:par>
                          <p:cTn id="65" fill="hold">
                            <p:stCondLst>
                              <p:cond delay="5899"/>
                            </p:stCondLst>
                            <p:childTnLst>
                              <p:par>
                                <p:cTn id="66" presetID="22" presetClass="entr" presetSubtype="8"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wipe(left)">
                                      <p:cBhvr>
                                        <p:cTn id="68" dur="500"/>
                                        <p:tgtEl>
                                          <p:spTgt spid="32"/>
                                        </p:tgtEl>
                                      </p:cBhvr>
                                    </p:animEffect>
                                  </p:childTnLst>
                                </p:cTn>
                              </p:par>
                            </p:childTnLst>
                          </p:cTn>
                        </p:par>
                        <p:par>
                          <p:cTn id="69" fill="hold">
                            <p:stCondLst>
                              <p:cond delay="6399"/>
                            </p:stCondLst>
                            <p:childTnLst>
                              <p:par>
                                <p:cTn id="70" presetID="37" presetClass="entr" presetSubtype="0"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anim calcmode="lin" valueType="num">
                                      <p:cBhvr>
                                        <p:cTn id="73" dur="500" fill="hold"/>
                                        <p:tgtEl>
                                          <p:spTgt spid="35"/>
                                        </p:tgtEl>
                                        <p:attrNameLst>
                                          <p:attrName>ppt_x</p:attrName>
                                        </p:attrNameLst>
                                      </p:cBhvr>
                                      <p:tavLst>
                                        <p:tav tm="0">
                                          <p:val>
                                            <p:strVal val="#ppt_x"/>
                                          </p:val>
                                        </p:tav>
                                        <p:tav tm="100000">
                                          <p:val>
                                            <p:strVal val="#ppt_x"/>
                                          </p:val>
                                        </p:tav>
                                      </p:tavLst>
                                    </p:anim>
                                    <p:anim calcmode="lin" valueType="num">
                                      <p:cBhvr>
                                        <p:cTn id="74" dur="450" decel="100000" fill="hold"/>
                                        <p:tgtEl>
                                          <p:spTgt spid="35"/>
                                        </p:tgtEl>
                                        <p:attrNameLst>
                                          <p:attrName>ppt_y</p:attrName>
                                        </p:attrNameLst>
                                      </p:cBhvr>
                                      <p:tavLst>
                                        <p:tav tm="0">
                                          <p:val>
                                            <p:strVal val="#ppt_y+1"/>
                                          </p:val>
                                        </p:tav>
                                        <p:tav tm="100000">
                                          <p:val>
                                            <p:strVal val="#ppt_y-.03"/>
                                          </p:val>
                                        </p:tav>
                                      </p:tavLst>
                                    </p:anim>
                                    <p:anim calcmode="lin" valueType="num">
                                      <p:cBhvr>
                                        <p:cTn id="75" dur="50" accel="100000" fill="hold">
                                          <p:stCondLst>
                                            <p:cond delay="450"/>
                                          </p:stCondLst>
                                        </p:cTn>
                                        <p:tgtEl>
                                          <p:spTgt spid="35"/>
                                        </p:tgtEl>
                                        <p:attrNameLst>
                                          <p:attrName>ppt_y</p:attrName>
                                        </p:attrNameLst>
                                      </p:cBhvr>
                                      <p:tavLst>
                                        <p:tav tm="0">
                                          <p:val>
                                            <p:strVal val="#ppt_y-.03"/>
                                          </p:val>
                                        </p:tav>
                                        <p:tav tm="100000">
                                          <p:val>
                                            <p:strVal val="#ppt_y"/>
                                          </p:val>
                                        </p:tav>
                                      </p:tavLst>
                                    </p:anim>
                                  </p:childTnLst>
                                </p:cTn>
                              </p:par>
                            </p:childTnLst>
                          </p:cTn>
                        </p:par>
                        <p:par>
                          <p:cTn id="76" fill="hold">
                            <p:stCondLst>
                              <p:cond delay="6899"/>
                            </p:stCondLst>
                            <p:childTnLst>
                              <p:par>
                                <p:cTn id="77" presetID="37" presetClass="entr" presetSubtype="0"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strVal val="#ppt_x"/>
                                          </p:val>
                                        </p:tav>
                                        <p:tav tm="100000">
                                          <p:val>
                                            <p:strVal val="#ppt_x"/>
                                          </p:val>
                                        </p:tav>
                                      </p:tavLst>
                                    </p:anim>
                                    <p:anim calcmode="lin" valueType="num">
                                      <p:cBhvr>
                                        <p:cTn id="81" dur="450" decel="100000" fill="hold"/>
                                        <p:tgtEl>
                                          <p:spTgt spid="34"/>
                                        </p:tgtEl>
                                        <p:attrNameLst>
                                          <p:attrName>ppt_y</p:attrName>
                                        </p:attrNameLst>
                                      </p:cBhvr>
                                      <p:tavLst>
                                        <p:tav tm="0">
                                          <p:val>
                                            <p:strVal val="#ppt_y+1"/>
                                          </p:val>
                                        </p:tav>
                                        <p:tav tm="100000">
                                          <p:val>
                                            <p:strVal val="#ppt_y-.03"/>
                                          </p:val>
                                        </p:tav>
                                      </p:tavLst>
                                    </p:anim>
                                    <p:anim calcmode="lin" valueType="num">
                                      <p:cBhvr>
                                        <p:cTn id="82" dur="50" accel="100000" fill="hold">
                                          <p:stCondLst>
                                            <p:cond delay="450"/>
                                          </p:stCondLst>
                                        </p:cTn>
                                        <p:tgtEl>
                                          <p:spTgt spid="34"/>
                                        </p:tgtEl>
                                        <p:attrNameLst>
                                          <p:attrName>ppt_y</p:attrName>
                                        </p:attrNameLst>
                                      </p:cBhvr>
                                      <p:tavLst>
                                        <p:tav tm="0">
                                          <p:val>
                                            <p:strVal val="#ppt_y-.03"/>
                                          </p:val>
                                        </p:tav>
                                        <p:tav tm="100000">
                                          <p:val>
                                            <p:strVal val="#ppt_y"/>
                                          </p:val>
                                        </p:tav>
                                      </p:tavLst>
                                    </p:anim>
                                  </p:childTnLst>
                                </p:cTn>
                              </p:par>
                            </p:childTnLst>
                          </p:cTn>
                        </p:par>
                        <p:par>
                          <p:cTn id="83" fill="hold">
                            <p:stCondLst>
                              <p:cond delay="7399"/>
                            </p:stCondLst>
                            <p:childTnLst>
                              <p:par>
                                <p:cTn id="84" presetID="22" presetClass="entr" presetSubtype="4" fill="hold" grpId="0" nodeType="after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down)">
                                      <p:cBhvr>
                                        <p:cTn id="86" dur="500"/>
                                        <p:tgtEl>
                                          <p:spTgt spid="38"/>
                                        </p:tgtEl>
                                      </p:cBhvr>
                                    </p:animEffect>
                                  </p:childTnLst>
                                </p:cTn>
                              </p:par>
                            </p:childTnLst>
                          </p:cTn>
                        </p:par>
                        <p:par>
                          <p:cTn id="87" fill="hold">
                            <p:stCondLst>
                              <p:cond delay="7899"/>
                            </p:stCondLst>
                            <p:childTnLst>
                              <p:par>
                                <p:cTn id="88" presetID="22" presetClass="entr" presetSubtype="4" fill="hold"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wipe(down)">
                                      <p:cBhvr>
                                        <p:cTn id="90" dur="500"/>
                                        <p:tgtEl>
                                          <p:spTgt spid="37"/>
                                        </p:tgtEl>
                                      </p:cBhvr>
                                    </p:animEffect>
                                  </p:childTnLst>
                                </p:cTn>
                              </p:par>
                            </p:childTnLst>
                          </p:cTn>
                        </p:par>
                        <p:par>
                          <p:cTn id="91" fill="hold">
                            <p:stCondLst>
                              <p:cond delay="8399"/>
                            </p:stCondLst>
                            <p:childTnLst>
                              <p:par>
                                <p:cTn id="92" presetID="37" presetClass="entr" presetSubtype="0" fill="hold" grpId="0" nodeType="afterEffect">
                                  <p:stCondLst>
                                    <p:cond delay="0"/>
                                  </p:stCondLst>
                                  <p:childTnLst>
                                    <p:set>
                                      <p:cBhvr>
                                        <p:cTn id="93" dur="1" fill="hold">
                                          <p:stCondLst>
                                            <p:cond delay="0"/>
                                          </p:stCondLst>
                                        </p:cTn>
                                        <p:tgtEl>
                                          <p:spTgt spid="40"/>
                                        </p:tgtEl>
                                        <p:attrNameLst>
                                          <p:attrName>style.visibility</p:attrName>
                                        </p:attrNameLst>
                                      </p:cBhvr>
                                      <p:to>
                                        <p:strVal val="visible"/>
                                      </p:to>
                                    </p:set>
                                    <p:animEffect transition="in" filter="fade">
                                      <p:cBhvr>
                                        <p:cTn id="94" dur="500"/>
                                        <p:tgtEl>
                                          <p:spTgt spid="40"/>
                                        </p:tgtEl>
                                      </p:cBhvr>
                                    </p:animEffect>
                                    <p:anim calcmode="lin" valueType="num">
                                      <p:cBhvr>
                                        <p:cTn id="95" dur="500" fill="hold"/>
                                        <p:tgtEl>
                                          <p:spTgt spid="40"/>
                                        </p:tgtEl>
                                        <p:attrNameLst>
                                          <p:attrName>ppt_x</p:attrName>
                                        </p:attrNameLst>
                                      </p:cBhvr>
                                      <p:tavLst>
                                        <p:tav tm="0">
                                          <p:val>
                                            <p:strVal val="#ppt_x"/>
                                          </p:val>
                                        </p:tav>
                                        <p:tav tm="100000">
                                          <p:val>
                                            <p:strVal val="#ppt_x"/>
                                          </p:val>
                                        </p:tav>
                                      </p:tavLst>
                                    </p:anim>
                                    <p:anim calcmode="lin" valueType="num">
                                      <p:cBhvr>
                                        <p:cTn id="96" dur="450" decel="100000" fill="hold"/>
                                        <p:tgtEl>
                                          <p:spTgt spid="40"/>
                                        </p:tgtEl>
                                        <p:attrNameLst>
                                          <p:attrName>ppt_y</p:attrName>
                                        </p:attrNameLst>
                                      </p:cBhvr>
                                      <p:tavLst>
                                        <p:tav tm="0">
                                          <p:val>
                                            <p:strVal val="#ppt_y+1"/>
                                          </p:val>
                                        </p:tav>
                                        <p:tav tm="100000">
                                          <p:val>
                                            <p:strVal val="#ppt_y-.03"/>
                                          </p:val>
                                        </p:tav>
                                      </p:tavLst>
                                    </p:anim>
                                    <p:anim calcmode="lin" valueType="num">
                                      <p:cBhvr>
                                        <p:cTn id="97" dur="50" accel="100000" fill="hold">
                                          <p:stCondLst>
                                            <p:cond delay="450"/>
                                          </p:stCondLst>
                                        </p:cTn>
                                        <p:tgtEl>
                                          <p:spTgt spid="40"/>
                                        </p:tgtEl>
                                        <p:attrNameLst>
                                          <p:attrName>ppt_y</p:attrName>
                                        </p:attrNameLst>
                                      </p:cBhvr>
                                      <p:tavLst>
                                        <p:tav tm="0">
                                          <p:val>
                                            <p:strVal val="#ppt_y-.03"/>
                                          </p:val>
                                        </p:tav>
                                        <p:tav tm="100000">
                                          <p:val>
                                            <p:strVal val="#ppt_y"/>
                                          </p:val>
                                        </p:tav>
                                      </p:tavLst>
                                    </p:anim>
                                  </p:childTnLst>
                                </p:cTn>
                              </p:par>
                            </p:childTnLst>
                          </p:cTn>
                        </p:par>
                        <p:par>
                          <p:cTn id="98" fill="hold">
                            <p:stCondLst>
                              <p:cond delay="8899"/>
                            </p:stCondLst>
                            <p:childTnLst>
                              <p:par>
                                <p:cTn id="99" presetID="37"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ppt_x</p:attrName>
                                        </p:attrNameLst>
                                      </p:cBhvr>
                                      <p:tavLst>
                                        <p:tav tm="0">
                                          <p:val>
                                            <p:strVal val="#ppt_x"/>
                                          </p:val>
                                        </p:tav>
                                        <p:tav tm="100000">
                                          <p:val>
                                            <p:strVal val="#ppt_x"/>
                                          </p:val>
                                        </p:tav>
                                      </p:tavLst>
                                    </p:anim>
                                    <p:anim calcmode="lin" valueType="num">
                                      <p:cBhvr>
                                        <p:cTn id="103" dur="450" decel="100000" fill="hold"/>
                                        <p:tgtEl>
                                          <p:spTgt spid="39"/>
                                        </p:tgtEl>
                                        <p:attrNameLst>
                                          <p:attrName>ppt_y</p:attrName>
                                        </p:attrNameLst>
                                      </p:cBhvr>
                                      <p:tavLst>
                                        <p:tav tm="0">
                                          <p:val>
                                            <p:strVal val="#ppt_y+1"/>
                                          </p:val>
                                        </p:tav>
                                        <p:tav tm="100000">
                                          <p:val>
                                            <p:strVal val="#ppt_y-.03"/>
                                          </p:val>
                                        </p:tav>
                                      </p:tavLst>
                                    </p:anim>
                                    <p:anim calcmode="lin" valueType="num">
                                      <p:cBhvr>
                                        <p:cTn id="104"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par>
                          <p:cTn id="105" fill="hold">
                            <p:stCondLst>
                              <p:cond delay="9399"/>
                            </p:stCondLst>
                            <p:childTnLst>
                              <p:par>
                                <p:cTn id="106" presetID="22" presetClass="entr" presetSubtype="4" fill="hold" grpId="0" nodeType="after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wipe(down)">
                                      <p:cBhvr>
                                        <p:cTn id="108" dur="500"/>
                                        <p:tgtEl>
                                          <p:spTgt spid="45"/>
                                        </p:tgtEl>
                                      </p:cBhvr>
                                    </p:animEffect>
                                  </p:childTnLst>
                                </p:cTn>
                              </p:par>
                            </p:childTnLst>
                          </p:cTn>
                        </p:par>
                        <p:par>
                          <p:cTn id="109" fill="hold">
                            <p:stCondLst>
                              <p:cond delay="9899"/>
                            </p:stCondLst>
                            <p:childTnLst>
                              <p:par>
                                <p:cTn id="110" presetID="22" presetClass="entr" presetSubtype="4" fill="hold" nodeType="after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10399"/>
                            </p:stCondLst>
                            <p:childTnLst>
                              <p:par>
                                <p:cTn id="114" presetID="37" presetClass="entr" presetSubtype="0" fill="hold" grpId="0" nodeType="after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500"/>
                                        <p:tgtEl>
                                          <p:spTgt spid="47"/>
                                        </p:tgtEl>
                                      </p:cBhvr>
                                    </p:animEffect>
                                    <p:anim calcmode="lin" valueType="num">
                                      <p:cBhvr>
                                        <p:cTn id="117" dur="500" fill="hold"/>
                                        <p:tgtEl>
                                          <p:spTgt spid="47"/>
                                        </p:tgtEl>
                                        <p:attrNameLst>
                                          <p:attrName>ppt_x</p:attrName>
                                        </p:attrNameLst>
                                      </p:cBhvr>
                                      <p:tavLst>
                                        <p:tav tm="0">
                                          <p:val>
                                            <p:strVal val="#ppt_x"/>
                                          </p:val>
                                        </p:tav>
                                        <p:tav tm="100000">
                                          <p:val>
                                            <p:strVal val="#ppt_x"/>
                                          </p:val>
                                        </p:tav>
                                      </p:tavLst>
                                    </p:anim>
                                    <p:anim calcmode="lin" valueType="num">
                                      <p:cBhvr>
                                        <p:cTn id="118" dur="450" decel="100000" fill="hold"/>
                                        <p:tgtEl>
                                          <p:spTgt spid="47"/>
                                        </p:tgtEl>
                                        <p:attrNameLst>
                                          <p:attrName>ppt_y</p:attrName>
                                        </p:attrNameLst>
                                      </p:cBhvr>
                                      <p:tavLst>
                                        <p:tav tm="0">
                                          <p:val>
                                            <p:strVal val="#ppt_y+1"/>
                                          </p:val>
                                        </p:tav>
                                        <p:tav tm="100000">
                                          <p:val>
                                            <p:strVal val="#ppt_y-.03"/>
                                          </p:val>
                                        </p:tav>
                                      </p:tavLst>
                                    </p:anim>
                                    <p:anim calcmode="lin" valueType="num">
                                      <p:cBhvr>
                                        <p:cTn id="119" dur="50" accel="100000" fill="hold">
                                          <p:stCondLst>
                                            <p:cond delay="450"/>
                                          </p:stCondLst>
                                        </p:cTn>
                                        <p:tgtEl>
                                          <p:spTgt spid="47"/>
                                        </p:tgtEl>
                                        <p:attrNameLst>
                                          <p:attrName>ppt_y</p:attrName>
                                        </p:attrNameLst>
                                      </p:cBhvr>
                                      <p:tavLst>
                                        <p:tav tm="0">
                                          <p:val>
                                            <p:strVal val="#ppt_y-.03"/>
                                          </p:val>
                                        </p:tav>
                                        <p:tav tm="100000">
                                          <p:val>
                                            <p:strVal val="#ppt_y"/>
                                          </p:val>
                                        </p:tav>
                                      </p:tavLst>
                                    </p:anim>
                                  </p:childTnLst>
                                </p:cTn>
                              </p:par>
                            </p:childTnLst>
                          </p:cTn>
                        </p:par>
                        <p:par>
                          <p:cTn id="120" fill="hold">
                            <p:stCondLst>
                              <p:cond delay="10899"/>
                            </p:stCondLst>
                            <p:childTnLst>
                              <p:par>
                                <p:cTn id="121" presetID="37" presetClass="entr" presetSubtype="0" fill="hold" grpId="0" nodeType="afterEffect">
                                  <p:stCondLst>
                                    <p:cond delay="0"/>
                                  </p:stCondLst>
                                  <p:childTnLst>
                                    <p:set>
                                      <p:cBhvr>
                                        <p:cTn id="122" dur="1" fill="hold">
                                          <p:stCondLst>
                                            <p:cond delay="0"/>
                                          </p:stCondLst>
                                        </p:cTn>
                                        <p:tgtEl>
                                          <p:spTgt spid="46"/>
                                        </p:tgtEl>
                                        <p:attrNameLst>
                                          <p:attrName>style.visibility</p:attrName>
                                        </p:attrNameLst>
                                      </p:cBhvr>
                                      <p:to>
                                        <p:strVal val="visible"/>
                                      </p:to>
                                    </p:set>
                                    <p:animEffect transition="in" filter="fade">
                                      <p:cBhvr>
                                        <p:cTn id="123" dur="500"/>
                                        <p:tgtEl>
                                          <p:spTgt spid="46"/>
                                        </p:tgtEl>
                                      </p:cBhvr>
                                    </p:animEffect>
                                    <p:anim calcmode="lin" valueType="num">
                                      <p:cBhvr>
                                        <p:cTn id="124" dur="500" fill="hold"/>
                                        <p:tgtEl>
                                          <p:spTgt spid="46"/>
                                        </p:tgtEl>
                                        <p:attrNameLst>
                                          <p:attrName>ppt_x</p:attrName>
                                        </p:attrNameLst>
                                      </p:cBhvr>
                                      <p:tavLst>
                                        <p:tav tm="0">
                                          <p:val>
                                            <p:strVal val="#ppt_x"/>
                                          </p:val>
                                        </p:tav>
                                        <p:tav tm="100000">
                                          <p:val>
                                            <p:strVal val="#ppt_x"/>
                                          </p:val>
                                        </p:tav>
                                      </p:tavLst>
                                    </p:anim>
                                    <p:anim calcmode="lin" valueType="num">
                                      <p:cBhvr>
                                        <p:cTn id="125" dur="450" decel="100000" fill="hold"/>
                                        <p:tgtEl>
                                          <p:spTgt spid="46"/>
                                        </p:tgtEl>
                                        <p:attrNameLst>
                                          <p:attrName>ppt_y</p:attrName>
                                        </p:attrNameLst>
                                      </p:cBhvr>
                                      <p:tavLst>
                                        <p:tav tm="0">
                                          <p:val>
                                            <p:strVal val="#ppt_y+1"/>
                                          </p:val>
                                        </p:tav>
                                        <p:tav tm="100000">
                                          <p:val>
                                            <p:strVal val="#ppt_y-.03"/>
                                          </p:val>
                                        </p:tav>
                                      </p:tavLst>
                                    </p:anim>
                                    <p:anim calcmode="lin" valueType="num">
                                      <p:cBhvr>
                                        <p:cTn id="126" dur="50" accel="100000" fill="hold">
                                          <p:stCondLst>
                                            <p:cond delay="450"/>
                                          </p:stCondLst>
                                        </p:cTn>
                                        <p:tgtEl>
                                          <p:spTgt spid="46"/>
                                        </p:tgtEl>
                                        <p:attrNameLst>
                                          <p:attrName>ppt_y</p:attrName>
                                        </p:attrNameLst>
                                      </p:cBhvr>
                                      <p:tavLst>
                                        <p:tav tm="0">
                                          <p:val>
                                            <p:strVal val="#ppt_y-.03"/>
                                          </p:val>
                                        </p:tav>
                                        <p:tav tm="100000">
                                          <p:val>
                                            <p:strVal val="#ppt_y"/>
                                          </p:val>
                                        </p:tav>
                                      </p:tavLst>
                                    </p:anim>
                                  </p:childTnLst>
                                </p:cTn>
                              </p:par>
                            </p:childTnLst>
                          </p:cTn>
                        </p:par>
                        <p:par>
                          <p:cTn id="127" fill="hold">
                            <p:stCondLst>
                              <p:cond delay="11399"/>
                            </p:stCondLst>
                            <p:childTnLst>
                              <p:par>
                                <p:cTn id="128" presetID="22" presetClass="entr" presetSubtype="4" fill="hold" grpId="0" nodeType="after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wipe(down)">
                                      <p:cBhvr>
                                        <p:cTn id="130" dur="500"/>
                                        <p:tgtEl>
                                          <p:spTgt spid="48"/>
                                        </p:tgtEl>
                                      </p:cBhvr>
                                    </p:animEffect>
                                  </p:childTnLst>
                                </p:cTn>
                              </p:par>
                            </p:childTnLst>
                          </p:cTn>
                        </p:par>
                        <p:par>
                          <p:cTn id="131" fill="hold">
                            <p:stCondLst>
                              <p:cond delay="11899"/>
                            </p:stCondLst>
                            <p:childTnLst>
                              <p:par>
                                <p:cTn id="132" presetID="22" presetClass="entr" presetSubtype="4" fill="hold" nodeType="after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wipe(down)">
                                      <p:cBhvr>
                                        <p:cTn id="134" dur="500"/>
                                        <p:tgtEl>
                                          <p:spTgt spid="42"/>
                                        </p:tgtEl>
                                      </p:cBhvr>
                                    </p:animEffect>
                                  </p:childTnLst>
                                </p:cTn>
                              </p:par>
                            </p:childTnLst>
                          </p:cTn>
                        </p:par>
                        <p:par>
                          <p:cTn id="135" fill="hold">
                            <p:stCondLst>
                              <p:cond delay="12399"/>
                            </p:stCondLst>
                            <p:childTnLst>
                              <p:par>
                                <p:cTn id="136" presetID="37" presetClass="entr" presetSubtype="0" fill="hold" grpId="0" nodeType="afterEffect">
                                  <p:stCondLst>
                                    <p:cond delay="0"/>
                                  </p:stCondLst>
                                  <p:childTnLst>
                                    <p:set>
                                      <p:cBhvr>
                                        <p:cTn id="137" dur="1" fill="hold">
                                          <p:stCondLst>
                                            <p:cond delay="0"/>
                                          </p:stCondLst>
                                        </p:cTn>
                                        <p:tgtEl>
                                          <p:spTgt spid="50"/>
                                        </p:tgtEl>
                                        <p:attrNameLst>
                                          <p:attrName>style.visibility</p:attrName>
                                        </p:attrNameLst>
                                      </p:cBhvr>
                                      <p:to>
                                        <p:strVal val="visible"/>
                                      </p:to>
                                    </p:set>
                                    <p:animEffect transition="in" filter="fade">
                                      <p:cBhvr>
                                        <p:cTn id="138" dur="500"/>
                                        <p:tgtEl>
                                          <p:spTgt spid="50"/>
                                        </p:tgtEl>
                                      </p:cBhvr>
                                    </p:animEffect>
                                    <p:anim calcmode="lin" valueType="num">
                                      <p:cBhvr>
                                        <p:cTn id="139" dur="500" fill="hold"/>
                                        <p:tgtEl>
                                          <p:spTgt spid="50"/>
                                        </p:tgtEl>
                                        <p:attrNameLst>
                                          <p:attrName>ppt_x</p:attrName>
                                        </p:attrNameLst>
                                      </p:cBhvr>
                                      <p:tavLst>
                                        <p:tav tm="0">
                                          <p:val>
                                            <p:strVal val="#ppt_x"/>
                                          </p:val>
                                        </p:tav>
                                        <p:tav tm="100000">
                                          <p:val>
                                            <p:strVal val="#ppt_x"/>
                                          </p:val>
                                        </p:tav>
                                      </p:tavLst>
                                    </p:anim>
                                    <p:anim calcmode="lin" valueType="num">
                                      <p:cBhvr>
                                        <p:cTn id="140" dur="450" decel="100000" fill="hold"/>
                                        <p:tgtEl>
                                          <p:spTgt spid="50"/>
                                        </p:tgtEl>
                                        <p:attrNameLst>
                                          <p:attrName>ppt_y</p:attrName>
                                        </p:attrNameLst>
                                      </p:cBhvr>
                                      <p:tavLst>
                                        <p:tav tm="0">
                                          <p:val>
                                            <p:strVal val="#ppt_y+1"/>
                                          </p:val>
                                        </p:tav>
                                        <p:tav tm="100000">
                                          <p:val>
                                            <p:strVal val="#ppt_y-.03"/>
                                          </p:val>
                                        </p:tav>
                                      </p:tavLst>
                                    </p:anim>
                                    <p:anim calcmode="lin" valueType="num">
                                      <p:cBhvr>
                                        <p:cTn id="141" dur="50" accel="100000" fill="hold">
                                          <p:stCondLst>
                                            <p:cond delay="450"/>
                                          </p:stCondLst>
                                        </p:cTn>
                                        <p:tgtEl>
                                          <p:spTgt spid="50"/>
                                        </p:tgtEl>
                                        <p:attrNameLst>
                                          <p:attrName>ppt_y</p:attrName>
                                        </p:attrNameLst>
                                      </p:cBhvr>
                                      <p:tavLst>
                                        <p:tav tm="0">
                                          <p:val>
                                            <p:strVal val="#ppt_y-.03"/>
                                          </p:val>
                                        </p:tav>
                                        <p:tav tm="100000">
                                          <p:val>
                                            <p:strVal val="#ppt_y"/>
                                          </p:val>
                                        </p:tav>
                                      </p:tavLst>
                                    </p:anim>
                                  </p:childTnLst>
                                </p:cTn>
                              </p:par>
                            </p:childTnLst>
                          </p:cTn>
                        </p:par>
                        <p:par>
                          <p:cTn id="142" fill="hold">
                            <p:stCondLst>
                              <p:cond delay="12899"/>
                            </p:stCondLst>
                            <p:childTnLst>
                              <p:par>
                                <p:cTn id="143" presetID="37" presetClass="entr" presetSubtype="0" fill="hold" grpId="0" nodeType="afterEffect">
                                  <p:stCondLst>
                                    <p:cond delay="0"/>
                                  </p:stCondLst>
                                  <p:childTnLst>
                                    <p:set>
                                      <p:cBhvr>
                                        <p:cTn id="144" dur="1" fill="hold">
                                          <p:stCondLst>
                                            <p:cond delay="0"/>
                                          </p:stCondLst>
                                        </p:cTn>
                                        <p:tgtEl>
                                          <p:spTgt spid="49"/>
                                        </p:tgtEl>
                                        <p:attrNameLst>
                                          <p:attrName>style.visibility</p:attrName>
                                        </p:attrNameLst>
                                      </p:cBhvr>
                                      <p:to>
                                        <p:strVal val="visible"/>
                                      </p:to>
                                    </p:set>
                                    <p:animEffect transition="in" filter="fade">
                                      <p:cBhvr>
                                        <p:cTn id="145" dur="500"/>
                                        <p:tgtEl>
                                          <p:spTgt spid="49"/>
                                        </p:tgtEl>
                                      </p:cBhvr>
                                    </p:animEffect>
                                    <p:anim calcmode="lin" valueType="num">
                                      <p:cBhvr>
                                        <p:cTn id="146" dur="500" fill="hold"/>
                                        <p:tgtEl>
                                          <p:spTgt spid="49"/>
                                        </p:tgtEl>
                                        <p:attrNameLst>
                                          <p:attrName>ppt_x</p:attrName>
                                        </p:attrNameLst>
                                      </p:cBhvr>
                                      <p:tavLst>
                                        <p:tav tm="0">
                                          <p:val>
                                            <p:strVal val="#ppt_x"/>
                                          </p:val>
                                        </p:tav>
                                        <p:tav tm="100000">
                                          <p:val>
                                            <p:strVal val="#ppt_x"/>
                                          </p:val>
                                        </p:tav>
                                      </p:tavLst>
                                    </p:anim>
                                    <p:anim calcmode="lin" valueType="num">
                                      <p:cBhvr>
                                        <p:cTn id="147" dur="450" decel="100000" fill="hold"/>
                                        <p:tgtEl>
                                          <p:spTgt spid="49"/>
                                        </p:tgtEl>
                                        <p:attrNameLst>
                                          <p:attrName>ppt_y</p:attrName>
                                        </p:attrNameLst>
                                      </p:cBhvr>
                                      <p:tavLst>
                                        <p:tav tm="0">
                                          <p:val>
                                            <p:strVal val="#ppt_y+1"/>
                                          </p:val>
                                        </p:tav>
                                        <p:tav tm="100000">
                                          <p:val>
                                            <p:strVal val="#ppt_y-.03"/>
                                          </p:val>
                                        </p:tav>
                                      </p:tavLst>
                                    </p:anim>
                                    <p:anim calcmode="lin" valueType="num">
                                      <p:cBhvr>
                                        <p:cTn id="148" dur="50" accel="100000" fill="hold">
                                          <p:stCondLst>
                                            <p:cond delay="450"/>
                                          </p:stCondLst>
                                        </p:cTn>
                                        <p:tgtEl>
                                          <p:spTgt spid="4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12" grpId="0"/>
      <p:bldP spid="14" grpId="0"/>
      <p:bldP spid="28" grpId="0" animBg="1"/>
      <p:bldP spid="29" grpId="0"/>
      <p:bldP spid="30" grpId="0"/>
      <p:bldP spid="33" grpId="0" animBg="1"/>
      <p:bldP spid="34" grpId="0"/>
      <p:bldP spid="35" grpId="0"/>
      <p:bldP spid="38" grpId="0" animBg="1"/>
      <p:bldP spid="39" grpId="0"/>
      <p:bldP spid="40" grpId="0"/>
      <p:bldP spid="45" grpId="0" animBg="1"/>
      <p:bldP spid="46" grpId="0"/>
      <p:bldP spid="47" grpId="0"/>
      <p:bldP spid="48" grpId="0" animBg="1"/>
      <p:bldP spid="49" grpId="0"/>
      <p:bldP spid="5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51139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1"/>
          <p:cNvSpPr>
            <a:spLocks noChangeArrowheads="1"/>
          </p:cNvSpPr>
          <p:nvPr>
            <p:custDataLst>
              <p:tags r:id="rId1"/>
            </p:custDataLst>
          </p:nvPr>
        </p:nvSpPr>
        <p:spPr bwMode="auto">
          <a:xfrm rot="164204">
            <a:off x="5368310" y="5279899"/>
            <a:ext cx="2809191" cy="288193"/>
          </a:xfrm>
          <a:custGeom>
            <a:avLst/>
            <a:gdLst>
              <a:gd name="T0" fmla="*/ 0 w 4180787"/>
              <a:gd name="T1" fmla="*/ 0 h 432613"/>
              <a:gd name="T2" fmla="*/ 1779968 w 4180787"/>
              <a:gd name="T3" fmla="*/ 237145 h 432613"/>
              <a:gd name="T4" fmla="*/ 4180787 w 4180787"/>
              <a:gd name="T5" fmla="*/ 0 h 432613"/>
              <a:gd name="T6" fmla="*/ 4180787 w 4180787"/>
              <a:gd name="T7" fmla="*/ 432613 h 432613"/>
              <a:gd name="T8" fmla="*/ 1740284 w 4180787"/>
              <a:gd name="T9" fmla="*/ 300725 h 432613"/>
              <a:gd name="T10" fmla="*/ 0 w 4180787"/>
              <a:gd name="T11" fmla="*/ 432613 h 432613"/>
              <a:gd name="T12" fmla="*/ 0 w 4180787"/>
              <a:gd name="T13" fmla="*/ 0 h 432613"/>
              <a:gd name="T14" fmla="*/ 0 60000 65536"/>
              <a:gd name="T15" fmla="*/ 0 60000 65536"/>
              <a:gd name="T16" fmla="*/ 0 60000 65536"/>
              <a:gd name="T17" fmla="*/ 0 60000 65536"/>
              <a:gd name="T18" fmla="*/ 0 60000 65536"/>
              <a:gd name="T19" fmla="*/ 0 60000 65536"/>
              <a:gd name="T20" fmla="*/ 0 60000 65536"/>
              <a:gd name="T21" fmla="*/ 0 w 4180787"/>
              <a:gd name="T22" fmla="*/ 0 h 432613"/>
              <a:gd name="T23" fmla="*/ 4180787 w 4180787"/>
              <a:gd name="T24" fmla="*/ 432613 h 4326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95000"/>
            </a:schemeClr>
          </a:solidFill>
          <a:ln>
            <a:noFill/>
          </a:ln>
          <a:effectLst/>
        </p:spPr>
        <p:txBody>
          <a:bodyPr wrap="square" anchor="ctr">
            <a:normAutofit fontScale="5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a:solidFill>
                <a:srgbClr val="FFFFFF"/>
              </a:solidFill>
              <a:latin typeface="+mn-lt"/>
              <a:ea typeface="+mn-ea"/>
              <a:cs typeface="+mn-ea"/>
              <a:sym typeface="+mn-lt"/>
            </a:endParaRPr>
          </a:p>
        </p:txBody>
      </p:sp>
      <p:sp>
        <p:nvSpPr>
          <p:cNvPr id="39" name="矩形 1"/>
          <p:cNvSpPr>
            <a:spLocks noChangeArrowheads="1"/>
          </p:cNvSpPr>
          <p:nvPr>
            <p:custDataLst>
              <p:tags r:id="rId2"/>
            </p:custDataLst>
          </p:nvPr>
        </p:nvSpPr>
        <p:spPr bwMode="auto">
          <a:xfrm rot="19913209">
            <a:off x="5202482" y="4735472"/>
            <a:ext cx="1700913" cy="281245"/>
          </a:xfrm>
          <a:custGeom>
            <a:avLst/>
            <a:gdLst>
              <a:gd name="T0" fmla="*/ 0 w 4180787"/>
              <a:gd name="T1" fmla="*/ 0 h 432613"/>
              <a:gd name="T2" fmla="*/ 1779968 w 4180787"/>
              <a:gd name="T3" fmla="*/ 237145 h 432613"/>
              <a:gd name="T4" fmla="*/ 4180787 w 4180787"/>
              <a:gd name="T5" fmla="*/ 0 h 432613"/>
              <a:gd name="T6" fmla="*/ 4180787 w 4180787"/>
              <a:gd name="T7" fmla="*/ 432613 h 432613"/>
              <a:gd name="T8" fmla="*/ 1740284 w 4180787"/>
              <a:gd name="T9" fmla="*/ 300725 h 432613"/>
              <a:gd name="T10" fmla="*/ 0 w 4180787"/>
              <a:gd name="T11" fmla="*/ 432613 h 432613"/>
              <a:gd name="T12" fmla="*/ 0 w 4180787"/>
              <a:gd name="T13" fmla="*/ 0 h 432613"/>
              <a:gd name="T14" fmla="*/ 0 60000 65536"/>
              <a:gd name="T15" fmla="*/ 0 60000 65536"/>
              <a:gd name="T16" fmla="*/ 0 60000 65536"/>
              <a:gd name="T17" fmla="*/ 0 60000 65536"/>
              <a:gd name="T18" fmla="*/ 0 60000 65536"/>
              <a:gd name="T19" fmla="*/ 0 60000 65536"/>
              <a:gd name="T20" fmla="*/ 0 60000 65536"/>
              <a:gd name="T21" fmla="*/ 0 w 4180787"/>
              <a:gd name="T22" fmla="*/ 0 h 432613"/>
              <a:gd name="T23" fmla="*/ 4180787 w 4180787"/>
              <a:gd name="T24" fmla="*/ 432613 h 4326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95000"/>
            </a:schemeClr>
          </a:solidFill>
          <a:ln>
            <a:noFill/>
          </a:ln>
          <a:effectLst/>
        </p:spPr>
        <p:txBody>
          <a:bodyPr wrap="square" anchor="ctr">
            <a:normAutofit fontScale="5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a:solidFill>
                <a:srgbClr val="FFFFFF"/>
              </a:solidFill>
              <a:latin typeface="+mn-lt"/>
              <a:ea typeface="+mn-ea"/>
              <a:cs typeface="+mn-ea"/>
              <a:sym typeface="+mn-lt"/>
            </a:endParaRPr>
          </a:p>
        </p:txBody>
      </p:sp>
      <p:sp>
        <p:nvSpPr>
          <p:cNvPr id="55" name="矩形 1"/>
          <p:cNvSpPr>
            <a:spLocks noChangeArrowheads="1"/>
          </p:cNvSpPr>
          <p:nvPr>
            <p:custDataLst>
              <p:tags r:id="rId3"/>
            </p:custDataLst>
          </p:nvPr>
        </p:nvSpPr>
        <p:spPr bwMode="auto">
          <a:xfrm rot="708470">
            <a:off x="4869850" y="4054476"/>
            <a:ext cx="2108504" cy="281245"/>
          </a:xfrm>
          <a:custGeom>
            <a:avLst/>
            <a:gdLst>
              <a:gd name="T0" fmla="*/ 0 w 4180787"/>
              <a:gd name="T1" fmla="*/ 0 h 432613"/>
              <a:gd name="T2" fmla="*/ 1779968 w 4180787"/>
              <a:gd name="T3" fmla="*/ 237145 h 432613"/>
              <a:gd name="T4" fmla="*/ 4180787 w 4180787"/>
              <a:gd name="T5" fmla="*/ 0 h 432613"/>
              <a:gd name="T6" fmla="*/ 4180787 w 4180787"/>
              <a:gd name="T7" fmla="*/ 432613 h 432613"/>
              <a:gd name="T8" fmla="*/ 1740284 w 4180787"/>
              <a:gd name="T9" fmla="*/ 300725 h 432613"/>
              <a:gd name="T10" fmla="*/ 0 w 4180787"/>
              <a:gd name="T11" fmla="*/ 432613 h 432613"/>
              <a:gd name="T12" fmla="*/ 0 w 4180787"/>
              <a:gd name="T13" fmla="*/ 0 h 432613"/>
              <a:gd name="T14" fmla="*/ 0 60000 65536"/>
              <a:gd name="T15" fmla="*/ 0 60000 65536"/>
              <a:gd name="T16" fmla="*/ 0 60000 65536"/>
              <a:gd name="T17" fmla="*/ 0 60000 65536"/>
              <a:gd name="T18" fmla="*/ 0 60000 65536"/>
              <a:gd name="T19" fmla="*/ 0 60000 65536"/>
              <a:gd name="T20" fmla="*/ 0 60000 65536"/>
              <a:gd name="T21" fmla="*/ 0 w 4180787"/>
              <a:gd name="T22" fmla="*/ 0 h 432613"/>
              <a:gd name="T23" fmla="*/ 4180787 w 4180787"/>
              <a:gd name="T24" fmla="*/ 432613 h 4326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95000"/>
            </a:schemeClr>
          </a:solidFill>
          <a:ln>
            <a:noFill/>
          </a:ln>
          <a:effectLst/>
        </p:spPr>
        <p:txBody>
          <a:bodyPr wrap="square" anchor="ctr">
            <a:normAutofit fontScale="5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a:solidFill>
                <a:srgbClr val="FFFFFF"/>
              </a:solidFill>
              <a:latin typeface="+mn-lt"/>
              <a:ea typeface="+mn-ea"/>
              <a:cs typeface="+mn-ea"/>
              <a:sym typeface="+mn-lt"/>
            </a:endParaRPr>
          </a:p>
        </p:txBody>
      </p:sp>
      <p:sp>
        <p:nvSpPr>
          <p:cNvPr id="56" name="矩形 1"/>
          <p:cNvSpPr>
            <a:spLocks noChangeArrowheads="1"/>
          </p:cNvSpPr>
          <p:nvPr>
            <p:custDataLst>
              <p:tags r:id="rId4"/>
            </p:custDataLst>
          </p:nvPr>
        </p:nvSpPr>
        <p:spPr bwMode="auto">
          <a:xfrm rot="293950">
            <a:off x="4937695" y="2606730"/>
            <a:ext cx="2809191" cy="288193"/>
          </a:xfrm>
          <a:custGeom>
            <a:avLst/>
            <a:gdLst>
              <a:gd name="T0" fmla="*/ 0 w 4180787"/>
              <a:gd name="T1" fmla="*/ 0 h 432613"/>
              <a:gd name="T2" fmla="*/ 1779968 w 4180787"/>
              <a:gd name="T3" fmla="*/ 237145 h 432613"/>
              <a:gd name="T4" fmla="*/ 4180787 w 4180787"/>
              <a:gd name="T5" fmla="*/ 0 h 432613"/>
              <a:gd name="T6" fmla="*/ 4180787 w 4180787"/>
              <a:gd name="T7" fmla="*/ 432613 h 432613"/>
              <a:gd name="T8" fmla="*/ 1740284 w 4180787"/>
              <a:gd name="T9" fmla="*/ 300725 h 432613"/>
              <a:gd name="T10" fmla="*/ 0 w 4180787"/>
              <a:gd name="T11" fmla="*/ 432613 h 432613"/>
              <a:gd name="T12" fmla="*/ 0 w 4180787"/>
              <a:gd name="T13" fmla="*/ 0 h 432613"/>
              <a:gd name="T14" fmla="*/ 0 60000 65536"/>
              <a:gd name="T15" fmla="*/ 0 60000 65536"/>
              <a:gd name="T16" fmla="*/ 0 60000 65536"/>
              <a:gd name="T17" fmla="*/ 0 60000 65536"/>
              <a:gd name="T18" fmla="*/ 0 60000 65536"/>
              <a:gd name="T19" fmla="*/ 0 60000 65536"/>
              <a:gd name="T20" fmla="*/ 0 60000 65536"/>
              <a:gd name="T21" fmla="*/ 0 w 4180787"/>
              <a:gd name="T22" fmla="*/ 0 h 432613"/>
              <a:gd name="T23" fmla="*/ 4180787 w 4180787"/>
              <a:gd name="T24" fmla="*/ 432613 h 4326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95000"/>
            </a:schemeClr>
          </a:solidFill>
          <a:ln>
            <a:noFill/>
          </a:ln>
          <a:effectLst/>
        </p:spPr>
        <p:txBody>
          <a:bodyPr wrap="square" anchor="ctr">
            <a:normAutofit fontScale="5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a:solidFill>
                <a:srgbClr val="FFFFFF"/>
              </a:solidFill>
              <a:latin typeface="+mn-lt"/>
              <a:ea typeface="+mn-ea"/>
              <a:cs typeface="+mn-ea"/>
              <a:sym typeface="+mn-lt"/>
            </a:endParaRPr>
          </a:p>
        </p:txBody>
      </p:sp>
      <p:grpSp>
        <p:nvGrpSpPr>
          <p:cNvPr id="2" name="组合 1"/>
          <p:cNvGrpSpPr/>
          <p:nvPr/>
        </p:nvGrpSpPr>
        <p:grpSpPr>
          <a:xfrm>
            <a:off x="4357083" y="2250610"/>
            <a:ext cx="670811" cy="665059"/>
            <a:chOff x="4357083" y="2250610"/>
            <a:chExt cx="670811" cy="665059"/>
          </a:xfrm>
        </p:grpSpPr>
        <p:sp>
          <p:nvSpPr>
            <p:cNvPr id="58" name="椭圆 60"/>
            <p:cNvSpPr>
              <a:spLocks noChangeArrowheads="1"/>
            </p:cNvSpPr>
            <p:nvPr>
              <p:custDataLst>
                <p:tags r:id="rId28"/>
              </p:custDataLst>
            </p:nvPr>
          </p:nvSpPr>
          <p:spPr bwMode="auto">
            <a:xfrm>
              <a:off x="4357083" y="2250610"/>
              <a:ext cx="670811" cy="665059"/>
            </a:xfrm>
            <a:prstGeom prst="ellipse">
              <a:avLst/>
            </a:prstGeom>
            <a:solidFill>
              <a:schemeClr val="accent6"/>
            </a:solidFill>
            <a:ln w="25400" cap="flat" cmpd="sng">
              <a:noFill/>
              <a:miter lim="800000"/>
            </a:ln>
            <a:effectLst/>
          </p:spPr>
          <p:txBody>
            <a:bodyPr wrap="square" anchor="ctr">
              <a:normAutofit/>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30000"/>
                </a:lnSpc>
              </a:pPr>
              <a:endParaRPr lang="zh-CN" altLang="zh-CN">
                <a:solidFill>
                  <a:srgbClr val="FFFFFF"/>
                </a:solidFill>
                <a:latin typeface="+mn-lt"/>
                <a:ea typeface="+mn-ea"/>
                <a:cs typeface="+mn-ea"/>
                <a:sym typeface="+mn-lt"/>
              </a:endParaRPr>
            </a:p>
          </p:txBody>
        </p:sp>
        <p:sp>
          <p:nvSpPr>
            <p:cNvPr id="59" name="椭圆 61"/>
            <p:cNvSpPr>
              <a:spLocks noChangeArrowheads="1"/>
            </p:cNvSpPr>
            <p:nvPr>
              <p:custDataLst>
                <p:tags r:id="rId29"/>
              </p:custDataLst>
            </p:nvPr>
          </p:nvSpPr>
          <p:spPr bwMode="auto">
            <a:xfrm>
              <a:off x="4401804" y="2294947"/>
              <a:ext cx="581369" cy="576385"/>
            </a:xfrm>
            <a:prstGeom prst="ellipse">
              <a:avLst/>
            </a:prstGeom>
            <a:solidFill>
              <a:schemeClr val="accent6"/>
            </a:solidFill>
            <a:ln w="57150" cap="flat" cmpd="sng">
              <a:solidFill>
                <a:srgbClr val="FFFFFF">
                  <a:lumMod val="95000"/>
                </a:srgbClr>
              </a:solidFill>
              <a:miter lim="800000"/>
            </a:ln>
            <a:effectLst/>
          </p:spPr>
          <p:txBody>
            <a:bodyPr wrap="square" anchor="ctr">
              <a:normAutofit fontScale="80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r>
                <a:rPr lang="en-US" altLang="zh-CN" sz="2000" b="1" dirty="0">
                  <a:solidFill>
                    <a:srgbClr val="FFFFFF"/>
                  </a:solidFill>
                  <a:latin typeface="+mn-lt"/>
                  <a:ea typeface="+mn-ea"/>
                  <a:cs typeface="+mn-ea"/>
                  <a:sym typeface="+mn-lt"/>
                </a:rPr>
                <a:t>01</a:t>
              </a:r>
              <a:endParaRPr lang="zh-CN" altLang="en-US" sz="2000" b="1" dirty="0">
                <a:solidFill>
                  <a:srgbClr val="FFFFFF"/>
                </a:solidFill>
                <a:latin typeface="+mn-lt"/>
                <a:ea typeface="+mn-ea"/>
                <a:cs typeface="+mn-ea"/>
                <a:sym typeface="+mn-lt"/>
              </a:endParaRPr>
            </a:p>
          </p:txBody>
        </p:sp>
      </p:grpSp>
      <p:sp>
        <p:nvSpPr>
          <p:cNvPr id="60" name="矩形 1"/>
          <p:cNvSpPr>
            <a:spLocks noChangeArrowheads="1"/>
          </p:cNvSpPr>
          <p:nvPr>
            <p:custDataLst>
              <p:tags r:id="rId5"/>
            </p:custDataLst>
          </p:nvPr>
        </p:nvSpPr>
        <p:spPr bwMode="auto">
          <a:xfrm rot="20648124">
            <a:off x="4341411" y="3333041"/>
            <a:ext cx="3370713" cy="367752"/>
          </a:xfrm>
          <a:custGeom>
            <a:avLst/>
            <a:gdLst>
              <a:gd name="T0" fmla="*/ 0 w 4180787"/>
              <a:gd name="T1" fmla="*/ 0 h 432613"/>
              <a:gd name="T2" fmla="*/ 1779968 w 4180787"/>
              <a:gd name="T3" fmla="*/ 237145 h 432613"/>
              <a:gd name="T4" fmla="*/ 4180787 w 4180787"/>
              <a:gd name="T5" fmla="*/ 0 h 432613"/>
              <a:gd name="T6" fmla="*/ 4180787 w 4180787"/>
              <a:gd name="T7" fmla="*/ 432613 h 432613"/>
              <a:gd name="T8" fmla="*/ 1740284 w 4180787"/>
              <a:gd name="T9" fmla="*/ 300725 h 432613"/>
              <a:gd name="T10" fmla="*/ 0 w 4180787"/>
              <a:gd name="T11" fmla="*/ 432613 h 432613"/>
              <a:gd name="T12" fmla="*/ 0 w 4180787"/>
              <a:gd name="T13" fmla="*/ 0 h 432613"/>
              <a:gd name="T14" fmla="*/ 0 60000 65536"/>
              <a:gd name="T15" fmla="*/ 0 60000 65536"/>
              <a:gd name="T16" fmla="*/ 0 60000 65536"/>
              <a:gd name="T17" fmla="*/ 0 60000 65536"/>
              <a:gd name="T18" fmla="*/ 0 60000 65536"/>
              <a:gd name="T19" fmla="*/ 0 60000 65536"/>
              <a:gd name="T20" fmla="*/ 0 60000 65536"/>
              <a:gd name="T21" fmla="*/ 0 w 4180787"/>
              <a:gd name="T22" fmla="*/ 0 h 432613"/>
              <a:gd name="T23" fmla="*/ 4180787 w 4180787"/>
              <a:gd name="T24" fmla="*/ 432613 h 4326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95000"/>
            </a:schemeClr>
          </a:solidFill>
          <a:ln>
            <a:noFill/>
          </a:ln>
          <a:effectLst/>
        </p:spPr>
        <p:txBody>
          <a:bodyPr wrap="square" anchor="ctr">
            <a:normAutofit fontScale="8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a:solidFill>
                <a:srgbClr val="FFFFFF"/>
              </a:solidFill>
              <a:latin typeface="+mn-lt"/>
              <a:ea typeface="+mn-ea"/>
              <a:cs typeface="+mn-ea"/>
              <a:sym typeface="+mn-lt"/>
            </a:endParaRPr>
          </a:p>
        </p:txBody>
      </p:sp>
      <p:grpSp>
        <p:nvGrpSpPr>
          <p:cNvPr id="4" name="组合 3"/>
          <p:cNvGrpSpPr/>
          <p:nvPr/>
        </p:nvGrpSpPr>
        <p:grpSpPr>
          <a:xfrm>
            <a:off x="3777881" y="3376564"/>
            <a:ext cx="1135909" cy="1126169"/>
            <a:chOff x="3777881" y="3376564"/>
            <a:chExt cx="1135909" cy="1126169"/>
          </a:xfrm>
        </p:grpSpPr>
        <p:sp>
          <p:nvSpPr>
            <p:cNvPr id="62" name="椭圆 58"/>
            <p:cNvSpPr>
              <a:spLocks noChangeArrowheads="1"/>
            </p:cNvSpPr>
            <p:nvPr>
              <p:custDataLst>
                <p:tags r:id="rId26"/>
              </p:custDataLst>
            </p:nvPr>
          </p:nvSpPr>
          <p:spPr bwMode="auto">
            <a:xfrm>
              <a:off x="3777881" y="3376564"/>
              <a:ext cx="1135909" cy="1126169"/>
            </a:xfrm>
            <a:prstGeom prst="ellipse">
              <a:avLst/>
            </a:prstGeom>
            <a:solidFill>
              <a:schemeClr val="accent5">
                <a:lumMod val="75000"/>
              </a:schemeClr>
            </a:solidFill>
            <a:ln w="25400" cap="flat" cmpd="sng">
              <a:solidFill>
                <a:srgbClr val="0070C0"/>
              </a:solidFill>
              <a:miter lim="800000"/>
            </a:ln>
            <a:effectLst/>
          </p:spPr>
          <p:txBody>
            <a:bodyPr wrap="square" anchor="ctr">
              <a:normAutofit/>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20000"/>
                </a:lnSpc>
              </a:pPr>
              <a:endParaRPr lang="zh-CN" altLang="zh-CN">
                <a:solidFill>
                  <a:srgbClr val="FFFFFF"/>
                </a:solidFill>
                <a:latin typeface="+mn-lt"/>
                <a:ea typeface="+mn-ea"/>
                <a:cs typeface="+mn-ea"/>
                <a:sym typeface="+mn-lt"/>
              </a:endParaRPr>
            </a:p>
          </p:txBody>
        </p:sp>
        <p:sp>
          <p:nvSpPr>
            <p:cNvPr id="63" name="椭圆 59"/>
            <p:cNvSpPr>
              <a:spLocks noChangeArrowheads="1"/>
            </p:cNvSpPr>
            <p:nvPr>
              <p:custDataLst>
                <p:tags r:id="rId27"/>
              </p:custDataLst>
            </p:nvPr>
          </p:nvSpPr>
          <p:spPr bwMode="auto">
            <a:xfrm>
              <a:off x="3853608" y="3451642"/>
              <a:ext cx="984454" cy="976013"/>
            </a:xfrm>
            <a:prstGeom prst="ellipse">
              <a:avLst/>
            </a:prstGeom>
            <a:solidFill>
              <a:schemeClr val="accent5">
                <a:lumMod val="75000"/>
              </a:schemeClr>
            </a:solidFill>
            <a:ln w="57150" cap="flat" cmpd="sng">
              <a:solidFill>
                <a:srgbClr val="FFFFFF">
                  <a:lumMod val="95000"/>
                </a:srgbClr>
              </a:solidFill>
              <a:miter lim="800000"/>
            </a:ln>
            <a:effectLst/>
          </p:spPr>
          <p:txBody>
            <a:bodyPr wrap="square" anchor="ctr">
              <a:normAutofit fontScale="7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r>
                <a:rPr lang="en-US" altLang="zh-CN" sz="4000" b="1" dirty="0">
                  <a:solidFill>
                    <a:srgbClr val="FFFFFF"/>
                  </a:solidFill>
                  <a:latin typeface="+mn-lt"/>
                  <a:ea typeface="+mn-ea"/>
                  <a:cs typeface="+mn-ea"/>
                  <a:sym typeface="+mn-lt"/>
                </a:rPr>
                <a:t>03</a:t>
              </a:r>
              <a:endParaRPr lang="zh-CN" altLang="en-US" sz="4000" b="1" dirty="0">
                <a:solidFill>
                  <a:srgbClr val="FFFFFF"/>
                </a:solidFill>
                <a:latin typeface="+mn-lt"/>
                <a:ea typeface="+mn-ea"/>
                <a:cs typeface="+mn-ea"/>
                <a:sym typeface="+mn-lt"/>
              </a:endParaRPr>
            </a:p>
          </p:txBody>
        </p:sp>
      </p:grpSp>
      <p:grpSp>
        <p:nvGrpSpPr>
          <p:cNvPr id="3" name="组合 2"/>
          <p:cNvGrpSpPr/>
          <p:nvPr/>
        </p:nvGrpSpPr>
        <p:grpSpPr>
          <a:xfrm>
            <a:off x="7502059" y="2244099"/>
            <a:ext cx="1135909" cy="1126169"/>
            <a:chOff x="7502059" y="2244099"/>
            <a:chExt cx="1135909" cy="1126169"/>
          </a:xfrm>
        </p:grpSpPr>
        <p:sp>
          <p:nvSpPr>
            <p:cNvPr id="65" name="椭圆 56"/>
            <p:cNvSpPr>
              <a:spLocks noChangeArrowheads="1"/>
            </p:cNvSpPr>
            <p:nvPr>
              <p:custDataLst>
                <p:tags r:id="rId24"/>
              </p:custDataLst>
            </p:nvPr>
          </p:nvSpPr>
          <p:spPr bwMode="auto">
            <a:xfrm>
              <a:off x="7502059" y="2244099"/>
              <a:ext cx="1135909" cy="1126169"/>
            </a:xfrm>
            <a:prstGeom prst="ellipse">
              <a:avLst/>
            </a:prstGeom>
            <a:solidFill>
              <a:schemeClr val="accent5">
                <a:lumMod val="60000"/>
                <a:lumOff val="40000"/>
              </a:schemeClr>
            </a:solidFill>
            <a:ln w="25400" cap="flat" cmpd="sng">
              <a:solidFill>
                <a:srgbClr val="76BBC5"/>
              </a:solidFill>
              <a:miter lim="800000"/>
            </a:ln>
            <a:effectLst/>
          </p:spPr>
          <p:txBody>
            <a:bodyPr wrap="square" anchor="ctr">
              <a:normAutofit/>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20000"/>
                </a:lnSpc>
              </a:pPr>
              <a:endParaRPr lang="zh-CN" altLang="zh-CN">
                <a:solidFill>
                  <a:srgbClr val="FFFFFF"/>
                </a:solidFill>
                <a:latin typeface="+mn-lt"/>
                <a:ea typeface="+mn-ea"/>
                <a:cs typeface="+mn-ea"/>
                <a:sym typeface="+mn-lt"/>
              </a:endParaRPr>
            </a:p>
          </p:txBody>
        </p:sp>
        <p:sp>
          <p:nvSpPr>
            <p:cNvPr id="66" name="椭圆 57"/>
            <p:cNvSpPr>
              <a:spLocks noChangeArrowheads="1"/>
            </p:cNvSpPr>
            <p:nvPr>
              <p:custDataLst>
                <p:tags r:id="rId25"/>
              </p:custDataLst>
            </p:nvPr>
          </p:nvSpPr>
          <p:spPr bwMode="auto">
            <a:xfrm>
              <a:off x="7577786" y="2319177"/>
              <a:ext cx="984454" cy="976013"/>
            </a:xfrm>
            <a:prstGeom prst="ellipse">
              <a:avLst/>
            </a:prstGeom>
            <a:solidFill>
              <a:srgbClr val="76BBC5"/>
            </a:solidFill>
            <a:ln w="57150" cap="flat" cmpd="sng">
              <a:solidFill>
                <a:srgbClr val="FFFFFF">
                  <a:lumMod val="95000"/>
                </a:srgbClr>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normAutofit fontScale="7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r>
                <a:rPr lang="en-US" altLang="zh-CN" sz="4000" b="1" dirty="0">
                  <a:solidFill>
                    <a:srgbClr val="FFFFFF"/>
                  </a:solidFill>
                  <a:latin typeface="+mn-lt"/>
                  <a:ea typeface="+mn-ea"/>
                  <a:cs typeface="+mn-ea"/>
                  <a:sym typeface="+mn-lt"/>
                </a:rPr>
                <a:t>02</a:t>
              </a:r>
              <a:endParaRPr lang="zh-CN" altLang="en-US" sz="4000" b="1" dirty="0">
                <a:solidFill>
                  <a:srgbClr val="FFFFFF"/>
                </a:solidFill>
                <a:latin typeface="+mn-lt"/>
                <a:ea typeface="+mn-ea"/>
                <a:cs typeface="+mn-ea"/>
                <a:sym typeface="+mn-lt"/>
              </a:endParaRPr>
            </a:p>
          </p:txBody>
        </p:sp>
      </p:grpSp>
      <p:grpSp>
        <p:nvGrpSpPr>
          <p:cNvPr id="11" name="组合 10"/>
          <p:cNvGrpSpPr/>
          <p:nvPr/>
        </p:nvGrpSpPr>
        <p:grpSpPr>
          <a:xfrm>
            <a:off x="6686096" y="4002766"/>
            <a:ext cx="670811" cy="665059"/>
            <a:chOff x="6686096" y="4002766"/>
            <a:chExt cx="670811" cy="665059"/>
          </a:xfrm>
        </p:grpSpPr>
        <p:sp>
          <p:nvSpPr>
            <p:cNvPr id="68" name="椭圆 54"/>
            <p:cNvSpPr>
              <a:spLocks noChangeArrowheads="1"/>
            </p:cNvSpPr>
            <p:nvPr>
              <p:custDataLst>
                <p:tags r:id="rId22"/>
              </p:custDataLst>
            </p:nvPr>
          </p:nvSpPr>
          <p:spPr bwMode="auto">
            <a:xfrm>
              <a:off x="6686096" y="4002766"/>
              <a:ext cx="670811" cy="665059"/>
            </a:xfrm>
            <a:prstGeom prst="ellipse">
              <a:avLst/>
            </a:prstGeom>
            <a:solidFill>
              <a:srgbClr val="92D050"/>
            </a:solidFill>
            <a:ln w="25400" cap="flat" cmpd="sng">
              <a:solidFill>
                <a:srgbClr val="92D050"/>
              </a:solidFill>
              <a:miter lim="800000"/>
            </a:ln>
            <a:effectLst/>
          </p:spPr>
          <p:txBody>
            <a:bodyPr wrap="square" anchor="ctr">
              <a:normAutofit fontScale="92500" lnSpcReduction="1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sz="2000">
                <a:solidFill>
                  <a:srgbClr val="FFFFFF"/>
                </a:solidFill>
                <a:latin typeface="+mn-lt"/>
                <a:ea typeface="+mn-ea"/>
                <a:cs typeface="+mn-ea"/>
                <a:sym typeface="+mn-lt"/>
              </a:endParaRPr>
            </a:p>
          </p:txBody>
        </p:sp>
        <p:sp>
          <p:nvSpPr>
            <p:cNvPr id="69" name="椭圆 55"/>
            <p:cNvSpPr>
              <a:spLocks noChangeArrowheads="1"/>
            </p:cNvSpPr>
            <p:nvPr>
              <p:custDataLst>
                <p:tags r:id="rId23"/>
              </p:custDataLst>
            </p:nvPr>
          </p:nvSpPr>
          <p:spPr bwMode="auto">
            <a:xfrm>
              <a:off x="6730816" y="4047103"/>
              <a:ext cx="581369" cy="576385"/>
            </a:xfrm>
            <a:prstGeom prst="ellipse">
              <a:avLst/>
            </a:prstGeom>
            <a:solidFill>
              <a:srgbClr val="92D050"/>
            </a:solidFill>
            <a:ln w="57150" cap="flat" cmpd="sng">
              <a:solidFill>
                <a:srgbClr val="FFFFFF">
                  <a:lumMod val="95000"/>
                </a:srgbClr>
              </a:solidFill>
              <a:miter lim="800000"/>
            </a:ln>
            <a:effectLst/>
          </p:spPr>
          <p:txBody>
            <a:bodyPr wrap="square" anchor="ctr">
              <a:normAutofit fontScale="80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r>
                <a:rPr lang="en-US" altLang="zh-CN" sz="2000" dirty="0">
                  <a:solidFill>
                    <a:srgbClr val="FFFFFF"/>
                  </a:solidFill>
                  <a:latin typeface="+mn-lt"/>
                  <a:ea typeface="+mn-ea"/>
                  <a:cs typeface="+mn-ea"/>
                  <a:sym typeface="+mn-lt"/>
                </a:rPr>
                <a:t>04</a:t>
              </a:r>
              <a:endParaRPr lang="zh-CN" altLang="zh-CN" sz="2000" dirty="0">
                <a:solidFill>
                  <a:srgbClr val="FFFFFF"/>
                </a:solidFill>
                <a:latin typeface="+mn-lt"/>
                <a:ea typeface="+mn-ea"/>
                <a:cs typeface="+mn-ea"/>
                <a:sym typeface="+mn-lt"/>
              </a:endParaRPr>
            </a:p>
          </p:txBody>
        </p:sp>
      </p:grpSp>
      <p:grpSp>
        <p:nvGrpSpPr>
          <p:cNvPr id="12" name="组合 11"/>
          <p:cNvGrpSpPr/>
          <p:nvPr/>
        </p:nvGrpSpPr>
        <p:grpSpPr>
          <a:xfrm>
            <a:off x="4849310" y="4967733"/>
            <a:ext cx="670811" cy="665059"/>
            <a:chOff x="4849310" y="4967733"/>
            <a:chExt cx="670811" cy="665059"/>
          </a:xfrm>
        </p:grpSpPr>
        <p:sp>
          <p:nvSpPr>
            <p:cNvPr id="71" name="椭圆 52"/>
            <p:cNvSpPr>
              <a:spLocks noChangeArrowheads="1"/>
            </p:cNvSpPr>
            <p:nvPr>
              <p:custDataLst>
                <p:tags r:id="rId20"/>
              </p:custDataLst>
            </p:nvPr>
          </p:nvSpPr>
          <p:spPr bwMode="auto">
            <a:xfrm>
              <a:off x="4849310" y="4967733"/>
              <a:ext cx="670811" cy="665059"/>
            </a:xfrm>
            <a:prstGeom prst="ellipse">
              <a:avLst/>
            </a:prstGeom>
            <a:solidFill>
              <a:schemeClr val="accent5">
                <a:lumMod val="50000"/>
              </a:schemeClr>
            </a:solidFill>
            <a:ln w="25400" cap="flat" cmpd="sng">
              <a:solidFill>
                <a:schemeClr val="accent5">
                  <a:lumMod val="50000"/>
                </a:schemeClr>
              </a:solidFill>
              <a:miter lim="800000"/>
            </a:ln>
            <a:effectLst/>
          </p:spPr>
          <p:txBody>
            <a:bodyPr wrap="square" anchor="ctr">
              <a:normAutofit fontScale="92500" lnSpcReduction="1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endParaRPr lang="zh-CN" altLang="zh-CN" sz="2000">
                <a:solidFill>
                  <a:srgbClr val="FFFFFF"/>
                </a:solidFill>
                <a:latin typeface="+mn-lt"/>
                <a:ea typeface="+mn-ea"/>
                <a:cs typeface="+mn-ea"/>
                <a:sym typeface="+mn-lt"/>
              </a:endParaRPr>
            </a:p>
          </p:txBody>
        </p:sp>
        <p:sp>
          <p:nvSpPr>
            <p:cNvPr id="72" name="椭圆 53"/>
            <p:cNvSpPr>
              <a:spLocks noChangeArrowheads="1"/>
            </p:cNvSpPr>
            <p:nvPr>
              <p:custDataLst>
                <p:tags r:id="rId21"/>
              </p:custDataLst>
            </p:nvPr>
          </p:nvSpPr>
          <p:spPr bwMode="auto">
            <a:xfrm>
              <a:off x="4894031" y="5012069"/>
              <a:ext cx="581370" cy="576385"/>
            </a:xfrm>
            <a:prstGeom prst="ellipse">
              <a:avLst/>
            </a:prstGeom>
            <a:solidFill>
              <a:schemeClr val="accent5">
                <a:lumMod val="50000"/>
              </a:schemeClr>
            </a:solidFill>
            <a:ln w="57150" cap="flat" cmpd="sng">
              <a:solidFill>
                <a:srgbClr val="FFFFFF">
                  <a:lumMod val="95000"/>
                </a:srgbClr>
              </a:solidFill>
              <a:miter lim="800000"/>
            </a:ln>
            <a:effectLst/>
          </p:spPr>
          <p:txBody>
            <a:bodyPr wrap="square" anchor="ctr">
              <a:normAutofit fontScale="80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r>
                <a:rPr lang="en-US" altLang="zh-CN" sz="2000" dirty="0">
                  <a:solidFill>
                    <a:srgbClr val="FFFFFF"/>
                  </a:solidFill>
                  <a:latin typeface="+mn-lt"/>
                  <a:ea typeface="+mn-ea"/>
                  <a:cs typeface="+mn-ea"/>
                  <a:sym typeface="+mn-lt"/>
                </a:rPr>
                <a:t>05</a:t>
              </a:r>
              <a:endParaRPr lang="zh-CN" altLang="zh-CN" sz="2000" dirty="0">
                <a:solidFill>
                  <a:srgbClr val="FFFFFF"/>
                </a:solidFill>
                <a:latin typeface="+mn-lt"/>
                <a:ea typeface="+mn-ea"/>
                <a:cs typeface="+mn-ea"/>
                <a:sym typeface="+mn-lt"/>
              </a:endParaRPr>
            </a:p>
          </p:txBody>
        </p:sp>
      </p:grpSp>
      <p:grpSp>
        <p:nvGrpSpPr>
          <p:cNvPr id="15" name="组合 14"/>
          <p:cNvGrpSpPr/>
          <p:nvPr/>
        </p:nvGrpSpPr>
        <p:grpSpPr>
          <a:xfrm>
            <a:off x="7678218" y="4860911"/>
            <a:ext cx="1135909" cy="1126169"/>
            <a:chOff x="7678218" y="4860911"/>
            <a:chExt cx="1135909" cy="1126169"/>
          </a:xfrm>
        </p:grpSpPr>
        <p:sp>
          <p:nvSpPr>
            <p:cNvPr id="74" name="椭圆 50"/>
            <p:cNvSpPr>
              <a:spLocks noChangeArrowheads="1"/>
            </p:cNvSpPr>
            <p:nvPr>
              <p:custDataLst>
                <p:tags r:id="rId18"/>
              </p:custDataLst>
            </p:nvPr>
          </p:nvSpPr>
          <p:spPr bwMode="auto">
            <a:xfrm>
              <a:off x="7678218" y="4860911"/>
              <a:ext cx="1135909" cy="1126169"/>
            </a:xfrm>
            <a:prstGeom prst="ellipse">
              <a:avLst/>
            </a:prstGeom>
            <a:noFill/>
            <a:ln w="25400" cap="flat" cmpd="sng">
              <a:solidFill>
                <a:schemeClr val="accent6">
                  <a:lumMod val="75000"/>
                </a:schemeClr>
              </a:solidFill>
              <a:miter lim="800000"/>
            </a:ln>
            <a:effectLst/>
          </p:spPr>
          <p:txBody>
            <a:bodyPr wrap="square" anchor="ctr">
              <a:normAutofit/>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20000"/>
                </a:lnSpc>
              </a:pPr>
              <a:endParaRPr lang="zh-CN" altLang="zh-CN">
                <a:solidFill>
                  <a:srgbClr val="FFFFFF"/>
                </a:solidFill>
                <a:latin typeface="+mn-lt"/>
                <a:ea typeface="+mn-ea"/>
                <a:cs typeface="+mn-ea"/>
                <a:sym typeface="+mn-lt"/>
              </a:endParaRPr>
            </a:p>
          </p:txBody>
        </p:sp>
        <p:sp>
          <p:nvSpPr>
            <p:cNvPr id="75" name="椭圆 51"/>
            <p:cNvSpPr>
              <a:spLocks noChangeArrowheads="1"/>
            </p:cNvSpPr>
            <p:nvPr>
              <p:custDataLst>
                <p:tags r:id="rId19"/>
              </p:custDataLst>
            </p:nvPr>
          </p:nvSpPr>
          <p:spPr bwMode="auto">
            <a:xfrm>
              <a:off x="7753944" y="4935989"/>
              <a:ext cx="984454" cy="976013"/>
            </a:xfrm>
            <a:prstGeom prst="ellipse">
              <a:avLst/>
            </a:prstGeom>
            <a:solidFill>
              <a:schemeClr val="accent6">
                <a:lumMod val="75000"/>
              </a:schemeClr>
            </a:solidFill>
            <a:ln w="57150" cap="flat" cmpd="sng">
              <a:solidFill>
                <a:srgbClr val="FFFFFF">
                  <a:lumMod val="95000"/>
                </a:srgbClr>
              </a:solidFill>
              <a:miter lim="800000"/>
            </a:ln>
            <a:effectLst/>
          </p:spPr>
          <p:txBody>
            <a:bodyPr wrap="square" anchor="ctr">
              <a:normAutofit fontScale="75000" lnSpcReduction="20000"/>
            </a:bodyPr>
            <a:lstStyle>
              <a:lvl1pPr>
                <a:defRPr>
                  <a:solidFill>
                    <a:srgbClr val="3B3838"/>
                  </a:solidFill>
                  <a:latin typeface="Arial" panose="020B0604020202020204" pitchFamily="34" charset="0"/>
                  <a:ea typeface="宋体" panose="02010600030101010101" pitchFamily="2" charset="-122"/>
                </a:defRPr>
              </a:lvl1pPr>
              <a:lvl2pPr>
                <a:defRPr>
                  <a:solidFill>
                    <a:srgbClr val="3B3838"/>
                  </a:solidFill>
                  <a:latin typeface="Arial" panose="020B0604020202020204" pitchFamily="34" charset="0"/>
                  <a:ea typeface="宋体" panose="02010600030101010101" pitchFamily="2" charset="-122"/>
                </a:defRPr>
              </a:lvl2pPr>
              <a:lvl3pPr>
                <a:defRPr>
                  <a:solidFill>
                    <a:srgbClr val="3B3838"/>
                  </a:solidFill>
                  <a:latin typeface="Arial" panose="020B0604020202020204" pitchFamily="34" charset="0"/>
                  <a:ea typeface="宋体" panose="02010600030101010101" pitchFamily="2" charset="-122"/>
                </a:defRPr>
              </a:lvl3pPr>
              <a:lvl4pPr>
                <a:defRPr>
                  <a:solidFill>
                    <a:srgbClr val="3B3838"/>
                  </a:solidFill>
                  <a:latin typeface="Arial" panose="020B0604020202020204" pitchFamily="34" charset="0"/>
                  <a:ea typeface="宋体" panose="02010600030101010101" pitchFamily="2" charset="-122"/>
                </a:defRPr>
              </a:lvl4pPr>
              <a:lvl5pPr>
                <a:defRPr>
                  <a:solidFill>
                    <a:srgbClr val="3B3838"/>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rgbClr val="3B3838"/>
                  </a:solidFill>
                  <a:latin typeface="Arial" panose="020B0604020202020204" pitchFamily="34" charset="0"/>
                  <a:ea typeface="宋体" panose="02010600030101010101" pitchFamily="2" charset="-122"/>
                </a:defRPr>
              </a:lvl9pPr>
            </a:lstStyle>
            <a:p>
              <a:pPr algn="ctr" eaLnBrk="1" hangingPunct="1">
                <a:lnSpc>
                  <a:spcPct val="140000"/>
                </a:lnSpc>
              </a:pPr>
              <a:r>
                <a:rPr lang="en-US" altLang="zh-CN" sz="4000" b="1" dirty="0">
                  <a:solidFill>
                    <a:srgbClr val="FFFFFF"/>
                  </a:solidFill>
                  <a:latin typeface="+mn-lt"/>
                  <a:ea typeface="+mn-ea"/>
                  <a:cs typeface="+mn-ea"/>
                  <a:sym typeface="+mn-lt"/>
                </a:rPr>
                <a:t>06</a:t>
              </a:r>
              <a:endParaRPr lang="zh-CN" altLang="en-US" sz="4000" b="1" dirty="0">
                <a:solidFill>
                  <a:srgbClr val="FFFFFF"/>
                </a:solidFill>
                <a:latin typeface="+mn-lt"/>
                <a:ea typeface="+mn-ea"/>
                <a:cs typeface="+mn-ea"/>
                <a:sym typeface="+mn-lt"/>
              </a:endParaRPr>
            </a:p>
          </p:txBody>
        </p:sp>
      </p:grpSp>
      <p:sp>
        <p:nvSpPr>
          <p:cNvPr id="5" name="文本框 4"/>
          <p:cNvSpPr txBox="1"/>
          <p:nvPr>
            <p:custDataLst>
              <p:tags r:id="rId6"/>
            </p:custDataLst>
          </p:nvPr>
        </p:nvSpPr>
        <p:spPr>
          <a:xfrm>
            <a:off x="1057644" y="3984942"/>
            <a:ext cx="2629993" cy="558353"/>
          </a:xfrm>
          <a:prstGeom prst="rect">
            <a:avLst/>
          </a:prstGeom>
        </p:spPr>
        <p:txBody>
          <a:bodyPr wrap="square">
            <a:normAutofit fontScale="90000"/>
          </a:bodyPr>
          <a:lstStyle>
            <a:defPPr>
              <a:defRPr lang="zh-CN"/>
            </a:defPPr>
            <a:lvl1pPr algn="r"/>
          </a:lstStyle>
          <a:p>
            <a:pPr>
              <a:lnSpc>
                <a:spcPct val="120000"/>
              </a:lnSpc>
            </a:pPr>
            <a:r>
              <a:rPr lang="zh-CN" altLang="en-US" dirty="0">
                <a:solidFill>
                  <a:schemeClr val="bg1">
                    <a:lumMod val="50000"/>
                  </a:schemeClr>
                </a:solidFill>
                <a:cs typeface="+mn-ea"/>
                <a:sym typeface="+mn-lt"/>
              </a:rPr>
              <a:t>轻度伤、 中度伤、 重度伤</a:t>
            </a:r>
          </a:p>
        </p:txBody>
      </p:sp>
      <p:sp>
        <p:nvSpPr>
          <p:cNvPr id="6" name="文本框 5"/>
          <p:cNvSpPr txBox="1"/>
          <p:nvPr>
            <p:custDataLst>
              <p:tags r:id="rId7"/>
            </p:custDataLst>
          </p:nvPr>
        </p:nvSpPr>
        <p:spPr>
          <a:xfrm>
            <a:off x="644358" y="3435230"/>
            <a:ext cx="3043281" cy="558353"/>
          </a:xfrm>
          <a:prstGeom prst="rect">
            <a:avLst/>
          </a:prstGeom>
          <a:noFill/>
        </p:spPr>
        <p:txBody>
          <a:bodyPr wrap="square" anchor="b" anchorCtr="0">
            <a:normAutofit/>
          </a:bodyPr>
          <a:lstStyle>
            <a:defPPr>
              <a:defRPr lang="zh-CN"/>
            </a:defPPr>
            <a:lvl1pPr algn="r"/>
          </a:lstStyle>
          <a:p>
            <a:pPr>
              <a:lnSpc>
                <a:spcPct val="120000"/>
              </a:lnSpc>
            </a:pPr>
            <a:r>
              <a:rPr lang="zh-CN" altLang="en-US" sz="1600" b="1" dirty="0">
                <a:solidFill>
                  <a:schemeClr val="bg1">
                    <a:lumMod val="50000"/>
                  </a:schemeClr>
                </a:solidFill>
                <a:cs typeface="+mn-ea"/>
                <a:sym typeface="+mn-lt"/>
              </a:rPr>
              <a:t>按运动能力丧失的程度分</a:t>
            </a:r>
          </a:p>
        </p:txBody>
      </p:sp>
      <p:sp>
        <p:nvSpPr>
          <p:cNvPr id="7" name="文本框 6"/>
          <p:cNvSpPr txBox="1"/>
          <p:nvPr>
            <p:custDataLst>
              <p:tags r:id="rId8"/>
            </p:custDataLst>
          </p:nvPr>
        </p:nvSpPr>
        <p:spPr>
          <a:xfrm>
            <a:off x="580190" y="2473779"/>
            <a:ext cx="3720133" cy="558353"/>
          </a:xfrm>
          <a:prstGeom prst="rect">
            <a:avLst/>
          </a:prstGeom>
        </p:spPr>
        <p:txBody>
          <a:bodyPr wrap="square">
            <a:noAutofit/>
          </a:bodyPr>
          <a:lstStyle>
            <a:defPPr>
              <a:defRPr lang="zh-CN"/>
            </a:defPPr>
            <a:lvl1pPr algn="r"/>
          </a:lstStyle>
          <a:p>
            <a:pPr>
              <a:lnSpc>
                <a:spcPct val="120000"/>
              </a:lnSpc>
            </a:pPr>
            <a:r>
              <a:rPr lang="zh-CN" altLang="en-US" sz="1400" dirty="0">
                <a:solidFill>
                  <a:schemeClr val="bg1">
                    <a:lumMod val="50000"/>
                  </a:schemeClr>
                </a:solidFill>
                <a:cs typeface="+mn-ea"/>
                <a:sym typeface="+mn-lt"/>
              </a:rPr>
              <a:t> 肌肉韧带的扭伤及撕裂、挫伤、骨折、关节脱位、 脑震荡、 内脏破裂、冻伤、溺水等</a:t>
            </a:r>
          </a:p>
        </p:txBody>
      </p:sp>
      <p:sp>
        <p:nvSpPr>
          <p:cNvPr id="8" name="文本框 7"/>
          <p:cNvSpPr txBox="1"/>
          <p:nvPr>
            <p:custDataLst>
              <p:tags r:id="rId9"/>
            </p:custDataLst>
          </p:nvPr>
        </p:nvSpPr>
        <p:spPr>
          <a:xfrm>
            <a:off x="1748591" y="2100529"/>
            <a:ext cx="2551732" cy="399403"/>
          </a:xfrm>
          <a:prstGeom prst="rect">
            <a:avLst/>
          </a:prstGeom>
          <a:noFill/>
        </p:spPr>
        <p:txBody>
          <a:bodyPr wrap="square" anchor="ctr" anchorCtr="0">
            <a:normAutofit fontScale="92500" lnSpcReduction="10000"/>
          </a:bodyPr>
          <a:lstStyle>
            <a:defPPr>
              <a:defRPr lang="zh-CN"/>
            </a:defPPr>
            <a:lvl1pPr algn="r"/>
          </a:lstStyle>
          <a:p>
            <a:pPr>
              <a:lnSpc>
                <a:spcPct val="140000"/>
              </a:lnSpc>
            </a:pPr>
            <a:r>
              <a:rPr lang="zh-CN" altLang="en-US" sz="1600" b="1" dirty="0">
                <a:solidFill>
                  <a:schemeClr val="bg1">
                    <a:lumMod val="50000"/>
                  </a:schemeClr>
                </a:solidFill>
                <a:cs typeface="+mn-ea"/>
                <a:sym typeface="+mn-lt"/>
              </a:rPr>
              <a:t>按损伤组织的种类分</a:t>
            </a:r>
          </a:p>
        </p:txBody>
      </p:sp>
      <p:sp>
        <p:nvSpPr>
          <p:cNvPr id="9" name="文本框 8"/>
          <p:cNvSpPr txBox="1"/>
          <p:nvPr>
            <p:custDataLst>
              <p:tags r:id="rId10"/>
            </p:custDataLst>
          </p:nvPr>
        </p:nvSpPr>
        <p:spPr>
          <a:xfrm>
            <a:off x="7491583" y="4290141"/>
            <a:ext cx="2727239" cy="361413"/>
          </a:xfrm>
          <a:prstGeom prst="rect">
            <a:avLst/>
          </a:prstGeom>
        </p:spPr>
        <p:txBody>
          <a:bodyPr wrap="square">
            <a:normAutofit fontScale="90000" lnSpcReduction="20000"/>
          </a:bodyPr>
          <a:lstStyle>
            <a:defPPr>
              <a:defRPr lang="zh-CN"/>
            </a:defPPr>
          </a:lstStyle>
          <a:p>
            <a:pPr>
              <a:lnSpc>
                <a:spcPct val="140000"/>
              </a:lnSpc>
            </a:pPr>
            <a:r>
              <a:rPr lang="zh-CN" altLang="en-US" sz="1600" dirty="0">
                <a:solidFill>
                  <a:schemeClr val="bg1">
                    <a:lumMod val="50000"/>
                  </a:schemeClr>
                </a:solidFill>
                <a:cs typeface="+mn-ea"/>
                <a:sym typeface="+mn-lt"/>
              </a:rPr>
              <a:t>开放性损伤、 闭合性损伤</a:t>
            </a:r>
          </a:p>
        </p:txBody>
      </p:sp>
      <p:sp>
        <p:nvSpPr>
          <p:cNvPr id="10" name="文本框 9"/>
          <p:cNvSpPr txBox="1"/>
          <p:nvPr>
            <p:custDataLst>
              <p:tags r:id="rId11"/>
            </p:custDataLst>
          </p:nvPr>
        </p:nvSpPr>
        <p:spPr>
          <a:xfrm>
            <a:off x="7491583" y="3948975"/>
            <a:ext cx="3452526" cy="390673"/>
          </a:xfrm>
          <a:prstGeom prst="rect">
            <a:avLst/>
          </a:prstGeom>
          <a:noFill/>
        </p:spPr>
        <p:txBody>
          <a:bodyPr wrap="square" anchor="b" anchorCtr="0">
            <a:noAutofit/>
          </a:bodyPr>
          <a:lstStyle>
            <a:defPPr>
              <a:defRPr lang="zh-CN"/>
            </a:defPPr>
          </a:lstStyle>
          <a:p>
            <a:pPr>
              <a:lnSpc>
                <a:spcPct val="120000"/>
              </a:lnSpc>
            </a:pPr>
            <a:r>
              <a:rPr lang="zh-CN" altLang="en-US" sz="1600" b="1" dirty="0">
                <a:solidFill>
                  <a:schemeClr val="bg1">
                    <a:lumMod val="50000"/>
                  </a:schemeClr>
                </a:solidFill>
                <a:cs typeface="+mn-ea"/>
                <a:sym typeface="+mn-lt"/>
              </a:rPr>
              <a:t>按损伤组织是否有创口与外界相通分</a:t>
            </a:r>
          </a:p>
        </p:txBody>
      </p:sp>
      <p:sp>
        <p:nvSpPr>
          <p:cNvPr id="13" name="文本框 12"/>
          <p:cNvSpPr txBox="1"/>
          <p:nvPr>
            <p:custDataLst>
              <p:tags r:id="rId12"/>
            </p:custDataLst>
          </p:nvPr>
        </p:nvSpPr>
        <p:spPr>
          <a:xfrm>
            <a:off x="8675307" y="2074463"/>
            <a:ext cx="2518846" cy="420565"/>
          </a:xfrm>
          <a:prstGeom prst="rect">
            <a:avLst/>
          </a:prstGeom>
          <a:noFill/>
        </p:spPr>
        <p:txBody>
          <a:bodyPr wrap="square" anchor="ctr" anchorCtr="0">
            <a:normAutofit/>
          </a:bodyPr>
          <a:lstStyle>
            <a:defPPr>
              <a:defRPr lang="zh-CN"/>
            </a:defPPr>
          </a:lstStyle>
          <a:p>
            <a:pPr>
              <a:lnSpc>
                <a:spcPct val="130000"/>
              </a:lnSpc>
            </a:pPr>
            <a:r>
              <a:rPr lang="zh-CN" altLang="en-US" sz="1600" b="1" dirty="0">
                <a:solidFill>
                  <a:schemeClr val="bg1">
                    <a:lumMod val="50000"/>
                  </a:schemeClr>
                </a:solidFill>
                <a:cs typeface="+mn-ea"/>
                <a:sym typeface="+mn-lt"/>
              </a:rPr>
              <a:t>按运动损伤的轻重程度分</a:t>
            </a:r>
          </a:p>
        </p:txBody>
      </p:sp>
      <p:sp>
        <p:nvSpPr>
          <p:cNvPr id="14" name="文本框 13"/>
          <p:cNvSpPr txBox="1"/>
          <p:nvPr>
            <p:custDataLst>
              <p:tags r:id="rId13"/>
            </p:custDataLst>
          </p:nvPr>
        </p:nvSpPr>
        <p:spPr>
          <a:xfrm>
            <a:off x="8707393" y="2463755"/>
            <a:ext cx="2731297" cy="1025041"/>
          </a:xfrm>
          <a:prstGeom prst="rect">
            <a:avLst/>
          </a:prstGeom>
        </p:spPr>
        <p:txBody>
          <a:bodyPr wrap="square">
            <a:noAutofit/>
          </a:bodyPr>
          <a:lstStyle>
            <a:defPPr>
              <a:defRPr lang="zh-CN"/>
            </a:defPPr>
          </a:lstStyle>
          <a:p>
            <a:pPr marL="342900" indent="-342900" algn="r">
              <a:lnSpc>
                <a:spcPct val="120000"/>
              </a:lnSpc>
              <a:buFont typeface="+mj-lt"/>
              <a:buAutoNum type="arabicPeriod"/>
            </a:pPr>
            <a:r>
              <a:rPr lang="zh-CN" altLang="en-US" sz="1400" dirty="0">
                <a:solidFill>
                  <a:schemeClr val="bg1">
                    <a:lumMod val="50000"/>
                  </a:schemeClr>
                </a:solidFill>
                <a:cs typeface="+mn-ea"/>
                <a:sym typeface="+mn-lt"/>
              </a:rPr>
              <a:t>轻伤（伤后不损失工作能力）</a:t>
            </a:r>
          </a:p>
          <a:p>
            <a:pPr marL="342900" indent="-342900" algn="just">
              <a:lnSpc>
                <a:spcPct val="120000"/>
              </a:lnSpc>
              <a:buFont typeface="+mj-lt"/>
              <a:buAutoNum type="arabicPeriod"/>
            </a:pPr>
            <a:r>
              <a:rPr lang="zh-CN" altLang="en-US" sz="1400" dirty="0">
                <a:solidFill>
                  <a:schemeClr val="bg1">
                    <a:lumMod val="50000"/>
                  </a:schemeClr>
                </a:solidFill>
                <a:cs typeface="+mn-ea"/>
                <a:sym typeface="+mn-lt"/>
              </a:rPr>
              <a:t>中等伤（伤后失去工作能力 </a:t>
            </a:r>
            <a:r>
              <a:rPr lang="en-US" altLang="zh-CN" sz="1400" dirty="0">
                <a:solidFill>
                  <a:schemeClr val="bg1">
                    <a:lumMod val="50000"/>
                  </a:schemeClr>
                </a:solidFill>
                <a:cs typeface="+mn-ea"/>
                <a:sym typeface="+mn-lt"/>
              </a:rPr>
              <a:t>24</a:t>
            </a:r>
            <a:r>
              <a:rPr lang="zh-CN" altLang="en-US" sz="1400" dirty="0">
                <a:solidFill>
                  <a:schemeClr val="bg1">
                    <a:lumMod val="50000"/>
                  </a:schemeClr>
                </a:solidFill>
                <a:cs typeface="+mn-ea"/>
                <a:sym typeface="+mn-lt"/>
              </a:rPr>
              <a:t>小时以上，需门诊治疗）</a:t>
            </a:r>
          </a:p>
          <a:p>
            <a:pPr marL="342900" indent="-342900">
              <a:lnSpc>
                <a:spcPct val="120000"/>
              </a:lnSpc>
              <a:buFont typeface="+mj-lt"/>
              <a:buAutoNum type="arabicPeriod"/>
            </a:pPr>
            <a:r>
              <a:rPr lang="zh-CN" altLang="en-US" sz="1400" dirty="0">
                <a:solidFill>
                  <a:schemeClr val="bg1">
                    <a:lumMod val="50000"/>
                  </a:schemeClr>
                </a:solidFill>
                <a:cs typeface="+mn-ea"/>
                <a:sym typeface="+mn-lt"/>
              </a:rPr>
              <a:t>重伤（伤后需长期治疗）</a:t>
            </a:r>
          </a:p>
        </p:txBody>
      </p:sp>
      <p:sp>
        <p:nvSpPr>
          <p:cNvPr id="34" name="文本框 33"/>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457200" indent="-457200">
              <a:lnSpc>
                <a:spcPct val="120000"/>
              </a:lnSpc>
              <a:buFont typeface="Wingdings" panose="05000000000000000000" pitchFamily="2" charset="2"/>
              <a:buChar char="l"/>
            </a:pPr>
            <a:r>
              <a:rPr lang="zh-CN" altLang="en-US" sz="2400" dirty="0">
                <a:solidFill>
                  <a:schemeClr val="bg1"/>
                </a:solidFill>
                <a:cs typeface="+mn-ea"/>
                <a:sym typeface="+mn-lt"/>
              </a:rPr>
              <a:t>运动损伤的分类</a:t>
            </a:r>
          </a:p>
        </p:txBody>
      </p:sp>
      <p:sp>
        <p:nvSpPr>
          <p:cNvPr id="35" name="文本框 34"/>
          <p:cNvSpPr txBox="1"/>
          <p:nvPr>
            <p:custDataLst>
              <p:tags r:id="rId14"/>
            </p:custDataLst>
          </p:nvPr>
        </p:nvSpPr>
        <p:spPr>
          <a:xfrm>
            <a:off x="2143586" y="5324879"/>
            <a:ext cx="2629993" cy="558353"/>
          </a:xfrm>
          <a:prstGeom prst="rect">
            <a:avLst/>
          </a:prstGeom>
        </p:spPr>
        <p:txBody>
          <a:bodyPr wrap="square">
            <a:normAutofit fontScale="97500"/>
          </a:bodyPr>
          <a:lstStyle>
            <a:defPPr>
              <a:defRPr lang="zh-CN"/>
            </a:defPPr>
            <a:lvl1pPr algn="r"/>
          </a:lstStyle>
          <a:p>
            <a:pPr>
              <a:lnSpc>
                <a:spcPct val="120000"/>
              </a:lnSpc>
            </a:pPr>
            <a:r>
              <a:rPr lang="zh-CN" altLang="en-US" sz="1600" dirty="0">
                <a:solidFill>
                  <a:schemeClr val="bg1">
                    <a:lumMod val="50000"/>
                  </a:schemeClr>
                </a:solidFill>
                <a:cs typeface="+mn-ea"/>
                <a:sym typeface="+mn-lt"/>
              </a:rPr>
              <a:t>急性损伤、 慢性损伤</a:t>
            </a:r>
          </a:p>
        </p:txBody>
      </p:sp>
      <p:sp>
        <p:nvSpPr>
          <p:cNvPr id="36" name="文本框 35"/>
          <p:cNvSpPr txBox="1"/>
          <p:nvPr>
            <p:custDataLst>
              <p:tags r:id="rId15"/>
            </p:custDataLst>
          </p:nvPr>
        </p:nvSpPr>
        <p:spPr>
          <a:xfrm>
            <a:off x="1730300" y="4791209"/>
            <a:ext cx="3043281" cy="558353"/>
          </a:xfrm>
          <a:prstGeom prst="rect">
            <a:avLst/>
          </a:prstGeom>
          <a:noFill/>
        </p:spPr>
        <p:txBody>
          <a:bodyPr wrap="square" anchor="b" anchorCtr="0">
            <a:normAutofit/>
          </a:bodyPr>
          <a:lstStyle>
            <a:defPPr>
              <a:defRPr lang="zh-CN"/>
            </a:defPPr>
            <a:lvl1pPr algn="r"/>
          </a:lstStyle>
          <a:p>
            <a:pPr>
              <a:lnSpc>
                <a:spcPct val="120000"/>
              </a:lnSpc>
            </a:pPr>
            <a:r>
              <a:rPr lang="zh-CN" altLang="en-US" sz="1600" b="1" dirty="0">
                <a:solidFill>
                  <a:schemeClr val="bg1">
                    <a:lumMod val="50000"/>
                  </a:schemeClr>
                </a:solidFill>
                <a:cs typeface="+mn-ea"/>
                <a:sym typeface="+mn-lt"/>
              </a:rPr>
              <a:t>根据发病的缓急分 </a:t>
            </a:r>
          </a:p>
        </p:txBody>
      </p:sp>
      <p:sp>
        <p:nvSpPr>
          <p:cNvPr id="37" name="文本框 36"/>
          <p:cNvSpPr txBox="1"/>
          <p:nvPr>
            <p:custDataLst>
              <p:tags r:id="rId16"/>
            </p:custDataLst>
          </p:nvPr>
        </p:nvSpPr>
        <p:spPr>
          <a:xfrm>
            <a:off x="8889853" y="5470708"/>
            <a:ext cx="2727239" cy="361413"/>
          </a:xfrm>
          <a:prstGeom prst="rect">
            <a:avLst/>
          </a:prstGeom>
        </p:spPr>
        <p:txBody>
          <a:bodyPr wrap="square">
            <a:normAutofit fontScale="90000" lnSpcReduction="20000"/>
          </a:bodyPr>
          <a:lstStyle>
            <a:defPPr>
              <a:defRPr lang="zh-CN"/>
            </a:defPPr>
          </a:lstStyle>
          <a:p>
            <a:pPr>
              <a:lnSpc>
                <a:spcPct val="140000"/>
              </a:lnSpc>
            </a:pPr>
            <a:r>
              <a:rPr lang="zh-CN" altLang="en-US" sz="1600" dirty="0">
                <a:solidFill>
                  <a:schemeClr val="bg1">
                    <a:lumMod val="50000"/>
                  </a:schemeClr>
                </a:solidFill>
                <a:cs typeface="+mn-ea"/>
                <a:sym typeface="+mn-lt"/>
              </a:rPr>
              <a:t>原发性损伤、 继发性损伤</a:t>
            </a:r>
          </a:p>
        </p:txBody>
      </p:sp>
      <p:sp>
        <p:nvSpPr>
          <p:cNvPr id="40" name="文本框 39"/>
          <p:cNvSpPr txBox="1"/>
          <p:nvPr>
            <p:custDataLst>
              <p:tags r:id="rId17"/>
            </p:custDataLst>
          </p:nvPr>
        </p:nvSpPr>
        <p:spPr>
          <a:xfrm>
            <a:off x="8889853" y="5129542"/>
            <a:ext cx="3452526" cy="390673"/>
          </a:xfrm>
          <a:prstGeom prst="rect">
            <a:avLst/>
          </a:prstGeom>
          <a:noFill/>
        </p:spPr>
        <p:txBody>
          <a:bodyPr wrap="square" anchor="b" anchorCtr="0">
            <a:noAutofit/>
          </a:bodyPr>
          <a:lstStyle>
            <a:defPPr>
              <a:defRPr lang="zh-CN"/>
            </a:defPPr>
          </a:lstStyle>
          <a:p>
            <a:pPr>
              <a:lnSpc>
                <a:spcPct val="120000"/>
              </a:lnSpc>
            </a:pPr>
            <a:r>
              <a:rPr lang="zh-CN" altLang="en-US" sz="1600" b="1" dirty="0">
                <a:solidFill>
                  <a:schemeClr val="bg1">
                    <a:lumMod val="50000"/>
                  </a:schemeClr>
                </a:solidFill>
                <a:cs typeface="+mn-ea"/>
                <a:sym typeface="+mn-lt"/>
              </a:rPr>
              <a:t>根据病因分 </a:t>
            </a:r>
          </a:p>
        </p:txBody>
      </p:sp>
      <p:pic>
        <p:nvPicPr>
          <p:cNvPr id="41" name="图片 40"/>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00"/>
                            </p:stCondLst>
                            <p:childTnLst>
                              <p:par>
                                <p:cTn id="13" presetID="2" presetClass="entr" presetSubtype="8"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0-#ppt_w/2"/>
                                          </p:val>
                                        </p:tav>
                                        <p:tav tm="100000">
                                          <p:val>
                                            <p:strVal val="#ppt_x"/>
                                          </p:val>
                                        </p:tav>
                                      </p:tavLst>
                                    </p:anim>
                                    <p:anim calcmode="lin" valueType="num">
                                      <p:cBhvr additive="base">
                                        <p:cTn id="16" dur="500" fill="hold"/>
                                        <p:tgtEl>
                                          <p:spTgt spid="41"/>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31"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 calcmode="lin" valueType="num">
                                      <p:cBhvr>
                                        <p:cTn id="22" dur="500" fill="hold"/>
                                        <p:tgtEl>
                                          <p:spTgt spid="2"/>
                                        </p:tgtEl>
                                        <p:attrNameLst>
                                          <p:attrName>style.rotation</p:attrName>
                                        </p:attrNameLst>
                                      </p:cBhvr>
                                      <p:tavLst>
                                        <p:tav tm="0">
                                          <p:val>
                                            <p:fltVal val="90"/>
                                          </p:val>
                                        </p:tav>
                                        <p:tav tm="100000">
                                          <p:val>
                                            <p:fltVal val="0"/>
                                          </p:val>
                                        </p:tav>
                                      </p:tavLst>
                                    </p:anim>
                                    <p:animEffect transition="in" filter="fade">
                                      <p:cBhvr>
                                        <p:cTn id="23" dur="500"/>
                                        <p:tgtEl>
                                          <p:spTgt spid="2"/>
                                        </p:tgtEl>
                                      </p:cBhvr>
                                    </p:animEffect>
                                  </p:childTnLst>
                                </p:cTn>
                              </p:par>
                            </p:childTnLst>
                          </p:cTn>
                        </p:par>
                        <p:par>
                          <p:cTn id="24" fill="hold">
                            <p:stCondLst>
                              <p:cond delay="1800"/>
                            </p:stCondLst>
                            <p:childTnLst>
                              <p:par>
                                <p:cTn id="25" presetID="17" presetClass="entr" presetSubtype="1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strVal val="#ppt_h"/>
                                          </p:val>
                                        </p:tav>
                                        <p:tav tm="100000">
                                          <p:val>
                                            <p:strVal val="#ppt_h"/>
                                          </p:val>
                                        </p:tav>
                                      </p:tavLst>
                                    </p:anim>
                                  </p:childTnLst>
                                </p:cTn>
                              </p:par>
                            </p:childTnLst>
                          </p:cTn>
                        </p:par>
                        <p:par>
                          <p:cTn id="29" fill="hold">
                            <p:stCondLst>
                              <p:cond delay="2300"/>
                            </p:stCondLst>
                            <p:childTnLst>
                              <p:par>
                                <p:cTn id="30" presetID="22" presetClass="entr" presetSubtype="2"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right)">
                                      <p:cBhvr>
                                        <p:cTn id="32" dur="500"/>
                                        <p:tgtEl>
                                          <p:spTgt spid="7"/>
                                        </p:tgtEl>
                                      </p:cBhvr>
                                    </p:animEffect>
                                  </p:childTnLst>
                                </p:cTn>
                              </p:par>
                            </p:childTnLst>
                          </p:cTn>
                        </p:par>
                        <p:par>
                          <p:cTn id="33" fill="hold">
                            <p:stCondLst>
                              <p:cond delay="2800"/>
                            </p:stCondLst>
                            <p:childTnLst>
                              <p:par>
                                <p:cTn id="34" presetID="22" presetClass="entr" presetSubtype="8"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left)">
                                      <p:cBhvr>
                                        <p:cTn id="36" dur="500"/>
                                        <p:tgtEl>
                                          <p:spTgt spid="56"/>
                                        </p:tgtEl>
                                      </p:cBhvr>
                                    </p:animEffect>
                                  </p:childTnLst>
                                </p:cTn>
                              </p:par>
                            </p:childTnLst>
                          </p:cTn>
                        </p:par>
                        <p:par>
                          <p:cTn id="37" fill="hold">
                            <p:stCondLst>
                              <p:cond delay="3300"/>
                            </p:stCondLst>
                            <p:childTnLst>
                              <p:par>
                                <p:cTn id="38" presetID="31"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 calcmode="lin" valueType="num">
                                      <p:cBhvr>
                                        <p:cTn id="42" dur="500" fill="hold"/>
                                        <p:tgtEl>
                                          <p:spTgt spid="3"/>
                                        </p:tgtEl>
                                        <p:attrNameLst>
                                          <p:attrName>style.rotation</p:attrName>
                                        </p:attrNameLst>
                                      </p:cBhvr>
                                      <p:tavLst>
                                        <p:tav tm="0">
                                          <p:val>
                                            <p:fltVal val="90"/>
                                          </p:val>
                                        </p:tav>
                                        <p:tav tm="100000">
                                          <p:val>
                                            <p:fltVal val="0"/>
                                          </p:val>
                                        </p:tav>
                                      </p:tavLst>
                                    </p:anim>
                                    <p:animEffect transition="in" filter="fade">
                                      <p:cBhvr>
                                        <p:cTn id="43" dur="500"/>
                                        <p:tgtEl>
                                          <p:spTgt spid="3"/>
                                        </p:tgtEl>
                                      </p:cBhvr>
                                    </p:animEffect>
                                  </p:childTnLst>
                                </p:cTn>
                              </p:par>
                            </p:childTnLst>
                          </p:cTn>
                        </p:par>
                        <p:par>
                          <p:cTn id="44" fill="hold">
                            <p:stCondLst>
                              <p:cond delay="3800"/>
                            </p:stCondLst>
                            <p:childTnLst>
                              <p:par>
                                <p:cTn id="45" presetID="17" presetClass="entr" presetSubtype="1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strVal val="#ppt_h"/>
                                          </p:val>
                                        </p:tav>
                                        <p:tav tm="100000">
                                          <p:val>
                                            <p:strVal val="#ppt_h"/>
                                          </p:val>
                                        </p:tav>
                                      </p:tavLst>
                                    </p:anim>
                                  </p:childTnLst>
                                </p:cTn>
                              </p:par>
                            </p:childTnLst>
                          </p:cTn>
                        </p:par>
                        <p:par>
                          <p:cTn id="49" fill="hold">
                            <p:stCondLst>
                              <p:cond delay="43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par>
                          <p:cTn id="53" fill="hold">
                            <p:stCondLst>
                              <p:cond delay="4800"/>
                            </p:stCondLst>
                            <p:childTnLst>
                              <p:par>
                                <p:cTn id="54" presetID="22" presetClass="entr" presetSubtype="2"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right)">
                                      <p:cBhvr>
                                        <p:cTn id="56" dur="500"/>
                                        <p:tgtEl>
                                          <p:spTgt spid="60"/>
                                        </p:tgtEl>
                                      </p:cBhvr>
                                    </p:animEffect>
                                  </p:childTnLst>
                                </p:cTn>
                              </p:par>
                            </p:childTnLst>
                          </p:cTn>
                        </p:par>
                        <p:par>
                          <p:cTn id="57" fill="hold">
                            <p:stCondLst>
                              <p:cond delay="5300"/>
                            </p:stCondLst>
                            <p:childTnLst>
                              <p:par>
                                <p:cTn id="58" presetID="31" presetClass="entr" presetSubtype="0"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500" fill="hold"/>
                                        <p:tgtEl>
                                          <p:spTgt spid="4"/>
                                        </p:tgtEl>
                                        <p:attrNameLst>
                                          <p:attrName>ppt_w</p:attrName>
                                        </p:attrNameLst>
                                      </p:cBhvr>
                                      <p:tavLst>
                                        <p:tav tm="0">
                                          <p:val>
                                            <p:fltVal val="0"/>
                                          </p:val>
                                        </p:tav>
                                        <p:tav tm="100000">
                                          <p:val>
                                            <p:strVal val="#ppt_w"/>
                                          </p:val>
                                        </p:tav>
                                      </p:tavLst>
                                    </p:anim>
                                    <p:anim calcmode="lin" valueType="num">
                                      <p:cBhvr>
                                        <p:cTn id="61" dur="500" fill="hold"/>
                                        <p:tgtEl>
                                          <p:spTgt spid="4"/>
                                        </p:tgtEl>
                                        <p:attrNameLst>
                                          <p:attrName>ppt_h</p:attrName>
                                        </p:attrNameLst>
                                      </p:cBhvr>
                                      <p:tavLst>
                                        <p:tav tm="0">
                                          <p:val>
                                            <p:fltVal val="0"/>
                                          </p:val>
                                        </p:tav>
                                        <p:tav tm="100000">
                                          <p:val>
                                            <p:strVal val="#ppt_h"/>
                                          </p:val>
                                        </p:tav>
                                      </p:tavLst>
                                    </p:anim>
                                    <p:anim calcmode="lin" valueType="num">
                                      <p:cBhvr>
                                        <p:cTn id="62" dur="500" fill="hold"/>
                                        <p:tgtEl>
                                          <p:spTgt spid="4"/>
                                        </p:tgtEl>
                                        <p:attrNameLst>
                                          <p:attrName>style.rotation</p:attrName>
                                        </p:attrNameLst>
                                      </p:cBhvr>
                                      <p:tavLst>
                                        <p:tav tm="0">
                                          <p:val>
                                            <p:fltVal val="90"/>
                                          </p:val>
                                        </p:tav>
                                        <p:tav tm="100000">
                                          <p:val>
                                            <p:fltVal val="0"/>
                                          </p:val>
                                        </p:tav>
                                      </p:tavLst>
                                    </p:anim>
                                    <p:animEffect transition="in" filter="fade">
                                      <p:cBhvr>
                                        <p:cTn id="63" dur="500"/>
                                        <p:tgtEl>
                                          <p:spTgt spid="4"/>
                                        </p:tgtEl>
                                      </p:cBhvr>
                                    </p:animEffect>
                                  </p:childTnLst>
                                </p:cTn>
                              </p:par>
                            </p:childTnLst>
                          </p:cTn>
                        </p:par>
                        <p:par>
                          <p:cTn id="64" fill="hold">
                            <p:stCondLst>
                              <p:cond delay="5800"/>
                            </p:stCondLst>
                            <p:childTnLst>
                              <p:par>
                                <p:cTn id="65" presetID="17" presetClass="entr" presetSubtype="10"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 calcmode="lin" valueType="num">
                                      <p:cBhvr>
                                        <p:cTn id="67" dur="500" fill="hold"/>
                                        <p:tgtEl>
                                          <p:spTgt spid="6"/>
                                        </p:tgtEl>
                                        <p:attrNameLst>
                                          <p:attrName>ppt_w</p:attrName>
                                        </p:attrNameLst>
                                      </p:cBhvr>
                                      <p:tavLst>
                                        <p:tav tm="0">
                                          <p:val>
                                            <p:fltVal val="0"/>
                                          </p:val>
                                        </p:tav>
                                        <p:tav tm="100000">
                                          <p:val>
                                            <p:strVal val="#ppt_w"/>
                                          </p:val>
                                        </p:tav>
                                      </p:tavLst>
                                    </p:anim>
                                    <p:anim calcmode="lin" valueType="num">
                                      <p:cBhvr>
                                        <p:cTn id="68" dur="500" fill="hold"/>
                                        <p:tgtEl>
                                          <p:spTgt spid="6"/>
                                        </p:tgtEl>
                                        <p:attrNameLst>
                                          <p:attrName>ppt_h</p:attrName>
                                        </p:attrNameLst>
                                      </p:cBhvr>
                                      <p:tavLst>
                                        <p:tav tm="0">
                                          <p:val>
                                            <p:strVal val="#ppt_h"/>
                                          </p:val>
                                        </p:tav>
                                        <p:tav tm="100000">
                                          <p:val>
                                            <p:strVal val="#ppt_h"/>
                                          </p:val>
                                        </p:tav>
                                      </p:tavLst>
                                    </p:anim>
                                  </p:childTnLst>
                                </p:cTn>
                              </p:par>
                            </p:childTnLst>
                          </p:cTn>
                        </p:par>
                        <p:par>
                          <p:cTn id="69" fill="hold">
                            <p:stCondLst>
                              <p:cond delay="6300"/>
                            </p:stCondLst>
                            <p:childTnLst>
                              <p:par>
                                <p:cTn id="70" presetID="22" presetClass="entr" presetSubtype="2"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right)">
                                      <p:cBhvr>
                                        <p:cTn id="72" dur="500"/>
                                        <p:tgtEl>
                                          <p:spTgt spid="5"/>
                                        </p:tgtEl>
                                      </p:cBhvr>
                                    </p:animEffect>
                                  </p:childTnLst>
                                </p:cTn>
                              </p:par>
                            </p:childTnLst>
                          </p:cTn>
                        </p:par>
                        <p:par>
                          <p:cTn id="73" fill="hold">
                            <p:stCondLst>
                              <p:cond delay="6800"/>
                            </p:stCondLst>
                            <p:childTnLst>
                              <p:par>
                                <p:cTn id="74" presetID="22" presetClass="entr" presetSubtype="8"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wipe(left)">
                                      <p:cBhvr>
                                        <p:cTn id="76" dur="500"/>
                                        <p:tgtEl>
                                          <p:spTgt spid="55"/>
                                        </p:tgtEl>
                                      </p:cBhvr>
                                    </p:animEffect>
                                  </p:childTnLst>
                                </p:cTn>
                              </p:par>
                            </p:childTnLst>
                          </p:cTn>
                        </p:par>
                        <p:par>
                          <p:cTn id="77" fill="hold">
                            <p:stCondLst>
                              <p:cond delay="7300"/>
                            </p:stCondLst>
                            <p:childTnLst>
                              <p:par>
                                <p:cTn id="78" presetID="31" presetClass="entr" presetSubtype="0" fill="hold" nodeType="after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p:cTn id="80" dur="500" fill="hold"/>
                                        <p:tgtEl>
                                          <p:spTgt spid="11"/>
                                        </p:tgtEl>
                                        <p:attrNameLst>
                                          <p:attrName>ppt_w</p:attrName>
                                        </p:attrNameLst>
                                      </p:cBhvr>
                                      <p:tavLst>
                                        <p:tav tm="0">
                                          <p:val>
                                            <p:fltVal val="0"/>
                                          </p:val>
                                        </p:tav>
                                        <p:tav tm="100000">
                                          <p:val>
                                            <p:strVal val="#ppt_w"/>
                                          </p:val>
                                        </p:tav>
                                      </p:tavLst>
                                    </p:anim>
                                    <p:anim calcmode="lin" valueType="num">
                                      <p:cBhvr>
                                        <p:cTn id="81" dur="500" fill="hold"/>
                                        <p:tgtEl>
                                          <p:spTgt spid="11"/>
                                        </p:tgtEl>
                                        <p:attrNameLst>
                                          <p:attrName>ppt_h</p:attrName>
                                        </p:attrNameLst>
                                      </p:cBhvr>
                                      <p:tavLst>
                                        <p:tav tm="0">
                                          <p:val>
                                            <p:fltVal val="0"/>
                                          </p:val>
                                        </p:tav>
                                        <p:tav tm="100000">
                                          <p:val>
                                            <p:strVal val="#ppt_h"/>
                                          </p:val>
                                        </p:tav>
                                      </p:tavLst>
                                    </p:anim>
                                    <p:anim calcmode="lin" valueType="num">
                                      <p:cBhvr>
                                        <p:cTn id="82" dur="500" fill="hold"/>
                                        <p:tgtEl>
                                          <p:spTgt spid="11"/>
                                        </p:tgtEl>
                                        <p:attrNameLst>
                                          <p:attrName>style.rotation</p:attrName>
                                        </p:attrNameLst>
                                      </p:cBhvr>
                                      <p:tavLst>
                                        <p:tav tm="0">
                                          <p:val>
                                            <p:fltVal val="90"/>
                                          </p:val>
                                        </p:tav>
                                        <p:tav tm="100000">
                                          <p:val>
                                            <p:fltVal val="0"/>
                                          </p:val>
                                        </p:tav>
                                      </p:tavLst>
                                    </p:anim>
                                    <p:animEffect transition="in" filter="fade">
                                      <p:cBhvr>
                                        <p:cTn id="83" dur="500"/>
                                        <p:tgtEl>
                                          <p:spTgt spid="11"/>
                                        </p:tgtEl>
                                      </p:cBhvr>
                                    </p:animEffect>
                                  </p:childTnLst>
                                </p:cTn>
                              </p:par>
                            </p:childTnLst>
                          </p:cTn>
                        </p:par>
                        <p:par>
                          <p:cTn id="84" fill="hold">
                            <p:stCondLst>
                              <p:cond delay="7800"/>
                            </p:stCondLst>
                            <p:childTnLst>
                              <p:par>
                                <p:cTn id="85" presetID="17" presetClass="entr" presetSubtype="10"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strVal val="#ppt_h"/>
                                          </p:val>
                                        </p:tav>
                                        <p:tav tm="100000">
                                          <p:val>
                                            <p:strVal val="#ppt_h"/>
                                          </p:val>
                                        </p:tav>
                                      </p:tavLst>
                                    </p:anim>
                                  </p:childTnLst>
                                </p:cTn>
                              </p:par>
                            </p:childTnLst>
                          </p:cTn>
                        </p:par>
                        <p:par>
                          <p:cTn id="89" fill="hold">
                            <p:stCondLst>
                              <p:cond delay="8300"/>
                            </p:stCondLst>
                            <p:childTnLst>
                              <p:par>
                                <p:cTn id="90" presetID="22" presetClass="entr" presetSubtype="8" fill="hold" grpId="0" nodeType="after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wipe(left)">
                                      <p:cBhvr>
                                        <p:cTn id="92" dur="500"/>
                                        <p:tgtEl>
                                          <p:spTgt spid="9"/>
                                        </p:tgtEl>
                                      </p:cBhvr>
                                    </p:animEffect>
                                  </p:childTnLst>
                                </p:cTn>
                              </p:par>
                            </p:childTnLst>
                          </p:cTn>
                        </p:par>
                        <p:par>
                          <p:cTn id="93" fill="hold">
                            <p:stCondLst>
                              <p:cond delay="8800"/>
                            </p:stCondLst>
                            <p:childTnLst>
                              <p:par>
                                <p:cTn id="94" presetID="22" presetClass="entr" presetSubtype="2" fill="hold" grpId="0" nodeType="after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wipe(right)">
                                      <p:cBhvr>
                                        <p:cTn id="96" dur="500"/>
                                        <p:tgtEl>
                                          <p:spTgt spid="39"/>
                                        </p:tgtEl>
                                      </p:cBhvr>
                                    </p:animEffect>
                                  </p:childTnLst>
                                </p:cTn>
                              </p:par>
                            </p:childTnLst>
                          </p:cTn>
                        </p:par>
                        <p:par>
                          <p:cTn id="97" fill="hold">
                            <p:stCondLst>
                              <p:cond delay="9300"/>
                            </p:stCondLst>
                            <p:childTnLst>
                              <p:par>
                                <p:cTn id="98" presetID="31" presetClass="entr" presetSubtype="0" fill="hold" nodeType="afterEffect">
                                  <p:stCondLst>
                                    <p:cond delay="0"/>
                                  </p:stCondLst>
                                  <p:childTnLst>
                                    <p:set>
                                      <p:cBhvr>
                                        <p:cTn id="99" dur="1" fill="hold">
                                          <p:stCondLst>
                                            <p:cond delay="0"/>
                                          </p:stCondLst>
                                        </p:cTn>
                                        <p:tgtEl>
                                          <p:spTgt spid="12"/>
                                        </p:tgtEl>
                                        <p:attrNameLst>
                                          <p:attrName>style.visibility</p:attrName>
                                        </p:attrNameLst>
                                      </p:cBhvr>
                                      <p:to>
                                        <p:strVal val="visible"/>
                                      </p:to>
                                    </p:set>
                                    <p:anim calcmode="lin" valueType="num">
                                      <p:cBhvr>
                                        <p:cTn id="100" dur="500" fill="hold"/>
                                        <p:tgtEl>
                                          <p:spTgt spid="12"/>
                                        </p:tgtEl>
                                        <p:attrNameLst>
                                          <p:attrName>ppt_w</p:attrName>
                                        </p:attrNameLst>
                                      </p:cBhvr>
                                      <p:tavLst>
                                        <p:tav tm="0">
                                          <p:val>
                                            <p:fltVal val="0"/>
                                          </p:val>
                                        </p:tav>
                                        <p:tav tm="100000">
                                          <p:val>
                                            <p:strVal val="#ppt_w"/>
                                          </p:val>
                                        </p:tav>
                                      </p:tavLst>
                                    </p:anim>
                                    <p:anim calcmode="lin" valueType="num">
                                      <p:cBhvr>
                                        <p:cTn id="101" dur="500" fill="hold"/>
                                        <p:tgtEl>
                                          <p:spTgt spid="12"/>
                                        </p:tgtEl>
                                        <p:attrNameLst>
                                          <p:attrName>ppt_h</p:attrName>
                                        </p:attrNameLst>
                                      </p:cBhvr>
                                      <p:tavLst>
                                        <p:tav tm="0">
                                          <p:val>
                                            <p:fltVal val="0"/>
                                          </p:val>
                                        </p:tav>
                                        <p:tav tm="100000">
                                          <p:val>
                                            <p:strVal val="#ppt_h"/>
                                          </p:val>
                                        </p:tav>
                                      </p:tavLst>
                                    </p:anim>
                                    <p:anim calcmode="lin" valueType="num">
                                      <p:cBhvr>
                                        <p:cTn id="102" dur="500" fill="hold"/>
                                        <p:tgtEl>
                                          <p:spTgt spid="12"/>
                                        </p:tgtEl>
                                        <p:attrNameLst>
                                          <p:attrName>style.rotation</p:attrName>
                                        </p:attrNameLst>
                                      </p:cBhvr>
                                      <p:tavLst>
                                        <p:tav tm="0">
                                          <p:val>
                                            <p:fltVal val="90"/>
                                          </p:val>
                                        </p:tav>
                                        <p:tav tm="100000">
                                          <p:val>
                                            <p:fltVal val="0"/>
                                          </p:val>
                                        </p:tav>
                                      </p:tavLst>
                                    </p:anim>
                                    <p:animEffect transition="in" filter="fade">
                                      <p:cBhvr>
                                        <p:cTn id="103" dur="500"/>
                                        <p:tgtEl>
                                          <p:spTgt spid="12"/>
                                        </p:tgtEl>
                                      </p:cBhvr>
                                    </p:animEffect>
                                  </p:childTnLst>
                                </p:cTn>
                              </p:par>
                            </p:childTnLst>
                          </p:cTn>
                        </p:par>
                        <p:par>
                          <p:cTn id="104" fill="hold">
                            <p:stCondLst>
                              <p:cond delay="9800"/>
                            </p:stCondLst>
                            <p:childTnLst>
                              <p:par>
                                <p:cTn id="105" presetID="17" presetClass="entr" presetSubtype="10" fill="hold" grpId="0" nodeType="afterEffect">
                                  <p:stCondLst>
                                    <p:cond delay="0"/>
                                  </p:stCondLst>
                                  <p:childTnLst>
                                    <p:set>
                                      <p:cBhvr>
                                        <p:cTn id="106" dur="1" fill="hold">
                                          <p:stCondLst>
                                            <p:cond delay="0"/>
                                          </p:stCondLst>
                                        </p:cTn>
                                        <p:tgtEl>
                                          <p:spTgt spid="36"/>
                                        </p:tgtEl>
                                        <p:attrNameLst>
                                          <p:attrName>style.visibility</p:attrName>
                                        </p:attrNameLst>
                                      </p:cBhvr>
                                      <p:to>
                                        <p:strVal val="visible"/>
                                      </p:to>
                                    </p:set>
                                    <p:anim calcmode="lin" valueType="num">
                                      <p:cBhvr>
                                        <p:cTn id="107" dur="500" fill="hold"/>
                                        <p:tgtEl>
                                          <p:spTgt spid="36"/>
                                        </p:tgtEl>
                                        <p:attrNameLst>
                                          <p:attrName>ppt_w</p:attrName>
                                        </p:attrNameLst>
                                      </p:cBhvr>
                                      <p:tavLst>
                                        <p:tav tm="0">
                                          <p:val>
                                            <p:fltVal val="0"/>
                                          </p:val>
                                        </p:tav>
                                        <p:tav tm="100000">
                                          <p:val>
                                            <p:strVal val="#ppt_w"/>
                                          </p:val>
                                        </p:tav>
                                      </p:tavLst>
                                    </p:anim>
                                    <p:anim calcmode="lin" valueType="num">
                                      <p:cBhvr>
                                        <p:cTn id="108" dur="500" fill="hold"/>
                                        <p:tgtEl>
                                          <p:spTgt spid="36"/>
                                        </p:tgtEl>
                                        <p:attrNameLst>
                                          <p:attrName>ppt_h</p:attrName>
                                        </p:attrNameLst>
                                      </p:cBhvr>
                                      <p:tavLst>
                                        <p:tav tm="0">
                                          <p:val>
                                            <p:strVal val="#ppt_h"/>
                                          </p:val>
                                        </p:tav>
                                        <p:tav tm="100000">
                                          <p:val>
                                            <p:strVal val="#ppt_h"/>
                                          </p:val>
                                        </p:tav>
                                      </p:tavLst>
                                    </p:anim>
                                  </p:childTnLst>
                                </p:cTn>
                              </p:par>
                            </p:childTnLst>
                          </p:cTn>
                        </p:par>
                        <p:par>
                          <p:cTn id="109" fill="hold">
                            <p:stCondLst>
                              <p:cond delay="10300"/>
                            </p:stCondLst>
                            <p:childTnLst>
                              <p:par>
                                <p:cTn id="110" presetID="22" presetClass="entr" presetSubtype="2" fill="hold" grpId="0" nodeType="after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wipe(right)">
                                      <p:cBhvr>
                                        <p:cTn id="112" dur="500"/>
                                        <p:tgtEl>
                                          <p:spTgt spid="35"/>
                                        </p:tgtEl>
                                      </p:cBhvr>
                                    </p:animEffect>
                                  </p:childTnLst>
                                </p:cTn>
                              </p:par>
                            </p:childTnLst>
                          </p:cTn>
                        </p:par>
                        <p:par>
                          <p:cTn id="113" fill="hold">
                            <p:stCondLst>
                              <p:cond delay="10800"/>
                            </p:stCondLst>
                            <p:childTnLst>
                              <p:par>
                                <p:cTn id="114" presetID="22" presetClass="entr" presetSubtype="8" fill="hold" grpId="0" nodeType="afterEffect">
                                  <p:stCondLst>
                                    <p:cond delay="0"/>
                                  </p:stCondLst>
                                  <p:childTnLst>
                                    <p:set>
                                      <p:cBhvr>
                                        <p:cTn id="115" dur="1" fill="hold">
                                          <p:stCondLst>
                                            <p:cond delay="0"/>
                                          </p:stCondLst>
                                        </p:cTn>
                                        <p:tgtEl>
                                          <p:spTgt spid="38"/>
                                        </p:tgtEl>
                                        <p:attrNameLst>
                                          <p:attrName>style.visibility</p:attrName>
                                        </p:attrNameLst>
                                      </p:cBhvr>
                                      <p:to>
                                        <p:strVal val="visible"/>
                                      </p:to>
                                    </p:set>
                                    <p:animEffect transition="in" filter="wipe(left)">
                                      <p:cBhvr>
                                        <p:cTn id="116" dur="500"/>
                                        <p:tgtEl>
                                          <p:spTgt spid="38"/>
                                        </p:tgtEl>
                                      </p:cBhvr>
                                    </p:animEffect>
                                  </p:childTnLst>
                                </p:cTn>
                              </p:par>
                            </p:childTnLst>
                          </p:cTn>
                        </p:par>
                        <p:par>
                          <p:cTn id="117" fill="hold">
                            <p:stCondLst>
                              <p:cond delay="11300"/>
                            </p:stCondLst>
                            <p:childTnLst>
                              <p:par>
                                <p:cTn id="118" presetID="31" presetClass="entr" presetSubtype="0" fill="hold" nodeType="afterEffect">
                                  <p:stCondLst>
                                    <p:cond delay="0"/>
                                  </p:stCondLst>
                                  <p:childTnLst>
                                    <p:set>
                                      <p:cBhvr>
                                        <p:cTn id="119" dur="1" fill="hold">
                                          <p:stCondLst>
                                            <p:cond delay="0"/>
                                          </p:stCondLst>
                                        </p:cTn>
                                        <p:tgtEl>
                                          <p:spTgt spid="15"/>
                                        </p:tgtEl>
                                        <p:attrNameLst>
                                          <p:attrName>style.visibility</p:attrName>
                                        </p:attrNameLst>
                                      </p:cBhvr>
                                      <p:to>
                                        <p:strVal val="visible"/>
                                      </p:to>
                                    </p:set>
                                    <p:anim calcmode="lin" valueType="num">
                                      <p:cBhvr>
                                        <p:cTn id="120" dur="500" fill="hold"/>
                                        <p:tgtEl>
                                          <p:spTgt spid="15"/>
                                        </p:tgtEl>
                                        <p:attrNameLst>
                                          <p:attrName>ppt_w</p:attrName>
                                        </p:attrNameLst>
                                      </p:cBhvr>
                                      <p:tavLst>
                                        <p:tav tm="0">
                                          <p:val>
                                            <p:fltVal val="0"/>
                                          </p:val>
                                        </p:tav>
                                        <p:tav tm="100000">
                                          <p:val>
                                            <p:strVal val="#ppt_w"/>
                                          </p:val>
                                        </p:tav>
                                      </p:tavLst>
                                    </p:anim>
                                    <p:anim calcmode="lin" valueType="num">
                                      <p:cBhvr>
                                        <p:cTn id="121" dur="500" fill="hold"/>
                                        <p:tgtEl>
                                          <p:spTgt spid="15"/>
                                        </p:tgtEl>
                                        <p:attrNameLst>
                                          <p:attrName>ppt_h</p:attrName>
                                        </p:attrNameLst>
                                      </p:cBhvr>
                                      <p:tavLst>
                                        <p:tav tm="0">
                                          <p:val>
                                            <p:fltVal val="0"/>
                                          </p:val>
                                        </p:tav>
                                        <p:tav tm="100000">
                                          <p:val>
                                            <p:strVal val="#ppt_h"/>
                                          </p:val>
                                        </p:tav>
                                      </p:tavLst>
                                    </p:anim>
                                    <p:anim calcmode="lin" valueType="num">
                                      <p:cBhvr>
                                        <p:cTn id="122" dur="500" fill="hold"/>
                                        <p:tgtEl>
                                          <p:spTgt spid="15"/>
                                        </p:tgtEl>
                                        <p:attrNameLst>
                                          <p:attrName>style.rotation</p:attrName>
                                        </p:attrNameLst>
                                      </p:cBhvr>
                                      <p:tavLst>
                                        <p:tav tm="0">
                                          <p:val>
                                            <p:fltVal val="90"/>
                                          </p:val>
                                        </p:tav>
                                        <p:tav tm="100000">
                                          <p:val>
                                            <p:fltVal val="0"/>
                                          </p:val>
                                        </p:tav>
                                      </p:tavLst>
                                    </p:anim>
                                    <p:animEffect transition="in" filter="fade">
                                      <p:cBhvr>
                                        <p:cTn id="123" dur="500"/>
                                        <p:tgtEl>
                                          <p:spTgt spid="15"/>
                                        </p:tgtEl>
                                      </p:cBhvr>
                                    </p:animEffect>
                                  </p:childTnLst>
                                </p:cTn>
                              </p:par>
                            </p:childTnLst>
                          </p:cTn>
                        </p:par>
                        <p:par>
                          <p:cTn id="124" fill="hold">
                            <p:stCondLst>
                              <p:cond delay="11800"/>
                            </p:stCondLst>
                            <p:childTnLst>
                              <p:par>
                                <p:cTn id="125" presetID="17" presetClass="entr" presetSubtype="10" fill="hold" grpId="0" nodeType="afterEffect">
                                  <p:stCondLst>
                                    <p:cond delay="0"/>
                                  </p:stCondLst>
                                  <p:childTnLst>
                                    <p:set>
                                      <p:cBhvr>
                                        <p:cTn id="126" dur="1" fill="hold">
                                          <p:stCondLst>
                                            <p:cond delay="0"/>
                                          </p:stCondLst>
                                        </p:cTn>
                                        <p:tgtEl>
                                          <p:spTgt spid="40"/>
                                        </p:tgtEl>
                                        <p:attrNameLst>
                                          <p:attrName>style.visibility</p:attrName>
                                        </p:attrNameLst>
                                      </p:cBhvr>
                                      <p:to>
                                        <p:strVal val="visible"/>
                                      </p:to>
                                    </p:set>
                                    <p:anim calcmode="lin" valueType="num">
                                      <p:cBhvr>
                                        <p:cTn id="127" dur="500" fill="hold"/>
                                        <p:tgtEl>
                                          <p:spTgt spid="40"/>
                                        </p:tgtEl>
                                        <p:attrNameLst>
                                          <p:attrName>ppt_w</p:attrName>
                                        </p:attrNameLst>
                                      </p:cBhvr>
                                      <p:tavLst>
                                        <p:tav tm="0">
                                          <p:val>
                                            <p:fltVal val="0"/>
                                          </p:val>
                                        </p:tav>
                                        <p:tav tm="100000">
                                          <p:val>
                                            <p:strVal val="#ppt_w"/>
                                          </p:val>
                                        </p:tav>
                                      </p:tavLst>
                                    </p:anim>
                                    <p:anim calcmode="lin" valueType="num">
                                      <p:cBhvr>
                                        <p:cTn id="128" dur="500" fill="hold"/>
                                        <p:tgtEl>
                                          <p:spTgt spid="40"/>
                                        </p:tgtEl>
                                        <p:attrNameLst>
                                          <p:attrName>ppt_h</p:attrName>
                                        </p:attrNameLst>
                                      </p:cBhvr>
                                      <p:tavLst>
                                        <p:tav tm="0">
                                          <p:val>
                                            <p:strVal val="#ppt_h"/>
                                          </p:val>
                                        </p:tav>
                                        <p:tav tm="100000">
                                          <p:val>
                                            <p:strVal val="#ppt_h"/>
                                          </p:val>
                                        </p:tav>
                                      </p:tavLst>
                                    </p:anim>
                                  </p:childTnLst>
                                </p:cTn>
                              </p:par>
                            </p:childTnLst>
                          </p:cTn>
                        </p:par>
                        <p:par>
                          <p:cTn id="129" fill="hold">
                            <p:stCondLst>
                              <p:cond delay="12300"/>
                            </p:stCondLst>
                            <p:childTnLst>
                              <p:par>
                                <p:cTn id="130" presetID="22" presetClass="entr" presetSubtype="8"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Effect transition="in" filter="wipe(left)">
                                      <p:cBhvr>
                                        <p:cTn id="13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55" grpId="0" animBg="1"/>
      <p:bldP spid="56" grpId="0" animBg="1"/>
      <p:bldP spid="60" grpId="0" animBg="1"/>
      <p:bldP spid="5" grpId="0"/>
      <p:bldP spid="6" grpId="0"/>
      <p:bldP spid="7" grpId="0"/>
      <p:bldP spid="8" grpId="0"/>
      <p:bldP spid="9" grpId="0"/>
      <p:bldP spid="10" grpId="0"/>
      <p:bldP spid="13" grpId="0"/>
      <p:bldP spid="14" grpId="0"/>
      <p:bldP spid="34" grpId="0" animBg="1"/>
      <p:bldP spid="35" grpId="0"/>
      <p:bldP spid="36" grpId="0"/>
      <p:bldP spid="37"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marL="457200" indent="-457200">
              <a:lnSpc>
                <a:spcPct val="120000"/>
              </a:lnSpc>
              <a:buFont typeface="Wingdings" panose="05000000000000000000" pitchFamily="2" charset="2"/>
              <a:buChar char="l"/>
            </a:pPr>
            <a:r>
              <a:rPr lang="zh-CN" altLang="en-US" sz="2400" dirty="0">
                <a:solidFill>
                  <a:schemeClr val="bg1"/>
                </a:solidFill>
                <a:cs typeface="+mn-ea"/>
                <a:sym typeface="+mn-lt"/>
              </a:rPr>
              <a:t>运动损伤的预防</a:t>
            </a:r>
          </a:p>
        </p:txBody>
      </p:sp>
      <p:pic>
        <p:nvPicPr>
          <p:cNvPr id="24" name="图片 23"/>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grpSp>
        <p:nvGrpSpPr>
          <p:cNvPr id="10" name="组合 9"/>
          <p:cNvGrpSpPr/>
          <p:nvPr/>
        </p:nvGrpSpPr>
        <p:grpSpPr>
          <a:xfrm>
            <a:off x="6580349" y="2462437"/>
            <a:ext cx="4460694" cy="2982323"/>
            <a:chOff x="6580349" y="2595787"/>
            <a:chExt cx="4460694" cy="2982323"/>
          </a:xfrm>
        </p:grpSpPr>
        <p:sp>
          <p:nvSpPr>
            <p:cNvPr id="39" name="圆角矩形 2"/>
            <p:cNvSpPr/>
            <p:nvPr>
              <p:custDataLst>
                <p:tags r:id="rId10"/>
              </p:custDataLst>
            </p:nvPr>
          </p:nvSpPr>
          <p:spPr>
            <a:xfrm>
              <a:off x="6580349" y="2860732"/>
              <a:ext cx="4460694" cy="2717378"/>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cs typeface="+mn-ea"/>
                <a:sym typeface="+mn-lt"/>
              </a:endParaRPr>
            </a:p>
          </p:txBody>
        </p:sp>
        <p:grpSp>
          <p:nvGrpSpPr>
            <p:cNvPr id="57" name="组合 56"/>
            <p:cNvGrpSpPr/>
            <p:nvPr/>
          </p:nvGrpSpPr>
          <p:grpSpPr>
            <a:xfrm>
              <a:off x="8528860" y="2595787"/>
              <a:ext cx="563671" cy="563671"/>
              <a:chOff x="1144506" y="3750286"/>
              <a:chExt cx="563671" cy="563671"/>
            </a:xfrm>
          </p:grpSpPr>
          <p:sp>
            <p:nvSpPr>
              <p:cNvPr id="58" name="椭圆 57"/>
              <p:cNvSpPr/>
              <p:nvPr>
                <p:custDataLst>
                  <p:tags r:id="rId12"/>
                </p:custDataLst>
              </p:nvPr>
            </p:nvSpPr>
            <p:spPr>
              <a:xfrm>
                <a:off x="1144506" y="3750286"/>
                <a:ext cx="563671" cy="56367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cs typeface="+mn-ea"/>
                  <a:sym typeface="+mn-lt"/>
                </a:endParaRPr>
              </a:p>
            </p:txBody>
          </p:sp>
          <p:sp>
            <p:nvSpPr>
              <p:cNvPr id="59" name="文本框 58"/>
              <p:cNvSpPr txBox="1"/>
              <p:nvPr/>
            </p:nvSpPr>
            <p:spPr>
              <a:xfrm>
                <a:off x="1267483" y="3861103"/>
                <a:ext cx="317716" cy="369332"/>
              </a:xfrm>
              <a:prstGeom prst="rect">
                <a:avLst/>
              </a:prstGeom>
              <a:noFill/>
            </p:spPr>
            <p:txBody>
              <a:bodyPr wrap="none" rtlCol="0">
                <a:spAutoFit/>
              </a:bodyPr>
              <a:lstStyle/>
              <a:p>
                <a:r>
                  <a:rPr lang="en-US" altLang="zh-CN" dirty="0">
                    <a:solidFill>
                      <a:schemeClr val="bg1"/>
                    </a:solidFill>
                    <a:cs typeface="+mn-ea"/>
                    <a:sym typeface="+mn-lt"/>
                  </a:rPr>
                  <a:t>3</a:t>
                </a:r>
                <a:endParaRPr lang="zh-CN" altLang="en-US" dirty="0">
                  <a:solidFill>
                    <a:schemeClr val="bg1"/>
                  </a:solidFill>
                  <a:cs typeface="+mn-ea"/>
                  <a:sym typeface="+mn-lt"/>
                </a:endParaRPr>
              </a:p>
            </p:txBody>
          </p:sp>
        </p:grpSp>
        <p:sp>
          <p:nvSpPr>
            <p:cNvPr id="99" name="文本框 98"/>
            <p:cNvSpPr txBox="1"/>
            <p:nvPr>
              <p:custDataLst>
                <p:tags r:id="rId11"/>
              </p:custDataLst>
            </p:nvPr>
          </p:nvSpPr>
          <p:spPr>
            <a:xfrm>
              <a:off x="6775695" y="3395181"/>
              <a:ext cx="4070003" cy="1944804"/>
            </a:xfrm>
            <a:prstGeom prst="rect">
              <a:avLst/>
            </a:prstGeom>
            <a:noFill/>
          </p:spPr>
          <p:txBody>
            <a:bodyPr wrap="square" rtlCol="0">
              <a:noAutofit/>
            </a:bodyPr>
            <a:lstStyle/>
            <a:p>
              <a:pPr marL="342900" indent="-342900" algn="just">
                <a:lnSpc>
                  <a:spcPct val="150000"/>
                </a:lnSpc>
                <a:buFont typeface="Arial" panose="020B0604020202020204" pitchFamily="34" charset="0"/>
                <a:buChar char="•"/>
              </a:pPr>
              <a:r>
                <a:rPr lang="zh-CN" altLang="en-US" sz="1400" spc="100" dirty="0">
                  <a:solidFill>
                    <a:schemeClr val="bg1">
                      <a:lumMod val="50000"/>
                    </a:schemeClr>
                  </a:solidFill>
                  <a:cs typeface="+mn-ea"/>
                  <a:sym typeface="+mn-lt"/>
                </a:rPr>
                <a:t>加强保护与帮助</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特别要提高自我保护能力；</a:t>
              </a:r>
              <a:endParaRPr lang="en-US" altLang="zh-CN" sz="1400" spc="100" dirty="0">
                <a:solidFill>
                  <a:schemeClr val="bg1">
                    <a:lumMod val="50000"/>
                  </a:schemeClr>
                </a:solidFill>
                <a:cs typeface="+mn-ea"/>
                <a:sym typeface="+mn-lt"/>
              </a:endParaRPr>
            </a:p>
            <a:p>
              <a:pPr marL="342900" indent="-342900" algn="just">
                <a:lnSpc>
                  <a:spcPct val="150000"/>
                </a:lnSpc>
                <a:buFont typeface="Arial" panose="020B0604020202020204" pitchFamily="34" charset="0"/>
                <a:buChar char="•"/>
              </a:pPr>
              <a:r>
                <a:rPr lang="zh-CN" altLang="en-US" sz="1400" spc="100" dirty="0">
                  <a:solidFill>
                    <a:schemeClr val="bg1">
                      <a:lumMod val="50000"/>
                    </a:schemeClr>
                  </a:solidFill>
                  <a:cs typeface="+mn-ea"/>
                  <a:sym typeface="+mn-lt"/>
                </a:rPr>
                <a:t>如摔倒时</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立即屈肘低头</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团身滚动</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切不可直臂或肘部撑地</a:t>
              </a:r>
              <a:r>
                <a:rPr lang="en-US" altLang="zh-CN" sz="1400" spc="100" dirty="0">
                  <a:solidFill>
                    <a:schemeClr val="bg1">
                      <a:lumMod val="50000"/>
                    </a:schemeClr>
                  </a:solidFill>
                  <a:cs typeface="+mn-ea"/>
                  <a:sym typeface="+mn-lt"/>
                </a:rPr>
                <a:t>;</a:t>
              </a:r>
            </a:p>
            <a:p>
              <a:pPr marL="342900" indent="-342900" algn="just">
                <a:lnSpc>
                  <a:spcPct val="150000"/>
                </a:lnSpc>
                <a:buFont typeface="Arial" panose="020B0604020202020204" pitchFamily="34" charset="0"/>
                <a:buChar char="•"/>
              </a:pPr>
              <a:r>
                <a:rPr lang="zh-CN" altLang="en-US" sz="1400" spc="100" dirty="0">
                  <a:solidFill>
                    <a:schemeClr val="bg1">
                      <a:lumMod val="50000"/>
                    </a:schemeClr>
                  </a:solidFill>
                  <a:cs typeface="+mn-ea"/>
                  <a:sym typeface="+mn-lt"/>
                </a:rPr>
                <a:t>由高处跳下时</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要用前脚掌着地</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注意屈膝</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弯腰</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两臂自然张开</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以利于缓冲和保持身体平衡。</a:t>
              </a:r>
            </a:p>
          </p:txBody>
        </p:sp>
      </p:grpSp>
      <p:grpSp>
        <p:nvGrpSpPr>
          <p:cNvPr id="7" name="组合 6"/>
          <p:cNvGrpSpPr/>
          <p:nvPr/>
        </p:nvGrpSpPr>
        <p:grpSpPr>
          <a:xfrm>
            <a:off x="1144506" y="2413482"/>
            <a:ext cx="4951494" cy="745858"/>
            <a:chOff x="1144506" y="2546832"/>
            <a:chExt cx="4951494" cy="745858"/>
          </a:xfrm>
        </p:grpSpPr>
        <p:sp>
          <p:nvSpPr>
            <p:cNvPr id="27" name="圆角矩形 26"/>
            <p:cNvSpPr/>
            <p:nvPr>
              <p:custDataLst>
                <p:tags r:id="rId7"/>
              </p:custDataLst>
            </p:nvPr>
          </p:nvSpPr>
          <p:spPr>
            <a:xfrm>
              <a:off x="1426341" y="2546832"/>
              <a:ext cx="4618346" cy="745858"/>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cs typeface="+mn-ea"/>
                <a:sym typeface="+mn-lt"/>
              </a:endParaRPr>
            </a:p>
          </p:txBody>
        </p:sp>
        <p:sp>
          <p:nvSpPr>
            <p:cNvPr id="30" name="椭圆 29"/>
            <p:cNvSpPr/>
            <p:nvPr>
              <p:custDataLst>
                <p:tags r:id="rId8"/>
              </p:custDataLst>
            </p:nvPr>
          </p:nvSpPr>
          <p:spPr>
            <a:xfrm>
              <a:off x="1144506" y="2637926"/>
              <a:ext cx="563671" cy="563671"/>
            </a:xfrm>
            <a:prstGeom prst="ellipse">
              <a:avLst/>
            </a:prstGeom>
            <a:solidFill>
              <a:schemeClr val="accent6">
                <a:lumMod val="40000"/>
                <a:lumOff val="60000"/>
              </a:scheme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 lastClr="FFFFFF"/>
                </a:solidFill>
                <a:cs typeface="+mn-ea"/>
                <a:sym typeface="+mn-lt"/>
              </a:endParaRPr>
            </a:p>
          </p:txBody>
        </p:sp>
        <p:sp>
          <p:nvSpPr>
            <p:cNvPr id="90" name="文本框 89"/>
            <p:cNvSpPr txBox="1"/>
            <p:nvPr>
              <p:custDataLst>
                <p:tags r:id="rId9"/>
              </p:custDataLst>
            </p:nvPr>
          </p:nvSpPr>
          <p:spPr>
            <a:xfrm>
              <a:off x="1825387" y="2713278"/>
              <a:ext cx="4270613" cy="412967"/>
            </a:xfrm>
            <a:prstGeom prst="rect">
              <a:avLst/>
            </a:prstGeom>
            <a:noFill/>
          </p:spPr>
          <p:txBody>
            <a:bodyPr wrap="square" rtlCol="0">
              <a:normAutofit/>
            </a:bodyPr>
            <a:lstStyle/>
            <a:p>
              <a:pPr algn="just">
                <a:lnSpc>
                  <a:spcPct val="120000"/>
                </a:lnSpc>
              </a:pPr>
              <a:r>
                <a:rPr lang="zh-CN" altLang="en-US" sz="1400" spc="100" dirty="0">
                  <a:solidFill>
                    <a:schemeClr val="bg1">
                      <a:lumMod val="50000"/>
                    </a:schemeClr>
                  </a:solidFill>
                  <a:cs typeface="+mn-ea"/>
                  <a:sym typeface="+mn-lt"/>
                </a:rPr>
                <a:t>加强运动安全教育</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克服麻痹思想</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提高预防意识</a:t>
              </a:r>
            </a:p>
          </p:txBody>
        </p:sp>
        <p:sp>
          <p:nvSpPr>
            <p:cNvPr id="2" name="文本框 1"/>
            <p:cNvSpPr txBox="1"/>
            <p:nvPr/>
          </p:nvSpPr>
          <p:spPr>
            <a:xfrm>
              <a:off x="1267482" y="2747891"/>
              <a:ext cx="317716" cy="369332"/>
            </a:xfrm>
            <a:prstGeom prst="rect">
              <a:avLst/>
            </a:prstGeom>
            <a:noFill/>
          </p:spPr>
          <p:txBody>
            <a:bodyPr wrap="none" rtlCol="0">
              <a:spAutoFit/>
            </a:bodyPr>
            <a:lstStyle/>
            <a:p>
              <a:r>
                <a:rPr lang="en-US" altLang="zh-CN" dirty="0">
                  <a:solidFill>
                    <a:schemeClr val="bg1"/>
                  </a:solidFill>
                  <a:cs typeface="+mn-ea"/>
                  <a:sym typeface="+mn-lt"/>
                </a:rPr>
                <a:t>1</a:t>
              </a:r>
              <a:endParaRPr lang="zh-CN" altLang="en-US" dirty="0">
                <a:solidFill>
                  <a:schemeClr val="bg1"/>
                </a:solidFill>
                <a:cs typeface="+mn-ea"/>
                <a:sym typeface="+mn-lt"/>
              </a:endParaRPr>
            </a:p>
          </p:txBody>
        </p:sp>
      </p:grpSp>
      <p:grpSp>
        <p:nvGrpSpPr>
          <p:cNvPr id="8" name="组合 7"/>
          <p:cNvGrpSpPr/>
          <p:nvPr/>
        </p:nvGrpSpPr>
        <p:grpSpPr>
          <a:xfrm>
            <a:off x="1144506" y="3504819"/>
            <a:ext cx="4900181" cy="797231"/>
            <a:chOff x="1144506" y="3638169"/>
            <a:chExt cx="4900181" cy="797231"/>
          </a:xfrm>
        </p:grpSpPr>
        <p:sp>
          <p:nvSpPr>
            <p:cNvPr id="25" name="圆角矩形 2"/>
            <p:cNvSpPr/>
            <p:nvPr>
              <p:custDataLst>
                <p:tags r:id="rId4"/>
              </p:custDataLst>
            </p:nvPr>
          </p:nvSpPr>
          <p:spPr>
            <a:xfrm>
              <a:off x="1426341" y="3638169"/>
              <a:ext cx="4618346" cy="797231"/>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cs typeface="+mn-ea"/>
                <a:sym typeface="+mn-lt"/>
              </a:endParaRPr>
            </a:p>
          </p:txBody>
        </p:sp>
        <p:sp>
          <p:nvSpPr>
            <p:cNvPr id="104" name="文本框 103"/>
            <p:cNvSpPr txBox="1"/>
            <p:nvPr>
              <p:custDataLst>
                <p:tags r:id="rId5"/>
              </p:custDataLst>
            </p:nvPr>
          </p:nvSpPr>
          <p:spPr>
            <a:xfrm>
              <a:off x="1825387" y="3642490"/>
              <a:ext cx="4080682" cy="779262"/>
            </a:xfrm>
            <a:prstGeom prst="rect">
              <a:avLst/>
            </a:prstGeom>
            <a:noFill/>
          </p:spPr>
          <p:txBody>
            <a:bodyPr wrap="square" rtlCol="0">
              <a:normAutofit/>
            </a:bodyPr>
            <a:lstStyle/>
            <a:p>
              <a:pPr algn="just">
                <a:lnSpc>
                  <a:spcPct val="150000"/>
                </a:lnSpc>
              </a:pPr>
              <a:r>
                <a:rPr lang="zh-CN" altLang="en-US" sz="1400" spc="100" dirty="0">
                  <a:solidFill>
                    <a:schemeClr val="bg1">
                      <a:lumMod val="50000"/>
                    </a:schemeClr>
                  </a:solidFill>
                  <a:cs typeface="+mn-ea"/>
                  <a:sym typeface="+mn-lt"/>
                </a:rPr>
                <a:t>认真做好准备活动</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对可能发生运动损伤的环节和易伤部位</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要及时做好预防措施</a:t>
              </a:r>
            </a:p>
          </p:txBody>
        </p:sp>
        <p:grpSp>
          <p:nvGrpSpPr>
            <p:cNvPr id="6" name="组合 5"/>
            <p:cNvGrpSpPr/>
            <p:nvPr/>
          </p:nvGrpSpPr>
          <p:grpSpPr>
            <a:xfrm>
              <a:off x="1144506" y="3750286"/>
              <a:ext cx="563671" cy="563671"/>
              <a:chOff x="1144506" y="3750286"/>
              <a:chExt cx="563671" cy="563671"/>
            </a:xfrm>
          </p:grpSpPr>
          <p:sp>
            <p:nvSpPr>
              <p:cNvPr id="28" name="椭圆 27"/>
              <p:cNvSpPr/>
              <p:nvPr>
                <p:custDataLst>
                  <p:tags r:id="rId6"/>
                </p:custDataLst>
              </p:nvPr>
            </p:nvSpPr>
            <p:spPr>
              <a:xfrm>
                <a:off x="1144506" y="3750286"/>
                <a:ext cx="563671" cy="563671"/>
              </a:xfrm>
              <a:prstGeom prst="ellipse">
                <a:avLst/>
              </a:prstGeom>
              <a:solidFill>
                <a:srgbClr val="79B6D3"/>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cs typeface="+mn-ea"/>
                  <a:sym typeface="+mn-lt"/>
                </a:endParaRPr>
              </a:p>
            </p:txBody>
          </p:sp>
          <p:sp>
            <p:nvSpPr>
              <p:cNvPr id="51" name="文本框 50"/>
              <p:cNvSpPr txBox="1"/>
              <p:nvPr/>
            </p:nvSpPr>
            <p:spPr>
              <a:xfrm>
                <a:off x="1267483" y="3861103"/>
                <a:ext cx="317716" cy="369332"/>
              </a:xfrm>
              <a:prstGeom prst="rect">
                <a:avLst/>
              </a:prstGeom>
              <a:noFill/>
            </p:spPr>
            <p:txBody>
              <a:bodyPr wrap="none" rtlCol="0">
                <a:spAutoFit/>
              </a:bodyPr>
              <a:lstStyle/>
              <a:p>
                <a:r>
                  <a:rPr lang="en-US" altLang="zh-CN" dirty="0">
                    <a:solidFill>
                      <a:schemeClr val="bg1"/>
                    </a:solidFill>
                    <a:cs typeface="+mn-ea"/>
                    <a:sym typeface="+mn-lt"/>
                  </a:rPr>
                  <a:t>2</a:t>
                </a:r>
                <a:endParaRPr lang="zh-CN" altLang="en-US" dirty="0">
                  <a:solidFill>
                    <a:schemeClr val="bg1"/>
                  </a:solidFill>
                  <a:cs typeface="+mn-ea"/>
                  <a:sym typeface="+mn-lt"/>
                </a:endParaRPr>
              </a:p>
            </p:txBody>
          </p:sp>
        </p:grpSp>
      </p:grpSp>
      <p:grpSp>
        <p:nvGrpSpPr>
          <p:cNvPr id="9" name="组合 8"/>
          <p:cNvGrpSpPr/>
          <p:nvPr/>
        </p:nvGrpSpPr>
        <p:grpSpPr>
          <a:xfrm>
            <a:off x="1093193" y="4647528"/>
            <a:ext cx="4951494" cy="797231"/>
            <a:chOff x="1093193" y="4780878"/>
            <a:chExt cx="4951494" cy="797231"/>
          </a:xfrm>
        </p:grpSpPr>
        <p:sp>
          <p:nvSpPr>
            <p:cNvPr id="48" name="圆角矩形 2"/>
            <p:cNvSpPr/>
            <p:nvPr>
              <p:custDataLst>
                <p:tags r:id="rId1"/>
              </p:custDataLst>
            </p:nvPr>
          </p:nvSpPr>
          <p:spPr>
            <a:xfrm>
              <a:off x="1426341" y="4780878"/>
              <a:ext cx="4618346" cy="797231"/>
            </a:xfrm>
            <a:prstGeom prst="roundRect">
              <a:avLst>
                <a:gd name="adj" fmla="val 5330"/>
              </a:avLst>
            </a:prstGeom>
            <a:solidFill>
              <a:sysClr val="window" lastClr="FFFFFF">
                <a:lumMod val="95000"/>
              </a:sys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Text" lastClr="000000"/>
                </a:solidFill>
                <a:cs typeface="+mn-ea"/>
                <a:sym typeface="+mn-lt"/>
              </a:endParaRPr>
            </a:p>
          </p:txBody>
        </p:sp>
        <p:sp>
          <p:nvSpPr>
            <p:cNvPr id="95" name="文本框 94"/>
            <p:cNvSpPr txBox="1"/>
            <p:nvPr>
              <p:custDataLst>
                <p:tags r:id="rId2"/>
              </p:custDataLst>
            </p:nvPr>
          </p:nvSpPr>
          <p:spPr>
            <a:xfrm>
              <a:off x="1825387" y="4785199"/>
              <a:ext cx="4133198" cy="745858"/>
            </a:xfrm>
            <a:prstGeom prst="rect">
              <a:avLst/>
            </a:prstGeom>
            <a:noFill/>
          </p:spPr>
          <p:txBody>
            <a:bodyPr wrap="square" rtlCol="0">
              <a:normAutofit/>
            </a:bodyPr>
            <a:lstStyle/>
            <a:p>
              <a:pPr>
                <a:lnSpc>
                  <a:spcPct val="150000"/>
                </a:lnSpc>
              </a:pPr>
              <a:r>
                <a:rPr lang="zh-CN" altLang="en-US" sz="1400" spc="100" dirty="0">
                  <a:solidFill>
                    <a:schemeClr val="bg1">
                      <a:lumMod val="50000"/>
                    </a:schemeClr>
                  </a:solidFill>
                  <a:cs typeface="+mn-ea"/>
                  <a:sym typeface="+mn-lt"/>
                </a:rPr>
                <a:t>合理组织安排锻练</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合理安排运动量</a:t>
              </a:r>
              <a:r>
                <a:rPr lang="en-US" altLang="zh-CN" sz="1400" spc="100" dirty="0">
                  <a:solidFill>
                    <a:schemeClr val="bg1">
                      <a:lumMod val="50000"/>
                    </a:schemeClr>
                  </a:solidFill>
                  <a:cs typeface="+mn-ea"/>
                  <a:sym typeface="+mn-lt"/>
                </a:rPr>
                <a:t>,</a:t>
              </a:r>
              <a:r>
                <a:rPr lang="zh-CN" altLang="en-US" sz="1400" spc="100" dirty="0">
                  <a:solidFill>
                    <a:schemeClr val="bg1">
                      <a:lumMod val="50000"/>
                    </a:schemeClr>
                  </a:solidFill>
                  <a:cs typeface="+mn-ea"/>
                  <a:sym typeface="+mn-lt"/>
                </a:rPr>
                <a:t>防止局部运动器官负担过重</a:t>
              </a:r>
            </a:p>
          </p:txBody>
        </p:sp>
        <p:sp>
          <p:nvSpPr>
            <p:cNvPr id="46" name="椭圆 45"/>
            <p:cNvSpPr/>
            <p:nvPr>
              <p:custDataLst>
                <p:tags r:id="rId3"/>
              </p:custDataLst>
            </p:nvPr>
          </p:nvSpPr>
          <p:spPr>
            <a:xfrm>
              <a:off x="1093193" y="4876293"/>
              <a:ext cx="563671" cy="563671"/>
            </a:xfrm>
            <a:prstGeom prst="ellipse">
              <a:avLst/>
            </a:prstGeom>
            <a:solidFill>
              <a:schemeClr val="accent6">
                <a:lumMod val="40000"/>
                <a:lumOff val="60000"/>
              </a:schemeClr>
            </a:solidFill>
            <a:ln>
              <a:noFill/>
            </a:ln>
          </p:spPr>
          <p:style>
            <a:lnRef idx="2">
              <a:srgbClr val="8590CA">
                <a:shade val="50000"/>
              </a:srgbClr>
            </a:lnRef>
            <a:fillRef idx="1">
              <a:srgbClr val="8590CA"/>
            </a:fillRef>
            <a:effectRef idx="0">
              <a:srgbClr val="8590CA"/>
            </a:effectRef>
            <a:fontRef idx="minor">
              <a:sysClr val="window" lastClr="FFFFFF"/>
            </a:fontRef>
          </p:style>
          <p:txBody>
            <a:bodyPr rtlCol="0" anchor="ctr"/>
            <a:lstStyle/>
            <a:p>
              <a:pPr algn="ctr">
                <a:lnSpc>
                  <a:spcPct val="120000"/>
                </a:lnSpc>
              </a:pPr>
              <a:endParaRPr lang="zh-CN" altLang="en-US">
                <a:solidFill>
                  <a:sysClr val="window" lastClr="FFFFFF"/>
                </a:solidFill>
                <a:cs typeface="+mn-ea"/>
                <a:sym typeface="+mn-lt"/>
              </a:endParaRPr>
            </a:p>
          </p:txBody>
        </p:sp>
        <p:sp>
          <p:nvSpPr>
            <p:cNvPr id="52" name="文本框 51"/>
            <p:cNvSpPr txBox="1"/>
            <p:nvPr/>
          </p:nvSpPr>
          <p:spPr>
            <a:xfrm>
              <a:off x="1213182" y="4983155"/>
              <a:ext cx="317716" cy="369332"/>
            </a:xfrm>
            <a:prstGeom prst="rect">
              <a:avLst/>
            </a:prstGeom>
            <a:noFill/>
          </p:spPr>
          <p:txBody>
            <a:bodyPr wrap="none" rtlCol="0">
              <a:spAutoFit/>
            </a:bodyPr>
            <a:lstStyle/>
            <a:p>
              <a:r>
                <a:rPr lang="en-US" altLang="zh-CN" dirty="0">
                  <a:solidFill>
                    <a:schemeClr val="bg1"/>
                  </a:solidFill>
                  <a:cs typeface="+mn-ea"/>
                  <a:sym typeface="+mn-lt"/>
                </a:rPr>
                <a:t>3</a:t>
              </a:r>
              <a:endParaRPr lang="zh-CN" altLang="en-US" dirty="0">
                <a:solidFill>
                  <a:schemeClr val="bg1"/>
                </a:solidFill>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anim calcmode="lin" valueType="num">
                                      <p:cBhvr>
                                        <p:cTn id="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3"/>
                                        </p:tgtEl>
                                      </p:cBhvr>
                                    </p:animEffect>
                                  </p:childTnLst>
                                </p:cTn>
                              </p:par>
                            </p:childTnLst>
                          </p:cTn>
                        </p:par>
                        <p:par>
                          <p:cTn id="12" fill="hold">
                            <p:stCondLst>
                              <p:cond delay="800"/>
                            </p:stCondLst>
                            <p:childTnLst>
                              <p:par>
                                <p:cTn id="13" presetID="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800"/>
                            </p:stCondLst>
                            <p:childTnLst>
                              <p:par>
                                <p:cTn id="23" presetID="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2300"/>
                            </p:stCondLst>
                            <p:childTnLst>
                              <p:par>
                                <p:cTn id="28" presetID="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800"/>
                            </p:stCondLst>
                            <p:childTnLst>
                              <p:par>
                                <p:cTn id="33" presetID="2" presetClass="entr" presetSubtype="4"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7170692"/>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3792955" y="19049"/>
            <a:ext cx="8379995" cy="3788603"/>
          </a:xfrm>
          <a:prstGeom prst="rect">
            <a:avLst/>
          </a:prstGeom>
        </p:spPr>
      </p:pic>
      <p:sp>
        <p:nvSpPr>
          <p:cNvPr id="5" name="文本框 4"/>
          <p:cNvSpPr txBox="1"/>
          <p:nvPr/>
        </p:nvSpPr>
        <p:spPr>
          <a:xfrm>
            <a:off x="3291496" y="1264173"/>
            <a:ext cx="1653017" cy="1819537"/>
          </a:xfrm>
          <a:prstGeom prst="rect">
            <a:avLst/>
          </a:prstGeom>
          <a:noFill/>
        </p:spPr>
        <p:txBody>
          <a:bodyPr wrap="none" rtlCol="0">
            <a:spAutoFit/>
          </a:bodyPr>
          <a:lstStyle/>
          <a:p>
            <a:pPr>
              <a:lnSpc>
                <a:spcPct val="120000"/>
              </a:lnSpc>
            </a:pPr>
            <a:r>
              <a:rPr lang="en-US" altLang="zh-CN" sz="10300" b="1" dirty="0">
                <a:solidFill>
                  <a:schemeClr val="accent6">
                    <a:lumMod val="75000"/>
                  </a:schemeClr>
                </a:solidFill>
                <a:cs typeface="+mn-ea"/>
                <a:sym typeface="+mn-lt"/>
              </a:rPr>
              <a:t>02</a:t>
            </a:r>
            <a:endParaRPr lang="zh-CN" altLang="en-US" sz="10300" b="1" dirty="0">
              <a:solidFill>
                <a:schemeClr val="accent6">
                  <a:lumMod val="75000"/>
                </a:schemeClr>
              </a:solidFill>
              <a:cs typeface="+mn-ea"/>
              <a:sym typeface="+mn-lt"/>
            </a:endParaRPr>
          </a:p>
        </p:txBody>
      </p:sp>
      <p:sp>
        <p:nvSpPr>
          <p:cNvPr id="2" name="标题 1"/>
          <p:cNvSpPr>
            <a:spLocks noGrp="1"/>
          </p:cNvSpPr>
          <p:nvPr>
            <p:ph type="title"/>
          </p:nvPr>
        </p:nvSpPr>
        <p:spPr>
          <a:xfrm>
            <a:off x="4224743" y="2681622"/>
            <a:ext cx="5248275" cy="906462"/>
          </a:xfrm>
          <a:solidFill>
            <a:schemeClr val="accent6">
              <a:lumMod val="75000"/>
            </a:schemeClr>
          </a:solidFill>
        </p:spPr>
        <p:txBody>
          <a:bodyPr anchor="ctr">
            <a:normAutofit/>
          </a:bodyPr>
          <a:lstStyle/>
          <a:p>
            <a:pPr algn="ctr">
              <a:lnSpc>
                <a:spcPct val="120000"/>
              </a:lnSpc>
            </a:pPr>
            <a:r>
              <a:rPr lang="zh-CN" altLang="en-US" sz="3200" dirty="0">
                <a:solidFill>
                  <a:schemeClr val="bg1"/>
                </a:solidFill>
                <a:latin typeface="+mn-lt"/>
                <a:ea typeface="+mn-ea"/>
                <a:cs typeface="+mn-ea"/>
                <a:sym typeface="+mn-lt"/>
              </a:rPr>
              <a:t>常见的运动损伤</a:t>
            </a:r>
          </a:p>
        </p:txBody>
      </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96631" y="-64009"/>
            <a:ext cx="4989586" cy="3453391"/>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37611" y="3982187"/>
            <a:ext cx="6901543" cy="255726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450" decel="100000" fill="hold"/>
                                        <p:tgtEl>
                                          <p:spTgt spid="4"/>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31"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90"/>
                                          </p:val>
                                        </p:tav>
                                        <p:tav tm="100000">
                                          <p:val>
                                            <p:fltVal val="0"/>
                                          </p:val>
                                        </p:tav>
                                      </p:tavLst>
                                    </p:anim>
                                    <p:animEffect transition="in" filter="fade">
                                      <p:cBhvr>
                                        <p:cTn id="26" dur="500"/>
                                        <p:tgtEl>
                                          <p:spTgt spid="5"/>
                                        </p:tgtEl>
                                      </p:cBhvr>
                                    </p:animEffect>
                                  </p:childTnLst>
                                </p:cTn>
                              </p:par>
                            </p:childTnLst>
                          </p:cTn>
                        </p:par>
                        <p:par>
                          <p:cTn id="27" fill="hold">
                            <p:stCondLst>
                              <p:cond delay="2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
                                        </p:tgtEl>
                                        <p:attrNameLst>
                                          <p:attrName>ppt_y</p:attrName>
                                        </p:attrNameLst>
                                      </p:cBhvr>
                                      <p:tavLst>
                                        <p:tav tm="0">
                                          <p:val>
                                            <p:strVal val="#ppt_y"/>
                                          </p:val>
                                        </p:tav>
                                        <p:tav tm="100000">
                                          <p:val>
                                            <p:strVal val="#ppt_y"/>
                                          </p:val>
                                        </p:tav>
                                      </p:tavLst>
                                    </p:anim>
                                    <p:anim calcmode="lin" valueType="num">
                                      <p:cBhvr>
                                        <p:cTn id="32"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2" name="组合 11"/>
          <p:cNvGrpSpPr/>
          <p:nvPr>
            <p:custDataLst>
              <p:tags r:id="rId2"/>
            </p:custDataLst>
          </p:nvPr>
        </p:nvGrpSpPr>
        <p:grpSpPr>
          <a:xfrm>
            <a:off x="2728144" y="2366334"/>
            <a:ext cx="1523472" cy="1523471"/>
            <a:chOff x="3709182" y="1565261"/>
            <a:chExt cx="1743055" cy="1743054"/>
          </a:xfrm>
          <a:solidFill>
            <a:schemeClr val="accent5">
              <a:lumMod val="75000"/>
            </a:schemeClr>
          </a:solidFill>
        </p:grpSpPr>
        <p:sp>
          <p:nvSpPr>
            <p:cNvPr id="10" name="下箭头 9"/>
            <p:cNvSpPr/>
            <p:nvPr>
              <p:custDataLst>
                <p:tags r:id="rId10"/>
              </p:custDataLst>
            </p:nvPr>
          </p:nvSpPr>
          <p:spPr>
            <a:xfrm>
              <a:off x="3709182" y="1565261"/>
              <a:ext cx="1743055" cy="1743054"/>
            </a:xfrm>
            <a:prstGeom prst="downArrow">
              <a:avLst>
                <a:gd name="adj1" fmla="val 50000"/>
                <a:gd name="adj2" fmla="val 35000"/>
              </a:avLst>
            </a:prstGeom>
            <a:grpFill/>
            <a:ln>
              <a:noFill/>
            </a:ln>
          </p:spPr>
          <p:style>
            <a:lnRef idx="2">
              <a:srgbClr val="FFFFFF">
                <a:hueOff val="0"/>
                <a:satOff val="0"/>
                <a:lumOff val="0"/>
                <a:alphaOff val="0"/>
              </a:srgbClr>
            </a:lnRef>
            <a:fillRef idx="1">
              <a:srgbClr val="018BE9">
                <a:hueOff val="0"/>
                <a:satOff val="0"/>
                <a:lumOff val="0"/>
                <a:alphaOff val="0"/>
              </a:srgbClr>
            </a:fillRef>
            <a:effectRef idx="0">
              <a:srgbClr val="018BE9">
                <a:hueOff val="0"/>
                <a:satOff val="0"/>
                <a:lumOff val="0"/>
                <a:alphaOff val="0"/>
              </a:srgbClr>
            </a:effectRef>
            <a:fontRef idx="minor">
              <a:srgbClr val="FFFFFF"/>
            </a:fontRef>
          </p:style>
          <p:txBody>
            <a:bodyPr>
              <a:normAutofit/>
            </a:bodyPr>
            <a:lstStyle/>
            <a:p>
              <a:pPr>
                <a:lnSpc>
                  <a:spcPct val="120000"/>
                </a:lnSpc>
              </a:pPr>
              <a:endParaRPr lang="zh-CN" altLang="en-US">
                <a:cs typeface="+mn-ea"/>
                <a:sym typeface="+mn-lt"/>
              </a:endParaRPr>
            </a:p>
          </p:txBody>
        </p:sp>
        <p:sp>
          <p:nvSpPr>
            <p:cNvPr id="11" name="下箭头 4"/>
            <p:cNvSpPr/>
            <p:nvPr>
              <p:custDataLst>
                <p:tags r:id="rId11"/>
              </p:custDataLst>
            </p:nvPr>
          </p:nvSpPr>
          <p:spPr>
            <a:xfrm>
              <a:off x="4144946" y="1565261"/>
              <a:ext cx="871527" cy="1438019"/>
            </a:xfrm>
            <a:prstGeom prst="rect">
              <a:avLst/>
            </a:prstGeom>
            <a:grpFill/>
          </p:spPr>
          <p:style>
            <a:lnRef idx="0">
              <a:scrgbClr r="0" g="0" b="0"/>
            </a:lnRef>
            <a:fillRef idx="0">
              <a:scrgbClr r="0" g="0" b="0"/>
            </a:fillRef>
            <a:effectRef idx="0">
              <a:scrgbClr r="0" g="0" b="0"/>
            </a:effectRef>
            <a:fontRef idx="minor">
              <a:srgbClr val="FFFFFF"/>
            </a:fontRef>
          </p:style>
          <p:txBody>
            <a:bodyPr spcFirstLastPara="0" vert="eaVert" wrap="square" lIns="128016" tIns="128016" rIns="128016" bIns="128016" numCol="1" spcCol="1270" anchor="ctr" anchorCtr="0">
              <a:normAutofit/>
            </a:bodyPr>
            <a:lstStyle/>
            <a:p>
              <a:pPr algn="ctr" defTabSz="800100">
                <a:lnSpc>
                  <a:spcPct val="120000"/>
                </a:lnSpc>
                <a:spcBef>
                  <a:spcPct val="0"/>
                </a:spcBef>
                <a:spcAft>
                  <a:spcPct val="0"/>
                </a:spcAft>
              </a:pPr>
              <a:r>
                <a:rPr lang="zh-CN" altLang="en-US" dirty="0">
                  <a:cs typeface="+mn-ea"/>
                  <a:sym typeface="+mn-lt"/>
                </a:rPr>
                <a:t>擦  伤</a:t>
              </a:r>
            </a:p>
          </p:txBody>
        </p:sp>
      </p:grpSp>
      <p:grpSp>
        <p:nvGrpSpPr>
          <p:cNvPr id="14" name="组合 13"/>
          <p:cNvGrpSpPr/>
          <p:nvPr>
            <p:custDataLst>
              <p:tags r:id="rId3"/>
            </p:custDataLst>
          </p:nvPr>
        </p:nvGrpSpPr>
        <p:grpSpPr>
          <a:xfrm>
            <a:off x="3829043" y="4085704"/>
            <a:ext cx="1458384" cy="1458384"/>
            <a:chOff x="5006088" y="3558392"/>
            <a:chExt cx="1743055" cy="1743054"/>
          </a:xfrm>
          <a:solidFill>
            <a:schemeClr val="accent6">
              <a:lumMod val="75000"/>
            </a:schemeClr>
          </a:solidFill>
        </p:grpSpPr>
        <p:sp>
          <p:nvSpPr>
            <p:cNvPr id="8" name="下箭头 7"/>
            <p:cNvSpPr/>
            <p:nvPr>
              <p:custDataLst>
                <p:tags r:id="rId8"/>
              </p:custDataLst>
            </p:nvPr>
          </p:nvSpPr>
          <p:spPr>
            <a:xfrm rot="7200000">
              <a:off x="5006089" y="3558391"/>
              <a:ext cx="1743054" cy="1743055"/>
            </a:xfrm>
            <a:prstGeom prst="downArrow">
              <a:avLst>
                <a:gd name="adj1" fmla="val 50000"/>
                <a:gd name="adj2" fmla="val 35000"/>
              </a:avLst>
            </a:prstGeom>
            <a:grpFill/>
            <a:ln>
              <a:noFill/>
            </a:ln>
          </p:spPr>
          <p:style>
            <a:lnRef idx="2">
              <a:srgbClr val="FFFFFF">
                <a:hueOff val="0"/>
                <a:satOff val="0"/>
                <a:lumOff val="0"/>
                <a:alphaOff val="0"/>
              </a:srgbClr>
            </a:lnRef>
            <a:fillRef idx="1">
              <a:srgbClr val="018BE9">
                <a:hueOff val="0"/>
                <a:satOff val="0"/>
                <a:lumOff val="0"/>
                <a:alphaOff val="0"/>
              </a:srgbClr>
            </a:fillRef>
            <a:effectRef idx="0">
              <a:srgbClr val="018BE9">
                <a:hueOff val="0"/>
                <a:satOff val="0"/>
                <a:lumOff val="0"/>
                <a:alphaOff val="0"/>
              </a:srgbClr>
            </a:effectRef>
            <a:fontRef idx="minor">
              <a:srgbClr val="FFFFFF"/>
            </a:fontRef>
          </p:style>
          <p:txBody>
            <a:bodyPr>
              <a:normAutofit/>
            </a:bodyPr>
            <a:lstStyle/>
            <a:p>
              <a:pPr>
                <a:lnSpc>
                  <a:spcPct val="120000"/>
                </a:lnSpc>
              </a:pPr>
              <a:endParaRPr lang="zh-CN" altLang="en-US">
                <a:cs typeface="+mn-ea"/>
                <a:sym typeface="+mn-lt"/>
              </a:endParaRPr>
            </a:p>
          </p:txBody>
        </p:sp>
        <p:sp>
          <p:nvSpPr>
            <p:cNvPr id="9" name="下箭头 6"/>
            <p:cNvSpPr/>
            <p:nvPr>
              <p:custDataLst>
                <p:tags r:id="rId9"/>
              </p:custDataLst>
            </p:nvPr>
          </p:nvSpPr>
          <p:spPr>
            <a:xfrm rot="1800000">
              <a:off x="5290690" y="4070413"/>
              <a:ext cx="1438020" cy="871527"/>
            </a:xfrm>
            <a:prstGeom prst="rect">
              <a:avLst/>
            </a:prstGeom>
            <a:grpFill/>
          </p:spPr>
          <p:style>
            <a:lnRef idx="0">
              <a:scrgbClr r="0" g="0" b="0"/>
            </a:lnRef>
            <a:fillRef idx="0">
              <a:scrgbClr r="0" g="0" b="0"/>
            </a:fillRef>
            <a:effectRef idx="0">
              <a:scrgbClr r="0" g="0" b="0"/>
            </a:effectRef>
            <a:fontRef idx="minor">
              <a:srgbClr val="FFFFFF"/>
            </a:fontRef>
          </p:style>
          <p:txBody>
            <a:bodyPr spcFirstLastPara="0" vert="horz" wrap="square" lIns="128016" tIns="128016" rIns="128016" bIns="128016" numCol="1" spcCol="1270" anchor="ctr" anchorCtr="0">
              <a:normAutofit/>
            </a:bodyPr>
            <a:lstStyle/>
            <a:p>
              <a:pPr algn="ctr" defTabSz="800100">
                <a:lnSpc>
                  <a:spcPct val="120000"/>
                </a:lnSpc>
                <a:spcBef>
                  <a:spcPct val="0"/>
                </a:spcBef>
                <a:spcAft>
                  <a:spcPct val="0"/>
                </a:spcAft>
              </a:pPr>
              <a:r>
                <a:rPr lang="zh-CN" altLang="en-US" dirty="0">
                  <a:cs typeface="+mn-ea"/>
                  <a:sym typeface="+mn-lt"/>
                </a:rPr>
                <a:t>刺   伤</a:t>
              </a:r>
            </a:p>
          </p:txBody>
        </p:sp>
      </p:grpSp>
      <p:grpSp>
        <p:nvGrpSpPr>
          <p:cNvPr id="2" name="组合 1"/>
          <p:cNvGrpSpPr/>
          <p:nvPr>
            <p:custDataLst>
              <p:tags r:id="rId4"/>
            </p:custDataLst>
          </p:nvPr>
        </p:nvGrpSpPr>
        <p:grpSpPr>
          <a:xfrm>
            <a:off x="1739900" y="4063429"/>
            <a:ext cx="1431650" cy="1431650"/>
            <a:chOff x="2412275" y="3558392"/>
            <a:chExt cx="1743055" cy="1743054"/>
          </a:xfrm>
          <a:solidFill>
            <a:schemeClr val="accent6"/>
          </a:solidFill>
        </p:grpSpPr>
        <p:sp>
          <p:nvSpPr>
            <p:cNvPr id="6" name="下箭头 5"/>
            <p:cNvSpPr/>
            <p:nvPr>
              <p:custDataLst>
                <p:tags r:id="rId6"/>
              </p:custDataLst>
            </p:nvPr>
          </p:nvSpPr>
          <p:spPr>
            <a:xfrm rot="14400000">
              <a:off x="2412276" y="3558391"/>
              <a:ext cx="1743054" cy="1743055"/>
            </a:xfrm>
            <a:prstGeom prst="downArrow">
              <a:avLst>
                <a:gd name="adj1" fmla="val 50000"/>
                <a:gd name="adj2" fmla="val 35000"/>
              </a:avLst>
            </a:prstGeom>
            <a:grpFill/>
            <a:ln>
              <a:noFill/>
            </a:ln>
          </p:spPr>
          <p:style>
            <a:lnRef idx="2">
              <a:srgbClr val="FFFFFF">
                <a:hueOff val="0"/>
                <a:satOff val="0"/>
                <a:lumOff val="0"/>
                <a:alphaOff val="0"/>
              </a:srgbClr>
            </a:lnRef>
            <a:fillRef idx="1">
              <a:srgbClr val="018BE9">
                <a:hueOff val="0"/>
                <a:satOff val="0"/>
                <a:lumOff val="0"/>
                <a:alphaOff val="0"/>
              </a:srgbClr>
            </a:fillRef>
            <a:effectRef idx="0">
              <a:srgbClr val="018BE9">
                <a:hueOff val="0"/>
                <a:satOff val="0"/>
                <a:lumOff val="0"/>
                <a:alphaOff val="0"/>
              </a:srgbClr>
            </a:effectRef>
            <a:fontRef idx="minor">
              <a:srgbClr val="FFFFFF"/>
            </a:fontRef>
          </p:style>
          <p:txBody>
            <a:bodyPr>
              <a:normAutofit/>
            </a:bodyPr>
            <a:lstStyle/>
            <a:p>
              <a:pPr>
                <a:lnSpc>
                  <a:spcPct val="120000"/>
                </a:lnSpc>
              </a:pPr>
              <a:endParaRPr lang="zh-CN" altLang="en-US">
                <a:cs typeface="+mn-ea"/>
                <a:sym typeface="+mn-lt"/>
              </a:endParaRPr>
            </a:p>
          </p:txBody>
        </p:sp>
        <p:sp>
          <p:nvSpPr>
            <p:cNvPr id="7" name="下箭头 8"/>
            <p:cNvSpPr/>
            <p:nvPr>
              <p:custDataLst>
                <p:tags r:id="rId7"/>
              </p:custDataLst>
            </p:nvPr>
          </p:nvSpPr>
          <p:spPr>
            <a:xfrm rot="19800000">
              <a:off x="2432709" y="4070413"/>
              <a:ext cx="1438020" cy="871527"/>
            </a:xfrm>
            <a:prstGeom prst="rect">
              <a:avLst/>
            </a:prstGeom>
            <a:grpFill/>
          </p:spPr>
          <p:style>
            <a:lnRef idx="0">
              <a:scrgbClr r="0" g="0" b="0"/>
            </a:lnRef>
            <a:fillRef idx="0">
              <a:scrgbClr r="0" g="0" b="0"/>
            </a:fillRef>
            <a:effectRef idx="0">
              <a:scrgbClr r="0" g="0" b="0"/>
            </a:effectRef>
            <a:fontRef idx="minor">
              <a:srgbClr val="FFFFFF"/>
            </a:fontRef>
          </p:style>
          <p:txBody>
            <a:bodyPr spcFirstLastPara="0" vert="horz" wrap="square" lIns="128016" tIns="128016" rIns="128016" bIns="128016" numCol="1" spcCol="1270" anchor="ctr" anchorCtr="0">
              <a:normAutofit/>
            </a:bodyPr>
            <a:lstStyle/>
            <a:p>
              <a:pPr algn="ctr" defTabSz="800100">
                <a:lnSpc>
                  <a:spcPct val="120000"/>
                </a:lnSpc>
                <a:spcBef>
                  <a:spcPct val="0"/>
                </a:spcBef>
                <a:spcAft>
                  <a:spcPct val="0"/>
                </a:spcAft>
              </a:pPr>
              <a:r>
                <a:rPr lang="zh-CN" altLang="en-US" dirty="0">
                  <a:cs typeface="+mn-ea"/>
                  <a:sym typeface="+mn-lt"/>
                </a:rPr>
                <a:t> 撕裂伤</a:t>
              </a:r>
              <a:endParaRPr lang="en-US" altLang="en-US" dirty="0">
                <a:solidFill>
                  <a:srgbClr val="FFFFFF"/>
                </a:solidFill>
                <a:cs typeface="+mn-ea"/>
                <a:sym typeface="+mn-lt"/>
              </a:endParaRPr>
            </a:p>
          </p:txBody>
        </p:sp>
      </p:grpSp>
      <p:sp>
        <p:nvSpPr>
          <p:cNvPr id="13" name="矩形 12"/>
          <p:cNvSpPr/>
          <p:nvPr>
            <p:custDataLst>
              <p:tags r:id="rId5"/>
            </p:custDataLst>
          </p:nvPr>
        </p:nvSpPr>
        <p:spPr>
          <a:xfrm>
            <a:off x="2925331" y="3823169"/>
            <a:ext cx="1136383" cy="801702"/>
          </a:xfrm>
          <a:prstGeom prst="rect">
            <a:avLst/>
          </a:prstGeom>
        </p:spPr>
        <p:txBody>
          <a:bodyPr wrap="square" anchor="ctr" anchorCtr="1">
            <a:noAutofit/>
          </a:bodyPr>
          <a:lstStyle/>
          <a:p>
            <a:pPr algn="ctr">
              <a:lnSpc>
                <a:spcPct val="120000"/>
              </a:lnSpc>
            </a:pPr>
            <a:r>
              <a:rPr lang="zh-CN" altLang="en-US" b="1" dirty="0">
                <a:solidFill>
                  <a:schemeClr val="accent6">
                    <a:lumMod val="50000"/>
                  </a:schemeClr>
                </a:solidFill>
                <a:cs typeface="+mn-ea"/>
                <a:sym typeface="+mn-lt"/>
              </a:rPr>
              <a:t>开放性损伤的有</a:t>
            </a:r>
          </a:p>
        </p:txBody>
      </p:sp>
      <p:sp>
        <p:nvSpPr>
          <p:cNvPr id="26" name="文本框 25"/>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一</a:t>
            </a:r>
            <a:r>
              <a:rPr lang="en-US" altLang="zh-CN" sz="2400" dirty="0">
                <a:solidFill>
                  <a:schemeClr val="bg1"/>
                </a:solidFill>
                <a:cs typeface="+mn-ea"/>
                <a:sym typeface="+mn-lt"/>
              </a:rPr>
              <a:t>】</a:t>
            </a:r>
            <a:r>
              <a:rPr lang="zh-CN" altLang="en-US" sz="2400" dirty="0">
                <a:solidFill>
                  <a:schemeClr val="bg1"/>
                </a:solidFill>
                <a:cs typeface="+mn-ea"/>
                <a:sym typeface="+mn-lt"/>
              </a:rPr>
              <a:t>软组织损伤</a:t>
            </a:r>
            <a:endParaRPr lang="zh-CN" altLang="en-US" sz="2000" dirty="0">
              <a:solidFill>
                <a:schemeClr val="bg1"/>
              </a:solidFill>
              <a:cs typeface="+mn-ea"/>
              <a:sym typeface="+mn-lt"/>
            </a:endParaRPr>
          </a:p>
        </p:txBody>
      </p:sp>
      <p:pic>
        <p:nvPicPr>
          <p:cNvPr id="27" name="图片 26"/>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cxnSp>
        <p:nvCxnSpPr>
          <p:cNvPr id="28" name="直接连接符 27"/>
          <p:cNvCxnSpPr/>
          <p:nvPr/>
        </p:nvCxnSpPr>
        <p:spPr>
          <a:xfrm>
            <a:off x="6096000" y="2259833"/>
            <a:ext cx="0" cy="3390756"/>
          </a:xfrm>
          <a:prstGeom prst="line">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272" name="任意多边形 11271"/>
          <p:cNvSpPr/>
          <p:nvPr/>
        </p:nvSpPr>
        <p:spPr>
          <a:xfrm>
            <a:off x="6652118" y="2744818"/>
            <a:ext cx="4226425" cy="624024"/>
          </a:xfrm>
          <a:custGeom>
            <a:avLst/>
            <a:gdLst>
              <a:gd name="connsiteX0" fmla="*/ 0 w 4226425"/>
              <a:gd name="connsiteY0" fmla="*/ 70440 h 704404"/>
              <a:gd name="connsiteX1" fmla="*/ 70440 w 4226425"/>
              <a:gd name="connsiteY1" fmla="*/ 0 h 704404"/>
              <a:gd name="connsiteX2" fmla="*/ 4155985 w 4226425"/>
              <a:gd name="connsiteY2" fmla="*/ 0 h 704404"/>
              <a:gd name="connsiteX3" fmla="*/ 4226425 w 4226425"/>
              <a:gd name="connsiteY3" fmla="*/ 70440 h 704404"/>
              <a:gd name="connsiteX4" fmla="*/ 4226425 w 4226425"/>
              <a:gd name="connsiteY4" fmla="*/ 633964 h 704404"/>
              <a:gd name="connsiteX5" fmla="*/ 4155985 w 4226425"/>
              <a:gd name="connsiteY5" fmla="*/ 704404 h 704404"/>
              <a:gd name="connsiteX6" fmla="*/ 70440 w 4226425"/>
              <a:gd name="connsiteY6" fmla="*/ 704404 h 704404"/>
              <a:gd name="connsiteX7" fmla="*/ 0 w 4226425"/>
              <a:gd name="connsiteY7" fmla="*/ 633964 h 704404"/>
              <a:gd name="connsiteX8" fmla="*/ 0 w 4226425"/>
              <a:gd name="connsiteY8" fmla="*/ 70440 h 70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26425" h="704404">
                <a:moveTo>
                  <a:pt x="0" y="70440"/>
                </a:moveTo>
                <a:cubicBezTo>
                  <a:pt x="0" y="31537"/>
                  <a:pt x="31537" y="0"/>
                  <a:pt x="70440" y="0"/>
                </a:cubicBezTo>
                <a:lnTo>
                  <a:pt x="4155985" y="0"/>
                </a:lnTo>
                <a:cubicBezTo>
                  <a:pt x="4194888" y="0"/>
                  <a:pt x="4226425" y="31537"/>
                  <a:pt x="4226425" y="70440"/>
                </a:cubicBezTo>
                <a:lnTo>
                  <a:pt x="4226425" y="633964"/>
                </a:lnTo>
                <a:cubicBezTo>
                  <a:pt x="4226425" y="672867"/>
                  <a:pt x="4194888" y="704404"/>
                  <a:pt x="4155985" y="704404"/>
                </a:cubicBezTo>
                <a:lnTo>
                  <a:pt x="70440" y="704404"/>
                </a:lnTo>
                <a:cubicBezTo>
                  <a:pt x="31537" y="704404"/>
                  <a:pt x="0" y="672867"/>
                  <a:pt x="0" y="633964"/>
                </a:cubicBezTo>
                <a:lnTo>
                  <a:pt x="0" y="70440"/>
                </a:ln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4921" tIns="43491" rIns="54921" bIns="43491" numCol="1" spcCol="1270" anchor="ctr" anchorCtr="0">
            <a:noAutofit/>
          </a:bodyPr>
          <a:lstStyle/>
          <a:p>
            <a:pPr lvl="0" algn="ctr" defTabSz="800100">
              <a:lnSpc>
                <a:spcPct val="120000"/>
              </a:lnSpc>
              <a:spcBef>
                <a:spcPct val="0"/>
              </a:spcBef>
              <a:spcAft>
                <a:spcPct val="0"/>
              </a:spcAft>
            </a:pPr>
            <a:r>
              <a:rPr lang="zh-CN" altLang="en-US" sz="1800" b="1" kern="1200" dirty="0">
                <a:cs typeface="+mn-ea"/>
                <a:sym typeface="+mn-lt"/>
              </a:rPr>
              <a:t>闭合性损伤的有</a:t>
            </a:r>
          </a:p>
        </p:txBody>
      </p:sp>
      <p:grpSp>
        <p:nvGrpSpPr>
          <p:cNvPr id="11277" name="组合 11276"/>
          <p:cNvGrpSpPr/>
          <p:nvPr/>
        </p:nvGrpSpPr>
        <p:grpSpPr>
          <a:xfrm>
            <a:off x="6652118" y="3576015"/>
            <a:ext cx="4226424" cy="612507"/>
            <a:chOff x="6652118" y="3576015"/>
            <a:chExt cx="4226424" cy="612507"/>
          </a:xfrm>
        </p:grpSpPr>
        <p:sp>
          <p:nvSpPr>
            <p:cNvPr id="11273" name="圆角矩形 11272"/>
            <p:cNvSpPr/>
            <p:nvPr/>
          </p:nvSpPr>
          <p:spPr>
            <a:xfrm>
              <a:off x="6652118" y="3576015"/>
              <a:ext cx="704404" cy="612507"/>
            </a:xfrm>
            <a:prstGeom prst="roundRect">
              <a:avLst>
                <a:gd name="adj" fmla="val 16670"/>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nSpc>
                  <a:spcPct val="120000"/>
                </a:lnSpc>
              </a:pPr>
              <a:endParaRPr lang="zh-CN" altLang="en-US">
                <a:cs typeface="+mn-ea"/>
                <a:sym typeface="+mn-lt"/>
              </a:endParaRPr>
            </a:p>
          </p:txBody>
        </p:sp>
        <p:sp>
          <p:nvSpPr>
            <p:cNvPr id="11274" name="任意多边形 11273"/>
            <p:cNvSpPr/>
            <p:nvPr/>
          </p:nvSpPr>
          <p:spPr>
            <a:xfrm>
              <a:off x="7398786" y="3576015"/>
              <a:ext cx="3479756" cy="612507"/>
            </a:xfrm>
            <a:custGeom>
              <a:avLst/>
              <a:gdLst>
                <a:gd name="connsiteX0" fmla="*/ 0 w 3479756"/>
                <a:gd name="connsiteY0" fmla="*/ 117424 h 704404"/>
                <a:gd name="connsiteX1" fmla="*/ 117424 w 3479756"/>
                <a:gd name="connsiteY1" fmla="*/ 0 h 704404"/>
                <a:gd name="connsiteX2" fmla="*/ 3362332 w 3479756"/>
                <a:gd name="connsiteY2" fmla="*/ 0 h 704404"/>
                <a:gd name="connsiteX3" fmla="*/ 3479756 w 3479756"/>
                <a:gd name="connsiteY3" fmla="*/ 117424 h 704404"/>
                <a:gd name="connsiteX4" fmla="*/ 3479756 w 3479756"/>
                <a:gd name="connsiteY4" fmla="*/ 586980 h 704404"/>
                <a:gd name="connsiteX5" fmla="*/ 3362332 w 3479756"/>
                <a:gd name="connsiteY5" fmla="*/ 704404 h 704404"/>
                <a:gd name="connsiteX6" fmla="*/ 117424 w 3479756"/>
                <a:gd name="connsiteY6" fmla="*/ 704404 h 704404"/>
                <a:gd name="connsiteX7" fmla="*/ 0 w 3479756"/>
                <a:gd name="connsiteY7" fmla="*/ 586980 h 704404"/>
                <a:gd name="connsiteX8" fmla="*/ 0 w 3479756"/>
                <a:gd name="connsiteY8" fmla="*/ 117424 h 70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9756" h="704404">
                  <a:moveTo>
                    <a:pt x="0" y="117424"/>
                  </a:moveTo>
                  <a:cubicBezTo>
                    <a:pt x="0" y="52573"/>
                    <a:pt x="52573" y="0"/>
                    <a:pt x="117424" y="0"/>
                  </a:cubicBezTo>
                  <a:lnTo>
                    <a:pt x="3362332" y="0"/>
                  </a:lnTo>
                  <a:cubicBezTo>
                    <a:pt x="3427183" y="0"/>
                    <a:pt x="3479756" y="52573"/>
                    <a:pt x="3479756" y="117424"/>
                  </a:cubicBezTo>
                  <a:lnTo>
                    <a:pt x="3479756" y="586980"/>
                  </a:lnTo>
                  <a:cubicBezTo>
                    <a:pt x="3479756" y="651831"/>
                    <a:pt x="3427183" y="704404"/>
                    <a:pt x="3362332" y="704404"/>
                  </a:cubicBezTo>
                  <a:lnTo>
                    <a:pt x="117424" y="704404"/>
                  </a:lnTo>
                  <a:cubicBezTo>
                    <a:pt x="52573" y="704404"/>
                    <a:pt x="0" y="651831"/>
                    <a:pt x="0" y="586980"/>
                  </a:cubicBezTo>
                  <a:lnTo>
                    <a:pt x="0" y="117424"/>
                  </a:ln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408" tIns="162408" rIns="162408" bIns="162408" numCol="1" spcCol="1270" anchor="ctr" anchorCtr="0">
              <a:noAutofit/>
            </a:bodyPr>
            <a:lstStyle/>
            <a:p>
              <a:pPr lvl="0" algn="ctr" defTabSz="800100">
                <a:lnSpc>
                  <a:spcPct val="120000"/>
                </a:lnSpc>
                <a:spcBef>
                  <a:spcPct val="0"/>
                </a:spcBef>
                <a:spcAft>
                  <a:spcPct val="0"/>
                </a:spcAft>
              </a:pPr>
              <a:r>
                <a:rPr lang="zh-CN" altLang="en-US" sz="1800" kern="1200" dirty="0">
                  <a:cs typeface="+mn-ea"/>
                  <a:sym typeface="+mn-lt"/>
                </a:rPr>
                <a:t>挫伤</a:t>
              </a:r>
            </a:p>
          </p:txBody>
        </p:sp>
        <p:sp>
          <p:nvSpPr>
            <p:cNvPr id="45" name="iconfont-11910-5676763"/>
            <p:cNvSpPr/>
            <p:nvPr/>
          </p:nvSpPr>
          <p:spPr>
            <a:xfrm>
              <a:off x="6795778" y="3673689"/>
              <a:ext cx="417084" cy="417159"/>
            </a:xfrm>
            <a:custGeom>
              <a:avLst/>
              <a:gdLst>
                <a:gd name="T0" fmla="*/ 10406 w 11600"/>
                <a:gd name="T1" fmla="*/ 2408 h 11600"/>
                <a:gd name="T2" fmla="*/ 8955 w 11600"/>
                <a:gd name="T3" fmla="*/ 1039 h 11600"/>
                <a:gd name="T4" fmla="*/ 9397 w 11600"/>
                <a:gd name="T5" fmla="*/ 596 h 11600"/>
                <a:gd name="T6" fmla="*/ 10651 w 11600"/>
                <a:gd name="T7" fmla="*/ 580 h 11600"/>
                <a:gd name="T8" fmla="*/ 10831 w 11600"/>
                <a:gd name="T9" fmla="*/ 753 h 11600"/>
                <a:gd name="T10" fmla="*/ 10847 w 11600"/>
                <a:gd name="T11" fmla="*/ 1974 h 11600"/>
                <a:gd name="T12" fmla="*/ 10406 w 11600"/>
                <a:gd name="T13" fmla="*/ 2408 h 11600"/>
                <a:gd name="T14" fmla="*/ 3478 w 11600"/>
                <a:gd name="T15" fmla="*/ 6531 h 11600"/>
                <a:gd name="T16" fmla="*/ 4930 w 11600"/>
                <a:gd name="T17" fmla="*/ 7900 h 11600"/>
                <a:gd name="T18" fmla="*/ 2790 w 11600"/>
                <a:gd name="T19" fmla="*/ 8630 h 11600"/>
                <a:gd name="T20" fmla="*/ 3478 w 11600"/>
                <a:gd name="T21" fmla="*/ 6531 h 11600"/>
                <a:gd name="T22" fmla="*/ 10045 w 11600"/>
                <a:gd name="T23" fmla="*/ 2760 h 11600"/>
                <a:gd name="T24" fmla="*/ 5282 w 11600"/>
                <a:gd name="T25" fmla="*/ 7548 h 11600"/>
                <a:gd name="T26" fmla="*/ 3831 w 11600"/>
                <a:gd name="T27" fmla="*/ 6179 h 11600"/>
                <a:gd name="T28" fmla="*/ 8594 w 11600"/>
                <a:gd name="T29" fmla="*/ 1391 h 11600"/>
                <a:gd name="T30" fmla="*/ 10045 w 11600"/>
                <a:gd name="T31" fmla="*/ 2760 h 11600"/>
                <a:gd name="T32" fmla="*/ 11600 w 11600"/>
                <a:gd name="T33" fmla="*/ 5413 h 11600"/>
                <a:gd name="T34" fmla="*/ 11200 w 11600"/>
                <a:gd name="T35" fmla="*/ 5013 h 11600"/>
                <a:gd name="T36" fmla="*/ 10800 w 11600"/>
                <a:gd name="T37" fmla="*/ 5413 h 11600"/>
                <a:gd name="T38" fmla="*/ 10800 w 11600"/>
                <a:gd name="T39" fmla="*/ 10000 h 11600"/>
                <a:gd name="T40" fmla="*/ 10000 w 11600"/>
                <a:gd name="T41" fmla="*/ 10800 h 11600"/>
                <a:gd name="T42" fmla="*/ 1600 w 11600"/>
                <a:gd name="T43" fmla="*/ 10800 h 11600"/>
                <a:gd name="T44" fmla="*/ 800 w 11600"/>
                <a:gd name="T45" fmla="*/ 10000 h 11600"/>
                <a:gd name="T46" fmla="*/ 800 w 11600"/>
                <a:gd name="T47" fmla="*/ 1600 h 11600"/>
                <a:gd name="T48" fmla="*/ 1600 w 11600"/>
                <a:gd name="T49" fmla="*/ 800 h 11600"/>
                <a:gd name="T50" fmla="*/ 6151 w 11600"/>
                <a:gd name="T51" fmla="*/ 800 h 11600"/>
                <a:gd name="T52" fmla="*/ 6536 w 11600"/>
                <a:gd name="T53" fmla="*/ 400 h 11600"/>
                <a:gd name="T54" fmla="*/ 6151 w 11600"/>
                <a:gd name="T55" fmla="*/ 0 h 11600"/>
                <a:gd name="T56" fmla="*/ 1600 w 11600"/>
                <a:gd name="T57" fmla="*/ 0 h 11600"/>
                <a:gd name="T58" fmla="*/ 0 w 11600"/>
                <a:gd name="T59" fmla="*/ 1600 h 11600"/>
                <a:gd name="T60" fmla="*/ 0 w 11600"/>
                <a:gd name="T61" fmla="*/ 10000 h 11600"/>
                <a:gd name="T62" fmla="*/ 1600 w 11600"/>
                <a:gd name="T63" fmla="*/ 11600 h 11600"/>
                <a:gd name="T64" fmla="*/ 10000 w 11600"/>
                <a:gd name="T65" fmla="*/ 11600 h 11600"/>
                <a:gd name="T66" fmla="*/ 11600 w 11600"/>
                <a:gd name="T67" fmla="*/ 10000 h 11600"/>
                <a:gd name="T68" fmla="*/ 11600 w 11600"/>
                <a:gd name="T69" fmla="*/ 5426 h 11600"/>
                <a:gd name="T70" fmla="*/ 11600 w 11600"/>
                <a:gd name="T71" fmla="*/ 5413 h 1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00" h="11600">
                  <a:moveTo>
                    <a:pt x="10406" y="2408"/>
                  </a:moveTo>
                  <a:lnTo>
                    <a:pt x="8955" y="1039"/>
                  </a:lnTo>
                  <a:lnTo>
                    <a:pt x="9397" y="596"/>
                  </a:lnTo>
                  <a:cubicBezTo>
                    <a:pt x="9741" y="253"/>
                    <a:pt x="10299" y="244"/>
                    <a:pt x="10651" y="580"/>
                  </a:cubicBezTo>
                  <a:lnTo>
                    <a:pt x="10831" y="753"/>
                  </a:lnTo>
                  <a:cubicBezTo>
                    <a:pt x="11184" y="1080"/>
                    <a:pt x="11192" y="1630"/>
                    <a:pt x="10847" y="1974"/>
                  </a:cubicBezTo>
                  <a:lnTo>
                    <a:pt x="10406" y="2408"/>
                  </a:lnTo>
                  <a:close/>
                  <a:moveTo>
                    <a:pt x="3478" y="6531"/>
                  </a:moveTo>
                  <a:lnTo>
                    <a:pt x="4930" y="7900"/>
                  </a:lnTo>
                  <a:lnTo>
                    <a:pt x="2790" y="8630"/>
                  </a:lnTo>
                  <a:lnTo>
                    <a:pt x="3478" y="6531"/>
                  </a:lnTo>
                  <a:close/>
                  <a:moveTo>
                    <a:pt x="10045" y="2760"/>
                  </a:moveTo>
                  <a:lnTo>
                    <a:pt x="5282" y="7548"/>
                  </a:lnTo>
                  <a:lnTo>
                    <a:pt x="3831" y="6179"/>
                  </a:lnTo>
                  <a:lnTo>
                    <a:pt x="8594" y="1391"/>
                  </a:lnTo>
                  <a:lnTo>
                    <a:pt x="10045" y="2760"/>
                  </a:lnTo>
                  <a:close/>
                  <a:moveTo>
                    <a:pt x="11600" y="5413"/>
                  </a:moveTo>
                  <a:cubicBezTo>
                    <a:pt x="11600" y="5191"/>
                    <a:pt x="11421" y="5013"/>
                    <a:pt x="11200" y="5013"/>
                  </a:cubicBezTo>
                  <a:cubicBezTo>
                    <a:pt x="10979" y="5013"/>
                    <a:pt x="10800" y="5191"/>
                    <a:pt x="10800" y="5413"/>
                  </a:cubicBezTo>
                  <a:lnTo>
                    <a:pt x="10800" y="10000"/>
                  </a:lnTo>
                  <a:cubicBezTo>
                    <a:pt x="10800" y="10441"/>
                    <a:pt x="10441" y="10800"/>
                    <a:pt x="10000" y="10800"/>
                  </a:cubicBezTo>
                  <a:lnTo>
                    <a:pt x="1600" y="10800"/>
                  </a:lnTo>
                  <a:cubicBezTo>
                    <a:pt x="1159" y="10800"/>
                    <a:pt x="800" y="10441"/>
                    <a:pt x="800" y="10000"/>
                  </a:cubicBezTo>
                  <a:lnTo>
                    <a:pt x="800" y="1600"/>
                  </a:lnTo>
                  <a:cubicBezTo>
                    <a:pt x="800" y="1159"/>
                    <a:pt x="1159" y="800"/>
                    <a:pt x="1600" y="800"/>
                  </a:cubicBezTo>
                  <a:lnTo>
                    <a:pt x="6151" y="800"/>
                  </a:lnTo>
                  <a:cubicBezTo>
                    <a:pt x="6365" y="793"/>
                    <a:pt x="6536" y="616"/>
                    <a:pt x="6536" y="400"/>
                  </a:cubicBezTo>
                  <a:cubicBezTo>
                    <a:pt x="6536" y="184"/>
                    <a:pt x="6365" y="9"/>
                    <a:pt x="6151" y="0"/>
                  </a:cubicBezTo>
                  <a:lnTo>
                    <a:pt x="1600" y="0"/>
                  </a:lnTo>
                  <a:cubicBezTo>
                    <a:pt x="717" y="0"/>
                    <a:pt x="0" y="718"/>
                    <a:pt x="0" y="1600"/>
                  </a:cubicBezTo>
                  <a:lnTo>
                    <a:pt x="0" y="10000"/>
                  </a:lnTo>
                  <a:cubicBezTo>
                    <a:pt x="0" y="10883"/>
                    <a:pt x="717" y="11600"/>
                    <a:pt x="1600" y="11600"/>
                  </a:cubicBezTo>
                  <a:lnTo>
                    <a:pt x="10000" y="11600"/>
                  </a:lnTo>
                  <a:cubicBezTo>
                    <a:pt x="10882" y="11600"/>
                    <a:pt x="11600" y="10883"/>
                    <a:pt x="11600" y="10000"/>
                  </a:cubicBezTo>
                  <a:lnTo>
                    <a:pt x="11600" y="5426"/>
                  </a:lnTo>
                  <a:lnTo>
                    <a:pt x="11600" y="54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cs typeface="+mn-ea"/>
                <a:sym typeface="+mn-lt"/>
              </a:endParaRPr>
            </a:p>
          </p:txBody>
        </p:sp>
      </p:grpSp>
      <p:grpSp>
        <p:nvGrpSpPr>
          <p:cNvPr id="11278" name="组合 11277"/>
          <p:cNvGrpSpPr/>
          <p:nvPr/>
        </p:nvGrpSpPr>
        <p:grpSpPr>
          <a:xfrm>
            <a:off x="6652118" y="4364948"/>
            <a:ext cx="4226424" cy="608105"/>
            <a:chOff x="6652118" y="4364948"/>
            <a:chExt cx="4226424" cy="608105"/>
          </a:xfrm>
        </p:grpSpPr>
        <p:sp>
          <p:nvSpPr>
            <p:cNvPr id="11275" name="圆角矩形 11274"/>
            <p:cNvSpPr/>
            <p:nvPr/>
          </p:nvSpPr>
          <p:spPr>
            <a:xfrm>
              <a:off x="6652118" y="4364948"/>
              <a:ext cx="704404" cy="608105"/>
            </a:xfrm>
            <a:prstGeom prst="roundRect">
              <a:avLst>
                <a:gd name="adj" fmla="val 166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nSpc>
                  <a:spcPct val="120000"/>
                </a:lnSpc>
              </a:pPr>
              <a:endParaRPr lang="zh-CN" altLang="en-US">
                <a:cs typeface="+mn-ea"/>
                <a:sym typeface="+mn-lt"/>
              </a:endParaRPr>
            </a:p>
          </p:txBody>
        </p:sp>
        <p:sp>
          <p:nvSpPr>
            <p:cNvPr id="11276" name="任意多边形 11275"/>
            <p:cNvSpPr/>
            <p:nvPr/>
          </p:nvSpPr>
          <p:spPr>
            <a:xfrm>
              <a:off x="7398786" y="4364948"/>
              <a:ext cx="3479756" cy="608105"/>
            </a:xfrm>
            <a:custGeom>
              <a:avLst/>
              <a:gdLst>
                <a:gd name="connsiteX0" fmla="*/ 0 w 3479756"/>
                <a:gd name="connsiteY0" fmla="*/ 117424 h 704404"/>
                <a:gd name="connsiteX1" fmla="*/ 117424 w 3479756"/>
                <a:gd name="connsiteY1" fmla="*/ 0 h 704404"/>
                <a:gd name="connsiteX2" fmla="*/ 3362332 w 3479756"/>
                <a:gd name="connsiteY2" fmla="*/ 0 h 704404"/>
                <a:gd name="connsiteX3" fmla="*/ 3479756 w 3479756"/>
                <a:gd name="connsiteY3" fmla="*/ 117424 h 704404"/>
                <a:gd name="connsiteX4" fmla="*/ 3479756 w 3479756"/>
                <a:gd name="connsiteY4" fmla="*/ 586980 h 704404"/>
                <a:gd name="connsiteX5" fmla="*/ 3362332 w 3479756"/>
                <a:gd name="connsiteY5" fmla="*/ 704404 h 704404"/>
                <a:gd name="connsiteX6" fmla="*/ 117424 w 3479756"/>
                <a:gd name="connsiteY6" fmla="*/ 704404 h 704404"/>
                <a:gd name="connsiteX7" fmla="*/ 0 w 3479756"/>
                <a:gd name="connsiteY7" fmla="*/ 586980 h 704404"/>
                <a:gd name="connsiteX8" fmla="*/ 0 w 3479756"/>
                <a:gd name="connsiteY8" fmla="*/ 117424 h 704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79756" h="704404">
                  <a:moveTo>
                    <a:pt x="0" y="117424"/>
                  </a:moveTo>
                  <a:cubicBezTo>
                    <a:pt x="0" y="52573"/>
                    <a:pt x="52573" y="0"/>
                    <a:pt x="117424" y="0"/>
                  </a:cubicBezTo>
                  <a:lnTo>
                    <a:pt x="3362332" y="0"/>
                  </a:lnTo>
                  <a:cubicBezTo>
                    <a:pt x="3427183" y="0"/>
                    <a:pt x="3479756" y="52573"/>
                    <a:pt x="3479756" y="117424"/>
                  </a:cubicBezTo>
                  <a:lnTo>
                    <a:pt x="3479756" y="586980"/>
                  </a:lnTo>
                  <a:cubicBezTo>
                    <a:pt x="3479756" y="651831"/>
                    <a:pt x="3427183" y="704404"/>
                    <a:pt x="3362332" y="704404"/>
                  </a:cubicBezTo>
                  <a:lnTo>
                    <a:pt x="117424" y="704404"/>
                  </a:lnTo>
                  <a:cubicBezTo>
                    <a:pt x="52573" y="704404"/>
                    <a:pt x="0" y="651831"/>
                    <a:pt x="0" y="586980"/>
                  </a:cubicBezTo>
                  <a:lnTo>
                    <a:pt x="0" y="11742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2408" tIns="162408" rIns="162408" bIns="162408" numCol="1" spcCol="1270" anchor="ctr" anchorCtr="0">
              <a:noAutofit/>
            </a:bodyPr>
            <a:lstStyle/>
            <a:p>
              <a:pPr lvl="0" algn="ctr" defTabSz="800100">
                <a:lnSpc>
                  <a:spcPct val="120000"/>
                </a:lnSpc>
                <a:spcBef>
                  <a:spcPct val="0"/>
                </a:spcBef>
                <a:spcAft>
                  <a:spcPct val="0"/>
                </a:spcAft>
              </a:pPr>
              <a:r>
                <a:rPr lang="zh-CN" altLang="en-US" sz="1800" kern="1200" dirty="0">
                  <a:cs typeface="+mn-ea"/>
                  <a:sym typeface="+mn-lt"/>
                </a:rPr>
                <a:t>肌肉拉伤</a:t>
              </a:r>
            </a:p>
          </p:txBody>
        </p:sp>
        <p:sp>
          <p:nvSpPr>
            <p:cNvPr id="46" name="iconfont-11910-5676763"/>
            <p:cNvSpPr/>
            <p:nvPr/>
          </p:nvSpPr>
          <p:spPr>
            <a:xfrm>
              <a:off x="6795778" y="4460421"/>
              <a:ext cx="417084" cy="417159"/>
            </a:xfrm>
            <a:custGeom>
              <a:avLst/>
              <a:gdLst>
                <a:gd name="T0" fmla="*/ 10406 w 11600"/>
                <a:gd name="T1" fmla="*/ 2408 h 11600"/>
                <a:gd name="T2" fmla="*/ 8955 w 11600"/>
                <a:gd name="T3" fmla="*/ 1039 h 11600"/>
                <a:gd name="T4" fmla="*/ 9397 w 11600"/>
                <a:gd name="T5" fmla="*/ 596 h 11600"/>
                <a:gd name="T6" fmla="*/ 10651 w 11600"/>
                <a:gd name="T7" fmla="*/ 580 h 11600"/>
                <a:gd name="T8" fmla="*/ 10831 w 11600"/>
                <a:gd name="T9" fmla="*/ 753 h 11600"/>
                <a:gd name="T10" fmla="*/ 10847 w 11600"/>
                <a:gd name="T11" fmla="*/ 1974 h 11600"/>
                <a:gd name="T12" fmla="*/ 10406 w 11600"/>
                <a:gd name="T13" fmla="*/ 2408 h 11600"/>
                <a:gd name="T14" fmla="*/ 3478 w 11600"/>
                <a:gd name="T15" fmla="*/ 6531 h 11600"/>
                <a:gd name="T16" fmla="*/ 4930 w 11600"/>
                <a:gd name="T17" fmla="*/ 7900 h 11600"/>
                <a:gd name="T18" fmla="*/ 2790 w 11600"/>
                <a:gd name="T19" fmla="*/ 8630 h 11600"/>
                <a:gd name="T20" fmla="*/ 3478 w 11600"/>
                <a:gd name="T21" fmla="*/ 6531 h 11600"/>
                <a:gd name="T22" fmla="*/ 10045 w 11600"/>
                <a:gd name="T23" fmla="*/ 2760 h 11600"/>
                <a:gd name="T24" fmla="*/ 5282 w 11600"/>
                <a:gd name="T25" fmla="*/ 7548 h 11600"/>
                <a:gd name="T26" fmla="*/ 3831 w 11600"/>
                <a:gd name="T27" fmla="*/ 6179 h 11600"/>
                <a:gd name="T28" fmla="*/ 8594 w 11600"/>
                <a:gd name="T29" fmla="*/ 1391 h 11600"/>
                <a:gd name="T30" fmla="*/ 10045 w 11600"/>
                <a:gd name="T31" fmla="*/ 2760 h 11600"/>
                <a:gd name="T32" fmla="*/ 11600 w 11600"/>
                <a:gd name="T33" fmla="*/ 5413 h 11600"/>
                <a:gd name="T34" fmla="*/ 11200 w 11600"/>
                <a:gd name="T35" fmla="*/ 5013 h 11600"/>
                <a:gd name="T36" fmla="*/ 10800 w 11600"/>
                <a:gd name="T37" fmla="*/ 5413 h 11600"/>
                <a:gd name="T38" fmla="*/ 10800 w 11600"/>
                <a:gd name="T39" fmla="*/ 10000 h 11600"/>
                <a:gd name="T40" fmla="*/ 10000 w 11600"/>
                <a:gd name="T41" fmla="*/ 10800 h 11600"/>
                <a:gd name="T42" fmla="*/ 1600 w 11600"/>
                <a:gd name="T43" fmla="*/ 10800 h 11600"/>
                <a:gd name="T44" fmla="*/ 800 w 11600"/>
                <a:gd name="T45" fmla="*/ 10000 h 11600"/>
                <a:gd name="T46" fmla="*/ 800 w 11600"/>
                <a:gd name="T47" fmla="*/ 1600 h 11600"/>
                <a:gd name="T48" fmla="*/ 1600 w 11600"/>
                <a:gd name="T49" fmla="*/ 800 h 11600"/>
                <a:gd name="T50" fmla="*/ 6151 w 11600"/>
                <a:gd name="T51" fmla="*/ 800 h 11600"/>
                <a:gd name="T52" fmla="*/ 6536 w 11600"/>
                <a:gd name="T53" fmla="*/ 400 h 11600"/>
                <a:gd name="T54" fmla="*/ 6151 w 11600"/>
                <a:gd name="T55" fmla="*/ 0 h 11600"/>
                <a:gd name="T56" fmla="*/ 1600 w 11600"/>
                <a:gd name="T57" fmla="*/ 0 h 11600"/>
                <a:gd name="T58" fmla="*/ 0 w 11600"/>
                <a:gd name="T59" fmla="*/ 1600 h 11600"/>
                <a:gd name="T60" fmla="*/ 0 w 11600"/>
                <a:gd name="T61" fmla="*/ 10000 h 11600"/>
                <a:gd name="T62" fmla="*/ 1600 w 11600"/>
                <a:gd name="T63" fmla="*/ 11600 h 11600"/>
                <a:gd name="T64" fmla="*/ 10000 w 11600"/>
                <a:gd name="T65" fmla="*/ 11600 h 11600"/>
                <a:gd name="T66" fmla="*/ 11600 w 11600"/>
                <a:gd name="T67" fmla="*/ 10000 h 11600"/>
                <a:gd name="T68" fmla="*/ 11600 w 11600"/>
                <a:gd name="T69" fmla="*/ 5426 h 11600"/>
                <a:gd name="T70" fmla="*/ 11600 w 11600"/>
                <a:gd name="T71" fmla="*/ 5413 h 1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00" h="11600">
                  <a:moveTo>
                    <a:pt x="10406" y="2408"/>
                  </a:moveTo>
                  <a:lnTo>
                    <a:pt x="8955" y="1039"/>
                  </a:lnTo>
                  <a:lnTo>
                    <a:pt x="9397" y="596"/>
                  </a:lnTo>
                  <a:cubicBezTo>
                    <a:pt x="9741" y="253"/>
                    <a:pt x="10299" y="244"/>
                    <a:pt x="10651" y="580"/>
                  </a:cubicBezTo>
                  <a:lnTo>
                    <a:pt x="10831" y="753"/>
                  </a:lnTo>
                  <a:cubicBezTo>
                    <a:pt x="11184" y="1080"/>
                    <a:pt x="11192" y="1630"/>
                    <a:pt x="10847" y="1974"/>
                  </a:cubicBezTo>
                  <a:lnTo>
                    <a:pt x="10406" y="2408"/>
                  </a:lnTo>
                  <a:close/>
                  <a:moveTo>
                    <a:pt x="3478" y="6531"/>
                  </a:moveTo>
                  <a:lnTo>
                    <a:pt x="4930" y="7900"/>
                  </a:lnTo>
                  <a:lnTo>
                    <a:pt x="2790" y="8630"/>
                  </a:lnTo>
                  <a:lnTo>
                    <a:pt x="3478" y="6531"/>
                  </a:lnTo>
                  <a:close/>
                  <a:moveTo>
                    <a:pt x="10045" y="2760"/>
                  </a:moveTo>
                  <a:lnTo>
                    <a:pt x="5282" y="7548"/>
                  </a:lnTo>
                  <a:lnTo>
                    <a:pt x="3831" y="6179"/>
                  </a:lnTo>
                  <a:lnTo>
                    <a:pt x="8594" y="1391"/>
                  </a:lnTo>
                  <a:lnTo>
                    <a:pt x="10045" y="2760"/>
                  </a:lnTo>
                  <a:close/>
                  <a:moveTo>
                    <a:pt x="11600" y="5413"/>
                  </a:moveTo>
                  <a:cubicBezTo>
                    <a:pt x="11600" y="5191"/>
                    <a:pt x="11421" y="5013"/>
                    <a:pt x="11200" y="5013"/>
                  </a:cubicBezTo>
                  <a:cubicBezTo>
                    <a:pt x="10979" y="5013"/>
                    <a:pt x="10800" y="5191"/>
                    <a:pt x="10800" y="5413"/>
                  </a:cubicBezTo>
                  <a:lnTo>
                    <a:pt x="10800" y="10000"/>
                  </a:lnTo>
                  <a:cubicBezTo>
                    <a:pt x="10800" y="10441"/>
                    <a:pt x="10441" y="10800"/>
                    <a:pt x="10000" y="10800"/>
                  </a:cubicBezTo>
                  <a:lnTo>
                    <a:pt x="1600" y="10800"/>
                  </a:lnTo>
                  <a:cubicBezTo>
                    <a:pt x="1159" y="10800"/>
                    <a:pt x="800" y="10441"/>
                    <a:pt x="800" y="10000"/>
                  </a:cubicBezTo>
                  <a:lnTo>
                    <a:pt x="800" y="1600"/>
                  </a:lnTo>
                  <a:cubicBezTo>
                    <a:pt x="800" y="1159"/>
                    <a:pt x="1159" y="800"/>
                    <a:pt x="1600" y="800"/>
                  </a:cubicBezTo>
                  <a:lnTo>
                    <a:pt x="6151" y="800"/>
                  </a:lnTo>
                  <a:cubicBezTo>
                    <a:pt x="6365" y="793"/>
                    <a:pt x="6536" y="616"/>
                    <a:pt x="6536" y="400"/>
                  </a:cubicBezTo>
                  <a:cubicBezTo>
                    <a:pt x="6536" y="184"/>
                    <a:pt x="6365" y="9"/>
                    <a:pt x="6151" y="0"/>
                  </a:cubicBezTo>
                  <a:lnTo>
                    <a:pt x="1600" y="0"/>
                  </a:lnTo>
                  <a:cubicBezTo>
                    <a:pt x="717" y="0"/>
                    <a:pt x="0" y="718"/>
                    <a:pt x="0" y="1600"/>
                  </a:cubicBezTo>
                  <a:lnTo>
                    <a:pt x="0" y="10000"/>
                  </a:lnTo>
                  <a:cubicBezTo>
                    <a:pt x="0" y="10883"/>
                    <a:pt x="717" y="11600"/>
                    <a:pt x="1600" y="11600"/>
                  </a:cubicBezTo>
                  <a:lnTo>
                    <a:pt x="10000" y="11600"/>
                  </a:lnTo>
                  <a:cubicBezTo>
                    <a:pt x="10882" y="11600"/>
                    <a:pt x="11600" y="10883"/>
                    <a:pt x="11600" y="10000"/>
                  </a:cubicBezTo>
                  <a:lnTo>
                    <a:pt x="11600" y="5426"/>
                  </a:lnTo>
                  <a:lnTo>
                    <a:pt x="11600" y="54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cs typeface="+mn-ea"/>
                <a:sym typeface="+mn-lt"/>
              </a:endParaRPr>
            </a:p>
          </p:txBody>
        </p:sp>
      </p:grpSp>
      <p:sp>
        <p:nvSpPr>
          <p:cNvPr id="11279" name="文本框 11278"/>
          <p:cNvSpPr txBox="1"/>
          <p:nvPr/>
        </p:nvSpPr>
        <p:spPr>
          <a:xfrm>
            <a:off x="6946232" y="1716505"/>
            <a:ext cx="184731" cy="406650"/>
          </a:xfrm>
          <a:prstGeom prst="rect">
            <a:avLst/>
          </a:prstGeom>
          <a:noFill/>
        </p:spPr>
        <p:txBody>
          <a:bodyPr wrap="none" rtlCol="0">
            <a:spAutoFit/>
          </a:bodyPr>
          <a:lstStyle/>
          <a:p>
            <a:pPr>
              <a:lnSpc>
                <a:spcPct val="120000"/>
              </a:lnSpc>
            </a:pPr>
            <a:endParaRPr lang="zh-CN" altLang="en-US" dirty="0">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0-#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1" presetClass="entr" presetSubtype="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heel(1)">
                                      <p:cBhvr>
                                        <p:cTn id="20" dur="500"/>
                                        <p:tgtEl>
                                          <p:spTgt spid="13"/>
                                        </p:tgtEl>
                                      </p:cBhvr>
                                    </p:animEffect>
                                  </p:childTnLst>
                                </p:cTn>
                              </p:par>
                            </p:childTnLst>
                          </p:cTn>
                        </p:par>
                        <p:par>
                          <p:cTn id="21" fill="hold">
                            <p:stCondLst>
                              <p:cond delay="1850"/>
                            </p:stCondLst>
                            <p:childTnLst>
                              <p:par>
                                <p:cTn id="22" presetID="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0-#ppt_h/2"/>
                                          </p:val>
                                        </p:tav>
                                        <p:tav tm="100000">
                                          <p:val>
                                            <p:strVal val="#ppt_y"/>
                                          </p:val>
                                        </p:tav>
                                      </p:tavLst>
                                    </p:anim>
                                  </p:childTnLst>
                                </p:cTn>
                              </p:par>
                            </p:childTnLst>
                          </p:cTn>
                        </p:par>
                        <p:par>
                          <p:cTn id="26" fill="hold">
                            <p:stCondLst>
                              <p:cond delay="2350"/>
                            </p:stCondLst>
                            <p:childTnLst>
                              <p:par>
                                <p:cTn id="27" presetID="2" presetClass="entr" presetSubtype="12"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0-#ppt_w/2"/>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par>
                          <p:cTn id="31" fill="hold">
                            <p:stCondLst>
                              <p:cond delay="2850"/>
                            </p:stCondLst>
                            <p:childTnLst>
                              <p:par>
                                <p:cTn id="32" presetID="2" presetClass="entr" presetSubtype="6"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childTnLst>
                          </p:cTn>
                        </p:par>
                        <p:par>
                          <p:cTn id="36" fill="hold">
                            <p:stCondLst>
                              <p:cond delay="3350"/>
                            </p:stCondLst>
                            <p:childTnLst>
                              <p:par>
                                <p:cTn id="37" presetID="22" presetClass="entr" presetSubtype="4"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down)">
                                      <p:cBhvr>
                                        <p:cTn id="39" dur="500"/>
                                        <p:tgtEl>
                                          <p:spTgt spid="28"/>
                                        </p:tgtEl>
                                      </p:cBhvr>
                                    </p:animEffect>
                                  </p:childTnLst>
                                </p:cTn>
                              </p:par>
                            </p:childTnLst>
                          </p:cTn>
                        </p:par>
                        <p:par>
                          <p:cTn id="40" fill="hold">
                            <p:stCondLst>
                              <p:cond delay="385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1272"/>
                                        </p:tgtEl>
                                        <p:attrNameLst>
                                          <p:attrName>style.visibility</p:attrName>
                                        </p:attrNameLst>
                                      </p:cBhvr>
                                      <p:to>
                                        <p:strVal val="visible"/>
                                      </p:to>
                                    </p:set>
                                    <p:anim calcmode="lin" valueType="num">
                                      <p:cBhvr>
                                        <p:cTn id="43" dur="500" fill="hold"/>
                                        <p:tgtEl>
                                          <p:spTgt spid="1127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1272"/>
                                        </p:tgtEl>
                                        <p:attrNameLst>
                                          <p:attrName>ppt_y</p:attrName>
                                        </p:attrNameLst>
                                      </p:cBhvr>
                                      <p:tavLst>
                                        <p:tav tm="0">
                                          <p:val>
                                            <p:strVal val="#ppt_y"/>
                                          </p:val>
                                        </p:tav>
                                        <p:tav tm="100000">
                                          <p:val>
                                            <p:strVal val="#ppt_y"/>
                                          </p:val>
                                        </p:tav>
                                      </p:tavLst>
                                    </p:anim>
                                    <p:anim calcmode="lin" valueType="num">
                                      <p:cBhvr>
                                        <p:cTn id="45" dur="500" fill="hold"/>
                                        <p:tgtEl>
                                          <p:spTgt spid="1127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127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1272"/>
                                        </p:tgtEl>
                                      </p:cBhvr>
                                    </p:animEffect>
                                  </p:childTnLst>
                                </p:cTn>
                              </p:par>
                            </p:childTnLst>
                          </p:cTn>
                        </p:par>
                        <p:par>
                          <p:cTn id="48" fill="hold">
                            <p:stCondLst>
                              <p:cond delay="4650"/>
                            </p:stCondLst>
                            <p:childTnLst>
                              <p:par>
                                <p:cTn id="49" presetID="2" presetClass="entr" presetSubtype="2" fill="hold" nodeType="afterEffect">
                                  <p:stCondLst>
                                    <p:cond delay="0"/>
                                  </p:stCondLst>
                                  <p:childTnLst>
                                    <p:set>
                                      <p:cBhvr>
                                        <p:cTn id="50" dur="1" fill="hold">
                                          <p:stCondLst>
                                            <p:cond delay="0"/>
                                          </p:stCondLst>
                                        </p:cTn>
                                        <p:tgtEl>
                                          <p:spTgt spid="11277"/>
                                        </p:tgtEl>
                                        <p:attrNameLst>
                                          <p:attrName>style.visibility</p:attrName>
                                        </p:attrNameLst>
                                      </p:cBhvr>
                                      <p:to>
                                        <p:strVal val="visible"/>
                                      </p:to>
                                    </p:set>
                                    <p:anim calcmode="lin" valueType="num">
                                      <p:cBhvr additive="base">
                                        <p:cTn id="51" dur="500" fill="hold"/>
                                        <p:tgtEl>
                                          <p:spTgt spid="11277"/>
                                        </p:tgtEl>
                                        <p:attrNameLst>
                                          <p:attrName>ppt_x</p:attrName>
                                        </p:attrNameLst>
                                      </p:cBhvr>
                                      <p:tavLst>
                                        <p:tav tm="0">
                                          <p:val>
                                            <p:strVal val="1+#ppt_w/2"/>
                                          </p:val>
                                        </p:tav>
                                        <p:tav tm="100000">
                                          <p:val>
                                            <p:strVal val="#ppt_x"/>
                                          </p:val>
                                        </p:tav>
                                      </p:tavLst>
                                    </p:anim>
                                    <p:anim calcmode="lin" valueType="num">
                                      <p:cBhvr additive="base">
                                        <p:cTn id="52" dur="500" fill="hold"/>
                                        <p:tgtEl>
                                          <p:spTgt spid="11277"/>
                                        </p:tgtEl>
                                        <p:attrNameLst>
                                          <p:attrName>ppt_y</p:attrName>
                                        </p:attrNameLst>
                                      </p:cBhvr>
                                      <p:tavLst>
                                        <p:tav tm="0">
                                          <p:val>
                                            <p:strVal val="#ppt_y"/>
                                          </p:val>
                                        </p:tav>
                                        <p:tav tm="100000">
                                          <p:val>
                                            <p:strVal val="#ppt_y"/>
                                          </p:val>
                                        </p:tav>
                                      </p:tavLst>
                                    </p:anim>
                                  </p:childTnLst>
                                </p:cTn>
                              </p:par>
                            </p:childTnLst>
                          </p:cTn>
                        </p:par>
                        <p:par>
                          <p:cTn id="53" fill="hold">
                            <p:stCondLst>
                              <p:cond delay="5150"/>
                            </p:stCondLst>
                            <p:childTnLst>
                              <p:par>
                                <p:cTn id="54" presetID="2" presetClass="entr" presetSubtype="2" fill="hold" nodeType="afterEffect">
                                  <p:stCondLst>
                                    <p:cond delay="0"/>
                                  </p:stCondLst>
                                  <p:childTnLst>
                                    <p:set>
                                      <p:cBhvr>
                                        <p:cTn id="55" dur="1" fill="hold">
                                          <p:stCondLst>
                                            <p:cond delay="0"/>
                                          </p:stCondLst>
                                        </p:cTn>
                                        <p:tgtEl>
                                          <p:spTgt spid="11278"/>
                                        </p:tgtEl>
                                        <p:attrNameLst>
                                          <p:attrName>style.visibility</p:attrName>
                                        </p:attrNameLst>
                                      </p:cBhvr>
                                      <p:to>
                                        <p:strVal val="visible"/>
                                      </p:to>
                                    </p:set>
                                    <p:anim calcmode="lin" valueType="num">
                                      <p:cBhvr additive="base">
                                        <p:cTn id="56" dur="500" fill="hold"/>
                                        <p:tgtEl>
                                          <p:spTgt spid="11278"/>
                                        </p:tgtEl>
                                        <p:attrNameLst>
                                          <p:attrName>ppt_x</p:attrName>
                                        </p:attrNameLst>
                                      </p:cBhvr>
                                      <p:tavLst>
                                        <p:tav tm="0">
                                          <p:val>
                                            <p:strVal val="1+#ppt_w/2"/>
                                          </p:val>
                                        </p:tav>
                                        <p:tav tm="100000">
                                          <p:val>
                                            <p:strVal val="#ppt_x"/>
                                          </p:val>
                                        </p:tav>
                                      </p:tavLst>
                                    </p:anim>
                                    <p:anim calcmode="lin" valueType="num">
                                      <p:cBhvr additive="base">
                                        <p:cTn id="57" dur="500" fill="hold"/>
                                        <p:tgtEl>
                                          <p:spTgt spid="112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animBg="1"/>
      <p:bldP spid="1127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894090" y="2151813"/>
            <a:ext cx="4153644" cy="3705225"/>
          </a:xfrm>
          <a:custGeom>
            <a:avLst/>
            <a:gdLst>
              <a:gd name="connsiteX0" fmla="*/ 0 w 4153644"/>
              <a:gd name="connsiteY0" fmla="*/ 370523 h 3705225"/>
              <a:gd name="connsiteX1" fmla="*/ 370523 w 4153644"/>
              <a:gd name="connsiteY1" fmla="*/ 0 h 3705225"/>
              <a:gd name="connsiteX2" fmla="*/ 3783122 w 4153644"/>
              <a:gd name="connsiteY2" fmla="*/ 0 h 3705225"/>
              <a:gd name="connsiteX3" fmla="*/ 4153645 w 4153644"/>
              <a:gd name="connsiteY3" fmla="*/ 370523 h 3705225"/>
              <a:gd name="connsiteX4" fmla="*/ 4153644 w 4153644"/>
              <a:gd name="connsiteY4" fmla="*/ 3334703 h 3705225"/>
              <a:gd name="connsiteX5" fmla="*/ 3783121 w 4153644"/>
              <a:gd name="connsiteY5" fmla="*/ 3705226 h 3705225"/>
              <a:gd name="connsiteX6" fmla="*/ 370523 w 4153644"/>
              <a:gd name="connsiteY6" fmla="*/ 3705225 h 3705225"/>
              <a:gd name="connsiteX7" fmla="*/ 0 w 4153644"/>
              <a:gd name="connsiteY7" fmla="*/ 3334702 h 3705225"/>
              <a:gd name="connsiteX8" fmla="*/ 0 w 4153644"/>
              <a:gd name="connsiteY8" fmla="*/ 370523 h 370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3644" h="3705225">
                <a:moveTo>
                  <a:pt x="0" y="370523"/>
                </a:moveTo>
                <a:cubicBezTo>
                  <a:pt x="0" y="165889"/>
                  <a:pt x="165889" y="0"/>
                  <a:pt x="370523" y="0"/>
                </a:cubicBezTo>
                <a:lnTo>
                  <a:pt x="3783122" y="0"/>
                </a:lnTo>
                <a:cubicBezTo>
                  <a:pt x="3987756" y="0"/>
                  <a:pt x="4153645" y="165889"/>
                  <a:pt x="4153645" y="370523"/>
                </a:cubicBezTo>
                <a:cubicBezTo>
                  <a:pt x="4153645" y="1358583"/>
                  <a:pt x="4153644" y="2346643"/>
                  <a:pt x="4153644" y="3334703"/>
                </a:cubicBezTo>
                <a:cubicBezTo>
                  <a:pt x="4153644" y="3539337"/>
                  <a:pt x="3987755" y="3705226"/>
                  <a:pt x="3783121" y="3705226"/>
                </a:cubicBezTo>
                <a:lnTo>
                  <a:pt x="370523" y="3705225"/>
                </a:lnTo>
                <a:cubicBezTo>
                  <a:pt x="165889" y="3705225"/>
                  <a:pt x="0" y="3539336"/>
                  <a:pt x="0" y="3334702"/>
                </a:cubicBezTo>
                <a:lnTo>
                  <a:pt x="0" y="370523"/>
                </a:lnTo>
                <a:close/>
              </a:path>
            </a:pathLst>
          </a:custGeom>
          <a:solidFill>
            <a:schemeClr val="accent5">
              <a:lumMod val="60000"/>
              <a:lumOff val="40000"/>
            </a:schemeClr>
          </a:solidFill>
          <a:ln>
            <a:no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txBody>
          <a:bodyPr spcFirstLastPara="0" vert="horz" wrap="square" lIns="113792" tIns="1595882" rIns="113792" bIns="854837" numCol="1" spcCol="1270" anchor="ctr" anchorCtr="0">
            <a:noAutofit/>
          </a:bodyPr>
          <a:lstStyle/>
          <a:p>
            <a:pPr lvl="0" algn="ctr" defTabSz="711200" rtl="0">
              <a:lnSpc>
                <a:spcPct val="120000"/>
              </a:lnSpc>
              <a:spcBef>
                <a:spcPct val="0"/>
              </a:spcBef>
              <a:spcAft>
                <a:spcPct val="0"/>
              </a:spcAft>
            </a:pPr>
            <a:r>
              <a:rPr lang="zh-CN" sz="1600" kern="1200" dirty="0">
                <a:cs typeface="+mn-ea"/>
                <a:sym typeface="+mn-lt"/>
              </a:rPr>
              <a:t> </a:t>
            </a:r>
          </a:p>
        </p:txBody>
      </p:sp>
      <p:sp>
        <p:nvSpPr>
          <p:cNvPr id="14" name="Oval 6"/>
          <p:cNvSpPr/>
          <p:nvPr/>
        </p:nvSpPr>
        <p:spPr>
          <a:xfrm>
            <a:off x="2889038" y="3228180"/>
            <a:ext cx="643805" cy="59556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8725" h="563112">
                <a:moveTo>
                  <a:pt x="32114" y="440893"/>
                </a:moveTo>
                <a:cubicBezTo>
                  <a:pt x="20485" y="466963"/>
                  <a:pt x="51422" y="497204"/>
                  <a:pt x="77290" y="486031"/>
                </a:cubicBezTo>
                <a:cubicBezTo>
                  <a:pt x="72966" y="483648"/>
                  <a:pt x="61635" y="479551"/>
                  <a:pt x="50080" y="468080"/>
                </a:cubicBezTo>
                <a:cubicBezTo>
                  <a:pt x="38600" y="456535"/>
                  <a:pt x="34500" y="445288"/>
                  <a:pt x="32114" y="440893"/>
                </a:cubicBezTo>
                <a:close/>
                <a:moveTo>
                  <a:pt x="72140" y="347887"/>
                </a:moveTo>
                <a:cubicBezTo>
                  <a:pt x="74900" y="347887"/>
                  <a:pt x="77586" y="349079"/>
                  <a:pt x="79451" y="351164"/>
                </a:cubicBezTo>
                <a:cubicBezTo>
                  <a:pt x="85195" y="357570"/>
                  <a:pt x="136001" y="415000"/>
                  <a:pt x="136001" y="447626"/>
                </a:cubicBezTo>
                <a:cubicBezTo>
                  <a:pt x="136001" y="482784"/>
                  <a:pt x="107353" y="511387"/>
                  <a:pt x="72140" y="511387"/>
                </a:cubicBezTo>
                <a:cubicBezTo>
                  <a:pt x="36926" y="511387"/>
                  <a:pt x="8278" y="482784"/>
                  <a:pt x="8278" y="447626"/>
                </a:cubicBezTo>
                <a:cubicBezTo>
                  <a:pt x="8278" y="415000"/>
                  <a:pt x="59009" y="357570"/>
                  <a:pt x="64828" y="351164"/>
                </a:cubicBezTo>
                <a:cubicBezTo>
                  <a:pt x="66693" y="349079"/>
                  <a:pt x="69305" y="347887"/>
                  <a:pt x="72140" y="347887"/>
                </a:cubicBezTo>
                <a:close/>
                <a:moveTo>
                  <a:pt x="67966" y="196642"/>
                </a:moveTo>
                <a:cubicBezTo>
                  <a:pt x="63341" y="199175"/>
                  <a:pt x="59163" y="202601"/>
                  <a:pt x="55806" y="206847"/>
                </a:cubicBezTo>
                <a:cubicBezTo>
                  <a:pt x="43199" y="222712"/>
                  <a:pt x="45810" y="245803"/>
                  <a:pt x="61700" y="258391"/>
                </a:cubicBezTo>
                <a:cubicBezTo>
                  <a:pt x="61700" y="258391"/>
                  <a:pt x="63938" y="260179"/>
                  <a:pt x="67966" y="263382"/>
                </a:cubicBezTo>
                <a:close/>
                <a:moveTo>
                  <a:pt x="306536" y="44989"/>
                </a:moveTo>
                <a:cubicBezTo>
                  <a:pt x="295719" y="44989"/>
                  <a:pt x="285051" y="49682"/>
                  <a:pt x="277740" y="58844"/>
                </a:cubicBezTo>
                <a:cubicBezTo>
                  <a:pt x="266625" y="72773"/>
                  <a:pt x="265431" y="94969"/>
                  <a:pt x="278561" y="105472"/>
                </a:cubicBezTo>
                <a:lnTo>
                  <a:pt x="397622" y="199994"/>
                </a:lnTo>
                <a:cubicBezTo>
                  <a:pt x="400084" y="201931"/>
                  <a:pt x="400531" y="205581"/>
                  <a:pt x="398517" y="208039"/>
                </a:cubicBezTo>
                <a:cubicBezTo>
                  <a:pt x="397398" y="209454"/>
                  <a:pt x="395757" y="210199"/>
                  <a:pt x="394041" y="210199"/>
                </a:cubicBezTo>
                <a:cubicBezTo>
                  <a:pt x="392848" y="210199"/>
                  <a:pt x="391579" y="209752"/>
                  <a:pt x="390460" y="208932"/>
                </a:cubicBezTo>
                <a:lnTo>
                  <a:pt x="210750" y="66292"/>
                </a:lnTo>
                <a:cubicBezTo>
                  <a:pt x="203961" y="60855"/>
                  <a:pt x="195830" y="58248"/>
                  <a:pt x="187848" y="58248"/>
                </a:cubicBezTo>
                <a:cubicBezTo>
                  <a:pt x="177031" y="58248"/>
                  <a:pt x="166363" y="63015"/>
                  <a:pt x="159127" y="72102"/>
                </a:cubicBezTo>
                <a:cubicBezTo>
                  <a:pt x="147638" y="86552"/>
                  <a:pt x="146519" y="108600"/>
                  <a:pt x="160992" y="120071"/>
                </a:cubicBezTo>
                <a:lnTo>
                  <a:pt x="320859" y="246995"/>
                </a:lnTo>
                <a:cubicBezTo>
                  <a:pt x="323395" y="249006"/>
                  <a:pt x="323843" y="252730"/>
                  <a:pt x="321829" y="255263"/>
                </a:cubicBezTo>
                <a:cubicBezTo>
                  <a:pt x="320635" y="256678"/>
                  <a:pt x="318919" y="257497"/>
                  <a:pt x="317204" y="257497"/>
                </a:cubicBezTo>
                <a:cubicBezTo>
                  <a:pt x="315935" y="257497"/>
                  <a:pt x="314593" y="257050"/>
                  <a:pt x="313548" y="256156"/>
                </a:cubicBezTo>
                <a:lnTo>
                  <a:pt x="104669" y="90351"/>
                </a:lnTo>
                <a:cubicBezTo>
                  <a:pt x="97880" y="84988"/>
                  <a:pt x="89824" y="82381"/>
                  <a:pt x="81842" y="82381"/>
                </a:cubicBezTo>
                <a:cubicBezTo>
                  <a:pt x="71025" y="82381"/>
                  <a:pt x="60282" y="87148"/>
                  <a:pt x="53046" y="96236"/>
                </a:cubicBezTo>
                <a:cubicBezTo>
                  <a:pt x="40513" y="111952"/>
                  <a:pt x="42975" y="134670"/>
                  <a:pt x="58417" y="147407"/>
                </a:cubicBezTo>
                <a:lnTo>
                  <a:pt x="247900" y="297794"/>
                </a:lnTo>
                <a:cubicBezTo>
                  <a:pt x="250437" y="299880"/>
                  <a:pt x="250884" y="303604"/>
                  <a:pt x="248870" y="306211"/>
                </a:cubicBezTo>
                <a:cubicBezTo>
                  <a:pt x="247677" y="307700"/>
                  <a:pt x="245886" y="308445"/>
                  <a:pt x="244170" y="308445"/>
                </a:cubicBezTo>
                <a:cubicBezTo>
                  <a:pt x="242828" y="308445"/>
                  <a:pt x="241559" y="308073"/>
                  <a:pt x="240440" y="307179"/>
                </a:cubicBezTo>
                <a:cubicBezTo>
                  <a:pt x="240440" y="307179"/>
                  <a:pt x="103401" y="198206"/>
                  <a:pt x="103326" y="198132"/>
                </a:cubicBezTo>
                <a:cubicBezTo>
                  <a:pt x="99895" y="195451"/>
                  <a:pt x="96015" y="193737"/>
                  <a:pt x="91987" y="192769"/>
                </a:cubicBezTo>
                <a:lnTo>
                  <a:pt x="91987" y="282450"/>
                </a:lnTo>
                <a:cubicBezTo>
                  <a:pt x="150249" y="328705"/>
                  <a:pt x="272593" y="425835"/>
                  <a:pt x="275726" y="428367"/>
                </a:cubicBezTo>
                <a:cubicBezTo>
                  <a:pt x="279978" y="431719"/>
                  <a:pt x="278188" y="434997"/>
                  <a:pt x="277517" y="435816"/>
                </a:cubicBezTo>
                <a:cubicBezTo>
                  <a:pt x="277069" y="436412"/>
                  <a:pt x="275801" y="437604"/>
                  <a:pt x="273861" y="437604"/>
                </a:cubicBezTo>
                <a:cubicBezTo>
                  <a:pt x="272668" y="437604"/>
                  <a:pt x="271325" y="437157"/>
                  <a:pt x="269684" y="435890"/>
                </a:cubicBezTo>
                <a:lnTo>
                  <a:pt x="235815" y="409001"/>
                </a:lnTo>
                <a:cubicBezTo>
                  <a:pt x="225521" y="421962"/>
                  <a:pt x="223805" y="446467"/>
                  <a:pt x="241858" y="461662"/>
                </a:cubicBezTo>
                <a:cubicBezTo>
                  <a:pt x="279158" y="493021"/>
                  <a:pt x="319218" y="518123"/>
                  <a:pt x="363754" y="518123"/>
                </a:cubicBezTo>
                <a:cubicBezTo>
                  <a:pt x="408663" y="518123"/>
                  <a:pt x="458197" y="492648"/>
                  <a:pt x="514147" y="422408"/>
                </a:cubicBezTo>
                <a:cubicBezTo>
                  <a:pt x="607695" y="304944"/>
                  <a:pt x="548910" y="227107"/>
                  <a:pt x="499749" y="188076"/>
                </a:cubicBezTo>
                <a:lnTo>
                  <a:pt x="329363" y="52959"/>
                </a:lnTo>
                <a:cubicBezTo>
                  <a:pt x="322649" y="47596"/>
                  <a:pt x="314593" y="44989"/>
                  <a:pt x="306536" y="44989"/>
                </a:cubicBezTo>
                <a:close/>
                <a:moveTo>
                  <a:pt x="306536" y="0"/>
                </a:moveTo>
                <a:cubicBezTo>
                  <a:pt x="324962" y="0"/>
                  <a:pt x="343015" y="6331"/>
                  <a:pt x="357413" y="17728"/>
                </a:cubicBezTo>
                <a:lnTo>
                  <a:pt x="527799" y="152919"/>
                </a:lnTo>
                <a:cubicBezTo>
                  <a:pt x="568082" y="184874"/>
                  <a:pt x="594565" y="223830"/>
                  <a:pt x="604338" y="265616"/>
                </a:cubicBezTo>
                <a:cubicBezTo>
                  <a:pt x="610977" y="294070"/>
                  <a:pt x="610082" y="323789"/>
                  <a:pt x="601652" y="353882"/>
                </a:cubicBezTo>
                <a:cubicBezTo>
                  <a:pt x="592700" y="385613"/>
                  <a:pt x="575095" y="418088"/>
                  <a:pt x="549432" y="450415"/>
                </a:cubicBezTo>
                <a:cubicBezTo>
                  <a:pt x="518996" y="488626"/>
                  <a:pt x="489156" y="516260"/>
                  <a:pt x="458197" y="535031"/>
                </a:cubicBezTo>
                <a:cubicBezTo>
                  <a:pt x="427462" y="553652"/>
                  <a:pt x="395682" y="563112"/>
                  <a:pt x="363754" y="563112"/>
                </a:cubicBezTo>
                <a:cubicBezTo>
                  <a:pt x="336077" y="563112"/>
                  <a:pt x="307804" y="555961"/>
                  <a:pt x="279755" y="541809"/>
                </a:cubicBezTo>
                <a:cubicBezTo>
                  <a:pt x="258419" y="531083"/>
                  <a:pt x="237158" y="516484"/>
                  <a:pt x="212839" y="496075"/>
                </a:cubicBezTo>
                <a:cubicBezTo>
                  <a:pt x="195009" y="481103"/>
                  <a:pt x="184491" y="460098"/>
                  <a:pt x="183223" y="437008"/>
                </a:cubicBezTo>
                <a:cubicBezTo>
                  <a:pt x="182775" y="429187"/>
                  <a:pt x="183446" y="421366"/>
                  <a:pt x="185162" y="413843"/>
                </a:cubicBezTo>
                <a:cubicBezTo>
                  <a:pt x="121976" y="363714"/>
                  <a:pt x="33650" y="293548"/>
                  <a:pt x="33650" y="293548"/>
                </a:cubicBezTo>
                <a:cubicBezTo>
                  <a:pt x="-1635" y="265542"/>
                  <a:pt x="-7529" y="214072"/>
                  <a:pt x="20595" y="178840"/>
                </a:cubicBezTo>
                <a:cubicBezTo>
                  <a:pt x="21341" y="177872"/>
                  <a:pt x="22162" y="176829"/>
                  <a:pt x="23057" y="175861"/>
                </a:cubicBezTo>
                <a:cubicBezTo>
                  <a:pt x="10375" y="162826"/>
                  <a:pt x="2393" y="146066"/>
                  <a:pt x="453" y="127669"/>
                </a:cubicBezTo>
                <a:cubicBezTo>
                  <a:pt x="-1785" y="106217"/>
                  <a:pt x="4332" y="85137"/>
                  <a:pt x="17760" y="68229"/>
                </a:cubicBezTo>
                <a:cubicBezTo>
                  <a:pt x="33352" y="48639"/>
                  <a:pt x="56701" y="37392"/>
                  <a:pt x="81842" y="37392"/>
                </a:cubicBezTo>
                <a:cubicBezTo>
                  <a:pt x="95642" y="37392"/>
                  <a:pt x="109220" y="40967"/>
                  <a:pt x="121305" y="47596"/>
                </a:cubicBezTo>
                <a:cubicBezTo>
                  <a:pt x="122125" y="46405"/>
                  <a:pt x="123021" y="45213"/>
                  <a:pt x="123916" y="44096"/>
                </a:cubicBezTo>
                <a:cubicBezTo>
                  <a:pt x="139507" y="24506"/>
                  <a:pt x="162782" y="13333"/>
                  <a:pt x="187848" y="13333"/>
                </a:cubicBezTo>
                <a:cubicBezTo>
                  <a:pt x="206199" y="13333"/>
                  <a:pt x="224327" y="19664"/>
                  <a:pt x="238725" y="31061"/>
                </a:cubicBezTo>
                <a:lnTo>
                  <a:pt x="240963" y="32848"/>
                </a:lnTo>
                <a:cubicBezTo>
                  <a:pt x="241485" y="32178"/>
                  <a:pt x="242007" y="31507"/>
                  <a:pt x="242529" y="30837"/>
                </a:cubicBezTo>
                <a:cubicBezTo>
                  <a:pt x="258121" y="11247"/>
                  <a:pt x="281470" y="0"/>
                  <a:pt x="306536" y="0"/>
                </a:cubicBezTo>
                <a:close/>
              </a:path>
            </a:pathLst>
          </a:custGeom>
        </p:spPr>
        <p:style>
          <a:lnRef idx="1">
            <a:schemeClr val="lt1">
              <a:hueOff val="0"/>
              <a:satOff val="0"/>
              <a:lumOff val="0"/>
              <a:alphaOff val="0"/>
            </a:schemeClr>
          </a:lnRef>
          <a:fillRef idx="1">
            <a:schemeClr val="accent5">
              <a:tint val="50000"/>
              <a:hueOff val="0"/>
              <a:satOff val="0"/>
              <a:lumOff val="0"/>
              <a:alphaOff val="0"/>
            </a:schemeClr>
          </a:fillRef>
          <a:effectRef idx="1">
            <a:schemeClr val="accent5">
              <a:tint val="50000"/>
              <a:hueOff val="0"/>
              <a:satOff val="0"/>
              <a:lumOff val="0"/>
              <a:alphaOff val="0"/>
            </a:schemeClr>
          </a:effectRef>
          <a:fontRef idx="minor">
            <a:schemeClr val="lt1">
              <a:hueOff val="0"/>
              <a:satOff val="0"/>
              <a:lumOff val="0"/>
              <a:alphaOff val="0"/>
            </a:schemeClr>
          </a:fontRef>
        </p:style>
        <p:txBody>
          <a:bodyPr/>
          <a:lstStyle/>
          <a:p>
            <a:pPr>
              <a:lnSpc>
                <a:spcPct val="120000"/>
              </a:lnSpc>
            </a:pPr>
            <a:endParaRPr lang="zh-CN" altLang="en-US">
              <a:cs typeface="+mn-ea"/>
              <a:sym typeface="+mn-lt"/>
            </a:endParaRPr>
          </a:p>
        </p:txBody>
      </p:sp>
      <p:sp>
        <p:nvSpPr>
          <p:cNvPr id="8" name="任意多边形 7"/>
          <p:cNvSpPr/>
          <p:nvPr/>
        </p:nvSpPr>
        <p:spPr>
          <a:xfrm>
            <a:off x="6187594" y="2151813"/>
            <a:ext cx="4153644" cy="3705225"/>
          </a:xfrm>
          <a:custGeom>
            <a:avLst/>
            <a:gdLst>
              <a:gd name="connsiteX0" fmla="*/ 0 w 4153644"/>
              <a:gd name="connsiteY0" fmla="*/ 370523 h 3705225"/>
              <a:gd name="connsiteX1" fmla="*/ 370523 w 4153644"/>
              <a:gd name="connsiteY1" fmla="*/ 0 h 3705225"/>
              <a:gd name="connsiteX2" fmla="*/ 3783122 w 4153644"/>
              <a:gd name="connsiteY2" fmla="*/ 0 h 3705225"/>
              <a:gd name="connsiteX3" fmla="*/ 4153645 w 4153644"/>
              <a:gd name="connsiteY3" fmla="*/ 370523 h 3705225"/>
              <a:gd name="connsiteX4" fmla="*/ 4153644 w 4153644"/>
              <a:gd name="connsiteY4" fmla="*/ 3334703 h 3705225"/>
              <a:gd name="connsiteX5" fmla="*/ 3783121 w 4153644"/>
              <a:gd name="connsiteY5" fmla="*/ 3705226 h 3705225"/>
              <a:gd name="connsiteX6" fmla="*/ 370523 w 4153644"/>
              <a:gd name="connsiteY6" fmla="*/ 3705225 h 3705225"/>
              <a:gd name="connsiteX7" fmla="*/ 0 w 4153644"/>
              <a:gd name="connsiteY7" fmla="*/ 3334702 h 3705225"/>
              <a:gd name="connsiteX8" fmla="*/ 0 w 4153644"/>
              <a:gd name="connsiteY8" fmla="*/ 370523 h 370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3644" h="3705225">
                <a:moveTo>
                  <a:pt x="0" y="370523"/>
                </a:moveTo>
                <a:cubicBezTo>
                  <a:pt x="0" y="165889"/>
                  <a:pt x="165889" y="0"/>
                  <a:pt x="370523" y="0"/>
                </a:cubicBezTo>
                <a:lnTo>
                  <a:pt x="3783122" y="0"/>
                </a:lnTo>
                <a:cubicBezTo>
                  <a:pt x="3987756" y="0"/>
                  <a:pt x="4153645" y="165889"/>
                  <a:pt x="4153645" y="370523"/>
                </a:cubicBezTo>
                <a:cubicBezTo>
                  <a:pt x="4153645" y="1358583"/>
                  <a:pt x="4153644" y="2346643"/>
                  <a:pt x="4153644" y="3334703"/>
                </a:cubicBezTo>
                <a:cubicBezTo>
                  <a:pt x="4153644" y="3539337"/>
                  <a:pt x="3987755" y="3705226"/>
                  <a:pt x="3783121" y="3705226"/>
                </a:cubicBezTo>
                <a:lnTo>
                  <a:pt x="370523" y="3705225"/>
                </a:lnTo>
                <a:cubicBezTo>
                  <a:pt x="165889" y="3705225"/>
                  <a:pt x="0" y="3539336"/>
                  <a:pt x="0" y="3334702"/>
                </a:cubicBezTo>
                <a:lnTo>
                  <a:pt x="0" y="370523"/>
                </a:lnTo>
                <a:close/>
              </a:path>
            </a:pathLst>
          </a:custGeom>
          <a:ln>
            <a:no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5">
              <a:hueOff val="-6758543"/>
              <a:satOff val="-17416"/>
              <a:lumOff val="-11762"/>
              <a:alphaOff val="0"/>
            </a:schemeClr>
          </a:fillRef>
          <a:effectRef idx="1">
            <a:schemeClr val="accent5">
              <a:hueOff val="-6758543"/>
              <a:satOff val="-17416"/>
              <a:lumOff val="-11762"/>
              <a:alphaOff val="0"/>
            </a:schemeClr>
          </a:effectRef>
          <a:fontRef idx="minor">
            <a:schemeClr val="dk1"/>
          </a:fontRef>
        </p:style>
        <p:txBody>
          <a:bodyPr spcFirstLastPara="0" vert="horz" wrap="square" lIns="113792" tIns="1595882" rIns="113792" bIns="854837" numCol="1" spcCol="1270" anchor="ctr" anchorCtr="0">
            <a:noAutofit/>
          </a:bodyPr>
          <a:lstStyle/>
          <a:p>
            <a:pPr lvl="0" algn="ctr" defTabSz="711200" rtl="0">
              <a:lnSpc>
                <a:spcPct val="120000"/>
              </a:lnSpc>
              <a:spcBef>
                <a:spcPct val="0"/>
              </a:spcBef>
              <a:spcAft>
                <a:spcPct val="0"/>
              </a:spcAft>
            </a:pPr>
            <a:endParaRPr lang="zh-CN" sz="1600" kern="1200" dirty="0">
              <a:cs typeface="+mn-ea"/>
              <a:sym typeface="+mn-lt"/>
            </a:endParaRPr>
          </a:p>
        </p:txBody>
      </p:sp>
      <p:sp>
        <p:nvSpPr>
          <p:cNvPr id="16" name="Oval 8"/>
          <p:cNvSpPr/>
          <p:nvPr/>
        </p:nvSpPr>
        <p:spPr>
          <a:xfrm>
            <a:off x="7492408" y="3229130"/>
            <a:ext cx="433266" cy="593663"/>
          </a:xfrm>
          <a:custGeom>
            <a:avLst/>
            <a:gdLst>
              <a:gd name="connsiteX0" fmla="*/ 196338 w 442798"/>
              <a:gd name="connsiteY0" fmla="*/ 229620 h 606722"/>
              <a:gd name="connsiteX1" fmla="*/ 246370 w 442798"/>
              <a:gd name="connsiteY1" fmla="*/ 229620 h 606722"/>
              <a:gd name="connsiteX2" fmla="*/ 246370 w 442798"/>
              <a:gd name="connsiteY2" fmla="*/ 278336 h 606722"/>
              <a:gd name="connsiteX3" fmla="*/ 295245 w 442798"/>
              <a:gd name="connsiteY3" fmla="*/ 278336 h 606722"/>
              <a:gd name="connsiteX4" fmla="*/ 295245 w 442798"/>
              <a:gd name="connsiteY4" fmla="*/ 328297 h 606722"/>
              <a:gd name="connsiteX5" fmla="*/ 246370 w 442798"/>
              <a:gd name="connsiteY5" fmla="*/ 328297 h 606722"/>
              <a:gd name="connsiteX6" fmla="*/ 246370 w 442798"/>
              <a:gd name="connsiteY6" fmla="*/ 377102 h 606722"/>
              <a:gd name="connsiteX7" fmla="*/ 196338 w 442798"/>
              <a:gd name="connsiteY7" fmla="*/ 377102 h 606722"/>
              <a:gd name="connsiteX8" fmla="*/ 196338 w 442798"/>
              <a:gd name="connsiteY8" fmla="*/ 328297 h 606722"/>
              <a:gd name="connsiteX9" fmla="*/ 147552 w 442798"/>
              <a:gd name="connsiteY9" fmla="*/ 328297 h 606722"/>
              <a:gd name="connsiteX10" fmla="*/ 147552 w 442798"/>
              <a:gd name="connsiteY10" fmla="*/ 278336 h 606722"/>
              <a:gd name="connsiteX11" fmla="*/ 196338 w 442798"/>
              <a:gd name="connsiteY11" fmla="*/ 278336 h 606722"/>
              <a:gd name="connsiteX12" fmla="*/ 160304 w 442798"/>
              <a:gd name="connsiteY12" fmla="*/ 193545 h 606722"/>
              <a:gd name="connsiteX13" fmla="*/ 160304 w 442798"/>
              <a:gd name="connsiteY13" fmla="*/ 242342 h 606722"/>
              <a:gd name="connsiteX14" fmla="*/ 111446 w 442798"/>
              <a:gd name="connsiteY14" fmla="*/ 242342 h 606722"/>
              <a:gd name="connsiteX15" fmla="*/ 111446 w 442798"/>
              <a:gd name="connsiteY15" fmla="*/ 364379 h 606722"/>
              <a:gd name="connsiteX16" fmla="*/ 160304 w 442798"/>
              <a:gd name="connsiteY16" fmla="*/ 364379 h 606722"/>
              <a:gd name="connsiteX17" fmla="*/ 160304 w 442798"/>
              <a:gd name="connsiteY17" fmla="*/ 413087 h 606722"/>
              <a:gd name="connsiteX18" fmla="*/ 282494 w 442798"/>
              <a:gd name="connsiteY18" fmla="*/ 413087 h 606722"/>
              <a:gd name="connsiteX19" fmla="*/ 282494 w 442798"/>
              <a:gd name="connsiteY19" fmla="*/ 364379 h 606722"/>
              <a:gd name="connsiteX20" fmla="*/ 331264 w 442798"/>
              <a:gd name="connsiteY20" fmla="*/ 364379 h 606722"/>
              <a:gd name="connsiteX21" fmla="*/ 331264 w 442798"/>
              <a:gd name="connsiteY21" fmla="*/ 242342 h 606722"/>
              <a:gd name="connsiteX22" fmla="*/ 282494 w 442798"/>
              <a:gd name="connsiteY22" fmla="*/ 242342 h 606722"/>
              <a:gd name="connsiteX23" fmla="*/ 282494 w 442798"/>
              <a:gd name="connsiteY23" fmla="*/ 193545 h 606722"/>
              <a:gd name="connsiteX24" fmla="*/ 81009 w 442798"/>
              <a:gd name="connsiteY24" fmla="*/ 163147 h 606722"/>
              <a:gd name="connsiteX25" fmla="*/ 361789 w 442798"/>
              <a:gd name="connsiteY25" fmla="*/ 163147 h 606722"/>
              <a:gd name="connsiteX26" fmla="*/ 361789 w 442798"/>
              <a:gd name="connsiteY26" fmla="*/ 443574 h 606722"/>
              <a:gd name="connsiteX27" fmla="*/ 81009 w 442798"/>
              <a:gd name="connsiteY27" fmla="*/ 443574 h 606722"/>
              <a:gd name="connsiteX28" fmla="*/ 44948 w 442798"/>
              <a:gd name="connsiteY28" fmla="*/ 127174 h 606722"/>
              <a:gd name="connsiteX29" fmla="*/ 44948 w 442798"/>
              <a:gd name="connsiteY29" fmla="*/ 479548 h 606722"/>
              <a:gd name="connsiteX30" fmla="*/ 397851 w 442798"/>
              <a:gd name="connsiteY30" fmla="*/ 479548 h 606722"/>
              <a:gd name="connsiteX31" fmla="*/ 397851 w 442798"/>
              <a:gd name="connsiteY31" fmla="*/ 127174 h 606722"/>
              <a:gd name="connsiteX32" fmla="*/ 0 w 442798"/>
              <a:gd name="connsiteY32" fmla="*/ 0 h 606722"/>
              <a:gd name="connsiteX33" fmla="*/ 35246 w 442798"/>
              <a:gd name="connsiteY33" fmla="*/ 0 h 606722"/>
              <a:gd name="connsiteX34" fmla="*/ 36136 w 442798"/>
              <a:gd name="connsiteY34" fmla="*/ 17241 h 606722"/>
              <a:gd name="connsiteX35" fmla="*/ 58743 w 442798"/>
              <a:gd name="connsiteY35" fmla="*/ 38748 h 606722"/>
              <a:gd name="connsiteX36" fmla="*/ 81261 w 442798"/>
              <a:gd name="connsiteY36" fmla="*/ 17241 h 606722"/>
              <a:gd name="connsiteX37" fmla="*/ 82063 w 442798"/>
              <a:gd name="connsiteY37" fmla="*/ 0 h 606722"/>
              <a:gd name="connsiteX38" fmla="*/ 116596 w 442798"/>
              <a:gd name="connsiteY38" fmla="*/ 0 h 606722"/>
              <a:gd name="connsiteX39" fmla="*/ 117486 w 442798"/>
              <a:gd name="connsiteY39" fmla="*/ 17241 h 606722"/>
              <a:gd name="connsiteX40" fmla="*/ 140005 w 442798"/>
              <a:gd name="connsiteY40" fmla="*/ 38748 h 606722"/>
              <a:gd name="connsiteX41" fmla="*/ 162612 w 442798"/>
              <a:gd name="connsiteY41" fmla="*/ 17241 h 606722"/>
              <a:gd name="connsiteX42" fmla="*/ 163413 w 442798"/>
              <a:gd name="connsiteY42" fmla="*/ 0 h 606722"/>
              <a:gd name="connsiteX43" fmla="*/ 197947 w 442798"/>
              <a:gd name="connsiteY43" fmla="*/ 0 h 606722"/>
              <a:gd name="connsiteX44" fmla="*/ 198837 w 442798"/>
              <a:gd name="connsiteY44" fmla="*/ 17241 h 606722"/>
              <a:gd name="connsiteX45" fmla="*/ 221355 w 442798"/>
              <a:gd name="connsiteY45" fmla="*/ 38748 h 606722"/>
              <a:gd name="connsiteX46" fmla="*/ 243962 w 442798"/>
              <a:gd name="connsiteY46" fmla="*/ 17241 h 606722"/>
              <a:gd name="connsiteX47" fmla="*/ 244763 w 442798"/>
              <a:gd name="connsiteY47" fmla="*/ 0 h 606722"/>
              <a:gd name="connsiteX48" fmla="*/ 279208 w 442798"/>
              <a:gd name="connsiteY48" fmla="*/ 0 h 606722"/>
              <a:gd name="connsiteX49" fmla="*/ 280098 w 442798"/>
              <a:gd name="connsiteY49" fmla="*/ 17241 h 606722"/>
              <a:gd name="connsiteX50" fmla="*/ 302705 w 442798"/>
              <a:gd name="connsiteY50" fmla="*/ 38748 h 606722"/>
              <a:gd name="connsiteX51" fmla="*/ 325312 w 442798"/>
              <a:gd name="connsiteY51" fmla="*/ 17241 h 606722"/>
              <a:gd name="connsiteX52" fmla="*/ 326113 w 442798"/>
              <a:gd name="connsiteY52" fmla="*/ 0 h 606722"/>
              <a:gd name="connsiteX53" fmla="*/ 360558 w 442798"/>
              <a:gd name="connsiteY53" fmla="*/ 0 h 606722"/>
              <a:gd name="connsiteX54" fmla="*/ 361448 w 442798"/>
              <a:gd name="connsiteY54" fmla="*/ 17241 h 606722"/>
              <a:gd name="connsiteX55" fmla="*/ 384055 w 442798"/>
              <a:gd name="connsiteY55" fmla="*/ 38748 h 606722"/>
              <a:gd name="connsiteX56" fmla="*/ 406662 w 442798"/>
              <a:gd name="connsiteY56" fmla="*/ 17241 h 606722"/>
              <a:gd name="connsiteX57" fmla="*/ 407463 w 442798"/>
              <a:gd name="connsiteY57" fmla="*/ 0 h 606722"/>
              <a:gd name="connsiteX58" fmla="*/ 442709 w 442798"/>
              <a:gd name="connsiteY58" fmla="*/ 0 h 606722"/>
              <a:gd name="connsiteX59" fmla="*/ 442798 w 442798"/>
              <a:gd name="connsiteY59" fmla="*/ 18041 h 606722"/>
              <a:gd name="connsiteX60" fmla="*/ 442798 w 442798"/>
              <a:gd name="connsiteY60" fmla="*/ 606722 h 606722"/>
              <a:gd name="connsiteX61" fmla="*/ 407463 w 442798"/>
              <a:gd name="connsiteY61" fmla="*/ 606722 h 606722"/>
              <a:gd name="connsiteX62" fmla="*/ 406662 w 442798"/>
              <a:gd name="connsiteY62" fmla="*/ 589481 h 606722"/>
              <a:gd name="connsiteX63" fmla="*/ 384055 w 442798"/>
              <a:gd name="connsiteY63" fmla="*/ 567974 h 606722"/>
              <a:gd name="connsiteX64" fmla="*/ 361448 w 442798"/>
              <a:gd name="connsiteY64" fmla="*/ 589481 h 606722"/>
              <a:gd name="connsiteX65" fmla="*/ 360647 w 442798"/>
              <a:gd name="connsiteY65" fmla="*/ 606722 h 606722"/>
              <a:gd name="connsiteX66" fmla="*/ 326202 w 442798"/>
              <a:gd name="connsiteY66" fmla="*/ 606722 h 606722"/>
              <a:gd name="connsiteX67" fmla="*/ 325312 w 442798"/>
              <a:gd name="connsiteY67" fmla="*/ 589481 h 606722"/>
              <a:gd name="connsiteX68" fmla="*/ 302705 w 442798"/>
              <a:gd name="connsiteY68" fmla="*/ 567974 h 606722"/>
              <a:gd name="connsiteX69" fmla="*/ 280098 w 442798"/>
              <a:gd name="connsiteY69" fmla="*/ 589481 h 606722"/>
              <a:gd name="connsiteX70" fmla="*/ 279386 w 442798"/>
              <a:gd name="connsiteY70" fmla="*/ 606722 h 606722"/>
              <a:gd name="connsiteX71" fmla="*/ 244852 w 442798"/>
              <a:gd name="connsiteY71" fmla="*/ 606722 h 606722"/>
              <a:gd name="connsiteX72" fmla="*/ 243962 w 442798"/>
              <a:gd name="connsiteY72" fmla="*/ 589481 h 606722"/>
              <a:gd name="connsiteX73" fmla="*/ 221355 w 442798"/>
              <a:gd name="connsiteY73" fmla="*/ 567974 h 606722"/>
              <a:gd name="connsiteX74" fmla="*/ 198837 w 442798"/>
              <a:gd name="connsiteY74" fmla="*/ 589481 h 606722"/>
              <a:gd name="connsiteX75" fmla="*/ 198036 w 442798"/>
              <a:gd name="connsiteY75" fmla="*/ 606722 h 606722"/>
              <a:gd name="connsiteX76" fmla="*/ 163502 w 442798"/>
              <a:gd name="connsiteY76" fmla="*/ 606722 h 606722"/>
              <a:gd name="connsiteX77" fmla="*/ 162612 w 442798"/>
              <a:gd name="connsiteY77" fmla="*/ 589481 h 606722"/>
              <a:gd name="connsiteX78" fmla="*/ 140005 w 442798"/>
              <a:gd name="connsiteY78" fmla="*/ 567974 h 606722"/>
              <a:gd name="connsiteX79" fmla="*/ 117486 w 442798"/>
              <a:gd name="connsiteY79" fmla="*/ 589481 h 606722"/>
              <a:gd name="connsiteX80" fmla="*/ 116685 w 442798"/>
              <a:gd name="connsiteY80" fmla="*/ 606722 h 606722"/>
              <a:gd name="connsiteX81" fmla="*/ 82152 w 442798"/>
              <a:gd name="connsiteY81" fmla="*/ 606722 h 606722"/>
              <a:gd name="connsiteX82" fmla="*/ 81261 w 442798"/>
              <a:gd name="connsiteY82" fmla="*/ 589481 h 606722"/>
              <a:gd name="connsiteX83" fmla="*/ 58743 w 442798"/>
              <a:gd name="connsiteY83" fmla="*/ 567974 h 606722"/>
              <a:gd name="connsiteX84" fmla="*/ 36136 w 442798"/>
              <a:gd name="connsiteY84" fmla="*/ 589481 h 606722"/>
              <a:gd name="connsiteX85" fmla="*/ 35335 w 442798"/>
              <a:gd name="connsiteY85" fmla="*/ 606722 h 606722"/>
              <a:gd name="connsiteX86" fmla="*/ 0 w 442798"/>
              <a:gd name="connsiteY86" fmla="*/ 606722 h 606722"/>
              <a:gd name="connsiteX87" fmla="*/ 0 w 442798"/>
              <a:gd name="connsiteY87" fmla="*/ 588681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42798" h="606722">
                <a:moveTo>
                  <a:pt x="196338" y="229620"/>
                </a:moveTo>
                <a:lnTo>
                  <a:pt x="246370" y="229620"/>
                </a:lnTo>
                <a:lnTo>
                  <a:pt x="246370" y="278336"/>
                </a:lnTo>
                <a:lnTo>
                  <a:pt x="295245" y="278336"/>
                </a:lnTo>
                <a:lnTo>
                  <a:pt x="295245" y="328297"/>
                </a:lnTo>
                <a:lnTo>
                  <a:pt x="246370" y="328297"/>
                </a:lnTo>
                <a:lnTo>
                  <a:pt x="246370" y="377102"/>
                </a:lnTo>
                <a:lnTo>
                  <a:pt x="196338" y="377102"/>
                </a:lnTo>
                <a:lnTo>
                  <a:pt x="196338" y="328297"/>
                </a:lnTo>
                <a:lnTo>
                  <a:pt x="147552" y="328297"/>
                </a:lnTo>
                <a:lnTo>
                  <a:pt x="147552" y="278336"/>
                </a:lnTo>
                <a:lnTo>
                  <a:pt x="196338" y="278336"/>
                </a:lnTo>
                <a:close/>
                <a:moveTo>
                  <a:pt x="160304" y="193545"/>
                </a:moveTo>
                <a:lnTo>
                  <a:pt x="160304" y="242342"/>
                </a:lnTo>
                <a:lnTo>
                  <a:pt x="111446" y="242342"/>
                </a:lnTo>
                <a:lnTo>
                  <a:pt x="111446" y="364379"/>
                </a:lnTo>
                <a:lnTo>
                  <a:pt x="160304" y="364379"/>
                </a:lnTo>
                <a:lnTo>
                  <a:pt x="160304" y="413087"/>
                </a:lnTo>
                <a:lnTo>
                  <a:pt x="282494" y="413087"/>
                </a:lnTo>
                <a:lnTo>
                  <a:pt x="282494" y="364379"/>
                </a:lnTo>
                <a:lnTo>
                  <a:pt x="331264" y="364379"/>
                </a:lnTo>
                <a:lnTo>
                  <a:pt x="331264" y="242342"/>
                </a:lnTo>
                <a:lnTo>
                  <a:pt x="282494" y="242342"/>
                </a:lnTo>
                <a:lnTo>
                  <a:pt x="282494" y="193545"/>
                </a:lnTo>
                <a:close/>
                <a:moveTo>
                  <a:pt x="81009" y="163147"/>
                </a:moveTo>
                <a:lnTo>
                  <a:pt x="361789" y="163147"/>
                </a:lnTo>
                <a:lnTo>
                  <a:pt x="361789" y="443574"/>
                </a:lnTo>
                <a:lnTo>
                  <a:pt x="81009" y="443574"/>
                </a:lnTo>
                <a:close/>
                <a:moveTo>
                  <a:pt x="44948" y="127174"/>
                </a:moveTo>
                <a:lnTo>
                  <a:pt x="44948" y="479548"/>
                </a:lnTo>
                <a:lnTo>
                  <a:pt x="397851" y="479548"/>
                </a:lnTo>
                <a:lnTo>
                  <a:pt x="397851" y="127174"/>
                </a:lnTo>
                <a:close/>
                <a:moveTo>
                  <a:pt x="0" y="0"/>
                </a:moveTo>
                <a:lnTo>
                  <a:pt x="35246" y="0"/>
                </a:lnTo>
                <a:lnTo>
                  <a:pt x="36136" y="17241"/>
                </a:lnTo>
                <a:cubicBezTo>
                  <a:pt x="36670" y="29239"/>
                  <a:pt x="46550" y="38748"/>
                  <a:pt x="58743" y="38748"/>
                </a:cubicBezTo>
                <a:cubicBezTo>
                  <a:pt x="70848" y="38748"/>
                  <a:pt x="80727" y="29239"/>
                  <a:pt x="81261" y="17241"/>
                </a:cubicBezTo>
                <a:lnTo>
                  <a:pt x="82063" y="0"/>
                </a:lnTo>
                <a:lnTo>
                  <a:pt x="116596" y="0"/>
                </a:lnTo>
                <a:lnTo>
                  <a:pt x="117486" y="17241"/>
                </a:lnTo>
                <a:cubicBezTo>
                  <a:pt x="118020" y="29239"/>
                  <a:pt x="127900" y="38748"/>
                  <a:pt x="140005" y="38748"/>
                </a:cubicBezTo>
                <a:cubicBezTo>
                  <a:pt x="152198" y="38748"/>
                  <a:pt x="162078" y="29239"/>
                  <a:pt x="162612" y="17241"/>
                </a:cubicBezTo>
                <a:lnTo>
                  <a:pt x="163413" y="0"/>
                </a:lnTo>
                <a:lnTo>
                  <a:pt x="197947" y="0"/>
                </a:lnTo>
                <a:lnTo>
                  <a:pt x="198837" y="17241"/>
                </a:lnTo>
                <a:cubicBezTo>
                  <a:pt x="199371" y="29239"/>
                  <a:pt x="209250" y="38748"/>
                  <a:pt x="221355" y="38748"/>
                </a:cubicBezTo>
                <a:cubicBezTo>
                  <a:pt x="233459" y="38748"/>
                  <a:pt x="243428" y="29239"/>
                  <a:pt x="243962" y="17241"/>
                </a:cubicBezTo>
                <a:lnTo>
                  <a:pt x="244763" y="0"/>
                </a:lnTo>
                <a:lnTo>
                  <a:pt x="279208" y="0"/>
                </a:lnTo>
                <a:lnTo>
                  <a:pt x="280098" y="17241"/>
                </a:lnTo>
                <a:cubicBezTo>
                  <a:pt x="280721" y="29239"/>
                  <a:pt x="290600" y="38748"/>
                  <a:pt x="302705" y="38748"/>
                </a:cubicBezTo>
                <a:cubicBezTo>
                  <a:pt x="314810" y="38748"/>
                  <a:pt x="324778" y="29239"/>
                  <a:pt x="325312" y="17241"/>
                </a:cubicBezTo>
                <a:lnTo>
                  <a:pt x="326113" y="0"/>
                </a:lnTo>
                <a:lnTo>
                  <a:pt x="360558" y="0"/>
                </a:lnTo>
                <a:lnTo>
                  <a:pt x="361448" y="17241"/>
                </a:lnTo>
                <a:cubicBezTo>
                  <a:pt x="361982" y="29239"/>
                  <a:pt x="371951" y="38748"/>
                  <a:pt x="384055" y="38748"/>
                </a:cubicBezTo>
                <a:cubicBezTo>
                  <a:pt x="396160" y="38748"/>
                  <a:pt x="406128" y="29239"/>
                  <a:pt x="406662" y="17241"/>
                </a:cubicBezTo>
                <a:lnTo>
                  <a:pt x="407463" y="0"/>
                </a:lnTo>
                <a:lnTo>
                  <a:pt x="442709" y="0"/>
                </a:lnTo>
                <a:lnTo>
                  <a:pt x="442798" y="18041"/>
                </a:lnTo>
                <a:lnTo>
                  <a:pt x="442798" y="606722"/>
                </a:lnTo>
                <a:lnTo>
                  <a:pt x="407463" y="606722"/>
                </a:lnTo>
                <a:lnTo>
                  <a:pt x="406662" y="589481"/>
                </a:lnTo>
                <a:cubicBezTo>
                  <a:pt x="406128" y="577395"/>
                  <a:pt x="396160" y="567974"/>
                  <a:pt x="384055" y="567974"/>
                </a:cubicBezTo>
                <a:cubicBezTo>
                  <a:pt x="371951" y="567974"/>
                  <a:pt x="361982" y="577395"/>
                  <a:pt x="361448" y="589481"/>
                </a:cubicBezTo>
                <a:lnTo>
                  <a:pt x="360647" y="606722"/>
                </a:lnTo>
                <a:lnTo>
                  <a:pt x="326202" y="606722"/>
                </a:lnTo>
                <a:lnTo>
                  <a:pt x="325312" y="589481"/>
                </a:lnTo>
                <a:cubicBezTo>
                  <a:pt x="324778" y="577395"/>
                  <a:pt x="314810" y="567974"/>
                  <a:pt x="302705" y="567974"/>
                </a:cubicBezTo>
                <a:cubicBezTo>
                  <a:pt x="290600" y="567974"/>
                  <a:pt x="280721" y="577395"/>
                  <a:pt x="280098" y="589481"/>
                </a:cubicBezTo>
                <a:lnTo>
                  <a:pt x="279386" y="606722"/>
                </a:lnTo>
                <a:lnTo>
                  <a:pt x="244852" y="606722"/>
                </a:lnTo>
                <a:lnTo>
                  <a:pt x="243962" y="589481"/>
                </a:lnTo>
                <a:cubicBezTo>
                  <a:pt x="243428" y="577395"/>
                  <a:pt x="233459" y="567974"/>
                  <a:pt x="221355" y="567974"/>
                </a:cubicBezTo>
                <a:cubicBezTo>
                  <a:pt x="209250" y="567974"/>
                  <a:pt x="199371" y="577395"/>
                  <a:pt x="198837" y="589481"/>
                </a:cubicBezTo>
                <a:lnTo>
                  <a:pt x="198036" y="606722"/>
                </a:lnTo>
                <a:lnTo>
                  <a:pt x="163502" y="606722"/>
                </a:lnTo>
                <a:lnTo>
                  <a:pt x="162612" y="589481"/>
                </a:lnTo>
                <a:cubicBezTo>
                  <a:pt x="162078" y="577395"/>
                  <a:pt x="152198" y="567974"/>
                  <a:pt x="140005" y="567974"/>
                </a:cubicBezTo>
                <a:cubicBezTo>
                  <a:pt x="127900" y="567974"/>
                  <a:pt x="118020" y="577395"/>
                  <a:pt x="117486" y="589481"/>
                </a:cubicBezTo>
                <a:lnTo>
                  <a:pt x="116685" y="606722"/>
                </a:lnTo>
                <a:lnTo>
                  <a:pt x="82152" y="606722"/>
                </a:lnTo>
                <a:lnTo>
                  <a:pt x="81261" y="589481"/>
                </a:lnTo>
                <a:cubicBezTo>
                  <a:pt x="80727" y="577395"/>
                  <a:pt x="70848" y="567974"/>
                  <a:pt x="58743" y="567974"/>
                </a:cubicBezTo>
                <a:cubicBezTo>
                  <a:pt x="46550" y="567974"/>
                  <a:pt x="36670" y="577395"/>
                  <a:pt x="36136" y="589481"/>
                </a:cubicBezTo>
                <a:lnTo>
                  <a:pt x="35335" y="606722"/>
                </a:lnTo>
                <a:lnTo>
                  <a:pt x="0" y="606722"/>
                </a:lnTo>
                <a:lnTo>
                  <a:pt x="0" y="588681"/>
                </a:lnTo>
                <a:close/>
              </a:path>
            </a:pathLst>
          </a:custGeom>
        </p:spPr>
        <p:style>
          <a:lnRef idx="1">
            <a:schemeClr val="lt1">
              <a:hueOff val="0"/>
              <a:satOff val="0"/>
              <a:lumOff val="0"/>
              <a:alphaOff val="0"/>
            </a:schemeClr>
          </a:lnRef>
          <a:fillRef idx="1">
            <a:schemeClr val="accent5">
              <a:tint val="50000"/>
              <a:hueOff val="-6729641"/>
              <a:satOff val="-22944"/>
              <a:lumOff val="-3820"/>
              <a:alphaOff val="0"/>
            </a:schemeClr>
          </a:fillRef>
          <a:effectRef idx="1">
            <a:schemeClr val="accent5">
              <a:tint val="50000"/>
              <a:hueOff val="-6729641"/>
              <a:satOff val="-22944"/>
              <a:lumOff val="-3820"/>
              <a:alphaOff val="0"/>
            </a:schemeClr>
          </a:effectRef>
          <a:fontRef idx="minor">
            <a:schemeClr val="lt1">
              <a:hueOff val="0"/>
              <a:satOff val="0"/>
              <a:lumOff val="0"/>
              <a:alphaOff val="0"/>
            </a:schemeClr>
          </a:fontRef>
        </p:style>
        <p:txBody>
          <a:bodyPr/>
          <a:lstStyle>
            <a:defPPr>
              <a:defRPr lang="zh-CN"/>
            </a:defPPr>
            <a:lvl1pPr marL="0" algn="l" defTabSz="914400" rtl="0" eaLnBrk="1" latinLnBrk="0" hangingPunct="1">
              <a:defRPr sz="1800" kern="1200">
                <a:solidFill>
                  <a:schemeClr val="lt1">
                    <a:hueOff val="0"/>
                    <a:satOff val="0"/>
                    <a:lumOff val="0"/>
                    <a:alphaOff val="0"/>
                  </a:schemeClr>
                </a:solidFill>
                <a:latin typeface="+mn-lt"/>
                <a:ea typeface="+mn-ea"/>
                <a:cs typeface="+mn-cs"/>
              </a:defRPr>
            </a:lvl1pPr>
            <a:lvl2pPr marL="457200" algn="l" defTabSz="914400" rtl="0" eaLnBrk="1" latinLnBrk="0" hangingPunct="1">
              <a:defRPr sz="1800" kern="1200">
                <a:solidFill>
                  <a:schemeClr val="lt1">
                    <a:hueOff val="0"/>
                    <a:satOff val="0"/>
                    <a:lumOff val="0"/>
                    <a:alphaOff val="0"/>
                  </a:schemeClr>
                </a:solidFill>
                <a:latin typeface="+mn-lt"/>
                <a:ea typeface="+mn-ea"/>
                <a:cs typeface="+mn-cs"/>
              </a:defRPr>
            </a:lvl2pPr>
            <a:lvl3pPr marL="914400" algn="l" defTabSz="914400" rtl="0" eaLnBrk="1" latinLnBrk="0" hangingPunct="1">
              <a:defRPr sz="1800" kern="1200">
                <a:solidFill>
                  <a:schemeClr val="lt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lt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lt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lt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lt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lt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lt1">
                    <a:hueOff val="0"/>
                    <a:satOff val="0"/>
                    <a:lumOff val="0"/>
                    <a:alphaOff val="0"/>
                  </a:schemeClr>
                </a:solidFill>
                <a:latin typeface="+mn-lt"/>
                <a:ea typeface="+mn-ea"/>
                <a:cs typeface="+mn-cs"/>
              </a:defRPr>
            </a:lvl9pPr>
          </a:lstStyle>
          <a:p>
            <a:pPr>
              <a:lnSpc>
                <a:spcPct val="120000"/>
              </a:lnSpc>
            </a:pPr>
            <a:endParaRPr lang="zh-CN" altLang="en-US">
              <a:cs typeface="+mn-ea"/>
              <a:sym typeface="+mn-lt"/>
            </a:endParaRPr>
          </a:p>
        </p:txBody>
      </p:sp>
      <p:sp>
        <p:nvSpPr>
          <p:cNvPr id="10" name="左右箭头 9"/>
          <p:cNvSpPr/>
          <p:nvPr/>
        </p:nvSpPr>
        <p:spPr>
          <a:xfrm>
            <a:off x="2228029" y="2342147"/>
            <a:ext cx="7764018" cy="682680"/>
          </a:xfrm>
          <a:prstGeom prst="leftRightArrow">
            <a:avLst/>
          </a:prstGeom>
          <a:solidFill>
            <a:schemeClr val="bg1">
              <a:lumMod val="95000"/>
            </a:schemeClr>
          </a:solidFill>
          <a:ln>
            <a:noFill/>
          </a:ln>
          <a:scene3d>
            <a:camera prst="orthographicFront"/>
            <a:lightRig rig="flat" dir="t"/>
          </a:scene3d>
          <a:sp3d prstMaterial="dkEdge"/>
        </p:spPr>
        <p:style>
          <a:lnRef idx="1">
            <a:schemeClr val="lt1">
              <a:hueOff val="0"/>
              <a:satOff val="0"/>
              <a:lumOff val="0"/>
              <a:alphaOff val="0"/>
            </a:schemeClr>
          </a:lnRef>
          <a:fillRef idx="2">
            <a:schemeClr val="accent5">
              <a:tint val="40000"/>
              <a:hueOff val="0"/>
              <a:satOff val="0"/>
              <a:lumOff val="0"/>
              <a:alphaOff val="0"/>
            </a:schemeClr>
          </a:fillRef>
          <a:effectRef idx="1">
            <a:schemeClr val="accent5">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cs typeface="+mn-ea"/>
              <a:sym typeface="+mn-lt"/>
            </a:endParaRPr>
          </a:p>
        </p:txBody>
      </p:sp>
      <p:sp>
        <p:nvSpPr>
          <p:cNvPr id="5" name="文本框 4"/>
          <p:cNvSpPr txBox="1"/>
          <p:nvPr/>
        </p:nvSpPr>
        <p:spPr>
          <a:xfrm>
            <a:off x="3048000" y="870617"/>
            <a:ext cx="9144000" cy="511422"/>
          </a:xfrm>
          <a:prstGeom prst="rect">
            <a:avLst/>
          </a:prstGeom>
          <a:solidFill>
            <a:schemeClr val="accent6">
              <a:lumMod val="75000"/>
            </a:schemeClr>
          </a:solidFill>
          <a:ln>
            <a:noFill/>
          </a:ln>
          <a:effectLst/>
        </p:spPr>
        <p:txBody>
          <a:bodyPr wrap="square">
            <a:spAutoFit/>
          </a:bodyPr>
          <a:lstStyle/>
          <a:p>
            <a:pPr>
              <a:lnSpc>
                <a:spcPct val="120000"/>
              </a:lnSpc>
            </a:pPr>
            <a:r>
              <a:rPr lang="en-US" altLang="zh-CN" sz="2400" dirty="0">
                <a:solidFill>
                  <a:schemeClr val="bg1"/>
                </a:solidFill>
                <a:cs typeface="+mn-ea"/>
                <a:sym typeface="+mn-lt"/>
              </a:rPr>
              <a:t>【</a:t>
            </a:r>
            <a:r>
              <a:rPr lang="zh-CN" altLang="en-US" sz="2400" dirty="0">
                <a:solidFill>
                  <a:schemeClr val="bg1"/>
                </a:solidFill>
                <a:cs typeface="+mn-ea"/>
                <a:sym typeface="+mn-lt"/>
              </a:rPr>
              <a:t>一</a:t>
            </a:r>
            <a:r>
              <a:rPr lang="en-US" altLang="zh-CN" sz="2400" dirty="0">
                <a:solidFill>
                  <a:schemeClr val="bg1"/>
                </a:solidFill>
                <a:cs typeface="+mn-ea"/>
                <a:sym typeface="+mn-lt"/>
              </a:rPr>
              <a:t>】</a:t>
            </a:r>
            <a:r>
              <a:rPr lang="zh-CN" altLang="en-US" sz="2400" dirty="0">
                <a:solidFill>
                  <a:schemeClr val="bg1"/>
                </a:solidFill>
                <a:cs typeface="+mn-ea"/>
                <a:sym typeface="+mn-lt"/>
              </a:rPr>
              <a:t>软组织损伤</a:t>
            </a:r>
            <a:r>
              <a:rPr lang="en-US" altLang="zh-CN" dirty="0">
                <a:solidFill>
                  <a:schemeClr val="accent6">
                    <a:lumMod val="40000"/>
                    <a:lumOff val="60000"/>
                  </a:schemeClr>
                </a:solidFill>
                <a:cs typeface="+mn-ea"/>
                <a:sym typeface="+mn-lt"/>
              </a:rPr>
              <a:t>-</a:t>
            </a:r>
            <a:r>
              <a:rPr lang="zh-CN" altLang="en-US" dirty="0">
                <a:solidFill>
                  <a:schemeClr val="accent6">
                    <a:lumMod val="40000"/>
                    <a:lumOff val="60000"/>
                  </a:schemeClr>
                </a:solidFill>
                <a:cs typeface="+mn-ea"/>
                <a:sym typeface="+mn-lt"/>
              </a:rPr>
              <a:t>开放性损伤</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200" y="625405"/>
            <a:ext cx="2073841" cy="768432"/>
          </a:xfrm>
          <a:prstGeom prst="rect">
            <a:avLst/>
          </a:prstGeom>
        </p:spPr>
      </p:pic>
      <p:sp>
        <p:nvSpPr>
          <p:cNvPr id="11" name="文本框 10"/>
          <p:cNvSpPr txBox="1"/>
          <p:nvPr/>
        </p:nvSpPr>
        <p:spPr>
          <a:xfrm>
            <a:off x="2261517" y="4141395"/>
            <a:ext cx="3576886" cy="1112420"/>
          </a:xfrm>
          <a:prstGeom prst="rect">
            <a:avLst/>
          </a:prstGeom>
          <a:noFill/>
        </p:spPr>
        <p:txBody>
          <a:bodyPr wrap="square" rtlCol="0">
            <a:spAutoFit/>
          </a:bodyPr>
          <a:lstStyle/>
          <a:p>
            <a:pPr marL="285750" lvl="0" indent="-285750" algn="just" defTabSz="711200">
              <a:lnSpc>
                <a:spcPct val="120000"/>
              </a:lnSpc>
              <a:spcBef>
                <a:spcPct val="0"/>
              </a:spcBef>
              <a:spcAft>
                <a:spcPct val="0"/>
              </a:spcAft>
              <a:buFont typeface="Wingdings" panose="05000000000000000000" pitchFamily="2" charset="2"/>
              <a:buChar char="Ø"/>
            </a:pPr>
            <a:r>
              <a:rPr lang="zh-CN" altLang="zh-CN" sz="1400" dirty="0">
                <a:solidFill>
                  <a:schemeClr val="bg1"/>
                </a:solidFill>
                <a:cs typeface="+mn-ea"/>
                <a:sym typeface="+mn-lt"/>
              </a:rPr>
              <a:t>因运动使皮肤受搓致伤</a:t>
            </a:r>
            <a:r>
              <a:rPr lang="zh-CN" altLang="en-US" sz="1400" dirty="0">
                <a:solidFill>
                  <a:schemeClr val="bg1"/>
                </a:solidFill>
                <a:cs typeface="+mn-ea"/>
                <a:sym typeface="+mn-lt"/>
              </a:rPr>
              <a:t>；</a:t>
            </a:r>
            <a:endParaRPr lang="en-US" altLang="zh-CN" sz="1400" dirty="0">
              <a:solidFill>
                <a:schemeClr val="bg1"/>
              </a:solidFill>
              <a:cs typeface="+mn-ea"/>
              <a:sym typeface="+mn-lt"/>
            </a:endParaRPr>
          </a:p>
          <a:p>
            <a:pPr marL="285750" lvl="0" indent="-285750" algn="just" defTabSz="711200">
              <a:lnSpc>
                <a:spcPct val="120000"/>
              </a:lnSpc>
              <a:spcBef>
                <a:spcPct val="0"/>
              </a:spcBef>
              <a:spcAft>
                <a:spcPct val="0"/>
              </a:spcAft>
              <a:buFont typeface="Wingdings" panose="05000000000000000000" pitchFamily="2" charset="2"/>
              <a:buChar char="Ø"/>
            </a:pPr>
            <a:r>
              <a:rPr lang="zh-CN" altLang="zh-CN" sz="1400" dirty="0">
                <a:solidFill>
                  <a:schemeClr val="bg1"/>
                </a:solidFill>
                <a:cs typeface="+mn-ea"/>
                <a:sym typeface="+mn-lt"/>
              </a:rPr>
              <a:t>跑步摔倒时</a:t>
            </a:r>
            <a:r>
              <a:rPr lang="en-US" altLang="zh-CN" sz="1400" dirty="0">
                <a:solidFill>
                  <a:schemeClr val="bg1"/>
                </a:solidFill>
                <a:cs typeface="+mn-ea"/>
                <a:sym typeface="+mn-lt"/>
              </a:rPr>
              <a:t>,</a:t>
            </a:r>
            <a:r>
              <a:rPr lang="zh-CN" altLang="zh-CN" sz="1400" dirty="0">
                <a:solidFill>
                  <a:schemeClr val="bg1"/>
                </a:solidFill>
                <a:cs typeface="+mn-ea"/>
                <a:sym typeface="+mn-lt"/>
              </a:rPr>
              <a:t>体操运动时身体擦磨器械受伤</a:t>
            </a:r>
            <a:r>
              <a:rPr lang="zh-CN" altLang="en-US" sz="1400" dirty="0">
                <a:solidFill>
                  <a:schemeClr val="bg1"/>
                </a:solidFill>
                <a:cs typeface="+mn-ea"/>
                <a:sym typeface="+mn-lt"/>
              </a:rPr>
              <a:t>；</a:t>
            </a:r>
            <a:endParaRPr lang="en-US" altLang="zh-CN" sz="1400" dirty="0">
              <a:solidFill>
                <a:schemeClr val="bg1"/>
              </a:solidFill>
              <a:cs typeface="+mn-ea"/>
              <a:sym typeface="+mn-lt"/>
            </a:endParaRPr>
          </a:p>
          <a:p>
            <a:pPr marL="285750" lvl="0" indent="-285750" algn="just" defTabSz="711200">
              <a:lnSpc>
                <a:spcPct val="120000"/>
              </a:lnSpc>
              <a:spcBef>
                <a:spcPct val="0"/>
              </a:spcBef>
              <a:spcAft>
                <a:spcPct val="0"/>
              </a:spcAft>
              <a:buFont typeface="Wingdings" panose="05000000000000000000" pitchFamily="2" charset="2"/>
              <a:buChar char="Ø"/>
            </a:pPr>
            <a:r>
              <a:rPr lang="zh-CN" altLang="zh-CN" sz="1400" dirty="0">
                <a:solidFill>
                  <a:schemeClr val="bg1"/>
                </a:solidFill>
                <a:cs typeface="+mn-ea"/>
                <a:sym typeface="+mn-lt"/>
              </a:rPr>
              <a:t>擦伤后皮肤出血或组织液渗出</a:t>
            </a:r>
            <a:endParaRPr lang="zh-CN" altLang="en-US" sz="1400" dirty="0">
              <a:solidFill>
                <a:schemeClr val="bg1"/>
              </a:solidFill>
              <a:cs typeface="+mn-ea"/>
              <a:sym typeface="+mn-lt"/>
            </a:endParaRPr>
          </a:p>
        </p:txBody>
      </p:sp>
      <p:sp>
        <p:nvSpPr>
          <p:cNvPr id="12" name="文本框 11"/>
          <p:cNvSpPr txBox="1"/>
          <p:nvPr/>
        </p:nvSpPr>
        <p:spPr>
          <a:xfrm>
            <a:off x="3819276" y="3341295"/>
            <a:ext cx="838691" cy="396134"/>
          </a:xfrm>
          <a:prstGeom prst="rect">
            <a:avLst/>
          </a:prstGeom>
          <a:noFill/>
        </p:spPr>
        <p:txBody>
          <a:bodyPr wrap="none" rtlCol="0">
            <a:spAutoFit/>
          </a:bodyPr>
          <a:lstStyle/>
          <a:p>
            <a:pPr lvl="0">
              <a:lnSpc>
                <a:spcPct val="120000"/>
              </a:lnSpc>
            </a:pPr>
            <a:r>
              <a:rPr lang="zh-CN" altLang="zh-CN" b="1" dirty="0">
                <a:solidFill>
                  <a:schemeClr val="accent5">
                    <a:lumMod val="50000"/>
                  </a:schemeClr>
                </a:solidFill>
                <a:cs typeface="+mn-ea"/>
                <a:sym typeface="+mn-lt"/>
              </a:rPr>
              <a:t>症</a:t>
            </a:r>
            <a:r>
              <a:rPr lang="en-US" altLang="zh-CN" b="1" dirty="0">
                <a:solidFill>
                  <a:schemeClr val="accent5">
                    <a:lumMod val="50000"/>
                  </a:schemeClr>
                </a:solidFill>
                <a:cs typeface="+mn-ea"/>
                <a:sym typeface="+mn-lt"/>
              </a:rPr>
              <a:t>   </a:t>
            </a:r>
            <a:r>
              <a:rPr lang="zh-CN" altLang="zh-CN" b="1" dirty="0">
                <a:solidFill>
                  <a:schemeClr val="accent5">
                    <a:lumMod val="50000"/>
                  </a:schemeClr>
                </a:solidFill>
                <a:cs typeface="+mn-ea"/>
                <a:sym typeface="+mn-lt"/>
              </a:rPr>
              <a:t>状</a:t>
            </a:r>
            <a:endParaRPr lang="en-US" altLang="zh-CN" b="1" dirty="0">
              <a:solidFill>
                <a:schemeClr val="accent5">
                  <a:lumMod val="50000"/>
                </a:schemeClr>
              </a:solidFill>
              <a:cs typeface="+mn-ea"/>
              <a:sym typeface="+mn-lt"/>
            </a:endParaRPr>
          </a:p>
        </p:txBody>
      </p:sp>
      <p:cxnSp>
        <p:nvCxnSpPr>
          <p:cNvPr id="17" name="直接连接符 16"/>
          <p:cNvCxnSpPr/>
          <p:nvPr/>
        </p:nvCxnSpPr>
        <p:spPr>
          <a:xfrm>
            <a:off x="2261517" y="4058651"/>
            <a:ext cx="3418791" cy="0"/>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3" name="文本框 22"/>
          <p:cNvSpPr txBox="1"/>
          <p:nvPr/>
        </p:nvSpPr>
        <p:spPr>
          <a:xfrm>
            <a:off x="6442727" y="4141395"/>
            <a:ext cx="3549320" cy="1104148"/>
          </a:xfrm>
          <a:prstGeom prst="rect">
            <a:avLst/>
          </a:prstGeom>
          <a:noFill/>
        </p:spPr>
        <p:txBody>
          <a:bodyPr wrap="square" rtlCol="0">
            <a:spAutoFit/>
          </a:bodyPr>
          <a:lstStyle/>
          <a:p>
            <a:pPr marL="285750" lvl="0" indent="-285750" algn="just" defTabSz="711200">
              <a:lnSpc>
                <a:spcPct val="120000"/>
              </a:lnSpc>
              <a:spcBef>
                <a:spcPct val="0"/>
              </a:spcBef>
              <a:spcAft>
                <a:spcPct val="0"/>
              </a:spcAft>
              <a:buFont typeface="Wingdings" panose="05000000000000000000" pitchFamily="2" charset="2"/>
              <a:buChar char="ü"/>
            </a:pPr>
            <a:r>
              <a:rPr lang="zh-CN" altLang="en-US" sz="1400" dirty="0">
                <a:solidFill>
                  <a:schemeClr val="bg1"/>
                </a:solidFill>
                <a:cs typeface="+mn-ea"/>
                <a:sym typeface="+mn-lt"/>
              </a:rPr>
              <a:t>小面积擦伤</a:t>
            </a:r>
            <a:r>
              <a:rPr lang="en-US" altLang="zh-CN" sz="1400" dirty="0">
                <a:solidFill>
                  <a:schemeClr val="bg1"/>
                </a:solidFill>
                <a:cs typeface="+mn-ea"/>
                <a:sym typeface="+mn-lt"/>
              </a:rPr>
              <a:t>,</a:t>
            </a:r>
            <a:r>
              <a:rPr lang="zh-CN" altLang="en-US" sz="1400" dirty="0">
                <a:solidFill>
                  <a:schemeClr val="bg1"/>
                </a:solidFill>
                <a:cs typeface="+mn-ea"/>
                <a:sym typeface="+mn-lt"/>
              </a:rPr>
              <a:t>可以用红药水涂抹伤口即可；</a:t>
            </a:r>
            <a:endParaRPr lang="en-US" altLang="zh-CN" sz="1400" dirty="0">
              <a:solidFill>
                <a:schemeClr val="bg1"/>
              </a:solidFill>
              <a:cs typeface="+mn-ea"/>
              <a:sym typeface="+mn-lt"/>
            </a:endParaRPr>
          </a:p>
          <a:p>
            <a:pPr marL="285750" lvl="0" indent="-285750" algn="just" defTabSz="711200">
              <a:lnSpc>
                <a:spcPct val="120000"/>
              </a:lnSpc>
              <a:spcBef>
                <a:spcPct val="0"/>
              </a:spcBef>
              <a:spcAft>
                <a:spcPct val="0"/>
              </a:spcAft>
              <a:buFont typeface="Wingdings" panose="05000000000000000000" pitchFamily="2" charset="2"/>
              <a:buChar char="ü"/>
            </a:pPr>
            <a:r>
              <a:rPr lang="zh-CN" altLang="en-US" sz="1400" dirty="0">
                <a:solidFill>
                  <a:schemeClr val="bg1"/>
                </a:solidFill>
                <a:cs typeface="+mn-ea"/>
                <a:sym typeface="+mn-lt"/>
              </a:rPr>
              <a:t>大面积擦伤</a:t>
            </a:r>
            <a:r>
              <a:rPr lang="en-US" altLang="zh-CN" sz="1400" dirty="0">
                <a:solidFill>
                  <a:schemeClr val="bg1"/>
                </a:solidFill>
                <a:cs typeface="+mn-ea"/>
                <a:sym typeface="+mn-lt"/>
              </a:rPr>
              <a:t>,</a:t>
            </a:r>
            <a:r>
              <a:rPr lang="zh-CN" altLang="en-US" sz="1400" dirty="0">
                <a:solidFill>
                  <a:schemeClr val="bg1"/>
                </a:solidFill>
                <a:cs typeface="+mn-ea"/>
                <a:sym typeface="+mn-lt"/>
              </a:rPr>
              <a:t>先用生理盐水洗净</a:t>
            </a:r>
            <a:r>
              <a:rPr lang="en-US" altLang="zh-CN" sz="1400" dirty="0">
                <a:solidFill>
                  <a:schemeClr val="bg1"/>
                </a:solidFill>
                <a:cs typeface="+mn-ea"/>
                <a:sym typeface="+mn-lt"/>
              </a:rPr>
              <a:t>,</a:t>
            </a:r>
            <a:r>
              <a:rPr lang="zh-CN" altLang="en-US" sz="1400" dirty="0">
                <a:solidFill>
                  <a:schemeClr val="bg1"/>
                </a:solidFill>
                <a:cs typeface="+mn-ea"/>
                <a:sym typeface="+mn-lt"/>
              </a:rPr>
              <a:t>再涂抹红药水</a:t>
            </a:r>
            <a:r>
              <a:rPr lang="en-US" altLang="zh-CN" sz="1400" dirty="0">
                <a:solidFill>
                  <a:schemeClr val="bg1"/>
                </a:solidFill>
                <a:cs typeface="+mn-ea"/>
                <a:sym typeface="+mn-lt"/>
              </a:rPr>
              <a:t>,</a:t>
            </a:r>
            <a:r>
              <a:rPr lang="zh-CN" altLang="en-US" sz="1400" dirty="0">
                <a:solidFill>
                  <a:schemeClr val="bg1"/>
                </a:solidFill>
                <a:cs typeface="+mn-ea"/>
                <a:sym typeface="+mn-lt"/>
              </a:rPr>
              <a:t>再用消毒布覆盖</a:t>
            </a:r>
            <a:r>
              <a:rPr lang="en-US" altLang="zh-CN" sz="1400" dirty="0">
                <a:solidFill>
                  <a:schemeClr val="bg1"/>
                </a:solidFill>
                <a:cs typeface="+mn-ea"/>
                <a:sym typeface="+mn-lt"/>
              </a:rPr>
              <a:t>,</a:t>
            </a:r>
            <a:r>
              <a:rPr lang="zh-CN" altLang="en-US" sz="1400" dirty="0">
                <a:solidFill>
                  <a:schemeClr val="bg1"/>
                </a:solidFill>
                <a:cs typeface="+mn-ea"/>
                <a:sym typeface="+mn-lt"/>
              </a:rPr>
              <a:t>最后用纱布包扎 </a:t>
            </a:r>
          </a:p>
        </p:txBody>
      </p:sp>
      <p:sp>
        <p:nvSpPr>
          <p:cNvPr id="24" name="文本框 23"/>
          <p:cNvSpPr txBox="1"/>
          <p:nvPr/>
        </p:nvSpPr>
        <p:spPr>
          <a:xfrm>
            <a:off x="8112780" y="3341295"/>
            <a:ext cx="838691" cy="396134"/>
          </a:xfrm>
          <a:prstGeom prst="rect">
            <a:avLst/>
          </a:prstGeom>
          <a:noFill/>
        </p:spPr>
        <p:txBody>
          <a:bodyPr wrap="none" rtlCol="0">
            <a:spAutoFit/>
          </a:bodyPr>
          <a:lstStyle/>
          <a:p>
            <a:pPr lvl="0">
              <a:lnSpc>
                <a:spcPct val="120000"/>
              </a:lnSpc>
            </a:pPr>
            <a:r>
              <a:rPr lang="zh-CN" altLang="en-US" b="1" dirty="0">
                <a:solidFill>
                  <a:schemeClr val="accent6">
                    <a:lumMod val="50000"/>
                  </a:schemeClr>
                </a:solidFill>
                <a:cs typeface="+mn-ea"/>
                <a:sym typeface="+mn-lt"/>
              </a:rPr>
              <a:t>处   理</a:t>
            </a:r>
            <a:endParaRPr lang="en-US" altLang="zh-CN" b="1" dirty="0">
              <a:solidFill>
                <a:schemeClr val="accent6">
                  <a:lumMod val="50000"/>
                </a:schemeClr>
              </a:solidFill>
              <a:cs typeface="+mn-ea"/>
              <a:sym typeface="+mn-lt"/>
            </a:endParaRPr>
          </a:p>
        </p:txBody>
      </p:sp>
      <p:cxnSp>
        <p:nvCxnSpPr>
          <p:cNvPr id="25" name="直接连接符 24"/>
          <p:cNvCxnSpPr/>
          <p:nvPr/>
        </p:nvCxnSpPr>
        <p:spPr>
          <a:xfrm>
            <a:off x="6555021" y="4058651"/>
            <a:ext cx="3418791" cy="0"/>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0" name="文本框 19"/>
          <p:cNvSpPr txBox="1"/>
          <p:nvPr/>
        </p:nvSpPr>
        <p:spPr>
          <a:xfrm>
            <a:off x="5266698" y="2476124"/>
            <a:ext cx="1686680" cy="406650"/>
          </a:xfrm>
          <a:prstGeom prst="rect">
            <a:avLst/>
          </a:prstGeom>
          <a:noFill/>
        </p:spPr>
        <p:txBody>
          <a:bodyPr wrap="none" rtlCol="0">
            <a:spAutoFit/>
          </a:bodyPr>
          <a:lstStyle/>
          <a:p>
            <a:pPr>
              <a:lnSpc>
                <a:spcPct val="120000"/>
              </a:lnSpc>
            </a:pPr>
            <a:r>
              <a:rPr lang="en-US" altLang="zh-CN" b="1" dirty="0">
                <a:solidFill>
                  <a:schemeClr val="accent6">
                    <a:lumMod val="75000"/>
                  </a:schemeClr>
                </a:solidFill>
                <a:cs typeface="+mn-ea"/>
                <a:sym typeface="+mn-lt"/>
              </a:rPr>
              <a:t>1</a:t>
            </a:r>
            <a:r>
              <a:rPr lang="zh-CN" altLang="en-US" b="1" dirty="0">
                <a:solidFill>
                  <a:schemeClr val="accent6">
                    <a:lumMod val="75000"/>
                  </a:schemeClr>
                </a:solidFill>
                <a:cs typeface="+mn-ea"/>
                <a:sym typeface="+mn-lt"/>
              </a:rPr>
              <a:t>、擦伤的处理</a:t>
            </a:r>
            <a:endParaRPr lang="zh-CN" altLang="en-US" sz="1600" b="1" dirty="0">
              <a:solidFill>
                <a:schemeClr val="accent6">
                  <a:lumMod val="75000"/>
                </a:schemeClr>
              </a:solidFill>
              <a:cs typeface="+mn-ea"/>
              <a:sym typeface="+mn-lt"/>
            </a:endParaRPr>
          </a:p>
        </p:txBody>
      </p:sp>
      <p:sp>
        <p:nvSpPr>
          <p:cNvPr id="3" name="TextBox 4">
            <a:extLst>
              <a:ext uri="{FF2B5EF4-FFF2-40B4-BE49-F238E27FC236}">
                <a16:creationId xmlns:a16="http://schemas.microsoft.com/office/drawing/2014/main" xmlns="" id="{4FF62DE5-12B2-154A-5666-8306438FFDA1}"/>
              </a:ext>
            </a:extLst>
          </p:cNvPr>
          <p:cNvSpPr txBox="1"/>
          <p:nvPr/>
        </p:nvSpPr>
        <p:spPr>
          <a:xfrm>
            <a:off x="109085" y="6559693"/>
            <a:ext cx="1440159" cy="118430"/>
          </a:xfrm>
          <a:prstGeom prst="rect">
            <a:avLst/>
          </a:prstGeom>
          <a:noFill/>
        </p:spPr>
        <p:txBody>
          <a:bodyPr wrap="square" rtlCol="0">
            <a:spAutoFit/>
          </a:bodyPr>
          <a:lstStyle/>
          <a:p>
            <a:pPr>
              <a:lnSpc>
                <a:spcPct val="200000"/>
              </a:lnSpc>
            </a:pPr>
            <a:r>
              <a:rPr lang="zh-CN" altLang="en-US" sz="100" dirty="0">
                <a:solidFill>
                  <a:schemeClr val="bg1">
                    <a:lumMod val="95000"/>
                  </a:schemeClr>
                </a:solidFill>
                <a:latin typeface="微软雅黑" panose="020B0503020204020204" pitchFamily="34" charset="-122"/>
              </a:rPr>
              <a:t>行业</a:t>
            </a:r>
            <a:r>
              <a:rPr lang="en-US" altLang="zh-CN" sz="100" dirty="0">
                <a:solidFill>
                  <a:schemeClr val="bg1">
                    <a:lumMod val="95000"/>
                  </a:schemeClr>
                </a:solidFill>
                <a:latin typeface="微软雅黑" panose="020B0503020204020204" pitchFamily="34" charset="-122"/>
              </a:rPr>
              <a:t>PPT</a:t>
            </a:r>
            <a:r>
              <a:rPr lang="zh-CN" altLang="en-US" sz="100" dirty="0">
                <a:solidFill>
                  <a:schemeClr val="bg1">
                    <a:lumMod val="95000"/>
                  </a:schemeClr>
                </a:solidFill>
                <a:latin typeface="微软雅黑" panose="020B0503020204020204" pitchFamily="34" charset="-122"/>
              </a:rPr>
              <a:t>模板</a:t>
            </a:r>
            <a:r>
              <a:rPr lang="en-US" altLang="zh-CN" sz="100" dirty="0">
                <a:solidFill>
                  <a:schemeClr val="bg1">
                    <a:lumMod val="95000"/>
                  </a:schemeClr>
                </a:solidFill>
                <a:latin typeface="微软雅黑" panose="020B0503020204020204" pitchFamily="34" charset="-122"/>
              </a:rPr>
              <a:t>http://www.1ppt.com/hangye/</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1149"/>
                            </p:stCondLst>
                            <p:childTnLst>
                              <p:par>
                                <p:cTn id="13" presetID="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649"/>
                            </p:stCondLst>
                            <p:childTnLst>
                              <p:par>
                                <p:cTn id="18" presetID="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2149"/>
                            </p:stCondLst>
                            <p:childTnLst>
                              <p:par>
                                <p:cTn id="23" presetID="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2649"/>
                            </p:stCondLst>
                            <p:childTnLst>
                              <p:par>
                                <p:cTn id="28" presetID="55"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strVal val="#ppt_w*0.70"/>
                                          </p:val>
                                        </p:tav>
                                        <p:tav tm="100000">
                                          <p:val>
                                            <p:strVal val="#ppt_w"/>
                                          </p:val>
                                        </p:tav>
                                      </p:tavLst>
                                    </p:anim>
                                    <p:anim calcmode="lin" valueType="num">
                                      <p:cBhvr>
                                        <p:cTn id="31" dur="500" fill="hold"/>
                                        <p:tgtEl>
                                          <p:spTgt spid="10"/>
                                        </p:tgtEl>
                                        <p:attrNameLst>
                                          <p:attrName>ppt_h</p:attrName>
                                        </p:attrNameLst>
                                      </p:cBhvr>
                                      <p:tavLst>
                                        <p:tav tm="0">
                                          <p:val>
                                            <p:strVal val="#ppt_h"/>
                                          </p:val>
                                        </p:tav>
                                        <p:tav tm="100000">
                                          <p:val>
                                            <p:strVal val="#ppt_h"/>
                                          </p:val>
                                        </p:tav>
                                      </p:tavLst>
                                    </p:anim>
                                    <p:animEffect transition="in" filter="fade">
                                      <p:cBhvr>
                                        <p:cTn id="32" dur="500"/>
                                        <p:tgtEl>
                                          <p:spTgt spid="10"/>
                                        </p:tgtEl>
                                      </p:cBhvr>
                                    </p:animEffect>
                                  </p:childTnLst>
                                </p:cTn>
                              </p:par>
                            </p:childTnLst>
                          </p:cTn>
                        </p:par>
                        <p:par>
                          <p:cTn id="33" fill="hold">
                            <p:stCondLst>
                              <p:cond delay="3149"/>
                            </p:stCondLst>
                            <p:childTnLst>
                              <p:par>
                                <p:cTn id="34" presetID="55"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strVal val="#ppt_w*0.70"/>
                                          </p:val>
                                        </p:tav>
                                        <p:tav tm="100000">
                                          <p:val>
                                            <p:strVal val="#ppt_w"/>
                                          </p:val>
                                        </p:tav>
                                      </p:tavLst>
                                    </p:anim>
                                    <p:anim calcmode="lin" valueType="num">
                                      <p:cBhvr>
                                        <p:cTn id="37" dur="500" fill="hold"/>
                                        <p:tgtEl>
                                          <p:spTgt spid="20"/>
                                        </p:tgtEl>
                                        <p:attrNameLst>
                                          <p:attrName>ppt_h</p:attrName>
                                        </p:attrNameLst>
                                      </p:cBhvr>
                                      <p:tavLst>
                                        <p:tav tm="0">
                                          <p:val>
                                            <p:strVal val="#ppt_h"/>
                                          </p:val>
                                        </p:tav>
                                        <p:tav tm="100000">
                                          <p:val>
                                            <p:strVal val="#ppt_h"/>
                                          </p:val>
                                        </p:tav>
                                      </p:tavLst>
                                    </p:anim>
                                    <p:animEffect transition="in" filter="fade">
                                      <p:cBhvr>
                                        <p:cTn id="38" dur="500"/>
                                        <p:tgtEl>
                                          <p:spTgt spid="20"/>
                                        </p:tgtEl>
                                      </p:cBhvr>
                                    </p:animEffect>
                                  </p:childTnLst>
                                </p:cTn>
                              </p:par>
                            </p:childTnLst>
                          </p:cTn>
                        </p:par>
                        <p:par>
                          <p:cTn id="39" fill="hold">
                            <p:stCondLst>
                              <p:cond delay="3649"/>
                            </p:stCondLst>
                            <p:childTnLst>
                              <p:par>
                                <p:cTn id="40" presetID="31"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 calcmode="lin" valueType="num">
                                      <p:cBhvr>
                                        <p:cTn id="44" dur="500" fill="hold"/>
                                        <p:tgtEl>
                                          <p:spTgt spid="14"/>
                                        </p:tgtEl>
                                        <p:attrNameLst>
                                          <p:attrName>style.rotation</p:attrName>
                                        </p:attrNameLst>
                                      </p:cBhvr>
                                      <p:tavLst>
                                        <p:tav tm="0">
                                          <p:val>
                                            <p:fltVal val="90"/>
                                          </p:val>
                                        </p:tav>
                                        <p:tav tm="100000">
                                          <p:val>
                                            <p:fltVal val="0"/>
                                          </p:val>
                                        </p:tav>
                                      </p:tavLst>
                                    </p:anim>
                                    <p:animEffect transition="in" filter="fade">
                                      <p:cBhvr>
                                        <p:cTn id="45" dur="500"/>
                                        <p:tgtEl>
                                          <p:spTgt spid="14"/>
                                        </p:tgtEl>
                                      </p:cBhvr>
                                    </p:animEffect>
                                  </p:childTnLst>
                                </p:cTn>
                              </p:par>
                            </p:childTnLst>
                          </p:cTn>
                        </p:par>
                        <p:par>
                          <p:cTn id="46" fill="hold">
                            <p:stCondLst>
                              <p:cond delay="4149"/>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p:stCondLst>
                              <p:cond delay="4649"/>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2"/>
                                        </p:tgtEl>
                                        <p:attrNameLst>
                                          <p:attrName>ppt_y</p:attrName>
                                        </p:attrNameLst>
                                      </p:cBhvr>
                                      <p:tavLst>
                                        <p:tav tm="0">
                                          <p:val>
                                            <p:strVal val="#ppt_y"/>
                                          </p:val>
                                        </p:tav>
                                        <p:tav tm="100000">
                                          <p:val>
                                            <p:strVal val="#ppt_y"/>
                                          </p:val>
                                        </p:tav>
                                      </p:tavLst>
                                    </p:anim>
                                    <p:anim calcmode="lin" valueType="num">
                                      <p:cBhvr>
                                        <p:cTn id="5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2"/>
                                        </p:tgtEl>
                                      </p:cBhvr>
                                    </p:animEffect>
                                  </p:childTnLst>
                                </p:cTn>
                              </p:par>
                            </p:childTnLst>
                          </p:cTn>
                        </p:par>
                        <p:par>
                          <p:cTn id="58" fill="hold">
                            <p:stCondLst>
                              <p:cond delay="5349"/>
                            </p:stCondLst>
                            <p:childTnLst>
                              <p:par>
                                <p:cTn id="59" presetID="2" presetClass="entr" presetSubtype="4" fill="hold" grpId="0" nodeType="afterEffect">
                                  <p:stCondLst>
                                    <p:cond delay="0"/>
                                  </p:stCondLst>
                                  <p:childTnLst>
                                    <p:set>
                                      <p:cBhvr>
                                        <p:cTn id="60" dur="1" fill="hold">
                                          <p:stCondLst>
                                            <p:cond delay="0"/>
                                          </p:stCondLst>
                                        </p:cTn>
                                        <p:tgtEl>
                                          <p:spTgt spid="11">
                                            <p:txEl>
                                              <p:pRg st="0" end="0"/>
                                            </p:txEl>
                                          </p:spTgt>
                                        </p:tgtEl>
                                        <p:attrNameLst>
                                          <p:attrName>style.visibility</p:attrName>
                                        </p:attrNameLst>
                                      </p:cBhvr>
                                      <p:to>
                                        <p:strVal val="visible"/>
                                      </p:to>
                                    </p:set>
                                    <p:anim calcmode="lin" valueType="num">
                                      <p:cBhvr additive="base">
                                        <p:cTn id="6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63" fill="hold">
                            <p:stCondLst>
                              <p:cond delay="5849"/>
                            </p:stCondLst>
                            <p:childTnLst>
                              <p:par>
                                <p:cTn id="64" presetID="2" presetClass="entr" presetSubtype="4" fill="hold" grpId="0" nodeType="afterEffect">
                                  <p:stCondLst>
                                    <p:cond delay="0"/>
                                  </p:stCondLst>
                                  <p:childTnLst>
                                    <p:set>
                                      <p:cBhvr>
                                        <p:cTn id="65" dur="1" fill="hold">
                                          <p:stCondLst>
                                            <p:cond delay="0"/>
                                          </p:stCondLst>
                                        </p:cTn>
                                        <p:tgtEl>
                                          <p:spTgt spid="11">
                                            <p:txEl>
                                              <p:pRg st="1" end="1"/>
                                            </p:txEl>
                                          </p:spTgt>
                                        </p:tgtEl>
                                        <p:attrNameLst>
                                          <p:attrName>style.visibility</p:attrName>
                                        </p:attrNameLst>
                                      </p:cBhvr>
                                      <p:to>
                                        <p:strVal val="visible"/>
                                      </p:to>
                                    </p:set>
                                    <p:anim calcmode="lin" valueType="num">
                                      <p:cBhvr additive="base">
                                        <p:cTn id="6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68" fill="hold">
                            <p:stCondLst>
                              <p:cond delay="6349"/>
                            </p:stCondLst>
                            <p:childTnLst>
                              <p:par>
                                <p:cTn id="69" presetID="2" presetClass="entr" presetSubtype="4" fill="hold" grpId="0" nodeType="afterEffect">
                                  <p:stCondLst>
                                    <p:cond delay="0"/>
                                  </p:stCondLst>
                                  <p:childTnLst>
                                    <p:set>
                                      <p:cBhvr>
                                        <p:cTn id="70" dur="1" fill="hold">
                                          <p:stCondLst>
                                            <p:cond delay="0"/>
                                          </p:stCondLst>
                                        </p:cTn>
                                        <p:tgtEl>
                                          <p:spTgt spid="11">
                                            <p:txEl>
                                              <p:pRg st="2" end="2"/>
                                            </p:txEl>
                                          </p:spTgt>
                                        </p:tgtEl>
                                        <p:attrNameLst>
                                          <p:attrName>style.visibility</p:attrName>
                                        </p:attrNameLst>
                                      </p:cBhvr>
                                      <p:to>
                                        <p:strVal val="visible"/>
                                      </p:to>
                                    </p:set>
                                    <p:anim calcmode="lin" valueType="num">
                                      <p:cBhvr additive="base">
                                        <p:cTn id="7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73" fill="hold">
                            <p:stCondLst>
                              <p:cond delay="6849"/>
                            </p:stCondLst>
                            <p:childTnLst>
                              <p:par>
                                <p:cTn id="74" presetID="31" presetClass="entr" presetSubtype="0"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 calcmode="lin" valueType="num">
                                      <p:cBhvr>
                                        <p:cTn id="78" dur="500" fill="hold"/>
                                        <p:tgtEl>
                                          <p:spTgt spid="16"/>
                                        </p:tgtEl>
                                        <p:attrNameLst>
                                          <p:attrName>style.rotation</p:attrName>
                                        </p:attrNameLst>
                                      </p:cBhvr>
                                      <p:tavLst>
                                        <p:tav tm="0">
                                          <p:val>
                                            <p:fltVal val="90"/>
                                          </p:val>
                                        </p:tav>
                                        <p:tav tm="100000">
                                          <p:val>
                                            <p:fltVal val="0"/>
                                          </p:val>
                                        </p:tav>
                                      </p:tavLst>
                                    </p:anim>
                                    <p:animEffect transition="in" filter="fade">
                                      <p:cBhvr>
                                        <p:cTn id="79" dur="500"/>
                                        <p:tgtEl>
                                          <p:spTgt spid="16"/>
                                        </p:tgtEl>
                                      </p:cBhvr>
                                    </p:animEffect>
                                  </p:childTnLst>
                                </p:cTn>
                              </p:par>
                            </p:childTnLst>
                          </p:cTn>
                        </p:par>
                        <p:par>
                          <p:cTn id="80" fill="hold">
                            <p:stCondLst>
                              <p:cond delay="7349"/>
                            </p:stCondLst>
                            <p:childTnLst>
                              <p:par>
                                <p:cTn id="81" presetID="22" presetClass="entr" presetSubtype="8"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500"/>
                                        <p:tgtEl>
                                          <p:spTgt spid="25"/>
                                        </p:tgtEl>
                                      </p:cBhvr>
                                    </p:animEffect>
                                  </p:childTnLst>
                                </p:cTn>
                              </p:par>
                            </p:childTnLst>
                          </p:cTn>
                        </p:par>
                        <p:par>
                          <p:cTn id="84" fill="hold">
                            <p:stCondLst>
                              <p:cond delay="7849"/>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4"/>
                                        </p:tgtEl>
                                        <p:attrNameLst>
                                          <p:attrName>ppt_y</p:attrName>
                                        </p:attrNameLst>
                                      </p:cBhvr>
                                      <p:tavLst>
                                        <p:tav tm="0">
                                          <p:val>
                                            <p:strVal val="#ppt_y"/>
                                          </p:val>
                                        </p:tav>
                                        <p:tav tm="100000">
                                          <p:val>
                                            <p:strVal val="#ppt_y"/>
                                          </p:val>
                                        </p:tav>
                                      </p:tavLst>
                                    </p:anim>
                                    <p:anim calcmode="lin" valueType="num">
                                      <p:cBhvr>
                                        <p:cTn id="8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4"/>
                                        </p:tgtEl>
                                      </p:cBhvr>
                                    </p:animEffect>
                                  </p:childTnLst>
                                </p:cTn>
                              </p:par>
                            </p:childTnLst>
                          </p:cTn>
                        </p:par>
                        <p:par>
                          <p:cTn id="92" fill="hold">
                            <p:stCondLst>
                              <p:cond delay="8550"/>
                            </p:stCondLst>
                            <p:childTnLst>
                              <p:par>
                                <p:cTn id="93" presetID="2" presetClass="entr" presetSubtype="4" fill="hold" grpId="0" nodeType="afterEffect">
                                  <p:stCondLst>
                                    <p:cond delay="0"/>
                                  </p:stCondLst>
                                  <p:childTnLst>
                                    <p:set>
                                      <p:cBhvr>
                                        <p:cTn id="94" dur="1" fill="hold">
                                          <p:stCondLst>
                                            <p:cond delay="0"/>
                                          </p:stCondLst>
                                        </p:cTn>
                                        <p:tgtEl>
                                          <p:spTgt spid="23">
                                            <p:txEl>
                                              <p:pRg st="0" end="0"/>
                                            </p:txEl>
                                          </p:spTgt>
                                        </p:tgtEl>
                                        <p:attrNameLst>
                                          <p:attrName>style.visibility</p:attrName>
                                        </p:attrNameLst>
                                      </p:cBhvr>
                                      <p:to>
                                        <p:strVal val="visible"/>
                                      </p:to>
                                    </p:set>
                                    <p:anim calcmode="lin" valueType="num">
                                      <p:cBhvr additive="base">
                                        <p:cTn id="9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97" fill="hold">
                            <p:stCondLst>
                              <p:cond delay="9050"/>
                            </p:stCondLst>
                            <p:childTnLst>
                              <p:par>
                                <p:cTn id="98" presetID="2" presetClass="entr" presetSubtype="4" fill="hold" grpId="0" nodeType="afterEffect">
                                  <p:stCondLst>
                                    <p:cond delay="0"/>
                                  </p:stCondLst>
                                  <p:childTnLst>
                                    <p:set>
                                      <p:cBhvr>
                                        <p:cTn id="99" dur="1" fill="hold">
                                          <p:stCondLst>
                                            <p:cond delay="0"/>
                                          </p:stCondLst>
                                        </p:cTn>
                                        <p:tgtEl>
                                          <p:spTgt spid="23">
                                            <p:txEl>
                                              <p:pRg st="1" end="1"/>
                                            </p:txEl>
                                          </p:spTgt>
                                        </p:tgtEl>
                                        <p:attrNameLst>
                                          <p:attrName>style.visibility</p:attrName>
                                        </p:attrNameLst>
                                      </p:cBhvr>
                                      <p:to>
                                        <p:strVal val="visible"/>
                                      </p:to>
                                    </p:set>
                                    <p:anim calcmode="lin" valueType="num">
                                      <p:cBhvr additive="base">
                                        <p:cTn id="100" dur="500" fill="hold"/>
                                        <p:tgtEl>
                                          <p:spTgt spid="23">
                                            <p:txEl>
                                              <p:pRg st="1" end="1"/>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8" grpId="0" animBg="1"/>
      <p:bldP spid="16" grpId="0" animBg="1"/>
      <p:bldP spid="5" grpId="0" animBg="1"/>
      <p:bldP spid="11" grpId="0" build="p"/>
      <p:bldP spid="12" grpId="0"/>
      <p:bldP spid="23" grpId="0" build="p"/>
      <p:bldP spid="24"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9689b7ac-1447-4a07-a281-6be1bf47c5ea&quot;,&quot;Name&quot;:&quot;觅知网要求&quot;,&quot;Kind&quot;:&quot;Custom&quot;,&quot;OldGuidesSetting&quot;:{&quot;HeaderHeight&quot;:15.0,&quot;FooterHeight&quot;:9.0,&quot;SideMargin&quot;:5.5,&quot;TopMargin&quot;:0.0,&quot;BottomMargin&quot;:0.0,&quot;IntervalMargin&quot;:1.5}}"/>
</p:tagLst>
</file>

<file path=ppt/tags/tag10.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87_5*l_h_i*1_3_2"/>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169710_3*l_h_i*1_1_5"/>
  <p:tag name="KSO_WM_TEMPLATE_CATEGORY" val="diagram"/>
  <p:tag name="KSO_WM_TEMPLATE_INDEX" val="20169710"/>
  <p:tag name="KSO_WM_UNIT_LAYERLEVEL" val="1_1_1"/>
  <p:tag name="KSO_WM_TAG_VERSION" val="1.0"/>
  <p:tag name="KSO_WM_BEAUTIFY_FLAG" val="#wm#"/>
  <p:tag name="KSO_WM_UNIT_TEXT_FILL_FORE_SCHEMECOLOR_INDEX" val="5"/>
  <p:tag name="KSO_WM_UNIT_TEXT_FILL_TYPE" val="1"/>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69710_3*l_h_i*1_3_1"/>
  <p:tag name="KSO_WM_TEMPLATE_CATEGORY" val="diagram"/>
  <p:tag name="KSO_WM_TEMPLATE_INDEX" val="20169710"/>
  <p:tag name="KSO_WM_UNIT_LAYERLEVEL" val="1_1_1"/>
  <p:tag name="KSO_WM_TAG_VERSION" val="1.0"/>
  <p:tag name="KSO_WM_BEAUTIFY_FLAG" val="#wm#"/>
  <p:tag name="KSO_WM_UNIT_LINE_FORE_SCHEMECOLOR_INDEX" val="7"/>
  <p:tag name="KSO_WM_UNIT_LINE_FILL_TYPE" val="2"/>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169710_3*l_h_i*1_3_5"/>
  <p:tag name="KSO_WM_TEMPLATE_CATEGORY" val="diagram"/>
  <p:tag name="KSO_WM_TEMPLATE_INDEX" val="20169710"/>
  <p:tag name="KSO_WM_UNIT_LAYERLEVEL" val="1_1_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69710_3*l_h_i*1_3_2"/>
  <p:tag name="KSO_WM_TEMPLATE_CATEGORY" val="diagram"/>
  <p:tag name="KSO_WM_TEMPLATE_INDEX" val="20169710"/>
  <p:tag name="KSO_WM_UNIT_LAYERLEVEL" val="1_1_1"/>
  <p:tag name="KSO_WM_TAG_VERSION" val="1.0"/>
  <p:tag name="KSO_WM_BEAUTIFY_FLAG" val="#wm#"/>
  <p:tag name="KSO_WM_UNIT_FILL_FORE_SCHEMECOLOR_INDEX" val="7"/>
  <p:tag name="KSO_WM_UNIT_FILL_TYPE" val="1"/>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169710_3*l_h_i*1_3_3"/>
  <p:tag name="KSO_WM_TEMPLATE_CATEGORY" val="diagram"/>
  <p:tag name="KSO_WM_TEMPLATE_INDEX" val="20169710"/>
  <p:tag name="KSO_WM_UNIT_LAYERLEVEL" val="1_1_1"/>
  <p:tag name="KSO_WM_TAG_VERSION" val="1.0"/>
  <p:tag name="KSO_WM_BEAUTIFY_FLAG" val="#wm#"/>
  <p:tag name="KSO_WM_UNIT_FILL_FORE_SCHEMECOLOR_INDEX" val="7"/>
  <p:tag name="KSO_WM_UNI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UNIT_VALUE" val="169*131"/>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169710_3*l_h_x*1_3_1"/>
  <p:tag name="KSO_WM_TEMPLATE_CATEGORY" val="diagram"/>
  <p:tag name="KSO_WM_TEMPLATE_INDEX" val="20169710"/>
  <p:tag name="KSO_WM_UNIT_LAYERLEVEL" val="1_1_1"/>
  <p:tag name="KSO_WM_TAG_VERSION" val="1.0"/>
  <p:tag name="KSO_WM_BEAUTIFY_FLAG" val="#wm#"/>
  <p:tag name="KSO_WM_UNIT_FILL_FORE_SCHEMECOLOR_INDEX" val="14"/>
  <p:tag name="KSO_WM_UNIT_FILL_TYPE" val="1"/>
</p:tagLst>
</file>

<file path=ppt/tags/tag106.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69710_3*l_h_a*1_3_1"/>
  <p:tag name="KSO_WM_TEMPLATE_CATEGORY" val="diagram"/>
  <p:tag name="KSO_WM_TEMPLATE_INDEX" val="20169710"/>
  <p:tag name="KSO_WM_UNIT_LAYERLEVEL" val="1_1_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169710_3*l_h_i*1_3_4"/>
  <p:tag name="KSO_WM_TEMPLATE_CATEGORY" val="diagram"/>
  <p:tag name="KSO_WM_TEMPLATE_INDEX" val="20169710"/>
  <p:tag name="KSO_WM_UNIT_LAYERLEVEL" val="1_1_1"/>
  <p:tag name="KSO_WM_TAG_VERSION" val="1.0"/>
  <p:tag name="KSO_WM_BEAUTIFY_FLAG" val="#wm#"/>
  <p:tag name="KSO_WM_UNIT_TEXT_FILL_FORE_SCHEMECOLOR_INDEX" val="7"/>
  <p:tag name="KSO_WM_UNIT_TEXT_FILL_TYPE" val="1"/>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69710_3*l_h_i*1_2_1"/>
  <p:tag name="KSO_WM_TEMPLATE_CATEGORY" val="diagram"/>
  <p:tag name="KSO_WM_TEMPLATE_INDEX" val="20169710"/>
  <p:tag name="KSO_WM_UNIT_LAYERLEVEL" val="1_1_1"/>
  <p:tag name="KSO_WM_TAG_VERSION" val="1.0"/>
  <p:tag name="KSO_WM_BEAUTIFY_FLAG" val="#wm#"/>
  <p:tag name="KSO_WM_UNIT_LINE_FORE_SCHEMECOLOR_INDEX" val="6"/>
  <p:tag name="KSO_WM_UNIT_LINE_FILL_TYPE" val="2"/>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69710_3*l_h_i*1_2_2"/>
  <p:tag name="KSO_WM_TEMPLATE_CATEGORY" val="diagram"/>
  <p:tag name="KSO_WM_TEMPLATE_INDEX" val="20169710"/>
  <p:tag name="KSO_WM_UNIT_LAYERLEVEL" val="1_1_1"/>
  <p:tag name="KSO_WM_TAG_VERSION" val="1.0"/>
  <p:tag name="KSO_WM_BEAUTIFY_FLAG" val="#wm#"/>
  <p:tag name="KSO_WM_UNIT_FILL_FORE_SCHEMECOLOR_INDEX" val="6"/>
  <p:tag name="KSO_WM_UNI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87_5*l_h_i*1_3_1"/>
  <p:tag name="KSO_WM_TEMPLATE_CATEGORY" val="diagram"/>
  <p:tag name="KSO_WM_TEMPLATE_INDEX" val="78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169710_3*l_h_i*1_2_3"/>
  <p:tag name="KSO_WM_TEMPLATE_CATEGORY" val="diagram"/>
  <p:tag name="KSO_WM_TEMPLATE_INDEX" val="20169710"/>
  <p:tag name="KSO_WM_UNIT_LAYERLEVEL" val="1_1_1"/>
  <p:tag name="KSO_WM_TAG_VERSION" val="1.0"/>
  <p:tag name="KSO_WM_BEAUTIFY_FLAG" val="#wm#"/>
  <p:tag name="KSO_WM_UNIT_FILL_FORE_SCHEMECOLOR_INDEX" val="6"/>
  <p:tag name="KSO_WM_UNIT_FILL_TYPE" val="1"/>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169710_3*l_h_i*1_2_4"/>
  <p:tag name="KSO_WM_TEMPLATE_CATEGORY" val="diagram"/>
  <p:tag name="KSO_WM_TEMPLATE_INDEX" val="20169710"/>
  <p:tag name="KSO_WM_UNIT_LAYERLEVEL" val="1_1_1"/>
  <p:tag name="KSO_WM_TAG_VERSION" val="1.0"/>
  <p:tag name="KSO_WM_BEAUTIFY_FLAG" val="#wm#"/>
  <p:tag name="KSO_WM_UNIT_FILL_FORE_SCHEMECOLOR_INDEX" val="6"/>
  <p:tag name="KSO_WM_UNIT_FILL_TYPE" val="1"/>
</p:tagLst>
</file>

<file path=ppt/tags/tag112.xml><?xml version="1.0" encoding="utf-8"?>
<p:tagLst xmlns:a="http://schemas.openxmlformats.org/drawingml/2006/main" xmlns:r="http://schemas.openxmlformats.org/officeDocument/2006/relationships" xmlns:p="http://schemas.openxmlformats.org/presentationml/2006/main">
  <p:tag name="KSO_WM_UNIT_VALUE" val="137*141"/>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69710_3*l_h_x*1_2_1"/>
  <p:tag name="KSO_WM_TEMPLATE_CATEGORY" val="diagram"/>
  <p:tag name="KSO_WM_TEMPLATE_INDEX" val="20169710"/>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1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69710_3*l_h_a*1_2_1"/>
  <p:tag name="KSO_WM_TEMPLATE_CATEGORY" val="diagram"/>
  <p:tag name="KSO_WM_TEMPLATE_INDEX" val="20169710"/>
  <p:tag name="KSO_WM_UNIT_LAYERLEVEL" val="1_1_1"/>
  <p:tag name="KSO_WM_TAG_VERSION" val="1.0"/>
  <p:tag name="KSO_WM_BEAUTIFY_FLAG" val="#wm#"/>
  <p:tag name="KSO_WM_UNIT_TEXT_FILL_FORE_SCHEMECOLOR_INDEX" val="6"/>
  <p:tag name="KSO_WM_UNIT_TEXT_FILL_TYPE" val="1"/>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169710_3*l_h_i*1_2_5"/>
  <p:tag name="KSO_WM_TEMPLATE_CATEGORY" val="diagram"/>
  <p:tag name="KSO_WM_TEMPLATE_INDEX" val="20169710"/>
  <p:tag name="KSO_WM_UNIT_LAYERLEVEL" val="1_1_1"/>
  <p:tag name="KSO_WM_TAG_VERSION" val="1.0"/>
  <p:tag name="KSO_WM_BEAUTIFY_FLAG" val="#wm#"/>
  <p:tag name="KSO_WM_UNIT_TEXT_FILL_FORE_SCHEMECOLOR_INDEX" val="6"/>
  <p:tag name="KSO_WM_UNIT_TEXT_FILL_TYPE" val="1"/>
</p:tagLst>
</file>

<file path=ppt/tags/tag115.xml><?xml version="1.0" encoding="utf-8"?>
<p:tagLst xmlns:a="http://schemas.openxmlformats.org/drawingml/2006/main" xmlns:r="http://schemas.openxmlformats.org/officeDocument/2006/relationships" xmlns:p="http://schemas.openxmlformats.org/presentationml/2006/main">
  <p:tag name="ISLIDE.ICON" val="#101766;#113605;"/>
</p:tagLst>
</file>

<file path=ppt/tags/tag1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8"/>
  <p:tag name="KSO_WM_UNIT_TYPE" val="r_i"/>
  <p:tag name="KSO_WM_UNIT_INDEX" val="1_2"/>
  <p:tag name="KSO_WM_UNIT_ID" val="diagram160808_4*r_i*1_2"/>
  <p:tag name="KSO_WM_UNIT_LAYERLEVEL" val="1_1"/>
  <p:tag name="KSO_WM_BEAUTIFY_FLAG" val="#wm#"/>
  <p:tag name="KSO_WM_TAG_VERSION" val="1.0"/>
  <p:tag name="KSO_WM_DIAGRAM_GROUP_CODE" val="r1-1"/>
  <p:tag name="KSO_WM_UNIT_FILL_FORE_SCHEMECOLOR_INDEX" val="14"/>
  <p:tag name="KSO_WM_UNIT_FILL_TYPE" val="1"/>
  <p:tag name="KSO_WM_UNIT_TEXT_FILL_FORE_SCHEMECOLOR_INDEX" val="2"/>
  <p:tag name="KSO_WM_UNIT_TEXT_FILL_TYPE" val="1"/>
</p:tagLst>
</file>

<file path=ppt/tags/tag1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8"/>
  <p:tag name="KSO_WM_UNIT_TYPE" val="r_i"/>
  <p:tag name="KSO_WM_UNIT_INDEX" val="1_3"/>
  <p:tag name="KSO_WM_UNIT_ID" val="diagram160808_4*r_i*1_3"/>
  <p:tag name="KSO_WM_UNIT_LAYERLEVEL" val="1_1"/>
  <p:tag name="KSO_WM_BEAUTIFY_FLAG" val="#wm#"/>
  <p:tag name="KSO_WM_TAG_VERSION" val="1.0"/>
  <p:tag name="KSO_WM_DIAGRAM_GROUP_CODE" val="r1-1"/>
  <p:tag name="KSO_WM_UNIT_FILL_FORE_SCHEMECOLOR_INDEX" val="14"/>
  <p:tag name="KSO_WM_UNIT_FILL_TYPE" val="1"/>
  <p:tag name="KSO_WM_UNIT_TEXT_FILL_FORE_SCHEMECOLOR_INDEX" val="2"/>
  <p:tag name="KSO_WM_UNIT_TEXT_FILL_TYPE" val="1"/>
</p:tagLst>
</file>

<file path=ppt/tags/tag1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8"/>
  <p:tag name="KSO_WM_TAG_VERSION" val="1.0"/>
  <p:tag name="KSO_WM_BEAUTIFY_FLAG" val="#wm#"/>
  <p:tag name="KSO_WM_UNIT_TYPE" val="r_t"/>
  <p:tag name="KSO_WM_UNIT_INDEX" val="1_1"/>
  <p:tag name="KSO_WM_UNIT_ID" val="diagram160808_4*r_t*1_1"/>
  <p:tag name="KSO_WM_UNIT_CLEAR" val="1"/>
  <p:tag name="KSO_WM_UNIT_LAYERLEVEL" val="1_1"/>
  <p:tag name="KSO_WM_UNIT_DIAGRAM_CONTRAST_TITLE_CNT" val="2"/>
  <p:tag name="KSO_WM_UNIT_DIAGRAM_DIMENSION_TITLE_CNT" val="4"/>
  <p:tag name="KSO_WM_UNIT_VALUE" val="30"/>
  <p:tag name="KSO_WM_UNIT_HIGHLIGHT" val="0"/>
  <p:tag name="KSO_WM_UNIT_COMPATIBLE" val="0"/>
  <p:tag name="KSO_WM_DIAGRAM_GROUP_CODE" val="r1-1"/>
  <p:tag name="KSO_WM_UNIT_PRESET_TEXT" val="编辑标题"/>
  <p:tag name="KSO_WM_UNIT_FILL_FORE_SCHEMECOLOR_INDEX" val="6"/>
  <p:tag name="KSO_WM_UNIT_FILL_TYPE" val="1"/>
  <p:tag name="KSO_WM_UNIT_TEXT_FILL_FORE_SCHEMECOLOR_INDEX" val="14"/>
  <p:tag name="KSO_WM_UNIT_TEXT_FILL_TYPE" val="1"/>
</p:tagLst>
</file>

<file path=ppt/tags/tag1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8"/>
  <p:tag name="KSO_WM_TAG_VERSION" val="1.0"/>
  <p:tag name="KSO_WM_BEAUTIFY_FLAG" val="#wm#"/>
  <p:tag name="KSO_WM_UNIT_TYPE" val="r_t"/>
  <p:tag name="KSO_WM_UNIT_INDEX" val="1_2"/>
  <p:tag name="KSO_WM_UNIT_ID" val="diagram160808_4*r_t*1_2"/>
  <p:tag name="KSO_WM_UNIT_CLEAR" val="1"/>
  <p:tag name="KSO_WM_UNIT_LAYERLEVEL" val="1_1"/>
  <p:tag name="KSO_WM_UNIT_DIAGRAM_CONTRAST_TITLE_CNT" val="2"/>
  <p:tag name="KSO_WM_UNIT_DIAGRAM_DIMENSION_TITLE_CNT" val="4"/>
  <p:tag name="KSO_WM_UNIT_VALUE" val="30"/>
  <p:tag name="KSO_WM_UNIT_HIGHLIGHT" val="0"/>
  <p:tag name="KSO_WM_UNIT_COMPATIBLE" val="0"/>
  <p:tag name="KSO_WM_DIAGRAM_GROUP_CODE" val="r1-1"/>
  <p:tag name="KSO_WM_UNIT_PRESET_TEXT" val="编辑标题"/>
  <p:tag name="KSO_WM_UNIT_FILL_FORE_SCHEMECOLOR_INDEX" val="8"/>
  <p:tag name="KSO_WM_UNIT_FILL_TYPE" val="1"/>
  <p:tag name="KSO_WM_UNIT_TEXT_FILL_FORE_SCHEMECOLOR_INDEX" val="14"/>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87_5*l_h_f*1_3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1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8"/>
  <p:tag name="KSO_WM_TAG_VERSION" val="1.0"/>
  <p:tag name="KSO_WM_BEAUTIFY_FLAG" val="#wm#"/>
  <p:tag name="KSO_WM_UNIT_TYPE" val="r_v"/>
  <p:tag name="KSO_WM_UNIT_INDEX" val="1_6"/>
  <p:tag name="KSO_WM_UNIT_ID" val="diagram160808_4*r_v*1_6"/>
  <p:tag name="KSO_WM_UNIT_CLEAR" val="1"/>
  <p:tag name="KSO_WM_UNIT_LAYERLEVEL" val="1_1"/>
  <p:tag name="KSO_WM_UNIT_DIAGRAM_CONTRAST_TITLE_CNT" val="2"/>
  <p:tag name="KSO_WM_UNIT_DIAGRAM_DIMENSION_TITLE_CNT" val="4"/>
  <p:tag name="KSO_WM_UNIT_VALUE" val="39"/>
  <p:tag name="KSO_WM_UNIT_HIGHLIGHT" val="0"/>
  <p:tag name="KSO_WM_UNIT_COMPATIBLE" val="0"/>
  <p:tag name="KSO_WM_DIAGRAM_GROUP_CODE" val="r1-1"/>
  <p:tag name="KSO_WM_UNIT_PRESET_TEXT" val="点击输入本栏的具体文字简明扼要地说明分项内容"/>
  <p:tag name="KSO_WM_UNIT_TEXT_FILL_FORE_SCHEMECOLOR_INDEX" val="13"/>
  <p:tag name="KSO_WM_UNIT_TEXT_FILL_TYPE" val="1"/>
</p:tagLst>
</file>

<file path=ppt/tags/tag1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808"/>
  <p:tag name="KSO_WM_TAG_VERSION" val="1.0"/>
  <p:tag name="KSO_WM_BEAUTIFY_FLAG" val="#wm#"/>
  <p:tag name="KSO_WM_UNIT_TYPE" val="r_v"/>
  <p:tag name="KSO_WM_UNIT_INDEX" val="1_6"/>
  <p:tag name="KSO_WM_UNIT_ID" val="diagram160808_4*r_v*1_6"/>
  <p:tag name="KSO_WM_UNIT_CLEAR" val="1"/>
  <p:tag name="KSO_WM_UNIT_LAYERLEVEL" val="1_1"/>
  <p:tag name="KSO_WM_UNIT_DIAGRAM_CONTRAST_TITLE_CNT" val="2"/>
  <p:tag name="KSO_WM_UNIT_DIAGRAM_DIMENSION_TITLE_CNT" val="4"/>
  <p:tag name="KSO_WM_UNIT_VALUE" val="39"/>
  <p:tag name="KSO_WM_UNIT_HIGHLIGHT" val="0"/>
  <p:tag name="KSO_WM_UNIT_COMPATIBLE" val="0"/>
  <p:tag name="KSO_WM_DIAGRAM_GROUP_CODE" val="r1-1"/>
  <p:tag name="KSO_WM_UNIT_PRESET_TEXT" val="点击输入本栏的具体文字简明扼要地说明分项内容"/>
  <p:tag name="KSO_WM_UNIT_TEXT_FILL_FORE_SCHEMECOLOR_INDEX" val="13"/>
  <p:tag name="KSO_WM_UNIT_TEXT_FILL_TYPE" val="1"/>
</p:tagLst>
</file>

<file path=ppt/tags/tag122.xml><?xml version="1.0" encoding="utf-8"?>
<p:tagLst xmlns:a="http://schemas.openxmlformats.org/drawingml/2006/main" xmlns:r="http://schemas.openxmlformats.org/officeDocument/2006/relationships" xmlns:p="http://schemas.openxmlformats.org/presentationml/2006/main">
  <p:tag name="ISLIDE.ICON" val="#24167;#101701;"/>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1"/>
  <p:tag name="KSO_WM_UNIT_ID" val="diagram20176497_3*r_i*1_1"/>
  <p:tag name="KSO_WM_UNIT_LAYERLEVEL" val="1_1"/>
  <p:tag name="KSO_WM_DIAGRAM_GROUP_CODE" val="r1-1"/>
  <p:tag name="KSO_WM_UNIT_FILL_FORE_SCHEMECOLOR_INDEX" val="7"/>
  <p:tag name="KSO_WM_UNIT_FILL_TYPE" val="1"/>
  <p:tag name="KSO_WM_UNIT_TEXT_FILL_FORE_SCHEMECOLOR_INDEX" val="2"/>
  <p:tag name="KSO_WM_UNIT_TEXT_FILL_TYPE" val="1"/>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2"/>
  <p:tag name="KSO_WM_UNIT_ID" val="diagram20176497_3*r_i*1_2"/>
  <p:tag name="KSO_WM_UNIT_LAYERLEVEL" val="1_1"/>
  <p:tag name="KSO_WM_DIAGRAM_GROUP_CODE" val="r1-1"/>
  <p:tag name="KSO_WM_UNIT_FILL_FORE_SCHEMECOLOR_INDEX" val="6"/>
  <p:tag name="KSO_WM_UNIT_FILL_TYPE" val="1"/>
  <p:tag name="KSO_WM_UNIT_TEXT_FILL_FORE_SCHEMECOLOR_INDEX" val="2"/>
  <p:tag name="KSO_WM_UNIT_TEXT_FILL_TYPE" val="1"/>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3"/>
  <p:tag name="KSO_WM_UNIT_ID" val="diagram20176497_3*r_i*1_3"/>
  <p:tag name="KSO_WM_UNIT_LAYERLEVEL" val="1_1"/>
  <p:tag name="KSO_WM_DIAGRAM_GROUP_CODE" val="r1-1"/>
  <p:tag name="KSO_WM_UNIT_LINE_FORE_SCHEMECOLOR_INDEX" val="15"/>
  <p:tag name="KSO_WM_UNIT_LINE_FILL_TYPE" val="2"/>
  <p:tag name="KSO_WM_UNIT_TEXT_FILL_FORE_SCHEMECOLOR_INDEX" val="13"/>
  <p:tag name="KSO_WM_UNIT_TEXT_FILL_TYPE" val="1"/>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4"/>
  <p:tag name="KSO_WM_UNIT_ID" val="diagram20176497_3*r_i*1_4"/>
  <p:tag name="KSO_WM_UNIT_LAYERLEVEL" val="1_1"/>
  <p:tag name="KSO_WM_DIAGRAM_GROUP_CODE" val="r1-1"/>
  <p:tag name="KSO_WM_UNIT_LINE_FORE_SCHEMECOLOR_INDEX" val="15"/>
  <p:tag name="KSO_WM_UNIT_LINE_FILL_TYPE" val="2"/>
  <p:tag name="KSO_WM_UNIT_TEXT_FILL_FORE_SCHEMECOLOR_INDEX" val="13"/>
  <p:tag name="KSO_WM_UNIT_TEXT_FILL_TYPE" val="1"/>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5"/>
  <p:tag name="KSO_WM_UNIT_ID" val="diagram20176497_3*r_i*1_5"/>
  <p:tag name="KSO_WM_UNIT_LAYERLEVEL" val="1_1"/>
  <p:tag name="KSO_WM_DIAGRAM_GROUP_CODE" val="r1-1"/>
  <p:tag name="KSO_WM_UNIT_FILL_FORE_SCHEMECOLOR_INDEX" val="8"/>
  <p:tag name="KSO_WM_UNIT_FILL_TYPE" val="1"/>
  <p:tag name="KSO_WM_UNIT_TEXT_FILL_FORE_SCHEMECOLOR_INDEX" val="2"/>
  <p:tag name="KSO_WM_UNIT_TEXT_FILL_TYPE" val="1"/>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6"/>
  <p:tag name="KSO_WM_UNIT_ID" val="diagram20176497_3*r_i*1_6"/>
  <p:tag name="KSO_WM_UNIT_LAYERLEVEL" val="1_1"/>
  <p:tag name="KSO_WM_DIAGRAM_GROUP_CODE" val="r1-1"/>
  <p:tag name="KSO_WM_UNIT_FILL_FORE_SCHEMECOLOR_INDEX" val="8"/>
  <p:tag name="KSO_WM_UNIT_FILL_TYPE" val="1"/>
  <p:tag name="KSO_WM_UNIT_TEXT_FILL_FORE_SCHEMECOLOR_INDEX" val="2"/>
  <p:tag name="KSO_WM_UNIT_TEXT_FILL_TYPE" val="1"/>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7"/>
  <p:tag name="KSO_WM_UNIT_ID" val="diagram20176497_3*r_i*1_7"/>
  <p:tag name="KSO_WM_UNIT_LAYERLEVEL" val="1_1"/>
  <p:tag name="KSO_WM_DIAGRAM_GROUP_CODE" val="r1-1"/>
  <p:tag name="KSO_WM_UNIT_FILL_FORE_SCHEMECOLOR_INDEX" val="9"/>
  <p:tag name="KSO_WM_UNIT_FILL_TYPE" val="1"/>
  <p:tag name="KSO_WM_UNIT_TEXT_FILL_FORE_SCHEMECOLOR_INDEX" val="2"/>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87_5*l_h_i*1_3_1"/>
  <p:tag name="KSO_WM_TEMPLATE_CATEGORY" val="diagram"/>
  <p:tag name="KSO_WM_TEMPLATE_INDEX" val="787"/>
  <p:tag name="KSO_WM_UNIT_LAYERLEVEL" val="1_1_1"/>
  <p:tag name="KSO_WM_TAG_VERSION" val="1.0"/>
  <p:tag name="KSO_WM_BEAUTIFY_FLAG" val="#wm#"/>
  <p:tag name="KSO_WM_UNIT_TEXT_FILL_FORE_SCHEMECOLOR_INDEX" val="7"/>
  <p:tag name="KSO_WM_UNIT_TEXT_FILL_TYPE" val="1"/>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8"/>
  <p:tag name="KSO_WM_UNIT_ID" val="diagram20176497_3*r_i*1_8"/>
  <p:tag name="KSO_WM_UNIT_LAYERLEVEL" val="1_1"/>
  <p:tag name="KSO_WM_DIAGRAM_GROUP_CODE" val="r1-1"/>
  <p:tag name="KSO_WM_UNIT_FILL_FORE_SCHEMECOLOR_INDEX" val="9"/>
  <p:tag name="KSO_WM_UNIT_FILL_TYPE" val="1"/>
  <p:tag name="KSO_WM_UNIT_TEXT_FILL_FORE_SCHEMECOLOR_INDEX" val="2"/>
  <p:tag name="KSO_WM_UNIT_TEXT_FILL_TYPE" val="1"/>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9"/>
  <p:tag name="KSO_WM_UNIT_ID" val="diagram20176497_3*r_i*1_9"/>
  <p:tag name="KSO_WM_UNIT_LAYERLEVEL" val="1_1"/>
  <p:tag name="KSO_WM_DIAGRAM_GROUP_CODE" val="r1-1"/>
  <p:tag name="KSO_WM_UNIT_FILL_FORE_SCHEMECOLOR_INDEX" val="15"/>
  <p:tag name="KSO_WM_UNIT_FILL_TYPE" val="1"/>
  <p:tag name="KSO_WM_UNIT_TEXT_FILL_FORE_SCHEMECOLOR_INDEX" val="2"/>
  <p:tag name="KSO_WM_UNIT_TEXT_FILL_TYPE" val="1"/>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i"/>
  <p:tag name="KSO_WM_UNIT_INDEX" val="1_10"/>
  <p:tag name="KSO_WM_UNIT_ID" val="diagram20176497_3*r_i*1_10"/>
  <p:tag name="KSO_WM_UNIT_LAYERLEVEL" val="1_1"/>
  <p:tag name="KSO_WM_DIAGRAM_GROUP_CODE" val="r1-1"/>
  <p:tag name="KSO_WM_UNIT_FILL_FORE_SCHEMECOLOR_INDEX" val="15"/>
  <p:tag name="KSO_WM_UNIT_FILL_TYPE" val="1"/>
  <p:tag name="KSO_WM_UNIT_TEXT_FILL_FORE_SCHEMECOLOR_INDEX" val="2"/>
  <p:tag name="KSO_WM_UNIT_TEXT_FILL_TYPE" val="1"/>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t"/>
  <p:tag name="KSO_WM_UNIT_INDEX" val="1_1"/>
  <p:tag name="KSO_WM_UNIT_ID" val="diagram20176497_3*r_t*1_1"/>
  <p:tag name="KSO_WM_UNIT_LAYERLEVEL" val="1_1"/>
  <p:tag name="KSO_WM_UNIT_DIAGRAM_CONTRAST_TITLE_CNT" val="6"/>
  <p:tag name="KSO_WM_UNIT_DIAGRAM_DIMENSION_TITLE_CNT" val="1"/>
  <p:tag name="KSO_WM_UNIT_VALUE" val="10"/>
  <p:tag name="KSO_WM_UNIT_HIGHLIGHT" val="0"/>
  <p:tag name="KSO_WM_UNIT_COMPATIBLE" val="0"/>
  <p:tag name="KSO_WM_UNIT_CLEAR" val="0"/>
  <p:tag name="KSO_WM_UNIT_PRESET_TEXT_INDEX" val="0"/>
  <p:tag name="KSO_WM_UNIT_PRESET_TEXT_LEN" val="9"/>
  <p:tag name="KSO_WM_DIAGRAM_GROUP_CODE" val="r1-1"/>
  <p:tag name="KSO_WM_UNIT_TEXT_FILL_FORE_SCHEMECOLOR_INDEX" val="13"/>
  <p:tag name="KSO_WM_UNIT_TEXT_FILL_TYPE" val="1"/>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t"/>
  <p:tag name="KSO_WM_UNIT_INDEX" val="1_3"/>
  <p:tag name="KSO_WM_UNIT_ID" val="diagram20176497_3*r_t*1_3"/>
  <p:tag name="KSO_WM_UNIT_LAYERLEVEL" val="1_1"/>
  <p:tag name="KSO_WM_UNIT_DIAGRAM_CONTRAST_TITLE_CNT" val="6"/>
  <p:tag name="KSO_WM_UNIT_DIAGRAM_DIMENSION_TITLE_CNT" val="1"/>
  <p:tag name="KSO_WM_UNIT_VALUE" val="10"/>
  <p:tag name="KSO_WM_UNIT_HIGHLIGHT" val="0"/>
  <p:tag name="KSO_WM_UNIT_COMPATIBLE" val="0"/>
  <p:tag name="KSO_WM_UNIT_CLEAR" val="0"/>
  <p:tag name="KSO_WM_UNIT_PRESET_TEXT_INDEX" val="0"/>
  <p:tag name="KSO_WM_UNIT_PRESET_TEXT_LEN" val="9"/>
  <p:tag name="KSO_WM_DIAGRAM_GROUP_CODE" val="r1-1"/>
  <p:tag name="KSO_WM_UNIT_TEXT_FILL_FORE_SCHEMECOLOR_INDEX" val="13"/>
  <p:tag name="KSO_WM_UNIT_TEXT_FILL_TYPE" val="1"/>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t"/>
  <p:tag name="KSO_WM_UNIT_INDEX" val="1_2"/>
  <p:tag name="KSO_WM_UNIT_ID" val="diagram20176497_3*r_t*1_2"/>
  <p:tag name="KSO_WM_UNIT_LAYERLEVEL" val="1_1"/>
  <p:tag name="KSO_WM_UNIT_DIAGRAM_CONTRAST_TITLE_CNT" val="6"/>
  <p:tag name="KSO_WM_UNIT_DIAGRAM_DIMENSION_TITLE_CNT" val="1"/>
  <p:tag name="KSO_WM_UNIT_VALUE" val="10"/>
  <p:tag name="KSO_WM_UNIT_HIGHLIGHT" val="0"/>
  <p:tag name="KSO_WM_UNIT_COMPATIBLE" val="0"/>
  <p:tag name="KSO_WM_UNIT_CLEAR" val="0"/>
  <p:tag name="KSO_WM_UNIT_PRESET_TEXT_INDEX" val="0"/>
  <p:tag name="KSO_WM_UNIT_PRESET_TEXT_LEN" val="9"/>
  <p:tag name="KSO_WM_DIAGRAM_GROUP_CODE" val="r1-1"/>
  <p:tag name="KSO_WM_UNIT_TEXT_FILL_FORE_SCHEMECOLOR_INDEX" val="13"/>
  <p:tag name="KSO_WM_UNIT_TEXT_FILL_TYPE" val="1"/>
</p:tagLst>
</file>

<file path=ppt/tags/tag1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t"/>
  <p:tag name="KSO_WM_UNIT_INDEX" val="1_6"/>
  <p:tag name="KSO_WM_UNIT_ID" val="diagram20176497_3*r_t*1_6"/>
  <p:tag name="KSO_WM_UNIT_LAYERLEVEL" val="1_1"/>
  <p:tag name="KSO_WM_UNIT_DIAGRAM_CONTRAST_TITLE_CNT" val="6"/>
  <p:tag name="KSO_WM_UNIT_DIAGRAM_DIMENSION_TITLE_CNT" val="1"/>
  <p:tag name="KSO_WM_UNIT_VALUE" val="10"/>
  <p:tag name="KSO_WM_UNIT_HIGHLIGHT" val="0"/>
  <p:tag name="KSO_WM_UNIT_COMPATIBLE" val="0"/>
  <p:tag name="KSO_WM_UNIT_CLEAR" val="0"/>
  <p:tag name="KSO_WM_UNIT_PRESET_TEXT_INDEX" val="0"/>
  <p:tag name="KSO_WM_UNIT_PRESET_TEXT_LEN" val="9"/>
  <p:tag name="KSO_WM_DIAGRAM_GROUP_CODE" val="r1-1"/>
  <p:tag name="KSO_WM_UNIT_TEXT_FILL_FORE_SCHEMECOLOR_INDEX" val="13"/>
  <p:tag name="KSO_WM_UNIT_TEXT_FILL_TYPE" val="1"/>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t"/>
  <p:tag name="KSO_WM_UNIT_INDEX" val="1_3"/>
  <p:tag name="KSO_WM_UNIT_ID" val="diagram20176497_3*r_t*1_3"/>
  <p:tag name="KSO_WM_UNIT_LAYERLEVEL" val="1_1"/>
  <p:tag name="KSO_WM_UNIT_DIAGRAM_CONTRAST_TITLE_CNT" val="6"/>
  <p:tag name="KSO_WM_UNIT_DIAGRAM_DIMENSION_TITLE_CNT" val="1"/>
  <p:tag name="KSO_WM_UNIT_VALUE" val="10"/>
  <p:tag name="KSO_WM_UNIT_HIGHLIGHT" val="0"/>
  <p:tag name="KSO_WM_UNIT_COMPATIBLE" val="0"/>
  <p:tag name="KSO_WM_UNIT_CLEAR" val="0"/>
  <p:tag name="KSO_WM_UNIT_PRESET_TEXT_INDEX" val="0"/>
  <p:tag name="KSO_WM_UNIT_PRESET_TEXT_LEN" val="9"/>
  <p:tag name="KSO_WM_DIAGRAM_GROUP_CODE" val="r1-1"/>
  <p:tag name="KSO_WM_UNIT_TEXT_FILL_FORE_SCHEMECOLOR_INDEX" val="13"/>
  <p:tag name="KSO_WM_UNIT_TEXT_FILL_TYPE" val="1"/>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6497"/>
  <p:tag name="KSO_WM_UNIT_TYPE" val="r_t"/>
  <p:tag name="KSO_WM_UNIT_INDEX" val="1_3"/>
  <p:tag name="KSO_WM_UNIT_ID" val="diagram20176497_3*r_t*1_3"/>
  <p:tag name="KSO_WM_UNIT_LAYERLEVEL" val="1_1"/>
  <p:tag name="KSO_WM_UNIT_DIAGRAM_CONTRAST_TITLE_CNT" val="6"/>
  <p:tag name="KSO_WM_UNIT_DIAGRAM_DIMENSION_TITLE_CNT" val="1"/>
  <p:tag name="KSO_WM_UNIT_VALUE" val="10"/>
  <p:tag name="KSO_WM_UNIT_HIGHLIGHT" val="0"/>
  <p:tag name="KSO_WM_UNIT_COMPATIBLE" val="0"/>
  <p:tag name="KSO_WM_UNIT_CLEAR" val="0"/>
  <p:tag name="KSO_WM_UNIT_PRESET_TEXT_INDEX" val="0"/>
  <p:tag name="KSO_WM_UNIT_PRESET_TEXT_LEN" val="9"/>
  <p:tag name="KSO_WM_DIAGRAM_GROUP_CODE" val="r1-1"/>
  <p:tag name="KSO_WM_UNIT_TEXT_FILL_FORE_SCHEMECOLOR_INDEX" val="13"/>
  <p:tag name="KSO_WM_UNIT_TEXT_FILL_TYPE" val="1"/>
</p:tagLst>
</file>

<file path=ppt/tags/tag1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1"/>
  <p:tag name="KSO_WM_UNIT_ID" val="diagram160324_6*l_i*1_1"/>
  <p:tag name="KSO_WM_UNIT_CLEAR" val="1"/>
  <p:tag name="KSO_WM_UNIT_LAYERLEVEL" val="1_1"/>
  <p:tag name="KSO_WM_BEAUTIFY_FLAG" val="#wm#"/>
  <p:tag name="KSO_WM_TAG_VERSION" val="1.0"/>
  <p:tag name="KSO_WM_DIAGRAM_GROUP_CODE" val="l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787_5*l_h_i*1_4_2"/>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1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2"/>
  <p:tag name="KSO_WM_UNIT_ID" val="diagram160324_6*l_i*1_2"/>
  <p:tag name="KSO_WM_UNIT_CLEAR" val="1"/>
  <p:tag name="KSO_WM_UNIT_LAYERLEVEL" val="1_1"/>
  <p:tag name="KSO_WM_BEAUTIFY_FLAG" val="#wm#"/>
  <p:tag name="KSO_WM_TAG_VERSION" val="1.0"/>
  <p:tag name="KSO_WM_DIAGRAM_GROUP_CODE" val="l1-1"/>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3"/>
  <p:tag name="KSO_WM_UNIT_ID" val="diagram160324_6*l_i*1_3"/>
  <p:tag name="KSO_WM_UNIT_CLEAR" val="1"/>
  <p:tag name="KSO_WM_UNIT_LAYERLEVEL" val="1_1"/>
  <p:tag name="KSO_WM_BEAUTIFY_FLAG" val="#wm#"/>
  <p:tag name="KSO_WM_TAG_VERSION" val="1.0"/>
  <p:tag name="KSO_WM_DIAGRAM_GROUP_CODE" val="l1-1"/>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4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4"/>
  <p:tag name="KSO_WM_UNIT_ID" val="diagram160324_6*l_i*1_4"/>
  <p:tag name="KSO_WM_UNIT_CLEAR" val="1"/>
  <p:tag name="KSO_WM_UNIT_LAYERLEVEL" val="1_1"/>
  <p:tag name="KSO_WM_BEAUTIFY_FLAG" val="#wm#"/>
  <p:tag name="KSO_WM_TAG_VERSION" val="1.0"/>
  <p:tag name="KSO_WM_DIAGRAM_GROUP_CODE" val="l1-1"/>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1"/>
  <p:tag name="KSO_WM_UNIT_ID" val="diagram160324_6*l_i*1_1"/>
  <p:tag name="KSO_WM_UNIT_CLEAR" val="1"/>
  <p:tag name="KSO_WM_UNIT_LAYERLEVEL" val="1_1"/>
  <p:tag name="KSO_WM_BEAUTIFY_FLAG" val="#wm#"/>
  <p:tag name="KSO_WM_TAG_VERSION" val="1.0"/>
  <p:tag name="KSO_WM_DIAGRAM_GROUP_CODE" val="l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2"/>
  <p:tag name="KSO_WM_UNIT_ID" val="diagram160324_6*l_i*1_2"/>
  <p:tag name="KSO_WM_UNIT_CLEAR" val="1"/>
  <p:tag name="KSO_WM_UNIT_LAYERLEVEL" val="1_1"/>
  <p:tag name="KSO_WM_BEAUTIFY_FLAG" val="#wm#"/>
  <p:tag name="KSO_WM_TAG_VERSION" val="1.0"/>
  <p:tag name="KSO_WM_DIAGRAM_GROUP_CODE" val="l1-1"/>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3"/>
  <p:tag name="KSO_WM_UNIT_ID" val="diagram160324_6*l_i*1_3"/>
  <p:tag name="KSO_WM_UNIT_CLEAR" val="1"/>
  <p:tag name="KSO_WM_UNIT_LAYERLEVEL" val="1_1"/>
  <p:tag name="KSO_WM_BEAUTIFY_FLAG" val="#wm#"/>
  <p:tag name="KSO_WM_TAG_VERSION" val="1.0"/>
  <p:tag name="KSO_WM_DIAGRAM_GROUP_CODE" val="l1-1"/>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4"/>
  <p:tag name="KSO_WM_UNIT_ID" val="diagram160324_6*l_i*1_4"/>
  <p:tag name="KSO_WM_UNIT_CLEAR" val="1"/>
  <p:tag name="KSO_WM_UNIT_LAYERLEVEL" val="1_1"/>
  <p:tag name="KSO_WM_BEAUTIFY_FLAG" val="#wm#"/>
  <p:tag name="KSO_WM_TAG_VERSION" val="1.0"/>
  <p:tag name="KSO_WM_DIAGRAM_GROUP_CODE" val="l1-1"/>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4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5"/>
  <p:tag name="KSO_WM_UNIT_ID" val="diagram160324_6*l_i*1_5"/>
  <p:tag name="KSO_WM_UNIT_CLEAR" val="1"/>
  <p:tag name="KSO_WM_UNIT_LAYERLEVEL" val="1_1"/>
  <p:tag name="KSO_WM_BEAUTIFY_FLAG" val="#wm#"/>
  <p:tag name="KSO_WM_TAG_VERSION" val="1.0"/>
  <p:tag name="KSO_WM_DIAGRAM_GROUP_CODE" val="l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1"/>
  <p:tag name="KSO_WM_UNIT_ID" val="diagram160324_6*l_i*1_1"/>
  <p:tag name="KSO_WM_UNIT_CLEAR" val="1"/>
  <p:tag name="KSO_WM_UNIT_LAYERLEVEL" val="1_1"/>
  <p:tag name="KSO_WM_BEAUTIFY_FLAG" val="#wm#"/>
  <p:tag name="KSO_WM_TAG_VERSION" val="1.0"/>
  <p:tag name="KSO_WM_DIAGRAM_GROUP_CODE" val="l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4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2"/>
  <p:tag name="KSO_WM_UNIT_ID" val="diagram160324_6*l_i*1_2"/>
  <p:tag name="KSO_WM_UNIT_CLEAR" val="1"/>
  <p:tag name="KSO_WM_UNIT_LAYERLEVEL" val="1_1"/>
  <p:tag name="KSO_WM_BEAUTIFY_FLAG" val="#wm#"/>
  <p:tag name="KSO_WM_TAG_VERSION" val="1.0"/>
  <p:tag name="KSO_WM_DIAGRAM_GROUP_CODE" val="l1-1"/>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787_5*l_h_i*1_4_1"/>
  <p:tag name="KSO_WM_TEMPLATE_CATEGORY" val="diagram"/>
  <p:tag name="KSO_WM_TEMPLATE_INDEX" val="787"/>
  <p:tag name="KSO_WM_UNIT_LAYERLEVEL" val="1_1_1"/>
  <p:tag name="KSO_WM_TAG_VERSION" val="1.0"/>
  <p:tag name="KSO_WM_BEAUTIFY_FLAG" val="#wm#"/>
  <p:tag name="KSO_WM_UNIT_FILL_FORE_SCHEMECOLOR_INDEX" val="8"/>
  <p:tag name="KSO_WM_UNIT_FILL_TYPE" val="1"/>
  <p:tag name="KSO_WM_UNIT_TEXT_FILL_FORE_SCHEMECOLOR_INDEX" val="8"/>
  <p:tag name="KSO_WM_UNIT_TEXT_FILL_TYPE" val="1"/>
</p:tagLst>
</file>

<file path=ppt/tags/tag1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3"/>
  <p:tag name="KSO_WM_UNIT_ID" val="diagram160324_6*l_i*1_3"/>
  <p:tag name="KSO_WM_UNIT_CLEAR" val="1"/>
  <p:tag name="KSO_WM_UNIT_LAYERLEVEL" val="1_1"/>
  <p:tag name="KSO_WM_BEAUTIFY_FLAG" val="#wm#"/>
  <p:tag name="KSO_WM_TAG_VERSION" val="1.0"/>
  <p:tag name="KSO_WM_DIAGRAM_GROUP_CODE" val="l1-1"/>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4"/>
  <p:tag name="KSO_WM_UNIT_ID" val="diagram160324_6*l_i*1_4"/>
  <p:tag name="KSO_WM_UNIT_CLEAR" val="1"/>
  <p:tag name="KSO_WM_UNIT_LAYERLEVEL" val="1_1"/>
  <p:tag name="KSO_WM_BEAUTIFY_FLAG" val="#wm#"/>
  <p:tag name="KSO_WM_TAG_VERSION" val="1.0"/>
  <p:tag name="KSO_WM_DIAGRAM_GROUP_CODE" val="l1-1"/>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1"/>
  <p:tag name="KSO_WM_UNIT_ID" val="diagram160324_6*l_i*1_1"/>
  <p:tag name="KSO_WM_UNIT_CLEAR" val="1"/>
  <p:tag name="KSO_WM_UNIT_LAYERLEVEL" val="1_1"/>
  <p:tag name="KSO_WM_BEAUTIFY_FLAG" val="#wm#"/>
  <p:tag name="KSO_WM_TAG_VERSION" val="1.0"/>
  <p:tag name="KSO_WM_DIAGRAM_GROUP_CODE" val="l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5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2"/>
  <p:tag name="KSO_WM_UNIT_ID" val="diagram160324_6*l_i*1_2"/>
  <p:tag name="KSO_WM_UNIT_CLEAR" val="1"/>
  <p:tag name="KSO_WM_UNIT_LAYERLEVEL" val="1_1"/>
  <p:tag name="KSO_WM_BEAUTIFY_FLAG" val="#wm#"/>
  <p:tag name="KSO_WM_TAG_VERSION" val="1.0"/>
  <p:tag name="KSO_WM_DIAGRAM_GROUP_CODE" val="l1-1"/>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5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3"/>
  <p:tag name="KSO_WM_UNIT_ID" val="diagram160324_6*l_i*1_3"/>
  <p:tag name="KSO_WM_UNIT_CLEAR" val="1"/>
  <p:tag name="KSO_WM_UNIT_LAYERLEVEL" val="1_1"/>
  <p:tag name="KSO_WM_BEAUTIFY_FLAG" val="#wm#"/>
  <p:tag name="KSO_WM_TAG_VERSION" val="1.0"/>
  <p:tag name="KSO_WM_DIAGRAM_GROUP_CODE" val="l1-1"/>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5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4"/>
  <p:tag name="KSO_WM_UNIT_ID" val="diagram160324_6*l_i*1_4"/>
  <p:tag name="KSO_WM_UNIT_CLEAR" val="1"/>
  <p:tag name="KSO_WM_UNIT_LAYERLEVEL" val="1_1"/>
  <p:tag name="KSO_WM_BEAUTIFY_FLAG" val="#wm#"/>
  <p:tag name="KSO_WM_TAG_VERSION" val="1.0"/>
  <p:tag name="KSO_WM_DIAGRAM_GROUP_CODE" val="l1-1"/>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5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24"/>
  <p:tag name="KSO_WM_UNIT_TYPE" val="l_i"/>
  <p:tag name="KSO_WM_UNIT_INDEX" val="1_5"/>
  <p:tag name="KSO_WM_UNIT_ID" val="diagram160324_6*l_i*1_5"/>
  <p:tag name="KSO_WM_UNIT_CLEAR" val="1"/>
  <p:tag name="KSO_WM_UNIT_LAYERLEVEL" val="1_1"/>
  <p:tag name="KSO_WM_BEAUTIFY_FLAG" val="#wm#"/>
  <p:tag name="KSO_WM_TAG_VERSION" val="1.0"/>
  <p:tag name="KSO_WM_DIAGRAM_GROUP_CODE" val="l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4"/>
  <p:tag name="KSO_WM_UNIT_ID" val="diagram160526_1*m_i*1_4"/>
  <p:tag name="KSO_WM_UNIT_CLEAR" val="1"/>
  <p:tag name="KSO_WM_UNIT_LAYERLEVEL" val="1_1"/>
  <p:tag name="KSO_WM_DIAGRAM_GROUP_CODE" val="m1-1"/>
  <p:tag name="KSO_WM_UNIT_FILL_FORE_SCHEMECOLOR_INDEX" val="5"/>
  <p:tag name="KSO_WM_UNIT_FILL_TYPE" val="1"/>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1"/>
  <p:tag name="KSO_WM_UNIT_ID" val="diagram160526_1*m_i*1_1"/>
  <p:tag name="KSO_WM_UNIT_CLEAR" val="1"/>
  <p:tag name="KSO_WM_UNIT_LAYERLEVEL" val="1_1"/>
  <p:tag name="KSO_WM_DIAGRAM_GROUP_CODE" val="m1-1"/>
  <p:tag name="KSO_WM_UNIT_FILL_FORE_SCHEMECOLOR_INDEX" val="5"/>
  <p:tag name="KSO_WM_UNIT_FILL_TYPE" val="1"/>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2"/>
  <p:tag name="KSO_WM_UNIT_ID" val="diagram160526_1*m_i*1_2"/>
  <p:tag name="KSO_WM_UNIT_CLEAR" val="1"/>
  <p:tag name="KSO_WM_UNIT_LAYERLEVEL" val="1_1"/>
  <p:tag name="KSO_WM_DIAGRAM_GROUP_CODE" val="m1-1"/>
  <p:tag name="KSO_WM_UNIT_FILL_FORE_SCHEMECOLOR_INDEX" val="5"/>
  <p:tag name="KSO_WM_UNI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787_5*l_h_f*1_4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3"/>
  <p:tag name="KSO_WM_UNIT_ID" val="diagram160526_1*m_i*1_3"/>
  <p:tag name="KSO_WM_UNIT_CLEAR" val="1"/>
  <p:tag name="KSO_WM_UNIT_LAYERLEVEL" val="1_1"/>
  <p:tag name="KSO_WM_DIAGRAM_GROUP_CODE" val="m1-1"/>
  <p:tag name="KSO_WM_UNIT_FILL_FORE_SCHEMECOLOR_INDEX" val="5"/>
  <p:tag name="KSO_WM_UNIT_FILL_TYPE" val="1"/>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4"/>
  <p:tag name="KSO_WM_UNIT_ID" val="diagram160526_1*m_i*1_4"/>
  <p:tag name="KSO_WM_UNIT_CLEAR" val="1"/>
  <p:tag name="KSO_WM_UNIT_LAYERLEVEL" val="1_1"/>
  <p:tag name="KSO_WM_DIAGRAM_GROUP_CODE" val="m1-1"/>
  <p:tag name="KSO_WM_UNIT_FILL_FORE_SCHEMECOLOR_INDEX" val="5"/>
  <p:tag name="KSO_WM_UNIT_FILL_TYPE" val="1"/>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5"/>
  <p:tag name="KSO_WM_UNIT_ID" val="diagram160526_1*m_i*1_5"/>
  <p:tag name="KSO_WM_UNIT_CLEAR" val="1"/>
  <p:tag name="KSO_WM_UNIT_LAYERLEVEL" val="1_1"/>
  <p:tag name="KSO_WM_DIAGRAM_GROUP_CODE" val="m1-1"/>
  <p:tag name="KSO_WM_UNIT_FILL_FORE_SCHEMECOLOR_INDEX" val="5"/>
  <p:tag name="KSO_WM_UNIT_FILL_TYPE" val="1"/>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6"/>
  <p:tag name="KSO_WM_UNIT_ID" val="diagram160526_1*m_i*1_6"/>
  <p:tag name="KSO_WM_UNIT_CLEAR" val="1"/>
  <p:tag name="KSO_WM_UNIT_LAYERLEVEL" val="1_1"/>
  <p:tag name="KSO_WM_DIAGRAM_GROUP_CODE" val="m1-1"/>
  <p:tag name="KSO_WM_UNIT_TEXT_FILL_FORE_SCHEMECOLOR_INDEX" val="6"/>
  <p:tag name="KSO_WM_UNIT_TEXT_FILL_TYPE" val="1"/>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7"/>
  <p:tag name="KSO_WM_UNIT_ID" val="diagram160526_1*m_i*1_7"/>
  <p:tag name="KSO_WM_UNIT_CLEAR" val="1"/>
  <p:tag name="KSO_WM_UNIT_LAYERLEVEL" val="1_1"/>
  <p:tag name="KSO_WM_DIAGRAM_GROUP_CODE" val="m1-1"/>
  <p:tag name="KSO_WM_UNIT_TEXT_FILL_FORE_SCHEMECOLOR_INDEX" val="6"/>
  <p:tag name="KSO_WM_UNIT_TEXT_FILL_TYPE" val="1"/>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8"/>
  <p:tag name="KSO_WM_UNIT_ID" val="diagram160526_1*m_i*1_8"/>
  <p:tag name="KSO_WM_UNIT_CLEAR" val="1"/>
  <p:tag name="KSO_WM_UNIT_LAYERLEVEL" val="1_1"/>
  <p:tag name="KSO_WM_DIAGRAM_GROUP_CODE" val="m1-1"/>
  <p:tag name="KSO_WM_UNIT_TEXT_FILL_FORE_SCHEMECOLOR_INDEX" val="6"/>
  <p:tag name="KSO_WM_UNIT_TEXT_FILL_TYPE" val="1"/>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9"/>
  <p:tag name="KSO_WM_UNIT_ID" val="diagram160526_1*m_i*1_9"/>
  <p:tag name="KSO_WM_UNIT_CLEAR" val="1"/>
  <p:tag name="KSO_WM_UNIT_LAYERLEVEL" val="1_1"/>
  <p:tag name="KSO_WM_DIAGRAM_GROUP_CODE" val="m1-1"/>
  <p:tag name="KSO_WM_UNIT_TEXT_FILL_FORE_SCHEMECOLOR_INDEX" val="6"/>
  <p:tag name="KSO_WM_UNIT_TEXT_FILL_TYPE" val="1"/>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10"/>
  <p:tag name="KSO_WM_UNIT_ID" val="diagram160526_1*m_i*1_10"/>
  <p:tag name="KSO_WM_UNIT_CLEAR" val="1"/>
  <p:tag name="KSO_WM_UNIT_LAYERLEVEL" val="1_1"/>
  <p:tag name="KSO_WM_DIAGRAM_GROUP_CODE" val="m1-1"/>
  <p:tag name="KSO_WM_UNIT_TEXT_FILL_FORE_SCHEMECOLOR_INDEX" val="6"/>
  <p:tag name="KSO_WM_UNIT_TEXT_FILL_TYPE" val="1"/>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11"/>
  <p:tag name="KSO_WM_UNIT_ID" val="diagram160526_1*m_i*1_11"/>
  <p:tag name="KSO_WM_UNIT_CLEAR" val="1"/>
  <p:tag name="KSO_WM_UNIT_LAYERLEVEL" val="1_1"/>
  <p:tag name="KSO_WM_DIAGRAM_GROUP_CODE" val="m1-1"/>
  <p:tag name="KSO_WM_UNIT_TEXT_FILL_FORE_SCHEMECOLOR_INDEX" val="6"/>
  <p:tag name="KSO_WM_UNIT_TEXT_FILL_TYPE" val="1"/>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526"/>
  <p:tag name="KSO_WM_UNIT_TYPE" val="m_i"/>
  <p:tag name="KSO_WM_UNIT_INDEX" val="1_10"/>
  <p:tag name="KSO_WM_UNIT_ID" val="diagram160526_1*m_i*1_10"/>
  <p:tag name="KSO_WM_UNIT_CLEAR" val="1"/>
  <p:tag name="KSO_WM_UNIT_LAYERLEVEL" val="1_1"/>
  <p:tag name="KSO_WM_DIAGRAM_GROUP_CODE" val="m1-1"/>
  <p:tag name="KSO_WM_UNIT_TEXT_FILL_FORE_SCHEMECOLOR_INDEX" val="6"/>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1"/>
  <p:tag name="KSO_WM_UNIT_ID" val="diagram787_5*l_h_i*1_4_1"/>
  <p:tag name="KSO_WM_TEMPLATE_CATEGORY" val="diagram"/>
  <p:tag name="KSO_WM_TEMPLATE_INDEX" val="787"/>
  <p:tag name="KSO_WM_UNIT_LAYERLEVEL" val="1_1_1"/>
  <p:tag name="KSO_WM_TAG_VERSION" val="1.0"/>
  <p:tag name="KSO_WM_BEAUTIFY_FLAG" val="#wm#"/>
  <p:tag name="KSO_WM_UNIT_TEXT_FILL_FORE_SCHEMECOLOR_INDEX" val="8"/>
  <p:tag name="KSO_WM_UNIT_TEXT_FILL_TYPE" val="1"/>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
  <p:tag name="KSO_WM_UNIT_ID" val="diagram160402_6*m_i*1_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1_1"/>
  <p:tag name="KSO_WM_UNIT_ID" val="diagram160402_6*m_h_f*1_1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3"/>
  <p:tag name="KSO_WM_UNIT_ID" val="diagram160402_6*m_i*1_3"/>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3_1"/>
  <p:tag name="KSO_WM_UNIT_ID" val="diagram160402_6*m_h_f*1_3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7"/>
  <p:tag name="KSO_WM_UNIT_ID" val="diagram160402_6*m_i*1_7"/>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2_1"/>
  <p:tag name="KSO_WM_UNIT_ID" val="diagram160402_6*m_h_f*1_2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9"/>
  <p:tag name="KSO_WM_UNIT_ID" val="diagram160402_6*m_i*1_9"/>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4_1"/>
  <p:tag name="KSO_WM_UNIT_ID" val="diagram160402_6*m_h_f*1_4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5"/>
  <p:tag name="KSO_WM_UNIT_ID" val="diagram160402_6*m_i*1_5"/>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5_1"/>
  <p:tag name="KSO_WM_UNIT_ID" val="diagram160402_6*m_h_f*1_5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787_5*l_h_i*1_5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1"/>
  <p:tag name="KSO_WM_UNIT_ID" val="diagram160402_6*m_i*1_1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6_1"/>
  <p:tag name="KSO_WM_UNIT_ID" val="diagram160402_6*m_h_f*1_6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5"/>
  <p:tag name="KSO_WM_UNIT_ID" val="diagram160402_6*m_i*1_5"/>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5_1"/>
  <p:tag name="KSO_WM_UNIT_ID" val="diagram160402_6*m_h_f*1_5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1"/>
  <p:tag name="KSO_WM_UNIT_ID" val="diagram160402_6*m_i*1_1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6_1"/>
  <p:tag name="KSO_WM_UNIT_ID" val="diagram160402_6*m_h_f*1_6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8"/>
  <p:tag name="KSO_WM_UNIT_ID" val="diagram160402_6*m_i*1_8"/>
  <p:tag name="KSO_WM_UNIT_CLEAR" val="1"/>
  <p:tag name="KSO_WM_UNIT_LAYERLEVEL" val="1_1"/>
  <p:tag name="KSO_WM_DIAGRAM_GROUP_CODE" val="m1-1"/>
  <p:tag name="KSO_WM_UNIT_TEXT_FILL_FORE_SCHEMECOLOR_INDEX" val="6"/>
  <p:tag name="KSO_WM_UNIT_TEXT_FILL_TYPE" val="1"/>
</p:tagLst>
</file>

<file path=ppt/tags/tag1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0"/>
  <p:tag name="KSO_WM_UNIT_ID" val="diagram160402_6*m_i*1_10"/>
  <p:tag name="KSO_WM_UNIT_CLEAR" val="1"/>
  <p:tag name="KSO_WM_UNIT_LAYERLEVEL" val="1_1"/>
  <p:tag name="KSO_WM_DIAGRAM_GROUP_CODE" val="m1-1"/>
  <p:tag name="KSO_WM_UNIT_TEXT_FILL_FORE_SCHEMECOLOR_INDEX" val="6"/>
  <p:tag name="KSO_WM_UNIT_TEXT_FILL_TYPE" val="1"/>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2"/>
  <p:tag name="KSO_WM_UNIT_ID" val="diagram160402_6*m_i*1_12"/>
  <p:tag name="KSO_WM_UNIT_CLEAR" val="1"/>
  <p:tag name="KSO_WM_UNIT_LAYERLEVEL" val="1_1"/>
  <p:tag name="KSO_WM_DIAGRAM_GROUP_CODE" val="m1-1"/>
  <p:tag name="KSO_WM_UNIT_TEXT_FILL_FORE_SCHEMECOLOR_INDEX" val="6"/>
  <p:tag name="KSO_WM_UNIT_TEXT_FILL_TYPE" val="1"/>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2"/>
  <p:tag name="KSO_WM_UNIT_ID" val="diagram160402_6*m_i*1_12"/>
  <p:tag name="KSO_WM_UNIT_CLEAR" val="1"/>
  <p:tag name="KSO_WM_UNIT_LAYERLEVEL" val="1_1"/>
  <p:tag name="KSO_WM_DIAGRAM_GROUP_CODE" val="m1-1"/>
  <p:tag name="KSO_WM_UNIT_TEXT_FILL_FORE_SCHEMECOLOR_INDEX" val="6"/>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787_5*l_h_i*1_5_2"/>
  <p:tag name="KSO_WM_TEMPLATE_CATEGORY" val="diagram"/>
  <p:tag name="KSO_WM_TEMPLATE_INDEX" val="787"/>
  <p:tag name="KSO_WM_UNIT_LAYERLEVEL" val="1_1_1"/>
  <p:tag name="KSO_WM_TAG_VERSION" val="1.0"/>
  <p:tag name="KSO_WM_BEAUTIFY_FLAG" val="#wm#"/>
  <p:tag name="KSO_WM_UNIT_FILL_FORE_SCHEMECOLOR_INDEX" val="9"/>
  <p:tag name="KSO_WM_UNIT_FILL_TYPE" val="1"/>
  <p:tag name="KSO_WM_UNIT_TEXT_FILL_FORE_SCHEMECOLOR_INDEX" val="6"/>
  <p:tag name="KSO_WM_UNIT_TEXT_FILL_TYPE" val="1"/>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2"/>
  <p:tag name="KSO_WM_UNIT_ID" val="diagram160402_6*m_i*1_2"/>
  <p:tag name="KSO_WM_UNIT_CLEAR" val="1"/>
  <p:tag name="KSO_WM_UNIT_LAYERLEVEL" val="1_1"/>
  <p:tag name="KSO_WM_DIAGRAM_GROUP_CODE" val="m1-1"/>
  <p:tag name="KSO_WM_UNIT_TEXT_FILL_FORE_SCHEMECOLOR_INDEX" val="6"/>
  <p:tag name="KSO_WM_UNIT_TEXT_FILL_TYPE" val="1"/>
</p:tagLst>
</file>

<file path=ppt/tags/tag1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4"/>
  <p:tag name="KSO_WM_UNIT_ID" val="diagram160402_6*m_i*1_4"/>
  <p:tag name="KSO_WM_UNIT_CLEAR" val="1"/>
  <p:tag name="KSO_WM_UNIT_LAYERLEVEL" val="1_1"/>
  <p:tag name="KSO_WM_DIAGRAM_GROUP_CODE" val="m1-1"/>
  <p:tag name="KSO_WM_UNIT_TEXT_FILL_FORE_SCHEMECOLOR_INDEX" val="6"/>
  <p:tag name="KSO_WM_UNIT_TEXT_FILL_TYPE" val="1"/>
</p:tagLst>
</file>

<file path=ppt/tags/tag1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6"/>
  <p:tag name="KSO_WM_UNIT_ID" val="diagram160402_6*m_i*1_6"/>
  <p:tag name="KSO_WM_UNIT_CLEAR" val="1"/>
  <p:tag name="KSO_WM_UNIT_LAYERLEVEL" val="1_1"/>
  <p:tag name="KSO_WM_DIAGRAM_GROUP_CODE" val="m1-1"/>
  <p:tag name="KSO_WM_UNIT_TEXT_FILL_FORE_SCHEMECOLOR_INDEX" val="6"/>
  <p:tag name="KSO_WM_UNIT_TEXT_FILL_TYPE" val="1"/>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6"/>
  <p:tag name="KSO_WM_UNIT_ID" val="diagram160402_6*m_i*1_6"/>
  <p:tag name="KSO_WM_UNIT_CLEAR" val="1"/>
  <p:tag name="KSO_WM_UNIT_LAYERLEVEL" val="1_1"/>
  <p:tag name="KSO_WM_DIAGRAM_GROUP_CODE" val="m1-1"/>
  <p:tag name="KSO_WM_UNIT_TEXT_FILL_FORE_SCHEMECOLOR_INDEX" val="6"/>
  <p:tag name="KSO_WM_UNIT_TEXT_FILL_TYPE" val="1"/>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
  <p:tag name="KSO_WM_UNIT_ID" val="diagram160402_6*m_i*1_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1_1"/>
  <p:tag name="KSO_WM_UNIT_ID" val="diagram160402_6*m_h_f*1_1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3"/>
  <p:tag name="KSO_WM_UNIT_ID" val="diagram160402_6*m_i*1_3"/>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3_1"/>
  <p:tag name="KSO_WM_UNIT_ID" val="diagram160402_6*m_h_f*1_3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7"/>
  <p:tag name="KSO_WM_UNIT_ID" val="diagram160402_6*m_i*1_7"/>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2_1"/>
  <p:tag name="KSO_WM_UNIT_ID" val="diagram160402_6*m_h_f*1_2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87_5*l_h_i*1_1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20.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787_5*l_h_f*1_5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9"/>
  <p:tag name="KSO_WM_UNIT_ID" val="diagram160402_6*m_i*1_9"/>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4_1"/>
  <p:tag name="KSO_WM_UNIT_ID" val="diagram160402_6*m_h_f*1_4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5"/>
  <p:tag name="KSO_WM_UNIT_ID" val="diagram160402_6*m_i*1_5"/>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5_1"/>
  <p:tag name="KSO_WM_UNIT_ID" val="diagram160402_6*m_h_f*1_5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1"/>
  <p:tag name="KSO_WM_UNIT_ID" val="diagram160402_6*m_i*1_1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6_1"/>
  <p:tag name="KSO_WM_UNIT_ID" val="diagram160402_6*m_h_f*1_6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5"/>
  <p:tag name="KSO_WM_UNIT_ID" val="diagram160402_6*m_i*1_5"/>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5_1"/>
  <p:tag name="KSO_WM_UNIT_ID" val="diagram160402_6*m_h_f*1_5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1"/>
  <p:tag name="KSO_WM_UNIT_ID" val="diagram160402_6*m_i*1_11"/>
  <p:tag name="KSO_WM_UNIT_CLEAR" val="1"/>
  <p:tag name="KSO_WM_UNIT_LAYERLEVEL" val="1_1"/>
  <p:tag name="KSO_WM_DIAGRAM_GROUP_CODE" val="m1-1"/>
  <p:tag name="KSO_WM_UNIT_FILL_FORE_SCHEMECOLOR_INDEX" val="6"/>
  <p:tag name="KSO_WM_UNIT_FILL_TYPE" val="1"/>
  <p:tag name="KSO_WM_UNIT_TEXT_FILL_FORE_SCHEMECOLOR_INDEX" val="2"/>
  <p:tag name="KSO_WM_UNIT_TEXT_FILL_TYPE" val="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h_f"/>
  <p:tag name="KSO_WM_UNIT_INDEX" val="1_6_1"/>
  <p:tag name="KSO_WM_UNIT_ID" val="diagram160402_6*m_h_f*1_6_1"/>
  <p:tag name="KSO_WM_UNIT_CLEAR" val="1"/>
  <p:tag name="KSO_WM_UNIT_LAYERLEVEL" val="1_1_1"/>
  <p:tag name="KSO_WM_UNIT_VALUE" val="30"/>
  <p:tag name="KSO_WM_UNIT_HIGHLIGHT" val="0"/>
  <p:tag name="KSO_WM_UNIT_COMPATIBLE" val="0"/>
  <p:tag name="KSO_WM_DIAGRAM_GROUP_CODE" val="m1-1"/>
  <p:tag name="KSO_WM_UNIT_PRESET_TEXT" val="LOREM"/>
  <p:tag name="KSO_WM_UNIT_FILL_FORE_SCHEMECOLOR_INDEX" val="5"/>
  <p:tag name="KSO_WM_UNIT_FILL_TYPE" val="1"/>
  <p:tag name="KSO_WM_UNIT_TEXT_FILL_FORE_SCHEMECOLOR_INDEX" val="14"/>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1"/>
  <p:tag name="KSO_WM_UNIT_ID" val="diagram787_5*l_h_i*1_5_1"/>
  <p:tag name="KSO_WM_TEMPLATE_CATEGORY" val="diagram"/>
  <p:tag name="KSO_WM_TEMPLATE_INDEX" val="787"/>
  <p:tag name="KSO_WM_UNIT_LAYERLEVEL" val="1_1_1"/>
  <p:tag name="KSO_WM_TAG_VERSION" val="1.0"/>
  <p:tag name="KSO_WM_BEAUTIFY_FLAG" val="#wm#"/>
  <p:tag name="KSO_WM_UNIT_TEXT_FILL_FORE_SCHEMECOLOR_INDEX" val="9"/>
  <p:tag name="KSO_WM_UNIT_TEXT_FILL_TYPE" val="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8"/>
  <p:tag name="KSO_WM_UNIT_ID" val="diagram160402_6*m_i*1_8"/>
  <p:tag name="KSO_WM_UNIT_CLEAR" val="1"/>
  <p:tag name="KSO_WM_UNIT_LAYERLEVEL" val="1_1"/>
  <p:tag name="KSO_WM_DIAGRAM_GROUP_CODE" val="m1-1"/>
  <p:tag name="KSO_WM_UNIT_TEXT_FILL_FORE_SCHEMECOLOR_INDEX" val="6"/>
  <p:tag name="KSO_WM_UNIT_TEXT_FILL_TYPE" val="1"/>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0"/>
  <p:tag name="KSO_WM_UNIT_ID" val="diagram160402_6*m_i*1_10"/>
  <p:tag name="KSO_WM_UNIT_CLEAR" val="1"/>
  <p:tag name="KSO_WM_UNIT_LAYERLEVEL" val="1_1"/>
  <p:tag name="KSO_WM_DIAGRAM_GROUP_CODE" val="m1-1"/>
  <p:tag name="KSO_WM_UNIT_TEXT_FILL_FORE_SCHEMECOLOR_INDEX" val="6"/>
  <p:tag name="KSO_WM_UNIT_TEXT_FILL_TYPE" val="1"/>
</p:tagLst>
</file>

<file path=ppt/tags/tag2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2"/>
  <p:tag name="KSO_WM_UNIT_ID" val="diagram160402_6*m_i*1_12"/>
  <p:tag name="KSO_WM_UNIT_CLEAR" val="1"/>
  <p:tag name="KSO_WM_UNIT_LAYERLEVEL" val="1_1"/>
  <p:tag name="KSO_WM_DIAGRAM_GROUP_CODE" val="m1-1"/>
  <p:tag name="KSO_WM_UNIT_TEXT_FILL_FORE_SCHEMECOLOR_INDEX" val="6"/>
  <p:tag name="KSO_WM_UNIT_TEXT_FILL_TYPE" val="1"/>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12"/>
  <p:tag name="KSO_WM_UNIT_ID" val="diagram160402_6*m_i*1_12"/>
  <p:tag name="KSO_WM_UNIT_CLEAR" val="1"/>
  <p:tag name="KSO_WM_UNIT_LAYERLEVEL" val="1_1"/>
  <p:tag name="KSO_WM_DIAGRAM_GROUP_CODE" val="m1-1"/>
  <p:tag name="KSO_WM_UNIT_TEXT_FILL_FORE_SCHEMECOLOR_INDEX" val="6"/>
  <p:tag name="KSO_WM_UNIT_TEXT_FILL_TYPE" val="1"/>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2"/>
  <p:tag name="KSO_WM_UNIT_ID" val="diagram160402_6*m_i*1_2"/>
  <p:tag name="KSO_WM_UNIT_CLEAR" val="1"/>
  <p:tag name="KSO_WM_UNIT_LAYERLEVEL" val="1_1"/>
  <p:tag name="KSO_WM_DIAGRAM_GROUP_CODE" val="m1-1"/>
  <p:tag name="KSO_WM_UNIT_TEXT_FILL_FORE_SCHEMECOLOR_INDEX" val="6"/>
  <p:tag name="KSO_WM_UNIT_TEXT_FILL_TYPE" val="1"/>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4"/>
  <p:tag name="KSO_WM_UNIT_ID" val="diagram160402_6*m_i*1_4"/>
  <p:tag name="KSO_WM_UNIT_CLEAR" val="1"/>
  <p:tag name="KSO_WM_UNIT_LAYERLEVEL" val="1_1"/>
  <p:tag name="KSO_WM_DIAGRAM_GROUP_CODE" val="m1-1"/>
  <p:tag name="KSO_WM_UNIT_TEXT_FILL_FORE_SCHEMECOLOR_INDEX" val="6"/>
  <p:tag name="KSO_WM_UNIT_TEXT_FILL_TYPE" val="1"/>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6"/>
  <p:tag name="KSO_WM_UNIT_ID" val="diagram160402_6*m_i*1_6"/>
  <p:tag name="KSO_WM_UNIT_CLEAR" val="1"/>
  <p:tag name="KSO_WM_UNIT_LAYERLEVEL" val="1_1"/>
  <p:tag name="KSO_WM_DIAGRAM_GROUP_CODE" val="m1-1"/>
  <p:tag name="KSO_WM_UNIT_TEXT_FILL_FORE_SCHEMECOLOR_INDEX" val="6"/>
  <p:tag name="KSO_WM_UNIT_TEXT_FILL_TYPE" val="1"/>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402"/>
  <p:tag name="KSO_WM_UNIT_TYPE" val="m_i"/>
  <p:tag name="KSO_WM_UNIT_INDEX" val="1_6"/>
  <p:tag name="KSO_WM_UNIT_ID" val="diagram160402_6*m_i*1_6"/>
  <p:tag name="KSO_WM_UNIT_CLEAR" val="1"/>
  <p:tag name="KSO_WM_UNIT_LAYERLEVEL" val="1_1"/>
  <p:tag name="KSO_WM_DIAGRAM_GROUP_CODE" val="m1-1"/>
  <p:tag name="KSO_WM_UNIT_TEXT_FILL_FORE_SCHEMECOLOR_INDEX" val="6"/>
  <p:tag name="KSO_WM_UNIT_TEXT_FILL_TYPE" val="1"/>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8_1"/>
  <p:tag name="KSO_WM_UNIT_ID" val="diagram20170924_7*m_h_i*1_8_1"/>
  <p:tag name="KSO_WM_UNIT_LAYERLEVEL" val="1_1_1"/>
  <p:tag name="KSO_WM_DIAGRAM_GROUP_CODE" val="m1-1"/>
  <p:tag name="KSO_WM_UNIT_FILL_FORE_SCHEMECOLOR_INDEX" val="6"/>
  <p:tag name="KSO_WM_UNIT_FILL_TYPE" val="1"/>
  <p:tag name="KSO_WM_UNIT_TEXT_FILL_FORE_SCHEMECOLOR_INDEX" val="14"/>
  <p:tag name="KSO_WM_UNIT_TEXT_FILL_TYPE" val="1"/>
</p:tagLst>
</file>

<file path=ppt/tags/tag2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7_2"/>
  <p:tag name="KSO_WM_UNIT_ID" val="diagram20170924_7*m_h_i*1_7_2"/>
  <p:tag name="KSO_WM_UNIT_LAYERLEVEL" val="1_1_1"/>
  <p:tag name="KSO_WM_DIAGRAM_GROUP_CODE" val="m1-1"/>
  <p:tag name="KSO_WM_UNIT_FILL_FORE_SCHEMECOLOR_INDEX" val="8"/>
  <p:tag name="KSO_WM_UNIT_FILL_TYPE" val="1"/>
  <p:tag name="KSO_WM_UNIT_TEXT_FILL_FORE_SCHEMECOLOR_INDEX" val="14"/>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787_5*l_h_i*1_6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6_2"/>
  <p:tag name="KSO_WM_UNIT_ID" val="diagram20170924_7*m_h_i*1_6_2"/>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2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5_1"/>
  <p:tag name="KSO_WM_UNIT_ID" val="diagram20170924_7*m_h_i*1_5_1"/>
  <p:tag name="KSO_WM_UNIT_LAYERLEVEL" val="1_1_1"/>
  <p:tag name="KSO_WM_DIAGRAM_GROUP_CODE" val="m1-1"/>
  <p:tag name="KSO_WM_UNIT_FILL_FORE_SCHEMECOLOR_INDEX" val="7"/>
  <p:tag name="KSO_WM_UNIT_FILL_TYPE" val="1"/>
  <p:tag name="KSO_WM_UNIT_TEXT_FILL_FORE_SCHEMECOLOR_INDEX" val="14"/>
  <p:tag name="KSO_WM_UNIT_TEXT_FILL_TYPE" val="1"/>
</p:tagLst>
</file>

<file path=ppt/tags/tag2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4_1"/>
  <p:tag name="KSO_WM_UNIT_ID" val="diagram20170924_7*m_h_i*1_4_1"/>
  <p:tag name="KSO_WM_UNIT_LAYERLEVEL" val="1_1_1"/>
  <p:tag name="KSO_WM_DIAGRAM_GROUP_CODE" val="m1-1"/>
  <p:tag name="KSO_WM_UNIT_FILL_FORE_SCHEMECOLOR_INDEX" val="6"/>
  <p:tag name="KSO_WM_UNIT_FILL_TYPE" val="1"/>
  <p:tag name="KSO_WM_UNIT_TEXT_FILL_FORE_SCHEMECOLOR_INDEX" val="14"/>
  <p:tag name="KSO_WM_UNIT_TEXT_FILL_TYPE" val="1"/>
</p:tagLst>
</file>

<file path=ppt/tags/tag2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3_1"/>
  <p:tag name="KSO_WM_UNIT_ID" val="diagram20170924_7*m_h_i*1_3_1"/>
  <p:tag name="KSO_WM_UNIT_LAYERLEVEL" val="1_1_1"/>
  <p:tag name="KSO_WM_DIAGRAM_GROUP_CODE" val="m1-1"/>
  <p:tag name="KSO_WM_UNIT_FILL_FORE_SCHEMECOLOR_INDEX" val="8"/>
  <p:tag name="KSO_WM_UNIT_FILL_TYPE" val="1"/>
  <p:tag name="KSO_WM_UNIT_TEXT_FILL_FORE_SCHEMECOLOR_INDEX" val="14"/>
  <p:tag name="KSO_WM_UNIT_TEXT_FILL_TYPE" val="1"/>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2_1"/>
  <p:tag name="KSO_WM_UNIT_ID" val="diagram20170924_7*m_h_i*1_2_1"/>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1_1"/>
  <p:tag name="KSO_WM_UNIT_ID" val="diagram20170924_7*m_h_i*1_1_1"/>
  <p:tag name="KSO_WM_UNIT_LAYERLEVEL" val="1_1_1"/>
  <p:tag name="KSO_WM_DIAGRAM_GROUP_CODE" val="m1-1"/>
  <p:tag name="KSO_WM_UNIT_FILL_FORE_SCHEMECOLOR_INDEX" val="7"/>
  <p:tag name="KSO_WM_UNIT_FILL_TYPE" val="1"/>
  <p:tag name="KSO_WM_UNIT_TEXT_FILL_FORE_SCHEMECOLOR_INDEX" val="14"/>
  <p:tag name="KSO_WM_UNIT_TEXT_FILL_TYPE" val="1"/>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8_1"/>
  <p:tag name="KSO_WM_UNIT_ID" val="diagram20170924_7*m_h_i*1_8_1"/>
  <p:tag name="KSO_WM_UNIT_LAYERLEVEL" val="1_1_1"/>
  <p:tag name="KSO_WM_DIAGRAM_GROUP_CODE" val="m1-1"/>
  <p:tag name="KSO_WM_UNIT_FILL_FORE_SCHEMECOLOR_INDEX" val="6"/>
  <p:tag name="KSO_WM_UNIT_FILL_TYPE" val="1"/>
  <p:tag name="KSO_WM_UNIT_TEXT_FILL_FORE_SCHEMECOLOR_INDEX" val="14"/>
  <p:tag name="KSO_WM_UNIT_TEXT_FILL_TYPE" val="1"/>
</p:tagLst>
</file>

<file path=ppt/tags/tag2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7_2"/>
  <p:tag name="KSO_WM_UNIT_ID" val="diagram20170924_7*m_h_i*1_7_2"/>
  <p:tag name="KSO_WM_UNIT_LAYERLEVEL" val="1_1_1"/>
  <p:tag name="KSO_WM_DIAGRAM_GROUP_CODE" val="m1-1"/>
  <p:tag name="KSO_WM_UNIT_FILL_FORE_SCHEMECOLOR_INDEX" val="8"/>
  <p:tag name="KSO_WM_UNIT_FILL_TYPE" val="1"/>
  <p:tag name="KSO_WM_UNIT_TEXT_FILL_FORE_SCHEMECOLOR_INDEX" val="14"/>
  <p:tag name="KSO_WM_UNIT_TEXT_FILL_TYPE" val="1"/>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6_2"/>
  <p:tag name="KSO_WM_UNIT_ID" val="diagram20170924_7*m_h_i*1_6_2"/>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5_1"/>
  <p:tag name="KSO_WM_UNIT_ID" val="diagram20170924_7*m_h_i*1_5_1"/>
  <p:tag name="KSO_WM_UNIT_LAYERLEVEL" val="1_1_1"/>
  <p:tag name="KSO_WM_DIAGRAM_GROUP_CODE" val="m1-1"/>
  <p:tag name="KSO_WM_UNIT_FILL_FORE_SCHEMECOLOR_INDEX" val="7"/>
  <p:tag name="KSO_WM_UNIT_FILL_TYPE" val="1"/>
  <p:tag name="KSO_WM_UNIT_TEXT_FILL_FORE_SCHEMECOLOR_INDEX" val="14"/>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6_2"/>
  <p:tag name="KSO_WM_UNIT_ID" val="diagram787_5*l_h_i*1_6_2"/>
  <p:tag name="KSO_WM_TEMPLATE_CATEGORY" val="diagram"/>
  <p:tag name="KSO_WM_TEMPLATE_INDEX" val="787"/>
  <p:tag name="KSO_WM_UNIT_LAYERLEVEL" val="1_1_1"/>
  <p:tag name="KSO_WM_TAG_VERSION" val="1.0"/>
  <p:tag name="KSO_WM_BEAUTIFY_FLAG" val="#wm#"/>
  <p:tag name="KSO_WM_UNIT_FILL_FORE_SCHEMECOLOR_INDEX" val="10"/>
  <p:tag name="KSO_WM_UNIT_FILL_TYPE" val="1"/>
  <p:tag name="KSO_WM_UNIT_TEXT_FILL_FORE_SCHEMECOLOR_INDEX" val="6"/>
  <p:tag name="KSO_WM_UNIT_TEXT_FILL_TYPE" val="1"/>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4_1"/>
  <p:tag name="KSO_WM_UNIT_ID" val="diagram20170924_7*m_h_i*1_4_1"/>
  <p:tag name="KSO_WM_UNIT_LAYERLEVEL" val="1_1_1"/>
  <p:tag name="KSO_WM_DIAGRAM_GROUP_CODE" val="m1-1"/>
  <p:tag name="KSO_WM_UNIT_FILL_FORE_SCHEMECOLOR_INDEX" val="6"/>
  <p:tag name="KSO_WM_UNIT_FILL_TYPE" val="1"/>
  <p:tag name="KSO_WM_UNIT_TEXT_FILL_FORE_SCHEMECOLOR_INDEX" val="14"/>
  <p:tag name="KSO_WM_UNIT_TEXT_FILL_TYPE" val="1"/>
</p:tagLst>
</file>

<file path=ppt/tags/tag2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3_1"/>
  <p:tag name="KSO_WM_UNIT_ID" val="diagram20170924_7*m_h_i*1_3_1"/>
  <p:tag name="KSO_WM_UNIT_LAYERLEVEL" val="1_1_1"/>
  <p:tag name="KSO_WM_DIAGRAM_GROUP_CODE" val="m1-1"/>
  <p:tag name="KSO_WM_UNIT_FILL_FORE_SCHEMECOLOR_INDEX" val="8"/>
  <p:tag name="KSO_WM_UNIT_FILL_TYPE" val="1"/>
  <p:tag name="KSO_WM_UNIT_TEXT_FILL_FORE_SCHEMECOLOR_INDEX" val="14"/>
  <p:tag name="KSO_WM_UNIT_TEXT_FILL_TYPE" val="1"/>
</p:tagLst>
</file>

<file path=ppt/tags/tag2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2_1"/>
  <p:tag name="KSO_WM_UNIT_ID" val="diagram20170924_7*m_h_i*1_2_1"/>
  <p:tag name="KSO_WM_UNIT_LAYERLEVEL" val="1_1_1"/>
  <p:tag name="KSO_WM_DIAGRAM_GROUP_CODE" val="m1-1"/>
  <p:tag name="KSO_WM_UNIT_FILL_FORE_SCHEMECOLOR_INDEX" val="5"/>
  <p:tag name="KSO_WM_UNIT_FILL_TYPE" val="1"/>
  <p:tag name="KSO_WM_UNIT_TEXT_FILL_FORE_SCHEMECOLOR_INDEX" val="14"/>
  <p:tag name="KSO_WM_UNIT_TEXT_FILL_TYPE" val="1"/>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924"/>
  <p:tag name="KSO_WM_UNIT_TYPE" val="m_h_i"/>
  <p:tag name="KSO_WM_UNIT_INDEX" val="1_1_1"/>
  <p:tag name="KSO_WM_UNIT_ID" val="diagram20170924_7*m_h_i*1_1_1"/>
  <p:tag name="KSO_WM_UNIT_LAYERLEVEL" val="1_1_1"/>
  <p:tag name="KSO_WM_DIAGRAM_GROUP_CODE" val="m1-1"/>
  <p:tag name="KSO_WM_UNIT_FILL_FORE_SCHEMECOLOR_INDEX" val="7"/>
  <p:tag name="KSO_WM_UNIT_FILL_TYPE" val="1"/>
  <p:tag name="KSO_WM_UNIT_TEXT_FILL_FORE_SCHEMECOLOR_INDEX" val="14"/>
  <p:tag name="KSO_WM_UNIT_TEXT_FILL_TYPE" val="1"/>
</p:tagLst>
</file>

<file path=ppt/tags/tag2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1_1"/>
  <p:tag name="KSO_WM_UNIT_ID" val="diagram160075_1*n_h_h_f*1_1_1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2_1"/>
  <p:tag name="KSO_WM_UNIT_ID" val="diagram160075_1*n_h_h_f*1_1_2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3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3_1"/>
  <p:tag name="KSO_WM_UNIT_ID" val="diagram160075_1*n_h_h_f*1_1_3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4_1"/>
  <p:tag name="KSO_WM_UNIT_ID" val="diagram160075_1*n_h_h_f*1_1_4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3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5_1"/>
  <p:tag name="KSO_WM_UNIT_ID" val="diagram160075_1*n_h_h_f*1_1_5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6_1"/>
  <p:tag name="KSO_WM_UNIT_ID" val="diagram160075_1*n_h_h_f*1_1_6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6_1"/>
  <p:tag name="KSO_WM_UNIT_ID" val="diagram787_5*l_h_f*1_6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2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1_1"/>
  <p:tag name="KSO_WM_UNIT_ID" val="diagram160075_1*n_h_h_f*1_1_1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2_1"/>
  <p:tag name="KSO_WM_UNIT_ID" val="diagram160075_1*n_h_h_f*1_1_2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4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3_1"/>
  <p:tag name="KSO_WM_UNIT_ID" val="diagram160075_1*n_h_h_f*1_1_3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4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4_1"/>
  <p:tag name="KSO_WM_UNIT_ID" val="diagram160075_1*n_h_h_f*1_1_4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4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5_1"/>
  <p:tag name="KSO_WM_UNIT_ID" val="diagram160075_1*n_h_h_f*1_1_5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4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a"/>
  <p:tag name="KSO_WM_UNIT_INDEX" val="1_2_1"/>
  <p:tag name="KSO_WM_UNIT_ID" val="diagram160075_1*n_h_a*1_2_1"/>
  <p:tag name="KSO_WM_UNIT_LAYERLEVEL" val="1_1_1"/>
  <p:tag name="KSO_WM_UNIT_VALUE" val="30"/>
  <p:tag name="KSO_WM_UNIT_HIGHLIGHT" val="0"/>
  <p:tag name="KSO_WM_UNIT_COMPATIBLE" val="0"/>
  <p:tag name="KSO_WM_UNIT_CLEAR" val="0"/>
  <p:tag name="KSO_WM_UNIT_PRESET_TEXT_INDEX" val="3"/>
  <p:tag name="KSO_WM_UNIT_PRESET_TEXT_LEN" val="17"/>
  <p:tag name="KSO_WM_BEAUTIFY_FLAG" val="#wm#"/>
  <p:tag name="KSO_WM_DIAGRAM_GROUP_CODE" val="n1-1"/>
  <p:tag name="KSO_WM_UNIT_TEXT_FILL_FORE_SCHEMECOLOR_INDEX" val="15"/>
  <p:tag name="KSO_WM_UNIT_TEXT_FILL_TYPE" val="1"/>
</p:tagLst>
</file>

<file path=ppt/tags/tag24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1_1"/>
  <p:tag name="KSO_WM_UNIT_ID" val="diagram160075_1*n_h_h_i*1_1_1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4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2_1"/>
  <p:tag name="KSO_WM_UNIT_ID" val="diagram160075_1*n_h_h_i*1_1_2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4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3_1"/>
  <p:tag name="KSO_WM_UNIT_ID" val="diagram160075_1*n_h_h_i*1_1_3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4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4_1"/>
  <p:tag name="KSO_WM_UNIT_ID" val="diagram160075_1*n_h_h_i*1_1_4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1"/>
  <p:tag name="KSO_WM_UNIT_ID" val="diagram787_5*l_h_i*1_6_1"/>
  <p:tag name="KSO_WM_TEMPLATE_CATEGORY" val="diagram"/>
  <p:tag name="KSO_WM_TEMPLATE_INDEX" val="787"/>
  <p:tag name="KSO_WM_UNIT_LAYERLEVEL" val="1_1_1"/>
  <p:tag name="KSO_WM_TAG_VERSION" val="1.0"/>
  <p:tag name="KSO_WM_BEAUTIFY_FLAG" val="#wm#"/>
  <p:tag name="KSO_WM_UNIT_TEXT_FILL_FORE_SCHEMECOLOR_INDEX" val="10"/>
  <p:tag name="KSO_WM_UNIT_TEXT_FILL_TYPE" val="1"/>
</p:tagLst>
</file>

<file path=ppt/tags/tag2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5_1"/>
  <p:tag name="KSO_WM_UNIT_ID" val="diagram160075_1*n_h_h_i*1_1_5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6_1"/>
  <p:tag name="KSO_WM_UNIT_ID" val="diagram160075_1*n_h_h_i*1_1_6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1_1"/>
  <p:tag name="KSO_WM_UNIT_ID" val="diagram160075_1*n_h_h_i*1_1_1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5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2_1"/>
  <p:tag name="KSO_WM_UNIT_ID" val="diagram160075_1*n_h_h_i*1_1_2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5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3_1"/>
  <p:tag name="KSO_WM_UNIT_ID" val="diagram160075_1*n_h_h_i*1_1_3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5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4_1"/>
  <p:tag name="KSO_WM_UNIT_ID" val="diagram160075_1*n_h_h_i*1_1_4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5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5_1"/>
  <p:tag name="KSO_WM_UNIT_ID" val="diagram160075_1*n_h_h_i*1_1_5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1_1"/>
  <p:tag name="KSO_WM_UNIT_ID" val="diagram160075_1*n_h_h_f*1_1_1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5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2_1"/>
  <p:tag name="KSO_WM_UNIT_ID" val="diagram160075_1*n_h_h_f*1_1_2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5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3_1"/>
  <p:tag name="KSO_WM_UNIT_ID" val="diagram160075_1*n_h_h_f*1_1_3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i"/>
  <p:tag name="KSO_WM_UNIT_INDEX" val="1_1"/>
  <p:tag name="KSO_WM_UNIT_ID" val="diagram20170330_5*m_i*1_1"/>
  <p:tag name="KSO_WM_UNIT_LAYERLEVEL" val="1_1"/>
  <p:tag name="KSO_WM_DIAGRAM_GROUP_CODE" val="m1-1"/>
  <p:tag name="KSO_WM_UNIT_FILL_FORE_SCHEMECOLOR_INDEX" val="14"/>
  <p:tag name="KSO_WM_UNIT_FILL_TYPE" val="1"/>
  <p:tag name="KSO_WM_UNIT_TEXT_FILL_FORE_SCHEMECOLOR_INDEX" val="14"/>
  <p:tag name="KSO_WM_UNIT_TEXT_FILL_TYPE" val="1"/>
</p:tagLst>
</file>

<file path=ppt/tags/tag2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4_1"/>
  <p:tag name="KSO_WM_UNIT_ID" val="diagram160075_1*n_h_h_f*1_1_4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5_1"/>
  <p:tag name="KSO_WM_UNIT_ID" val="diagram160075_1*n_h_h_f*1_1_5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6_1"/>
  <p:tag name="KSO_WM_UNIT_ID" val="diagram160075_1*n_h_h_f*1_1_6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6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1_1"/>
  <p:tag name="KSO_WM_UNIT_ID" val="diagram160075_1*n_h_h_f*1_1_1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2_1"/>
  <p:tag name="KSO_WM_UNIT_ID" val="diagram160075_1*n_h_h_f*1_1_2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6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3_1"/>
  <p:tag name="KSO_WM_UNIT_ID" val="diagram160075_1*n_h_h_f*1_1_3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4_1"/>
  <p:tag name="KSO_WM_UNIT_ID" val="diagram160075_1*n_h_h_f*1_1_4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6"/>
  <p:tag name="KSO_WM_UNIT_FILL_TYPE" val="1"/>
  <p:tag name="KSO_WM_UNIT_TEXT_FILL_FORE_SCHEMECOLOR_INDEX" val="14"/>
  <p:tag name="KSO_WM_UNIT_TEXT_FILL_TYPE" val="1"/>
</p:tagLst>
</file>

<file path=ppt/tags/tag26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f"/>
  <p:tag name="KSO_WM_UNIT_INDEX" val="1_1_5_1"/>
  <p:tag name="KSO_WM_UNIT_ID" val="diagram160075_1*n_h_h_f*1_1_5_1"/>
  <p:tag name="KSO_WM_UNIT_LAYERLEVEL" val="1_1_1_1"/>
  <p:tag name="KSO_WM_UNIT_VALUE" val="12"/>
  <p:tag name="KSO_WM_UNIT_HIGHLIGHT" val="0"/>
  <p:tag name="KSO_WM_UNIT_COMPATIBLE" val="0"/>
  <p:tag name="KSO_WM_UNIT_CLEAR" val="0"/>
  <p:tag name="KSO_WM_UNIT_PRESET_TEXT_INDEX" val="4"/>
  <p:tag name="KSO_WM_UNIT_PRESET_TEXT_LEN" val="24"/>
  <p:tag name="KSO_WM_BEAUTIFY_FLAG" val="#wm#"/>
  <p:tag name="KSO_WM_DIAGRAM_GROUP_CODE" val="n1-1"/>
  <p:tag name="KSO_WM_UNIT_FILL_FORE_SCHEMECOLOR_INDEX" val="5"/>
  <p:tag name="KSO_WM_UNIT_FILL_TYPE" val="1"/>
  <p:tag name="KSO_WM_UNIT_TEXT_FILL_FORE_SCHEMECOLOR_INDEX" val="14"/>
  <p:tag name="KSO_WM_UNIT_TEXT_FILL_TYPE" val="1"/>
</p:tagLst>
</file>

<file path=ppt/tags/tag2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a"/>
  <p:tag name="KSO_WM_UNIT_INDEX" val="1_2_1"/>
  <p:tag name="KSO_WM_UNIT_ID" val="diagram160075_1*n_h_a*1_2_1"/>
  <p:tag name="KSO_WM_UNIT_LAYERLEVEL" val="1_1_1"/>
  <p:tag name="KSO_WM_UNIT_VALUE" val="30"/>
  <p:tag name="KSO_WM_UNIT_HIGHLIGHT" val="0"/>
  <p:tag name="KSO_WM_UNIT_COMPATIBLE" val="0"/>
  <p:tag name="KSO_WM_UNIT_CLEAR" val="0"/>
  <p:tag name="KSO_WM_UNIT_PRESET_TEXT_INDEX" val="3"/>
  <p:tag name="KSO_WM_UNIT_PRESET_TEXT_LEN" val="17"/>
  <p:tag name="KSO_WM_BEAUTIFY_FLAG" val="#wm#"/>
  <p:tag name="KSO_WM_DIAGRAM_GROUP_CODE" val="n1-1"/>
  <p:tag name="KSO_WM_UNIT_TEXT_FILL_FORE_SCHEMECOLOR_INDEX" val="15"/>
  <p:tag name="KSO_WM_UNIT_TEXT_FILL_TYPE" val="1"/>
</p:tagLst>
</file>

<file path=ppt/tags/tag26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1_1"/>
  <p:tag name="KSO_WM_UNIT_ID" val="diagram160075_1*n_h_h_i*1_1_1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i"/>
  <p:tag name="KSO_WM_UNIT_INDEX" val="1_2"/>
  <p:tag name="KSO_WM_UNIT_ID" val="diagram20170330_5*m_i*1_2"/>
  <p:tag name="KSO_WM_UNIT_LAYERLEVEL" val="1_1"/>
  <p:tag name="KSO_WM_DIAGRAM_GROUP_CODE" val="m1-1"/>
  <p:tag name="KSO_WM_UNIT_FILL_FORE_SCHEMECOLOR_INDEX" val="14"/>
  <p:tag name="KSO_WM_UNIT_FILL_TYPE" val="1"/>
  <p:tag name="KSO_WM_UNIT_TEXT_FILL_FORE_SCHEMECOLOR_INDEX" val="14"/>
  <p:tag name="KSO_WM_UNIT_TEXT_FILL_TYPE" val="1"/>
</p:tagLst>
</file>

<file path=ppt/tags/tag2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2_1"/>
  <p:tag name="KSO_WM_UNIT_ID" val="diagram160075_1*n_h_h_i*1_1_2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3_1"/>
  <p:tag name="KSO_WM_UNIT_ID" val="diagram160075_1*n_h_h_i*1_1_3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4_1"/>
  <p:tag name="KSO_WM_UNIT_ID" val="diagram160075_1*n_h_h_i*1_1_4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5_1"/>
  <p:tag name="KSO_WM_UNIT_ID" val="diagram160075_1*n_h_h_i*1_1_5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1_1"/>
  <p:tag name="KSO_WM_UNIT_ID" val="diagram160075_1*n_h_h_i*1_1_1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2_1"/>
  <p:tag name="KSO_WM_UNIT_ID" val="diagram160075_1*n_h_h_i*1_1_2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7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3_1"/>
  <p:tag name="KSO_WM_UNIT_ID" val="diagram160075_1*n_h_h_i*1_1_3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4_1"/>
  <p:tag name="KSO_WM_UNIT_ID" val="diagram160075_1*n_h_h_i*1_1_4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7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5_1"/>
  <p:tag name="KSO_WM_UNIT_ID" val="diagram160075_1*n_h_h_i*1_1_5_1"/>
  <p:tag name="KSO_WM_UNIT_LAYERLEVEL" val="1_1_1_1"/>
  <p:tag name="KSO_WM_BEAUTIFY_FLAG" val="#wm#"/>
  <p:tag name="KSO_WM_DIAGRAM_GROUP_CODE" val="n1-1"/>
  <p:tag name="KSO_WM_UNIT_LINE_FORE_SCHEMECOLOR_INDEX" val="5"/>
  <p:tag name="KSO_WM_UNIT_LINE_FILL_TYPE" val="2"/>
  <p:tag name="KSO_WM_UNIT_TEXT_FILL_FORE_SCHEMECOLOR_INDEX" val="13"/>
  <p:tag name="KSO_WM_UNIT_TEXT_FILL_TYPE" val="1"/>
</p:tagLst>
</file>

<file path=ppt/tags/tag27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5"/>
  <p:tag name="KSO_WM_TAG_VERSION" val="1.0"/>
  <p:tag name="KSO_WM_UNIT_TYPE" val="n_h_h_i"/>
  <p:tag name="KSO_WM_UNIT_INDEX" val="1_1_6_1"/>
  <p:tag name="KSO_WM_UNIT_ID" val="diagram160075_1*n_h_h_i*1_1_6_1"/>
  <p:tag name="KSO_WM_UNIT_LAYERLEVEL" val="1_1_1_1"/>
  <p:tag name="KSO_WM_BEAUTIFY_FLAG" val="#wm#"/>
  <p:tag name="KSO_WM_DIAGRAM_GROUP_CODE" val="n1-1"/>
  <p:tag name="KSO_WM_UNIT_LINE_FORE_SCHEMECOLOR_INDEX" val="6"/>
  <p:tag name="KSO_WM_UNIT_LINE_FILL_TYPE" val="2"/>
  <p:tag name="KSO_WM_UNIT_TEXT_FILL_FORE_SCHEMECOLOR_INDEX" val="13"/>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i"/>
  <p:tag name="KSO_WM_UNIT_INDEX" val="1_3"/>
  <p:tag name="KSO_WM_UNIT_ID" val="diagram20170330_5*m_i*1_3"/>
  <p:tag name="KSO_WM_UNIT_LAYERLEVEL" val="1_1"/>
  <p:tag name="KSO_WM_DIAGRAM_GROUP_CODE" val="m1-1"/>
  <p:tag name="KSO_WM_UNIT_FILL_FORE_SCHEMECOLOR_INDEX" val="14"/>
  <p:tag name="KSO_WM_UNIT_FILL_TYPE" val="1"/>
  <p:tag name="KSO_WM_UNIT_TEXT_FILL_FORE_SCHEMECOLOR_INDEX" val="14"/>
  <p:tag name="KSO_WM_UNIT_TEXT_FILL_TYPE" val="1"/>
</p:tagLst>
</file>

<file path=ppt/tags/tag280.xml><?xml version="1.0" encoding="utf-8"?>
<p:tagLst xmlns:a="http://schemas.openxmlformats.org/drawingml/2006/main" xmlns:r="http://schemas.openxmlformats.org/officeDocument/2006/relationships" xmlns:p="http://schemas.openxmlformats.org/presentationml/2006/main">
  <p:tag name="KSO_WM_UNIT_TABLE_BEAUTIFY" val="smartTable{6a3ea1f9-93a6-404c-b717-ea8aedb67d9f}"/>
  <p:tag name="TABLE_EMPHASIZE_COLOR" val="16736824"/>
  <p:tag name="TABLE_SKINIDX" val="0"/>
  <p:tag name="TABLE_COLORIDX" val="3"/>
  <p:tag name="TABLE_COLOR_RGB" val="0x000000*0xFFFFFF*0x212121*0xFFFFFF*0xFF6238*0xFFD147*0xFFB57D*0xFF7A51*0xFFD791*0xFF8C6D"/>
</p:tagLst>
</file>

<file path=ppt/tags/tag281.xml><?xml version="1.0" encoding="utf-8"?>
<p:tagLst xmlns:a="http://schemas.openxmlformats.org/drawingml/2006/main" xmlns:r="http://schemas.openxmlformats.org/officeDocument/2006/relationships" xmlns:p="http://schemas.openxmlformats.org/presentationml/2006/main">
  <p:tag name="KSO_WM_UNIT_TABLE_BEAUTIFY" val="smartTable{fbeb3049-65b9-46bc-a761-1ea19fa7c958}"/>
  <p:tag name="TABLE_EMPHASIZE_COLOR" val="240117"/>
  <p:tag name="TABLE_SKINIDX" val="0"/>
  <p:tag name="TABLE_COLORIDX" val="2"/>
  <p:tag name="TABLE_COLOR_RGB" val="0x000000*0xFFFFFF*0x212121*0xFFFFFF*0x03A9F5*0x00BCD5*0x009788*0x4CB050*0x8CC34B*0xCDDC39"/>
</p:tagLst>
</file>

<file path=ppt/tags/tag282.xml><?xml version="1.0" encoding="utf-8"?>
<p:tagLst xmlns:a="http://schemas.openxmlformats.org/drawingml/2006/main" xmlns:r="http://schemas.openxmlformats.org/officeDocument/2006/relationships" xmlns:p="http://schemas.openxmlformats.org/presentationml/2006/main">
  <p:tag name="KSO_WM_UNIT_TABLE_BEAUTIFY" val="smartTable{951dbee8-f5e9-4e38-b248-fc3e4c653cd8}"/>
  <p:tag name="TABLE_RECT" val="123.65*118.567*712.7*363.95"/>
  <p:tag name="TABLE_EMPHASIZE_COLOR" val="16736824"/>
  <p:tag name="TABLE_ONEKEY_SKIN_IDX" val="0"/>
  <p:tag name="TABLE_SKINIDX" val="0"/>
  <p:tag name="TABLE_COLORIDX" val="3"/>
  <p:tag name="TABLE_COLOR_RGB" val="0x000000*0xFFFFFF*0x212121*0xFFFFFF*0xFF6238*0xFFD147*0xFFB57D*0xFF7A51*0xFFD791*0xFF8C6D"/>
</p:tagLst>
</file>

<file path=ppt/tags/tag283.xml><?xml version="1.0" encoding="utf-8"?>
<p:tagLst xmlns:a="http://schemas.openxmlformats.org/drawingml/2006/main" xmlns:r="http://schemas.openxmlformats.org/officeDocument/2006/relationships" xmlns:p="http://schemas.openxmlformats.org/presentationml/2006/main">
  <p:tag name="KSO_WM_UNIT_TABLE_BEAUTIFY" val="smartTable{4efeff07-22ee-4595-946b-e1983de8b1b5}"/>
  <p:tag name="TABLE_RECT" val="123.65*61.375*712.7*417.25"/>
  <p:tag name="TABLE_EMPHASIZE_COLOR" val="16736824"/>
  <p:tag name="TABLE_ONEKEY_SKIN_IDX" val="0"/>
  <p:tag name="TABLE_SKINIDX" val="0"/>
  <p:tag name="TABLE_COLORIDX" val="3"/>
  <p:tag name="TABLE_COLOR_RGB" val="0x000000*0xFFFFFF*0x212121*0xFFFFFF*0xFF6238*0xFFD147*0xFFB57D*0xFF7A51*0xFFD791*0xFF8C6D"/>
</p:tagLst>
</file>

<file path=ppt/tags/tag28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69749"/>
  <p:tag name="KSO_WM_TAG_VERSION" val="1.0"/>
  <p:tag name="KSO_WM_BEAUTIFY_FLAG" val="#wm#"/>
  <p:tag name="KSO_WM_UNIT_TYPE" val="m_h_f"/>
  <p:tag name="KSO_WM_UNIT_INDEX" val="1_1_1"/>
  <p:tag name="KSO_WM_UNIT_LAYERLEVEL" val="1_1_1"/>
  <p:tag name="KSO_WM_UNIT_VALUE" val="35"/>
  <p:tag name="KSO_WM_UNIT_HIGHLIGHT" val="0"/>
  <p:tag name="KSO_WM_UNIT_COMPATIBLE" val="0"/>
  <p:tag name="KSO_WM_UNIT_CLEAR" val="0"/>
  <p:tag name="KSO_WM_UNIT_PRESET_TEXT_INDEX" val="4"/>
  <p:tag name="KSO_WM_UNIT_PRESET_TEXT_LEN" val="39"/>
  <p:tag name="KSO_WM_DIAGRAM_GROUP_CODE" val="m1-1"/>
  <p:tag name="KSO_WM_UNIT_ID" val="diagram20169749_2*m_h_f*1_1_1"/>
  <p:tag name="KSO_WM_UNIT_TEXT_FILL_FORE_SCHEMECOLOR_INDEX" val="14"/>
  <p:tag name="KSO_WM_UNIT_TEXT_FILL_TYPE" val="1"/>
</p:tagLst>
</file>

<file path=ppt/tags/tag2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69749"/>
  <p:tag name="KSO_WM_TAG_VERSION" val="1.0"/>
  <p:tag name="KSO_WM_BEAUTIFY_FLAG" val="#wm#"/>
  <p:tag name="KSO_WM_UNIT_TYPE" val="m_h_f"/>
  <p:tag name="KSO_WM_UNIT_INDEX" val="1_2_1"/>
  <p:tag name="KSO_WM_UNIT_LAYERLEVEL" val="1_1_1"/>
  <p:tag name="KSO_WM_UNIT_VALUE" val="35"/>
  <p:tag name="KSO_WM_UNIT_HIGHLIGHT" val="0"/>
  <p:tag name="KSO_WM_UNIT_COMPATIBLE" val="0"/>
  <p:tag name="KSO_WM_UNIT_CLEAR" val="0"/>
  <p:tag name="KSO_WM_UNIT_PRESET_TEXT_INDEX" val="4"/>
  <p:tag name="KSO_WM_UNIT_PRESET_TEXT_LEN" val="39"/>
  <p:tag name="KSO_WM_DIAGRAM_GROUP_CODE" val="m1-1"/>
  <p:tag name="KSO_WM_UNIT_ID" val="diagram20169749_2*m_h_f*1_2_1"/>
  <p:tag name="KSO_WM_UNIT_TEXT_FILL_FORE_SCHEMECOLOR_INDEX" val="14"/>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69749"/>
  <p:tag name="KSO_WM_TAG_VERSION" val="1.0"/>
  <p:tag name="KSO_WM_BEAUTIFY_FLAG" val="#wm#"/>
  <p:tag name="KSO_WM_UNIT_TYPE" val="m_h_f"/>
  <p:tag name="KSO_WM_UNIT_INDEX" val="1_3_1"/>
  <p:tag name="KSO_WM_UNIT_LAYERLEVEL" val="1_1_1"/>
  <p:tag name="KSO_WM_UNIT_VALUE" val="35"/>
  <p:tag name="KSO_WM_UNIT_HIGHLIGHT" val="0"/>
  <p:tag name="KSO_WM_UNIT_COMPATIBLE" val="0"/>
  <p:tag name="KSO_WM_UNIT_CLEAR" val="0"/>
  <p:tag name="KSO_WM_UNIT_PRESET_TEXT_INDEX" val="4"/>
  <p:tag name="KSO_WM_UNIT_PRESET_TEXT_LEN" val="39"/>
  <p:tag name="KSO_WM_DIAGRAM_GROUP_CODE" val="m1-1"/>
  <p:tag name="KSO_WM_UNIT_ID" val="diagram20169749_2*m_h_f*1_3_1"/>
  <p:tag name="KSO_WM_UNIT_TEXT_FILL_FORE_SCHEMECOLOR_INDEX" val="14"/>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69749"/>
  <p:tag name="KSO_WM_TAG_VERSION" val="1.0"/>
  <p:tag name="KSO_WM_BEAUTIFY_FLAG" val="#wm#"/>
  <p:tag name="KSO_WM_UNIT_TYPE" val="m_h_a"/>
  <p:tag name="KSO_WM_UNIT_INDEX" val="1_3_1"/>
  <p:tag name="KSO_WM_UNIT_LAYERLEVEL" val="1_1_1"/>
  <p:tag name="KSO_WM_UNIT_VALUE" val="7"/>
  <p:tag name="KSO_WM_UNIT_HIGHLIGHT" val="0"/>
  <p:tag name="KSO_WM_UNIT_COMPATIBLE" val="0"/>
  <p:tag name="KSO_WM_UNIT_CLEAR" val="0"/>
  <p:tag name="KSO_WM_UNIT_PRESET_TEXT_INDEX" val="3"/>
  <p:tag name="KSO_WM_UNIT_PRESET_TEXT_LEN" val="5"/>
  <p:tag name="KSO_WM_DIAGRAM_GROUP_CODE" val="m1-1"/>
  <p:tag name="KSO_WM_UNIT_ID" val="diagram20169749_2*m_h_a*1_3_1"/>
  <p:tag name="KSO_WM_UNIT_TEXT_FILL_FORE_SCHEMECOLOR_INDEX" val="14"/>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69749"/>
  <p:tag name="KSO_WM_TAG_VERSION" val="1.0"/>
  <p:tag name="KSO_WM_BEAUTIFY_FLAG" val="#wm#"/>
  <p:tag name="KSO_WM_UNIT_TYPE" val="m_h_a"/>
  <p:tag name="KSO_WM_UNIT_INDEX" val="1_2_1"/>
  <p:tag name="KSO_WM_UNIT_LAYERLEVEL" val="1_1_1"/>
  <p:tag name="KSO_WM_UNIT_VALUE" val="7"/>
  <p:tag name="KSO_WM_UNIT_HIGHLIGHT" val="0"/>
  <p:tag name="KSO_WM_UNIT_COMPATIBLE" val="0"/>
  <p:tag name="KSO_WM_UNIT_CLEAR" val="0"/>
  <p:tag name="KSO_WM_UNIT_PRESET_TEXT_INDEX" val="3"/>
  <p:tag name="KSO_WM_UNIT_PRESET_TEXT_LEN" val="5"/>
  <p:tag name="KSO_WM_DIAGRAM_GROUP_CODE" val="m1-1"/>
  <p:tag name="KSO_WM_UNIT_ID" val="diagram20169749_2*m_h_a*1_2_1"/>
  <p:tag name="KSO_WM_UNIT_TEXT_FILL_FORE_SCHEMECOLOR_INDEX" val="14"/>
  <p:tag name="KSO_WM_UNIT_TEXT_FILL_TYPE" val="1"/>
</p:tagLst>
</file>

<file path=ppt/tags/tag2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69749"/>
  <p:tag name="KSO_WM_TAG_VERSION" val="1.0"/>
  <p:tag name="KSO_WM_BEAUTIFY_FLAG" val="#wm#"/>
  <p:tag name="KSO_WM_UNIT_TYPE" val="m_h_a"/>
  <p:tag name="KSO_WM_UNIT_INDEX" val="1_1_1"/>
  <p:tag name="KSO_WM_UNIT_LAYERLEVEL" val="1_1_1"/>
  <p:tag name="KSO_WM_UNIT_VALUE" val="7"/>
  <p:tag name="KSO_WM_UNIT_HIGHLIGHT" val="0"/>
  <p:tag name="KSO_WM_UNIT_COMPATIBLE" val="0"/>
  <p:tag name="KSO_WM_UNIT_CLEAR" val="0"/>
  <p:tag name="KSO_WM_UNIT_PRESET_TEXT_INDEX" val="3"/>
  <p:tag name="KSO_WM_UNIT_PRESET_TEXT_LEN" val="5"/>
  <p:tag name="KSO_WM_DIAGRAM_GROUP_CODE" val="m1-1"/>
  <p:tag name="KSO_WM_UNIT_ID" val="diagram20169749_2*m_h_a*1_1_1"/>
  <p:tag name="KSO_WM_UNIT_TEXT_FILL_FORE_SCHEMECOLOR_INDEX" val="14"/>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i"/>
  <p:tag name="KSO_WM_UNIT_INDEX" val="1_5"/>
  <p:tag name="KSO_WM_UNIT_ID" val="diagram20170330_5*m_i*1_5"/>
  <p:tag name="KSO_WM_UNIT_LAYERLEVEL" val="1_1"/>
  <p:tag name="KSO_WM_DIAGRAM_GROUP_CODE" val="m1-1"/>
  <p:tag name="KSO_WM_UNIT_FILL_FORE_SCHEMECOLOR_INDEX" val="14"/>
  <p:tag name="KSO_WM_UNIT_FILL_TYPE" val="1"/>
  <p:tag name="KSO_WM_UNIT_TEXT_FILL_FORE_SCHEMECOLOR_INDEX" val="14"/>
  <p:tag name="KSO_WM_UNIT_TEXT_FILL_TYPE" val="1"/>
</p:tagLst>
</file>

<file path=ppt/tags/tag290.xml><?xml version="1.0" encoding="utf-8"?>
<p:tagLst xmlns:a="http://schemas.openxmlformats.org/drawingml/2006/main" xmlns:r="http://schemas.openxmlformats.org/officeDocument/2006/relationships" xmlns:p="http://schemas.openxmlformats.org/presentationml/2006/main">
  <p:tag name="ISLIDE.ICON" val="#381328;#111223;#101939;#22711;#73301;#111223;#144017;#81878;"/>
</p:tagLst>
</file>

<file path=ppt/tags/tag291.xml><?xml version="1.0" encoding="utf-8"?>
<p:tagLst xmlns:a="http://schemas.openxmlformats.org/drawingml/2006/main" xmlns:r="http://schemas.openxmlformats.org/officeDocument/2006/relationships" xmlns:p="http://schemas.openxmlformats.org/presentationml/2006/main">
  <p:tag name="KSO_WM_UNIT_COLOR_SCHEME_SHAPE_ID" val="1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191985_3*m_h_i*1_4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92.xml><?xml version="1.0" encoding="utf-8"?>
<p:tagLst xmlns:a="http://schemas.openxmlformats.org/drawingml/2006/main" xmlns:r="http://schemas.openxmlformats.org/officeDocument/2006/relationships" xmlns:p="http://schemas.openxmlformats.org/presentationml/2006/main">
  <p:tag name="KSO_WM_UNIT_COLOR_SCHEME_SHAPE_ID" val="1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191985_3*m_h_i*1_4_2"/>
  <p:tag name="KSO_WM_TEMPLATE_CATEGORY" val="diagram"/>
  <p:tag name="KSO_WM_TEMPLATE_INDEX" val="2019198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293.xml><?xml version="1.0" encoding="utf-8"?>
<p:tagLst xmlns:a="http://schemas.openxmlformats.org/drawingml/2006/main" xmlns:r="http://schemas.openxmlformats.org/officeDocument/2006/relationships" xmlns:p="http://schemas.openxmlformats.org/presentationml/2006/main">
  <p:tag name="KSO_WM_UNIT_COLOR_SCHEME_SHAPE_ID" val="39"/>
  <p:tag name="KSO_WM_UNIT_COLOR_SCHEME_PARENT_PAGE" val="0_3"/>
  <p:tag name="KSO_WM_UNIT_PRESET_TEXT" val="单击此处添加文本"/>
  <p:tag name="KSO_WM_UNIT_NOCLEAR" val="0"/>
  <p:tag name="KSO_WM_UNIT_VALUE" val="42"/>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191985_3*m_h_f*1_4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COLOR_SCHEME_SHAPE_ID" val="49"/>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191985_3*m_h_i*1_4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Lst>
</file>

<file path=ppt/tags/tag295.xml><?xml version="1.0" encoding="utf-8"?>
<p:tagLst xmlns:a="http://schemas.openxmlformats.org/drawingml/2006/main" xmlns:r="http://schemas.openxmlformats.org/officeDocument/2006/relationships" xmlns:p="http://schemas.openxmlformats.org/presentationml/2006/main">
  <p:tag name="KSO_WM_UNIT_COLOR_SCHEME_SHAPE_ID" val="1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191985_3*m_h_i*1_4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3*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COLOR_SCHEME_SHAPE_ID" val="10"/>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3*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UNIT_COLOR_SCHEME_SHAPE_ID" val="36"/>
  <p:tag name="KSO_WM_UNIT_COLOR_SCHEME_PARENT_PAGE" val="0_3"/>
  <p:tag name="KSO_WM_UNIT_PRESET_TEXT" val="单击此处添加文本"/>
  <p:tag name="KSO_WM_UNIT_NOCLEAR" val="0"/>
  <p:tag name="KSO_WM_UNIT_VALUE" val="42"/>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191985_3*m_h_f*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COLOR_SCHEME_SHAPE_ID" val="48"/>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191985_3*m_h_i*1_3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Lst>
</file>

<file path=ppt/tags/tag3.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87_5*l_h_i*1_1_2"/>
  <p:tag name="KSO_WM_TEMPLATE_CATEGORY" val="diagram"/>
  <p:tag name="KSO_WM_TEMPLATE_INDEX" val="78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i"/>
  <p:tag name="KSO_WM_UNIT_INDEX" val="1_4"/>
  <p:tag name="KSO_WM_UNIT_ID" val="diagram20170330_5*m_i*1_4"/>
  <p:tag name="KSO_WM_UNIT_LAYERLEVEL" val="1_1"/>
  <p:tag name="KSO_WM_DIAGRAM_GROUP_CODE" val="m1-1"/>
  <p:tag name="KSO_WM_UNIT_FILL_FORE_SCHEMECOLOR_INDEX" val="14"/>
  <p:tag name="KSO_WM_UNIT_FILL_TYPE" val="1"/>
  <p:tag name="KSO_WM_UNIT_TEXT_FILL_FORE_SCHEMECOLOR_INDEX" val="14"/>
  <p:tag name="KSO_WM_UNIT_TEXT_FILL_TYPE" val="1"/>
</p:tagLst>
</file>

<file path=ppt/tags/tag300.xml><?xml version="1.0" encoding="utf-8"?>
<p:tagLst xmlns:a="http://schemas.openxmlformats.org/drawingml/2006/main" xmlns:r="http://schemas.openxmlformats.org/officeDocument/2006/relationships" xmlns:p="http://schemas.openxmlformats.org/presentationml/2006/main">
  <p:tag name="KSO_WM_UNIT_COLOR_SCHEME_SHAPE_ID" val="1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3*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COLOR_SCHEME_SHAPE_ID" val="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3*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COLOR_SCHEME_SHAPE_ID" val="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3*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COLOR_SCHEME_SHAPE_ID" val="33"/>
  <p:tag name="KSO_WM_UNIT_COLOR_SCHEME_PARENT_PAGE" val="0_3"/>
  <p:tag name="KSO_WM_UNIT_PRESET_TEXT" val="单击此处添加文本"/>
  <p:tag name="KSO_WM_UNIT_NOCLEAR" val="0"/>
  <p:tag name="KSO_WM_UNIT_VALUE" val="42"/>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191985_3*m_h_f*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Lst>
</file>

<file path=ppt/tags/tag305.xml><?xml version="1.0" encoding="utf-8"?>
<p:tagLst xmlns:a="http://schemas.openxmlformats.org/drawingml/2006/main" xmlns:r="http://schemas.openxmlformats.org/officeDocument/2006/relationships" xmlns:p="http://schemas.openxmlformats.org/presentationml/2006/main">
  <p:tag name="KSO_WM_UNIT_COLOR_SCHEME_SHAPE_ID" val="8"/>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3*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306.xml><?xml version="1.0" encoding="utf-8"?>
<p:tagLst xmlns:a="http://schemas.openxmlformats.org/drawingml/2006/main" xmlns:r="http://schemas.openxmlformats.org/officeDocument/2006/relationships" xmlns:p="http://schemas.openxmlformats.org/presentationml/2006/main">
  <p:tag name="KSO_WM_UNIT_COLOR_SCHEME_SHAPE_ID" val="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3*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UNIT_COLOR_SCHEME_SHAPE_ID" val="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3*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08.xml><?xml version="1.0" encoding="utf-8"?>
<p:tagLst xmlns:a="http://schemas.openxmlformats.org/drawingml/2006/main" xmlns:r="http://schemas.openxmlformats.org/officeDocument/2006/relationships" xmlns:p="http://schemas.openxmlformats.org/presentationml/2006/main">
  <p:tag name="KSO_WM_UNIT_COLOR_SCHEME_SHAPE_ID" val="30"/>
  <p:tag name="KSO_WM_UNIT_COLOR_SCHEME_PARENT_PAGE" val="0_3"/>
  <p:tag name="KSO_WM_UNIT_PRESET_TEXT" val="单击此处添加文本"/>
  <p:tag name="KSO_WM_UNIT_NOCLEAR" val="0"/>
  <p:tag name="KSO_WM_UNIT_VALUE" val="42"/>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191985_3*m_h_f*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Lst>
</file>

<file path=ppt/tags/tag309.xml><?xml version="1.0" encoding="utf-8"?>
<p:tagLst xmlns:a="http://schemas.openxmlformats.org/drawingml/2006/main" xmlns:r="http://schemas.openxmlformats.org/officeDocument/2006/relationships"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f"/>
  <p:tag name="KSO_WM_UNIT_INDEX" val="1_3_1"/>
  <p:tag name="KSO_WM_UNIT_LAYERLEVEL" val="1_1_1"/>
  <p:tag name="KSO_WM_UNIT_VALUE" val="20"/>
  <p:tag name="KSO_WM_UNIT_HIGHLIGHT" val="0"/>
  <p:tag name="KSO_WM_UNIT_COMPATIBLE" val="0"/>
  <p:tag name="KSO_WM_UNIT_CLEAR" val="0"/>
  <p:tag name="KSO_WM_UNIT_PRESET_TEXT_INDEX" val="4"/>
  <p:tag name="KSO_WM_UNIT_PRESET_TEXT_LEN" val="26"/>
  <p:tag name="KSO_WM_DIAGRAM_GROUP_CODE" val="m1-1"/>
  <p:tag name="KSO_WM_UNIT_ID" val="diagram20170330_5*m_h_f*1_3_1"/>
  <p:tag name="KSO_WM_UNIT_TEXT_FILL_FORE_SCHEMECOLOR_INDEX" val="13"/>
  <p:tag name="KSO_WM_UNIT_TEXT_FILL_TYPE" val="1"/>
</p:tagLst>
</file>

<file path=ppt/tags/tag310.xml><?xml version="1.0" encoding="utf-8"?>
<p:tagLst xmlns:a="http://schemas.openxmlformats.org/drawingml/2006/main" xmlns:r="http://schemas.openxmlformats.org/officeDocument/2006/relationships" xmlns:p="http://schemas.openxmlformats.org/presentationml/2006/main">
  <p:tag name="KSO_WM_UNIT_COLOR_SCHEME_SHAPE_ID" val="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3*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a"/>
  <p:tag name="KSO_WM_UNIT_INDEX" val="1_3_1"/>
  <p:tag name="KSO_WM_UNIT_LAYERLEVEL" val="1_1_1"/>
  <p:tag name="KSO_WM_UNIT_VALUE" val="20"/>
  <p:tag name="KSO_WM_UNIT_HIGHLIGHT" val="0"/>
  <p:tag name="KSO_WM_UNIT_COMPATIBLE" val="0"/>
  <p:tag name="KSO_WM_UNIT_CLEAR" val="0"/>
  <p:tag name="KSO_WM_UNIT_PRESET_TEXT_INDEX" val="3"/>
  <p:tag name="KSO_WM_UNIT_PRESET_TEXT_LEN" val="11"/>
  <p:tag name="KSO_WM_DIAGRAM_GROUP_CODE" val="m1-1"/>
  <p:tag name="KSO_WM_UNIT_ID" val="diagram20170330_5*m_h_a*1_3_1"/>
  <p:tag name="KSO_WM_UNIT_TEXT_FILL_FORE_SCHEMECOLOR_INDEX" val="13"/>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f"/>
  <p:tag name="KSO_WM_UNIT_INDEX" val="1_1_1"/>
  <p:tag name="KSO_WM_UNIT_LAYERLEVEL" val="1_1_1"/>
  <p:tag name="KSO_WM_UNIT_VALUE" val="20"/>
  <p:tag name="KSO_WM_UNIT_HIGHLIGHT" val="0"/>
  <p:tag name="KSO_WM_UNIT_COMPATIBLE" val="0"/>
  <p:tag name="KSO_WM_UNIT_CLEAR" val="0"/>
  <p:tag name="KSO_WM_UNIT_PRESET_TEXT_INDEX" val="4"/>
  <p:tag name="KSO_WM_UNIT_PRESET_TEXT_LEN" val="26"/>
  <p:tag name="KSO_WM_DIAGRAM_GROUP_CODE" val="m1-1"/>
  <p:tag name="KSO_WM_UNIT_ID" val="diagram20170330_5*m_h_f*1_1_1"/>
  <p:tag name="KSO_WM_UNIT_TEXT_FILL_FORE_SCHEMECOLOR_INDEX" val="13"/>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a"/>
  <p:tag name="KSO_WM_UNIT_INDEX" val="1_1_1"/>
  <p:tag name="KSO_WM_UNIT_LAYERLEVEL" val="1_1_1"/>
  <p:tag name="KSO_WM_UNIT_VALUE" val="20"/>
  <p:tag name="KSO_WM_UNIT_HIGHLIGHT" val="0"/>
  <p:tag name="KSO_WM_UNIT_COMPATIBLE" val="0"/>
  <p:tag name="KSO_WM_UNIT_CLEAR" val="0"/>
  <p:tag name="KSO_WM_UNIT_PRESET_TEXT_INDEX" val="3"/>
  <p:tag name="KSO_WM_UNIT_PRESET_TEXT_LEN" val="11"/>
  <p:tag name="KSO_WM_DIAGRAM_GROUP_CODE" val="m1-1"/>
  <p:tag name="KSO_WM_UNIT_ID" val="diagram20170330_5*m_h_a*1_1_1"/>
  <p:tag name="KSO_WM_UNIT_TEXT_FILL_FORE_SCHEMECOLOR_INDEX" val="13"/>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f"/>
  <p:tag name="KSO_WM_UNIT_INDEX" val="1_4_1"/>
  <p:tag name="KSO_WM_UNIT_LAYERLEVEL" val="1_1_1"/>
  <p:tag name="KSO_WM_UNIT_VALUE" val="20"/>
  <p:tag name="KSO_WM_UNIT_HIGHLIGHT" val="0"/>
  <p:tag name="KSO_WM_UNIT_COMPATIBLE" val="0"/>
  <p:tag name="KSO_WM_UNIT_CLEAR" val="0"/>
  <p:tag name="KSO_WM_UNIT_PRESET_TEXT_INDEX" val="4"/>
  <p:tag name="KSO_WM_UNIT_PRESET_TEXT_LEN" val="26"/>
  <p:tag name="KSO_WM_DIAGRAM_GROUP_CODE" val="m1-1"/>
  <p:tag name="KSO_WM_UNIT_ID" val="diagram20170330_5*m_h_f*1_4_1"/>
  <p:tag name="KSO_WM_UNIT_TEXT_FILL_FORE_SCHEMECOLOR_INDEX" val="13"/>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a"/>
  <p:tag name="KSO_WM_UNIT_INDEX" val="1_4_1"/>
  <p:tag name="KSO_WM_UNIT_LAYERLEVEL" val="1_1_1"/>
  <p:tag name="KSO_WM_UNIT_VALUE" val="20"/>
  <p:tag name="KSO_WM_UNIT_HIGHLIGHT" val="0"/>
  <p:tag name="KSO_WM_UNIT_COMPATIBLE" val="0"/>
  <p:tag name="KSO_WM_UNIT_CLEAR" val="0"/>
  <p:tag name="KSO_WM_UNIT_PRESET_TEXT_INDEX" val="3"/>
  <p:tag name="KSO_WM_UNIT_PRESET_TEXT_LEN" val="11"/>
  <p:tag name="KSO_WM_DIAGRAM_GROUP_CODE" val="m1-1"/>
  <p:tag name="KSO_WM_UNIT_ID" val="diagram20170330_5*m_h_a*1_4_1"/>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a"/>
  <p:tag name="KSO_WM_UNIT_INDEX" val="1_2_1"/>
  <p:tag name="KSO_WM_UNIT_LAYERLEVEL" val="1_1_1"/>
  <p:tag name="KSO_WM_UNIT_VALUE" val="20"/>
  <p:tag name="KSO_WM_UNIT_HIGHLIGHT" val="0"/>
  <p:tag name="KSO_WM_UNIT_COMPATIBLE" val="0"/>
  <p:tag name="KSO_WM_UNIT_CLEAR" val="0"/>
  <p:tag name="KSO_WM_UNIT_PRESET_TEXT_INDEX" val="3"/>
  <p:tag name="KSO_WM_UNIT_PRESET_TEXT_LEN" val="11"/>
  <p:tag name="KSO_WM_DIAGRAM_GROUP_CODE" val="m1-1"/>
  <p:tag name="KSO_WM_UNIT_ID" val="diagram20170330_5*m_h_a*1_2_1"/>
  <p:tag name="KSO_WM_UNIT_TEXT_FILL_FORE_SCHEMECOLOR_INDEX" val="13"/>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f"/>
  <p:tag name="KSO_WM_UNIT_INDEX" val="1_2_1"/>
  <p:tag name="KSO_WM_UNIT_LAYERLEVEL" val="1_1_1"/>
  <p:tag name="KSO_WM_UNIT_VALUE" val="20"/>
  <p:tag name="KSO_WM_UNIT_HIGHLIGHT" val="0"/>
  <p:tag name="KSO_WM_UNIT_COMPATIBLE" val="0"/>
  <p:tag name="KSO_WM_UNIT_CLEAR" val="0"/>
  <p:tag name="KSO_WM_UNIT_PRESET_TEXT_INDEX" val="4"/>
  <p:tag name="KSO_WM_UNIT_PRESET_TEXT_LEN" val="26"/>
  <p:tag name="KSO_WM_DIAGRAM_GROUP_CODE" val="m1-1"/>
  <p:tag name="KSO_WM_UNIT_ID" val="diagram20170330_5*m_h_f*1_2_1"/>
  <p:tag name="KSO_WM_UNIT_TEXT_FILL_FORE_SCHEMECOLOR_INDEX" val="13"/>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f"/>
  <p:tag name="KSO_WM_UNIT_INDEX" val="1_3_1"/>
  <p:tag name="KSO_WM_UNIT_LAYERLEVEL" val="1_1_1"/>
  <p:tag name="KSO_WM_UNIT_VALUE" val="20"/>
  <p:tag name="KSO_WM_UNIT_HIGHLIGHT" val="0"/>
  <p:tag name="KSO_WM_UNIT_COMPATIBLE" val="0"/>
  <p:tag name="KSO_WM_UNIT_CLEAR" val="0"/>
  <p:tag name="KSO_WM_UNIT_PRESET_TEXT_INDEX" val="4"/>
  <p:tag name="KSO_WM_UNIT_PRESET_TEXT_LEN" val="26"/>
  <p:tag name="KSO_WM_DIAGRAM_GROUP_CODE" val="m1-1"/>
  <p:tag name="KSO_WM_UNIT_ID" val="diagram20170330_5*m_h_f*1_3_1"/>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87_5*l_h_f*1_1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a"/>
  <p:tag name="KSO_WM_UNIT_INDEX" val="1_3_1"/>
  <p:tag name="KSO_WM_UNIT_LAYERLEVEL" val="1_1_1"/>
  <p:tag name="KSO_WM_UNIT_VALUE" val="20"/>
  <p:tag name="KSO_WM_UNIT_HIGHLIGHT" val="0"/>
  <p:tag name="KSO_WM_UNIT_COMPATIBLE" val="0"/>
  <p:tag name="KSO_WM_UNIT_CLEAR" val="0"/>
  <p:tag name="KSO_WM_UNIT_PRESET_TEXT_INDEX" val="3"/>
  <p:tag name="KSO_WM_UNIT_PRESET_TEXT_LEN" val="11"/>
  <p:tag name="KSO_WM_DIAGRAM_GROUP_CODE" val="m1-1"/>
  <p:tag name="KSO_WM_UNIT_ID" val="diagram20170330_5*m_h_a*1_3_1"/>
  <p:tag name="KSO_WM_UNIT_TEXT_FILL_FORE_SCHEMECOLOR_INDEX" val="13"/>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f"/>
  <p:tag name="KSO_WM_UNIT_INDEX" val="1_4_1"/>
  <p:tag name="KSO_WM_UNIT_LAYERLEVEL" val="1_1_1"/>
  <p:tag name="KSO_WM_UNIT_VALUE" val="20"/>
  <p:tag name="KSO_WM_UNIT_HIGHLIGHT" val="0"/>
  <p:tag name="KSO_WM_UNIT_COMPATIBLE" val="0"/>
  <p:tag name="KSO_WM_UNIT_CLEAR" val="0"/>
  <p:tag name="KSO_WM_UNIT_PRESET_TEXT_INDEX" val="4"/>
  <p:tag name="KSO_WM_UNIT_PRESET_TEXT_LEN" val="26"/>
  <p:tag name="KSO_WM_DIAGRAM_GROUP_CODE" val="m1-1"/>
  <p:tag name="KSO_WM_UNIT_ID" val="diagram20170330_5*m_h_f*1_4_1"/>
  <p:tag name="KSO_WM_UNIT_TEXT_FILL_FORE_SCHEMECOLOR_INDEX" val="13"/>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a"/>
  <p:tag name="KSO_WM_UNIT_INDEX" val="1_4_1"/>
  <p:tag name="KSO_WM_UNIT_LAYERLEVEL" val="1_1_1"/>
  <p:tag name="KSO_WM_UNIT_VALUE" val="20"/>
  <p:tag name="KSO_WM_UNIT_HIGHLIGHT" val="0"/>
  <p:tag name="KSO_WM_UNIT_COMPATIBLE" val="0"/>
  <p:tag name="KSO_WM_UNIT_CLEAR" val="0"/>
  <p:tag name="KSO_WM_UNIT_PRESET_TEXT_INDEX" val="3"/>
  <p:tag name="KSO_WM_UNIT_PRESET_TEXT_LEN" val="11"/>
  <p:tag name="KSO_WM_DIAGRAM_GROUP_CODE" val="m1-1"/>
  <p:tag name="KSO_WM_UNIT_ID" val="diagram20170330_5*m_h_a*1_4_1"/>
  <p:tag name="KSO_WM_UNIT_TEXT_FILL_FORE_SCHEMECOLOR_INDEX" val="13"/>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6_1"/>
  <p:tag name="KSO_WM_UNIT_ID" val="diagram20170330_5*m_h_i*1_6_1"/>
  <p:tag name="KSO_WM_UNIT_LAYERLEVEL" val="1_1_1"/>
  <p:tag name="KSO_WM_DIAGRAM_GROUP_CODE" val="m1-1"/>
  <p:tag name="KSO_WM_UNIT_LINE_FORE_SCHEMECOLOR_INDEX" val="9"/>
  <p:tag name="KSO_WM_UNIT_LINE_FILL_TYPE" val="2"/>
  <p:tag name="KSO_WM_UNIT_TEXT_FILL_FORE_SCHEMECOLOR_INDEX" val="14"/>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6_2"/>
  <p:tag name="KSO_WM_UNIT_ID" val="diagram20170330_5*m_h_i*1_6_2"/>
  <p:tag name="KSO_WM_UNIT_LAYERLEVEL" val="1_1_1"/>
  <p:tag name="KSO_WM_DIAGRAM_GROUP_CODE" val="m1-1"/>
  <p:tag name="KSO_WM_UNIT_FILL_FORE_SCHEMECOLOR_INDEX" val="9"/>
  <p:tag name="KSO_WM_UNIT_FILL_TYPE" val="1"/>
  <p:tag name="KSO_WM_UNIT_LINE_FORE_SCHEMECOLOR_INDEX" val="16"/>
  <p:tag name="KSO_WM_UNIT_LINE_FILL_TYPE" val="2"/>
  <p:tag name="KSO_WM_UNIT_TEXT_FILL_FORE_SCHEMECOLOR_INDEX" val="14"/>
  <p:tag name="KSO_WM_UNIT_TEXT_FILL_TYPE" val="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5_1"/>
  <p:tag name="KSO_WM_UNIT_ID" val="diagram20170330_5*m_h_i*1_5_1"/>
  <p:tag name="KSO_WM_UNIT_LAYERLEVEL" val="1_1_1"/>
  <p:tag name="KSO_WM_DIAGRAM_GROUP_CODE" val="m1-1"/>
  <p:tag name="KSO_WM_UNIT_FILL_FORE_SCHEMECOLOR_INDEX" val="10"/>
  <p:tag name="KSO_WM_UNIT_FILL_TYPE" val="1"/>
  <p:tag name="KSO_WM_UNIT_TEXT_FILL_FORE_SCHEMECOLOR_INDEX" val="14"/>
  <p:tag name="KSO_WM_UNIT_TEXT_FILL_TYPE" val="1"/>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5_2"/>
  <p:tag name="KSO_WM_UNIT_ID" val="diagram20170330_5*m_h_i*1_5_2"/>
  <p:tag name="KSO_WM_UNIT_LAYERLEVEL" val="1_1_1"/>
  <p:tag name="KSO_WM_DIAGRAM_GROUP_CODE" val="m1-1"/>
  <p:tag name="KSO_WM_UNIT_FILL_FORE_SCHEMECOLOR_INDEX" val="10"/>
  <p:tag name="KSO_WM_UNIT_FILL_TYPE" val="1"/>
  <p:tag name="KSO_WM_UNIT_LINE_FORE_SCHEMECOLOR_INDEX" val="16"/>
  <p:tag name="KSO_WM_UNIT_LINE_FILL_TYPE" val="2"/>
  <p:tag name="KSO_WM_UNIT_TEXT_FILL_FORE_SCHEMECOLOR_INDEX" val="14"/>
  <p:tag name="KSO_WM_UNIT_TEXT_FILL_TYPE" val="1"/>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4_1"/>
  <p:tag name="KSO_WM_UNIT_ID" val="diagram20170330_5*m_h_i*1_4_1"/>
  <p:tag name="KSO_WM_UNIT_LAYERLEVEL" val="1_1_1"/>
  <p:tag name="KSO_WM_DIAGRAM_GROUP_CODE" val="m1-1"/>
  <p:tag name="KSO_WM_UNIT_LINE_FORE_SCHEMECOLOR_INDEX" val="8"/>
  <p:tag name="KSO_WM_UNIT_LINE_FILL_TYPE" val="2"/>
  <p:tag name="KSO_WM_UNIT_TEXT_FILL_FORE_SCHEMECOLOR_INDEX" val="14"/>
  <p:tag name="KSO_WM_UNIT_TEXT_FILL_TYPE" val="1"/>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4_2"/>
  <p:tag name="KSO_WM_UNIT_ID" val="diagram20170330_5*m_h_i*1_4_2"/>
  <p:tag name="KSO_WM_UNIT_LAYERLEVEL" val="1_1_1"/>
  <p:tag name="KSO_WM_DIAGRAM_GROUP_CODE" val="m1-1"/>
  <p:tag name="KSO_WM_UNIT_FILL_FORE_SCHEMECOLOR_INDEX" val="8"/>
  <p:tag name="KSO_WM_UNIT_FILL_TYPE" val="1"/>
  <p:tag name="KSO_WM_UNIT_LINE_FORE_SCHEMECOLOR_INDEX" val="16"/>
  <p:tag name="KSO_WM_UNIT_LINE_FILL_TYPE" val="2"/>
  <p:tag name="KSO_WM_UNIT_TEXT_FILL_FORE_SCHEMECOLOR_INDEX" val="14"/>
  <p:tag name="KSO_WM_UNIT_TEXT_FILL_TYPE" val="1"/>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2_1"/>
  <p:tag name="KSO_WM_UNIT_ID" val="diagram20170330_5*m_h_i*1_2_1"/>
  <p:tag name="KSO_WM_UNIT_LAYERLEVEL" val="1_1_1"/>
  <p:tag name="KSO_WM_DIAGRAM_GROUP_CODE" val="m1-1"/>
  <p:tag name="KSO_WM_UNIT_LINE_FORE_SCHEMECOLOR_INDEX" val="5"/>
  <p:tag name="KSO_WM_UNIT_LINE_FILL_TYPE" val="2"/>
  <p:tag name="KSO_WM_UNIT_TEXT_FILL_FORE_SCHEMECOLOR_INDEX" val="14"/>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87_5*l_h_i*1_1_1"/>
  <p:tag name="KSO_WM_TEMPLATE_CATEGORY" val="diagram"/>
  <p:tag name="KSO_WM_TEMPLATE_INDEX" val="787"/>
  <p:tag name="KSO_WM_UNIT_LAYERLEVEL" val="1_1_1"/>
  <p:tag name="KSO_WM_TAG_VERSION" val="1.0"/>
  <p:tag name="KSO_WM_BEAUTIFY_FLAG" val="#wm#"/>
  <p:tag name="KSO_WM_UNIT_TEXT_FILL_FORE_SCHEMECOLOR_INDEX" val="5"/>
  <p:tag name="KSO_WM_UNIT_TEXT_FILL_TYPE" val="1"/>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2_2"/>
  <p:tag name="KSO_WM_UNIT_ID" val="diagram20170330_5*m_h_i*1_2_2"/>
  <p:tag name="KSO_WM_UNIT_LAYERLEVEL" val="1_1_1"/>
  <p:tag name="KSO_WM_DIAGRAM_GROUP_CODE" val="m1-1"/>
  <p:tag name="KSO_WM_UNIT_FILL_FORE_SCHEMECOLOR_INDEX" val="5"/>
  <p:tag name="KSO_WM_UNIT_FILL_TYPE" val="1"/>
  <p:tag name="KSO_WM_UNIT_LINE_FORE_SCHEMECOLOR_INDEX" val="16"/>
  <p:tag name="KSO_WM_UNIT_LINE_FILL_TYPE" val="2"/>
  <p:tag name="KSO_WM_UNIT_TEXT_FILL_FORE_SCHEMECOLOR_INDEX" val="14"/>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3_1"/>
  <p:tag name="KSO_WM_UNIT_ID" val="diagram20170330_5*m_h_i*1_3_1"/>
  <p:tag name="KSO_WM_UNIT_LAYERLEVEL" val="1_1_1"/>
  <p:tag name="KSO_WM_DIAGRAM_GROUP_CODE" val="m1-1"/>
  <p:tag name="KSO_WM_UNIT_LINE_FORE_SCHEMECOLOR_INDEX" val="6"/>
  <p:tag name="KSO_WM_UNIT_LINE_FILL_TYPE" val="2"/>
  <p:tag name="KSO_WM_UNIT_TEXT_FILL_FORE_SCHEMECOLOR_INDEX" val="14"/>
  <p:tag name="KSO_WM_UNIT_TEXT_FILL_TYPE" val="1"/>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3_2"/>
  <p:tag name="KSO_WM_UNIT_ID" val="diagram20170330_5*m_h_i*1_3_2"/>
  <p:tag name="KSO_WM_UNIT_LAYERLEVEL" val="1_1_1"/>
  <p:tag name="KSO_WM_DIAGRAM_GROUP_CODE" val="m1-1"/>
  <p:tag name="KSO_WM_UNIT_FILL_FORE_SCHEMECOLOR_INDEX" val="6"/>
  <p:tag name="KSO_WM_UNIT_FILL_TYPE" val="1"/>
  <p:tag name="KSO_WM_UNIT_LINE_FORE_SCHEMECOLOR_INDEX" val="16"/>
  <p:tag name="KSO_WM_UNIT_LINE_FILL_TYPE" val="2"/>
  <p:tag name="KSO_WM_UNIT_TEXT_FILL_FORE_SCHEMECOLOR_INDEX" val="14"/>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1_1"/>
  <p:tag name="KSO_WM_UNIT_ID" val="diagram20170330_5*m_h_i*1_1_1"/>
  <p:tag name="KSO_WM_UNIT_LAYERLEVEL" val="1_1_1"/>
  <p:tag name="KSO_WM_DIAGRAM_GROUP_CODE" val="m1-1"/>
  <p:tag name="KSO_WM_UNIT_LINE_FORE_SCHEMECOLOR_INDEX" val="7"/>
  <p:tag name="KSO_WM_UNIT_LINE_FILL_TYPE" val="2"/>
  <p:tag name="KSO_WM_UNIT_TEXT_FILL_FORE_SCHEMECOLOR_INDEX" val="14"/>
  <p:tag name="KSO_WM_UNIT_TEXT_FILL_TYPE" val="1"/>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70330"/>
  <p:tag name="KSO_WM_UNIT_TYPE" val="m_h_i"/>
  <p:tag name="KSO_WM_UNIT_INDEX" val="1_1_2"/>
  <p:tag name="KSO_WM_UNIT_ID" val="diagram20170330_5*m_h_i*1_1_2"/>
  <p:tag name="KSO_WM_UNIT_LAYERLEVEL" val="1_1_1"/>
  <p:tag name="KSO_WM_DIAGRAM_GROUP_CODE" val="m1-1"/>
  <p:tag name="KSO_WM_UNIT_FILL_FORE_SCHEMECOLOR_INDEX" val="7"/>
  <p:tag name="KSO_WM_UNIT_FILL_TYPE" val="1"/>
  <p:tag name="KSO_WM_UNIT_LINE_FORE_SCHEMECOLOR_INDEX" val="16"/>
  <p:tag name="KSO_WM_UNIT_LINE_FILL_TYPE" val="2"/>
  <p:tag name="KSO_WM_UNIT_TEXT_FILL_FORE_SCHEMECOLOR_INDEX" val="14"/>
  <p:tag name="KSO_WM_UNIT_TEXT_FILL_TYPE" val="1"/>
</p:tagLst>
</file>

<file path=ppt/tags/tag5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2"/>
  <p:tag name="KSO_WM_UNIT_ID" val="diagram20170847_4*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707"/>
  <p:tag name="KSO_WM_UNIT_TYPE" val="m_h_f"/>
  <p:tag name="KSO_WM_UNIT_INDEX" val="1_3_1"/>
  <p:tag name="KSO_WM_UNIT_LAYERLEVEL" val="1_1_1"/>
  <p:tag name="KSO_WM_UNIT_VALUE" val="30"/>
  <p:tag name="KSO_WM_UNIT_HIGHLIGHT" val="0"/>
  <p:tag name="KSO_WM_UNIT_COMPATIBLE" val="0"/>
  <p:tag name="KSO_WM_UNIT_CLEAR" val="0"/>
  <p:tag name="KSO_WM_UNIT_PRESET_TEXT_INDEX" val="2"/>
  <p:tag name="KSO_WM_UNIT_PRESET_TEXT_LEN" val="20"/>
  <p:tag name="KSO_WM_DIAGRAM_GROUP_CODE" val="m1-1"/>
  <p:tag name="KSO_WM_UNIT_ID" val="diagram20169707_4*m_h_f*1_3_1"/>
  <p:tag name="KSO_WM_UNIT_TEXT_FILL_FORE_SCHEMECOLOR_INDEX" val="13"/>
  <p:tag name="KSO_WM_UNIT_TEXT_FILL_TYPE" val="1"/>
</p:tagLst>
</file>

<file path=ppt/tags/tag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4*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2"/>
  <p:tag name="KSO_WM_UNIT_ID" val="diagram20170847_4*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707"/>
  <p:tag name="KSO_WM_UNIT_TYPE" val="m_h_f"/>
  <p:tag name="KSO_WM_UNIT_INDEX" val="1_2_1"/>
  <p:tag name="KSO_WM_UNIT_LAYERLEVEL" val="1_1_1"/>
  <p:tag name="KSO_WM_UNIT_VALUE" val="30"/>
  <p:tag name="KSO_WM_UNIT_HIGHLIGHT" val="0"/>
  <p:tag name="KSO_WM_UNIT_COMPATIBLE" val="0"/>
  <p:tag name="KSO_WM_UNIT_CLEAR" val="0"/>
  <p:tag name="KSO_WM_UNIT_PRESET_TEXT_INDEX" val="2"/>
  <p:tag name="KSO_WM_UNIT_PRESET_TEXT_LEN" val="20"/>
  <p:tag name="KSO_WM_DIAGRAM_GROUP_CODE" val="m1-1"/>
  <p:tag name="KSO_WM_UNIT_ID" val="diagram20169707_4*m_h_f*1_2_1"/>
  <p:tag name="KSO_WM_UNIT_TEXT_FILL_FORE_SCHEMECOLOR_INDEX" val="13"/>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87_5*l_h_i*1_2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1"/>
  <p:tag name="KSO_WM_UNIT_ID" val="diagram20170847_4*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4*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4*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707"/>
  <p:tag name="KSO_WM_UNIT_TYPE" val="m_h_f"/>
  <p:tag name="KSO_WM_UNIT_INDEX" val="1_1_1"/>
  <p:tag name="KSO_WM_UNIT_LAYERLEVEL" val="1_1_1"/>
  <p:tag name="KSO_WM_UNIT_VALUE" val="30"/>
  <p:tag name="KSO_WM_UNIT_HIGHLIGHT" val="0"/>
  <p:tag name="KSO_WM_UNIT_COMPATIBLE" val="0"/>
  <p:tag name="KSO_WM_UNIT_CLEAR" val="0"/>
  <p:tag name="KSO_WM_UNIT_PRESET_TEXT_INDEX" val="2"/>
  <p:tag name="KSO_WM_UNIT_PRESET_TEXT_LEN" val="20"/>
  <p:tag name="KSO_WM_DIAGRAM_GROUP_CODE" val="m1-1"/>
  <p:tag name="KSO_WM_UNIT_ID" val="diagram20169707_4*m_h_f*1_1_1"/>
  <p:tag name="KSO_WM_UNIT_TEXT_FILL_FORE_SCHEMECOLOR_INDEX" val="13"/>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4_2"/>
  <p:tag name="KSO_WM_UNIT_ID" val="diagram20170847_4*l_h_i*1_4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707"/>
  <p:tag name="KSO_WM_UNIT_TYPE" val="m_h_f"/>
  <p:tag name="KSO_WM_UNIT_INDEX" val="1_4_1"/>
  <p:tag name="KSO_WM_UNIT_LAYERLEVEL" val="1_1_1"/>
  <p:tag name="KSO_WM_UNIT_VALUE" val="30"/>
  <p:tag name="KSO_WM_UNIT_HIGHLIGHT" val="0"/>
  <p:tag name="KSO_WM_UNIT_COMPATIBLE" val="0"/>
  <p:tag name="KSO_WM_UNIT_CLEAR" val="0"/>
  <p:tag name="KSO_WM_UNIT_PRESET_TEXT_INDEX" val="2"/>
  <p:tag name="KSO_WM_UNIT_PRESET_TEXT_LEN" val="20"/>
  <p:tag name="KSO_WM_DIAGRAM_GROUP_CODE" val="m1-1"/>
  <p:tag name="KSO_WM_UNIT_ID" val="diagram20169707_4*m_h_f*1_4_1"/>
  <p:tag name="KSO_WM_UNIT_TEXT_FILL_FORE_SCHEMECOLOR_INDEX" val="13"/>
  <p:tag name="KSO_WM_UNIT_TEX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3_1"/>
  <p:tag name="KSO_WM_UNIT_ID" val="diagram20170847_4*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67.xml><?xml version="1.0" encoding="utf-8"?>
<p:tagLst xmlns:a="http://schemas.openxmlformats.org/drawingml/2006/main" xmlns:r="http://schemas.openxmlformats.org/officeDocument/2006/relationships" xmlns:p="http://schemas.openxmlformats.org/presentationml/2006/main">
  <p:tag name="ISLIDE.ICON" val="#407209;"/>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71_1*i*0"/>
  <p:tag name="KSO_WM_TEMPLATE_CATEGORY" val="diagram"/>
  <p:tag name="KSO_WM_TEMPLATE_INDEX" val="160071"/>
  <p:tag name="KSO_WM_UNIT_INDEX" val="0"/>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71_1*i*5"/>
  <p:tag name="KSO_WM_TEMPLATE_CATEGORY" val="diagram"/>
  <p:tag name="KSO_WM_TEMPLATE_INDEX" val="160071"/>
  <p:tag name="KSO_WM_UNIT_INDEX" val="5"/>
</p:tagLst>
</file>

<file path=ppt/tags/tag7.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87_5*l_h_i*1_2_2"/>
  <p:tag name="KSO_WM_TEMPLATE_CATEGORY" val="diagram"/>
  <p:tag name="KSO_WM_TEMPLATE_INDEX" val="787"/>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71_1*i*10"/>
  <p:tag name="KSO_WM_TEMPLATE_CATEGORY" val="diagram"/>
  <p:tag name="KSO_WM_TEMPLATE_INDEX" val="160071"/>
  <p:tag name="KSO_WM_UNIT_INDEX" val="10"/>
</p:tagLst>
</file>

<file path=ppt/tags/tag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1"/>
  <p:tag name="KSO_WM_TAG_VERSION" val="1.0"/>
  <p:tag name="KSO_WM_BEAUTIFY_FLAG" val="#wm#"/>
  <p:tag name="KSO_WM_UNIT_TYPE" val="n_h_f"/>
  <p:tag name="KSO_WM_UNIT_INDEX" val="1_1_1"/>
  <p:tag name="KSO_WM_UNIT_ID" val="diagram160071_1*n_h_f*1_1_1"/>
  <p:tag name="KSO_WM_UNIT_CLEAR" val="1"/>
  <p:tag name="KSO_WM_UNIT_LAYERLEVEL" val="1_1_1"/>
  <p:tag name="KSO_WM_UNIT_VALUE" val="20"/>
  <p:tag name="KSO_WM_UNIT_HIGHLIGHT" val="0"/>
  <p:tag name="KSO_WM_UNIT_COMPATIBLE" val="0"/>
  <p:tag name="KSO_WM_UNIT_PRESET_TEXT_INDEX" val="4"/>
  <p:tag name="KSO_WM_UNIT_PRESET_TEXT_LEN" val="12"/>
  <p:tag name="KSO_WM_DIAGRAM_GROUP_CODE" val="n1-1"/>
  <p:tag name="KSO_WM_UNIT_TEXT_FILL_FORE_SCHEMECOLOR_INDEX" val="13"/>
  <p:tag name="KSO_WM_UNIT_TEX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UNIT_CLEAR" val="1"/>
  <p:tag name="KSO_WM_TEMPLATE_CATEGORY" val="diagram"/>
  <p:tag name="KSO_WM_TEMPLATE_INDEX" val="160071"/>
  <p:tag name="KSO_WM_UNIT_TYPE" val="n_h_i"/>
  <p:tag name="KSO_WM_UNIT_INDEX" val="1_2_3"/>
  <p:tag name="KSO_WM_UNIT_ID" val="diagram160071_1*n_h_i*1_2_3"/>
  <p:tag name="KSO_WM_UNIT_LAYERLEVEL" val="1_1_1"/>
  <p:tag name="KSO_WM_BEAUTIFY_FLAG" val="#wm#"/>
  <p:tag name="KSO_WM_TAG_VERSION" val="1.0"/>
  <p:tag name="KSO_WM_DIAGRAM_GROUP_CODE" val="n1-1"/>
  <p:tag name="KSO_WM_UNIT_FILL_FORE_SCHEMECOLOR_INDEX" val="5"/>
  <p:tag name="KSO_WM_UNIT_FILL_TYPE" val="1"/>
  <p:tag name="KSO_WM_UNIT_TEXT_FILL_FORE_SCHEMECOLOR_INDEX" val="2"/>
  <p:tag name="KSO_WM_UNIT_TEXT_FILL_TYPE" val="1"/>
</p:tagLst>
</file>

<file path=ppt/tags/tag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1"/>
  <p:tag name="KSO_WM_TAG_VERSION" val="1.0"/>
  <p:tag name="KSO_WM_BEAUTIFY_FLAG" val="#wm#"/>
  <p:tag name="KSO_WM_UNIT_TYPE" val="n_h_f"/>
  <p:tag name="KSO_WM_UNIT_INDEX" val="1_2_3"/>
  <p:tag name="KSO_WM_UNIT_ID" val="diagram160071_1*n_h_f*1_2_3"/>
  <p:tag name="KSO_WM_UNIT_CLEAR" val="1"/>
  <p:tag name="KSO_WM_UNIT_LAYERLEVEL" val="1_1_1"/>
  <p:tag name="KSO_WM_UNIT_VALUE" val="18"/>
  <p:tag name="KSO_WM_UNIT_HIGHLIGHT" val="0"/>
  <p:tag name="KSO_WM_UNIT_COMPATIBLE" val="0"/>
  <p:tag name="KSO_WM_DIAGRAM_GROUP_CODE" val="n1-1"/>
  <p:tag name="KSO_WM_UNIT_PRESET_TEXT" val="LOREM"/>
  <p:tag name="KSO_WM_UNIT_TEXT_FILL_FORE_SCHEMECOLOR_INDEX" val="14"/>
  <p:tag name="KSO_WM_UNIT_TEX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UNIT_CLEAR" val="1"/>
  <p:tag name="KSO_WM_TEMPLATE_CATEGORY" val="diagram"/>
  <p:tag name="KSO_WM_TEMPLATE_INDEX" val="160071"/>
  <p:tag name="KSO_WM_UNIT_TYPE" val="n_h_i"/>
  <p:tag name="KSO_WM_UNIT_INDEX" val="1_2_1"/>
  <p:tag name="KSO_WM_UNIT_ID" val="diagram160071_1*n_h_i*1_2_1"/>
  <p:tag name="KSO_WM_UNIT_LAYERLEVEL" val="1_1_1"/>
  <p:tag name="KSO_WM_BEAUTIFY_FLAG" val="#wm#"/>
  <p:tag name="KSO_WM_TAG_VERSION" val="1.0"/>
  <p:tag name="KSO_WM_DIAGRAM_GROUP_CODE" val="n1-1"/>
  <p:tag name="KSO_WM_UNIT_FILL_FORE_SCHEMECOLOR_INDEX" val="5"/>
  <p:tag name="KSO_WM_UNIT_FILL_TYPE" val="1"/>
  <p:tag name="KSO_WM_UNIT_TEXT_FILL_FORE_SCHEMECOLOR_INDEX" val="2"/>
  <p:tag name="KSO_WM_UNIT_TEX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1"/>
  <p:tag name="KSO_WM_TAG_VERSION" val="1.0"/>
  <p:tag name="KSO_WM_BEAUTIFY_FLAG" val="#wm#"/>
  <p:tag name="KSO_WM_UNIT_TYPE" val="n_h_f"/>
  <p:tag name="KSO_WM_UNIT_INDEX" val="1_2_2"/>
  <p:tag name="KSO_WM_UNIT_ID" val="diagram160071_1*n_h_f*1_2_2"/>
  <p:tag name="KSO_WM_UNIT_CLEAR" val="1"/>
  <p:tag name="KSO_WM_UNIT_LAYERLEVEL" val="1_1_1"/>
  <p:tag name="KSO_WM_UNIT_VALUE" val="18"/>
  <p:tag name="KSO_WM_UNIT_HIGHLIGHT" val="0"/>
  <p:tag name="KSO_WM_UNIT_COMPATIBLE" val="0"/>
  <p:tag name="KSO_WM_DIAGRAM_GROUP_CODE" val="n1-1"/>
  <p:tag name="KSO_WM_UNIT_PRESET_TEXT" val="LOREM"/>
  <p:tag name="KSO_WM_UNIT_TEXT_FILL_FORE_SCHEMECOLOR_INDEX" val="14"/>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UNIT_CLEAR" val="1"/>
  <p:tag name="KSO_WM_TEMPLATE_CATEGORY" val="diagram"/>
  <p:tag name="KSO_WM_TEMPLATE_INDEX" val="160071"/>
  <p:tag name="KSO_WM_UNIT_TYPE" val="n_h_i"/>
  <p:tag name="KSO_WM_UNIT_INDEX" val="1_2_2"/>
  <p:tag name="KSO_WM_UNIT_ID" val="diagram160071_1*n_h_i*1_2_2"/>
  <p:tag name="KSO_WM_UNIT_LAYERLEVEL" val="1_1_1"/>
  <p:tag name="KSO_WM_BEAUTIFY_FLAG" val="#wm#"/>
  <p:tag name="KSO_WM_TAG_VERSION" val="1.0"/>
  <p:tag name="KSO_WM_DIAGRAM_GROUP_CODE" val="n1-1"/>
  <p:tag name="KSO_WM_UNIT_FILL_FORE_SCHEMECOLOR_INDEX" val="5"/>
  <p:tag name="KSO_WM_UNIT_FILL_TYPE" val="1"/>
  <p:tag name="KSO_WM_UNIT_TEXT_FILL_FORE_SCHEMECOLOR_INDEX" val="2"/>
  <p:tag name="KSO_WM_UNIT_TEXT_FILL_TYPE" val="1"/>
</p:tagLst>
</file>

<file path=ppt/tags/tag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071"/>
  <p:tag name="KSO_WM_TAG_VERSION" val="1.0"/>
  <p:tag name="KSO_WM_BEAUTIFY_FLAG" val="#wm#"/>
  <p:tag name="KSO_WM_UNIT_TYPE" val="n_h_f"/>
  <p:tag name="KSO_WM_UNIT_INDEX" val="1_2_1"/>
  <p:tag name="KSO_WM_UNIT_ID" val="diagram160071_1*n_h_f*1_2_1"/>
  <p:tag name="KSO_WM_UNIT_CLEAR" val="1"/>
  <p:tag name="KSO_WM_UNIT_LAYERLEVEL" val="1_1_1"/>
  <p:tag name="KSO_WM_UNIT_VALUE" val="18"/>
  <p:tag name="KSO_WM_UNIT_HIGHLIGHT" val="0"/>
  <p:tag name="KSO_WM_UNIT_COMPATIBLE" val="0"/>
  <p:tag name="KSO_WM_DIAGRAM_GROUP_CODE" val="n1-1"/>
  <p:tag name="KSO_WM_UNIT_PRESET_TEXT" val="LOREM"/>
  <p:tag name="KSO_WM_UNIT_TEXT_FILL_FORE_SCHEMECOLOR_INDEX" val="14"/>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ISLIDE.ICON" val="#104932;#105106;#12769;"/>
</p:tagLst>
</file>

<file path=ppt/tags/tag79.xml><?xml version="1.0" encoding="utf-8"?>
<p:tagLst xmlns:a="http://schemas.openxmlformats.org/drawingml/2006/main" xmlns:r="http://schemas.openxmlformats.org/officeDocument/2006/relationships" xmlns:p="http://schemas.openxmlformats.org/presentationml/2006/main">
  <p:tag name="ISLIDE.ICON" val="#104983;#21735;"/>
</p:tagLst>
</file>

<file path=ppt/tags/tag8.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87_5*l_h_f*1_2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649_2*l_h_i*1_1_4"/>
  <p:tag name="KSO_WM_TEMPLATE_CATEGORY" val="diagram"/>
  <p:tag name="KSO_WM_TEMPLATE_INDEX" val="649"/>
  <p:tag name="KSO_WM_UNIT_LAYERLEVEL" val="1_1_1"/>
  <p:tag name="KSO_WM_TAG_VERSION" val="1.0"/>
  <p:tag name="KSO_WM_BEAUTIFY_FLAG" val="#wm#"/>
  <p:tag name="KSO_WM_UNIT_LINE_FORE_SCHEMECOLOR_INDEX" val="5"/>
  <p:tag name="KSO_WM_UNIT_LINE_FILL_TYPE" val="2"/>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649_2*l_h_i*1_2_4"/>
  <p:tag name="KSO_WM_TEMPLATE_CATEGORY" val="diagram"/>
  <p:tag name="KSO_WM_TEMPLATE_INDEX" val="649"/>
  <p:tag name="KSO_WM_UNIT_LAYERLEVEL" val="1_1_1"/>
  <p:tag name="KSO_WM_TAG_VERSION" val="1.0"/>
  <p:tag name="KSO_WM_BEAUTIFY_FLAG" val="#wm#"/>
  <p:tag name="KSO_WM_UNIT_LINE_FORE_SCHEMECOLOR_INDEX" val="6"/>
  <p:tag name="KSO_WM_UNIT_LINE_FILL_TYPE" val="2"/>
</p:tagLst>
</file>

<file path=ppt/tags/tag82.xml><?xml version="1.0" encoding="utf-8"?>
<p:tagLst xmlns:a="http://schemas.openxmlformats.org/drawingml/2006/main" xmlns:r="http://schemas.openxmlformats.org/officeDocument/2006/relationships" xmlns:p="http://schemas.openxmlformats.org/presentationml/2006/main">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49_2*l_h_f*1_1_1"/>
  <p:tag name="KSO_WM_TEMPLATE_CATEGORY" val="diagram"/>
  <p:tag name="KSO_WM_TEMPLATE_INDEX" val="649"/>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49_2*l_h_f*1_2_1"/>
  <p:tag name="KSO_WM_TEMPLATE_CATEGORY" val="diagram"/>
  <p:tag name="KSO_WM_TEMPLATE_INDEX" val="649"/>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649_2*l_h_i*1_2_3"/>
  <p:tag name="KSO_WM_TEMPLATE_CATEGORY" val="diagram"/>
  <p:tag name="KSO_WM_TEMPLATE_INDEX" val="649"/>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13"/>
  <p:tag name="KSO_WM_UNIT_TEXT_FILL_TYPE" val="1"/>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649_2*l_h_i*1_2_2"/>
  <p:tag name="KSO_WM_TEMPLATE_CATEGORY" val="diagram"/>
  <p:tag name="KSO_WM_TEMPLATE_INDEX" val="649"/>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UNIT_VALUE" val="96*101"/>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649_2*l_h_x*1_2_1"/>
  <p:tag name="KSO_WM_TEMPLATE_CATEGORY" val="diagram"/>
  <p:tag name="KSO_WM_TEMPLATE_INDEX" val="649"/>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3"/>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649_2*l_h_i*1_1_3"/>
  <p:tag name="KSO_WM_TEMPLATE_CATEGORY" val="diagram"/>
  <p:tag name="KSO_WM_TEMPLATE_INDEX" val="649"/>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13"/>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649_2*l_h_i*1_1_2"/>
  <p:tag name="KSO_WM_TEMPLATE_CATEGORY" val="diagram"/>
  <p:tag name="KSO_WM_TEMPLATE_INDEX" val="649"/>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89.xml><?xml version="1.0" encoding="utf-8"?>
<p:tagLst xmlns:a="http://schemas.openxmlformats.org/drawingml/2006/main" xmlns:r="http://schemas.openxmlformats.org/officeDocument/2006/relationships" xmlns:p="http://schemas.openxmlformats.org/presentationml/2006/main">
  <p:tag name="KSO_WM_UNIT_VALUE" val="105*105"/>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649_2*l_h_x*1_1_1"/>
  <p:tag name="KSO_WM_TEMPLATE_CATEGORY" val="diagram"/>
  <p:tag name="KSO_WM_TEMPLATE_INDEX" val="649"/>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9.xml><?xml version="1.0" encoding="utf-8"?>
<p:tagLst xmlns:a="http://schemas.openxmlformats.org/drawingml/2006/main" xmlns:r="http://schemas.openxmlformats.org/officeDocument/2006/relationships"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87_5*l_h_i*1_2_1"/>
  <p:tag name="KSO_WM_TEMPLATE_CATEGORY" val="diagram"/>
  <p:tag name="KSO_WM_TEMPLATE_INDEX" val="787"/>
  <p:tag name="KSO_WM_UNIT_LAYERLEVEL" val="1_1_1"/>
  <p:tag name="KSO_WM_TAG_VERSION" val="1.0"/>
  <p:tag name="KSO_WM_BEAUTIFY_FLAG" val="#wm#"/>
  <p:tag name="KSO_WM_UNIT_TEXT_FILL_FORE_SCHEMECOLOR_INDEX" val="6"/>
  <p:tag name="KSO_WM_UNIT_TEXT_FILL_TYPE"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649_2*l_i*1_1"/>
  <p:tag name="KSO_WM_TEMPLATE_CATEGORY" val="diagram"/>
  <p:tag name="KSO_WM_TEMPLATE_INDEX" val="649"/>
  <p:tag name="KSO_WM_UNIT_LAYERLEVEL" val="1_1"/>
  <p:tag name="KSO_WM_TAG_VERSION" val="1.0"/>
  <p:tag name="KSO_WM_BEAUTIFY_FLAG" val="#wm#"/>
  <p:tag name="KSO_WM_UNIT_LINE_FORE_SCHEMECOLOR_INDEX" val="16"/>
  <p:tag name="KSO_WM_UNIT_LINE_FILL_TYPE" val="2"/>
  <p:tag name="KSO_WM_UNIT_TEXT_FILL_FORE_SCHEMECOLOR_INDEX" val="2"/>
  <p:tag name="KSO_WM_UNIT_TEXT_FILL_TYPE" val="1"/>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649_2*l_i*1_2"/>
  <p:tag name="KSO_WM_TEMPLATE_CATEGORY" val="diagram"/>
  <p:tag name="KSO_WM_TEMPLATE_INDEX" val="649"/>
  <p:tag name="KSO_WM_UNIT_LAYERLEVEL" val="1_1"/>
  <p:tag name="KSO_WM_TAG_VERSION" val="1.0"/>
  <p:tag name="KSO_WM_BEAUTIFY_FLAG" val="#wm#"/>
  <p:tag name="KSO_WM_UNIT_FILL_FORE_SCHEMECOLOR_INDEX" val="16"/>
  <p:tag name="KSO_WM_UNIT_FILL_TYPE" val="1"/>
  <p:tag name="KSO_WM_UNIT_TEXT_FILL_FORE_SCHEMECOLOR_INDEX" val="2"/>
  <p:tag name="KSO_WM_UNIT_TEXT_FILL_TYPE" val="1"/>
</p:tagLst>
</file>

<file path=ppt/tags/tag92.xml><?xml version="1.0" encoding="utf-8"?>
<p:tagLst xmlns:a="http://schemas.openxmlformats.org/drawingml/2006/main" xmlns:r="http://schemas.openxmlformats.org/officeDocument/2006/relationships" xmlns:p="http://schemas.openxmlformats.org/presentationml/2006/main">
  <p:tag name="KSO_WM_UNIT_VALUE" val="232*193"/>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649_2*l_x*1_1"/>
  <p:tag name="KSO_WM_TEMPLATE_CATEGORY" val="diagram"/>
  <p:tag name="KSO_WM_TEMPLATE_INDEX" val="649"/>
  <p:tag name="KSO_WM_UNIT_LAYERLEVEL" val="1_1"/>
  <p:tag name="KSO_WM_TAG_VERSION" val="1.0"/>
  <p:tag name="KSO_WM_BEAUTIFY_FLAG" val="#wm#"/>
  <p:tag name="KSO_WM_UNIT_FILL_FORE_SCHEMECOLOR_INDEX" val="15"/>
  <p:tag name="KSO_WM_UNIT_FILL_TYPE" val="1"/>
</p:tagLst>
</file>

<file path=ppt/tags/tag93.xml><?xml version="1.0" encoding="utf-8"?>
<p:tagLst xmlns:a="http://schemas.openxmlformats.org/drawingml/2006/main" xmlns:r="http://schemas.openxmlformats.org/officeDocument/2006/relationships" xmlns:p="http://schemas.openxmlformats.org/presentationml/2006/main">
  <p:tag name="ISLIDE.ICON" val="#66039;#55907;#66607;#66607;#41117;"/>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69710_3*l_h_i*1_1_1"/>
  <p:tag name="KSO_WM_TEMPLATE_CATEGORY" val="diagram"/>
  <p:tag name="KSO_WM_TEMPLATE_INDEX" val="20169710"/>
  <p:tag name="KSO_WM_UNIT_LAYERLEVEL" val="1_1_1"/>
  <p:tag name="KSO_WM_TAG_VERSION" val="1.0"/>
  <p:tag name="KSO_WM_BEAUTIFY_FLAG" val="#wm#"/>
  <p:tag name="KSO_WM_UNIT_LINE_FORE_SCHEMECOLOR_INDEX" val="5"/>
  <p:tag name="KSO_WM_UNIT_LINE_FILL_TYPE" val="2"/>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69710_3*l_h_i*1_1_2"/>
  <p:tag name="KSO_WM_TEMPLATE_CATEGORY" val="diagram"/>
  <p:tag name="KSO_WM_TEMPLATE_INDEX" val="20169710"/>
  <p:tag name="KSO_WM_UNIT_LAYERLEVEL" val="1_1_1"/>
  <p:tag name="KSO_WM_TAG_VERSION" val="1.0"/>
  <p:tag name="KSO_WM_BEAUTIFY_FLAG" val="#wm#"/>
  <p:tag name="KSO_WM_UNIT_FILL_FORE_SCHEMECOLOR_INDEX" val="5"/>
  <p:tag name="KSO_WM_UNI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169710_3*l_h_i*1_1_3"/>
  <p:tag name="KSO_WM_TEMPLATE_CATEGORY" val="diagram"/>
  <p:tag name="KSO_WM_TEMPLATE_INDEX" val="20169710"/>
  <p:tag name="KSO_WM_UNIT_LAYERLEVEL" val="1_1_1"/>
  <p:tag name="KSO_WM_TAG_VERSION" val="1.0"/>
  <p:tag name="KSO_WM_BEAUTIFY_FLAG" val="#wm#"/>
  <p:tag name="KSO_WM_UNIT_FILL_FORE_SCHEMECOLOR_INDEX" val="5"/>
  <p:tag name="KSO_WM_UNIT_FILL_TYPE" val="1"/>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169710_3*l_h_i*1_1_4"/>
  <p:tag name="KSO_WM_TEMPLATE_CATEGORY" val="diagram"/>
  <p:tag name="KSO_WM_TEMPLATE_INDEX" val="20169710"/>
  <p:tag name="KSO_WM_UNIT_LAYERLEVEL" val="1_1_1"/>
  <p:tag name="KSO_WM_TAG_VERSION" val="1.0"/>
  <p:tag name="KSO_WM_BEAUTIFY_FLAG" val="#wm#"/>
  <p:tag name="KSO_WM_UNIT_FILL_FORE_SCHEMECOLOR_INDEX" val="5"/>
  <p:tag name="KSO_WM_UNIT_FILL_TYPE" val="1"/>
</p:tagLst>
</file>

<file path=ppt/tags/tag98.xml><?xml version="1.0" encoding="utf-8"?>
<p:tagLst xmlns:a="http://schemas.openxmlformats.org/drawingml/2006/main" xmlns:r="http://schemas.openxmlformats.org/officeDocument/2006/relationships" xmlns:p="http://schemas.openxmlformats.org/presentationml/2006/main">
  <p:tag name="KSO_WM_UNIT_VALUE" val="155*78"/>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69710_3*l_h_x*1_1_1"/>
  <p:tag name="KSO_WM_TEMPLATE_CATEGORY" val="diagram"/>
  <p:tag name="KSO_WM_TEMPLATE_INDEX" val="20169710"/>
  <p:tag name="KSO_WM_UNIT_LAYERLEVEL" val="1_1_1"/>
  <p:tag name="KSO_WM_TAG_VERSION" val="1.0"/>
  <p:tag name="KSO_WM_BEAUTIFY_FLAG" val="#wm#"/>
  <p:tag name="KSO_WM_UNIT_FILL_FORE_SCHEMECOLOR_INDEX" val="14"/>
  <p:tag name="KSO_WM_UNIT_FILL_TYPE" val="1"/>
</p:tagLst>
</file>

<file path=ppt/tags/tag9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69710_3*l_h_a*1_1_1"/>
  <p:tag name="KSO_WM_TEMPLATE_CATEGORY" val="diagram"/>
  <p:tag name="KSO_WM_TEMPLATE_INDEX" val="20169710"/>
  <p:tag name="KSO_WM_UNIT_LAYERLEVEL" val="1_1_1"/>
  <p:tag name="KSO_WM_TAG_VERSION" val="1.0"/>
  <p:tag name="KSO_WM_BEAUTIFY_FLAG" val="#wm#"/>
  <p:tag name="KSO_WM_UNIT_TEXT_FILL_FORE_SCHEMECOLOR_INDEX" val="5"/>
  <p:tag name="KSO_WM_UNIT_TEXT_FILL_TYPE"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qctodrz">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3474</Words>
  <Application>Microsoft Office PowerPoint</Application>
  <PresentationFormat>宽屏</PresentationFormat>
  <Paragraphs>610</Paragraphs>
  <Slides>40</Slides>
  <Notes>32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40</vt:i4>
      </vt:variant>
    </vt:vector>
  </HeadingPairs>
  <TitlesOfParts>
    <vt:vector size="51"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运动损伤的预防与处理</vt:lpstr>
      <vt:lpstr>目录</vt:lpstr>
      <vt:lpstr>运动损伤产生的原因及预防</vt:lpstr>
      <vt:lpstr>PowerPoint 演示文稿</vt:lpstr>
      <vt:lpstr>PowerPoint 演示文稿</vt:lpstr>
      <vt:lpstr>PowerPoint 演示文稿</vt:lpstr>
      <vt:lpstr>常见的运动损伤</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常见穴位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下肢常用穴位</vt:lpstr>
      <vt:lpstr>运动损伤的处理</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207</cp:revision>
  <dcterms:created xsi:type="dcterms:W3CDTF">2021-09-22T03:21:00Z</dcterms:created>
  <dcterms:modified xsi:type="dcterms:W3CDTF">2022-10-26T00:47:50Z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1BCD0B3C61354C959C546F75BF8CB5BA</vt:lpwstr>
  </property>
  <property fmtid="{D5CDD505-2E9C-101B-9397-08002B2CF9AE}" pid="3" name="KSOProductBuildVer">
    <vt:lpwstr>2052-11.1.0.11115</vt:lpwstr>
  </property>
</Properties>
</file>