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2"/>
    <p:sldMasterId id="2147483667" r:id="rId3"/>
  </p:sldMasterIdLst>
  <p:notesMasterIdLst>
    <p:notesMasterId r:id="rId29"/>
  </p:notesMasterIdLst>
  <p:handoutMasterIdLst>
    <p:handoutMasterId r:id="rId30"/>
  </p:handoutMasterIdLst>
  <p:sldIdLst>
    <p:sldId id="409" r:id="rId4"/>
    <p:sldId id="410" r:id="rId5"/>
    <p:sldId id="411" r:id="rId6"/>
    <p:sldId id="412" r:id="rId7"/>
    <p:sldId id="414" r:id="rId8"/>
    <p:sldId id="415" r:id="rId9"/>
    <p:sldId id="413" r:id="rId10"/>
    <p:sldId id="416" r:id="rId11"/>
    <p:sldId id="417" r:id="rId12"/>
    <p:sldId id="420" r:id="rId13"/>
    <p:sldId id="434" r:id="rId14"/>
    <p:sldId id="418" r:id="rId15"/>
    <p:sldId id="419" r:id="rId16"/>
    <p:sldId id="421" r:id="rId17"/>
    <p:sldId id="423" r:id="rId18"/>
    <p:sldId id="422" r:id="rId19"/>
    <p:sldId id="424" r:id="rId20"/>
    <p:sldId id="427" r:id="rId21"/>
    <p:sldId id="426" r:id="rId22"/>
    <p:sldId id="430" r:id="rId23"/>
    <p:sldId id="429" r:id="rId24"/>
    <p:sldId id="431" r:id="rId25"/>
    <p:sldId id="428" r:id="rId26"/>
    <p:sldId id="432" r:id="rId27"/>
    <p:sldId id="435"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18">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000000"/>
    <a:srgbClr val="FCBE00"/>
    <a:srgbClr val="FFE79D"/>
    <a:srgbClr val="FFF5D6"/>
    <a:srgbClr val="DEA985"/>
    <a:srgbClr val="F9BA23"/>
    <a:srgbClr val="FCC828"/>
    <a:srgbClr val="F9C12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78" autoAdjust="0"/>
    <p:restoredTop sz="96314" autoAdjust="0"/>
  </p:normalViewPr>
  <p:slideViewPr>
    <p:cSldViewPr snapToGrid="0">
      <p:cViewPr varScale="1">
        <p:scale>
          <a:sx n="106" d="100"/>
          <a:sy n="106" d="100"/>
        </p:scale>
        <p:origin x="1164" y="114"/>
      </p:cViewPr>
      <p:guideLst>
        <p:guide orient="horz" pos="2218"/>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字魂58号-创中黑" panose="00000500000000000000" charset="-122"/>
              <a:ea typeface="字魂58号-创中黑" panose="00000500000000000000" charset="-122"/>
              <a:cs typeface="字魂58号-创中黑" panose="00000500000000000000"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cs typeface="字魂58号-创中黑" panose="00000500000000000000" charset="-122"/>
              </a:rPr>
              <a:t>2022/10/26</a:t>
            </a:fld>
            <a:endParaRPr lang="zh-CN" altLang="en-US">
              <a:cs typeface="字魂58号-创中黑" panose="00000500000000000000"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字魂58号-创中黑" panose="00000500000000000000" charset="-122"/>
              <a:ea typeface="字魂58号-创中黑" panose="00000500000000000000" charset="-122"/>
              <a:cs typeface="字魂58号-创中黑" panose="00000500000000000000"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cs typeface="字魂58号-创中黑" panose="00000500000000000000" charset="-122"/>
              </a:rPr>
              <a:t>‹#›</a:t>
            </a:fld>
            <a:endParaRPr lang="zh-CN" altLang="en-US">
              <a:cs typeface="字魂58号-创中黑" panose="00000500000000000000" charset="-122"/>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字魂58号-创中黑" panose="00000500000000000000" charset="-122"/>
                <a:ea typeface="字魂58号-创中黑" panose="00000500000000000000" charset="-122"/>
                <a:cs typeface="字魂58号-创中黑" panose="00000500000000000000"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字魂58号-创中黑" panose="00000500000000000000" charset="-122"/>
                <a:ea typeface="字魂58号-创中黑" panose="00000500000000000000" charset="-122"/>
                <a:cs typeface="字魂58号-创中黑" panose="00000500000000000000" charset="-122"/>
              </a:defRPr>
            </a:lvl1pPr>
          </a:lstStyle>
          <a:p>
            <a:fld id="{D2A48B96-639E-45A3-A0BA-2464DFDB1FAA}" type="datetimeFigureOut">
              <a:rPr lang="zh-CN" altLang="en-US" smtClean="0"/>
              <a:t>2022/10/26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字魂58号-创中黑" panose="00000500000000000000" charset="-122"/>
                <a:ea typeface="字魂58号-创中黑" panose="00000500000000000000" charset="-122"/>
                <a:cs typeface="字魂58号-创中黑" panose="00000500000000000000"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字魂58号-创中黑" panose="00000500000000000000" charset="-122"/>
                <a:ea typeface="字魂58号-创中黑" panose="00000500000000000000" charset="-122"/>
                <a:cs typeface="字魂58号-创中黑" panose="00000500000000000000" charset="-122"/>
              </a:defRPr>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9077163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1pPr>
    <a:lvl2pPr marL="45720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2pPr>
    <a:lvl3pPr marL="91440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3pPr>
    <a:lvl4pPr marL="137160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4pPr>
    <a:lvl5pPr marL="1828800" algn="l" defTabSz="914400" rtl="0" eaLnBrk="1" latinLnBrk="0" hangingPunct="1">
      <a:defRPr sz="1200" kern="1200">
        <a:solidFill>
          <a:schemeClr val="tx1"/>
        </a:solidFill>
        <a:latin typeface="字魂58号-创中黑" panose="00000500000000000000" charset="-122"/>
        <a:ea typeface="字魂58号-创中黑" panose="00000500000000000000" charset="-122"/>
        <a:cs typeface="字魂58号-创中黑" panose="00000500000000000000"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515938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609864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14950429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92445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transition advTm="2000">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AD2D242-3FE1-C271-606C-8CD8A9BA421E}"/>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619153817"/>
      </p:ext>
    </p:extLst>
  </p:cSld>
  <p:clrMapOvr>
    <a:masterClrMapping/>
  </p:clrMapOvr>
  <p:transition advTm="2000">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549D579-1961-6B5C-1880-16AC74D7A144}"/>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697841912"/>
      </p:ext>
    </p:extLst>
  </p:cSld>
  <p:clrMapOvr>
    <a:masterClrMapping/>
  </p:clrMapOvr>
  <p:transition advTm="2000">
    <p:wedg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2102124-65A0-6E25-9F01-54AF1C511502}"/>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4" name="TextBox 4">
            <a:extLst>
              <a:ext uri="{FF2B5EF4-FFF2-40B4-BE49-F238E27FC236}">
                <a16:creationId xmlns:a16="http://schemas.microsoft.com/office/drawing/2014/main" xmlns="" id="{D91EFBC2-4BDE-1694-9BF6-F8F2E873416E}"/>
              </a:ext>
            </a:extLst>
          </p:cNvPr>
          <p:cNvSpPr txBox="1"/>
          <p:nvPr userDrawn="1"/>
        </p:nvSpPr>
        <p:spPr>
          <a:xfrm>
            <a:off x="485304" y="6433660"/>
            <a:ext cx="1440159"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hlinkClick r:id="rId2"/>
              </a:rPr>
              <a:t>行业</a:t>
            </a:r>
            <a:r>
              <a:rPr lang="en-US" altLang="zh-CN" sz="100" dirty="0">
                <a:solidFill>
                  <a:prstClr val="black"/>
                </a:solidFill>
                <a:latin typeface="微软雅黑" panose="020B0503020204020204" pitchFamily="34" charset="-122"/>
                <a:hlinkClick r:id="rId2"/>
              </a:rPr>
              <a:t>PPT</a:t>
            </a:r>
            <a:r>
              <a:rPr lang="zh-CN" altLang="en-US" sz="100" dirty="0">
                <a:solidFill>
                  <a:prstClr val="black"/>
                </a:solidFill>
                <a:latin typeface="微软雅黑" panose="020B0503020204020204" pitchFamily="34" charset="-122"/>
                <a:hlinkClick r:id="rId2"/>
              </a:rPr>
              <a:t>模板</a:t>
            </a:r>
            <a:r>
              <a:rPr lang="en-US" altLang="zh-CN" sz="100" dirty="0">
                <a:solidFill>
                  <a:prstClr val="black"/>
                </a:solidFill>
                <a:latin typeface="微软雅黑" panose="020B0503020204020204" pitchFamily="34" charset="-122"/>
              </a:rPr>
              <a:t>http://www.1ppt.com/hangye/</a:t>
            </a:r>
          </a:p>
        </p:txBody>
      </p:sp>
    </p:spTree>
    <p:extLst>
      <p:ext uri="{BB962C8B-B14F-4D97-AF65-F5344CB8AC3E}">
        <p14:creationId xmlns:p14="http://schemas.microsoft.com/office/powerpoint/2010/main" val="3995552725"/>
      </p:ext>
    </p:extLst>
  </p:cSld>
  <p:clrMapOvr>
    <a:masterClrMapping/>
  </p:clrMapOvr>
  <p:transition advTm="2000">
    <p:wedg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7398832-C043-6E07-5CEC-E321BC319619}"/>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325453802"/>
      </p:ext>
    </p:extLst>
  </p:cSld>
  <p:clrMapOvr>
    <a:masterClrMapping/>
  </p:clrMapOvr>
  <p:transition advTm="2000">
    <p:wedg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836B956-EBD0-54E7-2732-A1327D248AFE}"/>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769098570"/>
      </p:ext>
    </p:extLst>
  </p:cSld>
  <p:clrMapOvr>
    <a:masterClrMapping/>
  </p:clrMapOvr>
  <p:transition advTm="2000">
    <p:wedg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2022/10/26</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33290756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2022/10/26</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14916663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8975849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80683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12853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图形"/>
          <p:cNvSpPr/>
          <p:nvPr userDrawn="1"/>
        </p:nvSpPr>
        <p:spPr>
          <a:xfrm>
            <a:off x="381000" y="383540"/>
            <a:ext cx="11430000" cy="6090920"/>
          </a:xfrm>
          <a:prstGeom prst="rect">
            <a:avLst/>
          </a:prstGeom>
          <a:solidFill>
            <a:schemeClr val="bg2">
              <a:lumMod val="95000"/>
              <a:alpha val="44000"/>
            </a:schemeClr>
          </a:solidFill>
          <a:ln>
            <a:noFill/>
          </a:ln>
          <a:effectLst>
            <a:outerShdw blurRad="63500" sx="102000" sy="102000" algn="ctr" rotWithShape="0">
              <a:srgbClr val="F9C12C">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字魂58号-创中黑" panose="00000500000000000000" charset="-122"/>
            </a:endParaRPr>
          </a:p>
        </p:txBody>
      </p:sp>
      <p:grpSp>
        <p:nvGrpSpPr>
          <p:cNvPr id="45" name="组合 44"/>
          <p:cNvGrpSpPr/>
          <p:nvPr userDrawn="1"/>
        </p:nvGrpSpPr>
        <p:grpSpPr>
          <a:xfrm>
            <a:off x="-969010" y="-937260"/>
            <a:ext cx="2179955" cy="2179955"/>
            <a:chOff x="12680" y="-3570"/>
            <a:chExt cx="10456" cy="10456"/>
          </a:xfrm>
        </p:grpSpPr>
        <p:sp>
          <p:nvSpPr>
            <p:cNvPr id="46" name="图形"/>
            <p:cNvSpPr/>
            <p:nvPr/>
          </p:nvSpPr>
          <p:spPr>
            <a:xfrm>
              <a:off x="12680" y="-3570"/>
              <a:ext cx="10456" cy="10456"/>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字魂58号-创中黑" panose="00000500000000000000" charset="-122"/>
              </a:endParaRPr>
            </a:p>
          </p:txBody>
        </p:sp>
        <p:sp>
          <p:nvSpPr>
            <p:cNvPr id="47" name="图形"/>
            <p:cNvSpPr/>
            <p:nvPr/>
          </p:nvSpPr>
          <p:spPr>
            <a:xfrm>
              <a:off x="13978" y="-2272"/>
              <a:ext cx="7860" cy="7860"/>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字魂58号-创中黑" panose="00000500000000000000" charset="-122"/>
              </a:endParaRPr>
            </a:p>
          </p:txBody>
        </p:sp>
      </p:grpSp>
      <p:sp>
        <p:nvSpPr>
          <p:cNvPr id="42" name="图形"/>
          <p:cNvSpPr/>
          <p:nvPr userDrawn="1"/>
        </p:nvSpPr>
        <p:spPr>
          <a:xfrm>
            <a:off x="3665220" y="557530"/>
            <a:ext cx="414655" cy="414655"/>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字魂58号-创中黑" panose="00000500000000000000" charset="-122"/>
            </a:endParaRPr>
          </a:p>
        </p:txBody>
      </p:sp>
      <p:sp>
        <p:nvSpPr>
          <p:cNvPr id="3" name="图形"/>
          <p:cNvSpPr txBox="1"/>
          <p:nvPr userDrawn="1"/>
        </p:nvSpPr>
        <p:spPr>
          <a:xfrm>
            <a:off x="940435" y="597535"/>
            <a:ext cx="3139440" cy="645160"/>
          </a:xfrm>
          <a:prstGeom prst="rect">
            <a:avLst/>
          </a:prstGeom>
          <a:noFill/>
        </p:spPr>
        <p:txBody>
          <a:bodyPr wrap="square" rtlCol="0">
            <a:spAutoFit/>
          </a:bodyPr>
          <a:lstStyle/>
          <a:p>
            <a:pPr algn="dist"/>
            <a:r>
              <a:rPr lang="zh-CN" altLang="en-US" sz="3600">
                <a:solidFill>
                  <a:schemeClr val="tx1"/>
                </a:solidFill>
                <a:latin typeface="思源黑体 CN Bold" panose="020B0800000000000000" charset="-122"/>
                <a:ea typeface="思源黑体 CN Bold" panose="020B0800000000000000" charset="-122"/>
                <a:cs typeface="字魂58号-创中黑" panose="00000500000000000000" charset="-122"/>
                <a:sym typeface="+mn-ea"/>
              </a:rPr>
              <a:t>餐饮项目介绍</a:t>
            </a:r>
          </a:p>
        </p:txBody>
      </p:sp>
    </p:spTree>
  </p:cSld>
  <p:clrMapOvr>
    <a:masterClrMapping/>
  </p:clrMapOvr>
  <p:transition advTm="2000">
    <p:wedg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30537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44240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94124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26819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41790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80968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64505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72602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7498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图形"/>
          <p:cNvSpPr/>
          <p:nvPr userDrawn="1"/>
        </p:nvSpPr>
        <p:spPr>
          <a:xfrm>
            <a:off x="381000" y="383540"/>
            <a:ext cx="11430000" cy="6090920"/>
          </a:xfrm>
          <a:prstGeom prst="rect">
            <a:avLst/>
          </a:prstGeom>
          <a:solidFill>
            <a:schemeClr val="bg2">
              <a:lumMod val="95000"/>
              <a:alpha val="44000"/>
            </a:schemeClr>
          </a:solidFill>
          <a:ln>
            <a:noFill/>
          </a:ln>
          <a:effectLst>
            <a:outerShdw blurRad="63500" sx="102000" sy="102000" algn="ctr" rotWithShape="0">
              <a:srgbClr val="F9C12C">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字魂58号-创中黑" panose="00000500000000000000" charset="-122"/>
            </a:endParaRPr>
          </a:p>
        </p:txBody>
      </p:sp>
      <p:grpSp>
        <p:nvGrpSpPr>
          <p:cNvPr id="45" name="组合 44"/>
          <p:cNvGrpSpPr/>
          <p:nvPr userDrawn="1"/>
        </p:nvGrpSpPr>
        <p:grpSpPr>
          <a:xfrm>
            <a:off x="-969010" y="-937260"/>
            <a:ext cx="2179955" cy="2179955"/>
            <a:chOff x="12680" y="-3570"/>
            <a:chExt cx="10456" cy="10456"/>
          </a:xfrm>
        </p:grpSpPr>
        <p:sp>
          <p:nvSpPr>
            <p:cNvPr id="46" name="图形"/>
            <p:cNvSpPr/>
            <p:nvPr/>
          </p:nvSpPr>
          <p:spPr>
            <a:xfrm>
              <a:off x="12680" y="-3570"/>
              <a:ext cx="10456" cy="10456"/>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字魂58号-创中黑" panose="00000500000000000000" charset="-122"/>
              </a:endParaRPr>
            </a:p>
          </p:txBody>
        </p:sp>
        <p:sp>
          <p:nvSpPr>
            <p:cNvPr id="47" name="图形"/>
            <p:cNvSpPr/>
            <p:nvPr/>
          </p:nvSpPr>
          <p:spPr>
            <a:xfrm>
              <a:off x="13978" y="-2272"/>
              <a:ext cx="7860" cy="7860"/>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字魂58号-创中黑" panose="00000500000000000000" charset="-122"/>
              </a:endParaRPr>
            </a:p>
          </p:txBody>
        </p:sp>
      </p:grpSp>
      <p:sp>
        <p:nvSpPr>
          <p:cNvPr id="42" name="图形"/>
          <p:cNvSpPr/>
          <p:nvPr userDrawn="1"/>
        </p:nvSpPr>
        <p:spPr>
          <a:xfrm>
            <a:off x="3665220" y="557530"/>
            <a:ext cx="414655" cy="414655"/>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字魂58号-创中黑" panose="00000500000000000000" charset="-122"/>
            </a:endParaRPr>
          </a:p>
        </p:txBody>
      </p:sp>
      <p:sp>
        <p:nvSpPr>
          <p:cNvPr id="3" name="图形"/>
          <p:cNvSpPr txBox="1"/>
          <p:nvPr userDrawn="1"/>
        </p:nvSpPr>
        <p:spPr>
          <a:xfrm>
            <a:off x="940435" y="597535"/>
            <a:ext cx="3139440" cy="645160"/>
          </a:xfrm>
          <a:prstGeom prst="rect">
            <a:avLst/>
          </a:prstGeom>
          <a:noFill/>
        </p:spPr>
        <p:txBody>
          <a:bodyPr wrap="square" rtlCol="0">
            <a:spAutoFit/>
          </a:bodyPr>
          <a:lstStyle/>
          <a:p>
            <a:pPr algn="dist"/>
            <a:r>
              <a:rPr lang="zh-CN" altLang="en-US" sz="3600">
                <a:solidFill>
                  <a:schemeClr val="tx1"/>
                </a:solidFill>
                <a:latin typeface="思源黑体 CN Bold" panose="020B0800000000000000" charset="-122"/>
                <a:ea typeface="思源黑体 CN Bold" panose="020B0800000000000000" charset="-122"/>
                <a:cs typeface="字魂58号-创中黑" panose="00000500000000000000" charset="-122"/>
                <a:sym typeface="+mn-ea"/>
              </a:rPr>
              <a:t>地方特色美食</a:t>
            </a:r>
          </a:p>
        </p:txBody>
      </p:sp>
    </p:spTree>
  </p:cSld>
  <p:clrMapOvr>
    <a:masterClrMapping/>
  </p:clrMapOvr>
  <p:transition advTm="2000">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图形"/>
          <p:cNvSpPr/>
          <p:nvPr userDrawn="1"/>
        </p:nvSpPr>
        <p:spPr>
          <a:xfrm>
            <a:off x="381000" y="383540"/>
            <a:ext cx="11430000" cy="6090920"/>
          </a:xfrm>
          <a:prstGeom prst="rect">
            <a:avLst/>
          </a:prstGeom>
          <a:solidFill>
            <a:schemeClr val="bg2">
              <a:lumMod val="95000"/>
              <a:alpha val="44000"/>
            </a:schemeClr>
          </a:solidFill>
          <a:ln>
            <a:noFill/>
          </a:ln>
          <a:effectLst>
            <a:outerShdw blurRad="63500" sx="102000" sy="102000" algn="ctr" rotWithShape="0">
              <a:srgbClr val="F9C12C">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字魂58号-创中黑" panose="00000500000000000000" charset="-122"/>
            </a:endParaRPr>
          </a:p>
        </p:txBody>
      </p:sp>
      <p:grpSp>
        <p:nvGrpSpPr>
          <p:cNvPr id="45" name="组合 44"/>
          <p:cNvGrpSpPr/>
          <p:nvPr userDrawn="1"/>
        </p:nvGrpSpPr>
        <p:grpSpPr>
          <a:xfrm>
            <a:off x="-969010" y="-937260"/>
            <a:ext cx="2179955" cy="2179955"/>
            <a:chOff x="12680" y="-3570"/>
            <a:chExt cx="10456" cy="10456"/>
          </a:xfrm>
        </p:grpSpPr>
        <p:sp>
          <p:nvSpPr>
            <p:cNvPr id="46" name="图形"/>
            <p:cNvSpPr/>
            <p:nvPr/>
          </p:nvSpPr>
          <p:spPr>
            <a:xfrm>
              <a:off x="12680" y="-3570"/>
              <a:ext cx="10456" cy="10456"/>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字魂58号-创中黑" panose="00000500000000000000" charset="-122"/>
              </a:endParaRPr>
            </a:p>
          </p:txBody>
        </p:sp>
        <p:sp>
          <p:nvSpPr>
            <p:cNvPr id="47" name="图形"/>
            <p:cNvSpPr/>
            <p:nvPr/>
          </p:nvSpPr>
          <p:spPr>
            <a:xfrm>
              <a:off x="13978" y="-2272"/>
              <a:ext cx="7860" cy="7860"/>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字魂58号-创中黑" panose="00000500000000000000" charset="-122"/>
              </a:endParaRPr>
            </a:p>
          </p:txBody>
        </p:sp>
      </p:grpSp>
      <p:sp>
        <p:nvSpPr>
          <p:cNvPr id="42" name="图形"/>
          <p:cNvSpPr/>
          <p:nvPr userDrawn="1"/>
        </p:nvSpPr>
        <p:spPr>
          <a:xfrm>
            <a:off x="3665220" y="557530"/>
            <a:ext cx="414655" cy="414655"/>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字魂58号-创中黑" panose="00000500000000000000" charset="-122"/>
            </a:endParaRPr>
          </a:p>
        </p:txBody>
      </p:sp>
      <p:sp>
        <p:nvSpPr>
          <p:cNvPr id="3" name="图形"/>
          <p:cNvSpPr txBox="1"/>
          <p:nvPr userDrawn="1"/>
        </p:nvSpPr>
        <p:spPr>
          <a:xfrm>
            <a:off x="940435" y="597535"/>
            <a:ext cx="3139440" cy="645160"/>
          </a:xfrm>
          <a:prstGeom prst="rect">
            <a:avLst/>
          </a:prstGeom>
          <a:noFill/>
        </p:spPr>
        <p:txBody>
          <a:bodyPr wrap="square" rtlCol="0">
            <a:spAutoFit/>
          </a:bodyPr>
          <a:lstStyle/>
          <a:p>
            <a:pPr algn="dist"/>
            <a:r>
              <a:rPr lang="zh-CN" altLang="en-US" sz="3600">
                <a:solidFill>
                  <a:schemeClr val="tx1"/>
                </a:solidFill>
                <a:latin typeface="思源黑体 CN Bold" panose="020B0800000000000000" charset="-122"/>
                <a:ea typeface="思源黑体 CN Bold" panose="020B0800000000000000" charset="-122"/>
                <a:cs typeface="字魂58号-创中黑" panose="00000500000000000000" charset="-122"/>
                <a:sym typeface="+mn-ea"/>
              </a:rPr>
              <a:t>市场运营模式</a:t>
            </a:r>
          </a:p>
        </p:txBody>
      </p:sp>
    </p:spTree>
  </p:cSld>
  <p:clrMapOvr>
    <a:masterClrMapping/>
  </p:clrMapOvr>
  <p:transition advTm="2000">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图形"/>
          <p:cNvSpPr/>
          <p:nvPr userDrawn="1"/>
        </p:nvSpPr>
        <p:spPr>
          <a:xfrm>
            <a:off x="381000" y="383540"/>
            <a:ext cx="11430000" cy="6090920"/>
          </a:xfrm>
          <a:prstGeom prst="rect">
            <a:avLst/>
          </a:prstGeom>
          <a:solidFill>
            <a:schemeClr val="bg2">
              <a:lumMod val="95000"/>
              <a:alpha val="44000"/>
            </a:schemeClr>
          </a:solidFill>
          <a:ln>
            <a:noFill/>
          </a:ln>
          <a:effectLst>
            <a:outerShdw blurRad="63500" sx="102000" sy="102000" algn="ctr" rotWithShape="0">
              <a:srgbClr val="F9C12C">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字魂58号-创中黑" panose="00000500000000000000" charset="-122"/>
            </a:endParaRPr>
          </a:p>
        </p:txBody>
      </p:sp>
      <p:grpSp>
        <p:nvGrpSpPr>
          <p:cNvPr id="45" name="组合 44"/>
          <p:cNvGrpSpPr/>
          <p:nvPr userDrawn="1"/>
        </p:nvGrpSpPr>
        <p:grpSpPr>
          <a:xfrm>
            <a:off x="-969010" y="-937260"/>
            <a:ext cx="2179955" cy="2179955"/>
            <a:chOff x="12680" y="-3570"/>
            <a:chExt cx="10456" cy="10456"/>
          </a:xfrm>
        </p:grpSpPr>
        <p:sp>
          <p:nvSpPr>
            <p:cNvPr id="46" name="图形"/>
            <p:cNvSpPr/>
            <p:nvPr/>
          </p:nvSpPr>
          <p:spPr>
            <a:xfrm>
              <a:off x="12680" y="-3570"/>
              <a:ext cx="10456" cy="10456"/>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字魂58号-创中黑" panose="00000500000000000000" charset="-122"/>
              </a:endParaRPr>
            </a:p>
          </p:txBody>
        </p:sp>
        <p:sp>
          <p:nvSpPr>
            <p:cNvPr id="47" name="图形"/>
            <p:cNvSpPr/>
            <p:nvPr/>
          </p:nvSpPr>
          <p:spPr>
            <a:xfrm>
              <a:off x="13978" y="-2272"/>
              <a:ext cx="7860" cy="7860"/>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字魂58号-创中黑" panose="00000500000000000000" charset="-122"/>
              </a:endParaRPr>
            </a:p>
          </p:txBody>
        </p:sp>
      </p:grpSp>
      <p:sp>
        <p:nvSpPr>
          <p:cNvPr id="42" name="图形"/>
          <p:cNvSpPr/>
          <p:nvPr userDrawn="1"/>
        </p:nvSpPr>
        <p:spPr>
          <a:xfrm>
            <a:off x="3665220" y="557530"/>
            <a:ext cx="414655" cy="414655"/>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字魂58号-创中黑" panose="00000500000000000000" charset="-122"/>
            </a:endParaRPr>
          </a:p>
        </p:txBody>
      </p:sp>
      <p:sp>
        <p:nvSpPr>
          <p:cNvPr id="3" name="图形"/>
          <p:cNvSpPr txBox="1"/>
          <p:nvPr userDrawn="1"/>
        </p:nvSpPr>
        <p:spPr>
          <a:xfrm>
            <a:off x="940435" y="597535"/>
            <a:ext cx="3139440" cy="645160"/>
          </a:xfrm>
          <a:prstGeom prst="rect">
            <a:avLst/>
          </a:prstGeom>
          <a:noFill/>
        </p:spPr>
        <p:txBody>
          <a:bodyPr wrap="square" rtlCol="0">
            <a:spAutoFit/>
          </a:bodyPr>
          <a:lstStyle/>
          <a:p>
            <a:pPr algn="dist"/>
            <a:r>
              <a:rPr lang="zh-CN" altLang="en-US" sz="3600">
                <a:solidFill>
                  <a:schemeClr val="tx1"/>
                </a:solidFill>
                <a:latin typeface="思源黑体 CN Bold" panose="020B0800000000000000" charset="-122"/>
                <a:ea typeface="思源黑体 CN Bold" panose="020B0800000000000000" charset="-122"/>
                <a:cs typeface="字魂58号-创中黑" panose="00000500000000000000" charset="-122"/>
                <a:sym typeface="+mn-ea"/>
              </a:rPr>
              <a:t>招商计划方案</a:t>
            </a:r>
          </a:p>
        </p:txBody>
      </p:sp>
    </p:spTree>
  </p:cSld>
  <p:clrMapOvr>
    <a:masterClrMapping/>
  </p:clrMapOvr>
  <p:transition advTm="2000">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66861D-4B5D-EC2E-9EA9-D41941893C5A}"/>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504027188"/>
      </p:ext>
    </p:extLst>
  </p:cSld>
  <p:clrMapOvr>
    <a:masterClrMapping/>
  </p:clrMapOvr>
  <p:transition advTm="2000">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8B2EB54-573A-04C0-71F3-77A8B656AC34}"/>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530469206"/>
      </p:ext>
    </p:extLst>
  </p:cSld>
  <p:clrMapOvr>
    <a:masterClrMapping/>
  </p:clrMapOvr>
  <p:transition advTm="2000">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88DEC9E-DBED-B122-9027-D253CBC64219}"/>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645444424"/>
      </p:ext>
    </p:extLst>
  </p:cSld>
  <p:clrMapOvr>
    <a:masterClrMapping/>
  </p:clrMapOvr>
  <p:transition advTm="2000">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5E3ADB7-37F9-B37B-BED2-04E07C40B480}"/>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254872663"/>
      </p:ext>
    </p:extLst>
  </p:cSld>
  <p:clrMapOvr>
    <a:masterClrMapping/>
  </p:clrMapOvr>
  <p:transition advTm="2000">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ags" Target="../tags/tag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ustDataLst>
      <p:tags r:id="rId16"/>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advTm="2000">
    <p:wedge/>
  </p:transition>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955978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2022/10/26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7068846"/>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notesSlide" Target="../notesSlides/notesSlide1.xml"/><Relationship Id="rId7"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2.jpeg"/><Relationship Id="rId5" Type="http://schemas.openxmlformats.org/officeDocument/2006/relationships/image" Target="../media/image2.svg"/><Relationship Id="rId4" Type="http://schemas.openxmlformats.org/officeDocument/2006/relationships/image" Target="../media/image1.png"/><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ags" Target="../tags/tag14.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4.xml"/><Relationship Id="rId1" Type="http://schemas.openxmlformats.org/officeDocument/2006/relationships/tags" Target="../tags/tag15.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4.xml"/><Relationship Id="rId1" Type="http://schemas.openxmlformats.org/officeDocument/2006/relationships/tags" Target="../tags/tag18.xml"/><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ags" Target="../tags/tag19.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5.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5.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25.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2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ags" Target="../tags/tag4.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13.sv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ags" Target="../tags/tag9.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图形"/>
          <p:cNvSpPr/>
          <p:nvPr/>
        </p:nvSpPr>
        <p:spPr>
          <a:xfrm>
            <a:off x="381000" y="383540"/>
            <a:ext cx="11430000" cy="6090920"/>
          </a:xfrm>
          <a:prstGeom prst="rect">
            <a:avLst/>
          </a:prstGeom>
          <a:solidFill>
            <a:schemeClr val="bg2">
              <a:lumMod val="95000"/>
              <a:alpha val="54000"/>
            </a:schemeClr>
          </a:solidFill>
          <a:ln>
            <a:noFill/>
          </a:ln>
          <a:effectLst>
            <a:outerShdw blurRad="63500" sx="102000" sy="102000" algn="ctr" rotWithShape="0">
              <a:srgbClr val="F9C12C">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图形"/>
          <p:cNvSpPr/>
          <p:nvPr/>
        </p:nvSpPr>
        <p:spPr>
          <a:xfrm>
            <a:off x="895350" y="1986280"/>
            <a:ext cx="5307330" cy="1015365"/>
          </a:xfrm>
          <a:prstGeom prst="rect">
            <a:avLst/>
          </a:prstGeom>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6600" b="1">
                <a:solidFill>
                  <a:srgbClr val="FCBE00"/>
                </a:solidFill>
                <a:effectLst/>
                <a:cs typeface="+mn-ea"/>
                <a:sym typeface="+mn-lt"/>
              </a:rPr>
              <a:t>餐饮美食宣传</a:t>
            </a:r>
            <a:endParaRPr kumimoji="0" lang="zh-CN" altLang="en-US" sz="6600" b="1" i="0" u="none" strike="noStrike" kern="1200" cap="none" spc="300" normalizeH="0" baseline="0" noProof="0" dirty="0">
              <a:ln>
                <a:noFill/>
              </a:ln>
              <a:solidFill>
                <a:srgbClr val="FCBE00"/>
              </a:solidFill>
              <a:effectLst/>
              <a:uLnTx/>
              <a:uFillTx/>
              <a:cs typeface="+mn-ea"/>
              <a:sym typeface="+mn-lt"/>
            </a:endParaRPr>
          </a:p>
        </p:txBody>
      </p:sp>
      <p:sp>
        <p:nvSpPr>
          <p:cNvPr id="28" name="图形"/>
          <p:cNvSpPr/>
          <p:nvPr/>
        </p:nvSpPr>
        <p:spPr>
          <a:xfrm>
            <a:off x="1406525" y="3185795"/>
            <a:ext cx="4500245" cy="492125"/>
          </a:xfrm>
          <a:prstGeom prst="rect">
            <a:avLst/>
          </a:prstGeom>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3200">
                <a:cs typeface="+mn-ea"/>
                <a:sym typeface="+mn-lt"/>
              </a:rPr>
              <a:t>招牌美食</a:t>
            </a:r>
            <a:r>
              <a:rPr lang="en-US" altLang="zh-CN" sz="3200">
                <a:cs typeface="+mn-ea"/>
                <a:sym typeface="+mn-lt"/>
              </a:rPr>
              <a:t>·</a:t>
            </a:r>
            <a:r>
              <a:rPr lang="zh-CN" altLang="en-US" sz="3200">
                <a:cs typeface="+mn-ea"/>
                <a:sym typeface="+mn-lt"/>
              </a:rPr>
              <a:t>经典美味</a:t>
            </a:r>
            <a:endParaRPr kumimoji="0" lang="zh-CN" altLang="en-US" sz="3200" b="0" i="0" u="none" strike="noStrike" kern="1200" cap="none" spc="0" normalizeH="0" baseline="0" noProof="0" dirty="0">
              <a:ln>
                <a:noFill/>
              </a:ln>
              <a:solidFill>
                <a:schemeClr val="tx2"/>
              </a:solidFill>
              <a:effectLst/>
              <a:uLnTx/>
              <a:uFillTx/>
              <a:cs typeface="+mn-ea"/>
              <a:sym typeface="+mn-lt"/>
            </a:endParaRPr>
          </a:p>
        </p:txBody>
      </p:sp>
      <p:sp>
        <p:nvSpPr>
          <p:cNvPr id="29" name="图形"/>
          <p:cNvSpPr/>
          <p:nvPr/>
        </p:nvSpPr>
        <p:spPr>
          <a:xfrm rot="5400000" flipH="1">
            <a:off x="3656330" y="882650"/>
            <a:ext cx="36195" cy="4464050"/>
          </a:xfrm>
          <a:prstGeom prst="roundRect">
            <a:avLst>
              <a:gd name="adj" fmla="val 0"/>
            </a:avLst>
          </a:prstGeom>
          <a:pattFill prst="pct50">
            <a:fgClr>
              <a:schemeClr val="bg1"/>
            </a:fgClr>
            <a:bgClr>
              <a:srgbClr val="F9C12C"/>
            </a:bgClr>
          </a:patt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2"/>
              </a:solidFill>
              <a:effectLst/>
              <a:uLnTx/>
              <a:uFillTx/>
              <a:cs typeface="+mn-ea"/>
              <a:sym typeface="+mn-lt"/>
            </a:endParaRPr>
          </a:p>
        </p:txBody>
      </p:sp>
      <p:sp>
        <p:nvSpPr>
          <p:cNvPr id="30" name="图形"/>
          <p:cNvSpPr txBox="1"/>
          <p:nvPr/>
        </p:nvSpPr>
        <p:spPr>
          <a:xfrm>
            <a:off x="844550" y="3712210"/>
            <a:ext cx="5358765" cy="613694"/>
          </a:xfrm>
          <a:prstGeom prst="rect">
            <a:avLst/>
          </a:prstGeom>
          <a:noFill/>
        </p:spPr>
        <p:txBody>
          <a:bodyPr wrap="square" rtlCol="0">
            <a:spAutoFit/>
          </a:bodyPr>
          <a:lstStyle/>
          <a:p>
            <a:pPr algn="l">
              <a:lnSpc>
                <a:spcPct val="150000"/>
              </a:lnSpc>
            </a:pPr>
            <a:r>
              <a:rPr lang="zh-CN" altLang="en-US" sz="1200">
                <a:solidFill>
                  <a:schemeClr val="tx1">
                    <a:lumMod val="85000"/>
                    <a:lumOff val="15000"/>
                  </a:schemeClr>
                </a:solidFill>
                <a:cs typeface="+mn-ea"/>
                <a:sym typeface="+mn-lt"/>
              </a:rPr>
              <a:t>Add your text content here</a:t>
            </a:r>
            <a:r>
              <a:rPr lang="en-US" altLang="zh-CN" sz="1200">
                <a:solidFill>
                  <a:schemeClr val="tx1">
                    <a:lumMod val="85000"/>
                    <a:lumOff val="15000"/>
                  </a:schemeClr>
                </a:solidFill>
                <a:cs typeface="+mn-ea"/>
                <a:sym typeface="+mn-lt"/>
              </a:rPr>
              <a:t>.</a:t>
            </a:r>
            <a:r>
              <a:rPr lang="zh-CN" altLang="en-US" sz="1200">
                <a:solidFill>
                  <a:schemeClr val="tx1">
                    <a:lumMod val="85000"/>
                    <a:lumOff val="15000"/>
                  </a:schemeClr>
                </a:solidFill>
                <a:cs typeface="+mn-ea"/>
                <a:sym typeface="+mn-lt"/>
              </a:rPr>
              <a:t>Add your text content here</a:t>
            </a:r>
            <a:r>
              <a:rPr lang="en-US" altLang="zh-CN" sz="1200">
                <a:solidFill>
                  <a:schemeClr val="tx1">
                    <a:lumMod val="85000"/>
                    <a:lumOff val="15000"/>
                  </a:schemeClr>
                </a:solidFill>
                <a:cs typeface="+mn-ea"/>
                <a:sym typeface="+mn-lt"/>
              </a:rPr>
              <a:t>.</a:t>
            </a:r>
            <a:r>
              <a:rPr lang="zh-CN" altLang="en-US" sz="1200">
                <a:solidFill>
                  <a:schemeClr val="tx1">
                    <a:lumMod val="85000"/>
                    <a:lumOff val="15000"/>
                  </a:schemeClr>
                </a:solidFill>
                <a:cs typeface="+mn-ea"/>
                <a:sym typeface="+mn-lt"/>
              </a:rPr>
              <a:t>Add your</a:t>
            </a:r>
            <a:r>
              <a:rPr lang="en-US" altLang="zh-CN" sz="1200">
                <a:solidFill>
                  <a:schemeClr val="tx1">
                    <a:lumMod val="85000"/>
                    <a:lumOff val="15000"/>
                  </a:schemeClr>
                </a:solidFill>
                <a:cs typeface="+mn-ea"/>
                <a:sym typeface="+mn-lt"/>
              </a:rPr>
              <a:t> </a:t>
            </a:r>
            <a:r>
              <a:rPr lang="zh-CN" altLang="en-US" sz="1200">
                <a:solidFill>
                  <a:schemeClr val="tx1">
                    <a:lumMod val="85000"/>
                    <a:lumOff val="15000"/>
                  </a:schemeClr>
                </a:solidFill>
                <a:cs typeface="+mn-ea"/>
                <a:sym typeface="+mn-lt"/>
              </a:rPr>
              <a:t>content here</a:t>
            </a:r>
            <a:r>
              <a:rPr lang="en-US" altLang="zh-CN" sz="1200">
                <a:solidFill>
                  <a:schemeClr val="tx1">
                    <a:lumMod val="85000"/>
                    <a:lumOff val="15000"/>
                  </a:schemeClr>
                </a:solidFill>
                <a:cs typeface="+mn-ea"/>
                <a:sym typeface="+mn-lt"/>
              </a:rPr>
              <a:t>.</a:t>
            </a:r>
            <a:r>
              <a:rPr lang="zh-CN" altLang="en-US" sz="1200">
                <a:solidFill>
                  <a:schemeClr val="tx1">
                    <a:lumMod val="85000"/>
                    <a:lumOff val="15000"/>
                  </a:schemeClr>
                </a:solidFill>
                <a:cs typeface="+mn-ea"/>
                <a:sym typeface="+mn-lt"/>
              </a:rPr>
              <a:t>Add your text content here</a:t>
            </a:r>
            <a:r>
              <a:rPr lang="en-US" altLang="zh-CN" sz="1200">
                <a:solidFill>
                  <a:schemeClr val="tx1">
                    <a:lumMod val="85000"/>
                    <a:lumOff val="15000"/>
                  </a:schemeClr>
                </a:solidFill>
                <a:cs typeface="+mn-ea"/>
                <a:sym typeface="+mn-lt"/>
              </a:rPr>
              <a:t>.</a:t>
            </a:r>
            <a:r>
              <a:rPr lang="zh-CN" altLang="en-US" sz="1200">
                <a:solidFill>
                  <a:schemeClr val="tx1">
                    <a:lumMod val="85000"/>
                    <a:lumOff val="15000"/>
                  </a:schemeClr>
                </a:solidFill>
                <a:cs typeface="+mn-ea"/>
                <a:sym typeface="+mn-lt"/>
              </a:rPr>
              <a:t>Add your text content</a:t>
            </a:r>
            <a:r>
              <a:rPr lang="en-US" altLang="zh-CN" sz="1200">
                <a:solidFill>
                  <a:schemeClr val="tx1">
                    <a:lumMod val="85000"/>
                    <a:lumOff val="15000"/>
                  </a:schemeClr>
                </a:solidFill>
                <a:cs typeface="+mn-ea"/>
                <a:sym typeface="+mn-lt"/>
              </a:rPr>
              <a:t>.</a:t>
            </a:r>
            <a:endParaRPr lang="zh-CN" altLang="en-US" sz="1200" noProof="0" dirty="0" err="1">
              <a:ln>
                <a:noFill/>
              </a:ln>
              <a:solidFill>
                <a:schemeClr val="tx1">
                  <a:lumMod val="85000"/>
                  <a:lumOff val="15000"/>
                </a:schemeClr>
              </a:solidFill>
              <a:effectLst/>
              <a:uLnTx/>
              <a:uFillTx/>
              <a:cs typeface="+mn-ea"/>
              <a:sym typeface="+mn-lt"/>
            </a:endParaRPr>
          </a:p>
        </p:txBody>
      </p:sp>
      <p:grpSp>
        <p:nvGrpSpPr>
          <p:cNvPr id="5" name="图形"/>
          <p:cNvGrpSpPr/>
          <p:nvPr/>
        </p:nvGrpSpPr>
        <p:grpSpPr>
          <a:xfrm>
            <a:off x="913130" y="4643755"/>
            <a:ext cx="3395980" cy="431800"/>
            <a:chOff x="1438" y="7313"/>
            <a:chExt cx="5348" cy="680"/>
          </a:xfrm>
        </p:grpSpPr>
        <p:sp>
          <p:nvSpPr>
            <p:cNvPr id="31" name="图形"/>
            <p:cNvSpPr/>
            <p:nvPr/>
          </p:nvSpPr>
          <p:spPr>
            <a:xfrm>
              <a:off x="1438" y="7313"/>
              <a:ext cx="2308" cy="680"/>
            </a:xfrm>
            <a:prstGeom prst="rect">
              <a:avLst/>
            </a:prstGeom>
            <a:gradFill>
              <a:gsLst>
                <a:gs pos="0">
                  <a:srgbClr val="FFC000"/>
                </a:gs>
                <a:gs pos="100000">
                  <a:srgbClr val="FCC828"/>
                </a:gs>
              </a:gsLst>
              <a:lin ang="54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Pct val="25000"/>
                <a:buFontTx/>
                <a:buNone/>
                <a:defRPr/>
              </a:pPr>
              <a:r>
                <a:rPr lang="zh-CN" altLang="en-US" sz="1400" dirty="0">
                  <a:solidFill>
                    <a:schemeClr val="bg1"/>
                  </a:solidFill>
                  <a:cs typeface="+mn-ea"/>
                  <a:sym typeface="+mn-lt"/>
                </a:rPr>
                <a:t>优品</a:t>
              </a:r>
              <a:r>
                <a:rPr lang="en-US" altLang="zh-CN" sz="1400" noProof="0" dirty="0" smtClean="0">
                  <a:ln>
                    <a:noFill/>
                  </a:ln>
                  <a:solidFill>
                    <a:schemeClr val="bg1"/>
                  </a:solidFill>
                  <a:effectLst/>
                  <a:uLnTx/>
                  <a:uFillTx/>
                  <a:cs typeface="+mn-ea"/>
                  <a:sym typeface="+mn-lt"/>
                </a:rPr>
                <a:t>PPT</a:t>
              </a:r>
              <a:endParaRPr lang="zh-CN" altLang="en-US" sz="1400" noProof="0" dirty="0">
                <a:ln>
                  <a:noFill/>
                </a:ln>
                <a:solidFill>
                  <a:schemeClr val="bg1"/>
                </a:solidFill>
                <a:effectLst/>
                <a:uLnTx/>
                <a:uFillTx/>
                <a:cs typeface="+mn-ea"/>
                <a:sym typeface="+mn-lt"/>
              </a:endParaRPr>
            </a:p>
          </p:txBody>
        </p:sp>
        <p:sp>
          <p:nvSpPr>
            <p:cNvPr id="32" name="图形"/>
            <p:cNvSpPr/>
            <p:nvPr/>
          </p:nvSpPr>
          <p:spPr>
            <a:xfrm>
              <a:off x="4178" y="7313"/>
              <a:ext cx="2608" cy="680"/>
            </a:xfrm>
            <a:prstGeom prst="rect">
              <a:avLst/>
            </a:prstGeom>
            <a:solidFill>
              <a:schemeClr val="bg1"/>
            </a:solidFill>
            <a:ln>
              <a:solidFill>
                <a:srgbClr val="F9C1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85000"/>
                      <a:lumOff val="15000"/>
                    </a:schemeClr>
                  </a:solidFill>
                  <a:cs typeface="+mn-ea"/>
                  <a:sym typeface="+mn-lt"/>
                </a:rPr>
                <a:t>餐饮美食宣传</a:t>
              </a:r>
              <a:r>
                <a:rPr lang="en-US" altLang="zh-CN" sz="1400" dirty="0">
                  <a:solidFill>
                    <a:schemeClr val="tx1">
                      <a:lumMod val="85000"/>
                      <a:lumOff val="15000"/>
                    </a:schemeClr>
                  </a:solidFill>
                  <a:cs typeface="+mn-ea"/>
                  <a:sym typeface="+mn-lt"/>
                </a:rPr>
                <a:t>  &gt;</a:t>
              </a:r>
            </a:p>
          </p:txBody>
        </p:sp>
      </p:grpSp>
      <p:pic>
        <p:nvPicPr>
          <p:cNvPr id="33" name="图形" descr="333639373233393b343339343438303bc3c0cab3"/>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813435" y="2936875"/>
            <a:ext cx="585470" cy="585470"/>
          </a:xfrm>
          <a:prstGeom prst="rect">
            <a:avLst/>
          </a:prstGeom>
        </p:spPr>
      </p:pic>
      <p:grpSp>
        <p:nvGrpSpPr>
          <p:cNvPr id="4" name="图形"/>
          <p:cNvGrpSpPr/>
          <p:nvPr/>
        </p:nvGrpSpPr>
        <p:grpSpPr>
          <a:xfrm>
            <a:off x="6562090" y="-2393950"/>
            <a:ext cx="8002270" cy="8079105"/>
            <a:chOff x="10334" y="-3770"/>
            <a:chExt cx="12602" cy="12723"/>
          </a:xfrm>
        </p:grpSpPr>
        <p:sp>
          <p:nvSpPr>
            <p:cNvPr id="27" name="图形"/>
            <p:cNvSpPr/>
            <p:nvPr/>
          </p:nvSpPr>
          <p:spPr>
            <a:xfrm rot="19260000" flipH="1" flipV="1">
              <a:off x="11480" y="2809"/>
              <a:ext cx="5982" cy="6144"/>
            </a:xfrm>
            <a:prstGeom prst="blockArc">
              <a:avLst>
                <a:gd name="adj1" fmla="val 15468813"/>
                <a:gd name="adj2" fmla="val 553077"/>
                <a:gd name="adj3" fmla="val 27643"/>
              </a:avLst>
            </a:prstGeom>
            <a:gradFill>
              <a:gsLst>
                <a:gs pos="0">
                  <a:srgbClr val="FFC000"/>
                </a:gs>
                <a:gs pos="100000">
                  <a:srgbClr val="FCC82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5" name="图形"/>
            <p:cNvSpPr/>
            <p:nvPr/>
          </p:nvSpPr>
          <p:spPr>
            <a:xfrm rot="21000000" flipH="1">
              <a:off x="10695" y="337"/>
              <a:ext cx="2270" cy="2331"/>
            </a:xfrm>
            <a:prstGeom prst="blockArc">
              <a:avLst>
                <a:gd name="adj1" fmla="val 15348483"/>
                <a:gd name="adj2" fmla="val 0"/>
                <a:gd name="adj3" fmla="val 25000"/>
              </a:avLst>
            </a:prstGeom>
            <a:gradFill>
              <a:gsLst>
                <a:gs pos="0">
                  <a:srgbClr val="FFC000"/>
                </a:gs>
                <a:gs pos="100000">
                  <a:srgbClr val="FCC82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3" name="图形"/>
            <p:cNvSpPr/>
            <p:nvPr/>
          </p:nvSpPr>
          <p:spPr>
            <a:xfrm>
              <a:off x="12480" y="-3770"/>
              <a:ext cx="10456" cy="10456"/>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图形"/>
            <p:cNvSpPr/>
            <p:nvPr/>
          </p:nvSpPr>
          <p:spPr>
            <a:xfrm>
              <a:off x="13778" y="-2472"/>
              <a:ext cx="7860" cy="7860"/>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4" name="图形" descr="13155"/>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14212" y="-1974"/>
              <a:ext cx="6991" cy="6991"/>
            </a:xfrm>
            <a:prstGeom prst="ellipse">
              <a:avLst/>
            </a:prstGeom>
          </p:spPr>
        </p:pic>
        <p:grpSp>
          <p:nvGrpSpPr>
            <p:cNvPr id="35" name="组合 34"/>
            <p:cNvGrpSpPr/>
            <p:nvPr/>
          </p:nvGrpSpPr>
          <p:grpSpPr>
            <a:xfrm>
              <a:off x="11572" y="2083"/>
              <a:ext cx="6144" cy="6144"/>
              <a:chOff x="11572" y="2083"/>
              <a:chExt cx="6144" cy="6144"/>
            </a:xfrm>
          </p:grpSpPr>
          <p:sp>
            <p:nvSpPr>
              <p:cNvPr id="36" name="图形"/>
              <p:cNvSpPr/>
              <p:nvPr/>
            </p:nvSpPr>
            <p:spPr>
              <a:xfrm rot="1500000">
                <a:off x="11572" y="2083"/>
                <a:ext cx="6145" cy="6145"/>
              </a:xfrm>
              <a:prstGeom prst="ellipse">
                <a:avLst/>
              </a:prstGeom>
              <a:solidFill>
                <a:srgbClr val="FCC828">
                  <a:alpha val="41000"/>
                </a:srgbClr>
              </a:solidFill>
              <a:ln w="984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形" descr="13152"/>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rot="1500000">
                <a:off x="11902" y="2413"/>
                <a:ext cx="5485" cy="5485"/>
              </a:xfrm>
              <a:prstGeom prst="ellipse">
                <a:avLst/>
              </a:prstGeom>
            </p:spPr>
          </p:pic>
        </p:grpSp>
        <p:grpSp>
          <p:nvGrpSpPr>
            <p:cNvPr id="38" name="组合 37"/>
            <p:cNvGrpSpPr/>
            <p:nvPr/>
          </p:nvGrpSpPr>
          <p:grpSpPr>
            <a:xfrm rot="20220000">
              <a:off x="10926" y="558"/>
              <a:ext cx="2441" cy="2441"/>
              <a:chOff x="11572" y="2083"/>
              <a:chExt cx="6145" cy="6145"/>
            </a:xfrm>
          </p:grpSpPr>
          <p:sp>
            <p:nvSpPr>
              <p:cNvPr id="40" name="图形"/>
              <p:cNvSpPr/>
              <p:nvPr/>
            </p:nvSpPr>
            <p:spPr>
              <a:xfrm rot="1500000">
                <a:off x="11572" y="2083"/>
                <a:ext cx="6145" cy="6145"/>
              </a:xfrm>
              <a:prstGeom prst="ellipse">
                <a:avLst/>
              </a:prstGeom>
              <a:solidFill>
                <a:srgbClr val="FCC828">
                  <a:alpha val="41000"/>
                </a:srgbClr>
              </a:solidFill>
              <a:ln w="984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1" name="图形" descr="E:\006包图网\素材\美食餐饮\15850.jpg15850"/>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rot="1500000">
                <a:off x="12168" y="2680"/>
                <a:ext cx="4953" cy="4953"/>
              </a:xfrm>
              <a:prstGeom prst="ellipse">
                <a:avLst/>
              </a:prstGeom>
            </p:spPr>
          </p:pic>
        </p:grpSp>
        <p:sp>
          <p:nvSpPr>
            <p:cNvPr id="42" name="图形"/>
            <p:cNvSpPr/>
            <p:nvPr/>
          </p:nvSpPr>
          <p:spPr>
            <a:xfrm>
              <a:off x="17382" y="7313"/>
              <a:ext cx="653" cy="653"/>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图形"/>
            <p:cNvSpPr/>
            <p:nvPr/>
          </p:nvSpPr>
          <p:spPr>
            <a:xfrm>
              <a:off x="10334" y="3972"/>
              <a:ext cx="653" cy="653"/>
            </a:xfrm>
            <a:prstGeom prst="ellipse">
              <a:avLst/>
            </a:prstGeom>
            <a:solidFill>
              <a:srgbClr val="FFD965">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图形"/>
          <p:cNvGrpSpPr/>
          <p:nvPr/>
        </p:nvGrpSpPr>
        <p:grpSpPr>
          <a:xfrm>
            <a:off x="-868045" y="5499735"/>
            <a:ext cx="2070735" cy="2070735"/>
            <a:chOff x="12680" y="-3570"/>
            <a:chExt cx="10456" cy="10456"/>
          </a:xfrm>
        </p:grpSpPr>
        <p:sp>
          <p:nvSpPr>
            <p:cNvPr id="46" name="图形"/>
            <p:cNvSpPr/>
            <p:nvPr/>
          </p:nvSpPr>
          <p:spPr>
            <a:xfrm>
              <a:off x="12680" y="-3570"/>
              <a:ext cx="10456" cy="10456"/>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图形"/>
            <p:cNvSpPr/>
            <p:nvPr/>
          </p:nvSpPr>
          <p:spPr>
            <a:xfrm>
              <a:off x="13978" y="-2272"/>
              <a:ext cx="7860" cy="7860"/>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 name="图形"/>
          <p:cNvGrpSpPr/>
          <p:nvPr/>
        </p:nvGrpSpPr>
        <p:grpSpPr>
          <a:xfrm>
            <a:off x="935990" y="973455"/>
            <a:ext cx="953135" cy="324485"/>
            <a:chOff x="1474" y="1533"/>
            <a:chExt cx="1501" cy="511"/>
          </a:xfrm>
        </p:grpSpPr>
        <p:sp>
          <p:nvSpPr>
            <p:cNvPr id="60" name="图形"/>
            <p:cNvSpPr/>
            <p:nvPr/>
          </p:nvSpPr>
          <p:spPr>
            <a:xfrm>
              <a:off x="1474" y="1533"/>
              <a:ext cx="1501" cy="511"/>
            </a:xfrm>
            <a:prstGeom prst="roundRect">
              <a:avLst>
                <a:gd name="adj" fmla="val 50000"/>
              </a:avLst>
            </a:prstGeom>
            <a:solidFill>
              <a:srgbClr val="F9C12C"/>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2">
                    <a:alpha val="70000"/>
                  </a:schemeClr>
                </a:solidFill>
                <a:effectLst/>
                <a:uLnTx/>
                <a:uFillTx/>
                <a:cs typeface="+mn-ea"/>
                <a:sym typeface="+mn-lt"/>
              </a:endParaRPr>
            </a:p>
          </p:txBody>
        </p:sp>
        <p:pic>
          <p:nvPicPr>
            <p:cNvPr id="10" name="图形"/>
            <p:cNvPicPr>
              <a:picLocks noChangeAspect="1"/>
            </p:cNvPicPr>
            <p:nvPr/>
          </p:nvPicPr>
          <p:blipFill>
            <a:blip r:embed="rId9" cstate="print">
              <a:extLst>
                <a:ext uri="{28A0092B-C50C-407E-A947-70E740481C1C}">
                  <a14:useLocalDpi xmlns:a14="http://schemas.microsoft.com/office/drawing/2010/main" val="0"/>
                </a:ext>
              </a:extLst>
            </a:blip>
            <a:srcRect/>
            <a:stretch/>
          </p:blipFill>
          <p:spPr>
            <a:xfrm>
              <a:off x="1934" y="1621"/>
              <a:ext cx="543" cy="335"/>
            </a:xfrm>
            <a:prstGeom prst="rect">
              <a:avLst/>
            </a:prstGeom>
          </p:spPr>
        </p:pic>
      </p:grpSp>
      <p:grpSp>
        <p:nvGrpSpPr>
          <p:cNvPr id="8" name="图形"/>
          <p:cNvGrpSpPr/>
          <p:nvPr/>
        </p:nvGrpSpPr>
        <p:grpSpPr>
          <a:xfrm>
            <a:off x="1467485" y="5864225"/>
            <a:ext cx="9549130" cy="275590"/>
            <a:chOff x="2311" y="9235"/>
            <a:chExt cx="15038" cy="434"/>
          </a:xfrm>
        </p:grpSpPr>
        <p:sp>
          <p:nvSpPr>
            <p:cNvPr id="7" name="图形"/>
            <p:cNvSpPr/>
            <p:nvPr/>
          </p:nvSpPr>
          <p:spPr>
            <a:xfrm>
              <a:off x="16881" y="9235"/>
              <a:ext cx="429" cy="429"/>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图形"/>
            <p:cNvSpPr txBox="1"/>
            <p:nvPr/>
          </p:nvSpPr>
          <p:spPr>
            <a:xfrm>
              <a:off x="2311" y="9235"/>
              <a:ext cx="15038" cy="434"/>
            </a:xfrm>
            <a:prstGeom prst="rect">
              <a:avLst/>
            </a:prstGeom>
            <a:noFill/>
          </p:spPr>
          <p:txBody>
            <a:bodyPr wrap="square" rtlCol="0" anchor="t">
              <a:spAutoFit/>
            </a:bodyPr>
            <a:lstStyle/>
            <a:p>
              <a:pPr algn="dist"/>
              <a:r>
                <a:rPr lang="zh-CN" altLang="en-US" sz="1200">
                  <a:solidFill>
                    <a:schemeClr val="tx1"/>
                  </a:solidFill>
                  <a:cs typeface="+mn-ea"/>
                  <a:sym typeface="+mn-lt"/>
                </a:rPr>
                <a:t>食全食美</a:t>
              </a:r>
              <a:r>
                <a:rPr lang="en-US" altLang="zh-CN" sz="1200">
                  <a:solidFill>
                    <a:schemeClr val="tx1"/>
                  </a:solidFill>
                  <a:cs typeface="+mn-ea"/>
                  <a:sym typeface="+mn-lt"/>
                </a:rPr>
                <a:t>·</a:t>
              </a:r>
              <a:r>
                <a:rPr lang="zh-CN" altLang="en-US" sz="1200">
                  <a:solidFill>
                    <a:schemeClr val="tx1"/>
                  </a:solidFill>
                  <a:cs typeface="+mn-ea"/>
                  <a:sym typeface="+mn-lt"/>
                </a:rPr>
                <a:t>食新食意</a:t>
              </a:r>
              <a:r>
                <a:rPr lang="en-US" altLang="zh-CN" sz="1200">
                  <a:solidFill>
                    <a:schemeClr val="tx1"/>
                  </a:solidFill>
                  <a:cs typeface="+mn-ea"/>
                  <a:sym typeface="+mn-lt"/>
                </a:rPr>
                <a:t>·</a:t>
              </a:r>
              <a:r>
                <a:rPr lang="zh-CN" altLang="en-US" sz="1200">
                  <a:solidFill>
                    <a:schemeClr val="tx1"/>
                  </a:solidFill>
                  <a:cs typeface="+mn-ea"/>
                  <a:sym typeface="+mn-lt"/>
                </a:rPr>
                <a:t>尽享天下美食</a:t>
              </a:r>
              <a:r>
                <a:rPr lang="en-US" altLang="zh-CN" sz="1200">
                  <a:solidFill>
                    <a:schemeClr val="tx1"/>
                  </a:solidFill>
                  <a:cs typeface="+mn-ea"/>
                  <a:sym typeface="+mn-lt"/>
                </a:rPr>
                <a:t>·</a:t>
              </a:r>
              <a:r>
                <a:rPr lang="zh-CN" altLang="en-US" sz="1200">
                  <a:solidFill>
                    <a:schemeClr val="tx1"/>
                  </a:solidFill>
                  <a:cs typeface="+mn-ea"/>
                  <a:sym typeface="+mn-lt"/>
                </a:rPr>
                <a:t>体味百味生活</a:t>
              </a:r>
            </a:p>
          </p:txBody>
        </p:sp>
      </p:grpSp>
    </p:spTree>
    <p:custDataLst>
      <p:tags r:id="rId1"/>
    </p:custDataLst>
  </p:cSld>
  <p:clrMapOvr>
    <a:masterClrMapping/>
  </p:clrMapOvr>
  <p:transition advTm="2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left)">
                                      <p:cBhvr>
                                        <p:cTn id="23" dur="500"/>
                                        <p:tgtEl>
                                          <p:spTgt spid="3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500"/>
                                        <p:tgtEl>
                                          <p:spTgt spid="2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500"/>
                                        <p:tgtEl>
                                          <p:spTgt spid="5"/>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6" grpId="0"/>
      <p:bldP spid="26" grpId="1"/>
      <p:bldP spid="28" grpId="0"/>
      <p:bldP spid="28" grpId="1"/>
      <p:bldP spid="29" grpId="0" animBg="1"/>
      <p:bldP spid="29" grpId="1" animBg="1"/>
      <p:bldP spid="30" grpId="0"/>
      <p:bldP spid="3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形" descr="E:\006包图网\素材\美食餐饮\13155.jpg1315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flipH="1">
            <a:off x="5961380" y="1961833"/>
            <a:ext cx="5464175" cy="3642360"/>
          </a:xfrm>
          <a:prstGeom prst="rect">
            <a:avLst/>
          </a:prstGeom>
        </p:spPr>
      </p:pic>
      <p:grpSp>
        <p:nvGrpSpPr>
          <p:cNvPr id="8" name="图形"/>
          <p:cNvGrpSpPr/>
          <p:nvPr/>
        </p:nvGrpSpPr>
        <p:grpSpPr>
          <a:xfrm>
            <a:off x="1115060" y="2235835"/>
            <a:ext cx="5638800" cy="3368675"/>
            <a:chOff x="1920" y="3830"/>
            <a:chExt cx="8880" cy="5305"/>
          </a:xfrm>
        </p:grpSpPr>
        <p:sp>
          <p:nvSpPr>
            <p:cNvPr id="3" name="图形"/>
            <p:cNvSpPr/>
            <p:nvPr/>
          </p:nvSpPr>
          <p:spPr>
            <a:xfrm>
              <a:off x="1920" y="3830"/>
              <a:ext cx="8880" cy="32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图形"/>
            <p:cNvSpPr txBox="1"/>
            <p:nvPr/>
          </p:nvSpPr>
          <p:spPr>
            <a:xfrm>
              <a:off x="2510" y="5046"/>
              <a:ext cx="7042" cy="105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9pPr>
            </a:lstStyle>
            <a:p>
              <a:pPr marL="0" indent="0" algn="l">
                <a:lnSpc>
                  <a:spcPct val="150000"/>
                </a:lnSpc>
                <a:buNone/>
              </a:pPr>
              <a:r>
                <a:rPr lang="zh-CN" altLang="en-US" sz="1200" b="1">
                  <a:solidFill>
                    <a:schemeClr val="bg1"/>
                  </a:solidFill>
                  <a:cs typeface="+mn-ea"/>
                  <a:sym typeface="+mn-lt"/>
                </a:rPr>
                <a:t>在此处添加您的文本内容在此处添加您的文本内容此处添加文本内容添加文本内容添加文本内容在此处添加您的文本内容在此处添加您的文本内容此处添加文本内容添加文本内容添加文本内容</a:t>
              </a:r>
              <a:endParaRPr lang="zh-CN" altLang="en-US" sz="1200" b="1" dirty="0">
                <a:solidFill>
                  <a:schemeClr val="bg1"/>
                </a:solidFill>
                <a:cs typeface="+mn-ea"/>
                <a:sym typeface="+mn-lt"/>
              </a:endParaRPr>
            </a:p>
          </p:txBody>
        </p:sp>
        <p:sp>
          <p:nvSpPr>
            <p:cNvPr id="5" name="图形"/>
            <p:cNvSpPr txBox="1"/>
            <p:nvPr/>
          </p:nvSpPr>
          <p:spPr>
            <a:xfrm>
              <a:off x="2495" y="4327"/>
              <a:ext cx="2742" cy="83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9pPr>
            </a:lstStyle>
            <a:p>
              <a:pPr algn="l" fontAlgn="auto">
                <a:lnSpc>
                  <a:spcPct val="120000"/>
                </a:lnSpc>
                <a:spcBef>
                  <a:spcPts val="0"/>
                </a:spcBef>
                <a:spcAft>
                  <a:spcPts val="0"/>
                </a:spcAft>
              </a:pPr>
              <a:r>
                <a:rPr lang="zh-CN" altLang="en-US" sz="2000">
                  <a:solidFill>
                    <a:schemeClr val="bg1"/>
                  </a:solidFill>
                  <a:cs typeface="+mn-ea"/>
                  <a:sym typeface="+mn-lt"/>
                </a:rPr>
                <a:t>预设标题文本</a:t>
              </a:r>
            </a:p>
          </p:txBody>
        </p:sp>
        <p:sp>
          <p:nvSpPr>
            <p:cNvPr id="6" name="图形"/>
            <p:cNvSpPr txBox="1"/>
            <p:nvPr/>
          </p:nvSpPr>
          <p:spPr>
            <a:xfrm>
              <a:off x="2525" y="8081"/>
              <a:ext cx="7042" cy="105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9pPr>
            </a:lstStyle>
            <a:p>
              <a:pPr marL="0" indent="0" algn="l">
                <a:lnSpc>
                  <a:spcPct val="150000"/>
                </a:lnSpc>
                <a:buNone/>
              </a:pPr>
              <a:r>
                <a:rPr lang="zh-CN" altLang="en-US" sz="1200">
                  <a:solidFill>
                    <a:schemeClr val="tx1">
                      <a:lumMod val="75000"/>
                      <a:lumOff val="25000"/>
                    </a:schemeClr>
                  </a:solidFill>
                  <a:cs typeface="+mn-ea"/>
                  <a:sym typeface="+mn-lt"/>
                </a:rPr>
                <a:t>在此处添加您的文本内容在此处添加您的文本内容此处添加文本内容添加文本内容添加文本内容此处添加文本内容添加文本内容</a:t>
              </a:r>
              <a:endParaRPr lang="en-US" altLang="zh-CN" sz="1200" dirty="0">
                <a:solidFill>
                  <a:schemeClr val="tx1">
                    <a:lumMod val="75000"/>
                    <a:lumOff val="25000"/>
                  </a:schemeClr>
                </a:solidFill>
                <a:cs typeface="+mn-ea"/>
                <a:sym typeface="+mn-lt"/>
              </a:endParaRPr>
            </a:p>
          </p:txBody>
        </p:sp>
        <p:sp>
          <p:nvSpPr>
            <p:cNvPr id="7" name="图形"/>
            <p:cNvSpPr txBox="1"/>
            <p:nvPr/>
          </p:nvSpPr>
          <p:spPr>
            <a:xfrm>
              <a:off x="2495" y="7333"/>
              <a:ext cx="2742" cy="83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9pPr>
            </a:lstStyle>
            <a:p>
              <a:pPr algn="l" fontAlgn="auto">
                <a:lnSpc>
                  <a:spcPct val="120000"/>
                </a:lnSpc>
                <a:spcBef>
                  <a:spcPts val="0"/>
                </a:spcBef>
                <a:spcAft>
                  <a:spcPts val="0"/>
                </a:spcAft>
              </a:pPr>
              <a:r>
                <a:rPr lang="zh-CN" altLang="en-US" sz="2000">
                  <a:solidFill>
                    <a:schemeClr val="tx1">
                      <a:lumMod val="75000"/>
                      <a:lumOff val="25000"/>
                    </a:schemeClr>
                  </a:solidFill>
                  <a:cs typeface="+mn-ea"/>
                  <a:sym typeface="+mn-lt"/>
                </a:rPr>
                <a:t>预设标题文本</a:t>
              </a:r>
            </a:p>
          </p:txBody>
        </p:sp>
      </p:grpSp>
    </p:spTree>
    <p:custDataLst>
      <p:tags r:id="rId1"/>
    </p:custDataLst>
  </p:cSld>
  <p:clrMapOvr>
    <a:masterClrMapping/>
  </p:clrMapOvr>
  <p:transition advTm="2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checkerboard(across)">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形" descr="E:\006包图网\素材\美食餐饮\11866.jpg1186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57275" y="1453833"/>
            <a:ext cx="2962910" cy="4444365"/>
          </a:xfrm>
          <a:prstGeom prst="rect">
            <a:avLst/>
          </a:prstGeom>
        </p:spPr>
      </p:pic>
      <p:grpSp>
        <p:nvGrpSpPr>
          <p:cNvPr id="9" name="图形"/>
          <p:cNvGrpSpPr/>
          <p:nvPr/>
        </p:nvGrpSpPr>
        <p:grpSpPr>
          <a:xfrm>
            <a:off x="4379595" y="1782445"/>
            <a:ext cx="7227570" cy="922020"/>
            <a:chOff x="1035243" y="1680193"/>
            <a:chExt cx="7227540" cy="922110"/>
          </a:xfrm>
        </p:grpSpPr>
        <p:grpSp>
          <p:nvGrpSpPr>
            <p:cNvPr id="10" name="组合 9"/>
            <p:cNvGrpSpPr/>
            <p:nvPr/>
          </p:nvGrpSpPr>
          <p:grpSpPr>
            <a:xfrm>
              <a:off x="1035243" y="1859280"/>
              <a:ext cx="2831907" cy="563937"/>
              <a:chOff x="3503353" y="2037229"/>
              <a:chExt cx="5044125" cy="563937"/>
            </a:xfrm>
          </p:grpSpPr>
          <p:sp>
            <p:nvSpPr>
              <p:cNvPr id="13" name="图形"/>
              <p:cNvSpPr/>
              <p:nvPr/>
            </p:nvSpPr>
            <p:spPr>
              <a:xfrm>
                <a:off x="3503353" y="2037229"/>
                <a:ext cx="2736790" cy="563937"/>
              </a:xfrm>
              <a:prstGeom prst="homePlate">
                <a:avLst/>
              </a:prstGeom>
              <a:solidFill>
                <a:schemeClr val="accent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图形"/>
              <p:cNvSpPr txBox="1"/>
              <p:nvPr/>
            </p:nvSpPr>
            <p:spPr>
              <a:xfrm>
                <a:off x="3845878" y="2115333"/>
                <a:ext cx="4701600" cy="400110"/>
              </a:xfrm>
              <a:prstGeom prst="rect">
                <a:avLst/>
              </a:prstGeom>
              <a:noFill/>
            </p:spPr>
            <p:txBody>
              <a:bodyPr wrap="square" rtlCol="0">
                <a:spAutoFit/>
              </a:bodyPr>
              <a:lstStyle/>
              <a:p>
                <a:r>
                  <a:rPr lang="en-US" altLang="zh-CN" sz="2000" b="1" dirty="0">
                    <a:solidFill>
                      <a:schemeClr val="bg1"/>
                    </a:solidFill>
                    <a:cs typeface="+mn-ea"/>
                    <a:sym typeface="+mn-lt"/>
                  </a:rPr>
                  <a:t>STEP 1</a:t>
                </a:r>
              </a:p>
            </p:txBody>
          </p:sp>
        </p:grpSp>
        <p:sp>
          <p:nvSpPr>
            <p:cNvPr id="15" name="图形"/>
            <p:cNvSpPr txBox="1"/>
            <p:nvPr/>
          </p:nvSpPr>
          <p:spPr>
            <a:xfrm>
              <a:off x="2571937" y="1680193"/>
              <a:ext cx="5690846" cy="922110"/>
            </a:xfrm>
            <a:prstGeom prst="rect">
              <a:avLst/>
            </a:prstGeom>
            <a:noFill/>
          </p:spPr>
          <p:txBody>
            <a:bodyPr wrap="square" rtlCol="0">
              <a:spAutoFit/>
            </a:bodyPr>
            <a:lstStyle/>
            <a:p>
              <a:pPr algn="l">
                <a:lnSpc>
                  <a:spcPct val="150000"/>
                </a:lnSpc>
                <a:spcBef>
                  <a:spcPts val="0"/>
                </a:spcBef>
                <a:spcAft>
                  <a:spcPts val="0"/>
                </a:spcAft>
              </a:pPr>
              <a:r>
                <a:rPr lang="zh-CN" altLang="en-US" sz="1200">
                  <a:solidFill>
                    <a:schemeClr val="tx1">
                      <a:lumMod val="75000"/>
                      <a:lumOff val="25000"/>
                    </a:schemeClr>
                  </a:solidFill>
                  <a:cs typeface="+mn-ea"/>
                  <a:sym typeface="+mn-lt"/>
                </a:rPr>
                <a:t>在此处添加您的文本内容在此处添加您的文本内容在此处添加您的文本内容在此处添加您的文本内容在此处添加您的文本内容在此处添加您的文本内容在此处添加您的文本内容在此处添加您的文本内容</a:t>
              </a:r>
              <a:endParaRPr lang="zh-CN" altLang="en-US" sz="1200" dirty="0">
                <a:solidFill>
                  <a:schemeClr val="tx1">
                    <a:lumMod val="75000"/>
                    <a:lumOff val="25000"/>
                  </a:schemeClr>
                </a:solidFill>
                <a:cs typeface="+mn-ea"/>
                <a:sym typeface="+mn-lt"/>
              </a:endParaRPr>
            </a:p>
          </p:txBody>
        </p:sp>
      </p:grpSp>
      <p:grpSp>
        <p:nvGrpSpPr>
          <p:cNvPr id="16" name="图形"/>
          <p:cNvGrpSpPr/>
          <p:nvPr/>
        </p:nvGrpSpPr>
        <p:grpSpPr>
          <a:xfrm>
            <a:off x="4379595" y="3068320"/>
            <a:ext cx="7227570" cy="922020"/>
            <a:chOff x="1035243" y="1678305"/>
            <a:chExt cx="7227540" cy="922020"/>
          </a:xfrm>
        </p:grpSpPr>
        <p:grpSp>
          <p:nvGrpSpPr>
            <p:cNvPr id="18" name="组合 17"/>
            <p:cNvGrpSpPr/>
            <p:nvPr/>
          </p:nvGrpSpPr>
          <p:grpSpPr>
            <a:xfrm>
              <a:off x="1035243" y="1859280"/>
              <a:ext cx="2831907" cy="563937"/>
              <a:chOff x="3503353" y="2037229"/>
              <a:chExt cx="5044125" cy="563937"/>
            </a:xfrm>
          </p:grpSpPr>
          <p:sp>
            <p:nvSpPr>
              <p:cNvPr id="19" name="图形"/>
              <p:cNvSpPr/>
              <p:nvPr/>
            </p:nvSpPr>
            <p:spPr>
              <a:xfrm>
                <a:off x="3503353" y="2037229"/>
                <a:ext cx="2736790" cy="563937"/>
              </a:xfrm>
              <a:prstGeom prst="homePlate">
                <a:avLst/>
              </a:prstGeom>
              <a:solidFill>
                <a:schemeClr val="accent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图形"/>
              <p:cNvSpPr txBox="1"/>
              <p:nvPr/>
            </p:nvSpPr>
            <p:spPr>
              <a:xfrm>
                <a:off x="3845878" y="2119143"/>
                <a:ext cx="4701600" cy="400110"/>
              </a:xfrm>
              <a:prstGeom prst="rect">
                <a:avLst/>
              </a:prstGeom>
              <a:noFill/>
            </p:spPr>
            <p:txBody>
              <a:bodyPr wrap="square" rtlCol="0">
                <a:spAutoFit/>
              </a:bodyPr>
              <a:lstStyle/>
              <a:p>
                <a:r>
                  <a:rPr lang="en-US" altLang="zh-CN" sz="2000" b="1" dirty="0">
                    <a:solidFill>
                      <a:schemeClr val="bg1"/>
                    </a:solidFill>
                    <a:cs typeface="+mn-ea"/>
                    <a:sym typeface="+mn-lt"/>
                  </a:rPr>
                  <a:t>STEP 2</a:t>
                </a:r>
              </a:p>
            </p:txBody>
          </p:sp>
        </p:grpSp>
        <p:sp>
          <p:nvSpPr>
            <p:cNvPr id="22" name="图形"/>
            <p:cNvSpPr txBox="1"/>
            <p:nvPr/>
          </p:nvSpPr>
          <p:spPr>
            <a:xfrm>
              <a:off x="2571937" y="1678305"/>
              <a:ext cx="5690846" cy="922020"/>
            </a:xfrm>
            <a:prstGeom prst="rect">
              <a:avLst/>
            </a:prstGeom>
            <a:noFill/>
          </p:spPr>
          <p:txBody>
            <a:bodyPr wrap="square" rtlCol="0">
              <a:spAutoFit/>
            </a:bodyPr>
            <a:lstStyle/>
            <a:p>
              <a:pPr algn="l">
                <a:lnSpc>
                  <a:spcPct val="150000"/>
                </a:lnSpc>
                <a:spcBef>
                  <a:spcPts val="0"/>
                </a:spcBef>
                <a:spcAft>
                  <a:spcPts val="0"/>
                </a:spcAft>
              </a:pPr>
              <a:r>
                <a:rPr lang="zh-CN" altLang="en-US" sz="1200">
                  <a:solidFill>
                    <a:schemeClr val="tx1">
                      <a:lumMod val="75000"/>
                      <a:lumOff val="25000"/>
                    </a:schemeClr>
                  </a:solidFill>
                  <a:cs typeface="+mn-ea"/>
                  <a:sym typeface="+mn-lt"/>
                </a:rPr>
                <a:t>在此处添加您的文本内容在此处添加您的文本内容在此处添加您的文本内容在此处添加您的文本内容在此处添加您的文本内容在此处添加您的文本内容在此处添加您的文本内容在此处添加您的文本内容</a:t>
              </a:r>
              <a:endParaRPr lang="zh-CN" altLang="en-US" sz="1200" dirty="0">
                <a:solidFill>
                  <a:schemeClr val="tx1">
                    <a:lumMod val="75000"/>
                    <a:lumOff val="25000"/>
                  </a:schemeClr>
                </a:solidFill>
                <a:cs typeface="+mn-ea"/>
                <a:sym typeface="+mn-lt"/>
              </a:endParaRPr>
            </a:p>
          </p:txBody>
        </p:sp>
      </p:grpSp>
      <p:grpSp>
        <p:nvGrpSpPr>
          <p:cNvPr id="23" name="图形"/>
          <p:cNvGrpSpPr/>
          <p:nvPr/>
        </p:nvGrpSpPr>
        <p:grpSpPr>
          <a:xfrm>
            <a:off x="4379595" y="4478655"/>
            <a:ext cx="7227570" cy="922020"/>
            <a:chOff x="1035243" y="1696070"/>
            <a:chExt cx="7227540" cy="922110"/>
          </a:xfrm>
        </p:grpSpPr>
        <p:grpSp>
          <p:nvGrpSpPr>
            <p:cNvPr id="24" name="组合 23"/>
            <p:cNvGrpSpPr/>
            <p:nvPr/>
          </p:nvGrpSpPr>
          <p:grpSpPr>
            <a:xfrm>
              <a:off x="1035243" y="1859280"/>
              <a:ext cx="2831907" cy="563937"/>
              <a:chOff x="3503353" y="2037229"/>
              <a:chExt cx="5044125" cy="563937"/>
            </a:xfrm>
          </p:grpSpPr>
          <p:sp>
            <p:nvSpPr>
              <p:cNvPr id="25" name="图形"/>
              <p:cNvSpPr/>
              <p:nvPr/>
            </p:nvSpPr>
            <p:spPr>
              <a:xfrm>
                <a:off x="3503353" y="2037229"/>
                <a:ext cx="2736790" cy="563937"/>
              </a:xfrm>
              <a:prstGeom prst="homePlate">
                <a:avLst/>
              </a:prstGeom>
              <a:solidFill>
                <a:schemeClr val="accent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7" name="图形"/>
              <p:cNvSpPr txBox="1"/>
              <p:nvPr/>
            </p:nvSpPr>
            <p:spPr>
              <a:xfrm>
                <a:off x="3845878" y="2119143"/>
                <a:ext cx="4701600" cy="400110"/>
              </a:xfrm>
              <a:prstGeom prst="rect">
                <a:avLst/>
              </a:prstGeom>
              <a:noFill/>
            </p:spPr>
            <p:txBody>
              <a:bodyPr wrap="square" rtlCol="0">
                <a:spAutoFit/>
              </a:bodyPr>
              <a:lstStyle/>
              <a:p>
                <a:r>
                  <a:rPr lang="en-US" altLang="zh-CN" sz="2000" b="1" dirty="0">
                    <a:solidFill>
                      <a:schemeClr val="bg1"/>
                    </a:solidFill>
                    <a:cs typeface="+mn-ea"/>
                    <a:sym typeface="+mn-lt"/>
                  </a:rPr>
                  <a:t>STEP 3</a:t>
                </a:r>
              </a:p>
            </p:txBody>
          </p:sp>
        </p:grpSp>
        <p:sp>
          <p:nvSpPr>
            <p:cNvPr id="28" name="图形"/>
            <p:cNvSpPr txBox="1"/>
            <p:nvPr/>
          </p:nvSpPr>
          <p:spPr>
            <a:xfrm>
              <a:off x="2571937" y="1696070"/>
              <a:ext cx="5690846" cy="922110"/>
            </a:xfrm>
            <a:prstGeom prst="rect">
              <a:avLst/>
            </a:prstGeom>
            <a:noFill/>
          </p:spPr>
          <p:txBody>
            <a:bodyPr wrap="square" rtlCol="0">
              <a:spAutoFit/>
            </a:bodyPr>
            <a:lstStyle/>
            <a:p>
              <a:pPr algn="l">
                <a:lnSpc>
                  <a:spcPct val="150000"/>
                </a:lnSpc>
                <a:spcBef>
                  <a:spcPts val="0"/>
                </a:spcBef>
                <a:spcAft>
                  <a:spcPts val="0"/>
                </a:spcAft>
              </a:pPr>
              <a:r>
                <a:rPr lang="zh-CN" altLang="en-US" sz="1200">
                  <a:solidFill>
                    <a:schemeClr val="tx1">
                      <a:lumMod val="75000"/>
                      <a:lumOff val="25000"/>
                    </a:schemeClr>
                  </a:solidFill>
                  <a:cs typeface="+mn-ea"/>
                  <a:sym typeface="+mn-lt"/>
                </a:rPr>
                <a:t>在此处添加您的文本内容在此处添加您的文本内容在此处添加您的文本内容在此处添加您的文本内容在此处添加您的文本内容在此处添加您的文本内容在此处添加您的文本内容在此处添加您的文本内容</a:t>
              </a:r>
              <a:endParaRPr lang="zh-CN" altLang="en-US" sz="1200" dirty="0">
                <a:solidFill>
                  <a:schemeClr val="tx1">
                    <a:lumMod val="75000"/>
                    <a:lumOff val="25000"/>
                  </a:schemeClr>
                </a:solidFill>
                <a:cs typeface="+mn-ea"/>
                <a:sym typeface="+mn-lt"/>
              </a:endParaRPr>
            </a:p>
          </p:txBody>
        </p:sp>
      </p:grpSp>
    </p:spTree>
    <p:custDataLst>
      <p:tags r:id="rId1"/>
    </p:custDataLst>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checkerboard(across)">
                                      <p:cBhvr>
                                        <p:cTn id="7" dur="500"/>
                                        <p:tgtEl>
                                          <p:spTgt spid="2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down)">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图形"/>
          <p:cNvSpPr txBox="1"/>
          <p:nvPr/>
        </p:nvSpPr>
        <p:spPr>
          <a:xfrm>
            <a:off x="1159510" y="4721225"/>
            <a:ext cx="9873615" cy="10604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400">
                <a:solidFill>
                  <a:schemeClr val="tx1">
                    <a:lumMod val="75000"/>
                    <a:lumOff val="25000"/>
                  </a:schemeClr>
                </a:solidFill>
                <a:cs typeface="+mn-ea"/>
                <a:sym typeface="+mn-lt"/>
              </a:rPr>
              <a:t>在此处添加您的文本内容在此处添加您的文本内容在此处添加您的文本内容添加文本内容在此处添加您的文本内容在此处添加您的文本内容在此处添加您的文本内容添加文本内容在此处添加您的文本内容在此处添加您的文本内容在此处添加您的文本内容添加文本内容在此处添加您的文本内容在此处添加您的文本内容</a:t>
            </a:r>
          </a:p>
        </p:txBody>
      </p:sp>
      <p:grpSp>
        <p:nvGrpSpPr>
          <p:cNvPr id="4" name="图形"/>
          <p:cNvGrpSpPr/>
          <p:nvPr/>
        </p:nvGrpSpPr>
        <p:grpSpPr>
          <a:xfrm>
            <a:off x="1299845" y="2453640"/>
            <a:ext cx="2499360" cy="1453515"/>
            <a:chOff x="2047" y="3864"/>
            <a:chExt cx="3936" cy="2289"/>
          </a:xfrm>
        </p:grpSpPr>
        <p:sp>
          <p:nvSpPr>
            <p:cNvPr id="11" name="图形"/>
            <p:cNvSpPr txBox="1"/>
            <p:nvPr/>
          </p:nvSpPr>
          <p:spPr>
            <a:xfrm>
              <a:off x="2047" y="4701"/>
              <a:ext cx="3936" cy="145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200">
                  <a:solidFill>
                    <a:schemeClr val="tx1">
                      <a:lumMod val="75000"/>
                      <a:lumOff val="25000"/>
                    </a:schemeClr>
                  </a:solidFill>
                  <a:cs typeface="+mn-ea"/>
                  <a:sym typeface="+mn-lt"/>
                </a:rPr>
                <a:t>在此处添加您的文本内容在此处添加您的文本内容在此处添加您的文本内容添加文本内容</a:t>
              </a:r>
              <a:endParaRPr lang="zh-CN" altLang="en-US" sz="1200" dirty="0">
                <a:solidFill>
                  <a:schemeClr val="tx1">
                    <a:lumMod val="75000"/>
                    <a:lumOff val="25000"/>
                  </a:schemeClr>
                </a:solidFill>
                <a:cs typeface="+mn-ea"/>
                <a:sym typeface="+mn-lt"/>
              </a:endParaRPr>
            </a:p>
          </p:txBody>
        </p:sp>
        <p:sp>
          <p:nvSpPr>
            <p:cNvPr id="15" name="图形"/>
            <p:cNvSpPr/>
            <p:nvPr/>
          </p:nvSpPr>
          <p:spPr>
            <a:xfrm>
              <a:off x="2652" y="3864"/>
              <a:ext cx="2642" cy="613"/>
            </a:xfrm>
            <a:prstGeom prst="roundRect">
              <a:avLst>
                <a:gd name="adj" fmla="val 47883"/>
              </a:avLst>
            </a:prstGeom>
            <a:solidFill>
              <a:schemeClr val="accent1"/>
            </a:soli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r>
                <a:rPr lang="zh-CN" altLang="en-US">
                  <a:solidFill>
                    <a:schemeClr val="bg1"/>
                  </a:solidFill>
                  <a:cs typeface="+mn-ea"/>
                  <a:sym typeface="+mn-lt"/>
                </a:rPr>
                <a:t>预设标题文本</a:t>
              </a:r>
              <a:endParaRPr lang="zh-CN" altLang="en-US" b="1" dirty="0">
                <a:solidFill>
                  <a:schemeClr val="bg1"/>
                </a:solidFill>
                <a:cs typeface="+mn-ea"/>
                <a:sym typeface="+mn-lt"/>
              </a:endParaRPr>
            </a:p>
          </p:txBody>
        </p:sp>
      </p:grpSp>
      <p:grpSp>
        <p:nvGrpSpPr>
          <p:cNvPr id="5" name="图形"/>
          <p:cNvGrpSpPr/>
          <p:nvPr/>
        </p:nvGrpSpPr>
        <p:grpSpPr>
          <a:xfrm>
            <a:off x="8533765" y="2453640"/>
            <a:ext cx="2499360" cy="1453515"/>
            <a:chOff x="13439" y="3864"/>
            <a:chExt cx="3936" cy="2289"/>
          </a:xfrm>
        </p:grpSpPr>
        <p:sp>
          <p:nvSpPr>
            <p:cNvPr id="10" name="图形"/>
            <p:cNvSpPr txBox="1"/>
            <p:nvPr/>
          </p:nvSpPr>
          <p:spPr>
            <a:xfrm>
              <a:off x="13439" y="4701"/>
              <a:ext cx="3936" cy="145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200">
                  <a:solidFill>
                    <a:schemeClr val="tx1">
                      <a:lumMod val="75000"/>
                      <a:lumOff val="25000"/>
                    </a:schemeClr>
                  </a:solidFill>
                  <a:cs typeface="+mn-ea"/>
                  <a:sym typeface="+mn-lt"/>
                </a:rPr>
                <a:t>在此处添加您的文本内容在此处添加您的文本内容在此处添加您的文本内容添加文本内容</a:t>
              </a:r>
            </a:p>
          </p:txBody>
        </p:sp>
        <p:sp>
          <p:nvSpPr>
            <p:cNvPr id="16" name="图形"/>
            <p:cNvSpPr/>
            <p:nvPr/>
          </p:nvSpPr>
          <p:spPr>
            <a:xfrm>
              <a:off x="14086" y="3864"/>
              <a:ext cx="2642" cy="613"/>
            </a:xfrm>
            <a:prstGeom prst="roundRect">
              <a:avLst>
                <a:gd name="adj" fmla="val 47883"/>
              </a:avLst>
            </a:prstGeom>
            <a:solidFill>
              <a:schemeClr val="accent1"/>
            </a:solidFill>
            <a:ln w="57150" cap="rnd">
              <a:noFill/>
              <a:prstDash val="solid"/>
              <a:round/>
            </a:ln>
            <a:effectLst>
              <a:outerShdw blurRad="76200" dist="50800" dir="5400000" algn="ctr" rotWithShape="0">
                <a:schemeClr val="accent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85800">
                <a:defRPr/>
              </a:pPr>
              <a:r>
                <a:rPr lang="zh-CN" altLang="en-US">
                  <a:solidFill>
                    <a:schemeClr val="bg1"/>
                  </a:solidFill>
                  <a:cs typeface="+mn-ea"/>
                  <a:sym typeface="+mn-lt"/>
                </a:rPr>
                <a:t>预设标题文本</a:t>
              </a:r>
              <a:endParaRPr lang="zh-CN" altLang="en-US" b="1" dirty="0">
                <a:cs typeface="+mn-ea"/>
                <a:sym typeface="+mn-lt"/>
              </a:endParaRPr>
            </a:p>
          </p:txBody>
        </p:sp>
      </p:grpSp>
      <p:grpSp>
        <p:nvGrpSpPr>
          <p:cNvPr id="3" name="图形"/>
          <p:cNvGrpSpPr/>
          <p:nvPr/>
        </p:nvGrpSpPr>
        <p:grpSpPr>
          <a:xfrm>
            <a:off x="4442460" y="1591945"/>
            <a:ext cx="3302000" cy="2787015"/>
            <a:chOff x="6996" y="2507"/>
            <a:chExt cx="5200" cy="4389"/>
          </a:xfrm>
        </p:grpSpPr>
        <p:sp>
          <p:nvSpPr>
            <p:cNvPr id="13" name="图形"/>
            <p:cNvSpPr/>
            <p:nvPr/>
          </p:nvSpPr>
          <p:spPr bwMode="auto">
            <a:xfrm>
              <a:off x="6996" y="4188"/>
              <a:ext cx="4832" cy="2708"/>
            </a:xfrm>
            <a:custGeom>
              <a:avLst/>
              <a:gdLst>
                <a:gd name="T0" fmla="*/ 289 w 526"/>
                <a:gd name="T1" fmla="*/ 240 h 295"/>
                <a:gd name="T2" fmla="*/ 109 w 526"/>
                <a:gd name="T3" fmla="*/ 85 h 295"/>
                <a:gd name="T4" fmla="*/ 108 w 526"/>
                <a:gd name="T5" fmla="*/ 80 h 295"/>
                <a:gd name="T6" fmla="*/ 154 w 526"/>
                <a:gd name="T7" fmla="*/ 85 h 295"/>
                <a:gd name="T8" fmla="*/ 116 w 526"/>
                <a:gd name="T9" fmla="*/ 39 h 295"/>
                <a:gd name="T10" fmla="*/ 116 w 526"/>
                <a:gd name="T11" fmla="*/ 39 h 295"/>
                <a:gd name="T12" fmla="*/ 85 w 526"/>
                <a:gd name="T13" fmla="*/ 0 h 295"/>
                <a:gd name="T14" fmla="*/ 0 w 526"/>
                <a:gd name="T15" fmla="*/ 68 h 295"/>
                <a:gd name="T16" fmla="*/ 52 w 526"/>
                <a:gd name="T17" fmla="*/ 74 h 295"/>
                <a:gd name="T18" fmla="*/ 53 w 526"/>
                <a:gd name="T19" fmla="*/ 77 h 295"/>
                <a:gd name="T20" fmla="*/ 289 w 526"/>
                <a:gd name="T21" fmla="*/ 295 h 295"/>
                <a:gd name="T22" fmla="*/ 526 w 526"/>
                <a:gd name="T23" fmla="*/ 65 h 295"/>
                <a:gd name="T24" fmla="*/ 502 w 526"/>
                <a:gd name="T25" fmla="*/ 96 h 295"/>
                <a:gd name="T26" fmla="*/ 498 w 526"/>
                <a:gd name="T27" fmla="*/ 98 h 295"/>
                <a:gd name="T28" fmla="*/ 498 w 526"/>
                <a:gd name="T29" fmla="*/ 98 h 295"/>
                <a:gd name="T30" fmla="*/ 496 w 526"/>
                <a:gd name="T31" fmla="*/ 97 h 295"/>
                <a:gd name="T32" fmla="*/ 496 w 526"/>
                <a:gd name="T33" fmla="*/ 97 h 295"/>
                <a:gd name="T34" fmla="*/ 494 w 526"/>
                <a:gd name="T35" fmla="*/ 97 h 295"/>
                <a:gd name="T36" fmla="*/ 470 w 526"/>
                <a:gd name="T37" fmla="*/ 77 h 295"/>
                <a:gd name="T38" fmla="*/ 289 w 526"/>
                <a:gd name="T39" fmla="*/ 24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6" h="295">
                  <a:moveTo>
                    <a:pt x="289" y="240"/>
                  </a:moveTo>
                  <a:cubicBezTo>
                    <a:pt x="200" y="240"/>
                    <a:pt x="122" y="174"/>
                    <a:pt x="109" y="85"/>
                  </a:cubicBezTo>
                  <a:cubicBezTo>
                    <a:pt x="108" y="80"/>
                    <a:pt x="108" y="80"/>
                    <a:pt x="108" y="80"/>
                  </a:cubicBezTo>
                  <a:cubicBezTo>
                    <a:pt x="154" y="85"/>
                    <a:pt x="154" y="85"/>
                    <a:pt x="154" y="85"/>
                  </a:cubicBezTo>
                  <a:cubicBezTo>
                    <a:pt x="116" y="39"/>
                    <a:pt x="116" y="39"/>
                    <a:pt x="116" y="39"/>
                  </a:cubicBezTo>
                  <a:cubicBezTo>
                    <a:pt x="116" y="39"/>
                    <a:pt x="116" y="39"/>
                    <a:pt x="116" y="39"/>
                  </a:cubicBezTo>
                  <a:cubicBezTo>
                    <a:pt x="85" y="0"/>
                    <a:pt x="85" y="0"/>
                    <a:pt x="85" y="0"/>
                  </a:cubicBezTo>
                  <a:cubicBezTo>
                    <a:pt x="0" y="68"/>
                    <a:pt x="0" y="68"/>
                    <a:pt x="0" y="68"/>
                  </a:cubicBezTo>
                  <a:cubicBezTo>
                    <a:pt x="52" y="74"/>
                    <a:pt x="52" y="74"/>
                    <a:pt x="52" y="74"/>
                  </a:cubicBezTo>
                  <a:cubicBezTo>
                    <a:pt x="53" y="77"/>
                    <a:pt x="53" y="77"/>
                    <a:pt x="53" y="77"/>
                  </a:cubicBezTo>
                  <a:cubicBezTo>
                    <a:pt x="63" y="200"/>
                    <a:pt x="166" y="295"/>
                    <a:pt x="289" y="295"/>
                  </a:cubicBezTo>
                  <a:cubicBezTo>
                    <a:pt x="417" y="295"/>
                    <a:pt x="522" y="193"/>
                    <a:pt x="526" y="65"/>
                  </a:cubicBezTo>
                  <a:cubicBezTo>
                    <a:pt x="502" y="96"/>
                    <a:pt x="502" y="96"/>
                    <a:pt x="502" y="96"/>
                  </a:cubicBezTo>
                  <a:cubicBezTo>
                    <a:pt x="501" y="97"/>
                    <a:pt x="499" y="98"/>
                    <a:pt x="498" y="98"/>
                  </a:cubicBezTo>
                  <a:cubicBezTo>
                    <a:pt x="498" y="98"/>
                    <a:pt x="498" y="98"/>
                    <a:pt x="498" y="98"/>
                  </a:cubicBezTo>
                  <a:cubicBezTo>
                    <a:pt x="497" y="98"/>
                    <a:pt x="497" y="98"/>
                    <a:pt x="496" y="97"/>
                  </a:cubicBezTo>
                  <a:cubicBezTo>
                    <a:pt x="496" y="97"/>
                    <a:pt x="496" y="97"/>
                    <a:pt x="496" y="97"/>
                  </a:cubicBezTo>
                  <a:cubicBezTo>
                    <a:pt x="495" y="97"/>
                    <a:pt x="495" y="97"/>
                    <a:pt x="494" y="97"/>
                  </a:cubicBezTo>
                  <a:cubicBezTo>
                    <a:pt x="470" y="77"/>
                    <a:pt x="470" y="77"/>
                    <a:pt x="470" y="77"/>
                  </a:cubicBezTo>
                  <a:cubicBezTo>
                    <a:pt x="460" y="169"/>
                    <a:pt x="382" y="240"/>
                    <a:pt x="289" y="240"/>
                  </a:cubicBezTo>
                  <a:close/>
                </a:path>
              </a:pathLst>
            </a:custGeom>
            <a:gradFill>
              <a:gsLst>
                <a:gs pos="0">
                  <a:schemeClr val="accent2"/>
                </a:gs>
                <a:gs pos="58000">
                  <a:schemeClr val="accent2"/>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80000" tIns="46800" rIns="180000" bIns="4680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1200">
                <a:cs typeface="+mn-ea"/>
                <a:sym typeface="+mn-lt"/>
              </a:endParaRPr>
            </a:p>
          </p:txBody>
        </p:sp>
        <p:sp>
          <p:nvSpPr>
            <p:cNvPr id="14" name="图形"/>
            <p:cNvSpPr/>
            <p:nvPr/>
          </p:nvSpPr>
          <p:spPr bwMode="auto">
            <a:xfrm>
              <a:off x="7511" y="2507"/>
              <a:ext cx="4685" cy="2451"/>
            </a:xfrm>
            <a:custGeom>
              <a:avLst/>
              <a:gdLst>
                <a:gd name="T0" fmla="*/ 233 w 510"/>
                <a:gd name="T1" fmla="*/ 55 h 267"/>
                <a:gd name="T2" fmla="*/ 408 w 510"/>
                <a:gd name="T3" fmla="*/ 188 h 267"/>
                <a:gd name="T4" fmla="*/ 410 w 510"/>
                <a:gd name="T5" fmla="*/ 193 h 267"/>
                <a:gd name="T6" fmla="*/ 356 w 510"/>
                <a:gd name="T7" fmla="*/ 199 h 267"/>
                <a:gd name="T8" fmla="*/ 407 w 510"/>
                <a:gd name="T9" fmla="*/ 240 h 267"/>
                <a:gd name="T10" fmla="*/ 407 w 510"/>
                <a:gd name="T11" fmla="*/ 240 h 267"/>
                <a:gd name="T12" fmla="*/ 441 w 510"/>
                <a:gd name="T13" fmla="*/ 267 h 267"/>
                <a:gd name="T14" fmla="*/ 510 w 510"/>
                <a:gd name="T15" fmla="*/ 182 h 267"/>
                <a:gd name="T16" fmla="*/ 465 w 510"/>
                <a:gd name="T17" fmla="*/ 187 h 267"/>
                <a:gd name="T18" fmla="*/ 464 w 510"/>
                <a:gd name="T19" fmla="*/ 183 h 267"/>
                <a:gd name="T20" fmla="*/ 233 w 510"/>
                <a:gd name="T21" fmla="*/ 0 h 267"/>
                <a:gd name="T22" fmla="*/ 0 w 510"/>
                <a:gd name="T23" fmla="*/ 191 h 267"/>
                <a:gd name="T24" fmla="*/ 26 w 510"/>
                <a:gd name="T25" fmla="*/ 170 h 267"/>
                <a:gd name="T26" fmla="*/ 30 w 510"/>
                <a:gd name="T27" fmla="*/ 169 h 267"/>
                <a:gd name="T28" fmla="*/ 34 w 510"/>
                <a:gd name="T29" fmla="*/ 171 h 267"/>
                <a:gd name="T30" fmla="*/ 55 w 510"/>
                <a:gd name="T31" fmla="*/ 198 h 267"/>
                <a:gd name="T32" fmla="*/ 233 w 510"/>
                <a:gd name="T33" fmla="*/ 55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0" h="267">
                  <a:moveTo>
                    <a:pt x="233" y="55"/>
                  </a:moveTo>
                  <a:cubicBezTo>
                    <a:pt x="314" y="55"/>
                    <a:pt x="387" y="110"/>
                    <a:pt x="408" y="188"/>
                  </a:cubicBezTo>
                  <a:cubicBezTo>
                    <a:pt x="410" y="193"/>
                    <a:pt x="410" y="193"/>
                    <a:pt x="410" y="193"/>
                  </a:cubicBezTo>
                  <a:cubicBezTo>
                    <a:pt x="356" y="199"/>
                    <a:pt x="356" y="199"/>
                    <a:pt x="356" y="199"/>
                  </a:cubicBezTo>
                  <a:cubicBezTo>
                    <a:pt x="407" y="240"/>
                    <a:pt x="407" y="240"/>
                    <a:pt x="407" y="240"/>
                  </a:cubicBezTo>
                  <a:cubicBezTo>
                    <a:pt x="407" y="240"/>
                    <a:pt x="407" y="240"/>
                    <a:pt x="407" y="240"/>
                  </a:cubicBezTo>
                  <a:cubicBezTo>
                    <a:pt x="441" y="267"/>
                    <a:pt x="441" y="267"/>
                    <a:pt x="441" y="267"/>
                  </a:cubicBezTo>
                  <a:cubicBezTo>
                    <a:pt x="510" y="182"/>
                    <a:pt x="510" y="182"/>
                    <a:pt x="510" y="182"/>
                  </a:cubicBezTo>
                  <a:cubicBezTo>
                    <a:pt x="465" y="187"/>
                    <a:pt x="465" y="187"/>
                    <a:pt x="465" y="187"/>
                  </a:cubicBezTo>
                  <a:cubicBezTo>
                    <a:pt x="464" y="183"/>
                    <a:pt x="464" y="183"/>
                    <a:pt x="464" y="183"/>
                  </a:cubicBezTo>
                  <a:cubicBezTo>
                    <a:pt x="439" y="75"/>
                    <a:pt x="344" y="0"/>
                    <a:pt x="233" y="0"/>
                  </a:cubicBezTo>
                  <a:cubicBezTo>
                    <a:pt x="120" y="0"/>
                    <a:pt x="22" y="81"/>
                    <a:pt x="0" y="191"/>
                  </a:cubicBezTo>
                  <a:cubicBezTo>
                    <a:pt x="26" y="170"/>
                    <a:pt x="26" y="170"/>
                    <a:pt x="26" y="170"/>
                  </a:cubicBezTo>
                  <a:cubicBezTo>
                    <a:pt x="27" y="169"/>
                    <a:pt x="29" y="169"/>
                    <a:pt x="30" y="169"/>
                  </a:cubicBezTo>
                  <a:cubicBezTo>
                    <a:pt x="32" y="169"/>
                    <a:pt x="33" y="170"/>
                    <a:pt x="34" y="171"/>
                  </a:cubicBezTo>
                  <a:cubicBezTo>
                    <a:pt x="55" y="198"/>
                    <a:pt x="55" y="198"/>
                    <a:pt x="55" y="198"/>
                  </a:cubicBezTo>
                  <a:cubicBezTo>
                    <a:pt x="74" y="115"/>
                    <a:pt x="147" y="55"/>
                    <a:pt x="233" y="5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80000" tIns="46800" rIns="180000" bIns="4680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1200">
                <a:cs typeface="+mn-ea"/>
                <a:sym typeface="+mn-lt"/>
              </a:endParaRPr>
            </a:p>
          </p:txBody>
        </p:sp>
        <p:sp>
          <p:nvSpPr>
            <p:cNvPr id="17" name="图形"/>
            <p:cNvSpPr txBox="1"/>
            <p:nvPr/>
          </p:nvSpPr>
          <p:spPr>
            <a:xfrm>
              <a:off x="8473" y="4008"/>
              <a:ext cx="2255" cy="111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4000">
                  <a:cs typeface="+mn-ea"/>
                  <a:sym typeface="+mn-lt"/>
                </a:rPr>
                <a:t>75%</a:t>
              </a:r>
            </a:p>
          </p:txBody>
        </p:sp>
        <p:sp>
          <p:nvSpPr>
            <p:cNvPr id="18" name="图形"/>
            <p:cNvSpPr txBox="1">
              <a:spLocks noChangeArrowheads="1"/>
            </p:cNvSpPr>
            <p:nvPr/>
          </p:nvSpPr>
          <p:spPr bwMode="auto">
            <a:xfrm>
              <a:off x="7987" y="5142"/>
              <a:ext cx="3227" cy="321"/>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marR="0" lvl="0" indent="0" algn="ctr" defTabSz="913765" rtl="0" eaLnBrk="1" fontAlgn="auto" latinLnBrk="0" hangingPunct="1">
                <a:lnSpc>
                  <a:spcPct val="150000"/>
                </a:lnSpc>
                <a:spcBef>
                  <a:spcPts val="0"/>
                </a:spcBef>
                <a:spcAft>
                  <a:spcPts val="0"/>
                </a:spcAft>
                <a:buClrTx/>
                <a:buSzPct val="25000"/>
                <a:buFontTx/>
                <a:buNone/>
                <a:defRPr/>
              </a:pPr>
              <a:r>
                <a:rPr altLang="zh-CN" sz="1000" noProof="0">
                  <a:ln>
                    <a:noFill/>
                  </a:ln>
                  <a:solidFill>
                    <a:srgbClr val="000000"/>
                  </a:solidFill>
                  <a:effectLst/>
                  <a:uLnTx/>
                  <a:uFillTx/>
                  <a:latin typeface="+mn-lt"/>
                  <a:ea typeface="+mn-ea"/>
                  <a:cs typeface="+mn-ea"/>
                  <a:sym typeface="+mn-lt"/>
                </a:rPr>
                <a:t>Add the contents here</a:t>
              </a:r>
              <a:endParaRPr altLang="zh-CN" sz="1000" noProof="0" dirty="0">
                <a:ln>
                  <a:noFill/>
                </a:ln>
                <a:solidFill>
                  <a:srgbClr val="000000"/>
                </a:solidFill>
                <a:effectLst/>
                <a:uLnTx/>
                <a:uFillTx/>
                <a:latin typeface="+mn-lt"/>
                <a:ea typeface="+mn-ea"/>
                <a:cs typeface="+mn-ea"/>
                <a:sym typeface="+mn-lt"/>
              </a:endParaRPr>
            </a:p>
          </p:txBody>
        </p:sp>
      </p:grpSp>
    </p:spTree>
    <p:custDataLst>
      <p:tags r:id="rId1"/>
    </p:custDataLst>
  </p:cSld>
  <p:clrMapOvr>
    <a:masterClrMapping/>
  </p:clrMapOvr>
  <p:transition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500"/>
                                        <p:tgtEl>
                                          <p:spTgt spid="5"/>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linds(horizontal)">
                                      <p:cBhvr>
                                        <p:cTn id="15" dur="500"/>
                                        <p:tgtEl>
                                          <p:spTgt spid="12"/>
                                        </p:tgtEl>
                                      </p:cBhvr>
                                    </p:animEffect>
                                  </p:childTnLst>
                                </p:cTn>
                              </p:par>
                            </p:childTnLst>
                          </p:cTn>
                        </p:par>
                        <p:par>
                          <p:cTn id="16" fill="hold">
                            <p:stCondLst>
                              <p:cond delay="1500"/>
                            </p:stCondLst>
                            <p:childTnLst>
                              <p:par>
                                <p:cTn id="17" presetID="21" presetClass="entr" presetSubtype="2" fill="hold" nodeType="afterEffect">
                                  <p:stCondLst>
                                    <p:cond delay="0"/>
                                  </p:stCondLst>
                                  <p:childTnLst>
                                    <p:set>
                                      <p:cBhvr>
                                        <p:cTn id="18" dur="500" fill="hold">
                                          <p:stCondLst>
                                            <p:cond delay="0"/>
                                          </p:stCondLst>
                                        </p:cTn>
                                        <p:tgtEl>
                                          <p:spTgt spid="3"/>
                                        </p:tgtEl>
                                        <p:attrNameLst>
                                          <p:attrName>style.visibility</p:attrName>
                                        </p:attrNameLst>
                                      </p:cBhvr>
                                      <p:to>
                                        <p:strVal val="visible"/>
                                      </p:to>
                                    </p:set>
                                    <p:animEffect transition="in" filter="wheel(2)">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图形"/>
          <p:cNvSpPr/>
          <p:nvPr/>
        </p:nvSpPr>
        <p:spPr>
          <a:xfrm>
            <a:off x="381000" y="383540"/>
            <a:ext cx="11430000" cy="6090920"/>
          </a:xfrm>
          <a:prstGeom prst="rect">
            <a:avLst/>
          </a:prstGeom>
          <a:solidFill>
            <a:schemeClr val="bg2">
              <a:lumMod val="95000"/>
              <a:alpha val="54000"/>
            </a:schemeClr>
          </a:solidFill>
          <a:ln>
            <a:noFill/>
          </a:ln>
          <a:effectLst>
            <a:outerShdw blurRad="63500" sx="102000" sy="102000" algn="ctr" rotWithShape="0">
              <a:srgbClr val="F9C12C">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5" name="图形"/>
          <p:cNvGrpSpPr/>
          <p:nvPr/>
        </p:nvGrpSpPr>
        <p:grpSpPr>
          <a:xfrm>
            <a:off x="-969010" y="-937260"/>
            <a:ext cx="2179955" cy="2179955"/>
            <a:chOff x="12680" y="-3570"/>
            <a:chExt cx="10456" cy="10456"/>
          </a:xfrm>
        </p:grpSpPr>
        <p:sp>
          <p:nvSpPr>
            <p:cNvPr id="46" name="图形"/>
            <p:cNvSpPr/>
            <p:nvPr/>
          </p:nvSpPr>
          <p:spPr>
            <a:xfrm>
              <a:off x="12680" y="-3570"/>
              <a:ext cx="10456" cy="10456"/>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图形"/>
            <p:cNvSpPr/>
            <p:nvPr/>
          </p:nvSpPr>
          <p:spPr>
            <a:xfrm>
              <a:off x="13978" y="-2272"/>
              <a:ext cx="7860" cy="7860"/>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3" name="图形"/>
          <p:cNvGrpSpPr/>
          <p:nvPr/>
        </p:nvGrpSpPr>
        <p:grpSpPr>
          <a:xfrm>
            <a:off x="549910" y="1384300"/>
            <a:ext cx="4804410" cy="4239260"/>
            <a:chOff x="866" y="2180"/>
            <a:chExt cx="7566" cy="6676"/>
          </a:xfrm>
        </p:grpSpPr>
        <p:sp>
          <p:nvSpPr>
            <p:cNvPr id="27" name="图形"/>
            <p:cNvSpPr/>
            <p:nvPr/>
          </p:nvSpPr>
          <p:spPr>
            <a:xfrm rot="13500000" flipH="1" flipV="1">
              <a:off x="2369" y="2529"/>
              <a:ext cx="5982" cy="6144"/>
            </a:xfrm>
            <a:prstGeom prst="blockArc">
              <a:avLst>
                <a:gd name="adj1" fmla="val 15468813"/>
                <a:gd name="adj2" fmla="val 553077"/>
                <a:gd name="adj3" fmla="val 27643"/>
              </a:avLst>
            </a:prstGeom>
            <a:gradFill>
              <a:gsLst>
                <a:gs pos="0">
                  <a:srgbClr val="FFC000"/>
                </a:gs>
                <a:gs pos="100000">
                  <a:srgbClr val="FCC82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8" name="组合 7"/>
            <p:cNvGrpSpPr/>
            <p:nvPr/>
          </p:nvGrpSpPr>
          <p:grpSpPr>
            <a:xfrm>
              <a:off x="866" y="2180"/>
              <a:ext cx="6716" cy="6676"/>
              <a:chOff x="866" y="2180"/>
              <a:chExt cx="6716" cy="6676"/>
            </a:xfrm>
          </p:grpSpPr>
          <p:sp>
            <p:nvSpPr>
              <p:cNvPr id="5" name="图形"/>
              <p:cNvSpPr/>
              <p:nvPr/>
            </p:nvSpPr>
            <p:spPr>
              <a:xfrm>
                <a:off x="866" y="2180"/>
                <a:ext cx="6677" cy="6677"/>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5" name="组合 34"/>
              <p:cNvGrpSpPr/>
              <p:nvPr/>
            </p:nvGrpSpPr>
            <p:grpSpPr>
              <a:xfrm>
                <a:off x="1438" y="2529"/>
                <a:ext cx="6144" cy="6144"/>
                <a:chOff x="11572" y="2083"/>
                <a:chExt cx="6144" cy="6144"/>
              </a:xfrm>
            </p:grpSpPr>
            <p:sp>
              <p:nvSpPr>
                <p:cNvPr id="36" name="图形"/>
                <p:cNvSpPr/>
                <p:nvPr/>
              </p:nvSpPr>
              <p:spPr>
                <a:xfrm rot="1500000">
                  <a:off x="11572" y="2083"/>
                  <a:ext cx="6145" cy="6145"/>
                </a:xfrm>
                <a:prstGeom prst="ellipse">
                  <a:avLst/>
                </a:prstGeom>
                <a:solidFill>
                  <a:srgbClr val="FCC828">
                    <a:alpha val="41000"/>
                  </a:srgbClr>
                </a:solidFill>
                <a:ln w="984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形" descr="1315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rot="1500000">
                  <a:off x="11902" y="2413"/>
                  <a:ext cx="5485" cy="5485"/>
                </a:xfrm>
                <a:prstGeom prst="ellipse">
                  <a:avLst/>
                </a:prstGeom>
              </p:spPr>
            </p:pic>
          </p:grpSp>
        </p:grpSp>
      </p:grpSp>
      <p:sp>
        <p:nvSpPr>
          <p:cNvPr id="42" name="图形"/>
          <p:cNvSpPr/>
          <p:nvPr/>
        </p:nvSpPr>
        <p:spPr>
          <a:xfrm>
            <a:off x="1070610" y="1242695"/>
            <a:ext cx="414655" cy="414655"/>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图形"/>
          <p:cNvSpPr txBox="1"/>
          <p:nvPr/>
        </p:nvSpPr>
        <p:spPr>
          <a:xfrm>
            <a:off x="5558790" y="4142105"/>
            <a:ext cx="5859780" cy="698717"/>
          </a:xfrm>
          <a:prstGeom prst="rect">
            <a:avLst/>
          </a:prstGeom>
          <a:noFill/>
        </p:spPr>
        <p:txBody>
          <a:bodyPr wrap="square" rtlCol="0">
            <a:spAutoFit/>
          </a:bodyPr>
          <a:lstStyle/>
          <a:p>
            <a:pPr algn="l">
              <a:lnSpc>
                <a:spcPct val="150000"/>
              </a:lnSpc>
            </a:pPr>
            <a:r>
              <a:rPr lang="zh-CN" altLang="en-US" sz="1400">
                <a:solidFill>
                  <a:schemeClr val="tx1">
                    <a:alpha val="71000"/>
                  </a:schemeClr>
                </a:solidFill>
                <a:cs typeface="+mn-ea"/>
                <a:sym typeface="+mn-lt"/>
              </a:rPr>
              <a:t>Add your text content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 content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 content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 content</a:t>
            </a:r>
            <a:r>
              <a:rPr lang="en-US" altLang="zh-CN" sz="1400">
                <a:solidFill>
                  <a:schemeClr val="tx1">
                    <a:alpha val="71000"/>
                  </a:schemeClr>
                </a:solidFill>
                <a:cs typeface="+mn-ea"/>
                <a:sym typeface="+mn-lt"/>
              </a:rPr>
              <a:t>.</a:t>
            </a:r>
          </a:p>
        </p:txBody>
      </p:sp>
      <p:grpSp>
        <p:nvGrpSpPr>
          <p:cNvPr id="9" name="图形"/>
          <p:cNvGrpSpPr/>
          <p:nvPr/>
        </p:nvGrpSpPr>
        <p:grpSpPr>
          <a:xfrm>
            <a:off x="10258425" y="972185"/>
            <a:ext cx="953135" cy="324485"/>
            <a:chOff x="16155" y="1531"/>
            <a:chExt cx="1501" cy="511"/>
          </a:xfrm>
        </p:grpSpPr>
        <p:sp>
          <p:nvSpPr>
            <p:cNvPr id="4" name="图形"/>
            <p:cNvSpPr/>
            <p:nvPr/>
          </p:nvSpPr>
          <p:spPr>
            <a:xfrm>
              <a:off x="16155" y="1531"/>
              <a:ext cx="1501" cy="511"/>
            </a:xfrm>
            <a:prstGeom prst="roundRect">
              <a:avLst>
                <a:gd name="adj" fmla="val 50000"/>
              </a:avLst>
            </a:prstGeom>
            <a:solidFill>
              <a:srgbClr val="F9C12C"/>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2">
                    <a:alpha val="70000"/>
                  </a:schemeClr>
                </a:solidFill>
                <a:effectLst/>
                <a:uLnTx/>
                <a:uFillTx/>
                <a:cs typeface="+mn-ea"/>
                <a:sym typeface="+mn-lt"/>
              </a:endParaRPr>
            </a:p>
          </p:txBody>
        </p:sp>
        <p:pic>
          <p:nvPicPr>
            <p:cNvPr id="10" name="图形"/>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6615" y="1619"/>
              <a:ext cx="543" cy="335"/>
            </a:xfrm>
            <a:prstGeom prst="rect">
              <a:avLst/>
            </a:prstGeom>
          </p:spPr>
        </p:pic>
      </p:grpSp>
      <p:grpSp>
        <p:nvGrpSpPr>
          <p:cNvPr id="11" name="图形"/>
          <p:cNvGrpSpPr/>
          <p:nvPr/>
        </p:nvGrpSpPr>
        <p:grpSpPr>
          <a:xfrm>
            <a:off x="5457190" y="3051810"/>
            <a:ext cx="6085840" cy="1220470"/>
            <a:chOff x="8594" y="4806"/>
            <a:chExt cx="9584" cy="1922"/>
          </a:xfrm>
        </p:grpSpPr>
        <p:sp>
          <p:nvSpPr>
            <p:cNvPr id="43" name="图形"/>
            <p:cNvSpPr/>
            <p:nvPr/>
          </p:nvSpPr>
          <p:spPr>
            <a:xfrm>
              <a:off x="16152" y="4806"/>
              <a:ext cx="1425" cy="1425"/>
            </a:xfrm>
            <a:prstGeom prst="ellipse">
              <a:avLst/>
            </a:prstGeom>
            <a:solidFill>
              <a:srgbClr val="FFD965">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图形"/>
            <p:cNvSpPr txBox="1"/>
            <p:nvPr/>
          </p:nvSpPr>
          <p:spPr>
            <a:xfrm>
              <a:off x="8594" y="4840"/>
              <a:ext cx="9584" cy="1888"/>
            </a:xfrm>
            <a:prstGeom prst="rect">
              <a:avLst/>
            </a:prstGeom>
            <a:noFill/>
          </p:spPr>
          <p:txBody>
            <a:bodyPr wrap="square" rtlCol="0">
              <a:spAutoFit/>
            </a:bodyPr>
            <a:lstStyle/>
            <a:p>
              <a:pPr algn="l"/>
              <a:r>
                <a:rPr lang="zh-CN" altLang="en-US" sz="7200">
                  <a:solidFill>
                    <a:schemeClr val="tx1"/>
                  </a:solidFill>
                  <a:cs typeface="+mn-ea"/>
                  <a:sym typeface="+mn-lt"/>
                </a:rPr>
                <a:t>市场运营模式</a:t>
              </a:r>
            </a:p>
          </p:txBody>
        </p:sp>
      </p:grpSp>
      <p:sp>
        <p:nvSpPr>
          <p:cNvPr id="16" name="图形"/>
          <p:cNvSpPr txBox="1"/>
          <p:nvPr/>
        </p:nvSpPr>
        <p:spPr>
          <a:xfrm>
            <a:off x="5572760" y="2050415"/>
            <a:ext cx="3526543" cy="1107996"/>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6600" dirty="0">
                <a:gradFill>
                  <a:gsLst>
                    <a:gs pos="0">
                      <a:srgbClr val="FCBE00"/>
                    </a:gs>
                    <a:gs pos="100000">
                      <a:srgbClr val="F9C12C"/>
                    </a:gs>
                  </a:gsLst>
                  <a:lin ang="5400000" scaled="0"/>
                </a:gradFill>
                <a:uFillTx/>
                <a:cs typeface="+mn-ea"/>
                <a:sym typeface="+mn-lt"/>
              </a:rPr>
              <a:t>PART</a:t>
            </a:r>
            <a:r>
              <a:rPr sz="6600" dirty="0">
                <a:gradFill>
                  <a:gsLst>
                    <a:gs pos="0">
                      <a:srgbClr val="FCBE00"/>
                    </a:gs>
                    <a:gs pos="100000">
                      <a:srgbClr val="F9C12C"/>
                    </a:gs>
                  </a:gsLst>
                  <a:lin ang="5400000" scaled="0"/>
                </a:gradFill>
                <a:uFillTx/>
                <a:cs typeface="+mn-ea"/>
                <a:sym typeface="+mn-lt"/>
              </a:rPr>
              <a:t> </a:t>
            </a:r>
            <a:r>
              <a:rPr lang="en-US" sz="6600" dirty="0">
                <a:gradFill>
                  <a:gsLst>
                    <a:gs pos="0">
                      <a:srgbClr val="FCBE00"/>
                    </a:gs>
                    <a:gs pos="100000">
                      <a:srgbClr val="F9C12C"/>
                    </a:gs>
                  </a:gsLst>
                  <a:lin ang="5400000" scaled="0"/>
                </a:gradFill>
                <a:uFillTx/>
                <a:cs typeface="+mn-ea"/>
                <a:sym typeface="+mn-lt"/>
              </a:rPr>
              <a:t>03</a:t>
            </a:r>
          </a:p>
        </p:txBody>
      </p:sp>
      <p:grpSp>
        <p:nvGrpSpPr>
          <p:cNvPr id="20" name="图形"/>
          <p:cNvGrpSpPr/>
          <p:nvPr/>
        </p:nvGrpSpPr>
        <p:grpSpPr>
          <a:xfrm>
            <a:off x="10850880" y="5485765"/>
            <a:ext cx="2070735" cy="2070735"/>
            <a:chOff x="12680" y="-3570"/>
            <a:chExt cx="10456" cy="10456"/>
          </a:xfrm>
        </p:grpSpPr>
        <p:sp>
          <p:nvSpPr>
            <p:cNvPr id="23" name="图形"/>
            <p:cNvSpPr/>
            <p:nvPr/>
          </p:nvSpPr>
          <p:spPr>
            <a:xfrm>
              <a:off x="12680" y="-3570"/>
              <a:ext cx="10456" cy="10456"/>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图形"/>
            <p:cNvSpPr/>
            <p:nvPr/>
          </p:nvSpPr>
          <p:spPr>
            <a:xfrm>
              <a:off x="13978" y="-2272"/>
              <a:ext cx="7860" cy="7860"/>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2" name="图形"/>
          <p:cNvGrpSpPr/>
          <p:nvPr/>
        </p:nvGrpSpPr>
        <p:grpSpPr>
          <a:xfrm>
            <a:off x="1070610" y="5864225"/>
            <a:ext cx="9648190" cy="275590"/>
            <a:chOff x="1686" y="9235"/>
            <a:chExt cx="15194" cy="434"/>
          </a:xfrm>
        </p:grpSpPr>
        <p:sp>
          <p:nvSpPr>
            <p:cNvPr id="7" name="图形"/>
            <p:cNvSpPr/>
            <p:nvPr/>
          </p:nvSpPr>
          <p:spPr>
            <a:xfrm>
              <a:off x="1776" y="9260"/>
              <a:ext cx="372" cy="372"/>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图形"/>
            <p:cNvSpPr txBox="1"/>
            <p:nvPr/>
          </p:nvSpPr>
          <p:spPr>
            <a:xfrm>
              <a:off x="1686" y="9235"/>
              <a:ext cx="15195" cy="434"/>
            </a:xfrm>
            <a:prstGeom prst="rect">
              <a:avLst/>
            </a:prstGeom>
            <a:noFill/>
          </p:spPr>
          <p:txBody>
            <a:bodyPr wrap="square" rtlCol="0" anchor="t">
              <a:spAutoFit/>
            </a:bodyPr>
            <a:lstStyle/>
            <a:p>
              <a:pPr algn="dist"/>
              <a:r>
                <a:rPr lang="zh-CN" altLang="en-US" sz="1200">
                  <a:solidFill>
                    <a:schemeClr val="tx1"/>
                  </a:solidFill>
                  <a:cs typeface="+mn-ea"/>
                  <a:sym typeface="+mn-lt"/>
                </a:rPr>
                <a:t>食全食美</a:t>
              </a:r>
              <a:r>
                <a:rPr lang="en-US" altLang="zh-CN" sz="1200">
                  <a:solidFill>
                    <a:schemeClr val="tx1"/>
                  </a:solidFill>
                  <a:cs typeface="+mn-ea"/>
                  <a:sym typeface="+mn-lt"/>
                </a:rPr>
                <a:t>·</a:t>
              </a:r>
              <a:r>
                <a:rPr lang="zh-CN" altLang="en-US" sz="1200">
                  <a:solidFill>
                    <a:schemeClr val="tx1"/>
                  </a:solidFill>
                  <a:cs typeface="+mn-ea"/>
                  <a:sym typeface="+mn-lt"/>
                </a:rPr>
                <a:t>食新食意</a:t>
              </a:r>
              <a:r>
                <a:rPr lang="en-US" altLang="zh-CN" sz="1200">
                  <a:solidFill>
                    <a:schemeClr val="tx1"/>
                  </a:solidFill>
                  <a:cs typeface="+mn-ea"/>
                  <a:sym typeface="+mn-lt"/>
                </a:rPr>
                <a:t>·</a:t>
              </a:r>
              <a:r>
                <a:rPr lang="zh-CN" altLang="en-US" sz="1200">
                  <a:solidFill>
                    <a:schemeClr val="tx1"/>
                  </a:solidFill>
                  <a:cs typeface="+mn-ea"/>
                  <a:sym typeface="+mn-lt"/>
                </a:rPr>
                <a:t>尽享天下美食</a:t>
              </a:r>
              <a:r>
                <a:rPr lang="en-US" altLang="zh-CN" sz="1200">
                  <a:solidFill>
                    <a:schemeClr val="tx1"/>
                  </a:solidFill>
                  <a:cs typeface="+mn-ea"/>
                  <a:sym typeface="+mn-lt"/>
                </a:rPr>
                <a:t>·</a:t>
              </a:r>
              <a:r>
                <a:rPr lang="zh-CN" altLang="en-US" sz="1200">
                  <a:solidFill>
                    <a:schemeClr val="tx1"/>
                  </a:solidFill>
                  <a:cs typeface="+mn-ea"/>
                  <a:sym typeface="+mn-lt"/>
                </a:rPr>
                <a:t>体味百味生活</a:t>
              </a:r>
            </a:p>
          </p:txBody>
        </p:sp>
      </p:grpSp>
    </p:spTree>
    <p:custDataLst>
      <p:tags r:id="rId1"/>
    </p:custDataLst>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wipe(left)">
                                      <p:cBhvr>
                                        <p:cTn id="31" dur="500"/>
                                        <p:tgtEl>
                                          <p:spTgt spid="57"/>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42" grpId="1" animBg="1"/>
      <p:bldP spid="57" grpId="0"/>
      <p:bldP spid="57" grpId="1"/>
      <p:bldP spid="16" grpId="0"/>
      <p:bldP spid="16"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图形"/>
          <p:cNvGrpSpPr/>
          <p:nvPr/>
        </p:nvGrpSpPr>
        <p:grpSpPr>
          <a:xfrm>
            <a:off x="635" y="1877695"/>
            <a:ext cx="12204065" cy="2976245"/>
            <a:chOff x="1" y="2957"/>
            <a:chExt cx="19219" cy="4687"/>
          </a:xfrm>
        </p:grpSpPr>
        <p:sp>
          <p:nvSpPr>
            <p:cNvPr id="16390" name="图形"/>
            <p:cNvSpPr>
              <a:spLocks noChangeArrowheads="1"/>
            </p:cNvSpPr>
            <p:nvPr/>
          </p:nvSpPr>
          <p:spPr bwMode="auto">
            <a:xfrm>
              <a:off x="1" y="2957"/>
              <a:ext cx="6640" cy="4687"/>
            </a:xfrm>
            <a:prstGeom prst="rect">
              <a:avLst/>
            </a:prstGeom>
            <a:solidFill>
              <a:schemeClr val="accent1"/>
            </a:solidFill>
            <a:ln>
              <a:noFill/>
            </a:ln>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endParaRPr lang="zh-CN" altLang="en-US" sz="100">
                <a:latin typeface="+mn-lt"/>
                <a:ea typeface="+mn-ea"/>
                <a:cs typeface="+mn-ea"/>
                <a:sym typeface="+mn-lt"/>
              </a:endParaRPr>
            </a:p>
          </p:txBody>
        </p:sp>
        <p:sp>
          <p:nvSpPr>
            <p:cNvPr id="16401" name="图形"/>
            <p:cNvSpPr>
              <a:spLocks noChangeArrowheads="1"/>
            </p:cNvSpPr>
            <p:nvPr/>
          </p:nvSpPr>
          <p:spPr bwMode="auto">
            <a:xfrm>
              <a:off x="1431" y="3892"/>
              <a:ext cx="3780" cy="1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a:solidFill>
                    <a:schemeClr val="bg1"/>
                  </a:solidFill>
                  <a:latin typeface="+mn-lt"/>
                  <a:ea typeface="+mn-ea"/>
                  <a:cs typeface="+mn-ea"/>
                  <a:sym typeface="+mn-lt"/>
                </a:rPr>
                <a:t>预设标题文本</a:t>
              </a:r>
              <a:endParaRPr kumimoji="0" lang="zh-CN" altLang="en-US" sz="1400" b="1" i="0" u="none" strike="noStrike" kern="1200" cap="none" spc="0" normalizeH="0" baseline="0" noProof="0" dirty="0">
                <a:ln>
                  <a:noFill/>
                </a:ln>
                <a:solidFill>
                  <a:schemeClr val="bg1"/>
                </a:solidFill>
                <a:effectLst/>
                <a:uLnTx/>
                <a:uFillTx/>
                <a:latin typeface="+mn-lt"/>
                <a:ea typeface="+mn-ea"/>
                <a:cs typeface="+mn-ea"/>
                <a:sym typeface="+mn-lt"/>
              </a:endParaRPr>
            </a:p>
            <a:p>
              <a:pPr algn="ctr" eaLnBrk="1" hangingPunct="1"/>
              <a:r>
                <a:rPr lang="en-US" sz="3200" dirty="0">
                  <a:solidFill>
                    <a:schemeClr val="bg1"/>
                  </a:solidFill>
                  <a:latin typeface="+mn-lt"/>
                  <a:ea typeface="+mn-ea"/>
                  <a:cs typeface="+mn-ea"/>
                  <a:sym typeface="+mn-lt"/>
                </a:rPr>
                <a:t>BUSINESS</a:t>
              </a:r>
              <a:endParaRPr lang="en-US" sz="3200" b="1" dirty="0">
                <a:solidFill>
                  <a:schemeClr val="bg1"/>
                </a:solidFill>
                <a:latin typeface="+mn-lt"/>
                <a:ea typeface="+mn-ea"/>
                <a:cs typeface="+mn-ea"/>
                <a:sym typeface="+mn-lt"/>
              </a:endParaRPr>
            </a:p>
          </p:txBody>
        </p:sp>
        <p:sp>
          <p:nvSpPr>
            <p:cNvPr id="16402" name="图形"/>
            <p:cNvSpPr txBox="1">
              <a:spLocks noChangeArrowheads="1"/>
            </p:cNvSpPr>
            <p:nvPr/>
          </p:nvSpPr>
          <p:spPr bwMode="auto">
            <a:xfrm>
              <a:off x="1338" y="5252"/>
              <a:ext cx="3966" cy="14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pPr>
              <a:r>
                <a:rPr lang="zh-CN" altLang="en-US" sz="1000" b="1">
                  <a:solidFill>
                    <a:schemeClr val="bg1"/>
                  </a:solidFill>
                  <a:latin typeface="+mn-lt"/>
                  <a:ea typeface="+mn-ea"/>
                  <a:cs typeface="+mn-ea"/>
                  <a:sym typeface="+mn-lt"/>
                </a:rPr>
                <a:t>在此处添加您的文本内容在此处添加您的文本内容在此处添加您的文本内容在此处添加您的文本内容在此处添加您的文本内容添加文本内容添加您的文本内容</a:t>
              </a:r>
              <a:endParaRPr lang="zh-CN" altLang="en-US" sz="1000" b="1" dirty="0">
                <a:solidFill>
                  <a:schemeClr val="bg1"/>
                </a:solidFill>
                <a:latin typeface="+mn-lt"/>
                <a:ea typeface="+mn-ea"/>
                <a:cs typeface="+mn-ea"/>
                <a:sym typeface="+mn-lt"/>
              </a:endParaRPr>
            </a:p>
          </p:txBody>
        </p:sp>
        <p:sp>
          <p:nvSpPr>
            <p:cNvPr id="16403" name="图形"/>
            <p:cNvSpPr>
              <a:spLocks noChangeShapeType="1"/>
            </p:cNvSpPr>
            <p:nvPr/>
          </p:nvSpPr>
          <p:spPr bwMode="auto">
            <a:xfrm>
              <a:off x="1486" y="5080"/>
              <a:ext cx="3670" cy="0"/>
            </a:xfrm>
            <a:prstGeom prst="line">
              <a:avLst/>
            </a:prstGeom>
            <a:noFill/>
            <a:ln w="6350">
              <a:solidFill>
                <a:schemeClr val="bg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0">
                <a:cs typeface="+mn-ea"/>
                <a:sym typeface="+mn-lt"/>
              </a:endParaRPr>
            </a:p>
          </p:txBody>
        </p:sp>
        <p:pic>
          <p:nvPicPr>
            <p:cNvPr id="6" name="图形" descr="E:\006包图网\素材\美食餐饮\13166.jpg1316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641" y="3317"/>
              <a:ext cx="6162" cy="4108"/>
            </a:xfrm>
            <a:prstGeom prst="rect">
              <a:avLst/>
            </a:prstGeom>
          </p:spPr>
        </p:pic>
        <p:pic>
          <p:nvPicPr>
            <p:cNvPr id="7" name="图形" descr="E:\006包图网\素材\美食餐饮\13155.jpg1315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3057" y="3318"/>
              <a:ext cx="6163" cy="4108"/>
            </a:xfrm>
            <a:prstGeom prst="rect">
              <a:avLst/>
            </a:prstGeom>
          </p:spPr>
        </p:pic>
      </p:grpSp>
      <p:sp>
        <p:nvSpPr>
          <p:cNvPr id="26" name="图形"/>
          <p:cNvSpPr txBox="1">
            <a:spLocks noChangeArrowheads="1"/>
          </p:cNvSpPr>
          <p:nvPr/>
        </p:nvSpPr>
        <p:spPr bwMode="auto">
          <a:xfrm>
            <a:off x="715645" y="5064125"/>
            <a:ext cx="10916920"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lnSpc>
                <a:spcPct val="150000"/>
              </a:lnSpc>
            </a:pPr>
            <a:r>
              <a:rPr lang="zh-CN" altLang="en-US" sz="1400">
                <a:solidFill>
                  <a:schemeClr val="tx1">
                    <a:lumMod val="75000"/>
                    <a:lumOff val="25000"/>
                  </a:schemeClr>
                </a:solidFill>
                <a:cs typeface="+mn-ea"/>
                <a:sym typeface="+mn-lt"/>
              </a:rPr>
              <a:t>在此处添加您的文本内容在此处添加您的文本内容在此处添加您的文本内容在此处添加您的文本内容在此处添加您的文本内容在此处添加您的文本内容在此处添加您的文本内容在此处添加您的文本内容在此处添加您的文本内容</a:t>
            </a:r>
            <a:endParaRPr kumimoji="0" lang="zh-CN" altLang="en-US" sz="14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Tree>
    <p:custDataLst>
      <p:tags r:id="rId1"/>
    </p:custDataLst>
  </p:cSld>
  <p:clrMapOvr>
    <a:masterClrMapping/>
  </p:clrMapOvr>
  <p:transition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blinds(horizontal)">
                                      <p:cBhvr>
                                        <p:cTn id="1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6"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图形"/>
          <p:cNvCxnSpPr/>
          <p:nvPr/>
        </p:nvCxnSpPr>
        <p:spPr>
          <a:xfrm>
            <a:off x="3475990" y="2093595"/>
            <a:ext cx="0" cy="2174240"/>
          </a:xfrm>
          <a:prstGeom prst="line">
            <a:avLst/>
          </a:prstGeom>
          <a:ln>
            <a:gradFill>
              <a:gsLst>
                <a:gs pos="0">
                  <a:schemeClr val="accent2"/>
                </a:gs>
                <a:gs pos="100000">
                  <a:schemeClr val="accent5">
                    <a:lumMod val="75000"/>
                  </a:schemeClr>
                </a:gs>
              </a:gsLst>
              <a:lin ang="5100000" scaled="1"/>
            </a:gradFill>
            <a:prstDash val="dashDot"/>
          </a:ln>
        </p:spPr>
        <p:style>
          <a:lnRef idx="1">
            <a:schemeClr val="accent1"/>
          </a:lnRef>
          <a:fillRef idx="0">
            <a:schemeClr val="accent1"/>
          </a:fillRef>
          <a:effectRef idx="0">
            <a:schemeClr val="accent1"/>
          </a:effectRef>
          <a:fontRef idx="minor">
            <a:schemeClr val="tx1"/>
          </a:fontRef>
        </p:style>
      </p:cxnSp>
      <p:cxnSp>
        <p:nvCxnSpPr>
          <p:cNvPr id="31" name="图形"/>
          <p:cNvCxnSpPr/>
          <p:nvPr/>
        </p:nvCxnSpPr>
        <p:spPr>
          <a:xfrm>
            <a:off x="6193790" y="2097405"/>
            <a:ext cx="0" cy="2174240"/>
          </a:xfrm>
          <a:prstGeom prst="line">
            <a:avLst/>
          </a:prstGeom>
          <a:ln>
            <a:gradFill>
              <a:gsLst>
                <a:gs pos="0">
                  <a:schemeClr val="accent2"/>
                </a:gs>
                <a:gs pos="100000">
                  <a:schemeClr val="accent5">
                    <a:lumMod val="75000"/>
                  </a:schemeClr>
                </a:gs>
              </a:gsLst>
              <a:lin ang="5100000" scaled="1"/>
            </a:gradFill>
            <a:prstDash val="dashDot"/>
          </a:ln>
        </p:spPr>
        <p:style>
          <a:lnRef idx="1">
            <a:schemeClr val="accent1"/>
          </a:lnRef>
          <a:fillRef idx="0">
            <a:schemeClr val="accent1"/>
          </a:fillRef>
          <a:effectRef idx="0">
            <a:schemeClr val="accent1"/>
          </a:effectRef>
          <a:fontRef idx="minor">
            <a:schemeClr val="tx1"/>
          </a:fontRef>
        </p:style>
      </p:cxnSp>
      <p:cxnSp>
        <p:nvCxnSpPr>
          <p:cNvPr id="32" name="图形"/>
          <p:cNvCxnSpPr/>
          <p:nvPr/>
        </p:nvCxnSpPr>
        <p:spPr>
          <a:xfrm>
            <a:off x="9018905" y="2097405"/>
            <a:ext cx="0" cy="2174240"/>
          </a:xfrm>
          <a:prstGeom prst="line">
            <a:avLst/>
          </a:prstGeom>
          <a:ln>
            <a:gradFill>
              <a:gsLst>
                <a:gs pos="0">
                  <a:schemeClr val="accent2"/>
                </a:gs>
                <a:gs pos="100000">
                  <a:schemeClr val="accent5">
                    <a:lumMod val="75000"/>
                  </a:schemeClr>
                </a:gs>
              </a:gsLst>
              <a:lin ang="5100000" scaled="1"/>
            </a:gradFill>
            <a:prstDash val="dashDot"/>
          </a:ln>
        </p:spPr>
        <p:style>
          <a:lnRef idx="1">
            <a:schemeClr val="accent1"/>
          </a:lnRef>
          <a:fillRef idx="0">
            <a:schemeClr val="accent1"/>
          </a:fillRef>
          <a:effectRef idx="0">
            <a:schemeClr val="accent1"/>
          </a:effectRef>
          <a:fontRef idx="minor">
            <a:schemeClr val="tx1"/>
          </a:fontRef>
        </p:style>
      </p:cxnSp>
      <p:sp>
        <p:nvSpPr>
          <p:cNvPr id="33" name="图形"/>
          <p:cNvSpPr txBox="1"/>
          <p:nvPr/>
        </p:nvSpPr>
        <p:spPr>
          <a:xfrm>
            <a:off x="1014730" y="4742815"/>
            <a:ext cx="10396855" cy="61369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lnSpc>
                <a:spcPct val="150000"/>
              </a:lnSpc>
              <a:buNone/>
            </a:pPr>
            <a:r>
              <a:rPr lang="zh-CN" altLang="en-US" sz="1200">
                <a:solidFill>
                  <a:schemeClr val="tx1">
                    <a:lumMod val="75000"/>
                    <a:lumOff val="25000"/>
                  </a:schemeClr>
                </a:solidFill>
                <a:cs typeface="+mn-ea"/>
                <a:sym typeface="+mn-lt"/>
              </a:rPr>
              <a:t>在此处添加您的文本内容在此处添加您的文本内容此处添加您的文本内容此处添加文本内容在此处添加您的文本内容在此处添加您的文本内容此处添加您的文本内容此处添加文本内容在此处添加您的文本内容在此处添加您的文本内容此处添加您的文本内容此处添加文本内容</a:t>
            </a:r>
            <a:endParaRPr lang="zh-CN" sz="1200">
              <a:solidFill>
                <a:schemeClr val="tx1">
                  <a:lumMod val="75000"/>
                  <a:lumOff val="25000"/>
                </a:schemeClr>
              </a:solidFill>
              <a:cs typeface="+mn-ea"/>
              <a:sym typeface="+mn-lt"/>
            </a:endParaRPr>
          </a:p>
        </p:txBody>
      </p:sp>
      <p:grpSp>
        <p:nvGrpSpPr>
          <p:cNvPr id="4" name="图形"/>
          <p:cNvGrpSpPr/>
          <p:nvPr/>
        </p:nvGrpSpPr>
        <p:grpSpPr>
          <a:xfrm>
            <a:off x="6506845" y="1865630"/>
            <a:ext cx="2174240" cy="2525395"/>
            <a:chOff x="10247" y="2938"/>
            <a:chExt cx="3424" cy="3977"/>
          </a:xfrm>
        </p:grpSpPr>
        <p:sp>
          <p:nvSpPr>
            <p:cNvPr id="19" name="图形"/>
            <p:cNvSpPr/>
            <p:nvPr/>
          </p:nvSpPr>
          <p:spPr>
            <a:xfrm>
              <a:off x="11569" y="2938"/>
              <a:ext cx="832" cy="8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图形" descr="e7d195523061f1c09e9d68d7cf438b91ef959ecb14fc25d26BBA7F7DBC18E55DFF4014AF651F0BF2569D4B6C1DA7F1A4683A481403BD872FC687266AD13265C1DE7C373772FD8728ABDD69ADD03BFF5BE2862BC891DBB79E62AC04441871D0A8AEDA24AE8BCDD14DDCC86A4E62AED50BC9A810675DF8CFD4CF5C330CA4B17CB60F189F972CB7308B0FB725274EE37FA4"/>
            <p:cNvSpPr/>
            <p:nvPr/>
          </p:nvSpPr>
          <p:spPr>
            <a:xfrm>
              <a:off x="10383" y="6313"/>
              <a:ext cx="2937" cy="602"/>
            </a:xfrm>
            <a:prstGeom prst="roundRect">
              <a:avLst>
                <a:gd name="adj" fmla="val 50000"/>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00000"/>
                </a:lnSpc>
              </a:pPr>
              <a:r>
                <a:rPr lang="zh-CN" altLang="en-US">
                  <a:solidFill>
                    <a:schemeClr val="bg1"/>
                  </a:solidFill>
                  <a:cs typeface="+mn-ea"/>
                  <a:sym typeface="+mn-lt"/>
                </a:rPr>
                <a:t>预设标题文本</a:t>
              </a:r>
              <a:endParaRPr lang="zh-CN" altLang="en-US" b="1" dirty="0">
                <a:solidFill>
                  <a:schemeClr val="bg1"/>
                </a:solidFill>
                <a:cs typeface="+mn-ea"/>
                <a:sym typeface="+mn-lt"/>
              </a:endParaRPr>
            </a:p>
          </p:txBody>
        </p:sp>
        <p:sp>
          <p:nvSpPr>
            <p:cNvPr id="36" name="图形"/>
            <p:cNvSpPr txBox="1"/>
            <p:nvPr/>
          </p:nvSpPr>
          <p:spPr>
            <a:xfrm>
              <a:off x="10247" y="3901"/>
              <a:ext cx="3425" cy="188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lnSpc>
                  <a:spcPct val="150000"/>
                </a:lnSpc>
                <a:buNone/>
              </a:pPr>
              <a:r>
                <a:rPr lang="zh-CN" altLang="en-US" sz="1200">
                  <a:solidFill>
                    <a:schemeClr val="tx1">
                      <a:lumMod val="75000"/>
                      <a:lumOff val="25000"/>
                    </a:schemeClr>
                  </a:solidFill>
                  <a:cs typeface="+mn-ea"/>
                  <a:sym typeface="+mn-lt"/>
                </a:rPr>
                <a:t>在此处添加您的文本内容在此处添加您的文本内容此处添加您的文本内容此处添加文本内容添加文本内容</a:t>
              </a:r>
            </a:p>
          </p:txBody>
        </p:sp>
        <p:sp>
          <p:nvSpPr>
            <p:cNvPr id="198" name="图形"/>
            <p:cNvSpPr/>
            <p:nvPr/>
          </p:nvSpPr>
          <p:spPr>
            <a:xfrm>
              <a:off x="11801" y="3171"/>
              <a:ext cx="381" cy="367"/>
            </a:xfrm>
            <a:custGeom>
              <a:avLst/>
              <a:gdLst>
                <a:gd name="T0" fmla="*/ 2740 w 12700"/>
                <a:gd name="T1" fmla="*/ 7550 h 12230"/>
                <a:gd name="T2" fmla="*/ 2740 w 12700"/>
                <a:gd name="T3" fmla="*/ 7350 h 12230"/>
                <a:gd name="T4" fmla="*/ 11280 w 12700"/>
                <a:gd name="T5" fmla="*/ 5970 h 12230"/>
                <a:gd name="T6" fmla="*/ 10350 w 12700"/>
                <a:gd name="T7" fmla="*/ 4560 h 12230"/>
                <a:gd name="T8" fmla="*/ 11470 w 12700"/>
                <a:gd name="T9" fmla="*/ 5960 h 12230"/>
                <a:gd name="T10" fmla="*/ 10140 w 12700"/>
                <a:gd name="T11" fmla="*/ 8440 h 12230"/>
                <a:gd name="T12" fmla="*/ 0 w 12700"/>
                <a:gd name="T13" fmla="*/ 5880 h 12230"/>
                <a:gd name="T14" fmla="*/ 5890 w 12700"/>
                <a:gd name="T15" fmla="*/ 0 h 12230"/>
                <a:gd name="T16" fmla="*/ 8870 w 12700"/>
                <a:gd name="T17" fmla="*/ 1170 h 12230"/>
                <a:gd name="T18" fmla="*/ 11220 w 12700"/>
                <a:gd name="T19" fmla="*/ 3560 h 12230"/>
                <a:gd name="T20" fmla="*/ 10140 w 12700"/>
                <a:gd name="T21" fmla="*/ 8440 h 12230"/>
                <a:gd name="T22" fmla="*/ 2760 w 12700"/>
                <a:gd name="T23" fmla="*/ 3510 h 12230"/>
                <a:gd name="T24" fmla="*/ 400 w 12700"/>
                <a:gd name="T25" fmla="*/ 5870 h 12230"/>
                <a:gd name="T26" fmla="*/ 10140 w 12700"/>
                <a:gd name="T27" fmla="*/ 8030 h 12230"/>
                <a:gd name="T28" fmla="*/ 10940 w 12700"/>
                <a:gd name="T29" fmla="*/ 3860 h 12230"/>
                <a:gd name="T30" fmla="*/ 10820 w 12700"/>
                <a:gd name="T31" fmla="*/ 3510 h 12230"/>
                <a:gd name="T32" fmla="*/ 8490 w 12700"/>
                <a:gd name="T33" fmla="*/ 1600 h 12230"/>
                <a:gd name="T34" fmla="*/ 5880 w 12700"/>
                <a:gd name="T35" fmla="*/ 390 h 12230"/>
                <a:gd name="T36" fmla="*/ 5390 w 12700"/>
                <a:gd name="T37" fmla="*/ 12230 h 12230"/>
                <a:gd name="T38" fmla="*/ 5190 w 12700"/>
                <a:gd name="T39" fmla="*/ 10100 h 12230"/>
                <a:gd name="T40" fmla="*/ 7320 w 12700"/>
                <a:gd name="T41" fmla="*/ 9900 h 12230"/>
                <a:gd name="T42" fmla="*/ 7520 w 12700"/>
                <a:gd name="T43" fmla="*/ 12030 h 12230"/>
                <a:gd name="T44" fmla="*/ 5590 w 12700"/>
                <a:gd name="T45" fmla="*/ 11830 h 12230"/>
                <a:gd name="T46" fmla="*/ 7120 w 12700"/>
                <a:gd name="T47" fmla="*/ 10300 h 12230"/>
                <a:gd name="T48" fmla="*/ 5590 w 12700"/>
                <a:gd name="T49" fmla="*/ 11830 h 12230"/>
                <a:gd name="T50" fmla="*/ 6150 w 12700"/>
                <a:gd name="T51" fmla="*/ 10100 h 12230"/>
                <a:gd name="T52" fmla="*/ 6350 w 12700"/>
                <a:gd name="T53" fmla="*/ 8040 h 12230"/>
                <a:gd name="T54" fmla="*/ 6550 w 12700"/>
                <a:gd name="T55" fmla="*/ 10100 h 12230"/>
                <a:gd name="T56" fmla="*/ 11910 w 12700"/>
                <a:gd name="T57" fmla="*/ 11260 h 12230"/>
                <a:gd name="T58" fmla="*/ 7110 w 12700"/>
                <a:gd name="T59" fmla="*/ 11060 h 12230"/>
                <a:gd name="T60" fmla="*/ 11910 w 12700"/>
                <a:gd name="T61" fmla="*/ 10860 h 12230"/>
                <a:gd name="T62" fmla="*/ 11910 w 12700"/>
                <a:gd name="T63" fmla="*/ 11260 h 12230"/>
                <a:gd name="T64" fmla="*/ 790 w 12700"/>
                <a:gd name="T65" fmla="*/ 11260 h 12230"/>
                <a:gd name="T66" fmla="*/ 790 w 12700"/>
                <a:gd name="T67" fmla="*/ 10860 h 12230"/>
                <a:gd name="T68" fmla="*/ 5590 w 12700"/>
                <a:gd name="T69" fmla="*/ 11060 h 12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00" h="12230">
                  <a:moveTo>
                    <a:pt x="9910" y="7550"/>
                  </a:moveTo>
                  <a:lnTo>
                    <a:pt x="2740" y="7550"/>
                  </a:lnTo>
                  <a:cubicBezTo>
                    <a:pt x="2680" y="7550"/>
                    <a:pt x="2640" y="7510"/>
                    <a:pt x="2640" y="7450"/>
                  </a:cubicBezTo>
                  <a:cubicBezTo>
                    <a:pt x="2640" y="7390"/>
                    <a:pt x="2680" y="7350"/>
                    <a:pt x="2740" y="7350"/>
                  </a:cubicBezTo>
                  <a:lnTo>
                    <a:pt x="9900" y="7350"/>
                  </a:lnTo>
                  <a:cubicBezTo>
                    <a:pt x="10660" y="7350"/>
                    <a:pt x="11280" y="6730"/>
                    <a:pt x="11280" y="5970"/>
                  </a:cubicBezTo>
                  <a:cubicBezTo>
                    <a:pt x="11280" y="5400"/>
                    <a:pt x="10940" y="4900"/>
                    <a:pt x="10410" y="4690"/>
                  </a:cubicBezTo>
                  <a:cubicBezTo>
                    <a:pt x="10360" y="4670"/>
                    <a:pt x="10330" y="4610"/>
                    <a:pt x="10350" y="4560"/>
                  </a:cubicBezTo>
                  <a:cubicBezTo>
                    <a:pt x="10370" y="4510"/>
                    <a:pt x="10430" y="4480"/>
                    <a:pt x="10480" y="4500"/>
                  </a:cubicBezTo>
                  <a:cubicBezTo>
                    <a:pt x="11080" y="4740"/>
                    <a:pt x="11470" y="5320"/>
                    <a:pt x="11470" y="5960"/>
                  </a:cubicBezTo>
                  <a:cubicBezTo>
                    <a:pt x="11490" y="6840"/>
                    <a:pt x="10780" y="7550"/>
                    <a:pt x="9910" y="7550"/>
                  </a:cubicBezTo>
                  <a:close/>
                  <a:moveTo>
                    <a:pt x="10140" y="8440"/>
                  </a:moveTo>
                  <a:lnTo>
                    <a:pt x="2560" y="8440"/>
                  </a:lnTo>
                  <a:cubicBezTo>
                    <a:pt x="1150" y="8440"/>
                    <a:pt x="0" y="7290"/>
                    <a:pt x="0" y="5880"/>
                  </a:cubicBezTo>
                  <a:cubicBezTo>
                    <a:pt x="0" y="4530"/>
                    <a:pt x="1040" y="3430"/>
                    <a:pt x="2370" y="3330"/>
                  </a:cubicBezTo>
                  <a:cubicBezTo>
                    <a:pt x="2470" y="1480"/>
                    <a:pt x="4010" y="0"/>
                    <a:pt x="5890" y="0"/>
                  </a:cubicBezTo>
                  <a:cubicBezTo>
                    <a:pt x="6910" y="0"/>
                    <a:pt x="7870" y="430"/>
                    <a:pt x="8530" y="1200"/>
                  </a:cubicBezTo>
                  <a:cubicBezTo>
                    <a:pt x="8640" y="1180"/>
                    <a:pt x="8760" y="1170"/>
                    <a:pt x="8870" y="1170"/>
                  </a:cubicBezTo>
                  <a:cubicBezTo>
                    <a:pt x="10170" y="1170"/>
                    <a:pt x="11220" y="2220"/>
                    <a:pt x="11220" y="3520"/>
                  </a:cubicBezTo>
                  <a:lnTo>
                    <a:pt x="11220" y="3560"/>
                  </a:lnTo>
                  <a:cubicBezTo>
                    <a:pt x="12120" y="3980"/>
                    <a:pt x="12700" y="4880"/>
                    <a:pt x="12700" y="5880"/>
                  </a:cubicBezTo>
                  <a:cubicBezTo>
                    <a:pt x="12700" y="7290"/>
                    <a:pt x="11550" y="8440"/>
                    <a:pt x="10140" y="8440"/>
                  </a:cubicBezTo>
                  <a:close/>
                  <a:moveTo>
                    <a:pt x="5880" y="390"/>
                  </a:moveTo>
                  <a:cubicBezTo>
                    <a:pt x="4160" y="390"/>
                    <a:pt x="2760" y="1790"/>
                    <a:pt x="2760" y="3510"/>
                  </a:cubicBezTo>
                  <a:cubicBezTo>
                    <a:pt x="2760" y="3620"/>
                    <a:pt x="2670" y="3710"/>
                    <a:pt x="2560" y="3710"/>
                  </a:cubicBezTo>
                  <a:cubicBezTo>
                    <a:pt x="1370" y="3710"/>
                    <a:pt x="400" y="4680"/>
                    <a:pt x="400" y="5870"/>
                  </a:cubicBezTo>
                  <a:cubicBezTo>
                    <a:pt x="400" y="7060"/>
                    <a:pt x="1370" y="8030"/>
                    <a:pt x="2560" y="8030"/>
                  </a:cubicBezTo>
                  <a:lnTo>
                    <a:pt x="10140" y="8030"/>
                  </a:lnTo>
                  <a:cubicBezTo>
                    <a:pt x="11330" y="8030"/>
                    <a:pt x="12300" y="7060"/>
                    <a:pt x="12300" y="5870"/>
                  </a:cubicBezTo>
                  <a:cubicBezTo>
                    <a:pt x="12300" y="4980"/>
                    <a:pt x="11770" y="4190"/>
                    <a:pt x="10940" y="3860"/>
                  </a:cubicBezTo>
                  <a:cubicBezTo>
                    <a:pt x="10860" y="3830"/>
                    <a:pt x="10810" y="3750"/>
                    <a:pt x="10810" y="3660"/>
                  </a:cubicBezTo>
                  <a:cubicBezTo>
                    <a:pt x="10810" y="3610"/>
                    <a:pt x="10820" y="3560"/>
                    <a:pt x="10820" y="3510"/>
                  </a:cubicBezTo>
                  <a:cubicBezTo>
                    <a:pt x="10820" y="2430"/>
                    <a:pt x="9940" y="1560"/>
                    <a:pt x="8870" y="1560"/>
                  </a:cubicBezTo>
                  <a:cubicBezTo>
                    <a:pt x="8740" y="1560"/>
                    <a:pt x="8610" y="1570"/>
                    <a:pt x="8490" y="1600"/>
                  </a:cubicBezTo>
                  <a:cubicBezTo>
                    <a:pt x="8420" y="1610"/>
                    <a:pt x="8340" y="1590"/>
                    <a:pt x="8300" y="1530"/>
                  </a:cubicBezTo>
                  <a:cubicBezTo>
                    <a:pt x="7700" y="810"/>
                    <a:pt x="6820" y="390"/>
                    <a:pt x="5880" y="390"/>
                  </a:cubicBezTo>
                  <a:close/>
                  <a:moveTo>
                    <a:pt x="7310" y="12230"/>
                  </a:moveTo>
                  <a:lnTo>
                    <a:pt x="5390" y="12230"/>
                  </a:lnTo>
                  <a:cubicBezTo>
                    <a:pt x="5280" y="12230"/>
                    <a:pt x="5190" y="12140"/>
                    <a:pt x="5190" y="12030"/>
                  </a:cubicBezTo>
                  <a:lnTo>
                    <a:pt x="5190" y="10100"/>
                  </a:lnTo>
                  <a:cubicBezTo>
                    <a:pt x="5190" y="9990"/>
                    <a:pt x="5280" y="9900"/>
                    <a:pt x="5390" y="9900"/>
                  </a:cubicBezTo>
                  <a:lnTo>
                    <a:pt x="7320" y="9900"/>
                  </a:lnTo>
                  <a:cubicBezTo>
                    <a:pt x="7430" y="9900"/>
                    <a:pt x="7520" y="9990"/>
                    <a:pt x="7520" y="10100"/>
                  </a:cubicBezTo>
                  <a:lnTo>
                    <a:pt x="7520" y="12030"/>
                  </a:lnTo>
                  <a:cubicBezTo>
                    <a:pt x="7510" y="12140"/>
                    <a:pt x="7420" y="12230"/>
                    <a:pt x="7310" y="12230"/>
                  </a:cubicBezTo>
                  <a:close/>
                  <a:moveTo>
                    <a:pt x="5590" y="11830"/>
                  </a:moveTo>
                  <a:lnTo>
                    <a:pt x="7120" y="11830"/>
                  </a:lnTo>
                  <a:lnTo>
                    <a:pt x="7120" y="10300"/>
                  </a:lnTo>
                  <a:lnTo>
                    <a:pt x="5590" y="10300"/>
                  </a:lnTo>
                  <a:lnTo>
                    <a:pt x="5590" y="11830"/>
                  </a:lnTo>
                  <a:close/>
                  <a:moveTo>
                    <a:pt x="6350" y="10300"/>
                  </a:moveTo>
                  <a:cubicBezTo>
                    <a:pt x="6240" y="10300"/>
                    <a:pt x="6150" y="10210"/>
                    <a:pt x="6150" y="10100"/>
                  </a:cubicBezTo>
                  <a:lnTo>
                    <a:pt x="6150" y="8240"/>
                  </a:lnTo>
                  <a:cubicBezTo>
                    <a:pt x="6150" y="8130"/>
                    <a:pt x="6240" y="8040"/>
                    <a:pt x="6350" y="8040"/>
                  </a:cubicBezTo>
                  <a:cubicBezTo>
                    <a:pt x="6460" y="8040"/>
                    <a:pt x="6550" y="8130"/>
                    <a:pt x="6550" y="8240"/>
                  </a:cubicBezTo>
                  <a:lnTo>
                    <a:pt x="6550" y="10100"/>
                  </a:lnTo>
                  <a:cubicBezTo>
                    <a:pt x="6550" y="10210"/>
                    <a:pt x="6460" y="10300"/>
                    <a:pt x="6350" y="10300"/>
                  </a:cubicBezTo>
                  <a:close/>
                  <a:moveTo>
                    <a:pt x="11910" y="11260"/>
                  </a:moveTo>
                  <a:lnTo>
                    <a:pt x="7310" y="11260"/>
                  </a:lnTo>
                  <a:cubicBezTo>
                    <a:pt x="7200" y="11260"/>
                    <a:pt x="7110" y="11170"/>
                    <a:pt x="7110" y="11060"/>
                  </a:cubicBezTo>
                  <a:cubicBezTo>
                    <a:pt x="7110" y="10950"/>
                    <a:pt x="7200" y="10860"/>
                    <a:pt x="7310" y="10860"/>
                  </a:cubicBezTo>
                  <a:lnTo>
                    <a:pt x="11910" y="10860"/>
                  </a:lnTo>
                  <a:cubicBezTo>
                    <a:pt x="12020" y="10860"/>
                    <a:pt x="12110" y="10950"/>
                    <a:pt x="12110" y="11060"/>
                  </a:cubicBezTo>
                  <a:cubicBezTo>
                    <a:pt x="12110" y="11170"/>
                    <a:pt x="12030" y="11260"/>
                    <a:pt x="11910" y="11260"/>
                  </a:cubicBezTo>
                  <a:close/>
                  <a:moveTo>
                    <a:pt x="5390" y="11260"/>
                  </a:moveTo>
                  <a:lnTo>
                    <a:pt x="790" y="11260"/>
                  </a:lnTo>
                  <a:cubicBezTo>
                    <a:pt x="680" y="11260"/>
                    <a:pt x="590" y="11170"/>
                    <a:pt x="590" y="11060"/>
                  </a:cubicBezTo>
                  <a:cubicBezTo>
                    <a:pt x="590" y="10950"/>
                    <a:pt x="680" y="10860"/>
                    <a:pt x="790" y="10860"/>
                  </a:cubicBezTo>
                  <a:lnTo>
                    <a:pt x="5390" y="10860"/>
                  </a:lnTo>
                  <a:cubicBezTo>
                    <a:pt x="5500" y="10860"/>
                    <a:pt x="5590" y="10950"/>
                    <a:pt x="5590" y="11060"/>
                  </a:cubicBezTo>
                  <a:cubicBezTo>
                    <a:pt x="5590" y="11170"/>
                    <a:pt x="5500" y="11260"/>
                    <a:pt x="5390" y="1126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grpSp>
      <p:grpSp>
        <p:nvGrpSpPr>
          <p:cNvPr id="2" name="图形"/>
          <p:cNvGrpSpPr/>
          <p:nvPr/>
        </p:nvGrpSpPr>
        <p:grpSpPr>
          <a:xfrm>
            <a:off x="937895" y="1872615"/>
            <a:ext cx="2174240" cy="2518410"/>
            <a:chOff x="1477" y="2949"/>
            <a:chExt cx="3424" cy="3966"/>
          </a:xfrm>
        </p:grpSpPr>
        <p:sp>
          <p:nvSpPr>
            <p:cNvPr id="17" name="图形"/>
            <p:cNvSpPr/>
            <p:nvPr/>
          </p:nvSpPr>
          <p:spPr>
            <a:xfrm>
              <a:off x="2732" y="2949"/>
              <a:ext cx="832" cy="8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图形" descr="e7d195523061f1c09e9d68d7cf438b91ef959ecb14fc25d26BBA7F7DBC18E55DFF4014AF651F0BF2569D4B6C1DA7F1A4683A481403BD872FC687266AD13265C1DE7C373772FD8728ABDD69ADD03BFF5BE2862BC891DBB79E62AC04441871D0A8AEDA24AE8BCDD14DDCC86A4E62AED50BC9A810675DF8CFD4CF5C330CA4B17CB60F189F972CB7308B0FB725274EE37FA4"/>
            <p:cNvSpPr/>
            <p:nvPr/>
          </p:nvSpPr>
          <p:spPr>
            <a:xfrm>
              <a:off x="1762" y="6313"/>
              <a:ext cx="2937" cy="602"/>
            </a:xfrm>
            <a:prstGeom prst="roundRect">
              <a:avLst>
                <a:gd name="adj" fmla="val 50000"/>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00000"/>
                </a:lnSpc>
              </a:pPr>
              <a:r>
                <a:rPr lang="zh-CN" altLang="en-US">
                  <a:solidFill>
                    <a:schemeClr val="bg1"/>
                  </a:solidFill>
                  <a:cs typeface="+mn-ea"/>
                  <a:sym typeface="+mn-lt"/>
                </a:rPr>
                <a:t>预设标题文本</a:t>
              </a:r>
              <a:endParaRPr lang="zh-CN" altLang="en-US" b="1" dirty="0">
                <a:solidFill>
                  <a:schemeClr val="bg1"/>
                </a:solidFill>
                <a:cs typeface="+mn-ea"/>
                <a:sym typeface="+mn-lt"/>
              </a:endParaRPr>
            </a:p>
          </p:txBody>
        </p:sp>
        <p:sp>
          <p:nvSpPr>
            <p:cNvPr id="34" name="图形"/>
            <p:cNvSpPr txBox="1"/>
            <p:nvPr/>
          </p:nvSpPr>
          <p:spPr>
            <a:xfrm>
              <a:off x="1477" y="3901"/>
              <a:ext cx="3425" cy="188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lnSpc>
                  <a:spcPct val="150000"/>
                </a:lnSpc>
                <a:buNone/>
              </a:pPr>
              <a:r>
                <a:rPr lang="zh-CN" altLang="en-US" sz="1200">
                  <a:solidFill>
                    <a:schemeClr val="tx1">
                      <a:lumMod val="75000"/>
                      <a:lumOff val="25000"/>
                    </a:schemeClr>
                  </a:solidFill>
                  <a:cs typeface="+mn-ea"/>
                  <a:sym typeface="+mn-lt"/>
                </a:rPr>
                <a:t>在此处添加您的文本内容在此处添加您的文本内容此处添加您的文本内容此处添加文本内容添加文本内容</a:t>
              </a:r>
            </a:p>
          </p:txBody>
        </p:sp>
        <p:sp>
          <p:nvSpPr>
            <p:cNvPr id="193" name="图形"/>
            <p:cNvSpPr/>
            <p:nvPr/>
          </p:nvSpPr>
          <p:spPr>
            <a:xfrm>
              <a:off x="2941" y="3184"/>
              <a:ext cx="381" cy="381"/>
            </a:xfrm>
            <a:custGeom>
              <a:avLst/>
              <a:gdLst>
                <a:gd name="T0" fmla="*/ 1510 w 12700"/>
                <a:gd name="T1" fmla="*/ 8170 h 12700"/>
                <a:gd name="T2" fmla="*/ 4490 w 12700"/>
                <a:gd name="T3" fmla="*/ 8170 h 12700"/>
                <a:gd name="T4" fmla="*/ 3000 w 12700"/>
                <a:gd name="T5" fmla="*/ 7090 h 12700"/>
                <a:gd name="T6" fmla="*/ 3000 w 12700"/>
                <a:gd name="T7" fmla="*/ 9270 h 12700"/>
                <a:gd name="T8" fmla="*/ 3000 w 12700"/>
                <a:gd name="T9" fmla="*/ 7090 h 12700"/>
                <a:gd name="T10" fmla="*/ 200 w 12700"/>
                <a:gd name="T11" fmla="*/ 12700 h 12700"/>
                <a:gd name="T12" fmla="*/ 2070 w 12700"/>
                <a:gd name="T13" fmla="*/ 9650 h 12700"/>
                <a:gd name="T14" fmla="*/ 3570 w 12700"/>
                <a:gd name="T15" fmla="*/ 9660 h 12700"/>
                <a:gd name="T16" fmla="*/ 6000 w 12700"/>
                <a:gd name="T17" fmla="*/ 12500 h 12700"/>
                <a:gd name="T18" fmla="*/ 410 w 12700"/>
                <a:gd name="T19" fmla="*/ 12300 h 12700"/>
                <a:gd name="T20" fmla="*/ 3800 w 12700"/>
                <a:gd name="T21" fmla="*/ 10030 h 12700"/>
                <a:gd name="T22" fmla="*/ 2280 w 12700"/>
                <a:gd name="T23" fmla="*/ 10030 h 12700"/>
                <a:gd name="T24" fmla="*/ 410 w 12700"/>
                <a:gd name="T25" fmla="*/ 12300 h 12700"/>
                <a:gd name="T26" fmla="*/ 8210 w 12700"/>
                <a:gd name="T27" fmla="*/ 8170 h 12700"/>
                <a:gd name="T28" fmla="*/ 11190 w 12700"/>
                <a:gd name="T29" fmla="*/ 8170 h 12700"/>
                <a:gd name="T30" fmla="*/ 9700 w 12700"/>
                <a:gd name="T31" fmla="*/ 7090 h 12700"/>
                <a:gd name="T32" fmla="*/ 9700 w 12700"/>
                <a:gd name="T33" fmla="*/ 9270 h 12700"/>
                <a:gd name="T34" fmla="*/ 9700 w 12700"/>
                <a:gd name="T35" fmla="*/ 7090 h 12700"/>
                <a:gd name="T36" fmla="*/ 6900 w 12700"/>
                <a:gd name="T37" fmla="*/ 12700 h 12700"/>
                <a:gd name="T38" fmla="*/ 8770 w 12700"/>
                <a:gd name="T39" fmla="*/ 9650 h 12700"/>
                <a:gd name="T40" fmla="*/ 10270 w 12700"/>
                <a:gd name="T41" fmla="*/ 9660 h 12700"/>
                <a:gd name="T42" fmla="*/ 12700 w 12700"/>
                <a:gd name="T43" fmla="*/ 12500 h 12700"/>
                <a:gd name="T44" fmla="*/ 7110 w 12700"/>
                <a:gd name="T45" fmla="*/ 12300 h 12700"/>
                <a:gd name="T46" fmla="*/ 10500 w 12700"/>
                <a:gd name="T47" fmla="*/ 10030 h 12700"/>
                <a:gd name="T48" fmla="*/ 8980 w 12700"/>
                <a:gd name="T49" fmla="*/ 10030 h 12700"/>
                <a:gd name="T50" fmla="*/ 7110 w 12700"/>
                <a:gd name="T51" fmla="*/ 12300 h 12700"/>
                <a:gd name="T52" fmla="*/ 3780 w 12700"/>
                <a:gd name="T53" fmla="*/ 5410 h 12700"/>
                <a:gd name="T54" fmla="*/ 3590 w 12700"/>
                <a:gd name="T55" fmla="*/ 2080 h 12700"/>
                <a:gd name="T56" fmla="*/ 7850 w 12700"/>
                <a:gd name="T57" fmla="*/ 740 h 12700"/>
                <a:gd name="T58" fmla="*/ 9720 w 12700"/>
                <a:gd name="T59" fmla="*/ 2240 h 12700"/>
                <a:gd name="T60" fmla="*/ 8920 w 12700"/>
                <a:gd name="T61" fmla="*/ 5410 h 12700"/>
                <a:gd name="T62" fmla="*/ 3970 w 12700"/>
                <a:gd name="T63" fmla="*/ 2270 h 12700"/>
                <a:gd name="T64" fmla="*/ 2370 w 12700"/>
                <a:gd name="T65" fmla="*/ 3740 h 12700"/>
                <a:gd name="T66" fmla="*/ 8910 w 12700"/>
                <a:gd name="T67" fmla="*/ 5010 h 12700"/>
                <a:gd name="T68" fmla="*/ 9430 w 12700"/>
                <a:gd name="T69" fmla="*/ 2560 h 12700"/>
                <a:gd name="T70" fmla="*/ 9300 w 12700"/>
                <a:gd name="T71" fmla="*/ 2270 h 12700"/>
                <a:gd name="T72" fmla="*/ 7790 w 12700"/>
                <a:gd name="T73" fmla="*/ 1150 h 12700"/>
                <a:gd name="T74" fmla="*/ 6030 w 12700"/>
                <a:gd name="T75" fmla="*/ 400 h 12700"/>
                <a:gd name="T76" fmla="*/ 3780 w 12700"/>
                <a:gd name="T77" fmla="*/ 4510 h 12700"/>
                <a:gd name="T78" fmla="*/ 3780 w 12700"/>
                <a:gd name="T79" fmla="*/ 4310 h 12700"/>
                <a:gd name="T80" fmla="*/ 9620 w 12700"/>
                <a:gd name="T81" fmla="*/ 3740 h 12700"/>
                <a:gd name="T82" fmla="*/ 9820 w 12700"/>
                <a:gd name="T83" fmla="*/ 3740 h 12700"/>
                <a:gd name="T84" fmla="*/ 7630 w 12700"/>
                <a:gd name="T85" fmla="*/ 8420 h 12700"/>
                <a:gd name="T86" fmla="*/ 6350 w 12700"/>
                <a:gd name="T87" fmla="*/ 7220 h 12700"/>
                <a:gd name="T88" fmla="*/ 4930 w 12700"/>
                <a:gd name="T89" fmla="*/ 8360 h 12700"/>
                <a:gd name="T90" fmla="*/ 6210 w 12700"/>
                <a:gd name="T91" fmla="*/ 6800 h 12700"/>
                <a:gd name="T92" fmla="*/ 7770 w 12700"/>
                <a:gd name="T93" fmla="*/ 8080 h 12700"/>
                <a:gd name="T94" fmla="*/ 7630 w 12700"/>
                <a:gd name="T95" fmla="*/ 8420 h 12700"/>
                <a:gd name="T96" fmla="*/ 6150 w 12700"/>
                <a:gd name="T97" fmla="*/ 6940 h 12700"/>
                <a:gd name="T98" fmla="*/ 6350 w 12700"/>
                <a:gd name="T99" fmla="*/ 5010 h 12700"/>
                <a:gd name="T100" fmla="*/ 6550 w 12700"/>
                <a:gd name="T101" fmla="*/ 6930 h 1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00" h="12700">
                  <a:moveTo>
                    <a:pt x="3000" y="9660"/>
                  </a:moveTo>
                  <a:cubicBezTo>
                    <a:pt x="2180" y="9660"/>
                    <a:pt x="1510" y="8990"/>
                    <a:pt x="1510" y="8170"/>
                  </a:cubicBezTo>
                  <a:cubicBezTo>
                    <a:pt x="1510" y="7350"/>
                    <a:pt x="2180" y="6680"/>
                    <a:pt x="3000" y="6680"/>
                  </a:cubicBezTo>
                  <a:cubicBezTo>
                    <a:pt x="3820" y="6680"/>
                    <a:pt x="4490" y="7350"/>
                    <a:pt x="4490" y="8170"/>
                  </a:cubicBezTo>
                  <a:cubicBezTo>
                    <a:pt x="4490" y="9000"/>
                    <a:pt x="3820" y="9660"/>
                    <a:pt x="3000" y="9660"/>
                  </a:cubicBezTo>
                  <a:close/>
                  <a:moveTo>
                    <a:pt x="3000" y="7090"/>
                  </a:moveTo>
                  <a:cubicBezTo>
                    <a:pt x="2400" y="7090"/>
                    <a:pt x="1910" y="7580"/>
                    <a:pt x="1910" y="8180"/>
                  </a:cubicBezTo>
                  <a:cubicBezTo>
                    <a:pt x="1910" y="8780"/>
                    <a:pt x="2400" y="9270"/>
                    <a:pt x="3000" y="9270"/>
                  </a:cubicBezTo>
                  <a:cubicBezTo>
                    <a:pt x="3600" y="9270"/>
                    <a:pt x="4090" y="8780"/>
                    <a:pt x="4090" y="8180"/>
                  </a:cubicBezTo>
                  <a:cubicBezTo>
                    <a:pt x="4090" y="7570"/>
                    <a:pt x="3600" y="7090"/>
                    <a:pt x="3000" y="7090"/>
                  </a:cubicBezTo>
                  <a:close/>
                  <a:moveTo>
                    <a:pt x="5800" y="12700"/>
                  </a:moveTo>
                  <a:lnTo>
                    <a:pt x="200" y="12700"/>
                  </a:lnTo>
                  <a:cubicBezTo>
                    <a:pt x="90" y="12700"/>
                    <a:pt x="0" y="12610"/>
                    <a:pt x="0" y="12500"/>
                  </a:cubicBezTo>
                  <a:cubicBezTo>
                    <a:pt x="0" y="11200"/>
                    <a:pt x="830" y="10050"/>
                    <a:pt x="2070" y="9650"/>
                  </a:cubicBezTo>
                  <a:cubicBezTo>
                    <a:pt x="2190" y="9610"/>
                    <a:pt x="2320" y="9610"/>
                    <a:pt x="2430" y="9660"/>
                  </a:cubicBezTo>
                  <a:cubicBezTo>
                    <a:pt x="2790" y="9800"/>
                    <a:pt x="3210" y="9800"/>
                    <a:pt x="3570" y="9660"/>
                  </a:cubicBezTo>
                  <a:cubicBezTo>
                    <a:pt x="3680" y="9620"/>
                    <a:pt x="3810" y="9610"/>
                    <a:pt x="3930" y="9650"/>
                  </a:cubicBezTo>
                  <a:cubicBezTo>
                    <a:pt x="5170" y="10050"/>
                    <a:pt x="6000" y="11200"/>
                    <a:pt x="6000" y="12500"/>
                  </a:cubicBezTo>
                  <a:cubicBezTo>
                    <a:pt x="6000" y="12610"/>
                    <a:pt x="5910" y="12700"/>
                    <a:pt x="5800" y="12700"/>
                  </a:cubicBezTo>
                  <a:close/>
                  <a:moveTo>
                    <a:pt x="410" y="12300"/>
                  </a:moveTo>
                  <a:lnTo>
                    <a:pt x="5590" y="12300"/>
                  </a:lnTo>
                  <a:cubicBezTo>
                    <a:pt x="5510" y="11260"/>
                    <a:pt x="4810" y="10360"/>
                    <a:pt x="3800" y="10030"/>
                  </a:cubicBezTo>
                  <a:cubicBezTo>
                    <a:pt x="3770" y="10020"/>
                    <a:pt x="3740" y="10020"/>
                    <a:pt x="3710" y="10030"/>
                  </a:cubicBezTo>
                  <a:cubicBezTo>
                    <a:pt x="3250" y="10210"/>
                    <a:pt x="2740" y="10210"/>
                    <a:pt x="2280" y="10030"/>
                  </a:cubicBezTo>
                  <a:cubicBezTo>
                    <a:pt x="2250" y="10020"/>
                    <a:pt x="2220" y="10020"/>
                    <a:pt x="2190" y="10030"/>
                  </a:cubicBezTo>
                  <a:cubicBezTo>
                    <a:pt x="1180" y="10360"/>
                    <a:pt x="490" y="11260"/>
                    <a:pt x="410" y="12300"/>
                  </a:cubicBezTo>
                  <a:close/>
                  <a:moveTo>
                    <a:pt x="9700" y="9660"/>
                  </a:moveTo>
                  <a:cubicBezTo>
                    <a:pt x="8880" y="9660"/>
                    <a:pt x="8210" y="8990"/>
                    <a:pt x="8210" y="8170"/>
                  </a:cubicBezTo>
                  <a:cubicBezTo>
                    <a:pt x="8210" y="7350"/>
                    <a:pt x="8880" y="6680"/>
                    <a:pt x="9700" y="6680"/>
                  </a:cubicBezTo>
                  <a:cubicBezTo>
                    <a:pt x="10520" y="6680"/>
                    <a:pt x="11190" y="7350"/>
                    <a:pt x="11190" y="8170"/>
                  </a:cubicBezTo>
                  <a:cubicBezTo>
                    <a:pt x="11190" y="9000"/>
                    <a:pt x="10520" y="9660"/>
                    <a:pt x="9700" y="9660"/>
                  </a:cubicBezTo>
                  <a:close/>
                  <a:moveTo>
                    <a:pt x="9700" y="7090"/>
                  </a:moveTo>
                  <a:cubicBezTo>
                    <a:pt x="9100" y="7090"/>
                    <a:pt x="8610" y="7580"/>
                    <a:pt x="8610" y="8180"/>
                  </a:cubicBezTo>
                  <a:cubicBezTo>
                    <a:pt x="8610" y="8780"/>
                    <a:pt x="9100" y="9270"/>
                    <a:pt x="9700" y="9270"/>
                  </a:cubicBezTo>
                  <a:cubicBezTo>
                    <a:pt x="10300" y="9270"/>
                    <a:pt x="10790" y="8780"/>
                    <a:pt x="10790" y="8180"/>
                  </a:cubicBezTo>
                  <a:cubicBezTo>
                    <a:pt x="10790" y="7570"/>
                    <a:pt x="10300" y="7090"/>
                    <a:pt x="9700" y="7090"/>
                  </a:cubicBezTo>
                  <a:close/>
                  <a:moveTo>
                    <a:pt x="12500" y="12700"/>
                  </a:moveTo>
                  <a:lnTo>
                    <a:pt x="6900" y="12700"/>
                  </a:lnTo>
                  <a:cubicBezTo>
                    <a:pt x="6790" y="12700"/>
                    <a:pt x="6700" y="12610"/>
                    <a:pt x="6700" y="12500"/>
                  </a:cubicBezTo>
                  <a:cubicBezTo>
                    <a:pt x="6700" y="11200"/>
                    <a:pt x="7530" y="10050"/>
                    <a:pt x="8770" y="9650"/>
                  </a:cubicBezTo>
                  <a:cubicBezTo>
                    <a:pt x="8890" y="9610"/>
                    <a:pt x="9020" y="9610"/>
                    <a:pt x="9130" y="9660"/>
                  </a:cubicBezTo>
                  <a:cubicBezTo>
                    <a:pt x="9490" y="9800"/>
                    <a:pt x="9910" y="9800"/>
                    <a:pt x="10270" y="9660"/>
                  </a:cubicBezTo>
                  <a:cubicBezTo>
                    <a:pt x="10380" y="9620"/>
                    <a:pt x="10510" y="9610"/>
                    <a:pt x="10630" y="9650"/>
                  </a:cubicBezTo>
                  <a:cubicBezTo>
                    <a:pt x="11870" y="10050"/>
                    <a:pt x="12700" y="11200"/>
                    <a:pt x="12700" y="12500"/>
                  </a:cubicBezTo>
                  <a:cubicBezTo>
                    <a:pt x="12700" y="12610"/>
                    <a:pt x="12610" y="12700"/>
                    <a:pt x="12500" y="12700"/>
                  </a:cubicBezTo>
                  <a:close/>
                  <a:moveTo>
                    <a:pt x="7110" y="12300"/>
                  </a:moveTo>
                  <a:lnTo>
                    <a:pt x="12290" y="12300"/>
                  </a:lnTo>
                  <a:cubicBezTo>
                    <a:pt x="12210" y="11260"/>
                    <a:pt x="11510" y="10360"/>
                    <a:pt x="10500" y="10030"/>
                  </a:cubicBezTo>
                  <a:cubicBezTo>
                    <a:pt x="10470" y="10020"/>
                    <a:pt x="10440" y="10020"/>
                    <a:pt x="10410" y="10030"/>
                  </a:cubicBezTo>
                  <a:cubicBezTo>
                    <a:pt x="9950" y="10210"/>
                    <a:pt x="9440" y="10210"/>
                    <a:pt x="8980" y="10030"/>
                  </a:cubicBezTo>
                  <a:cubicBezTo>
                    <a:pt x="8950" y="10020"/>
                    <a:pt x="8920" y="10020"/>
                    <a:pt x="8890" y="10030"/>
                  </a:cubicBezTo>
                  <a:cubicBezTo>
                    <a:pt x="7890" y="10360"/>
                    <a:pt x="7190" y="11260"/>
                    <a:pt x="7110" y="12300"/>
                  </a:cubicBezTo>
                  <a:close/>
                  <a:moveTo>
                    <a:pt x="8920" y="5410"/>
                  </a:moveTo>
                  <a:lnTo>
                    <a:pt x="3780" y="5410"/>
                  </a:lnTo>
                  <a:cubicBezTo>
                    <a:pt x="2790" y="5410"/>
                    <a:pt x="1980" y="4660"/>
                    <a:pt x="1980" y="3740"/>
                  </a:cubicBezTo>
                  <a:cubicBezTo>
                    <a:pt x="1980" y="2880"/>
                    <a:pt x="2690" y="2170"/>
                    <a:pt x="3590" y="2080"/>
                  </a:cubicBezTo>
                  <a:cubicBezTo>
                    <a:pt x="3690" y="920"/>
                    <a:pt x="4750" y="0"/>
                    <a:pt x="6030" y="0"/>
                  </a:cubicBezTo>
                  <a:cubicBezTo>
                    <a:pt x="6730" y="0"/>
                    <a:pt x="7380" y="270"/>
                    <a:pt x="7850" y="740"/>
                  </a:cubicBezTo>
                  <a:cubicBezTo>
                    <a:pt x="7920" y="730"/>
                    <a:pt x="7990" y="730"/>
                    <a:pt x="8060" y="730"/>
                  </a:cubicBezTo>
                  <a:cubicBezTo>
                    <a:pt x="8970" y="730"/>
                    <a:pt x="9700" y="1410"/>
                    <a:pt x="9720" y="2240"/>
                  </a:cubicBezTo>
                  <a:cubicBezTo>
                    <a:pt x="10330" y="2520"/>
                    <a:pt x="10720" y="3090"/>
                    <a:pt x="10720" y="3740"/>
                  </a:cubicBezTo>
                  <a:cubicBezTo>
                    <a:pt x="10720" y="4660"/>
                    <a:pt x="9920" y="5410"/>
                    <a:pt x="8920" y="5410"/>
                  </a:cubicBezTo>
                  <a:close/>
                  <a:moveTo>
                    <a:pt x="6030" y="400"/>
                  </a:moveTo>
                  <a:cubicBezTo>
                    <a:pt x="4900" y="400"/>
                    <a:pt x="3970" y="1240"/>
                    <a:pt x="3970" y="2270"/>
                  </a:cubicBezTo>
                  <a:cubicBezTo>
                    <a:pt x="3970" y="2380"/>
                    <a:pt x="3880" y="2470"/>
                    <a:pt x="3770" y="2470"/>
                  </a:cubicBezTo>
                  <a:cubicBezTo>
                    <a:pt x="3000" y="2470"/>
                    <a:pt x="2370" y="3040"/>
                    <a:pt x="2370" y="3740"/>
                  </a:cubicBezTo>
                  <a:cubicBezTo>
                    <a:pt x="2370" y="4440"/>
                    <a:pt x="3000" y="5010"/>
                    <a:pt x="3770" y="5010"/>
                  </a:cubicBezTo>
                  <a:lnTo>
                    <a:pt x="8910" y="5010"/>
                  </a:lnTo>
                  <a:cubicBezTo>
                    <a:pt x="9680" y="5010"/>
                    <a:pt x="10310" y="4440"/>
                    <a:pt x="10310" y="3740"/>
                  </a:cubicBezTo>
                  <a:cubicBezTo>
                    <a:pt x="10310" y="3220"/>
                    <a:pt x="9970" y="2760"/>
                    <a:pt x="9430" y="2560"/>
                  </a:cubicBezTo>
                  <a:cubicBezTo>
                    <a:pt x="9350" y="2530"/>
                    <a:pt x="9290" y="2450"/>
                    <a:pt x="9300" y="2360"/>
                  </a:cubicBezTo>
                  <a:lnTo>
                    <a:pt x="9300" y="2270"/>
                  </a:lnTo>
                  <a:cubicBezTo>
                    <a:pt x="9300" y="1640"/>
                    <a:pt x="8730" y="1130"/>
                    <a:pt x="8040" y="1130"/>
                  </a:cubicBezTo>
                  <a:cubicBezTo>
                    <a:pt x="7960" y="1130"/>
                    <a:pt x="7870" y="1140"/>
                    <a:pt x="7790" y="1150"/>
                  </a:cubicBezTo>
                  <a:cubicBezTo>
                    <a:pt x="7720" y="1160"/>
                    <a:pt x="7650" y="1140"/>
                    <a:pt x="7610" y="1090"/>
                  </a:cubicBezTo>
                  <a:cubicBezTo>
                    <a:pt x="7230" y="650"/>
                    <a:pt x="6650" y="400"/>
                    <a:pt x="6030" y="400"/>
                  </a:cubicBezTo>
                  <a:close/>
                  <a:moveTo>
                    <a:pt x="8920" y="4510"/>
                  </a:moveTo>
                  <a:lnTo>
                    <a:pt x="3780" y="4510"/>
                  </a:lnTo>
                  <a:cubicBezTo>
                    <a:pt x="3720" y="4510"/>
                    <a:pt x="3680" y="4470"/>
                    <a:pt x="3680" y="4410"/>
                  </a:cubicBezTo>
                  <a:cubicBezTo>
                    <a:pt x="3680" y="4350"/>
                    <a:pt x="3720" y="4310"/>
                    <a:pt x="3780" y="4310"/>
                  </a:cubicBezTo>
                  <a:lnTo>
                    <a:pt x="8920" y="4310"/>
                  </a:lnTo>
                  <a:cubicBezTo>
                    <a:pt x="9310" y="4310"/>
                    <a:pt x="9620" y="4050"/>
                    <a:pt x="9620" y="3740"/>
                  </a:cubicBezTo>
                  <a:cubicBezTo>
                    <a:pt x="9620" y="3680"/>
                    <a:pt x="9660" y="3640"/>
                    <a:pt x="9720" y="3640"/>
                  </a:cubicBezTo>
                  <a:cubicBezTo>
                    <a:pt x="9780" y="3640"/>
                    <a:pt x="9820" y="3680"/>
                    <a:pt x="9820" y="3740"/>
                  </a:cubicBezTo>
                  <a:cubicBezTo>
                    <a:pt x="9820" y="4170"/>
                    <a:pt x="9420" y="4510"/>
                    <a:pt x="8920" y="4510"/>
                  </a:cubicBezTo>
                  <a:close/>
                  <a:moveTo>
                    <a:pt x="7630" y="8420"/>
                  </a:moveTo>
                  <a:cubicBezTo>
                    <a:pt x="7580" y="8420"/>
                    <a:pt x="7530" y="8400"/>
                    <a:pt x="7490" y="8360"/>
                  </a:cubicBezTo>
                  <a:lnTo>
                    <a:pt x="6350" y="7220"/>
                  </a:lnTo>
                  <a:lnTo>
                    <a:pt x="5210" y="8360"/>
                  </a:lnTo>
                  <a:cubicBezTo>
                    <a:pt x="5130" y="8440"/>
                    <a:pt x="5010" y="8440"/>
                    <a:pt x="4930" y="8360"/>
                  </a:cubicBezTo>
                  <a:cubicBezTo>
                    <a:pt x="4850" y="8280"/>
                    <a:pt x="4850" y="8160"/>
                    <a:pt x="4930" y="8080"/>
                  </a:cubicBezTo>
                  <a:lnTo>
                    <a:pt x="6210" y="6800"/>
                  </a:lnTo>
                  <a:cubicBezTo>
                    <a:pt x="6290" y="6720"/>
                    <a:pt x="6420" y="6720"/>
                    <a:pt x="6490" y="6800"/>
                  </a:cubicBezTo>
                  <a:lnTo>
                    <a:pt x="7770" y="8080"/>
                  </a:lnTo>
                  <a:cubicBezTo>
                    <a:pt x="7850" y="8160"/>
                    <a:pt x="7850" y="8280"/>
                    <a:pt x="7770" y="8360"/>
                  </a:cubicBezTo>
                  <a:cubicBezTo>
                    <a:pt x="7730" y="8400"/>
                    <a:pt x="7680" y="8420"/>
                    <a:pt x="7630" y="8420"/>
                  </a:cubicBezTo>
                  <a:close/>
                  <a:moveTo>
                    <a:pt x="6350" y="7140"/>
                  </a:moveTo>
                  <a:cubicBezTo>
                    <a:pt x="6240" y="7140"/>
                    <a:pt x="6150" y="7050"/>
                    <a:pt x="6150" y="6940"/>
                  </a:cubicBezTo>
                  <a:lnTo>
                    <a:pt x="6150" y="5210"/>
                  </a:lnTo>
                  <a:cubicBezTo>
                    <a:pt x="6150" y="5100"/>
                    <a:pt x="6240" y="5010"/>
                    <a:pt x="6350" y="5010"/>
                  </a:cubicBezTo>
                  <a:cubicBezTo>
                    <a:pt x="6460" y="5010"/>
                    <a:pt x="6550" y="5100"/>
                    <a:pt x="6550" y="5210"/>
                  </a:cubicBezTo>
                  <a:lnTo>
                    <a:pt x="6550" y="6930"/>
                  </a:lnTo>
                  <a:cubicBezTo>
                    <a:pt x="6550" y="7050"/>
                    <a:pt x="6460" y="7140"/>
                    <a:pt x="6350" y="714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grpSp>
      <p:grpSp>
        <p:nvGrpSpPr>
          <p:cNvPr id="3" name="图形"/>
          <p:cNvGrpSpPr/>
          <p:nvPr/>
        </p:nvGrpSpPr>
        <p:grpSpPr>
          <a:xfrm>
            <a:off x="3722370" y="1865630"/>
            <a:ext cx="2174240" cy="2525395"/>
            <a:chOff x="5862" y="2938"/>
            <a:chExt cx="3424" cy="3977"/>
          </a:xfrm>
        </p:grpSpPr>
        <p:sp>
          <p:nvSpPr>
            <p:cNvPr id="18" name="图形"/>
            <p:cNvSpPr/>
            <p:nvPr/>
          </p:nvSpPr>
          <p:spPr>
            <a:xfrm>
              <a:off x="7121" y="2938"/>
              <a:ext cx="832" cy="8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图形" descr="e7d195523061f1c09e9d68d7cf438b91ef959ecb14fc25d26BBA7F7DBC18E55DFF4014AF651F0BF2569D4B6C1DA7F1A4683A481403BD872FC687266AD13265C1DE7C373772FD8728ABDD69ADD03BFF5BE2862BC891DBB79E62AC04441871D0A8AEDA24AE8BCDD14DDCC86A4E62AED50BC9A810675DF8CFD4CF5C330CA4B17CB60F189F972CB7308B0FB725274EE37FA4"/>
            <p:cNvSpPr/>
            <p:nvPr/>
          </p:nvSpPr>
          <p:spPr>
            <a:xfrm>
              <a:off x="6124" y="6313"/>
              <a:ext cx="2937" cy="602"/>
            </a:xfrm>
            <a:prstGeom prst="roundRect">
              <a:avLst>
                <a:gd name="adj" fmla="val 50000"/>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00000"/>
                </a:lnSpc>
              </a:pPr>
              <a:r>
                <a:rPr lang="zh-CN" altLang="en-US">
                  <a:solidFill>
                    <a:schemeClr val="bg1"/>
                  </a:solidFill>
                  <a:cs typeface="+mn-ea"/>
                  <a:sym typeface="+mn-lt"/>
                </a:rPr>
                <a:t>预设标题文本</a:t>
              </a:r>
              <a:endParaRPr lang="zh-CN" altLang="en-US" b="1" dirty="0">
                <a:solidFill>
                  <a:schemeClr val="bg1"/>
                </a:solidFill>
                <a:cs typeface="+mn-ea"/>
                <a:sym typeface="+mn-lt"/>
              </a:endParaRPr>
            </a:p>
          </p:txBody>
        </p:sp>
        <p:sp>
          <p:nvSpPr>
            <p:cNvPr id="35" name="图形"/>
            <p:cNvSpPr txBox="1"/>
            <p:nvPr/>
          </p:nvSpPr>
          <p:spPr>
            <a:xfrm>
              <a:off x="5862" y="3901"/>
              <a:ext cx="3425" cy="188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lnSpc>
                  <a:spcPct val="150000"/>
                </a:lnSpc>
                <a:buNone/>
              </a:pPr>
              <a:r>
                <a:rPr lang="zh-CN" altLang="en-US" sz="1200">
                  <a:solidFill>
                    <a:schemeClr val="tx1">
                      <a:lumMod val="75000"/>
                      <a:lumOff val="25000"/>
                    </a:schemeClr>
                  </a:solidFill>
                  <a:cs typeface="+mn-ea"/>
                  <a:sym typeface="+mn-lt"/>
                </a:rPr>
                <a:t>在此处添加您的文本内容在此处添加您的文本内容此处添加您的文本内容此处添加文本内容添加文本内容</a:t>
              </a:r>
            </a:p>
          </p:txBody>
        </p:sp>
        <p:sp>
          <p:nvSpPr>
            <p:cNvPr id="188" name="图形"/>
            <p:cNvSpPr/>
            <p:nvPr/>
          </p:nvSpPr>
          <p:spPr>
            <a:xfrm>
              <a:off x="7326" y="3184"/>
              <a:ext cx="381" cy="381"/>
            </a:xfrm>
            <a:custGeom>
              <a:avLst/>
              <a:gdLst>
                <a:gd name="T0" fmla="*/ 200 w 12700"/>
                <a:gd name="T1" fmla="*/ 9310 h 12700"/>
                <a:gd name="T2" fmla="*/ 0 w 12700"/>
                <a:gd name="T3" fmla="*/ 200 h 12700"/>
                <a:gd name="T4" fmla="*/ 12500 w 12700"/>
                <a:gd name="T5" fmla="*/ 0 h 12700"/>
                <a:gd name="T6" fmla="*/ 12700 w 12700"/>
                <a:gd name="T7" fmla="*/ 9110 h 12700"/>
                <a:gd name="T8" fmla="*/ 400 w 12700"/>
                <a:gd name="T9" fmla="*/ 8910 h 12700"/>
                <a:gd name="T10" fmla="*/ 12300 w 12700"/>
                <a:gd name="T11" fmla="*/ 400 h 12700"/>
                <a:gd name="T12" fmla="*/ 400 w 12700"/>
                <a:gd name="T13" fmla="*/ 8910 h 12700"/>
                <a:gd name="T14" fmla="*/ 3920 w 12700"/>
                <a:gd name="T15" fmla="*/ 11380 h 12700"/>
                <a:gd name="T16" fmla="*/ 3730 w 12700"/>
                <a:gd name="T17" fmla="*/ 11100 h 12700"/>
                <a:gd name="T18" fmla="*/ 4790 w 12700"/>
                <a:gd name="T19" fmla="*/ 8900 h 12700"/>
                <a:gd name="T20" fmla="*/ 8060 w 12700"/>
                <a:gd name="T21" fmla="*/ 9020 h 12700"/>
                <a:gd name="T22" fmla="*/ 8920 w 12700"/>
                <a:gd name="T23" fmla="*/ 11290 h 12700"/>
                <a:gd name="T24" fmla="*/ 4230 w 12700"/>
                <a:gd name="T25" fmla="*/ 10980 h 12700"/>
                <a:gd name="T26" fmla="*/ 7770 w 12700"/>
                <a:gd name="T27" fmla="*/ 9300 h 12700"/>
                <a:gd name="T28" fmla="*/ 4230 w 12700"/>
                <a:gd name="T29" fmla="*/ 10980 h 12700"/>
                <a:gd name="T30" fmla="*/ 2700 w 12700"/>
                <a:gd name="T31" fmla="*/ 12700 h 12700"/>
                <a:gd name="T32" fmla="*/ 2500 w 12700"/>
                <a:gd name="T33" fmla="*/ 11180 h 12700"/>
                <a:gd name="T34" fmla="*/ 10000 w 12700"/>
                <a:gd name="T35" fmla="*/ 10980 h 12700"/>
                <a:gd name="T36" fmla="*/ 10200 w 12700"/>
                <a:gd name="T37" fmla="*/ 12500 h 12700"/>
                <a:gd name="T38" fmla="*/ 2900 w 12700"/>
                <a:gd name="T39" fmla="*/ 12300 h 12700"/>
                <a:gd name="T40" fmla="*/ 9800 w 12700"/>
                <a:gd name="T41" fmla="*/ 11380 h 12700"/>
                <a:gd name="T42" fmla="*/ 2900 w 12700"/>
                <a:gd name="T43" fmla="*/ 12300 h 12700"/>
                <a:gd name="T44" fmla="*/ 1320 w 12700"/>
                <a:gd name="T45" fmla="*/ 8080 h 12700"/>
                <a:gd name="T46" fmla="*/ 1220 w 12700"/>
                <a:gd name="T47" fmla="*/ 1330 h 12700"/>
                <a:gd name="T48" fmla="*/ 11380 w 12700"/>
                <a:gd name="T49" fmla="*/ 1230 h 12700"/>
                <a:gd name="T50" fmla="*/ 11480 w 12700"/>
                <a:gd name="T51" fmla="*/ 7980 h 12700"/>
                <a:gd name="T52" fmla="*/ 1420 w 12700"/>
                <a:gd name="T53" fmla="*/ 7880 h 12700"/>
                <a:gd name="T54" fmla="*/ 11280 w 12700"/>
                <a:gd name="T55" fmla="*/ 1430 h 12700"/>
                <a:gd name="T56" fmla="*/ 1420 w 12700"/>
                <a:gd name="T57" fmla="*/ 7880 h 12700"/>
                <a:gd name="T58" fmla="*/ 5410 w 12700"/>
                <a:gd name="T59" fmla="*/ 5460 h 12700"/>
                <a:gd name="T60" fmla="*/ 3610 w 12700"/>
                <a:gd name="T61" fmla="*/ 3960 h 12700"/>
                <a:gd name="T62" fmla="*/ 5530 w 12700"/>
                <a:gd name="T63" fmla="*/ 5300 h 12700"/>
                <a:gd name="T64" fmla="*/ 5470 w 12700"/>
                <a:gd name="T65" fmla="*/ 5480 h 12700"/>
                <a:gd name="T66" fmla="*/ 6710 w 12700"/>
                <a:gd name="T67" fmla="*/ 5530 h 12700"/>
                <a:gd name="T68" fmla="*/ 8810 w 12700"/>
                <a:gd name="T69" fmla="*/ 4210 h 12700"/>
                <a:gd name="T70" fmla="*/ 8910 w 12700"/>
                <a:gd name="T71" fmla="*/ 4390 h 12700"/>
                <a:gd name="T72" fmla="*/ 6800 w 12700"/>
                <a:gd name="T73" fmla="*/ 5580 h 12700"/>
                <a:gd name="T74" fmla="*/ 2330 w 12700"/>
                <a:gd name="T75" fmla="*/ 3490 h 12700"/>
                <a:gd name="T76" fmla="*/ 4010 w 12700"/>
                <a:gd name="T77" fmla="*/ 3490 h 12700"/>
                <a:gd name="T78" fmla="*/ 3170 w 12700"/>
                <a:gd name="T79" fmla="*/ 2860 h 12700"/>
                <a:gd name="T80" fmla="*/ 3170 w 12700"/>
                <a:gd name="T81" fmla="*/ 4140 h 12700"/>
                <a:gd name="T82" fmla="*/ 3170 w 12700"/>
                <a:gd name="T83" fmla="*/ 2860 h 12700"/>
                <a:gd name="T84" fmla="*/ 5230 w 12700"/>
                <a:gd name="T85" fmla="*/ 5800 h 12700"/>
                <a:gd name="T86" fmla="*/ 6910 w 12700"/>
                <a:gd name="T87" fmla="*/ 5800 h 12700"/>
                <a:gd name="T88" fmla="*/ 6070 w 12700"/>
                <a:gd name="T89" fmla="*/ 5170 h 12700"/>
                <a:gd name="T90" fmla="*/ 6070 w 12700"/>
                <a:gd name="T91" fmla="*/ 6450 h 12700"/>
                <a:gd name="T92" fmla="*/ 6070 w 12700"/>
                <a:gd name="T93" fmla="*/ 5170 h 12700"/>
                <a:gd name="T94" fmla="*/ 8690 w 12700"/>
                <a:gd name="T95" fmla="*/ 3860 h 12700"/>
                <a:gd name="T96" fmla="*/ 10370 w 12700"/>
                <a:gd name="T97" fmla="*/ 3860 h 12700"/>
                <a:gd name="T98" fmla="*/ 9530 w 12700"/>
                <a:gd name="T99" fmla="*/ 3220 h 12700"/>
                <a:gd name="T100" fmla="*/ 9530 w 12700"/>
                <a:gd name="T101" fmla="*/ 4500 h 12700"/>
                <a:gd name="T102" fmla="*/ 9530 w 12700"/>
                <a:gd name="T103" fmla="*/ 3220 h 1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700" h="12700">
                  <a:moveTo>
                    <a:pt x="12500" y="9310"/>
                  </a:moveTo>
                  <a:lnTo>
                    <a:pt x="200" y="9310"/>
                  </a:lnTo>
                  <a:cubicBezTo>
                    <a:pt x="90" y="9310"/>
                    <a:pt x="0" y="9220"/>
                    <a:pt x="0" y="9110"/>
                  </a:cubicBezTo>
                  <a:lnTo>
                    <a:pt x="0" y="200"/>
                  </a:lnTo>
                  <a:cubicBezTo>
                    <a:pt x="0" y="90"/>
                    <a:pt x="90" y="0"/>
                    <a:pt x="200" y="0"/>
                  </a:cubicBezTo>
                  <a:lnTo>
                    <a:pt x="12500" y="0"/>
                  </a:lnTo>
                  <a:cubicBezTo>
                    <a:pt x="12610" y="0"/>
                    <a:pt x="12700" y="90"/>
                    <a:pt x="12700" y="200"/>
                  </a:cubicBezTo>
                  <a:lnTo>
                    <a:pt x="12700" y="9110"/>
                  </a:lnTo>
                  <a:cubicBezTo>
                    <a:pt x="12700" y="9220"/>
                    <a:pt x="12610" y="9310"/>
                    <a:pt x="12500" y="9310"/>
                  </a:cubicBezTo>
                  <a:close/>
                  <a:moveTo>
                    <a:pt x="400" y="8910"/>
                  </a:moveTo>
                  <a:lnTo>
                    <a:pt x="12300" y="8910"/>
                  </a:lnTo>
                  <a:lnTo>
                    <a:pt x="12300" y="400"/>
                  </a:lnTo>
                  <a:lnTo>
                    <a:pt x="400" y="400"/>
                  </a:lnTo>
                  <a:lnTo>
                    <a:pt x="400" y="8910"/>
                  </a:lnTo>
                  <a:close/>
                  <a:moveTo>
                    <a:pt x="8780" y="11380"/>
                  </a:moveTo>
                  <a:lnTo>
                    <a:pt x="3920" y="11380"/>
                  </a:lnTo>
                  <a:cubicBezTo>
                    <a:pt x="3850" y="11380"/>
                    <a:pt x="3790" y="11350"/>
                    <a:pt x="3750" y="11290"/>
                  </a:cubicBezTo>
                  <a:cubicBezTo>
                    <a:pt x="3710" y="11230"/>
                    <a:pt x="3710" y="11160"/>
                    <a:pt x="3730" y="11100"/>
                  </a:cubicBezTo>
                  <a:lnTo>
                    <a:pt x="4610" y="9020"/>
                  </a:lnTo>
                  <a:cubicBezTo>
                    <a:pt x="4640" y="8950"/>
                    <a:pt x="4710" y="8900"/>
                    <a:pt x="4790" y="8900"/>
                  </a:cubicBezTo>
                  <a:lnTo>
                    <a:pt x="7880" y="8900"/>
                  </a:lnTo>
                  <a:cubicBezTo>
                    <a:pt x="7960" y="8900"/>
                    <a:pt x="8030" y="8950"/>
                    <a:pt x="8060" y="9020"/>
                  </a:cubicBezTo>
                  <a:lnTo>
                    <a:pt x="8940" y="11100"/>
                  </a:lnTo>
                  <a:cubicBezTo>
                    <a:pt x="8970" y="11160"/>
                    <a:pt x="8960" y="11230"/>
                    <a:pt x="8920" y="11290"/>
                  </a:cubicBezTo>
                  <a:cubicBezTo>
                    <a:pt x="8910" y="11350"/>
                    <a:pt x="8840" y="11380"/>
                    <a:pt x="8780" y="11380"/>
                  </a:cubicBezTo>
                  <a:close/>
                  <a:moveTo>
                    <a:pt x="4230" y="10980"/>
                  </a:moveTo>
                  <a:lnTo>
                    <a:pt x="8480" y="10980"/>
                  </a:lnTo>
                  <a:lnTo>
                    <a:pt x="7770" y="9300"/>
                  </a:lnTo>
                  <a:lnTo>
                    <a:pt x="4940" y="9300"/>
                  </a:lnTo>
                  <a:lnTo>
                    <a:pt x="4230" y="10980"/>
                  </a:lnTo>
                  <a:close/>
                  <a:moveTo>
                    <a:pt x="10000" y="12700"/>
                  </a:moveTo>
                  <a:lnTo>
                    <a:pt x="2700" y="12700"/>
                  </a:lnTo>
                  <a:cubicBezTo>
                    <a:pt x="2590" y="12700"/>
                    <a:pt x="2500" y="12610"/>
                    <a:pt x="2500" y="12500"/>
                  </a:cubicBezTo>
                  <a:lnTo>
                    <a:pt x="2500" y="11180"/>
                  </a:lnTo>
                  <a:cubicBezTo>
                    <a:pt x="2500" y="11070"/>
                    <a:pt x="2590" y="10980"/>
                    <a:pt x="2700" y="10980"/>
                  </a:cubicBezTo>
                  <a:lnTo>
                    <a:pt x="10000" y="10980"/>
                  </a:lnTo>
                  <a:cubicBezTo>
                    <a:pt x="10110" y="10980"/>
                    <a:pt x="10200" y="11070"/>
                    <a:pt x="10200" y="11180"/>
                  </a:cubicBezTo>
                  <a:lnTo>
                    <a:pt x="10200" y="12500"/>
                  </a:lnTo>
                  <a:cubicBezTo>
                    <a:pt x="10200" y="12610"/>
                    <a:pt x="10110" y="12700"/>
                    <a:pt x="10000" y="12700"/>
                  </a:cubicBezTo>
                  <a:close/>
                  <a:moveTo>
                    <a:pt x="2900" y="12300"/>
                  </a:moveTo>
                  <a:lnTo>
                    <a:pt x="9800" y="12300"/>
                  </a:lnTo>
                  <a:lnTo>
                    <a:pt x="9800" y="11380"/>
                  </a:lnTo>
                  <a:lnTo>
                    <a:pt x="2900" y="11380"/>
                  </a:lnTo>
                  <a:lnTo>
                    <a:pt x="2900" y="12300"/>
                  </a:lnTo>
                  <a:close/>
                  <a:moveTo>
                    <a:pt x="11380" y="8080"/>
                  </a:moveTo>
                  <a:lnTo>
                    <a:pt x="1320" y="8080"/>
                  </a:lnTo>
                  <a:cubicBezTo>
                    <a:pt x="1260" y="8080"/>
                    <a:pt x="1220" y="8040"/>
                    <a:pt x="1220" y="7980"/>
                  </a:cubicBezTo>
                  <a:lnTo>
                    <a:pt x="1220" y="1330"/>
                  </a:lnTo>
                  <a:cubicBezTo>
                    <a:pt x="1220" y="1270"/>
                    <a:pt x="1260" y="1230"/>
                    <a:pt x="1320" y="1230"/>
                  </a:cubicBezTo>
                  <a:lnTo>
                    <a:pt x="11380" y="1230"/>
                  </a:lnTo>
                  <a:cubicBezTo>
                    <a:pt x="11440" y="1230"/>
                    <a:pt x="11480" y="1270"/>
                    <a:pt x="11480" y="1330"/>
                  </a:cubicBezTo>
                  <a:lnTo>
                    <a:pt x="11480" y="7980"/>
                  </a:lnTo>
                  <a:cubicBezTo>
                    <a:pt x="11480" y="8030"/>
                    <a:pt x="11440" y="8080"/>
                    <a:pt x="11380" y="8080"/>
                  </a:cubicBezTo>
                  <a:close/>
                  <a:moveTo>
                    <a:pt x="1420" y="7880"/>
                  </a:moveTo>
                  <a:lnTo>
                    <a:pt x="11280" y="7880"/>
                  </a:lnTo>
                  <a:lnTo>
                    <a:pt x="11280" y="1430"/>
                  </a:lnTo>
                  <a:lnTo>
                    <a:pt x="1420" y="1430"/>
                  </a:lnTo>
                  <a:lnTo>
                    <a:pt x="1420" y="7880"/>
                  </a:lnTo>
                  <a:close/>
                  <a:moveTo>
                    <a:pt x="5470" y="5480"/>
                  </a:moveTo>
                  <a:cubicBezTo>
                    <a:pt x="5450" y="5480"/>
                    <a:pt x="5430" y="5470"/>
                    <a:pt x="5410" y="5460"/>
                  </a:cubicBezTo>
                  <a:lnTo>
                    <a:pt x="3630" y="4100"/>
                  </a:lnTo>
                  <a:cubicBezTo>
                    <a:pt x="3590" y="4070"/>
                    <a:pt x="3580" y="4000"/>
                    <a:pt x="3610" y="3960"/>
                  </a:cubicBezTo>
                  <a:cubicBezTo>
                    <a:pt x="3640" y="3920"/>
                    <a:pt x="3710" y="3910"/>
                    <a:pt x="3750" y="3940"/>
                  </a:cubicBezTo>
                  <a:lnTo>
                    <a:pt x="5530" y="5300"/>
                  </a:lnTo>
                  <a:cubicBezTo>
                    <a:pt x="5570" y="5330"/>
                    <a:pt x="5580" y="5400"/>
                    <a:pt x="5550" y="5440"/>
                  </a:cubicBezTo>
                  <a:cubicBezTo>
                    <a:pt x="5530" y="5470"/>
                    <a:pt x="5500" y="5480"/>
                    <a:pt x="5470" y="5480"/>
                  </a:cubicBezTo>
                  <a:close/>
                  <a:moveTo>
                    <a:pt x="6800" y="5580"/>
                  </a:moveTo>
                  <a:cubicBezTo>
                    <a:pt x="6770" y="5580"/>
                    <a:pt x="6730" y="5560"/>
                    <a:pt x="6710" y="5530"/>
                  </a:cubicBezTo>
                  <a:cubicBezTo>
                    <a:pt x="6680" y="5480"/>
                    <a:pt x="6700" y="5420"/>
                    <a:pt x="6750" y="5390"/>
                  </a:cubicBezTo>
                  <a:lnTo>
                    <a:pt x="8810" y="4210"/>
                  </a:lnTo>
                  <a:cubicBezTo>
                    <a:pt x="8860" y="4180"/>
                    <a:pt x="8920" y="4200"/>
                    <a:pt x="8950" y="4250"/>
                  </a:cubicBezTo>
                  <a:cubicBezTo>
                    <a:pt x="8980" y="4300"/>
                    <a:pt x="8960" y="4360"/>
                    <a:pt x="8910" y="4390"/>
                  </a:cubicBezTo>
                  <a:lnTo>
                    <a:pt x="6850" y="5570"/>
                  </a:lnTo>
                  <a:cubicBezTo>
                    <a:pt x="6840" y="5580"/>
                    <a:pt x="6820" y="5580"/>
                    <a:pt x="6800" y="5580"/>
                  </a:cubicBezTo>
                  <a:close/>
                  <a:moveTo>
                    <a:pt x="3170" y="4330"/>
                  </a:moveTo>
                  <a:cubicBezTo>
                    <a:pt x="2710" y="4330"/>
                    <a:pt x="2330" y="3950"/>
                    <a:pt x="2330" y="3490"/>
                  </a:cubicBezTo>
                  <a:cubicBezTo>
                    <a:pt x="2330" y="3030"/>
                    <a:pt x="2710" y="2650"/>
                    <a:pt x="3170" y="2650"/>
                  </a:cubicBezTo>
                  <a:cubicBezTo>
                    <a:pt x="3630" y="2650"/>
                    <a:pt x="4010" y="3030"/>
                    <a:pt x="4010" y="3490"/>
                  </a:cubicBezTo>
                  <a:cubicBezTo>
                    <a:pt x="4010" y="3960"/>
                    <a:pt x="3630" y="4330"/>
                    <a:pt x="3170" y="4330"/>
                  </a:cubicBezTo>
                  <a:close/>
                  <a:moveTo>
                    <a:pt x="3170" y="2860"/>
                  </a:moveTo>
                  <a:cubicBezTo>
                    <a:pt x="2820" y="2860"/>
                    <a:pt x="2530" y="3150"/>
                    <a:pt x="2530" y="3500"/>
                  </a:cubicBezTo>
                  <a:cubicBezTo>
                    <a:pt x="2530" y="3850"/>
                    <a:pt x="2820" y="4140"/>
                    <a:pt x="3170" y="4140"/>
                  </a:cubicBezTo>
                  <a:cubicBezTo>
                    <a:pt x="3520" y="4140"/>
                    <a:pt x="3810" y="3850"/>
                    <a:pt x="3810" y="3500"/>
                  </a:cubicBezTo>
                  <a:cubicBezTo>
                    <a:pt x="3810" y="3150"/>
                    <a:pt x="3520" y="2860"/>
                    <a:pt x="3170" y="2860"/>
                  </a:cubicBezTo>
                  <a:close/>
                  <a:moveTo>
                    <a:pt x="6070" y="6640"/>
                  </a:moveTo>
                  <a:cubicBezTo>
                    <a:pt x="5610" y="6640"/>
                    <a:pt x="5230" y="6260"/>
                    <a:pt x="5230" y="5800"/>
                  </a:cubicBezTo>
                  <a:cubicBezTo>
                    <a:pt x="5230" y="5340"/>
                    <a:pt x="5610" y="4960"/>
                    <a:pt x="6070" y="4960"/>
                  </a:cubicBezTo>
                  <a:cubicBezTo>
                    <a:pt x="6530" y="4960"/>
                    <a:pt x="6910" y="5340"/>
                    <a:pt x="6910" y="5800"/>
                  </a:cubicBezTo>
                  <a:cubicBezTo>
                    <a:pt x="6900" y="6270"/>
                    <a:pt x="6530" y="6640"/>
                    <a:pt x="6070" y="6640"/>
                  </a:cubicBezTo>
                  <a:close/>
                  <a:moveTo>
                    <a:pt x="6070" y="5170"/>
                  </a:moveTo>
                  <a:cubicBezTo>
                    <a:pt x="5720" y="5170"/>
                    <a:pt x="5430" y="5460"/>
                    <a:pt x="5430" y="5810"/>
                  </a:cubicBezTo>
                  <a:cubicBezTo>
                    <a:pt x="5430" y="6160"/>
                    <a:pt x="5720" y="6450"/>
                    <a:pt x="6070" y="6450"/>
                  </a:cubicBezTo>
                  <a:cubicBezTo>
                    <a:pt x="6420" y="6450"/>
                    <a:pt x="6710" y="6160"/>
                    <a:pt x="6710" y="5810"/>
                  </a:cubicBezTo>
                  <a:cubicBezTo>
                    <a:pt x="6700" y="5460"/>
                    <a:pt x="6420" y="5170"/>
                    <a:pt x="6070" y="5170"/>
                  </a:cubicBezTo>
                  <a:close/>
                  <a:moveTo>
                    <a:pt x="9530" y="4700"/>
                  </a:moveTo>
                  <a:cubicBezTo>
                    <a:pt x="9070" y="4700"/>
                    <a:pt x="8690" y="4320"/>
                    <a:pt x="8690" y="3860"/>
                  </a:cubicBezTo>
                  <a:cubicBezTo>
                    <a:pt x="8690" y="3400"/>
                    <a:pt x="9070" y="3020"/>
                    <a:pt x="9530" y="3020"/>
                  </a:cubicBezTo>
                  <a:cubicBezTo>
                    <a:pt x="9990" y="3020"/>
                    <a:pt x="10370" y="3390"/>
                    <a:pt x="10370" y="3860"/>
                  </a:cubicBezTo>
                  <a:cubicBezTo>
                    <a:pt x="10370" y="4320"/>
                    <a:pt x="9990" y="4700"/>
                    <a:pt x="9530" y="4700"/>
                  </a:cubicBezTo>
                  <a:close/>
                  <a:moveTo>
                    <a:pt x="9530" y="3220"/>
                  </a:moveTo>
                  <a:cubicBezTo>
                    <a:pt x="9180" y="3220"/>
                    <a:pt x="8890" y="3510"/>
                    <a:pt x="8890" y="3860"/>
                  </a:cubicBezTo>
                  <a:cubicBezTo>
                    <a:pt x="8890" y="4210"/>
                    <a:pt x="9180" y="4500"/>
                    <a:pt x="9530" y="4500"/>
                  </a:cubicBezTo>
                  <a:cubicBezTo>
                    <a:pt x="9880" y="4500"/>
                    <a:pt x="10170" y="4210"/>
                    <a:pt x="10170" y="3860"/>
                  </a:cubicBezTo>
                  <a:cubicBezTo>
                    <a:pt x="10170" y="3510"/>
                    <a:pt x="9880" y="3220"/>
                    <a:pt x="9530" y="322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grpSp>
      <p:grpSp>
        <p:nvGrpSpPr>
          <p:cNvPr id="5" name="图形"/>
          <p:cNvGrpSpPr/>
          <p:nvPr/>
        </p:nvGrpSpPr>
        <p:grpSpPr>
          <a:xfrm>
            <a:off x="9291320" y="1858645"/>
            <a:ext cx="2174240" cy="2532380"/>
            <a:chOff x="14632" y="2927"/>
            <a:chExt cx="3424" cy="3988"/>
          </a:xfrm>
        </p:grpSpPr>
        <p:sp>
          <p:nvSpPr>
            <p:cNvPr id="20" name="图形"/>
            <p:cNvSpPr/>
            <p:nvPr/>
          </p:nvSpPr>
          <p:spPr>
            <a:xfrm>
              <a:off x="15958" y="2927"/>
              <a:ext cx="832" cy="8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图形" descr="e7d195523061f1c09e9d68d7cf438b91ef959ecb14fc25d26BBA7F7DBC18E55DFF4014AF651F0BF2569D4B6C1DA7F1A4683A481403BD872FC687266AD13265C1DE7C373772FD8728ABDD69ADD03BFF5BE2862BC891DBB79E62AC04441871D0A8AEDA24AE8BCDD14DDCC86A4E62AED50BC9A810675DF8CFD4CF5C330CA4B17CB60F189F972CB7308B0FB725274EE37FA4"/>
            <p:cNvSpPr/>
            <p:nvPr/>
          </p:nvSpPr>
          <p:spPr>
            <a:xfrm>
              <a:off x="14850" y="6313"/>
              <a:ext cx="2937" cy="602"/>
            </a:xfrm>
            <a:prstGeom prst="roundRect">
              <a:avLst>
                <a:gd name="adj" fmla="val 50000"/>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00000"/>
                </a:lnSpc>
              </a:pPr>
              <a:r>
                <a:rPr lang="zh-CN" altLang="en-US">
                  <a:solidFill>
                    <a:schemeClr val="bg1"/>
                  </a:solidFill>
                  <a:cs typeface="+mn-ea"/>
                  <a:sym typeface="+mn-lt"/>
                </a:rPr>
                <a:t>预设标题文本</a:t>
              </a:r>
              <a:endParaRPr lang="zh-CN" altLang="en-US" b="1" dirty="0">
                <a:solidFill>
                  <a:schemeClr val="bg1"/>
                </a:solidFill>
                <a:cs typeface="+mn-ea"/>
                <a:sym typeface="+mn-lt"/>
              </a:endParaRPr>
            </a:p>
          </p:txBody>
        </p:sp>
        <p:sp>
          <p:nvSpPr>
            <p:cNvPr id="37" name="图形"/>
            <p:cNvSpPr txBox="1"/>
            <p:nvPr/>
          </p:nvSpPr>
          <p:spPr>
            <a:xfrm>
              <a:off x="14632" y="3901"/>
              <a:ext cx="3425" cy="188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lnSpc>
                  <a:spcPct val="150000"/>
                </a:lnSpc>
                <a:buNone/>
              </a:pPr>
              <a:r>
                <a:rPr lang="zh-CN" altLang="en-US" sz="1200">
                  <a:solidFill>
                    <a:schemeClr val="tx1">
                      <a:lumMod val="75000"/>
                      <a:lumOff val="25000"/>
                    </a:schemeClr>
                  </a:solidFill>
                  <a:cs typeface="+mn-ea"/>
                  <a:sym typeface="+mn-lt"/>
                </a:rPr>
                <a:t>在此处添加您的文本内容在此处添加您的文本内容此处添加您的文本内容此处添加文本内容添加文本内容</a:t>
              </a:r>
            </a:p>
          </p:txBody>
        </p:sp>
        <p:sp>
          <p:nvSpPr>
            <p:cNvPr id="183" name="图形"/>
            <p:cNvSpPr/>
            <p:nvPr/>
          </p:nvSpPr>
          <p:spPr>
            <a:xfrm>
              <a:off x="16186" y="3184"/>
              <a:ext cx="381" cy="381"/>
            </a:xfrm>
            <a:custGeom>
              <a:avLst/>
              <a:gdLst>
                <a:gd name="T0" fmla="*/ 0 w 12700"/>
                <a:gd name="T1" fmla="*/ 12500 h 12700"/>
                <a:gd name="T2" fmla="*/ 12500 w 12700"/>
                <a:gd name="T3" fmla="*/ 0 h 12700"/>
                <a:gd name="T4" fmla="*/ 12500 w 12700"/>
                <a:gd name="T5" fmla="*/ 12700 h 12700"/>
                <a:gd name="T6" fmla="*/ 12300 w 12700"/>
                <a:gd name="T7" fmla="*/ 400 h 12700"/>
                <a:gd name="T8" fmla="*/ 12500 w 12700"/>
                <a:gd name="T9" fmla="*/ 2430 h 12700"/>
                <a:gd name="T10" fmla="*/ 200 w 12700"/>
                <a:gd name="T11" fmla="*/ 2230 h 12700"/>
                <a:gd name="T12" fmla="*/ 12500 w 12700"/>
                <a:gd name="T13" fmla="*/ 2430 h 12700"/>
                <a:gd name="T14" fmla="*/ 1080 w 12700"/>
                <a:gd name="T15" fmla="*/ 1260 h 12700"/>
                <a:gd name="T16" fmla="*/ 8600 w 12700"/>
                <a:gd name="T17" fmla="*/ 1260 h 12700"/>
                <a:gd name="T18" fmla="*/ 9540 w 12700"/>
                <a:gd name="T19" fmla="*/ 1360 h 12700"/>
                <a:gd name="T20" fmla="*/ 10000 w 12700"/>
                <a:gd name="T21" fmla="*/ 1160 h 12700"/>
                <a:gd name="T22" fmla="*/ 11520 w 12700"/>
                <a:gd name="T23" fmla="*/ 1360 h 12700"/>
                <a:gd name="T24" fmla="*/ 11060 w 12700"/>
                <a:gd name="T25" fmla="*/ 1160 h 12700"/>
                <a:gd name="T26" fmla="*/ 11520 w 12700"/>
                <a:gd name="T27" fmla="*/ 1360 h 12700"/>
                <a:gd name="T28" fmla="*/ 5670 w 12700"/>
                <a:gd name="T29" fmla="*/ 11020 h 12700"/>
                <a:gd name="T30" fmla="*/ 4280 w 12700"/>
                <a:gd name="T31" fmla="*/ 10450 h 12700"/>
                <a:gd name="T32" fmla="*/ 3320 w 12700"/>
                <a:gd name="T33" fmla="*/ 9490 h 12700"/>
                <a:gd name="T34" fmla="*/ 2750 w 12700"/>
                <a:gd name="T35" fmla="*/ 8090 h 12700"/>
                <a:gd name="T36" fmla="*/ 2750 w 12700"/>
                <a:gd name="T37" fmla="*/ 6740 h 12700"/>
                <a:gd name="T38" fmla="*/ 3320 w 12700"/>
                <a:gd name="T39" fmla="*/ 5350 h 12700"/>
                <a:gd name="T40" fmla="*/ 4280 w 12700"/>
                <a:gd name="T41" fmla="*/ 4390 h 12700"/>
                <a:gd name="T42" fmla="*/ 5670 w 12700"/>
                <a:gd name="T43" fmla="*/ 3820 h 12700"/>
                <a:gd name="T44" fmla="*/ 7030 w 12700"/>
                <a:gd name="T45" fmla="*/ 3820 h 12700"/>
                <a:gd name="T46" fmla="*/ 8420 w 12700"/>
                <a:gd name="T47" fmla="*/ 4390 h 12700"/>
                <a:gd name="T48" fmla="*/ 9380 w 12700"/>
                <a:gd name="T49" fmla="*/ 5350 h 12700"/>
                <a:gd name="T50" fmla="*/ 9950 w 12700"/>
                <a:gd name="T51" fmla="*/ 6740 h 12700"/>
                <a:gd name="T52" fmla="*/ 9950 w 12700"/>
                <a:gd name="T53" fmla="*/ 8100 h 12700"/>
                <a:gd name="T54" fmla="*/ 9380 w 12700"/>
                <a:gd name="T55" fmla="*/ 9490 h 12700"/>
                <a:gd name="T56" fmla="*/ 8420 w 12700"/>
                <a:gd name="T57" fmla="*/ 10450 h 12700"/>
                <a:gd name="T58" fmla="*/ 7030 w 12700"/>
                <a:gd name="T59" fmla="*/ 11020 h 12700"/>
                <a:gd name="T60" fmla="*/ 6840 w 12700"/>
                <a:gd name="T61" fmla="*/ 10910 h 12700"/>
                <a:gd name="T62" fmla="*/ 7560 w 12700"/>
                <a:gd name="T63" fmla="*/ 9630 h 12700"/>
                <a:gd name="T64" fmla="*/ 9170 w 12700"/>
                <a:gd name="T65" fmla="*/ 9540 h 12700"/>
                <a:gd name="T66" fmla="*/ 8770 w 12700"/>
                <a:gd name="T67" fmla="*/ 8120 h 12700"/>
                <a:gd name="T68" fmla="*/ 9840 w 12700"/>
                <a:gd name="T69" fmla="*/ 6930 h 12700"/>
                <a:gd name="T70" fmla="*/ 8560 w 12700"/>
                <a:gd name="T71" fmla="*/ 6210 h 12700"/>
                <a:gd name="T72" fmla="*/ 8470 w 12700"/>
                <a:gd name="T73" fmla="*/ 4600 h 12700"/>
                <a:gd name="T74" fmla="*/ 7050 w 12700"/>
                <a:gd name="T75" fmla="*/ 5000 h 12700"/>
                <a:gd name="T76" fmla="*/ 5860 w 12700"/>
                <a:gd name="T77" fmla="*/ 3930 h 12700"/>
                <a:gd name="T78" fmla="*/ 5140 w 12700"/>
                <a:gd name="T79" fmla="*/ 5210 h 12700"/>
                <a:gd name="T80" fmla="*/ 3530 w 12700"/>
                <a:gd name="T81" fmla="*/ 5300 h 12700"/>
                <a:gd name="T82" fmla="*/ 3930 w 12700"/>
                <a:gd name="T83" fmla="*/ 6720 h 12700"/>
                <a:gd name="T84" fmla="*/ 2860 w 12700"/>
                <a:gd name="T85" fmla="*/ 7910 h 12700"/>
                <a:gd name="T86" fmla="*/ 4140 w 12700"/>
                <a:gd name="T87" fmla="*/ 8630 h 12700"/>
                <a:gd name="T88" fmla="*/ 4230 w 12700"/>
                <a:gd name="T89" fmla="*/ 10240 h 12700"/>
                <a:gd name="T90" fmla="*/ 5650 w 12700"/>
                <a:gd name="T91" fmla="*/ 9840 h 12700"/>
                <a:gd name="T92" fmla="*/ 6350 w 12700"/>
                <a:gd name="T93" fmla="*/ 8780 h 12700"/>
                <a:gd name="T94" fmla="*/ 7710 w 12700"/>
                <a:gd name="T95" fmla="*/ 7410 h 12700"/>
                <a:gd name="T96" fmla="*/ 5190 w 12700"/>
                <a:gd name="T97" fmla="*/ 7410 h 12700"/>
                <a:gd name="T98" fmla="*/ 6350 w 12700"/>
                <a:gd name="T99" fmla="*/ 6250 h 1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700" h="12700">
                  <a:moveTo>
                    <a:pt x="12500" y="12700"/>
                  </a:moveTo>
                  <a:lnTo>
                    <a:pt x="200" y="12700"/>
                  </a:lnTo>
                  <a:cubicBezTo>
                    <a:pt x="90" y="12700"/>
                    <a:pt x="0" y="12610"/>
                    <a:pt x="0" y="12500"/>
                  </a:cubicBezTo>
                  <a:lnTo>
                    <a:pt x="0" y="200"/>
                  </a:lnTo>
                  <a:cubicBezTo>
                    <a:pt x="0" y="90"/>
                    <a:pt x="90" y="0"/>
                    <a:pt x="200" y="0"/>
                  </a:cubicBezTo>
                  <a:lnTo>
                    <a:pt x="12500" y="0"/>
                  </a:lnTo>
                  <a:cubicBezTo>
                    <a:pt x="12610" y="0"/>
                    <a:pt x="12700" y="90"/>
                    <a:pt x="12700" y="200"/>
                  </a:cubicBezTo>
                  <a:lnTo>
                    <a:pt x="12700" y="12500"/>
                  </a:lnTo>
                  <a:cubicBezTo>
                    <a:pt x="12700" y="12610"/>
                    <a:pt x="12610" y="12700"/>
                    <a:pt x="12500" y="12700"/>
                  </a:cubicBezTo>
                  <a:close/>
                  <a:moveTo>
                    <a:pt x="400" y="12300"/>
                  </a:moveTo>
                  <a:lnTo>
                    <a:pt x="12300" y="12300"/>
                  </a:lnTo>
                  <a:lnTo>
                    <a:pt x="12300" y="400"/>
                  </a:lnTo>
                  <a:lnTo>
                    <a:pt x="400" y="400"/>
                  </a:lnTo>
                  <a:lnTo>
                    <a:pt x="400" y="12300"/>
                  </a:lnTo>
                  <a:close/>
                  <a:moveTo>
                    <a:pt x="12500" y="2430"/>
                  </a:moveTo>
                  <a:lnTo>
                    <a:pt x="200" y="2430"/>
                  </a:lnTo>
                  <a:cubicBezTo>
                    <a:pt x="140" y="2430"/>
                    <a:pt x="100" y="2390"/>
                    <a:pt x="100" y="2330"/>
                  </a:cubicBezTo>
                  <a:cubicBezTo>
                    <a:pt x="100" y="2270"/>
                    <a:pt x="140" y="2230"/>
                    <a:pt x="200" y="2230"/>
                  </a:cubicBezTo>
                  <a:lnTo>
                    <a:pt x="12500" y="2230"/>
                  </a:lnTo>
                  <a:cubicBezTo>
                    <a:pt x="12560" y="2230"/>
                    <a:pt x="12600" y="2270"/>
                    <a:pt x="12600" y="2330"/>
                  </a:cubicBezTo>
                  <a:cubicBezTo>
                    <a:pt x="12600" y="2380"/>
                    <a:pt x="12560" y="2430"/>
                    <a:pt x="12500" y="2430"/>
                  </a:cubicBezTo>
                  <a:close/>
                  <a:moveTo>
                    <a:pt x="8500" y="1360"/>
                  </a:moveTo>
                  <a:lnTo>
                    <a:pt x="1180" y="1360"/>
                  </a:lnTo>
                  <a:cubicBezTo>
                    <a:pt x="1120" y="1360"/>
                    <a:pt x="1080" y="1320"/>
                    <a:pt x="1080" y="1260"/>
                  </a:cubicBezTo>
                  <a:cubicBezTo>
                    <a:pt x="1080" y="1200"/>
                    <a:pt x="1120" y="1160"/>
                    <a:pt x="1180" y="1160"/>
                  </a:cubicBezTo>
                  <a:lnTo>
                    <a:pt x="8500" y="1160"/>
                  </a:lnTo>
                  <a:cubicBezTo>
                    <a:pt x="8560" y="1160"/>
                    <a:pt x="8600" y="1200"/>
                    <a:pt x="8600" y="1260"/>
                  </a:cubicBezTo>
                  <a:cubicBezTo>
                    <a:pt x="8600" y="1320"/>
                    <a:pt x="8550" y="1360"/>
                    <a:pt x="8500" y="1360"/>
                  </a:cubicBezTo>
                  <a:close/>
                  <a:moveTo>
                    <a:pt x="10000" y="1360"/>
                  </a:moveTo>
                  <a:lnTo>
                    <a:pt x="9540" y="1360"/>
                  </a:lnTo>
                  <a:cubicBezTo>
                    <a:pt x="9480" y="1360"/>
                    <a:pt x="9440" y="1320"/>
                    <a:pt x="9440" y="1260"/>
                  </a:cubicBezTo>
                  <a:cubicBezTo>
                    <a:pt x="9440" y="1200"/>
                    <a:pt x="9480" y="1160"/>
                    <a:pt x="9540" y="1160"/>
                  </a:cubicBezTo>
                  <a:lnTo>
                    <a:pt x="10000" y="1160"/>
                  </a:lnTo>
                  <a:cubicBezTo>
                    <a:pt x="10060" y="1160"/>
                    <a:pt x="10100" y="1200"/>
                    <a:pt x="10100" y="1260"/>
                  </a:cubicBezTo>
                  <a:cubicBezTo>
                    <a:pt x="10100" y="1320"/>
                    <a:pt x="10060" y="1360"/>
                    <a:pt x="10000" y="1360"/>
                  </a:cubicBezTo>
                  <a:close/>
                  <a:moveTo>
                    <a:pt x="11520" y="1360"/>
                  </a:moveTo>
                  <a:lnTo>
                    <a:pt x="11060" y="1360"/>
                  </a:lnTo>
                  <a:cubicBezTo>
                    <a:pt x="11000" y="1360"/>
                    <a:pt x="10960" y="1320"/>
                    <a:pt x="10960" y="1260"/>
                  </a:cubicBezTo>
                  <a:cubicBezTo>
                    <a:pt x="10960" y="1200"/>
                    <a:pt x="11000" y="1160"/>
                    <a:pt x="11060" y="1160"/>
                  </a:cubicBezTo>
                  <a:lnTo>
                    <a:pt x="11520" y="1160"/>
                  </a:lnTo>
                  <a:cubicBezTo>
                    <a:pt x="11580" y="1160"/>
                    <a:pt x="11620" y="1200"/>
                    <a:pt x="11620" y="1260"/>
                  </a:cubicBezTo>
                  <a:cubicBezTo>
                    <a:pt x="11620" y="1320"/>
                    <a:pt x="11580" y="1360"/>
                    <a:pt x="11520" y="1360"/>
                  </a:cubicBezTo>
                  <a:close/>
                  <a:moveTo>
                    <a:pt x="6930" y="11110"/>
                  </a:moveTo>
                  <a:lnTo>
                    <a:pt x="5770" y="11110"/>
                  </a:lnTo>
                  <a:cubicBezTo>
                    <a:pt x="5720" y="11110"/>
                    <a:pt x="5680" y="11070"/>
                    <a:pt x="5670" y="11020"/>
                  </a:cubicBezTo>
                  <a:lnTo>
                    <a:pt x="5530" y="10010"/>
                  </a:lnTo>
                  <a:cubicBezTo>
                    <a:pt x="5380" y="9960"/>
                    <a:pt x="5230" y="9900"/>
                    <a:pt x="5090" y="9830"/>
                  </a:cubicBezTo>
                  <a:lnTo>
                    <a:pt x="4280" y="10450"/>
                  </a:lnTo>
                  <a:cubicBezTo>
                    <a:pt x="4240" y="10480"/>
                    <a:pt x="4180" y="10480"/>
                    <a:pt x="4150" y="10440"/>
                  </a:cubicBezTo>
                  <a:lnTo>
                    <a:pt x="3330" y="9620"/>
                  </a:lnTo>
                  <a:cubicBezTo>
                    <a:pt x="3290" y="9580"/>
                    <a:pt x="3290" y="9530"/>
                    <a:pt x="3320" y="9490"/>
                  </a:cubicBezTo>
                  <a:lnTo>
                    <a:pt x="3940" y="8680"/>
                  </a:lnTo>
                  <a:cubicBezTo>
                    <a:pt x="3870" y="8540"/>
                    <a:pt x="3810" y="8400"/>
                    <a:pt x="3760" y="8240"/>
                  </a:cubicBezTo>
                  <a:lnTo>
                    <a:pt x="2750" y="8090"/>
                  </a:lnTo>
                  <a:cubicBezTo>
                    <a:pt x="2700" y="8080"/>
                    <a:pt x="2660" y="8040"/>
                    <a:pt x="2660" y="7990"/>
                  </a:cubicBezTo>
                  <a:lnTo>
                    <a:pt x="2660" y="6840"/>
                  </a:lnTo>
                  <a:cubicBezTo>
                    <a:pt x="2660" y="6790"/>
                    <a:pt x="2700" y="6750"/>
                    <a:pt x="2750" y="6740"/>
                  </a:cubicBezTo>
                  <a:lnTo>
                    <a:pt x="3760" y="6600"/>
                  </a:lnTo>
                  <a:cubicBezTo>
                    <a:pt x="3810" y="6450"/>
                    <a:pt x="3870" y="6300"/>
                    <a:pt x="3940" y="6160"/>
                  </a:cubicBezTo>
                  <a:lnTo>
                    <a:pt x="3320" y="5350"/>
                  </a:lnTo>
                  <a:cubicBezTo>
                    <a:pt x="3290" y="5310"/>
                    <a:pt x="3290" y="5250"/>
                    <a:pt x="3330" y="5220"/>
                  </a:cubicBezTo>
                  <a:lnTo>
                    <a:pt x="4150" y="4400"/>
                  </a:lnTo>
                  <a:cubicBezTo>
                    <a:pt x="4190" y="4360"/>
                    <a:pt x="4240" y="4360"/>
                    <a:pt x="4280" y="4390"/>
                  </a:cubicBezTo>
                  <a:lnTo>
                    <a:pt x="5090" y="5010"/>
                  </a:lnTo>
                  <a:cubicBezTo>
                    <a:pt x="5230" y="4940"/>
                    <a:pt x="5370" y="4880"/>
                    <a:pt x="5530" y="4830"/>
                  </a:cubicBezTo>
                  <a:lnTo>
                    <a:pt x="5670" y="3820"/>
                  </a:lnTo>
                  <a:cubicBezTo>
                    <a:pt x="5680" y="3770"/>
                    <a:pt x="5720" y="3730"/>
                    <a:pt x="5770" y="3730"/>
                  </a:cubicBezTo>
                  <a:lnTo>
                    <a:pt x="6930" y="3730"/>
                  </a:lnTo>
                  <a:cubicBezTo>
                    <a:pt x="6980" y="3730"/>
                    <a:pt x="7020" y="3770"/>
                    <a:pt x="7030" y="3820"/>
                  </a:cubicBezTo>
                  <a:lnTo>
                    <a:pt x="7170" y="4830"/>
                  </a:lnTo>
                  <a:cubicBezTo>
                    <a:pt x="7320" y="4880"/>
                    <a:pt x="7470" y="4940"/>
                    <a:pt x="7610" y="5010"/>
                  </a:cubicBezTo>
                  <a:lnTo>
                    <a:pt x="8420" y="4390"/>
                  </a:lnTo>
                  <a:cubicBezTo>
                    <a:pt x="8460" y="4360"/>
                    <a:pt x="8520" y="4360"/>
                    <a:pt x="8550" y="4400"/>
                  </a:cubicBezTo>
                  <a:lnTo>
                    <a:pt x="9370" y="5220"/>
                  </a:lnTo>
                  <a:cubicBezTo>
                    <a:pt x="9410" y="5260"/>
                    <a:pt x="9410" y="5310"/>
                    <a:pt x="9380" y="5350"/>
                  </a:cubicBezTo>
                  <a:lnTo>
                    <a:pt x="8760" y="6160"/>
                  </a:lnTo>
                  <a:cubicBezTo>
                    <a:pt x="8830" y="6300"/>
                    <a:pt x="8890" y="6440"/>
                    <a:pt x="8940" y="6600"/>
                  </a:cubicBezTo>
                  <a:lnTo>
                    <a:pt x="9950" y="6740"/>
                  </a:lnTo>
                  <a:cubicBezTo>
                    <a:pt x="10000" y="6750"/>
                    <a:pt x="10040" y="6790"/>
                    <a:pt x="10040" y="6840"/>
                  </a:cubicBezTo>
                  <a:lnTo>
                    <a:pt x="10040" y="8000"/>
                  </a:lnTo>
                  <a:cubicBezTo>
                    <a:pt x="10040" y="8050"/>
                    <a:pt x="10000" y="8090"/>
                    <a:pt x="9950" y="8100"/>
                  </a:cubicBezTo>
                  <a:lnTo>
                    <a:pt x="8940" y="8240"/>
                  </a:lnTo>
                  <a:cubicBezTo>
                    <a:pt x="8890" y="8390"/>
                    <a:pt x="8830" y="8540"/>
                    <a:pt x="8760" y="8680"/>
                  </a:cubicBezTo>
                  <a:lnTo>
                    <a:pt x="9380" y="9490"/>
                  </a:lnTo>
                  <a:cubicBezTo>
                    <a:pt x="9410" y="9530"/>
                    <a:pt x="9410" y="9590"/>
                    <a:pt x="9370" y="9620"/>
                  </a:cubicBezTo>
                  <a:lnTo>
                    <a:pt x="8550" y="10440"/>
                  </a:lnTo>
                  <a:cubicBezTo>
                    <a:pt x="8510" y="10480"/>
                    <a:pt x="8460" y="10480"/>
                    <a:pt x="8420" y="10450"/>
                  </a:cubicBezTo>
                  <a:lnTo>
                    <a:pt x="7610" y="9830"/>
                  </a:lnTo>
                  <a:cubicBezTo>
                    <a:pt x="7470" y="9900"/>
                    <a:pt x="7330" y="9960"/>
                    <a:pt x="7170" y="10010"/>
                  </a:cubicBezTo>
                  <a:lnTo>
                    <a:pt x="7030" y="11020"/>
                  </a:lnTo>
                  <a:cubicBezTo>
                    <a:pt x="7020" y="11070"/>
                    <a:pt x="6980" y="11110"/>
                    <a:pt x="6930" y="11110"/>
                  </a:cubicBezTo>
                  <a:close/>
                  <a:moveTo>
                    <a:pt x="5860" y="10910"/>
                  </a:moveTo>
                  <a:lnTo>
                    <a:pt x="6840" y="10910"/>
                  </a:lnTo>
                  <a:lnTo>
                    <a:pt x="6980" y="9920"/>
                  </a:lnTo>
                  <a:cubicBezTo>
                    <a:pt x="6990" y="9880"/>
                    <a:pt x="7010" y="9850"/>
                    <a:pt x="7050" y="9840"/>
                  </a:cubicBezTo>
                  <a:cubicBezTo>
                    <a:pt x="7230" y="9790"/>
                    <a:pt x="7400" y="9720"/>
                    <a:pt x="7560" y="9630"/>
                  </a:cubicBezTo>
                  <a:cubicBezTo>
                    <a:pt x="7590" y="9610"/>
                    <a:pt x="7640" y="9610"/>
                    <a:pt x="7670" y="9640"/>
                  </a:cubicBezTo>
                  <a:lnTo>
                    <a:pt x="8470" y="10240"/>
                  </a:lnTo>
                  <a:lnTo>
                    <a:pt x="9170" y="9540"/>
                  </a:lnTo>
                  <a:lnTo>
                    <a:pt x="8570" y="8740"/>
                  </a:lnTo>
                  <a:cubicBezTo>
                    <a:pt x="8550" y="8710"/>
                    <a:pt x="8540" y="8670"/>
                    <a:pt x="8560" y="8630"/>
                  </a:cubicBezTo>
                  <a:cubicBezTo>
                    <a:pt x="8650" y="8470"/>
                    <a:pt x="8720" y="8300"/>
                    <a:pt x="8770" y="8120"/>
                  </a:cubicBezTo>
                  <a:cubicBezTo>
                    <a:pt x="8780" y="8080"/>
                    <a:pt x="8810" y="8050"/>
                    <a:pt x="8850" y="8050"/>
                  </a:cubicBezTo>
                  <a:lnTo>
                    <a:pt x="9840" y="7910"/>
                  </a:lnTo>
                  <a:lnTo>
                    <a:pt x="9840" y="6930"/>
                  </a:lnTo>
                  <a:lnTo>
                    <a:pt x="8850" y="6790"/>
                  </a:lnTo>
                  <a:cubicBezTo>
                    <a:pt x="8810" y="6780"/>
                    <a:pt x="8780" y="6760"/>
                    <a:pt x="8770" y="6720"/>
                  </a:cubicBezTo>
                  <a:cubicBezTo>
                    <a:pt x="8720" y="6540"/>
                    <a:pt x="8650" y="6370"/>
                    <a:pt x="8560" y="6210"/>
                  </a:cubicBezTo>
                  <a:cubicBezTo>
                    <a:pt x="8540" y="6180"/>
                    <a:pt x="8540" y="6130"/>
                    <a:pt x="8570" y="6100"/>
                  </a:cubicBezTo>
                  <a:lnTo>
                    <a:pt x="9170" y="5300"/>
                  </a:lnTo>
                  <a:lnTo>
                    <a:pt x="8470" y="4600"/>
                  </a:lnTo>
                  <a:lnTo>
                    <a:pt x="7670" y="5200"/>
                  </a:lnTo>
                  <a:cubicBezTo>
                    <a:pt x="7640" y="5220"/>
                    <a:pt x="7600" y="5230"/>
                    <a:pt x="7560" y="5210"/>
                  </a:cubicBezTo>
                  <a:cubicBezTo>
                    <a:pt x="7400" y="5120"/>
                    <a:pt x="7230" y="5050"/>
                    <a:pt x="7050" y="5000"/>
                  </a:cubicBezTo>
                  <a:cubicBezTo>
                    <a:pt x="7010" y="4990"/>
                    <a:pt x="6980" y="4960"/>
                    <a:pt x="6980" y="4920"/>
                  </a:cubicBezTo>
                  <a:lnTo>
                    <a:pt x="6840" y="3930"/>
                  </a:lnTo>
                  <a:lnTo>
                    <a:pt x="5860" y="3930"/>
                  </a:lnTo>
                  <a:lnTo>
                    <a:pt x="5720" y="4920"/>
                  </a:lnTo>
                  <a:cubicBezTo>
                    <a:pt x="5710" y="4960"/>
                    <a:pt x="5690" y="4990"/>
                    <a:pt x="5650" y="5000"/>
                  </a:cubicBezTo>
                  <a:cubicBezTo>
                    <a:pt x="5470" y="5050"/>
                    <a:pt x="5300" y="5120"/>
                    <a:pt x="5140" y="5210"/>
                  </a:cubicBezTo>
                  <a:cubicBezTo>
                    <a:pt x="5110" y="5230"/>
                    <a:pt x="5060" y="5230"/>
                    <a:pt x="5030" y="5200"/>
                  </a:cubicBezTo>
                  <a:lnTo>
                    <a:pt x="4230" y="4600"/>
                  </a:lnTo>
                  <a:lnTo>
                    <a:pt x="3530" y="5300"/>
                  </a:lnTo>
                  <a:lnTo>
                    <a:pt x="4130" y="6100"/>
                  </a:lnTo>
                  <a:cubicBezTo>
                    <a:pt x="4150" y="6130"/>
                    <a:pt x="4160" y="6170"/>
                    <a:pt x="4140" y="6210"/>
                  </a:cubicBezTo>
                  <a:cubicBezTo>
                    <a:pt x="4050" y="6370"/>
                    <a:pt x="3980" y="6540"/>
                    <a:pt x="3930" y="6720"/>
                  </a:cubicBezTo>
                  <a:cubicBezTo>
                    <a:pt x="3920" y="6760"/>
                    <a:pt x="3890" y="6790"/>
                    <a:pt x="3850" y="6790"/>
                  </a:cubicBezTo>
                  <a:lnTo>
                    <a:pt x="2860" y="6930"/>
                  </a:lnTo>
                  <a:lnTo>
                    <a:pt x="2860" y="7910"/>
                  </a:lnTo>
                  <a:lnTo>
                    <a:pt x="3850" y="8050"/>
                  </a:lnTo>
                  <a:cubicBezTo>
                    <a:pt x="3890" y="8060"/>
                    <a:pt x="3920" y="8080"/>
                    <a:pt x="3930" y="8120"/>
                  </a:cubicBezTo>
                  <a:cubicBezTo>
                    <a:pt x="3980" y="8300"/>
                    <a:pt x="4050" y="8470"/>
                    <a:pt x="4140" y="8630"/>
                  </a:cubicBezTo>
                  <a:cubicBezTo>
                    <a:pt x="4160" y="8660"/>
                    <a:pt x="4160" y="8710"/>
                    <a:pt x="4130" y="8740"/>
                  </a:cubicBezTo>
                  <a:lnTo>
                    <a:pt x="3530" y="9540"/>
                  </a:lnTo>
                  <a:lnTo>
                    <a:pt x="4230" y="10240"/>
                  </a:lnTo>
                  <a:lnTo>
                    <a:pt x="5030" y="9640"/>
                  </a:lnTo>
                  <a:cubicBezTo>
                    <a:pt x="5060" y="9620"/>
                    <a:pt x="5100" y="9610"/>
                    <a:pt x="5140" y="9630"/>
                  </a:cubicBezTo>
                  <a:cubicBezTo>
                    <a:pt x="5300" y="9720"/>
                    <a:pt x="5470" y="9790"/>
                    <a:pt x="5650" y="9840"/>
                  </a:cubicBezTo>
                  <a:cubicBezTo>
                    <a:pt x="5690" y="9850"/>
                    <a:pt x="5720" y="9880"/>
                    <a:pt x="5720" y="9920"/>
                  </a:cubicBezTo>
                  <a:lnTo>
                    <a:pt x="5860" y="10910"/>
                  </a:lnTo>
                  <a:close/>
                  <a:moveTo>
                    <a:pt x="6350" y="8780"/>
                  </a:moveTo>
                  <a:cubicBezTo>
                    <a:pt x="5600" y="8780"/>
                    <a:pt x="4990" y="8170"/>
                    <a:pt x="4990" y="7420"/>
                  </a:cubicBezTo>
                  <a:cubicBezTo>
                    <a:pt x="4990" y="6660"/>
                    <a:pt x="5600" y="6050"/>
                    <a:pt x="6350" y="6050"/>
                  </a:cubicBezTo>
                  <a:cubicBezTo>
                    <a:pt x="7100" y="6050"/>
                    <a:pt x="7710" y="6660"/>
                    <a:pt x="7710" y="7410"/>
                  </a:cubicBezTo>
                  <a:cubicBezTo>
                    <a:pt x="7710" y="8170"/>
                    <a:pt x="7100" y="8780"/>
                    <a:pt x="6350" y="8780"/>
                  </a:cubicBezTo>
                  <a:close/>
                  <a:moveTo>
                    <a:pt x="6350" y="6250"/>
                  </a:moveTo>
                  <a:cubicBezTo>
                    <a:pt x="5710" y="6250"/>
                    <a:pt x="5190" y="6770"/>
                    <a:pt x="5190" y="7410"/>
                  </a:cubicBezTo>
                  <a:cubicBezTo>
                    <a:pt x="5190" y="8050"/>
                    <a:pt x="5710" y="8570"/>
                    <a:pt x="6350" y="8570"/>
                  </a:cubicBezTo>
                  <a:cubicBezTo>
                    <a:pt x="6990" y="8570"/>
                    <a:pt x="7510" y="8050"/>
                    <a:pt x="7510" y="7410"/>
                  </a:cubicBezTo>
                  <a:cubicBezTo>
                    <a:pt x="7510" y="6770"/>
                    <a:pt x="6990" y="6250"/>
                    <a:pt x="6350" y="625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grpSp>
    </p:spTree>
    <p:custDataLst>
      <p:tags r:id="rId1"/>
    </p:custDataLst>
  </p:cSld>
  <p:clrMapOvr>
    <a:masterClrMapping/>
  </p:clrMapOvr>
  <p:transition advTm="2000">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checkerboard(across)">
                                      <p:cBhvr>
                                        <p:cTn id="11" dur="500"/>
                                        <p:tgtEl>
                                          <p:spTgt spid="30"/>
                                        </p:tgtEl>
                                      </p:cBhvr>
                                    </p:animEffect>
                                  </p:childTnLst>
                                </p:cTn>
                              </p:par>
                            </p:childTnLst>
                          </p:cTn>
                        </p:par>
                        <p:par>
                          <p:cTn id="12" fill="hold">
                            <p:stCondLst>
                              <p:cond delay="1000"/>
                            </p:stCondLst>
                            <p:childTnLst>
                              <p:par>
                                <p:cTn id="13" presetID="5" presetClass="entr" presetSubtype="1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heckerboard(across)">
                                      <p:cBhvr>
                                        <p:cTn id="15" dur="500"/>
                                        <p:tgtEl>
                                          <p:spTgt spid="3"/>
                                        </p:tgtEl>
                                      </p:cBhvr>
                                    </p:animEffect>
                                  </p:childTnLst>
                                </p:cTn>
                              </p:par>
                            </p:childTnLst>
                          </p:cTn>
                        </p:par>
                        <p:par>
                          <p:cTn id="16" fill="hold">
                            <p:stCondLst>
                              <p:cond delay="1500"/>
                            </p:stCondLst>
                            <p:childTnLst>
                              <p:par>
                                <p:cTn id="17" presetID="5" presetClass="entr" presetSubtype="10"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checkerboard(across)">
                                      <p:cBhvr>
                                        <p:cTn id="19" dur="500"/>
                                        <p:tgtEl>
                                          <p:spTgt spid="31"/>
                                        </p:tgtEl>
                                      </p:cBhvr>
                                    </p:animEffect>
                                  </p:childTnLst>
                                </p:cTn>
                              </p:par>
                            </p:childTnLst>
                          </p:cTn>
                        </p:par>
                        <p:par>
                          <p:cTn id="20" fill="hold">
                            <p:stCondLst>
                              <p:cond delay="2000"/>
                            </p:stCondLst>
                            <p:childTnLst>
                              <p:par>
                                <p:cTn id="21" presetID="5" presetClass="entr" presetSubtype="1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checkerboard(across)">
                                      <p:cBhvr>
                                        <p:cTn id="23" dur="500"/>
                                        <p:tgtEl>
                                          <p:spTgt spid="4"/>
                                        </p:tgtEl>
                                      </p:cBhvr>
                                    </p:animEffect>
                                  </p:childTnLst>
                                </p:cTn>
                              </p:par>
                            </p:childTnLst>
                          </p:cTn>
                        </p:par>
                        <p:par>
                          <p:cTn id="24" fill="hold">
                            <p:stCondLst>
                              <p:cond delay="2500"/>
                            </p:stCondLst>
                            <p:childTnLst>
                              <p:par>
                                <p:cTn id="25" presetID="5" presetClass="entr" presetSubtype="10"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checkerboard(across)">
                                      <p:cBhvr>
                                        <p:cTn id="27" dur="500"/>
                                        <p:tgtEl>
                                          <p:spTgt spid="32"/>
                                        </p:tgtEl>
                                      </p:cBhvr>
                                    </p:animEffect>
                                  </p:childTnLst>
                                </p:cTn>
                              </p:par>
                            </p:childTnLst>
                          </p:cTn>
                        </p:par>
                        <p:par>
                          <p:cTn id="28" fill="hold">
                            <p:stCondLst>
                              <p:cond delay="3000"/>
                            </p:stCondLst>
                            <p:childTnLst>
                              <p:par>
                                <p:cTn id="29" presetID="5" presetClass="entr" presetSubtype="1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checkerboard(across)">
                                      <p:cBhvr>
                                        <p:cTn id="31" dur="500"/>
                                        <p:tgtEl>
                                          <p:spTgt spid="5"/>
                                        </p:tgtEl>
                                      </p:cBhvr>
                                    </p:animEffect>
                                  </p:childTnLst>
                                </p:cTn>
                              </p:par>
                            </p:childTnLst>
                          </p:cTn>
                        </p:par>
                        <p:par>
                          <p:cTn id="32" fill="hold">
                            <p:stCondLst>
                              <p:cond delay="3500"/>
                            </p:stCondLst>
                            <p:childTnLst>
                              <p:par>
                                <p:cTn id="33" presetID="5" presetClass="entr" presetSubtype="10"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checkerboard(across)">
                                      <p:cBhvr>
                                        <p:cTn id="3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3"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图形"/>
          <p:cNvGrpSpPr/>
          <p:nvPr/>
        </p:nvGrpSpPr>
        <p:grpSpPr>
          <a:xfrm>
            <a:off x="1089660" y="1782923"/>
            <a:ext cx="10012680" cy="3688080"/>
            <a:chOff x="1982" y="3276"/>
            <a:chExt cx="15768" cy="5808"/>
          </a:xfrm>
        </p:grpSpPr>
        <p:sp>
          <p:nvSpPr>
            <p:cNvPr id="37" name="图形"/>
            <p:cNvSpPr/>
            <p:nvPr/>
          </p:nvSpPr>
          <p:spPr>
            <a:xfrm>
              <a:off x="11037" y="3276"/>
              <a:ext cx="6713" cy="1760"/>
            </a:xfrm>
            <a:prstGeom prst="roundRect">
              <a:avLst/>
            </a:prstGeom>
            <a:solidFill>
              <a:schemeClr val="bg1"/>
            </a:solidFill>
            <a:ln>
              <a:noFill/>
            </a:ln>
            <a:effectLst>
              <a:outerShdw blurRad="596900" dist="508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50000"/>
                    <a:lumOff val="50000"/>
                  </a:schemeClr>
                </a:solidFill>
                <a:cs typeface="+mn-ea"/>
                <a:sym typeface="+mn-lt"/>
              </a:endParaRPr>
            </a:p>
          </p:txBody>
        </p:sp>
        <p:sp>
          <p:nvSpPr>
            <p:cNvPr id="38" name="图形"/>
            <p:cNvSpPr/>
            <p:nvPr/>
          </p:nvSpPr>
          <p:spPr>
            <a:xfrm>
              <a:off x="11037" y="5253"/>
              <a:ext cx="6713" cy="1760"/>
            </a:xfrm>
            <a:prstGeom prst="roundRect">
              <a:avLst/>
            </a:prstGeom>
            <a:solidFill>
              <a:schemeClr val="bg1"/>
            </a:solidFill>
            <a:ln>
              <a:noFill/>
            </a:ln>
            <a:effectLst>
              <a:outerShdw blurRad="596900" dist="508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50000"/>
                    <a:lumOff val="50000"/>
                  </a:schemeClr>
                </a:solidFill>
                <a:cs typeface="+mn-ea"/>
                <a:sym typeface="+mn-lt"/>
              </a:endParaRPr>
            </a:p>
          </p:txBody>
        </p:sp>
        <p:sp>
          <p:nvSpPr>
            <p:cNvPr id="39" name="图形"/>
            <p:cNvSpPr/>
            <p:nvPr/>
          </p:nvSpPr>
          <p:spPr>
            <a:xfrm>
              <a:off x="11037" y="7324"/>
              <a:ext cx="6713" cy="1760"/>
            </a:xfrm>
            <a:prstGeom prst="roundRect">
              <a:avLst/>
            </a:prstGeom>
            <a:solidFill>
              <a:schemeClr val="bg1"/>
            </a:solidFill>
            <a:ln>
              <a:noFill/>
            </a:ln>
            <a:effectLst>
              <a:outerShdw blurRad="596900" dist="508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50000"/>
                    <a:lumOff val="50000"/>
                  </a:schemeClr>
                </a:solidFill>
                <a:cs typeface="+mn-ea"/>
                <a:sym typeface="+mn-lt"/>
              </a:endParaRPr>
            </a:p>
          </p:txBody>
        </p:sp>
        <p:grpSp>
          <p:nvGrpSpPr>
            <p:cNvPr id="40" name="组合 39"/>
            <p:cNvGrpSpPr/>
            <p:nvPr/>
          </p:nvGrpSpPr>
          <p:grpSpPr>
            <a:xfrm>
              <a:off x="2038" y="5923"/>
              <a:ext cx="7187" cy="3118"/>
              <a:chOff x="2208" y="6364"/>
              <a:chExt cx="7187" cy="3118"/>
            </a:xfrm>
          </p:grpSpPr>
          <p:cxnSp>
            <p:nvCxnSpPr>
              <p:cNvPr id="57" name="图形"/>
              <p:cNvCxnSpPr/>
              <p:nvPr/>
            </p:nvCxnSpPr>
            <p:spPr>
              <a:xfrm>
                <a:off x="2208" y="6364"/>
                <a:ext cx="0" cy="3118"/>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8" name="图形"/>
              <p:cNvSpPr/>
              <p:nvPr/>
            </p:nvSpPr>
            <p:spPr>
              <a:xfrm>
                <a:off x="2208" y="6653"/>
                <a:ext cx="5255" cy="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59" name="图形"/>
              <p:cNvSpPr/>
              <p:nvPr/>
            </p:nvSpPr>
            <p:spPr>
              <a:xfrm>
                <a:off x="2208" y="7339"/>
                <a:ext cx="2852" cy="50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60" name="图形"/>
              <p:cNvSpPr/>
              <p:nvPr/>
            </p:nvSpPr>
            <p:spPr>
              <a:xfrm>
                <a:off x="2208" y="8026"/>
                <a:ext cx="7187" cy="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61" name="图形"/>
              <p:cNvSpPr/>
              <p:nvPr/>
            </p:nvSpPr>
            <p:spPr>
              <a:xfrm>
                <a:off x="2208" y="8711"/>
                <a:ext cx="4284" cy="500"/>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grpSp>
        <p:sp>
          <p:nvSpPr>
            <p:cNvPr id="41" name="图形"/>
            <p:cNvSpPr txBox="1">
              <a:spLocks noChangeArrowheads="1"/>
            </p:cNvSpPr>
            <p:nvPr/>
          </p:nvSpPr>
          <p:spPr bwMode="auto">
            <a:xfrm>
              <a:off x="2632" y="3322"/>
              <a:ext cx="3952" cy="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913765" rtl="0" eaLnBrk="1" fontAlgn="auto" latinLnBrk="0" hangingPunct="1">
                <a:lnSpc>
                  <a:spcPct val="100000"/>
                </a:lnSpc>
                <a:spcBef>
                  <a:spcPts val="0"/>
                </a:spcBef>
                <a:spcAft>
                  <a:spcPts val="0"/>
                </a:spcAft>
                <a:buClrTx/>
                <a:buSzPct val="25000"/>
                <a:buFontTx/>
                <a:buNone/>
                <a:defRPr/>
              </a:pPr>
              <a:r>
                <a:rPr lang="zh-CN" altLang="en-US" sz="2400" noProof="0" dirty="0">
                  <a:ln>
                    <a:noFill/>
                  </a:ln>
                  <a:solidFill>
                    <a:schemeClr val="tx1">
                      <a:lumMod val="85000"/>
                      <a:lumOff val="15000"/>
                    </a:schemeClr>
                  </a:solidFill>
                  <a:effectLst/>
                  <a:uLnTx/>
                  <a:uFillTx/>
                  <a:latin typeface="+mn-lt"/>
                  <a:ea typeface="+mn-ea"/>
                  <a:cs typeface="+mn-ea"/>
                  <a:sym typeface="+mn-lt"/>
                </a:rPr>
                <a:t>预设标题文本</a:t>
              </a:r>
              <a:endParaRPr kumimoji="0" lang="zh-CN" altLang="en-US" sz="2400" i="0" u="none" strike="noStrike" kern="1200" cap="none" spc="0" normalizeH="0" baseline="0" noProof="0" dirty="0">
                <a:ln>
                  <a:noFill/>
                </a:ln>
                <a:solidFill>
                  <a:schemeClr val="tx1">
                    <a:lumMod val="65000"/>
                    <a:lumOff val="35000"/>
                  </a:schemeClr>
                </a:solidFill>
                <a:effectLst/>
                <a:uLnTx/>
                <a:uFillTx/>
                <a:latin typeface="+mn-lt"/>
                <a:ea typeface="+mn-ea"/>
                <a:cs typeface="+mn-ea"/>
                <a:sym typeface="+mn-lt"/>
              </a:endParaRPr>
            </a:p>
          </p:txBody>
        </p:sp>
        <p:sp>
          <p:nvSpPr>
            <p:cNvPr id="42" name="图形"/>
            <p:cNvSpPr txBox="1">
              <a:spLocks noChangeArrowheads="1"/>
            </p:cNvSpPr>
            <p:nvPr/>
          </p:nvSpPr>
          <p:spPr bwMode="auto">
            <a:xfrm>
              <a:off x="1982" y="4159"/>
              <a:ext cx="7008" cy="1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l" defTabSz="685800">
                <a:lnSpc>
                  <a:spcPct val="150000"/>
                </a:lnSpc>
                <a:buSzPct val="25000"/>
                <a:defRPr/>
              </a:pPr>
              <a:r>
                <a:rPr lang="zh-CN" altLang="en-US" sz="1200">
                  <a:solidFill>
                    <a:schemeClr val="tx1">
                      <a:lumMod val="85000"/>
                      <a:lumOff val="15000"/>
                    </a:schemeClr>
                  </a:solidFill>
                  <a:latin typeface="+mn-lt"/>
                  <a:ea typeface="+mn-ea"/>
                  <a:cs typeface="+mn-ea"/>
                  <a:sym typeface="+mn-lt"/>
                </a:rPr>
                <a:t>在此处添加您的文本内容在此处添加您的文本内容在此处添加您的文本内容在此处添加您的文本内容在此处添加您的文本内容在此处添加您的文本内容在此处添加您的文本内容</a:t>
              </a:r>
              <a:endParaRPr kumimoji="0" lang="zh-CN" altLang="en-US" sz="1200" b="0" i="0" u="none" strike="noStrike" kern="1200" cap="none" spc="0" normalizeH="0" baseline="0" noProof="0" dirty="0">
                <a:ln>
                  <a:noFill/>
                </a:ln>
                <a:solidFill>
                  <a:schemeClr val="tx1">
                    <a:lumMod val="50000"/>
                    <a:lumOff val="50000"/>
                  </a:schemeClr>
                </a:solidFill>
                <a:effectLst/>
                <a:uLnTx/>
                <a:uFillTx/>
                <a:latin typeface="+mn-lt"/>
                <a:ea typeface="+mn-ea"/>
                <a:cs typeface="+mn-ea"/>
                <a:sym typeface="+mn-lt"/>
              </a:endParaRPr>
            </a:p>
          </p:txBody>
        </p:sp>
        <p:sp>
          <p:nvSpPr>
            <p:cNvPr id="43" name="图形"/>
            <p:cNvSpPr/>
            <p:nvPr/>
          </p:nvSpPr>
          <p:spPr>
            <a:xfrm>
              <a:off x="1983" y="3449"/>
              <a:ext cx="454" cy="4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cs typeface="+mn-ea"/>
                <a:sym typeface="+mn-lt"/>
              </a:endParaRPr>
            </a:p>
          </p:txBody>
        </p:sp>
        <p:cxnSp>
          <p:nvCxnSpPr>
            <p:cNvPr id="44" name="图形"/>
            <p:cNvCxnSpPr/>
            <p:nvPr/>
          </p:nvCxnSpPr>
          <p:spPr>
            <a:xfrm rot="16200000" flipH="1">
              <a:off x="2210" y="3507"/>
              <a:ext cx="0" cy="340"/>
            </a:xfrm>
            <a:prstGeom prst="straightConnector1">
              <a:avLst/>
            </a:prstGeom>
            <a:solidFill>
              <a:srgbClr val="C7A9AC"/>
            </a:solidFill>
            <a:ln w="22225">
              <a:solidFill>
                <a:srgbClr val="FFFFFF"/>
              </a:solidFill>
              <a:tailEnd type="arrow"/>
            </a:ln>
          </p:spPr>
          <p:style>
            <a:lnRef idx="1">
              <a:schemeClr val="accent1"/>
            </a:lnRef>
            <a:fillRef idx="0">
              <a:schemeClr val="accent1"/>
            </a:fillRef>
            <a:effectRef idx="0">
              <a:schemeClr val="accent1"/>
            </a:effectRef>
            <a:fontRef idx="minor">
              <a:schemeClr val="tx1"/>
            </a:fontRef>
          </p:style>
        </p:cxnSp>
        <p:sp>
          <p:nvSpPr>
            <p:cNvPr id="45" name="图形"/>
            <p:cNvSpPr/>
            <p:nvPr/>
          </p:nvSpPr>
          <p:spPr>
            <a:xfrm>
              <a:off x="10394" y="7562"/>
              <a:ext cx="1186" cy="137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1"/>
            </a:solidFill>
            <a:ln w="25400">
              <a:solidFill>
                <a:srgbClr val="000000">
                  <a:alpha val="0"/>
                </a:srgbClr>
              </a:solidFill>
              <a:round/>
            </a:ln>
          </p:spPr>
          <p:txBody>
            <a:bodyPr lIns="0" tIns="0" rIns="0" bIns="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a:defRPr sz="1800"/>
              </a:pPr>
              <a:endParaRPr sz="900" dirty="0">
                <a:cs typeface="+mn-ea"/>
                <a:sym typeface="+mn-lt"/>
              </a:endParaRPr>
            </a:p>
          </p:txBody>
        </p:sp>
        <p:sp>
          <p:nvSpPr>
            <p:cNvPr id="46" name="图形"/>
            <p:cNvSpPr/>
            <p:nvPr/>
          </p:nvSpPr>
          <p:spPr>
            <a:xfrm>
              <a:off x="10394" y="5492"/>
              <a:ext cx="1186" cy="137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1"/>
            </a:solidFill>
            <a:ln w="25400">
              <a:noFill/>
              <a:round/>
            </a:ln>
          </p:spPr>
          <p:txBody>
            <a:bodyPr lIns="0" tIns="0" rIns="0" bIns="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a:defRPr sz="1800"/>
              </a:pPr>
              <a:endParaRPr sz="900" dirty="0">
                <a:cs typeface="+mn-ea"/>
                <a:sym typeface="+mn-lt"/>
              </a:endParaRPr>
            </a:p>
          </p:txBody>
        </p:sp>
        <p:sp>
          <p:nvSpPr>
            <p:cNvPr id="47" name="图形"/>
            <p:cNvSpPr/>
            <p:nvPr/>
          </p:nvSpPr>
          <p:spPr>
            <a:xfrm>
              <a:off x="10394" y="3449"/>
              <a:ext cx="1186" cy="137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1"/>
            </a:solidFill>
            <a:ln w="25400">
              <a:solidFill>
                <a:srgbClr val="000000">
                  <a:alpha val="0"/>
                </a:srgbClr>
              </a:solidFill>
              <a:round/>
            </a:ln>
          </p:spPr>
          <p:txBody>
            <a:bodyPr lIns="0" tIns="0" rIns="0" bIns="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228600">
                <a:defRPr sz="1800"/>
              </a:pPr>
              <a:endParaRPr sz="900" dirty="0">
                <a:cs typeface="+mn-ea"/>
                <a:sym typeface="+mn-lt"/>
              </a:endParaRPr>
            </a:p>
          </p:txBody>
        </p:sp>
        <p:sp>
          <p:nvSpPr>
            <p:cNvPr id="48" name="图形"/>
            <p:cNvSpPr/>
            <p:nvPr/>
          </p:nvSpPr>
          <p:spPr>
            <a:xfrm>
              <a:off x="10703" y="3850"/>
              <a:ext cx="563" cy="469"/>
            </a:xfrm>
            <a:custGeom>
              <a:avLst/>
              <a:gdLst/>
              <a:ahLst/>
              <a:cxnLst>
                <a:cxn ang="0">
                  <a:pos x="wd2" y="hd2"/>
                </a:cxn>
                <a:cxn ang="5400000">
                  <a:pos x="wd2" y="hd2"/>
                </a:cxn>
                <a:cxn ang="10800000">
                  <a:pos x="wd2" y="hd2"/>
                </a:cxn>
                <a:cxn ang="16200000">
                  <a:pos x="wd2" y="hd2"/>
                </a:cxn>
              </a:cxnLst>
              <a:rect l="0" t="0" r="r" b="b"/>
              <a:pathLst>
                <a:path w="21600" h="21600" extrusionOk="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FFFFFF"/>
            </a:solidFill>
            <a:ln w="12700">
              <a:miter lim="400000"/>
            </a:ln>
          </p:spPr>
          <p:txBody>
            <a:bodyPr lIns="0" tIns="0" rIns="0" bIns="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endParaRPr sz="900" dirty="0">
                <a:cs typeface="+mn-ea"/>
                <a:sym typeface="+mn-lt"/>
              </a:endParaRPr>
            </a:p>
          </p:txBody>
        </p:sp>
        <p:sp>
          <p:nvSpPr>
            <p:cNvPr id="49" name="图形"/>
            <p:cNvSpPr/>
            <p:nvPr/>
          </p:nvSpPr>
          <p:spPr>
            <a:xfrm>
              <a:off x="10699" y="5915"/>
              <a:ext cx="563" cy="469"/>
            </a:xfrm>
            <a:custGeom>
              <a:avLst/>
              <a:gdLst/>
              <a:ahLst/>
              <a:cxnLst>
                <a:cxn ang="0">
                  <a:pos x="wd2" y="hd2"/>
                </a:cxn>
                <a:cxn ang="5400000">
                  <a:pos x="wd2" y="hd2"/>
                </a:cxn>
                <a:cxn ang="10800000">
                  <a:pos x="wd2" y="hd2"/>
                </a:cxn>
                <a:cxn ang="16200000">
                  <a:pos x="wd2" y="hd2"/>
                </a:cxn>
              </a:cxnLst>
              <a:rect l="0" t="0" r="r" b="b"/>
              <a:pathLst>
                <a:path w="21600" h="21600" extrusionOk="0">
                  <a:moveTo>
                    <a:pt x="20263" y="0"/>
                  </a:moveTo>
                  <a:cubicBezTo>
                    <a:pt x="20631" y="0"/>
                    <a:pt x="20944" y="162"/>
                    <a:pt x="21206" y="479"/>
                  </a:cubicBezTo>
                  <a:cubicBezTo>
                    <a:pt x="21468" y="799"/>
                    <a:pt x="21600" y="1178"/>
                    <a:pt x="21600" y="1618"/>
                  </a:cubicBezTo>
                  <a:lnTo>
                    <a:pt x="21600" y="19982"/>
                  </a:lnTo>
                  <a:cubicBezTo>
                    <a:pt x="21600" y="20422"/>
                    <a:pt x="21468" y="20801"/>
                    <a:pt x="21206" y="21121"/>
                  </a:cubicBezTo>
                  <a:cubicBezTo>
                    <a:pt x="20944" y="21438"/>
                    <a:pt x="20631" y="21600"/>
                    <a:pt x="20263" y="21600"/>
                  </a:cubicBezTo>
                  <a:lnTo>
                    <a:pt x="1346" y="21600"/>
                  </a:lnTo>
                  <a:cubicBezTo>
                    <a:pt x="982" y="21600"/>
                    <a:pt x="663" y="21438"/>
                    <a:pt x="399" y="21121"/>
                  </a:cubicBezTo>
                  <a:cubicBezTo>
                    <a:pt x="132" y="20801"/>
                    <a:pt x="0" y="20422"/>
                    <a:pt x="0" y="19982"/>
                  </a:cubicBezTo>
                  <a:lnTo>
                    <a:pt x="0" y="1618"/>
                  </a:lnTo>
                  <a:cubicBezTo>
                    <a:pt x="0" y="1178"/>
                    <a:pt x="132" y="799"/>
                    <a:pt x="399" y="479"/>
                  </a:cubicBezTo>
                  <a:cubicBezTo>
                    <a:pt x="663" y="162"/>
                    <a:pt x="982" y="0"/>
                    <a:pt x="1346" y="0"/>
                  </a:cubicBezTo>
                  <a:lnTo>
                    <a:pt x="20263" y="0"/>
                  </a:lnTo>
                  <a:close/>
                  <a:moveTo>
                    <a:pt x="4052" y="2171"/>
                  </a:moveTo>
                  <a:cubicBezTo>
                    <a:pt x="4052" y="2021"/>
                    <a:pt x="4010" y="1892"/>
                    <a:pt x="3924" y="1783"/>
                  </a:cubicBezTo>
                  <a:cubicBezTo>
                    <a:pt x="3839" y="1677"/>
                    <a:pt x="3729" y="1621"/>
                    <a:pt x="3594" y="1621"/>
                  </a:cubicBezTo>
                  <a:lnTo>
                    <a:pt x="1802" y="1621"/>
                  </a:lnTo>
                  <a:cubicBezTo>
                    <a:pt x="1677" y="1621"/>
                    <a:pt x="1569" y="1674"/>
                    <a:pt x="1481" y="1777"/>
                  </a:cubicBezTo>
                  <a:cubicBezTo>
                    <a:pt x="1391" y="1880"/>
                    <a:pt x="1344" y="2012"/>
                    <a:pt x="1344" y="2171"/>
                  </a:cubicBezTo>
                  <a:lnTo>
                    <a:pt x="1344" y="4321"/>
                  </a:lnTo>
                  <a:cubicBezTo>
                    <a:pt x="1344" y="4470"/>
                    <a:pt x="1388" y="4603"/>
                    <a:pt x="1474" y="4708"/>
                  </a:cubicBezTo>
                  <a:cubicBezTo>
                    <a:pt x="1559" y="4817"/>
                    <a:pt x="1670" y="4867"/>
                    <a:pt x="1802" y="4867"/>
                  </a:cubicBezTo>
                  <a:lnTo>
                    <a:pt x="3594" y="4867"/>
                  </a:lnTo>
                  <a:cubicBezTo>
                    <a:pt x="3721" y="4867"/>
                    <a:pt x="3829" y="4820"/>
                    <a:pt x="3917" y="4717"/>
                  </a:cubicBezTo>
                  <a:cubicBezTo>
                    <a:pt x="4008" y="4614"/>
                    <a:pt x="4052" y="4482"/>
                    <a:pt x="4052" y="4321"/>
                  </a:cubicBezTo>
                  <a:lnTo>
                    <a:pt x="4052" y="2171"/>
                  </a:lnTo>
                  <a:close/>
                  <a:moveTo>
                    <a:pt x="4052" y="7202"/>
                  </a:moveTo>
                  <a:cubicBezTo>
                    <a:pt x="4052" y="7055"/>
                    <a:pt x="4010" y="6926"/>
                    <a:pt x="3924" y="6817"/>
                  </a:cubicBezTo>
                  <a:cubicBezTo>
                    <a:pt x="3839" y="6709"/>
                    <a:pt x="3729" y="6656"/>
                    <a:pt x="3594" y="6656"/>
                  </a:cubicBezTo>
                  <a:lnTo>
                    <a:pt x="1802" y="6656"/>
                  </a:lnTo>
                  <a:cubicBezTo>
                    <a:pt x="1677" y="6656"/>
                    <a:pt x="1569" y="6709"/>
                    <a:pt x="1481" y="6817"/>
                  </a:cubicBezTo>
                  <a:cubicBezTo>
                    <a:pt x="1391" y="6926"/>
                    <a:pt x="1344" y="7055"/>
                    <a:pt x="1344" y="7202"/>
                  </a:cubicBezTo>
                  <a:lnTo>
                    <a:pt x="1344" y="9370"/>
                  </a:lnTo>
                  <a:cubicBezTo>
                    <a:pt x="1344" y="9516"/>
                    <a:pt x="1388" y="9646"/>
                    <a:pt x="1474" y="9757"/>
                  </a:cubicBezTo>
                  <a:cubicBezTo>
                    <a:pt x="1559" y="9863"/>
                    <a:pt x="1670" y="9916"/>
                    <a:pt x="1802" y="9916"/>
                  </a:cubicBezTo>
                  <a:lnTo>
                    <a:pt x="3594" y="9916"/>
                  </a:lnTo>
                  <a:cubicBezTo>
                    <a:pt x="3721" y="9916"/>
                    <a:pt x="3829" y="9863"/>
                    <a:pt x="3917" y="9757"/>
                  </a:cubicBezTo>
                  <a:cubicBezTo>
                    <a:pt x="4008" y="9646"/>
                    <a:pt x="4052" y="9516"/>
                    <a:pt x="4052" y="9370"/>
                  </a:cubicBezTo>
                  <a:lnTo>
                    <a:pt x="4052" y="7202"/>
                  </a:lnTo>
                  <a:close/>
                  <a:moveTo>
                    <a:pt x="4052" y="12233"/>
                  </a:moveTo>
                  <a:cubicBezTo>
                    <a:pt x="4052" y="12084"/>
                    <a:pt x="4010" y="11957"/>
                    <a:pt x="3924" y="11846"/>
                  </a:cubicBezTo>
                  <a:cubicBezTo>
                    <a:pt x="3839" y="11740"/>
                    <a:pt x="3729" y="11687"/>
                    <a:pt x="3594" y="11687"/>
                  </a:cubicBezTo>
                  <a:lnTo>
                    <a:pt x="1802" y="11687"/>
                  </a:lnTo>
                  <a:cubicBezTo>
                    <a:pt x="1677" y="11687"/>
                    <a:pt x="1569" y="11740"/>
                    <a:pt x="1481" y="11846"/>
                  </a:cubicBezTo>
                  <a:cubicBezTo>
                    <a:pt x="1391" y="11957"/>
                    <a:pt x="1344" y="12084"/>
                    <a:pt x="1344" y="12233"/>
                  </a:cubicBezTo>
                  <a:lnTo>
                    <a:pt x="1344" y="14401"/>
                  </a:lnTo>
                  <a:cubicBezTo>
                    <a:pt x="1344" y="14548"/>
                    <a:pt x="1388" y="14677"/>
                    <a:pt x="1474" y="14786"/>
                  </a:cubicBezTo>
                  <a:cubicBezTo>
                    <a:pt x="1559" y="14894"/>
                    <a:pt x="1670" y="14947"/>
                    <a:pt x="1802" y="14947"/>
                  </a:cubicBezTo>
                  <a:lnTo>
                    <a:pt x="3594" y="14947"/>
                  </a:lnTo>
                  <a:cubicBezTo>
                    <a:pt x="3721" y="14947"/>
                    <a:pt x="3829" y="14894"/>
                    <a:pt x="3917" y="14786"/>
                  </a:cubicBezTo>
                  <a:cubicBezTo>
                    <a:pt x="4008" y="14677"/>
                    <a:pt x="4052" y="14548"/>
                    <a:pt x="4052" y="14401"/>
                  </a:cubicBezTo>
                  <a:lnTo>
                    <a:pt x="4052" y="12233"/>
                  </a:lnTo>
                  <a:close/>
                  <a:moveTo>
                    <a:pt x="4052" y="17285"/>
                  </a:moveTo>
                  <a:cubicBezTo>
                    <a:pt x="4052" y="17136"/>
                    <a:pt x="4010" y="17006"/>
                    <a:pt x="3924" y="16898"/>
                  </a:cubicBezTo>
                  <a:cubicBezTo>
                    <a:pt x="3839" y="16792"/>
                    <a:pt x="3729" y="16736"/>
                    <a:pt x="3594" y="16736"/>
                  </a:cubicBezTo>
                  <a:lnTo>
                    <a:pt x="1802" y="16736"/>
                  </a:lnTo>
                  <a:cubicBezTo>
                    <a:pt x="1677" y="16736"/>
                    <a:pt x="1569" y="16789"/>
                    <a:pt x="1481" y="16892"/>
                  </a:cubicBezTo>
                  <a:cubicBezTo>
                    <a:pt x="1391" y="16995"/>
                    <a:pt x="1344" y="17124"/>
                    <a:pt x="1344" y="17285"/>
                  </a:cubicBezTo>
                  <a:lnTo>
                    <a:pt x="1344" y="19435"/>
                  </a:lnTo>
                  <a:cubicBezTo>
                    <a:pt x="1344" y="19585"/>
                    <a:pt x="1388" y="19714"/>
                    <a:pt x="1474" y="19823"/>
                  </a:cubicBezTo>
                  <a:cubicBezTo>
                    <a:pt x="1559" y="19929"/>
                    <a:pt x="1670" y="19985"/>
                    <a:pt x="1802" y="19985"/>
                  </a:cubicBezTo>
                  <a:lnTo>
                    <a:pt x="3594" y="19985"/>
                  </a:lnTo>
                  <a:cubicBezTo>
                    <a:pt x="3721" y="19985"/>
                    <a:pt x="3829" y="19932"/>
                    <a:pt x="3917" y="19829"/>
                  </a:cubicBezTo>
                  <a:cubicBezTo>
                    <a:pt x="4008" y="19726"/>
                    <a:pt x="4052" y="19597"/>
                    <a:pt x="4052" y="19435"/>
                  </a:cubicBezTo>
                  <a:lnTo>
                    <a:pt x="4052" y="17285"/>
                  </a:lnTo>
                  <a:close/>
                  <a:moveTo>
                    <a:pt x="16194" y="2171"/>
                  </a:moveTo>
                  <a:cubicBezTo>
                    <a:pt x="16194" y="2021"/>
                    <a:pt x="16150" y="1892"/>
                    <a:pt x="16065" y="1783"/>
                  </a:cubicBezTo>
                  <a:cubicBezTo>
                    <a:pt x="15979" y="1677"/>
                    <a:pt x="15871" y="1621"/>
                    <a:pt x="15737" y="1621"/>
                  </a:cubicBezTo>
                  <a:lnTo>
                    <a:pt x="5858" y="1621"/>
                  </a:lnTo>
                  <a:cubicBezTo>
                    <a:pt x="5731" y="1621"/>
                    <a:pt x="5623" y="1674"/>
                    <a:pt x="5535" y="1777"/>
                  </a:cubicBezTo>
                  <a:cubicBezTo>
                    <a:pt x="5445" y="1880"/>
                    <a:pt x="5401" y="2012"/>
                    <a:pt x="5401" y="2171"/>
                  </a:cubicBezTo>
                  <a:lnTo>
                    <a:pt x="5401" y="9370"/>
                  </a:lnTo>
                  <a:cubicBezTo>
                    <a:pt x="5401" y="9516"/>
                    <a:pt x="5442" y="9646"/>
                    <a:pt x="5528" y="9757"/>
                  </a:cubicBezTo>
                  <a:cubicBezTo>
                    <a:pt x="5616" y="9863"/>
                    <a:pt x="5724" y="9916"/>
                    <a:pt x="5858" y="9916"/>
                  </a:cubicBezTo>
                  <a:lnTo>
                    <a:pt x="15737" y="9916"/>
                  </a:lnTo>
                  <a:cubicBezTo>
                    <a:pt x="15862" y="9916"/>
                    <a:pt x="15969" y="9863"/>
                    <a:pt x="16060" y="9757"/>
                  </a:cubicBezTo>
                  <a:cubicBezTo>
                    <a:pt x="16148" y="9646"/>
                    <a:pt x="16194" y="9516"/>
                    <a:pt x="16194" y="9370"/>
                  </a:cubicBezTo>
                  <a:lnTo>
                    <a:pt x="16194" y="2171"/>
                  </a:lnTo>
                  <a:close/>
                  <a:moveTo>
                    <a:pt x="16194" y="12233"/>
                  </a:moveTo>
                  <a:cubicBezTo>
                    <a:pt x="16194" y="12084"/>
                    <a:pt x="16150" y="11957"/>
                    <a:pt x="16065" y="11846"/>
                  </a:cubicBezTo>
                  <a:cubicBezTo>
                    <a:pt x="15979" y="11740"/>
                    <a:pt x="15871" y="11687"/>
                    <a:pt x="15737" y="11687"/>
                  </a:cubicBezTo>
                  <a:lnTo>
                    <a:pt x="5858" y="11687"/>
                  </a:lnTo>
                  <a:cubicBezTo>
                    <a:pt x="5731" y="11687"/>
                    <a:pt x="5623" y="11740"/>
                    <a:pt x="5535" y="11846"/>
                  </a:cubicBezTo>
                  <a:cubicBezTo>
                    <a:pt x="5445" y="11957"/>
                    <a:pt x="5401" y="12084"/>
                    <a:pt x="5401" y="12233"/>
                  </a:cubicBezTo>
                  <a:lnTo>
                    <a:pt x="5401" y="19432"/>
                  </a:lnTo>
                  <a:cubicBezTo>
                    <a:pt x="5401" y="19582"/>
                    <a:pt x="5442" y="19711"/>
                    <a:pt x="5528" y="19820"/>
                  </a:cubicBezTo>
                  <a:cubicBezTo>
                    <a:pt x="5616" y="19926"/>
                    <a:pt x="5724" y="19982"/>
                    <a:pt x="5858" y="19982"/>
                  </a:cubicBezTo>
                  <a:lnTo>
                    <a:pt x="15737" y="19982"/>
                  </a:lnTo>
                  <a:cubicBezTo>
                    <a:pt x="15862" y="19982"/>
                    <a:pt x="15969" y="19929"/>
                    <a:pt x="16060" y="19826"/>
                  </a:cubicBezTo>
                  <a:cubicBezTo>
                    <a:pt x="16148" y="19723"/>
                    <a:pt x="16194" y="19594"/>
                    <a:pt x="16194" y="19432"/>
                  </a:cubicBezTo>
                  <a:lnTo>
                    <a:pt x="16194" y="12233"/>
                  </a:lnTo>
                  <a:close/>
                  <a:moveTo>
                    <a:pt x="20263" y="2171"/>
                  </a:moveTo>
                  <a:cubicBezTo>
                    <a:pt x="20263" y="2021"/>
                    <a:pt x="20217" y="1892"/>
                    <a:pt x="20129" y="1783"/>
                  </a:cubicBezTo>
                  <a:cubicBezTo>
                    <a:pt x="20038" y="1677"/>
                    <a:pt x="19930" y="1621"/>
                    <a:pt x="19806" y="1621"/>
                  </a:cubicBezTo>
                  <a:lnTo>
                    <a:pt x="18001" y="1621"/>
                  </a:lnTo>
                  <a:cubicBezTo>
                    <a:pt x="17876" y="1621"/>
                    <a:pt x="17769" y="1674"/>
                    <a:pt x="17678" y="1777"/>
                  </a:cubicBezTo>
                  <a:cubicBezTo>
                    <a:pt x="17590" y="1880"/>
                    <a:pt x="17546" y="2012"/>
                    <a:pt x="17546" y="2171"/>
                  </a:cubicBezTo>
                  <a:lnTo>
                    <a:pt x="17546" y="4321"/>
                  </a:lnTo>
                  <a:cubicBezTo>
                    <a:pt x="17546" y="4470"/>
                    <a:pt x="17590" y="4603"/>
                    <a:pt x="17678" y="4708"/>
                  </a:cubicBezTo>
                  <a:cubicBezTo>
                    <a:pt x="17769" y="4817"/>
                    <a:pt x="17876" y="4867"/>
                    <a:pt x="18001" y="4867"/>
                  </a:cubicBezTo>
                  <a:lnTo>
                    <a:pt x="19806" y="4867"/>
                  </a:lnTo>
                  <a:cubicBezTo>
                    <a:pt x="19930" y="4867"/>
                    <a:pt x="20038" y="4820"/>
                    <a:pt x="20129" y="4717"/>
                  </a:cubicBezTo>
                  <a:cubicBezTo>
                    <a:pt x="20217" y="4614"/>
                    <a:pt x="20263" y="4482"/>
                    <a:pt x="20263" y="4321"/>
                  </a:cubicBezTo>
                  <a:lnTo>
                    <a:pt x="20263" y="2171"/>
                  </a:lnTo>
                  <a:close/>
                  <a:moveTo>
                    <a:pt x="20263" y="7202"/>
                  </a:moveTo>
                  <a:cubicBezTo>
                    <a:pt x="20263" y="7055"/>
                    <a:pt x="20217" y="6926"/>
                    <a:pt x="20129" y="6817"/>
                  </a:cubicBezTo>
                  <a:cubicBezTo>
                    <a:pt x="20038" y="6709"/>
                    <a:pt x="19930" y="6656"/>
                    <a:pt x="19806" y="6656"/>
                  </a:cubicBezTo>
                  <a:lnTo>
                    <a:pt x="18001" y="6656"/>
                  </a:lnTo>
                  <a:cubicBezTo>
                    <a:pt x="17876" y="6656"/>
                    <a:pt x="17769" y="6709"/>
                    <a:pt x="17678" y="6817"/>
                  </a:cubicBezTo>
                  <a:cubicBezTo>
                    <a:pt x="17590" y="6926"/>
                    <a:pt x="17546" y="7055"/>
                    <a:pt x="17546" y="7202"/>
                  </a:cubicBezTo>
                  <a:lnTo>
                    <a:pt x="17546" y="9370"/>
                  </a:lnTo>
                  <a:cubicBezTo>
                    <a:pt x="17546" y="9516"/>
                    <a:pt x="17590" y="9646"/>
                    <a:pt x="17678" y="9757"/>
                  </a:cubicBezTo>
                  <a:cubicBezTo>
                    <a:pt x="17769" y="9863"/>
                    <a:pt x="17876" y="9916"/>
                    <a:pt x="18001" y="9916"/>
                  </a:cubicBezTo>
                  <a:lnTo>
                    <a:pt x="19806" y="9916"/>
                  </a:lnTo>
                  <a:cubicBezTo>
                    <a:pt x="19930" y="9916"/>
                    <a:pt x="20038" y="9863"/>
                    <a:pt x="20129" y="9757"/>
                  </a:cubicBezTo>
                  <a:cubicBezTo>
                    <a:pt x="20217" y="9646"/>
                    <a:pt x="20263" y="9516"/>
                    <a:pt x="20263" y="9370"/>
                  </a:cubicBezTo>
                  <a:lnTo>
                    <a:pt x="20263" y="7202"/>
                  </a:lnTo>
                  <a:close/>
                  <a:moveTo>
                    <a:pt x="20263" y="12233"/>
                  </a:moveTo>
                  <a:cubicBezTo>
                    <a:pt x="20263" y="12084"/>
                    <a:pt x="20217" y="11957"/>
                    <a:pt x="20129" y="11846"/>
                  </a:cubicBezTo>
                  <a:cubicBezTo>
                    <a:pt x="20038" y="11740"/>
                    <a:pt x="19930" y="11687"/>
                    <a:pt x="19806" y="11687"/>
                  </a:cubicBezTo>
                  <a:lnTo>
                    <a:pt x="18001" y="11687"/>
                  </a:lnTo>
                  <a:cubicBezTo>
                    <a:pt x="17876" y="11687"/>
                    <a:pt x="17769" y="11740"/>
                    <a:pt x="17678" y="11846"/>
                  </a:cubicBezTo>
                  <a:cubicBezTo>
                    <a:pt x="17590" y="11957"/>
                    <a:pt x="17546" y="12084"/>
                    <a:pt x="17546" y="12233"/>
                  </a:cubicBezTo>
                  <a:lnTo>
                    <a:pt x="17546" y="14401"/>
                  </a:lnTo>
                  <a:cubicBezTo>
                    <a:pt x="17546" y="14548"/>
                    <a:pt x="17590" y="14677"/>
                    <a:pt x="17678" y="14786"/>
                  </a:cubicBezTo>
                  <a:cubicBezTo>
                    <a:pt x="17769" y="14894"/>
                    <a:pt x="17876" y="14947"/>
                    <a:pt x="18001" y="14947"/>
                  </a:cubicBezTo>
                  <a:lnTo>
                    <a:pt x="19806" y="14947"/>
                  </a:lnTo>
                  <a:cubicBezTo>
                    <a:pt x="19930" y="14947"/>
                    <a:pt x="20038" y="14894"/>
                    <a:pt x="20129" y="14786"/>
                  </a:cubicBezTo>
                  <a:cubicBezTo>
                    <a:pt x="20217" y="14677"/>
                    <a:pt x="20263" y="14548"/>
                    <a:pt x="20263" y="14401"/>
                  </a:cubicBezTo>
                  <a:lnTo>
                    <a:pt x="20263" y="12233"/>
                  </a:lnTo>
                  <a:close/>
                  <a:moveTo>
                    <a:pt x="20263" y="17285"/>
                  </a:moveTo>
                  <a:cubicBezTo>
                    <a:pt x="20263" y="17136"/>
                    <a:pt x="20217" y="17006"/>
                    <a:pt x="20129" y="16898"/>
                  </a:cubicBezTo>
                  <a:cubicBezTo>
                    <a:pt x="20038" y="16792"/>
                    <a:pt x="19930" y="16736"/>
                    <a:pt x="19806" y="16736"/>
                  </a:cubicBezTo>
                  <a:lnTo>
                    <a:pt x="18001" y="16736"/>
                  </a:lnTo>
                  <a:cubicBezTo>
                    <a:pt x="17876" y="16736"/>
                    <a:pt x="17769" y="16789"/>
                    <a:pt x="17678" y="16892"/>
                  </a:cubicBezTo>
                  <a:cubicBezTo>
                    <a:pt x="17590" y="16995"/>
                    <a:pt x="17546" y="17124"/>
                    <a:pt x="17546" y="17285"/>
                  </a:cubicBezTo>
                  <a:lnTo>
                    <a:pt x="17546" y="19435"/>
                  </a:lnTo>
                  <a:cubicBezTo>
                    <a:pt x="17546" y="19585"/>
                    <a:pt x="17590" y="19714"/>
                    <a:pt x="17678" y="19823"/>
                  </a:cubicBezTo>
                  <a:cubicBezTo>
                    <a:pt x="17769" y="19929"/>
                    <a:pt x="17876" y="19985"/>
                    <a:pt x="18001" y="19985"/>
                  </a:cubicBezTo>
                  <a:lnTo>
                    <a:pt x="19806" y="19985"/>
                  </a:lnTo>
                  <a:cubicBezTo>
                    <a:pt x="19930" y="19985"/>
                    <a:pt x="20038" y="19932"/>
                    <a:pt x="20129" y="19829"/>
                  </a:cubicBezTo>
                  <a:cubicBezTo>
                    <a:pt x="20217" y="19726"/>
                    <a:pt x="20263" y="19597"/>
                    <a:pt x="20263" y="19435"/>
                  </a:cubicBezTo>
                  <a:lnTo>
                    <a:pt x="20263" y="17285"/>
                  </a:lnTo>
                  <a:close/>
                </a:path>
              </a:pathLst>
            </a:custGeom>
            <a:solidFill>
              <a:srgbClr val="FFFFFF"/>
            </a:solidFill>
            <a:ln w="12700">
              <a:miter lim="400000"/>
            </a:ln>
          </p:spPr>
          <p:txBody>
            <a:bodyPr lIns="0" tIns="0" rIns="0" bIns="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endParaRPr sz="900" dirty="0">
                <a:cs typeface="+mn-ea"/>
                <a:sym typeface="+mn-lt"/>
              </a:endParaRPr>
            </a:p>
          </p:txBody>
        </p:sp>
        <p:sp>
          <p:nvSpPr>
            <p:cNvPr id="50" name="图形"/>
            <p:cNvSpPr/>
            <p:nvPr/>
          </p:nvSpPr>
          <p:spPr>
            <a:xfrm>
              <a:off x="10719" y="7947"/>
              <a:ext cx="560" cy="560"/>
            </a:xfrm>
            <a:custGeom>
              <a:avLst/>
              <a:gdLst/>
              <a:ahLst/>
              <a:cxnLst>
                <a:cxn ang="0">
                  <a:pos x="wd2" y="hd2"/>
                </a:cxn>
                <a:cxn ang="5400000">
                  <a:pos x="wd2" y="hd2"/>
                </a:cxn>
                <a:cxn ang="10800000">
                  <a:pos x="wd2" y="hd2"/>
                </a:cxn>
                <a:cxn ang="16200000">
                  <a:pos x="wd2" y="hd2"/>
                </a:cxn>
              </a:cxnLst>
              <a:rect l="0" t="0" r="r" b="b"/>
              <a:pathLst>
                <a:path w="21600" h="21600" extrusionOk="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path>
              </a:pathLst>
            </a:custGeom>
            <a:solidFill>
              <a:srgbClr val="FFFFFF"/>
            </a:solidFill>
            <a:ln w="12700">
              <a:miter lim="400000"/>
            </a:ln>
          </p:spPr>
          <p:txBody>
            <a:bodyPr lIns="0" tIns="0" rIns="0" bIns="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endParaRPr sz="900" dirty="0">
                <a:cs typeface="+mn-ea"/>
                <a:sym typeface="+mn-lt"/>
              </a:endParaRPr>
            </a:p>
          </p:txBody>
        </p:sp>
        <p:sp>
          <p:nvSpPr>
            <p:cNvPr id="51" name="图形"/>
            <p:cNvSpPr/>
            <p:nvPr/>
          </p:nvSpPr>
          <p:spPr>
            <a:xfrm>
              <a:off x="11996" y="3872"/>
              <a:ext cx="5228" cy="89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Pct val="25000"/>
                <a:buFontTx/>
                <a:buNone/>
                <a:defRPr/>
              </a:pPr>
              <a:r>
                <a:rPr lang="zh-CN" altLang="en-US" sz="1100">
                  <a:solidFill>
                    <a:schemeClr val="tx1">
                      <a:lumMod val="85000"/>
                      <a:lumOff val="15000"/>
                    </a:schemeClr>
                  </a:solidFill>
                  <a:cs typeface="+mn-ea"/>
                  <a:sym typeface="+mn-lt"/>
                </a:rPr>
                <a:t>在此处添加您的文本内容在此处添加您的文本内容在此处添加您的文本内容在此处添加您的文本内容</a:t>
              </a:r>
              <a:endParaRPr lang="zh-CN" altLang="en-US" sz="1100" noProof="0" dirty="0">
                <a:ln>
                  <a:noFill/>
                </a:ln>
                <a:solidFill>
                  <a:schemeClr val="tx1">
                    <a:lumMod val="85000"/>
                    <a:lumOff val="15000"/>
                  </a:schemeClr>
                </a:solidFill>
                <a:effectLst/>
                <a:uLnTx/>
                <a:uFillTx/>
                <a:cs typeface="+mn-ea"/>
                <a:sym typeface="+mn-lt"/>
              </a:endParaRPr>
            </a:p>
          </p:txBody>
        </p:sp>
        <p:sp>
          <p:nvSpPr>
            <p:cNvPr id="52" name="图形"/>
            <p:cNvSpPr txBox="1"/>
            <p:nvPr/>
          </p:nvSpPr>
          <p:spPr>
            <a:xfrm>
              <a:off x="12014" y="3449"/>
              <a:ext cx="2407" cy="549"/>
            </a:xfrm>
            <a:prstGeom prst="rect">
              <a:avLst/>
            </a:prstGeom>
            <a:noFill/>
          </p:spPr>
          <p:txBody>
            <a:bodyPr wrap="none" lIns="70907" tIns="35455" rIns="70907" bIns="3545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0"/>
                </a:spcAft>
                <a:buClrTx/>
                <a:buSzPct val="25000"/>
                <a:buFontTx/>
                <a:buNone/>
                <a:defRPr/>
              </a:pPr>
              <a:r>
                <a:rPr lang="zh-CN" altLang="en-US" noProof="0" dirty="0">
                  <a:ln>
                    <a:noFill/>
                  </a:ln>
                  <a:solidFill>
                    <a:schemeClr val="tx1">
                      <a:lumMod val="85000"/>
                      <a:lumOff val="15000"/>
                    </a:schemeClr>
                  </a:solidFill>
                  <a:effectLst/>
                  <a:uLnTx/>
                  <a:uFillTx/>
                  <a:cs typeface="+mn-ea"/>
                  <a:sym typeface="+mn-lt"/>
                </a:rPr>
                <a:t>预设标题文本</a:t>
              </a:r>
              <a:endParaRPr lang="zh-CN" altLang="en-US" kern="100" dirty="0">
                <a:solidFill>
                  <a:srgbClr val="1C4847"/>
                </a:solidFill>
                <a:cs typeface="+mn-ea"/>
                <a:sym typeface="+mn-lt"/>
              </a:endParaRPr>
            </a:p>
          </p:txBody>
        </p:sp>
        <p:sp>
          <p:nvSpPr>
            <p:cNvPr id="53" name="图形"/>
            <p:cNvSpPr/>
            <p:nvPr/>
          </p:nvSpPr>
          <p:spPr>
            <a:xfrm>
              <a:off x="11996" y="5789"/>
              <a:ext cx="5228" cy="89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Pct val="25000"/>
                <a:buFontTx/>
                <a:buNone/>
                <a:defRPr/>
              </a:pPr>
              <a:r>
                <a:rPr lang="zh-CN" altLang="en-US" sz="1100">
                  <a:solidFill>
                    <a:schemeClr val="tx1">
                      <a:lumMod val="85000"/>
                      <a:lumOff val="15000"/>
                    </a:schemeClr>
                  </a:solidFill>
                  <a:cs typeface="+mn-ea"/>
                  <a:sym typeface="+mn-lt"/>
                </a:rPr>
                <a:t>在此处添加您的文本内容在此处添加您的文本内容在此处添加您的文本内容在此处添加您的文本内容</a:t>
              </a:r>
              <a:endParaRPr lang="zh-CN" altLang="en-US" sz="1100" noProof="0" dirty="0">
                <a:ln>
                  <a:noFill/>
                </a:ln>
                <a:solidFill>
                  <a:schemeClr val="tx1">
                    <a:lumMod val="85000"/>
                    <a:lumOff val="15000"/>
                  </a:schemeClr>
                </a:solidFill>
                <a:effectLst/>
                <a:uLnTx/>
                <a:uFillTx/>
                <a:cs typeface="+mn-ea"/>
                <a:sym typeface="+mn-lt"/>
              </a:endParaRPr>
            </a:p>
          </p:txBody>
        </p:sp>
        <p:sp>
          <p:nvSpPr>
            <p:cNvPr id="54" name="图形"/>
            <p:cNvSpPr txBox="1"/>
            <p:nvPr/>
          </p:nvSpPr>
          <p:spPr>
            <a:xfrm>
              <a:off x="12014" y="5366"/>
              <a:ext cx="2407" cy="549"/>
            </a:xfrm>
            <a:prstGeom prst="rect">
              <a:avLst/>
            </a:prstGeom>
            <a:noFill/>
          </p:spPr>
          <p:txBody>
            <a:bodyPr wrap="none" lIns="70907" tIns="35455" rIns="70907" bIns="3545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0"/>
                </a:spcAft>
                <a:buClrTx/>
                <a:buSzPct val="25000"/>
                <a:buFontTx/>
                <a:buNone/>
                <a:defRPr/>
              </a:pPr>
              <a:r>
                <a:rPr lang="zh-CN" altLang="en-US" noProof="0" dirty="0">
                  <a:ln>
                    <a:noFill/>
                  </a:ln>
                  <a:solidFill>
                    <a:schemeClr val="tx1">
                      <a:lumMod val="85000"/>
                      <a:lumOff val="15000"/>
                    </a:schemeClr>
                  </a:solidFill>
                  <a:effectLst/>
                  <a:uLnTx/>
                  <a:uFillTx/>
                  <a:cs typeface="+mn-ea"/>
                  <a:sym typeface="+mn-lt"/>
                </a:rPr>
                <a:t>预设标题文本</a:t>
              </a:r>
              <a:endParaRPr lang="zh-CN" altLang="en-US" kern="100" dirty="0">
                <a:solidFill>
                  <a:srgbClr val="D2A6A0"/>
                </a:solidFill>
                <a:cs typeface="+mn-ea"/>
                <a:sym typeface="+mn-lt"/>
              </a:endParaRPr>
            </a:p>
          </p:txBody>
        </p:sp>
        <p:sp>
          <p:nvSpPr>
            <p:cNvPr id="55" name="图形"/>
            <p:cNvSpPr/>
            <p:nvPr/>
          </p:nvSpPr>
          <p:spPr>
            <a:xfrm>
              <a:off x="11996" y="7985"/>
              <a:ext cx="5228" cy="89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Pct val="25000"/>
                <a:buFontTx/>
                <a:buNone/>
                <a:defRPr/>
              </a:pPr>
              <a:r>
                <a:rPr lang="zh-CN" altLang="en-US" sz="1100">
                  <a:solidFill>
                    <a:schemeClr val="tx1">
                      <a:lumMod val="85000"/>
                      <a:lumOff val="15000"/>
                    </a:schemeClr>
                  </a:solidFill>
                  <a:cs typeface="+mn-ea"/>
                  <a:sym typeface="+mn-lt"/>
                </a:rPr>
                <a:t>在此处添加您的文本内容在此处添加您的文本内容在此处添加您的文本内容在此处添加您的文本内容</a:t>
              </a:r>
              <a:endParaRPr lang="zh-CN" altLang="en-US" sz="1100" noProof="0" dirty="0">
                <a:ln>
                  <a:noFill/>
                </a:ln>
                <a:solidFill>
                  <a:schemeClr val="tx1">
                    <a:lumMod val="85000"/>
                    <a:lumOff val="15000"/>
                  </a:schemeClr>
                </a:solidFill>
                <a:effectLst/>
                <a:uLnTx/>
                <a:uFillTx/>
                <a:cs typeface="+mn-ea"/>
                <a:sym typeface="+mn-lt"/>
              </a:endParaRPr>
            </a:p>
          </p:txBody>
        </p:sp>
        <p:sp>
          <p:nvSpPr>
            <p:cNvPr id="56" name="图形"/>
            <p:cNvSpPr txBox="1"/>
            <p:nvPr/>
          </p:nvSpPr>
          <p:spPr>
            <a:xfrm>
              <a:off x="12014" y="7562"/>
              <a:ext cx="2407" cy="549"/>
            </a:xfrm>
            <a:prstGeom prst="rect">
              <a:avLst/>
            </a:prstGeom>
            <a:noFill/>
          </p:spPr>
          <p:txBody>
            <a:bodyPr wrap="none" lIns="70907" tIns="35455" rIns="70907" bIns="3545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3765" rtl="0" eaLnBrk="1" fontAlgn="auto" latinLnBrk="0" hangingPunct="1">
                <a:lnSpc>
                  <a:spcPct val="100000"/>
                </a:lnSpc>
                <a:spcBef>
                  <a:spcPts val="0"/>
                </a:spcBef>
                <a:spcAft>
                  <a:spcPts val="0"/>
                </a:spcAft>
                <a:buClrTx/>
                <a:buSzPct val="25000"/>
                <a:buFontTx/>
                <a:buNone/>
                <a:defRPr/>
              </a:pPr>
              <a:r>
                <a:rPr lang="zh-CN" altLang="en-US" noProof="0" dirty="0">
                  <a:ln>
                    <a:noFill/>
                  </a:ln>
                  <a:solidFill>
                    <a:schemeClr val="tx1">
                      <a:lumMod val="85000"/>
                      <a:lumOff val="15000"/>
                    </a:schemeClr>
                  </a:solidFill>
                  <a:effectLst/>
                  <a:uLnTx/>
                  <a:uFillTx/>
                  <a:cs typeface="+mn-ea"/>
                  <a:sym typeface="+mn-lt"/>
                </a:rPr>
                <a:t>预设标题文本</a:t>
              </a:r>
              <a:endParaRPr lang="zh-CN" altLang="en-US" kern="100" dirty="0">
                <a:solidFill>
                  <a:srgbClr val="1C4847"/>
                </a:solidFill>
                <a:cs typeface="+mn-ea"/>
                <a:sym typeface="+mn-lt"/>
              </a:endParaRPr>
            </a:p>
          </p:txBody>
        </p:sp>
      </p:grpSp>
    </p:spTree>
    <p:custDataLst>
      <p:tags r:id="rId1"/>
    </p:custDataLst>
  </p:cSld>
  <p:clrMapOvr>
    <a:masterClrMapping/>
  </p:clrMapOvr>
  <p:transition advTm="2000">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500" fill="hold">
                                          <p:stCondLst>
                                            <p:cond delay="0"/>
                                          </p:stCondLst>
                                        </p:cTn>
                                        <p:tgtEl>
                                          <p:spTgt spid="36"/>
                                        </p:tgtEl>
                                        <p:attrNameLst>
                                          <p:attrName>style.visibility</p:attrName>
                                        </p:attrNameLst>
                                      </p:cBhvr>
                                      <p:to>
                                        <p:strVal val="visible"/>
                                      </p:to>
                                    </p:set>
                                    <p:animEffect transition="in" filter="wheel(2)">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图形"/>
          <p:cNvGrpSpPr/>
          <p:nvPr/>
        </p:nvGrpSpPr>
        <p:grpSpPr>
          <a:xfrm>
            <a:off x="835025" y="1510665"/>
            <a:ext cx="6629400" cy="4347845"/>
            <a:chOff x="1315" y="2379"/>
            <a:chExt cx="10440" cy="6847"/>
          </a:xfrm>
        </p:grpSpPr>
        <p:pic>
          <p:nvPicPr>
            <p:cNvPr id="12" name="图形" descr="E:\006包图网\素材\美食餐饮\13152.jpg1315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003" y="2379"/>
              <a:ext cx="6752" cy="6753"/>
            </a:xfrm>
            <a:custGeom>
              <a:avLst/>
              <a:gdLst>
                <a:gd name="connsiteX0" fmla="*/ 0 w 4019599"/>
                <a:gd name="connsiteY0" fmla="*/ 0 h 4426857"/>
                <a:gd name="connsiteX1" fmla="*/ 4019599 w 4019599"/>
                <a:gd name="connsiteY1" fmla="*/ 0 h 4426857"/>
                <a:gd name="connsiteX2" fmla="*/ 4019599 w 4019599"/>
                <a:gd name="connsiteY2" fmla="*/ 4426857 h 4426857"/>
                <a:gd name="connsiteX3" fmla="*/ 0 w 4019599"/>
                <a:gd name="connsiteY3" fmla="*/ 4426857 h 4426857"/>
              </a:gdLst>
              <a:ahLst/>
              <a:cxnLst>
                <a:cxn ang="0">
                  <a:pos x="connsiteX0" y="connsiteY0"/>
                </a:cxn>
                <a:cxn ang="0">
                  <a:pos x="connsiteX1" y="connsiteY1"/>
                </a:cxn>
                <a:cxn ang="0">
                  <a:pos x="connsiteX2" y="connsiteY2"/>
                </a:cxn>
                <a:cxn ang="0">
                  <a:pos x="connsiteX3" y="connsiteY3"/>
                </a:cxn>
              </a:cxnLst>
              <a:rect l="l" t="t" r="r" b="b"/>
              <a:pathLst>
                <a:path w="4019599" h="4426857">
                  <a:moveTo>
                    <a:pt x="0" y="0"/>
                  </a:moveTo>
                  <a:lnTo>
                    <a:pt x="4019599" y="0"/>
                  </a:lnTo>
                  <a:lnTo>
                    <a:pt x="4019599" y="4426857"/>
                  </a:lnTo>
                  <a:lnTo>
                    <a:pt x="0" y="4426857"/>
                  </a:lnTo>
                  <a:close/>
                </a:path>
              </a:pathLst>
            </a:custGeom>
          </p:spPr>
        </p:pic>
        <p:pic>
          <p:nvPicPr>
            <p:cNvPr id="7" name="图形" descr="E:\006包图网\素材\美食餐饮\11866.jpg11866"/>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396" y="2379"/>
              <a:ext cx="3352" cy="5028"/>
            </a:xfrm>
            <a:custGeom>
              <a:avLst/>
              <a:gdLst>
                <a:gd name="connsiteX0" fmla="*/ 0 w 2232260"/>
                <a:gd name="connsiteY0" fmla="*/ 0 h 2449287"/>
                <a:gd name="connsiteX1" fmla="*/ 2232260 w 2232260"/>
                <a:gd name="connsiteY1" fmla="*/ 0 h 2449287"/>
                <a:gd name="connsiteX2" fmla="*/ 2232260 w 2232260"/>
                <a:gd name="connsiteY2" fmla="*/ 2449287 h 2449287"/>
                <a:gd name="connsiteX3" fmla="*/ 0 w 2232260"/>
                <a:gd name="connsiteY3" fmla="*/ 2449287 h 2449287"/>
              </a:gdLst>
              <a:ahLst/>
              <a:cxnLst>
                <a:cxn ang="0">
                  <a:pos x="connsiteX0" y="connsiteY0"/>
                </a:cxn>
                <a:cxn ang="0">
                  <a:pos x="connsiteX1" y="connsiteY1"/>
                </a:cxn>
                <a:cxn ang="0">
                  <a:pos x="connsiteX2" y="connsiteY2"/>
                </a:cxn>
                <a:cxn ang="0">
                  <a:pos x="connsiteX3" y="connsiteY3"/>
                </a:cxn>
              </a:cxnLst>
              <a:rect l="l" t="t" r="r" b="b"/>
              <a:pathLst>
                <a:path w="2232260" h="2449287">
                  <a:moveTo>
                    <a:pt x="0" y="0"/>
                  </a:moveTo>
                  <a:lnTo>
                    <a:pt x="2232260" y="0"/>
                  </a:lnTo>
                  <a:lnTo>
                    <a:pt x="2232260" y="2449287"/>
                  </a:lnTo>
                  <a:lnTo>
                    <a:pt x="0" y="2449287"/>
                  </a:lnTo>
                  <a:close/>
                </a:path>
              </a:pathLst>
            </a:custGeom>
          </p:spPr>
        </p:pic>
        <p:sp>
          <p:nvSpPr>
            <p:cNvPr id="2" name="图形"/>
            <p:cNvSpPr/>
            <p:nvPr/>
          </p:nvSpPr>
          <p:spPr>
            <a:xfrm>
              <a:off x="1315" y="8003"/>
              <a:ext cx="3515" cy="12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 name="图形"/>
          <p:cNvGrpSpPr/>
          <p:nvPr/>
        </p:nvGrpSpPr>
        <p:grpSpPr>
          <a:xfrm>
            <a:off x="7473950" y="1524635"/>
            <a:ext cx="3503295" cy="4083685"/>
            <a:chOff x="11770" y="2401"/>
            <a:chExt cx="5517" cy="6431"/>
          </a:xfrm>
        </p:grpSpPr>
        <p:sp>
          <p:nvSpPr>
            <p:cNvPr id="9" name="图形"/>
            <p:cNvSpPr/>
            <p:nvPr/>
          </p:nvSpPr>
          <p:spPr>
            <a:xfrm>
              <a:off x="12219" y="4017"/>
              <a:ext cx="2160" cy="216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图形"/>
            <p:cNvSpPr/>
            <p:nvPr/>
          </p:nvSpPr>
          <p:spPr>
            <a:xfrm>
              <a:off x="14795" y="4017"/>
              <a:ext cx="2160" cy="216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51" name="组合 150"/>
            <p:cNvGrpSpPr/>
            <p:nvPr/>
          </p:nvGrpSpPr>
          <p:grpSpPr>
            <a:xfrm>
              <a:off x="13016" y="4828"/>
              <a:ext cx="566" cy="566"/>
              <a:chOff x="3191434" y="2145028"/>
              <a:chExt cx="359165" cy="359165"/>
            </a:xfrm>
            <a:solidFill>
              <a:schemeClr val="tx1">
                <a:lumMod val="50000"/>
                <a:lumOff val="50000"/>
              </a:schemeClr>
            </a:solidFill>
          </p:grpSpPr>
          <p:sp>
            <p:nvSpPr>
              <p:cNvPr id="152" name="图形"/>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153" name="图形"/>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154" name="图形"/>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grpSp>
        <p:grpSp>
          <p:nvGrpSpPr>
            <p:cNvPr id="27" name="组合 26"/>
            <p:cNvGrpSpPr/>
            <p:nvPr/>
          </p:nvGrpSpPr>
          <p:grpSpPr>
            <a:xfrm>
              <a:off x="15592" y="4813"/>
              <a:ext cx="565" cy="568"/>
              <a:chOff x="5394325" y="3578225"/>
              <a:chExt cx="358775" cy="360363"/>
            </a:xfrm>
            <a:solidFill>
              <a:schemeClr val="tx1">
                <a:lumMod val="50000"/>
                <a:lumOff val="50000"/>
              </a:schemeClr>
            </a:solidFill>
          </p:grpSpPr>
          <p:sp>
            <p:nvSpPr>
              <p:cNvPr id="28" name="图形"/>
              <p:cNvSpPr/>
              <p:nvPr/>
            </p:nvSpPr>
            <p:spPr bwMode="auto">
              <a:xfrm>
                <a:off x="5394325" y="3578225"/>
                <a:ext cx="358775"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29" name="图形"/>
              <p:cNvSpPr/>
              <p:nvPr/>
            </p:nvSpPr>
            <p:spPr bwMode="auto">
              <a:xfrm>
                <a:off x="5472113" y="3713163"/>
                <a:ext cx="46037"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30" name="图形"/>
              <p:cNvSpPr/>
              <p:nvPr/>
            </p:nvSpPr>
            <p:spPr bwMode="auto">
              <a:xfrm>
                <a:off x="5472113" y="3770313"/>
                <a:ext cx="46037"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31" name="图形"/>
              <p:cNvSpPr/>
              <p:nvPr/>
            </p:nvSpPr>
            <p:spPr bwMode="auto">
              <a:xfrm>
                <a:off x="5472113" y="3825875"/>
                <a:ext cx="46037"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32" name="图形"/>
              <p:cNvSpPr/>
              <p:nvPr/>
            </p:nvSpPr>
            <p:spPr bwMode="auto">
              <a:xfrm>
                <a:off x="5551488"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33" name="图形"/>
              <p:cNvSpPr/>
              <p:nvPr/>
            </p:nvSpPr>
            <p:spPr bwMode="auto">
              <a:xfrm>
                <a:off x="5551488"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34" name="图形"/>
              <p:cNvSpPr/>
              <p:nvPr/>
            </p:nvSpPr>
            <p:spPr bwMode="auto">
              <a:xfrm>
                <a:off x="5551488"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35" name="图形"/>
              <p:cNvSpPr/>
              <p:nvPr/>
            </p:nvSpPr>
            <p:spPr bwMode="auto">
              <a:xfrm>
                <a:off x="5630863"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36" name="图形"/>
              <p:cNvSpPr/>
              <p:nvPr/>
            </p:nvSpPr>
            <p:spPr bwMode="auto">
              <a:xfrm>
                <a:off x="5630863"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37" name="图形"/>
              <p:cNvSpPr/>
              <p:nvPr/>
            </p:nvSpPr>
            <p:spPr bwMode="auto">
              <a:xfrm>
                <a:off x="5630863"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grpSp>
        <p:sp>
          <p:nvSpPr>
            <p:cNvPr id="13" name="图形"/>
            <p:cNvSpPr txBox="1"/>
            <p:nvPr/>
          </p:nvSpPr>
          <p:spPr>
            <a:xfrm>
              <a:off x="12107" y="6364"/>
              <a:ext cx="2384" cy="580"/>
            </a:xfrm>
            <a:prstGeom prst="rect">
              <a:avLst/>
            </a:prstGeom>
            <a:noFill/>
          </p:spPr>
          <p:txBody>
            <a:bodyPr wrap="square" rtlCol="0">
              <a:spAutoFit/>
            </a:bodyPr>
            <a:lstStyle/>
            <a:p>
              <a:pPr algn="ctr"/>
              <a:r>
                <a:rPr lang="zh-CN" altLang="en-US">
                  <a:solidFill>
                    <a:schemeClr val="accent1"/>
                  </a:solidFill>
                  <a:cs typeface="+mn-ea"/>
                  <a:sym typeface="+mn-lt"/>
                </a:rPr>
                <a:t>文本内容</a:t>
              </a:r>
            </a:p>
          </p:txBody>
        </p:sp>
        <p:sp>
          <p:nvSpPr>
            <p:cNvPr id="73" name="图形"/>
            <p:cNvSpPr txBox="1"/>
            <p:nvPr/>
          </p:nvSpPr>
          <p:spPr>
            <a:xfrm>
              <a:off x="12010" y="6944"/>
              <a:ext cx="2577" cy="1888"/>
            </a:xfrm>
            <a:prstGeom prst="rect">
              <a:avLst/>
            </a:prstGeom>
            <a:noFill/>
          </p:spPr>
          <p:txBody>
            <a:bodyPr wrap="square" rtlCol="0">
              <a:spAutoFit/>
            </a:bodyPr>
            <a:lstStyle/>
            <a:p>
              <a:pPr algn="ctr" eaLnBrk="1" hangingPunct="1">
                <a:lnSpc>
                  <a:spcPct val="150000"/>
                </a:lnSpc>
                <a:spcBef>
                  <a:spcPct val="0"/>
                </a:spcBef>
                <a:buFont typeface="字魂58号-创中黑" panose="00000500000000000000" charset="-122"/>
                <a:buNone/>
              </a:pPr>
              <a:r>
                <a:rPr lang="zh-CN" altLang="en-US" sz="1200">
                  <a:solidFill>
                    <a:schemeClr val="tx1">
                      <a:lumMod val="75000"/>
                      <a:lumOff val="25000"/>
                    </a:schemeClr>
                  </a:solidFill>
                  <a:cs typeface="+mn-ea"/>
                  <a:sym typeface="+mn-lt"/>
                </a:rPr>
                <a:t>在此处添加您的文本内容此处添加您的文本内容在此处添加文本内容添加文本内容</a:t>
              </a:r>
              <a:endParaRPr lang="zh-CN" altLang="en-US" sz="1200">
                <a:solidFill>
                  <a:schemeClr val="tx1">
                    <a:lumMod val="50000"/>
                    <a:lumOff val="50000"/>
                  </a:schemeClr>
                </a:solidFill>
                <a:cs typeface="+mn-ea"/>
                <a:sym typeface="+mn-lt"/>
              </a:endParaRPr>
            </a:p>
          </p:txBody>
        </p:sp>
        <p:sp>
          <p:nvSpPr>
            <p:cNvPr id="14" name="图形"/>
            <p:cNvSpPr txBox="1"/>
            <p:nvPr/>
          </p:nvSpPr>
          <p:spPr>
            <a:xfrm>
              <a:off x="14808" y="6364"/>
              <a:ext cx="2242" cy="580"/>
            </a:xfrm>
            <a:prstGeom prst="rect">
              <a:avLst/>
            </a:prstGeom>
            <a:noFill/>
          </p:spPr>
          <p:txBody>
            <a:bodyPr wrap="square" rtlCol="0">
              <a:spAutoFit/>
            </a:bodyPr>
            <a:lstStyle/>
            <a:p>
              <a:pPr algn="ctr"/>
              <a:r>
                <a:rPr lang="zh-CN" altLang="en-US">
                  <a:solidFill>
                    <a:schemeClr val="accent1"/>
                  </a:solidFill>
                  <a:cs typeface="+mn-ea"/>
                  <a:sym typeface="+mn-lt"/>
                </a:rPr>
                <a:t>文本内容</a:t>
              </a:r>
            </a:p>
          </p:txBody>
        </p:sp>
        <p:sp>
          <p:nvSpPr>
            <p:cNvPr id="15" name="图形"/>
            <p:cNvSpPr txBox="1"/>
            <p:nvPr/>
          </p:nvSpPr>
          <p:spPr>
            <a:xfrm>
              <a:off x="14711" y="6944"/>
              <a:ext cx="2577" cy="1888"/>
            </a:xfrm>
            <a:prstGeom prst="rect">
              <a:avLst/>
            </a:prstGeom>
            <a:noFill/>
          </p:spPr>
          <p:txBody>
            <a:bodyPr wrap="square" rtlCol="0">
              <a:spAutoFit/>
            </a:bodyPr>
            <a:lstStyle/>
            <a:p>
              <a:pPr algn="ctr" eaLnBrk="1" hangingPunct="1">
                <a:lnSpc>
                  <a:spcPct val="150000"/>
                </a:lnSpc>
                <a:spcBef>
                  <a:spcPct val="0"/>
                </a:spcBef>
                <a:buFont typeface="字魂58号-创中黑" panose="00000500000000000000" charset="-122"/>
                <a:buNone/>
              </a:pPr>
              <a:r>
                <a:rPr lang="zh-CN" altLang="en-US" sz="1200">
                  <a:solidFill>
                    <a:schemeClr val="tx1">
                      <a:lumMod val="75000"/>
                      <a:lumOff val="25000"/>
                    </a:schemeClr>
                  </a:solidFill>
                  <a:cs typeface="+mn-ea"/>
                  <a:sym typeface="+mn-lt"/>
                </a:rPr>
                <a:t>在此处添加您的文本内容此处添加您的文本内容在此处添加文本内容添加文本内容</a:t>
              </a:r>
              <a:endParaRPr lang="zh-CN" altLang="en-US" sz="1200">
                <a:solidFill>
                  <a:schemeClr val="tx1">
                    <a:lumMod val="50000"/>
                    <a:lumOff val="50000"/>
                  </a:schemeClr>
                </a:solidFill>
                <a:cs typeface="+mn-ea"/>
                <a:sym typeface="+mn-lt"/>
              </a:endParaRPr>
            </a:p>
          </p:txBody>
        </p:sp>
        <p:sp>
          <p:nvSpPr>
            <p:cNvPr id="16" name="图形"/>
            <p:cNvSpPr txBox="1"/>
            <p:nvPr/>
          </p:nvSpPr>
          <p:spPr>
            <a:xfrm>
              <a:off x="11770" y="2401"/>
              <a:ext cx="5040" cy="1113"/>
            </a:xfrm>
            <a:prstGeom prst="rect">
              <a:avLst/>
            </a:prstGeom>
            <a:noFill/>
            <a:extLst>
              <a:ext uri="{909E8E84-426E-40DD-AFC4-6F175D3DCCD1}">
                <a14:hiddenFill xmlns:a14="http://schemas.microsoft.com/office/drawing/2010/main">
                  <a:solidFill>
                    <a:srgbClr val="3A84BE"/>
                  </a:solidFill>
                </a14:hiddenFill>
              </a:ext>
            </a:extLst>
          </p:spPr>
          <p:txBody>
            <a:bodyPr wrap="square" rtlCol="0">
              <a:spAutoFit/>
            </a:bodyPr>
            <a:lstStyle/>
            <a:p>
              <a:pPr algn="ctr"/>
              <a:r>
                <a:rPr lang="zh-CN" altLang="en-US" sz="4000" dirty="0">
                  <a:solidFill>
                    <a:schemeClr val="accent1"/>
                  </a:solidFill>
                  <a:cs typeface="+mn-ea"/>
                  <a:sym typeface="+mn-lt"/>
                </a:rPr>
                <a:t>预设标题</a:t>
              </a:r>
            </a:p>
          </p:txBody>
        </p:sp>
      </p:grpSp>
    </p:spTree>
    <p:custDataLst>
      <p:tags r:id="rId1"/>
    </p:custDataLst>
  </p:cSld>
  <p:clrMapOvr>
    <a:masterClrMapping/>
  </p:clrMapOvr>
  <p:transition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32" fill="hold" nodeType="afterEffect">
                                  <p:stCondLst>
                                    <p:cond delay="0"/>
                                  </p:stCondLst>
                                  <p:childTnLst>
                                    <p:set>
                                      <p:cBhvr>
                                        <p:cTn id="6" dur="500" fill="hold">
                                          <p:stCondLst>
                                            <p:cond delay="0"/>
                                          </p:stCondLst>
                                        </p:cTn>
                                        <p:tgtEl>
                                          <p:spTgt spid="4"/>
                                        </p:tgtEl>
                                        <p:attrNameLst>
                                          <p:attrName>style.visibility</p:attrName>
                                        </p:attrNameLst>
                                      </p:cBhvr>
                                      <p:to>
                                        <p:strVal val="visible"/>
                                      </p:to>
                                    </p:set>
                                    <p:animEffect transition="in" filter="plus(out)">
                                      <p:cBhvr>
                                        <p:cTn id="7" dur="500"/>
                                        <p:tgtEl>
                                          <p:spTgt spid="4"/>
                                        </p:tgtEl>
                                      </p:cBhvr>
                                    </p:animEffect>
                                  </p:childTnLst>
                                </p:cTn>
                              </p:par>
                            </p:childTnLst>
                          </p:cTn>
                        </p:par>
                        <p:par>
                          <p:cTn id="8" fill="hold">
                            <p:stCondLst>
                              <p:cond delay="500"/>
                            </p:stCondLst>
                            <p:childTnLst>
                              <p:par>
                                <p:cTn id="9" presetID="13" presetClass="entr" presetSubtype="16" fill="hold" nodeType="afterEffect">
                                  <p:stCondLst>
                                    <p:cond delay="0"/>
                                  </p:stCondLst>
                                  <p:childTnLst>
                                    <p:set>
                                      <p:cBhvr>
                                        <p:cTn id="10" dur="500" fill="hold">
                                          <p:stCondLst>
                                            <p:cond delay="0"/>
                                          </p:stCondLst>
                                        </p:cTn>
                                        <p:tgtEl>
                                          <p:spTgt spid="5"/>
                                        </p:tgtEl>
                                        <p:attrNameLst>
                                          <p:attrName>style.visibility</p:attrName>
                                        </p:attrNameLst>
                                      </p:cBhvr>
                                      <p:to>
                                        <p:strVal val="visible"/>
                                      </p:to>
                                    </p:set>
                                    <p:animEffect transition="in" filter="plus(in)">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图形"/>
          <p:cNvSpPr/>
          <p:nvPr/>
        </p:nvSpPr>
        <p:spPr>
          <a:xfrm>
            <a:off x="381000" y="383540"/>
            <a:ext cx="11430000" cy="6090920"/>
          </a:xfrm>
          <a:prstGeom prst="rect">
            <a:avLst/>
          </a:prstGeom>
          <a:solidFill>
            <a:schemeClr val="bg2">
              <a:lumMod val="95000"/>
              <a:alpha val="54000"/>
            </a:schemeClr>
          </a:solidFill>
          <a:ln>
            <a:noFill/>
          </a:ln>
          <a:effectLst>
            <a:outerShdw blurRad="63500" sx="102000" sy="102000" algn="ctr" rotWithShape="0">
              <a:srgbClr val="F9C12C">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5" name="图形"/>
          <p:cNvGrpSpPr/>
          <p:nvPr/>
        </p:nvGrpSpPr>
        <p:grpSpPr>
          <a:xfrm>
            <a:off x="-969010" y="-937260"/>
            <a:ext cx="2179955" cy="2179955"/>
            <a:chOff x="12680" y="-3570"/>
            <a:chExt cx="10456" cy="10456"/>
          </a:xfrm>
        </p:grpSpPr>
        <p:sp>
          <p:nvSpPr>
            <p:cNvPr id="46" name="图形"/>
            <p:cNvSpPr/>
            <p:nvPr/>
          </p:nvSpPr>
          <p:spPr>
            <a:xfrm>
              <a:off x="12680" y="-3570"/>
              <a:ext cx="10456" cy="10456"/>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图形"/>
            <p:cNvSpPr/>
            <p:nvPr/>
          </p:nvSpPr>
          <p:spPr>
            <a:xfrm>
              <a:off x="13978" y="-2272"/>
              <a:ext cx="7860" cy="7860"/>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3" name="图形"/>
          <p:cNvGrpSpPr/>
          <p:nvPr/>
        </p:nvGrpSpPr>
        <p:grpSpPr>
          <a:xfrm>
            <a:off x="549910" y="1384300"/>
            <a:ext cx="4804410" cy="4239260"/>
            <a:chOff x="866" y="2180"/>
            <a:chExt cx="7566" cy="6676"/>
          </a:xfrm>
        </p:grpSpPr>
        <p:sp>
          <p:nvSpPr>
            <p:cNvPr id="27" name="图形"/>
            <p:cNvSpPr/>
            <p:nvPr/>
          </p:nvSpPr>
          <p:spPr>
            <a:xfrm rot="13500000" flipH="1" flipV="1">
              <a:off x="2369" y="2529"/>
              <a:ext cx="5982" cy="6144"/>
            </a:xfrm>
            <a:prstGeom prst="blockArc">
              <a:avLst>
                <a:gd name="adj1" fmla="val 15468813"/>
                <a:gd name="adj2" fmla="val 553077"/>
                <a:gd name="adj3" fmla="val 27643"/>
              </a:avLst>
            </a:prstGeom>
            <a:gradFill>
              <a:gsLst>
                <a:gs pos="0">
                  <a:srgbClr val="FFC000"/>
                </a:gs>
                <a:gs pos="100000">
                  <a:srgbClr val="FCC82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8" name="组合 7"/>
            <p:cNvGrpSpPr/>
            <p:nvPr/>
          </p:nvGrpSpPr>
          <p:grpSpPr>
            <a:xfrm>
              <a:off x="866" y="2180"/>
              <a:ext cx="6716" cy="6676"/>
              <a:chOff x="866" y="2180"/>
              <a:chExt cx="6716" cy="6676"/>
            </a:xfrm>
          </p:grpSpPr>
          <p:sp>
            <p:nvSpPr>
              <p:cNvPr id="5" name="图形"/>
              <p:cNvSpPr/>
              <p:nvPr/>
            </p:nvSpPr>
            <p:spPr>
              <a:xfrm>
                <a:off x="866" y="2180"/>
                <a:ext cx="6677" cy="6677"/>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5" name="组合 34"/>
              <p:cNvGrpSpPr/>
              <p:nvPr/>
            </p:nvGrpSpPr>
            <p:grpSpPr>
              <a:xfrm>
                <a:off x="1438" y="2529"/>
                <a:ext cx="6144" cy="6144"/>
                <a:chOff x="11572" y="2083"/>
                <a:chExt cx="6144" cy="6144"/>
              </a:xfrm>
            </p:grpSpPr>
            <p:sp>
              <p:nvSpPr>
                <p:cNvPr id="36" name="图形"/>
                <p:cNvSpPr/>
                <p:nvPr/>
              </p:nvSpPr>
              <p:spPr>
                <a:xfrm rot="1500000">
                  <a:off x="11572" y="2083"/>
                  <a:ext cx="6145" cy="6145"/>
                </a:xfrm>
                <a:prstGeom prst="ellipse">
                  <a:avLst/>
                </a:prstGeom>
                <a:solidFill>
                  <a:srgbClr val="FCC828">
                    <a:alpha val="41000"/>
                  </a:srgbClr>
                </a:solidFill>
                <a:ln w="984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形" descr="1315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rot="1500000">
                  <a:off x="11902" y="2413"/>
                  <a:ext cx="5485" cy="5485"/>
                </a:xfrm>
                <a:prstGeom prst="ellipse">
                  <a:avLst/>
                </a:prstGeom>
              </p:spPr>
            </p:pic>
          </p:grpSp>
        </p:grpSp>
      </p:grpSp>
      <p:sp>
        <p:nvSpPr>
          <p:cNvPr id="42" name="图形"/>
          <p:cNvSpPr/>
          <p:nvPr/>
        </p:nvSpPr>
        <p:spPr>
          <a:xfrm>
            <a:off x="1070610" y="1242695"/>
            <a:ext cx="414655" cy="414655"/>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图形"/>
          <p:cNvSpPr txBox="1"/>
          <p:nvPr/>
        </p:nvSpPr>
        <p:spPr>
          <a:xfrm>
            <a:off x="5558790" y="4142105"/>
            <a:ext cx="5859780" cy="698717"/>
          </a:xfrm>
          <a:prstGeom prst="rect">
            <a:avLst/>
          </a:prstGeom>
          <a:noFill/>
        </p:spPr>
        <p:txBody>
          <a:bodyPr wrap="square" rtlCol="0">
            <a:spAutoFit/>
          </a:bodyPr>
          <a:lstStyle/>
          <a:p>
            <a:pPr algn="l">
              <a:lnSpc>
                <a:spcPct val="150000"/>
              </a:lnSpc>
            </a:pPr>
            <a:r>
              <a:rPr lang="zh-CN" altLang="en-US" sz="1400">
                <a:solidFill>
                  <a:schemeClr val="tx1">
                    <a:alpha val="71000"/>
                  </a:schemeClr>
                </a:solidFill>
                <a:cs typeface="+mn-ea"/>
                <a:sym typeface="+mn-lt"/>
              </a:rPr>
              <a:t>Add your text content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 content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 content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 content</a:t>
            </a:r>
            <a:r>
              <a:rPr lang="en-US" altLang="zh-CN" sz="1400">
                <a:solidFill>
                  <a:schemeClr val="tx1">
                    <a:alpha val="71000"/>
                  </a:schemeClr>
                </a:solidFill>
                <a:cs typeface="+mn-ea"/>
                <a:sym typeface="+mn-lt"/>
              </a:rPr>
              <a:t>.</a:t>
            </a:r>
          </a:p>
        </p:txBody>
      </p:sp>
      <p:grpSp>
        <p:nvGrpSpPr>
          <p:cNvPr id="9" name="图形"/>
          <p:cNvGrpSpPr/>
          <p:nvPr/>
        </p:nvGrpSpPr>
        <p:grpSpPr>
          <a:xfrm>
            <a:off x="10258425" y="972185"/>
            <a:ext cx="953135" cy="324485"/>
            <a:chOff x="16155" y="1531"/>
            <a:chExt cx="1501" cy="511"/>
          </a:xfrm>
        </p:grpSpPr>
        <p:sp>
          <p:nvSpPr>
            <p:cNvPr id="4" name="图形"/>
            <p:cNvSpPr/>
            <p:nvPr/>
          </p:nvSpPr>
          <p:spPr>
            <a:xfrm>
              <a:off x="16155" y="1531"/>
              <a:ext cx="1501" cy="511"/>
            </a:xfrm>
            <a:prstGeom prst="roundRect">
              <a:avLst>
                <a:gd name="adj" fmla="val 50000"/>
              </a:avLst>
            </a:prstGeom>
            <a:solidFill>
              <a:srgbClr val="F9C12C"/>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2">
                    <a:alpha val="70000"/>
                  </a:schemeClr>
                </a:solidFill>
                <a:effectLst/>
                <a:uLnTx/>
                <a:uFillTx/>
                <a:cs typeface="+mn-ea"/>
                <a:sym typeface="+mn-lt"/>
              </a:endParaRPr>
            </a:p>
          </p:txBody>
        </p:sp>
        <p:pic>
          <p:nvPicPr>
            <p:cNvPr id="10" name="图形"/>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6615" y="1619"/>
              <a:ext cx="543" cy="335"/>
            </a:xfrm>
            <a:prstGeom prst="rect">
              <a:avLst/>
            </a:prstGeom>
          </p:spPr>
        </p:pic>
      </p:grpSp>
      <p:grpSp>
        <p:nvGrpSpPr>
          <p:cNvPr id="11" name="图形"/>
          <p:cNvGrpSpPr/>
          <p:nvPr/>
        </p:nvGrpSpPr>
        <p:grpSpPr>
          <a:xfrm>
            <a:off x="5457190" y="3051810"/>
            <a:ext cx="6085840" cy="1220470"/>
            <a:chOff x="8594" y="4806"/>
            <a:chExt cx="9584" cy="1922"/>
          </a:xfrm>
        </p:grpSpPr>
        <p:sp>
          <p:nvSpPr>
            <p:cNvPr id="43" name="图形"/>
            <p:cNvSpPr/>
            <p:nvPr/>
          </p:nvSpPr>
          <p:spPr>
            <a:xfrm>
              <a:off x="16152" y="4806"/>
              <a:ext cx="1425" cy="1425"/>
            </a:xfrm>
            <a:prstGeom prst="ellipse">
              <a:avLst/>
            </a:prstGeom>
            <a:solidFill>
              <a:srgbClr val="FFD965">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图形"/>
            <p:cNvSpPr txBox="1"/>
            <p:nvPr/>
          </p:nvSpPr>
          <p:spPr>
            <a:xfrm>
              <a:off x="8594" y="4840"/>
              <a:ext cx="9584" cy="1888"/>
            </a:xfrm>
            <a:prstGeom prst="rect">
              <a:avLst/>
            </a:prstGeom>
            <a:noFill/>
          </p:spPr>
          <p:txBody>
            <a:bodyPr wrap="square" rtlCol="0">
              <a:spAutoFit/>
            </a:bodyPr>
            <a:lstStyle/>
            <a:p>
              <a:pPr algn="l"/>
              <a:r>
                <a:rPr lang="zh-CN" altLang="en-US" sz="7200">
                  <a:solidFill>
                    <a:schemeClr val="tx1"/>
                  </a:solidFill>
                  <a:cs typeface="+mn-ea"/>
                  <a:sym typeface="+mn-lt"/>
                </a:rPr>
                <a:t>招商计划方案</a:t>
              </a:r>
            </a:p>
          </p:txBody>
        </p:sp>
      </p:grpSp>
      <p:sp>
        <p:nvSpPr>
          <p:cNvPr id="16" name="图形"/>
          <p:cNvSpPr txBox="1"/>
          <p:nvPr/>
        </p:nvSpPr>
        <p:spPr>
          <a:xfrm>
            <a:off x="5572760" y="2050415"/>
            <a:ext cx="3526543" cy="1107996"/>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6600" dirty="0">
                <a:gradFill>
                  <a:gsLst>
                    <a:gs pos="0">
                      <a:srgbClr val="FCBE00"/>
                    </a:gs>
                    <a:gs pos="100000">
                      <a:srgbClr val="F9C12C"/>
                    </a:gs>
                  </a:gsLst>
                  <a:lin ang="5400000" scaled="0"/>
                </a:gradFill>
                <a:uFillTx/>
                <a:cs typeface="+mn-ea"/>
                <a:sym typeface="+mn-lt"/>
              </a:rPr>
              <a:t>PART</a:t>
            </a:r>
            <a:r>
              <a:rPr sz="6600" dirty="0">
                <a:gradFill>
                  <a:gsLst>
                    <a:gs pos="0">
                      <a:srgbClr val="FCBE00"/>
                    </a:gs>
                    <a:gs pos="100000">
                      <a:srgbClr val="F9C12C"/>
                    </a:gs>
                  </a:gsLst>
                  <a:lin ang="5400000" scaled="0"/>
                </a:gradFill>
                <a:uFillTx/>
                <a:cs typeface="+mn-ea"/>
                <a:sym typeface="+mn-lt"/>
              </a:rPr>
              <a:t> </a:t>
            </a:r>
            <a:r>
              <a:rPr lang="en-US" sz="6600" dirty="0">
                <a:gradFill>
                  <a:gsLst>
                    <a:gs pos="0">
                      <a:srgbClr val="FCBE00"/>
                    </a:gs>
                    <a:gs pos="100000">
                      <a:srgbClr val="F9C12C"/>
                    </a:gs>
                  </a:gsLst>
                  <a:lin ang="5400000" scaled="0"/>
                </a:gradFill>
                <a:uFillTx/>
                <a:cs typeface="+mn-ea"/>
                <a:sym typeface="+mn-lt"/>
              </a:rPr>
              <a:t>04</a:t>
            </a:r>
          </a:p>
        </p:txBody>
      </p:sp>
      <p:grpSp>
        <p:nvGrpSpPr>
          <p:cNvPr id="20" name="图形"/>
          <p:cNvGrpSpPr/>
          <p:nvPr/>
        </p:nvGrpSpPr>
        <p:grpSpPr>
          <a:xfrm>
            <a:off x="10850880" y="5485765"/>
            <a:ext cx="2070735" cy="2070735"/>
            <a:chOff x="12680" y="-3570"/>
            <a:chExt cx="10456" cy="10456"/>
          </a:xfrm>
        </p:grpSpPr>
        <p:sp>
          <p:nvSpPr>
            <p:cNvPr id="23" name="图形"/>
            <p:cNvSpPr/>
            <p:nvPr/>
          </p:nvSpPr>
          <p:spPr>
            <a:xfrm>
              <a:off x="12680" y="-3570"/>
              <a:ext cx="10456" cy="10456"/>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图形"/>
            <p:cNvSpPr/>
            <p:nvPr/>
          </p:nvSpPr>
          <p:spPr>
            <a:xfrm>
              <a:off x="13978" y="-2272"/>
              <a:ext cx="7860" cy="7860"/>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2" name="图形"/>
          <p:cNvGrpSpPr/>
          <p:nvPr/>
        </p:nvGrpSpPr>
        <p:grpSpPr>
          <a:xfrm>
            <a:off x="1070610" y="5864225"/>
            <a:ext cx="9648190" cy="275590"/>
            <a:chOff x="1686" y="9235"/>
            <a:chExt cx="15194" cy="434"/>
          </a:xfrm>
        </p:grpSpPr>
        <p:sp>
          <p:nvSpPr>
            <p:cNvPr id="7" name="图形"/>
            <p:cNvSpPr/>
            <p:nvPr/>
          </p:nvSpPr>
          <p:spPr>
            <a:xfrm>
              <a:off x="1776" y="9260"/>
              <a:ext cx="372" cy="372"/>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图形"/>
            <p:cNvSpPr txBox="1"/>
            <p:nvPr/>
          </p:nvSpPr>
          <p:spPr>
            <a:xfrm>
              <a:off x="1686" y="9235"/>
              <a:ext cx="15195" cy="434"/>
            </a:xfrm>
            <a:prstGeom prst="rect">
              <a:avLst/>
            </a:prstGeom>
            <a:noFill/>
          </p:spPr>
          <p:txBody>
            <a:bodyPr wrap="square" rtlCol="0" anchor="t">
              <a:spAutoFit/>
            </a:bodyPr>
            <a:lstStyle/>
            <a:p>
              <a:pPr algn="dist"/>
              <a:r>
                <a:rPr lang="zh-CN" altLang="en-US" sz="1200">
                  <a:solidFill>
                    <a:schemeClr val="tx1"/>
                  </a:solidFill>
                  <a:cs typeface="+mn-ea"/>
                  <a:sym typeface="+mn-lt"/>
                </a:rPr>
                <a:t>食全食美</a:t>
              </a:r>
              <a:r>
                <a:rPr lang="en-US" altLang="zh-CN" sz="1200">
                  <a:solidFill>
                    <a:schemeClr val="tx1"/>
                  </a:solidFill>
                  <a:cs typeface="+mn-ea"/>
                  <a:sym typeface="+mn-lt"/>
                </a:rPr>
                <a:t>·</a:t>
              </a:r>
              <a:r>
                <a:rPr lang="zh-CN" altLang="en-US" sz="1200">
                  <a:solidFill>
                    <a:schemeClr val="tx1"/>
                  </a:solidFill>
                  <a:cs typeface="+mn-ea"/>
                  <a:sym typeface="+mn-lt"/>
                </a:rPr>
                <a:t>食新食意</a:t>
              </a:r>
              <a:r>
                <a:rPr lang="en-US" altLang="zh-CN" sz="1200">
                  <a:solidFill>
                    <a:schemeClr val="tx1"/>
                  </a:solidFill>
                  <a:cs typeface="+mn-ea"/>
                  <a:sym typeface="+mn-lt"/>
                </a:rPr>
                <a:t>·</a:t>
              </a:r>
              <a:r>
                <a:rPr lang="zh-CN" altLang="en-US" sz="1200">
                  <a:solidFill>
                    <a:schemeClr val="tx1"/>
                  </a:solidFill>
                  <a:cs typeface="+mn-ea"/>
                  <a:sym typeface="+mn-lt"/>
                </a:rPr>
                <a:t>尽享天下美食</a:t>
              </a:r>
              <a:r>
                <a:rPr lang="en-US" altLang="zh-CN" sz="1200">
                  <a:solidFill>
                    <a:schemeClr val="tx1"/>
                  </a:solidFill>
                  <a:cs typeface="+mn-ea"/>
                  <a:sym typeface="+mn-lt"/>
                </a:rPr>
                <a:t>·</a:t>
              </a:r>
              <a:r>
                <a:rPr lang="zh-CN" altLang="en-US" sz="1200">
                  <a:solidFill>
                    <a:schemeClr val="tx1"/>
                  </a:solidFill>
                  <a:cs typeface="+mn-ea"/>
                  <a:sym typeface="+mn-lt"/>
                </a:rPr>
                <a:t>体味百味生活</a:t>
              </a:r>
            </a:p>
          </p:txBody>
        </p:sp>
      </p:grpSp>
    </p:spTree>
    <p:custDataLst>
      <p:tags r:id="rId1"/>
    </p:custDataLst>
  </p:cSld>
  <p:clrMapOvr>
    <a:masterClrMapping/>
  </p:clrMapOvr>
  <p:transition advTm="2000">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wipe(left)">
                                      <p:cBhvr>
                                        <p:cTn id="31" dur="500"/>
                                        <p:tgtEl>
                                          <p:spTgt spid="57"/>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42" grpId="1" animBg="1"/>
      <p:bldP spid="57" grpId="0"/>
      <p:bldP spid="57" grpId="1"/>
      <p:bldP spid="16" grpId="0"/>
      <p:bldP spid="16"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图形"/>
          <p:cNvSpPr/>
          <p:nvPr/>
        </p:nvSpPr>
        <p:spPr>
          <a:xfrm flipH="1">
            <a:off x="1345565" y="5725160"/>
            <a:ext cx="4636770" cy="106680"/>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grpSp>
        <p:nvGrpSpPr>
          <p:cNvPr id="6" name="图形"/>
          <p:cNvGrpSpPr/>
          <p:nvPr/>
        </p:nvGrpSpPr>
        <p:grpSpPr>
          <a:xfrm>
            <a:off x="1249680" y="1923415"/>
            <a:ext cx="2113280" cy="3382010"/>
            <a:chOff x="10528" y="2669"/>
            <a:chExt cx="3328" cy="5326"/>
          </a:xfrm>
        </p:grpSpPr>
        <p:sp>
          <p:nvSpPr>
            <p:cNvPr id="5" name="图形"/>
            <p:cNvSpPr/>
            <p:nvPr/>
          </p:nvSpPr>
          <p:spPr>
            <a:xfrm flipH="1">
              <a:off x="10557" y="2669"/>
              <a:ext cx="3237" cy="25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1828800" rtl="0"/>
              <a:endParaRPr lang="en-US" sz="2000" kern="1200" dirty="0">
                <a:solidFill>
                  <a:prstClr val="white"/>
                </a:solidFill>
                <a:cs typeface="+mn-ea"/>
                <a:sym typeface="+mn-lt"/>
              </a:endParaRPr>
            </a:p>
          </p:txBody>
        </p:sp>
        <p:sp>
          <p:nvSpPr>
            <p:cNvPr id="13" name="图形"/>
            <p:cNvSpPr txBox="1"/>
            <p:nvPr/>
          </p:nvSpPr>
          <p:spPr>
            <a:xfrm flipH="1">
              <a:off x="10627" y="6543"/>
              <a:ext cx="3037" cy="145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a:solidFill>
                    <a:schemeClr val="tx1">
                      <a:lumMod val="75000"/>
                      <a:lumOff val="25000"/>
                    </a:schemeClr>
                  </a:solidFill>
                  <a:cs typeface="+mn-ea"/>
                  <a:sym typeface="+mn-lt"/>
                </a:rPr>
                <a:t>在此处添加您的文本内容在此处添加您的文本内容在此处添加您的文本内容</a:t>
              </a:r>
              <a:endParaRPr kumimoji="0" lang="zh-CN" altLang="en-US" sz="12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 name="图形"/>
            <p:cNvSpPr txBox="1"/>
            <p:nvPr/>
          </p:nvSpPr>
          <p:spPr>
            <a:xfrm>
              <a:off x="10528" y="3004"/>
              <a:ext cx="3328" cy="189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cs typeface="+mn-ea"/>
                  <a:sym typeface="+mn-lt"/>
                </a:rPr>
                <a:t>全渠道</a:t>
              </a:r>
              <a:r>
                <a:rPr lang="en-US" altLang="zh-CN" sz="2400" b="1" dirty="0">
                  <a:solidFill>
                    <a:schemeClr val="bg1"/>
                  </a:solidFill>
                  <a:cs typeface="+mn-ea"/>
                  <a:sym typeface="+mn-lt"/>
                </a:rPr>
                <a:t>B2B2C</a:t>
              </a:r>
            </a:p>
            <a:p>
              <a:pPr algn="ctr"/>
              <a:r>
                <a:rPr lang="en-US" altLang="zh-CN" sz="2400" b="1" dirty="0">
                  <a:solidFill>
                    <a:schemeClr val="bg1"/>
                  </a:solidFill>
                  <a:cs typeface="+mn-ea"/>
                  <a:sym typeface="+mn-lt"/>
                </a:rPr>
                <a:t>+</a:t>
              </a:r>
            </a:p>
            <a:p>
              <a:pPr algn="ctr"/>
              <a:r>
                <a:rPr lang="en-US" altLang="zh-CN" sz="2400" b="1" dirty="0">
                  <a:solidFill>
                    <a:schemeClr val="bg1"/>
                  </a:solidFill>
                  <a:cs typeface="+mn-ea"/>
                  <a:sym typeface="+mn-lt"/>
                </a:rPr>
                <a:t>O2O</a:t>
              </a:r>
            </a:p>
          </p:txBody>
        </p:sp>
        <p:sp>
          <p:nvSpPr>
            <p:cNvPr id="24" name="图形"/>
            <p:cNvSpPr txBox="1"/>
            <p:nvPr/>
          </p:nvSpPr>
          <p:spPr>
            <a:xfrm>
              <a:off x="11127" y="5724"/>
              <a:ext cx="1888" cy="628"/>
            </a:xfrm>
            <a:prstGeom prst="rect">
              <a:avLst/>
            </a:prstGeom>
            <a:noFill/>
          </p:spPr>
          <p:txBody>
            <a:bodyPr wrap="none" rtlCol="0">
              <a:spAutoFit/>
            </a:bodyPr>
            <a:lstStyle/>
            <a:p>
              <a:r>
                <a:rPr lang="zh-CN" altLang="en-US" sz="2000">
                  <a:cs typeface="+mn-ea"/>
                  <a:sym typeface="+mn-lt"/>
                </a:rPr>
                <a:t>预设标题</a:t>
              </a:r>
            </a:p>
          </p:txBody>
        </p:sp>
      </p:grpSp>
      <p:grpSp>
        <p:nvGrpSpPr>
          <p:cNvPr id="7" name="图形"/>
          <p:cNvGrpSpPr/>
          <p:nvPr/>
        </p:nvGrpSpPr>
        <p:grpSpPr>
          <a:xfrm>
            <a:off x="3895725" y="1923415"/>
            <a:ext cx="2054860" cy="3382010"/>
            <a:chOff x="14671" y="2669"/>
            <a:chExt cx="3236" cy="5326"/>
          </a:xfrm>
        </p:grpSpPr>
        <p:sp>
          <p:nvSpPr>
            <p:cNvPr id="3" name="图形"/>
            <p:cNvSpPr/>
            <p:nvPr/>
          </p:nvSpPr>
          <p:spPr>
            <a:xfrm flipH="1">
              <a:off x="14671" y="2669"/>
              <a:ext cx="3237" cy="25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1828800" rtl="0"/>
              <a:endParaRPr lang="en-US" sz="2000" kern="1200" dirty="0">
                <a:solidFill>
                  <a:prstClr val="white"/>
                </a:solidFill>
                <a:cs typeface="+mn-ea"/>
                <a:sym typeface="+mn-lt"/>
              </a:endParaRPr>
            </a:p>
          </p:txBody>
        </p:sp>
        <p:sp>
          <p:nvSpPr>
            <p:cNvPr id="11" name="图形"/>
            <p:cNvSpPr txBox="1"/>
            <p:nvPr/>
          </p:nvSpPr>
          <p:spPr>
            <a:xfrm flipH="1">
              <a:off x="14671" y="6543"/>
              <a:ext cx="3037" cy="145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a:solidFill>
                    <a:schemeClr val="tx1">
                      <a:lumMod val="75000"/>
                      <a:lumOff val="25000"/>
                    </a:schemeClr>
                  </a:solidFill>
                  <a:cs typeface="+mn-ea"/>
                  <a:sym typeface="+mn-lt"/>
                </a:rPr>
                <a:t>在此处添加您的文本内容在此处添加您的文本内容在此处添加您的文本内容</a:t>
              </a:r>
              <a:endParaRPr kumimoji="0" lang="zh-CN" altLang="en-US" sz="12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3" name="图形"/>
            <p:cNvSpPr txBox="1"/>
            <p:nvPr/>
          </p:nvSpPr>
          <p:spPr>
            <a:xfrm>
              <a:off x="15184" y="3004"/>
              <a:ext cx="2212" cy="188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cs typeface="+mn-ea"/>
                  <a:sym typeface="+mn-lt"/>
                </a:rPr>
                <a:t>汇创平台</a:t>
              </a:r>
            </a:p>
            <a:p>
              <a:pPr algn="ctr"/>
              <a:r>
                <a:rPr lang="en-US" altLang="zh-CN" sz="2400" b="1" dirty="0">
                  <a:solidFill>
                    <a:schemeClr val="bg1"/>
                  </a:solidFill>
                  <a:cs typeface="+mn-ea"/>
                  <a:sym typeface="+mn-lt"/>
                </a:rPr>
                <a:t>@</a:t>
              </a:r>
            </a:p>
            <a:p>
              <a:pPr algn="ctr"/>
              <a:r>
                <a:rPr lang="en-US" altLang="zh-CN" sz="2400" b="1" dirty="0">
                  <a:solidFill>
                    <a:schemeClr val="bg1"/>
                  </a:solidFill>
                  <a:cs typeface="+mn-ea"/>
                  <a:sym typeface="+mn-lt"/>
                </a:rPr>
                <a:t>C2M</a:t>
              </a:r>
            </a:p>
          </p:txBody>
        </p:sp>
        <p:sp>
          <p:nvSpPr>
            <p:cNvPr id="27" name="图形"/>
            <p:cNvSpPr txBox="1"/>
            <p:nvPr/>
          </p:nvSpPr>
          <p:spPr>
            <a:xfrm>
              <a:off x="15171" y="5724"/>
              <a:ext cx="1888" cy="628"/>
            </a:xfrm>
            <a:prstGeom prst="rect">
              <a:avLst/>
            </a:prstGeom>
            <a:noFill/>
          </p:spPr>
          <p:txBody>
            <a:bodyPr wrap="none" rtlCol="0">
              <a:spAutoFit/>
            </a:bodyPr>
            <a:lstStyle/>
            <a:p>
              <a:pPr algn="l"/>
              <a:r>
                <a:rPr lang="zh-CN" altLang="en-US" sz="2000">
                  <a:cs typeface="+mn-ea"/>
                  <a:sym typeface="+mn-lt"/>
                </a:rPr>
                <a:t>预设标题</a:t>
              </a:r>
            </a:p>
          </p:txBody>
        </p:sp>
      </p:grpSp>
      <p:sp>
        <p:nvSpPr>
          <p:cNvPr id="38" name="图形"/>
          <p:cNvSpPr/>
          <p:nvPr/>
        </p:nvSpPr>
        <p:spPr>
          <a:xfrm flipH="1">
            <a:off x="6570345" y="5725160"/>
            <a:ext cx="4636770" cy="106680"/>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grpSp>
        <p:nvGrpSpPr>
          <p:cNvPr id="39" name="图形"/>
          <p:cNvGrpSpPr/>
          <p:nvPr/>
        </p:nvGrpSpPr>
        <p:grpSpPr>
          <a:xfrm>
            <a:off x="6504940" y="1923415"/>
            <a:ext cx="2113280" cy="3382010"/>
            <a:chOff x="10528" y="2669"/>
            <a:chExt cx="3328" cy="5326"/>
          </a:xfrm>
        </p:grpSpPr>
        <p:sp>
          <p:nvSpPr>
            <p:cNvPr id="40" name="图形"/>
            <p:cNvSpPr/>
            <p:nvPr/>
          </p:nvSpPr>
          <p:spPr>
            <a:xfrm flipH="1">
              <a:off x="10557" y="2669"/>
              <a:ext cx="3237" cy="25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1828800" rtl="0"/>
              <a:endParaRPr lang="en-US" sz="2000" kern="1200" dirty="0">
                <a:solidFill>
                  <a:prstClr val="white"/>
                </a:solidFill>
                <a:cs typeface="+mn-ea"/>
                <a:sym typeface="+mn-lt"/>
              </a:endParaRPr>
            </a:p>
          </p:txBody>
        </p:sp>
        <p:sp>
          <p:nvSpPr>
            <p:cNvPr id="41" name="图形"/>
            <p:cNvSpPr txBox="1"/>
            <p:nvPr/>
          </p:nvSpPr>
          <p:spPr>
            <a:xfrm flipH="1">
              <a:off x="10627" y="6543"/>
              <a:ext cx="3037" cy="145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a:solidFill>
                    <a:schemeClr val="tx1">
                      <a:lumMod val="75000"/>
                      <a:lumOff val="25000"/>
                    </a:schemeClr>
                  </a:solidFill>
                  <a:cs typeface="+mn-ea"/>
                  <a:sym typeface="+mn-lt"/>
                </a:rPr>
                <a:t>在此处添加您的文本内容在此处添加您的文本内容在此处添加您的文本内容</a:t>
              </a:r>
              <a:endParaRPr kumimoji="0" lang="zh-CN" altLang="en-US" sz="12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42" name="图形"/>
            <p:cNvSpPr txBox="1"/>
            <p:nvPr/>
          </p:nvSpPr>
          <p:spPr>
            <a:xfrm>
              <a:off x="10528" y="3004"/>
              <a:ext cx="3328" cy="189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cs typeface="+mn-ea"/>
                  <a:sym typeface="+mn-lt"/>
                </a:rPr>
                <a:t>全渠道</a:t>
              </a:r>
              <a:r>
                <a:rPr lang="en-US" altLang="zh-CN" sz="2400" b="1" dirty="0">
                  <a:solidFill>
                    <a:schemeClr val="bg1"/>
                  </a:solidFill>
                  <a:cs typeface="+mn-ea"/>
                  <a:sym typeface="+mn-lt"/>
                </a:rPr>
                <a:t>B2B2C</a:t>
              </a:r>
            </a:p>
            <a:p>
              <a:pPr algn="ctr"/>
              <a:r>
                <a:rPr lang="en-US" altLang="zh-CN" sz="2400" b="1" dirty="0">
                  <a:solidFill>
                    <a:schemeClr val="bg1"/>
                  </a:solidFill>
                  <a:cs typeface="+mn-ea"/>
                  <a:sym typeface="+mn-lt"/>
                </a:rPr>
                <a:t>+</a:t>
              </a:r>
            </a:p>
            <a:p>
              <a:pPr algn="ctr"/>
              <a:r>
                <a:rPr lang="en-US" altLang="zh-CN" sz="2400" b="1" dirty="0">
                  <a:solidFill>
                    <a:schemeClr val="bg1"/>
                  </a:solidFill>
                  <a:cs typeface="+mn-ea"/>
                  <a:sym typeface="+mn-lt"/>
                </a:rPr>
                <a:t>O2O</a:t>
              </a:r>
            </a:p>
          </p:txBody>
        </p:sp>
        <p:sp>
          <p:nvSpPr>
            <p:cNvPr id="43" name="图形"/>
            <p:cNvSpPr txBox="1"/>
            <p:nvPr/>
          </p:nvSpPr>
          <p:spPr>
            <a:xfrm>
              <a:off x="11127" y="5724"/>
              <a:ext cx="1888" cy="628"/>
            </a:xfrm>
            <a:prstGeom prst="rect">
              <a:avLst/>
            </a:prstGeom>
            <a:noFill/>
          </p:spPr>
          <p:txBody>
            <a:bodyPr wrap="none" rtlCol="0">
              <a:spAutoFit/>
            </a:bodyPr>
            <a:lstStyle/>
            <a:p>
              <a:r>
                <a:rPr lang="zh-CN" altLang="en-US" sz="2000">
                  <a:cs typeface="+mn-ea"/>
                  <a:sym typeface="+mn-lt"/>
                </a:rPr>
                <a:t>预设标题</a:t>
              </a:r>
            </a:p>
          </p:txBody>
        </p:sp>
      </p:grpSp>
      <p:grpSp>
        <p:nvGrpSpPr>
          <p:cNvPr id="44" name="图形"/>
          <p:cNvGrpSpPr/>
          <p:nvPr/>
        </p:nvGrpSpPr>
        <p:grpSpPr>
          <a:xfrm>
            <a:off x="9150350" y="1923415"/>
            <a:ext cx="2054860" cy="3382010"/>
            <a:chOff x="14671" y="2669"/>
            <a:chExt cx="3236" cy="5326"/>
          </a:xfrm>
        </p:grpSpPr>
        <p:sp>
          <p:nvSpPr>
            <p:cNvPr id="45" name="图形"/>
            <p:cNvSpPr/>
            <p:nvPr/>
          </p:nvSpPr>
          <p:spPr>
            <a:xfrm flipH="1">
              <a:off x="14671" y="2669"/>
              <a:ext cx="3237" cy="25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1828800" rtl="0"/>
              <a:endParaRPr lang="en-US" sz="2000" kern="1200" dirty="0">
                <a:solidFill>
                  <a:prstClr val="white"/>
                </a:solidFill>
                <a:cs typeface="+mn-ea"/>
                <a:sym typeface="+mn-lt"/>
              </a:endParaRPr>
            </a:p>
          </p:txBody>
        </p:sp>
        <p:sp>
          <p:nvSpPr>
            <p:cNvPr id="46" name="图形"/>
            <p:cNvSpPr txBox="1"/>
            <p:nvPr/>
          </p:nvSpPr>
          <p:spPr>
            <a:xfrm flipH="1">
              <a:off x="14671" y="6543"/>
              <a:ext cx="3037" cy="145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a:solidFill>
                    <a:schemeClr val="tx1">
                      <a:lumMod val="75000"/>
                      <a:lumOff val="25000"/>
                    </a:schemeClr>
                  </a:solidFill>
                  <a:cs typeface="+mn-ea"/>
                  <a:sym typeface="+mn-lt"/>
                </a:rPr>
                <a:t>在此处添加您的文本内容在此处添加您的文本内容在此处添加您的文本内容</a:t>
              </a:r>
              <a:endParaRPr kumimoji="0" lang="zh-CN" altLang="en-US" sz="12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47" name="图形"/>
            <p:cNvSpPr txBox="1"/>
            <p:nvPr/>
          </p:nvSpPr>
          <p:spPr>
            <a:xfrm>
              <a:off x="15184" y="3004"/>
              <a:ext cx="2212" cy="188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dirty="0">
                  <a:solidFill>
                    <a:schemeClr val="bg1"/>
                  </a:solidFill>
                  <a:cs typeface="+mn-ea"/>
                  <a:sym typeface="+mn-lt"/>
                </a:rPr>
                <a:t>汇创平台</a:t>
              </a:r>
            </a:p>
            <a:p>
              <a:pPr algn="ctr"/>
              <a:r>
                <a:rPr lang="en-US" altLang="zh-CN" sz="2400" b="1" dirty="0">
                  <a:solidFill>
                    <a:schemeClr val="bg1"/>
                  </a:solidFill>
                  <a:cs typeface="+mn-ea"/>
                  <a:sym typeface="+mn-lt"/>
                </a:rPr>
                <a:t>@</a:t>
              </a:r>
            </a:p>
            <a:p>
              <a:pPr algn="ctr"/>
              <a:r>
                <a:rPr lang="en-US" altLang="zh-CN" sz="2400" b="1" dirty="0">
                  <a:solidFill>
                    <a:schemeClr val="bg1"/>
                  </a:solidFill>
                  <a:cs typeface="+mn-ea"/>
                  <a:sym typeface="+mn-lt"/>
                </a:rPr>
                <a:t>C2M</a:t>
              </a:r>
            </a:p>
          </p:txBody>
        </p:sp>
        <p:sp>
          <p:nvSpPr>
            <p:cNvPr id="48" name="图形"/>
            <p:cNvSpPr txBox="1"/>
            <p:nvPr/>
          </p:nvSpPr>
          <p:spPr>
            <a:xfrm>
              <a:off x="15171" y="5724"/>
              <a:ext cx="1888" cy="628"/>
            </a:xfrm>
            <a:prstGeom prst="rect">
              <a:avLst/>
            </a:prstGeom>
            <a:noFill/>
          </p:spPr>
          <p:txBody>
            <a:bodyPr wrap="none" rtlCol="0">
              <a:spAutoFit/>
            </a:bodyPr>
            <a:lstStyle/>
            <a:p>
              <a:pPr algn="l"/>
              <a:r>
                <a:rPr lang="zh-CN" altLang="en-US" sz="2000">
                  <a:cs typeface="+mn-ea"/>
                  <a:sym typeface="+mn-lt"/>
                </a:rPr>
                <a:t>预设标题</a:t>
              </a:r>
            </a:p>
          </p:txBody>
        </p:sp>
      </p:grpSp>
    </p:spTree>
    <p:custDataLst>
      <p:tags r:id="rId1"/>
    </p:custDataLst>
  </p:cSld>
  <p:clrMapOvr>
    <a:masterClrMapping/>
  </p:clrMapOvr>
  <p:transition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up)">
                                      <p:cBhvr>
                                        <p:cTn id="19" dur="500"/>
                                        <p:tgtEl>
                                          <p:spTgt spid="39"/>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wipe(up)">
                                      <p:cBhvr>
                                        <p:cTn id="23" dur="500"/>
                                        <p:tgtEl>
                                          <p:spTgt spid="4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left)">
                                      <p:cBhvr>
                                        <p:cTn id="2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4" grpId="1" animBg="1"/>
      <p:bldP spid="38" grpId="0" bldLvl="0" animBg="1"/>
      <p:bldP spid="38"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图形"/>
          <p:cNvSpPr/>
          <p:nvPr/>
        </p:nvSpPr>
        <p:spPr>
          <a:xfrm>
            <a:off x="381000" y="383540"/>
            <a:ext cx="11430000" cy="6090920"/>
          </a:xfrm>
          <a:prstGeom prst="rect">
            <a:avLst/>
          </a:prstGeom>
          <a:solidFill>
            <a:schemeClr val="bg2">
              <a:lumMod val="95000"/>
              <a:alpha val="54000"/>
            </a:schemeClr>
          </a:solidFill>
          <a:ln>
            <a:noFill/>
          </a:ln>
          <a:effectLst>
            <a:outerShdw blurRad="63500" sx="102000" sy="102000" algn="ctr" rotWithShape="0">
              <a:srgbClr val="F9C12C">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8" name="图形"/>
          <p:cNvGrpSpPr/>
          <p:nvPr/>
        </p:nvGrpSpPr>
        <p:grpSpPr>
          <a:xfrm>
            <a:off x="4040505" y="1449070"/>
            <a:ext cx="3257550" cy="1674495"/>
            <a:chOff x="6363" y="2282"/>
            <a:chExt cx="5130" cy="2637"/>
          </a:xfrm>
        </p:grpSpPr>
        <p:sp>
          <p:nvSpPr>
            <p:cNvPr id="16" name="图形"/>
            <p:cNvSpPr/>
            <p:nvPr/>
          </p:nvSpPr>
          <p:spPr>
            <a:xfrm>
              <a:off x="8283" y="2282"/>
              <a:ext cx="1328" cy="1328"/>
            </a:xfrm>
            <a:prstGeom prst="ellipse">
              <a:avLst/>
            </a:prstGeom>
            <a:solidFill>
              <a:srgbClr val="FCC828">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alpha val="71000"/>
                  </a:schemeClr>
                </a:solidFill>
                <a:cs typeface="+mn-ea"/>
                <a:sym typeface="+mn-lt"/>
              </a:endParaRPr>
            </a:p>
          </p:txBody>
        </p:sp>
        <p:grpSp>
          <p:nvGrpSpPr>
            <p:cNvPr id="4" name="组合 3"/>
            <p:cNvGrpSpPr/>
            <p:nvPr/>
          </p:nvGrpSpPr>
          <p:grpSpPr>
            <a:xfrm>
              <a:off x="8381" y="2379"/>
              <a:ext cx="1133" cy="1133"/>
              <a:chOff x="6410" y="2656"/>
              <a:chExt cx="1587" cy="1587"/>
            </a:xfrm>
          </p:grpSpPr>
          <p:sp>
            <p:nvSpPr>
              <p:cNvPr id="11" name="图形"/>
              <p:cNvSpPr/>
              <p:nvPr/>
            </p:nvSpPr>
            <p:spPr>
              <a:xfrm>
                <a:off x="6410" y="2656"/>
                <a:ext cx="1587" cy="1587"/>
              </a:xfrm>
              <a:prstGeom prst="ellipse">
                <a:avLst/>
              </a:prstGeom>
              <a:gradFill>
                <a:gsLst>
                  <a:gs pos="0">
                    <a:srgbClr val="FCBE00"/>
                  </a:gs>
                  <a:gs pos="100000">
                    <a:srgbClr val="FCC82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alpha val="71000"/>
                    </a:schemeClr>
                  </a:solidFill>
                  <a:cs typeface="+mn-ea"/>
                  <a:sym typeface="+mn-lt"/>
                </a:endParaRPr>
              </a:p>
            </p:txBody>
          </p:sp>
          <p:sp>
            <p:nvSpPr>
              <p:cNvPr id="23178" name="图形"/>
              <p:cNvSpPr/>
              <p:nvPr/>
            </p:nvSpPr>
            <p:spPr>
              <a:xfrm>
                <a:off x="6793" y="3041"/>
                <a:ext cx="782" cy="843"/>
              </a:xfrm>
              <a:custGeom>
                <a:avLst/>
                <a:gdLst/>
                <a:ahLst/>
                <a:cxnLst>
                  <a:cxn ang="0">
                    <a:pos x="wd2" y="hd2"/>
                  </a:cxn>
                  <a:cxn ang="5400000">
                    <a:pos x="wd2" y="hd2"/>
                  </a:cxn>
                  <a:cxn ang="10800000">
                    <a:pos x="wd2" y="hd2"/>
                  </a:cxn>
                  <a:cxn ang="16200000">
                    <a:pos x="wd2" y="hd2"/>
                  </a:cxn>
                </a:cxnLst>
                <a:rect l="0" t="0" r="r" b="b"/>
                <a:pathLst>
                  <a:path w="21600" h="21600" extrusionOk="0">
                    <a:moveTo>
                      <a:pt x="19938" y="11186"/>
                    </a:moveTo>
                    <a:lnTo>
                      <a:pt x="16200" y="11186"/>
                    </a:lnTo>
                    <a:lnTo>
                      <a:pt x="16200" y="7715"/>
                    </a:lnTo>
                    <a:lnTo>
                      <a:pt x="19938" y="7715"/>
                    </a:lnTo>
                    <a:cubicBezTo>
                      <a:pt x="19938" y="7715"/>
                      <a:pt x="19938" y="11186"/>
                      <a:pt x="19938" y="11186"/>
                    </a:cubicBezTo>
                    <a:close/>
                    <a:moveTo>
                      <a:pt x="19938" y="15814"/>
                    </a:moveTo>
                    <a:lnTo>
                      <a:pt x="16200" y="15814"/>
                    </a:lnTo>
                    <a:lnTo>
                      <a:pt x="16200" y="11958"/>
                    </a:lnTo>
                    <a:lnTo>
                      <a:pt x="19938" y="11958"/>
                    </a:lnTo>
                    <a:cubicBezTo>
                      <a:pt x="19938" y="11958"/>
                      <a:pt x="19938" y="15814"/>
                      <a:pt x="19938" y="15814"/>
                    </a:cubicBezTo>
                    <a:close/>
                    <a:moveTo>
                      <a:pt x="19938" y="20056"/>
                    </a:moveTo>
                    <a:lnTo>
                      <a:pt x="16200" y="20056"/>
                    </a:lnTo>
                    <a:lnTo>
                      <a:pt x="16200" y="16586"/>
                    </a:lnTo>
                    <a:lnTo>
                      <a:pt x="19938" y="16586"/>
                    </a:lnTo>
                    <a:cubicBezTo>
                      <a:pt x="19938" y="16586"/>
                      <a:pt x="19938" y="20056"/>
                      <a:pt x="19938" y="20056"/>
                    </a:cubicBezTo>
                    <a:close/>
                    <a:moveTo>
                      <a:pt x="15077" y="5671"/>
                    </a:moveTo>
                    <a:cubicBezTo>
                      <a:pt x="14995" y="5595"/>
                      <a:pt x="14955" y="5505"/>
                      <a:pt x="14955" y="5400"/>
                    </a:cubicBezTo>
                    <a:lnTo>
                      <a:pt x="14955" y="1929"/>
                    </a:lnTo>
                    <a:cubicBezTo>
                      <a:pt x="14955" y="1825"/>
                      <a:pt x="14995" y="1734"/>
                      <a:pt x="15077" y="1658"/>
                    </a:cubicBezTo>
                    <a:cubicBezTo>
                      <a:pt x="15160" y="1581"/>
                      <a:pt x="15256" y="1543"/>
                      <a:pt x="15369" y="1543"/>
                    </a:cubicBezTo>
                    <a:lnTo>
                      <a:pt x="16200" y="1543"/>
                    </a:lnTo>
                    <a:cubicBezTo>
                      <a:pt x="16313" y="1543"/>
                      <a:pt x="16410" y="1581"/>
                      <a:pt x="16492" y="1658"/>
                    </a:cubicBezTo>
                    <a:cubicBezTo>
                      <a:pt x="16573" y="1734"/>
                      <a:pt x="16616" y="1825"/>
                      <a:pt x="16616" y="1929"/>
                    </a:cubicBezTo>
                    <a:lnTo>
                      <a:pt x="16616" y="5400"/>
                    </a:lnTo>
                    <a:cubicBezTo>
                      <a:pt x="16616" y="5505"/>
                      <a:pt x="16573" y="5595"/>
                      <a:pt x="16492" y="5671"/>
                    </a:cubicBezTo>
                    <a:cubicBezTo>
                      <a:pt x="16410" y="5747"/>
                      <a:pt x="16313" y="5786"/>
                      <a:pt x="16200" y="5786"/>
                    </a:cubicBezTo>
                    <a:lnTo>
                      <a:pt x="15369" y="5786"/>
                    </a:lnTo>
                    <a:cubicBezTo>
                      <a:pt x="15256" y="5786"/>
                      <a:pt x="15160" y="5747"/>
                      <a:pt x="15077" y="5671"/>
                    </a:cubicBezTo>
                    <a:cubicBezTo>
                      <a:pt x="15077" y="5671"/>
                      <a:pt x="15077" y="5671"/>
                      <a:pt x="15077" y="5671"/>
                    </a:cubicBezTo>
                    <a:close/>
                    <a:moveTo>
                      <a:pt x="15369" y="11186"/>
                    </a:moveTo>
                    <a:lnTo>
                      <a:pt x="11215" y="11186"/>
                    </a:lnTo>
                    <a:lnTo>
                      <a:pt x="11215" y="7715"/>
                    </a:lnTo>
                    <a:lnTo>
                      <a:pt x="15369" y="7715"/>
                    </a:lnTo>
                    <a:cubicBezTo>
                      <a:pt x="15369" y="7715"/>
                      <a:pt x="15369" y="11186"/>
                      <a:pt x="15369" y="11186"/>
                    </a:cubicBezTo>
                    <a:close/>
                    <a:moveTo>
                      <a:pt x="15369" y="15814"/>
                    </a:moveTo>
                    <a:lnTo>
                      <a:pt x="11215" y="15814"/>
                    </a:lnTo>
                    <a:lnTo>
                      <a:pt x="11215" y="11958"/>
                    </a:lnTo>
                    <a:lnTo>
                      <a:pt x="15369" y="11958"/>
                    </a:lnTo>
                    <a:cubicBezTo>
                      <a:pt x="15369" y="11958"/>
                      <a:pt x="15369" y="15814"/>
                      <a:pt x="15369" y="15814"/>
                    </a:cubicBezTo>
                    <a:close/>
                    <a:moveTo>
                      <a:pt x="15369" y="20056"/>
                    </a:moveTo>
                    <a:lnTo>
                      <a:pt x="11215" y="20056"/>
                    </a:lnTo>
                    <a:lnTo>
                      <a:pt x="11215" y="16586"/>
                    </a:lnTo>
                    <a:lnTo>
                      <a:pt x="15369" y="16586"/>
                    </a:lnTo>
                    <a:cubicBezTo>
                      <a:pt x="15369" y="16586"/>
                      <a:pt x="15369" y="20056"/>
                      <a:pt x="15369" y="20056"/>
                    </a:cubicBezTo>
                    <a:close/>
                    <a:moveTo>
                      <a:pt x="10384" y="11186"/>
                    </a:moveTo>
                    <a:lnTo>
                      <a:pt x="6231" y="11186"/>
                    </a:lnTo>
                    <a:lnTo>
                      <a:pt x="6231" y="7715"/>
                    </a:lnTo>
                    <a:lnTo>
                      <a:pt x="10384" y="7715"/>
                    </a:lnTo>
                    <a:cubicBezTo>
                      <a:pt x="10384" y="7715"/>
                      <a:pt x="10384" y="11186"/>
                      <a:pt x="10384" y="11186"/>
                    </a:cubicBezTo>
                    <a:close/>
                    <a:moveTo>
                      <a:pt x="10384" y="15814"/>
                    </a:moveTo>
                    <a:lnTo>
                      <a:pt x="6231" y="15814"/>
                    </a:lnTo>
                    <a:lnTo>
                      <a:pt x="6231" y="11958"/>
                    </a:lnTo>
                    <a:lnTo>
                      <a:pt x="10384" y="11958"/>
                    </a:lnTo>
                    <a:cubicBezTo>
                      <a:pt x="10384" y="11958"/>
                      <a:pt x="10384" y="15814"/>
                      <a:pt x="10384" y="15814"/>
                    </a:cubicBezTo>
                    <a:close/>
                    <a:moveTo>
                      <a:pt x="10384" y="20056"/>
                    </a:moveTo>
                    <a:lnTo>
                      <a:pt x="6231" y="20056"/>
                    </a:lnTo>
                    <a:lnTo>
                      <a:pt x="6231" y="16586"/>
                    </a:lnTo>
                    <a:lnTo>
                      <a:pt x="10384" y="16586"/>
                    </a:lnTo>
                    <a:cubicBezTo>
                      <a:pt x="10384" y="16586"/>
                      <a:pt x="10384" y="20056"/>
                      <a:pt x="10384" y="20056"/>
                    </a:cubicBezTo>
                    <a:close/>
                    <a:moveTo>
                      <a:pt x="5108" y="5671"/>
                    </a:moveTo>
                    <a:cubicBezTo>
                      <a:pt x="5025" y="5595"/>
                      <a:pt x="4985" y="5505"/>
                      <a:pt x="4985" y="5400"/>
                    </a:cubicBezTo>
                    <a:lnTo>
                      <a:pt x="4985" y="1929"/>
                    </a:lnTo>
                    <a:cubicBezTo>
                      <a:pt x="4985" y="1825"/>
                      <a:pt x="5025" y="1734"/>
                      <a:pt x="5108" y="1658"/>
                    </a:cubicBezTo>
                    <a:cubicBezTo>
                      <a:pt x="5190" y="1581"/>
                      <a:pt x="5287" y="1543"/>
                      <a:pt x="5399" y="1543"/>
                    </a:cubicBezTo>
                    <a:lnTo>
                      <a:pt x="6231" y="1543"/>
                    </a:lnTo>
                    <a:cubicBezTo>
                      <a:pt x="6345" y="1543"/>
                      <a:pt x="6440" y="1581"/>
                      <a:pt x="6523" y="1658"/>
                    </a:cubicBezTo>
                    <a:cubicBezTo>
                      <a:pt x="6605" y="1734"/>
                      <a:pt x="6647" y="1825"/>
                      <a:pt x="6647" y="1929"/>
                    </a:cubicBezTo>
                    <a:lnTo>
                      <a:pt x="6647" y="5400"/>
                    </a:lnTo>
                    <a:cubicBezTo>
                      <a:pt x="6647" y="5505"/>
                      <a:pt x="6605" y="5595"/>
                      <a:pt x="6523" y="5671"/>
                    </a:cubicBezTo>
                    <a:cubicBezTo>
                      <a:pt x="6440" y="5747"/>
                      <a:pt x="6345" y="5786"/>
                      <a:pt x="6231" y="5786"/>
                    </a:cubicBezTo>
                    <a:lnTo>
                      <a:pt x="5399" y="5786"/>
                    </a:lnTo>
                    <a:cubicBezTo>
                      <a:pt x="5287" y="5786"/>
                      <a:pt x="5190" y="5747"/>
                      <a:pt x="5108" y="5671"/>
                    </a:cubicBezTo>
                    <a:cubicBezTo>
                      <a:pt x="5108" y="5671"/>
                      <a:pt x="5108" y="5671"/>
                      <a:pt x="5108" y="5671"/>
                    </a:cubicBezTo>
                    <a:close/>
                    <a:moveTo>
                      <a:pt x="5399" y="11186"/>
                    </a:moveTo>
                    <a:lnTo>
                      <a:pt x="1661" y="11186"/>
                    </a:lnTo>
                    <a:lnTo>
                      <a:pt x="1661" y="7715"/>
                    </a:lnTo>
                    <a:lnTo>
                      <a:pt x="5399" y="7715"/>
                    </a:lnTo>
                    <a:cubicBezTo>
                      <a:pt x="5399" y="7715"/>
                      <a:pt x="5399" y="11186"/>
                      <a:pt x="5399" y="11186"/>
                    </a:cubicBezTo>
                    <a:close/>
                    <a:moveTo>
                      <a:pt x="5399" y="15814"/>
                    </a:moveTo>
                    <a:lnTo>
                      <a:pt x="1661" y="15814"/>
                    </a:lnTo>
                    <a:lnTo>
                      <a:pt x="1661" y="11958"/>
                    </a:lnTo>
                    <a:lnTo>
                      <a:pt x="5399" y="11958"/>
                    </a:lnTo>
                    <a:cubicBezTo>
                      <a:pt x="5399" y="11958"/>
                      <a:pt x="5399" y="15814"/>
                      <a:pt x="5399" y="15814"/>
                    </a:cubicBezTo>
                    <a:close/>
                    <a:moveTo>
                      <a:pt x="5399" y="20056"/>
                    </a:moveTo>
                    <a:lnTo>
                      <a:pt x="1661" y="20056"/>
                    </a:lnTo>
                    <a:lnTo>
                      <a:pt x="1661" y="16586"/>
                    </a:lnTo>
                    <a:lnTo>
                      <a:pt x="5399" y="16586"/>
                    </a:lnTo>
                    <a:cubicBezTo>
                      <a:pt x="5399" y="16586"/>
                      <a:pt x="5399" y="20056"/>
                      <a:pt x="5399" y="20056"/>
                    </a:cubicBezTo>
                    <a:close/>
                    <a:moveTo>
                      <a:pt x="21107" y="3544"/>
                    </a:moveTo>
                    <a:cubicBezTo>
                      <a:pt x="20779" y="3238"/>
                      <a:pt x="20389" y="3086"/>
                      <a:pt x="19939" y="3086"/>
                    </a:cubicBezTo>
                    <a:lnTo>
                      <a:pt x="18276" y="3086"/>
                    </a:lnTo>
                    <a:lnTo>
                      <a:pt x="18276" y="1929"/>
                    </a:lnTo>
                    <a:cubicBezTo>
                      <a:pt x="18276" y="1399"/>
                      <a:pt x="18075" y="945"/>
                      <a:pt x="17667" y="567"/>
                    </a:cubicBezTo>
                    <a:cubicBezTo>
                      <a:pt x="17260" y="190"/>
                      <a:pt x="16771" y="0"/>
                      <a:pt x="16200" y="0"/>
                    </a:cubicBezTo>
                    <a:lnTo>
                      <a:pt x="15369" y="0"/>
                    </a:lnTo>
                    <a:cubicBezTo>
                      <a:pt x="14798" y="0"/>
                      <a:pt x="14310" y="190"/>
                      <a:pt x="13903" y="567"/>
                    </a:cubicBezTo>
                    <a:cubicBezTo>
                      <a:pt x="13496" y="945"/>
                      <a:pt x="13292" y="1399"/>
                      <a:pt x="13292" y="1929"/>
                    </a:cubicBezTo>
                    <a:lnTo>
                      <a:pt x="13292" y="3086"/>
                    </a:lnTo>
                    <a:lnTo>
                      <a:pt x="8308" y="3086"/>
                    </a:lnTo>
                    <a:lnTo>
                      <a:pt x="8308" y="1929"/>
                    </a:lnTo>
                    <a:cubicBezTo>
                      <a:pt x="8308" y="1399"/>
                      <a:pt x="8104" y="945"/>
                      <a:pt x="7699" y="567"/>
                    </a:cubicBezTo>
                    <a:cubicBezTo>
                      <a:pt x="7290" y="190"/>
                      <a:pt x="6803" y="0"/>
                      <a:pt x="6231" y="0"/>
                    </a:cubicBezTo>
                    <a:lnTo>
                      <a:pt x="5399" y="0"/>
                    </a:lnTo>
                    <a:cubicBezTo>
                      <a:pt x="4829" y="0"/>
                      <a:pt x="4340" y="190"/>
                      <a:pt x="3933" y="567"/>
                    </a:cubicBezTo>
                    <a:cubicBezTo>
                      <a:pt x="3526" y="945"/>
                      <a:pt x="3324" y="1399"/>
                      <a:pt x="3324" y="1929"/>
                    </a:cubicBezTo>
                    <a:lnTo>
                      <a:pt x="3324" y="3086"/>
                    </a:lnTo>
                    <a:lnTo>
                      <a:pt x="1661" y="3086"/>
                    </a:lnTo>
                    <a:cubicBezTo>
                      <a:pt x="1212" y="3086"/>
                      <a:pt x="822" y="3238"/>
                      <a:pt x="493" y="3544"/>
                    </a:cubicBezTo>
                    <a:cubicBezTo>
                      <a:pt x="164" y="3849"/>
                      <a:pt x="0" y="4211"/>
                      <a:pt x="0" y="4629"/>
                    </a:cubicBezTo>
                    <a:lnTo>
                      <a:pt x="0" y="20058"/>
                    </a:lnTo>
                    <a:cubicBezTo>
                      <a:pt x="0" y="20476"/>
                      <a:pt x="164" y="20837"/>
                      <a:pt x="493" y="21142"/>
                    </a:cubicBezTo>
                    <a:cubicBezTo>
                      <a:pt x="822" y="21448"/>
                      <a:pt x="1212" y="21600"/>
                      <a:pt x="1661" y="21600"/>
                    </a:cubicBezTo>
                    <a:lnTo>
                      <a:pt x="19938" y="21600"/>
                    </a:lnTo>
                    <a:cubicBezTo>
                      <a:pt x="20389" y="21600"/>
                      <a:pt x="20779" y="21448"/>
                      <a:pt x="21107" y="21142"/>
                    </a:cubicBezTo>
                    <a:cubicBezTo>
                      <a:pt x="21436" y="20837"/>
                      <a:pt x="21600" y="20476"/>
                      <a:pt x="21600" y="20058"/>
                    </a:cubicBezTo>
                    <a:lnTo>
                      <a:pt x="21600" y="4629"/>
                    </a:lnTo>
                    <a:cubicBezTo>
                      <a:pt x="21600" y="4211"/>
                      <a:pt x="21436" y="3849"/>
                      <a:pt x="21107" y="3544"/>
                    </a:cubicBezTo>
                    <a:cubicBezTo>
                      <a:pt x="21107" y="3544"/>
                      <a:pt x="21107" y="3544"/>
                      <a:pt x="21107" y="3544"/>
                    </a:cubicBezTo>
                    <a:close/>
                  </a:path>
                </a:pathLst>
              </a:custGeom>
              <a:solidFill>
                <a:schemeClr val="bg1"/>
              </a:solidFill>
              <a:ln w="12700">
                <a:miter lim="400000"/>
              </a:ln>
            </p:spPr>
            <p:txBody>
              <a:bodyPr lIns="19051" tIns="19051" rIns="19051" bIns="19051"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solidFill>
                    <a:schemeClr val="tx1">
                      <a:lumMod val="95000"/>
                      <a:lumOff val="5000"/>
                      <a:alpha val="71000"/>
                    </a:schemeClr>
                  </a:solidFill>
                  <a:cs typeface="+mn-ea"/>
                  <a:sym typeface="+mn-lt"/>
                </a:endParaRPr>
              </a:p>
            </p:txBody>
          </p:sp>
        </p:grpSp>
        <p:sp>
          <p:nvSpPr>
            <p:cNvPr id="14" name="图形"/>
            <p:cNvSpPr txBox="1"/>
            <p:nvPr/>
          </p:nvSpPr>
          <p:spPr>
            <a:xfrm>
              <a:off x="7034" y="3763"/>
              <a:ext cx="3725" cy="822"/>
            </a:xfrm>
            <a:prstGeom prst="rect">
              <a:avLst/>
            </a:prstGeom>
            <a:noFill/>
          </p:spPr>
          <p:txBody>
            <a:bodyPr wrap="square" rtlCol="0">
              <a:spAutoFit/>
            </a:bodyPr>
            <a:lstStyle/>
            <a:p>
              <a:pPr algn="ctr"/>
              <a:r>
                <a:rPr lang="zh-CN" altLang="en-US" sz="2800">
                  <a:solidFill>
                    <a:schemeClr val="tx1">
                      <a:lumMod val="95000"/>
                      <a:lumOff val="5000"/>
                    </a:schemeClr>
                  </a:solidFill>
                  <a:cs typeface="+mn-ea"/>
                  <a:sym typeface="+mn-lt"/>
                </a:rPr>
                <a:t>餐饮项目介绍</a:t>
              </a:r>
            </a:p>
          </p:txBody>
        </p:sp>
        <p:sp>
          <p:nvSpPr>
            <p:cNvPr id="57" name="图形"/>
            <p:cNvSpPr txBox="1"/>
            <p:nvPr/>
          </p:nvSpPr>
          <p:spPr>
            <a:xfrm>
              <a:off x="6363" y="4389"/>
              <a:ext cx="5130" cy="530"/>
            </a:xfrm>
            <a:prstGeom prst="rect">
              <a:avLst/>
            </a:prstGeom>
            <a:noFill/>
          </p:spPr>
          <p:txBody>
            <a:bodyPr wrap="square" rtlCol="0">
              <a:spAutoFit/>
            </a:bodyPr>
            <a:lstStyle/>
            <a:p>
              <a:pPr algn="ctr">
                <a:lnSpc>
                  <a:spcPct val="150000"/>
                </a:lnSpc>
              </a:pPr>
              <a:r>
                <a:rPr lang="zh-CN" altLang="en-US" sz="1200">
                  <a:solidFill>
                    <a:schemeClr val="tx1">
                      <a:lumMod val="95000"/>
                      <a:lumOff val="5000"/>
                      <a:alpha val="71000"/>
                    </a:schemeClr>
                  </a:solidFill>
                  <a:cs typeface="+mn-ea"/>
                  <a:sym typeface="+mn-lt"/>
                </a:rPr>
                <a:t>Add your text content</a:t>
              </a:r>
              <a:r>
                <a:rPr lang="en-US" altLang="zh-CN" sz="1200">
                  <a:solidFill>
                    <a:schemeClr val="tx1">
                      <a:lumMod val="95000"/>
                      <a:lumOff val="5000"/>
                      <a:alpha val="71000"/>
                    </a:schemeClr>
                  </a:solidFill>
                  <a:cs typeface="+mn-ea"/>
                  <a:sym typeface="+mn-lt"/>
                </a:rPr>
                <a:t>.</a:t>
              </a:r>
              <a:r>
                <a:rPr lang="zh-CN" altLang="en-US" sz="1200">
                  <a:solidFill>
                    <a:schemeClr val="tx1">
                      <a:lumMod val="95000"/>
                      <a:lumOff val="5000"/>
                      <a:alpha val="71000"/>
                    </a:schemeClr>
                  </a:solidFill>
                  <a:cs typeface="+mn-ea"/>
                  <a:sym typeface="+mn-lt"/>
                </a:rPr>
                <a:t>Add your text</a:t>
              </a:r>
              <a:r>
                <a:rPr lang="en-US" altLang="zh-CN" sz="1200">
                  <a:solidFill>
                    <a:schemeClr val="tx1">
                      <a:lumMod val="95000"/>
                      <a:lumOff val="5000"/>
                      <a:alpha val="71000"/>
                    </a:schemeClr>
                  </a:solidFill>
                  <a:cs typeface="+mn-ea"/>
                  <a:sym typeface="+mn-lt"/>
                </a:rPr>
                <a:t>.</a:t>
              </a:r>
            </a:p>
          </p:txBody>
        </p:sp>
      </p:grpSp>
      <p:grpSp>
        <p:nvGrpSpPr>
          <p:cNvPr id="29" name="图形"/>
          <p:cNvGrpSpPr/>
          <p:nvPr/>
        </p:nvGrpSpPr>
        <p:grpSpPr>
          <a:xfrm>
            <a:off x="7948930" y="1449070"/>
            <a:ext cx="3257550" cy="1674495"/>
            <a:chOff x="12518" y="2282"/>
            <a:chExt cx="5130" cy="2637"/>
          </a:xfrm>
        </p:grpSpPr>
        <p:sp>
          <p:nvSpPr>
            <p:cNvPr id="17" name="图形"/>
            <p:cNvSpPr/>
            <p:nvPr/>
          </p:nvSpPr>
          <p:spPr>
            <a:xfrm>
              <a:off x="14439" y="2282"/>
              <a:ext cx="1328" cy="1328"/>
            </a:xfrm>
            <a:prstGeom prst="ellipse">
              <a:avLst/>
            </a:prstGeom>
            <a:solidFill>
              <a:srgbClr val="FCC828">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alpha val="71000"/>
                  </a:schemeClr>
                </a:solidFill>
                <a:cs typeface="+mn-ea"/>
                <a:sym typeface="+mn-lt"/>
              </a:endParaRPr>
            </a:p>
          </p:txBody>
        </p:sp>
        <p:grpSp>
          <p:nvGrpSpPr>
            <p:cNvPr id="12" name="组合 11"/>
            <p:cNvGrpSpPr/>
            <p:nvPr/>
          </p:nvGrpSpPr>
          <p:grpSpPr>
            <a:xfrm>
              <a:off x="14537" y="2379"/>
              <a:ext cx="1133" cy="1133"/>
              <a:chOff x="14040" y="2656"/>
              <a:chExt cx="1587" cy="1587"/>
            </a:xfrm>
          </p:grpSpPr>
          <p:sp>
            <p:nvSpPr>
              <p:cNvPr id="52" name="图形"/>
              <p:cNvSpPr/>
              <p:nvPr/>
            </p:nvSpPr>
            <p:spPr>
              <a:xfrm>
                <a:off x="14040" y="2656"/>
                <a:ext cx="1587" cy="1587"/>
              </a:xfrm>
              <a:prstGeom prst="ellipse">
                <a:avLst/>
              </a:prstGeom>
              <a:gradFill>
                <a:gsLst>
                  <a:gs pos="0">
                    <a:srgbClr val="FCBE00"/>
                  </a:gs>
                  <a:gs pos="100000">
                    <a:srgbClr val="FCC82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alpha val="71000"/>
                    </a:schemeClr>
                  </a:solidFill>
                  <a:cs typeface="+mn-ea"/>
                  <a:sym typeface="+mn-lt"/>
                </a:endParaRPr>
              </a:p>
            </p:txBody>
          </p:sp>
          <p:sp>
            <p:nvSpPr>
              <p:cNvPr id="23186" name="图形"/>
              <p:cNvSpPr/>
              <p:nvPr/>
            </p:nvSpPr>
            <p:spPr>
              <a:xfrm>
                <a:off x="14354" y="3041"/>
                <a:ext cx="899" cy="843"/>
              </a:xfrm>
              <a:custGeom>
                <a:avLst/>
                <a:gdLst/>
                <a:ahLst/>
                <a:cxnLst>
                  <a:cxn ang="0">
                    <a:pos x="wd2" y="hd2"/>
                  </a:cxn>
                  <a:cxn ang="5400000">
                    <a:pos x="wd2" y="hd2"/>
                  </a:cxn>
                  <a:cxn ang="10800000">
                    <a:pos x="wd2" y="hd2"/>
                  </a:cxn>
                  <a:cxn ang="16200000">
                    <a:pos x="wd2" y="hd2"/>
                  </a:cxn>
                </a:cxnLst>
                <a:rect l="0" t="0" r="r" b="b"/>
                <a:pathLst>
                  <a:path w="21600" h="21600" extrusionOk="0">
                    <a:moveTo>
                      <a:pt x="20250" y="20160"/>
                    </a:moveTo>
                    <a:lnTo>
                      <a:pt x="17550" y="20160"/>
                    </a:lnTo>
                    <a:lnTo>
                      <a:pt x="17550" y="17280"/>
                    </a:lnTo>
                    <a:lnTo>
                      <a:pt x="20250" y="17280"/>
                    </a:lnTo>
                    <a:cubicBezTo>
                      <a:pt x="20250" y="17280"/>
                      <a:pt x="20250" y="20160"/>
                      <a:pt x="20250" y="20160"/>
                    </a:cubicBezTo>
                    <a:close/>
                    <a:moveTo>
                      <a:pt x="9450" y="4320"/>
                    </a:moveTo>
                    <a:lnTo>
                      <a:pt x="9450" y="1440"/>
                    </a:lnTo>
                    <a:lnTo>
                      <a:pt x="12150" y="1440"/>
                    </a:lnTo>
                    <a:lnTo>
                      <a:pt x="12150" y="4320"/>
                    </a:lnTo>
                    <a:cubicBezTo>
                      <a:pt x="12150" y="4320"/>
                      <a:pt x="9450" y="4320"/>
                      <a:pt x="9450" y="4320"/>
                    </a:cubicBezTo>
                    <a:close/>
                    <a:moveTo>
                      <a:pt x="12150" y="20160"/>
                    </a:moveTo>
                    <a:lnTo>
                      <a:pt x="9450" y="20160"/>
                    </a:lnTo>
                    <a:lnTo>
                      <a:pt x="9450" y="17280"/>
                    </a:lnTo>
                    <a:lnTo>
                      <a:pt x="12150" y="17280"/>
                    </a:lnTo>
                    <a:cubicBezTo>
                      <a:pt x="12150" y="17280"/>
                      <a:pt x="12150" y="20160"/>
                      <a:pt x="12150" y="20160"/>
                    </a:cubicBezTo>
                    <a:close/>
                    <a:moveTo>
                      <a:pt x="4051" y="20160"/>
                    </a:moveTo>
                    <a:lnTo>
                      <a:pt x="1351" y="20160"/>
                    </a:lnTo>
                    <a:lnTo>
                      <a:pt x="1351" y="17280"/>
                    </a:lnTo>
                    <a:lnTo>
                      <a:pt x="4051" y="17280"/>
                    </a:lnTo>
                    <a:cubicBezTo>
                      <a:pt x="4051" y="17280"/>
                      <a:pt x="4051" y="20160"/>
                      <a:pt x="4051" y="20160"/>
                    </a:cubicBezTo>
                    <a:close/>
                    <a:moveTo>
                      <a:pt x="20587" y="15840"/>
                    </a:moveTo>
                    <a:lnTo>
                      <a:pt x="20250" y="15840"/>
                    </a:lnTo>
                    <a:lnTo>
                      <a:pt x="20250" y="11160"/>
                    </a:lnTo>
                    <a:cubicBezTo>
                      <a:pt x="20250" y="9771"/>
                      <a:pt x="19190" y="8640"/>
                      <a:pt x="17888" y="8640"/>
                    </a:cubicBezTo>
                    <a:lnTo>
                      <a:pt x="12150" y="8640"/>
                    </a:lnTo>
                    <a:lnTo>
                      <a:pt x="12150" y="5760"/>
                    </a:lnTo>
                    <a:lnTo>
                      <a:pt x="12489" y="5760"/>
                    </a:lnTo>
                    <a:cubicBezTo>
                      <a:pt x="13045" y="5760"/>
                      <a:pt x="13500" y="5274"/>
                      <a:pt x="13500" y="4680"/>
                    </a:cubicBezTo>
                    <a:lnTo>
                      <a:pt x="13500" y="1080"/>
                    </a:lnTo>
                    <a:cubicBezTo>
                      <a:pt x="13500" y="486"/>
                      <a:pt x="13045" y="0"/>
                      <a:pt x="12489" y="0"/>
                    </a:cubicBezTo>
                    <a:lnTo>
                      <a:pt x="9113" y="0"/>
                    </a:lnTo>
                    <a:cubicBezTo>
                      <a:pt x="8555" y="0"/>
                      <a:pt x="8100" y="486"/>
                      <a:pt x="8100" y="1080"/>
                    </a:cubicBezTo>
                    <a:lnTo>
                      <a:pt x="8100" y="4680"/>
                    </a:lnTo>
                    <a:cubicBezTo>
                      <a:pt x="8100" y="5274"/>
                      <a:pt x="8555" y="5760"/>
                      <a:pt x="9113" y="5760"/>
                    </a:cubicBezTo>
                    <a:lnTo>
                      <a:pt x="9450" y="5760"/>
                    </a:lnTo>
                    <a:lnTo>
                      <a:pt x="9450" y="8640"/>
                    </a:lnTo>
                    <a:lnTo>
                      <a:pt x="3713" y="8640"/>
                    </a:lnTo>
                    <a:cubicBezTo>
                      <a:pt x="2409" y="8640"/>
                      <a:pt x="1351" y="9771"/>
                      <a:pt x="1351" y="11160"/>
                    </a:cubicBezTo>
                    <a:lnTo>
                      <a:pt x="1351" y="15840"/>
                    </a:lnTo>
                    <a:lnTo>
                      <a:pt x="1013" y="15840"/>
                    </a:lnTo>
                    <a:cubicBezTo>
                      <a:pt x="456" y="15840"/>
                      <a:pt x="0" y="16326"/>
                      <a:pt x="0" y="16920"/>
                    </a:cubicBezTo>
                    <a:lnTo>
                      <a:pt x="0" y="20520"/>
                    </a:lnTo>
                    <a:cubicBezTo>
                      <a:pt x="0" y="21114"/>
                      <a:pt x="456" y="21600"/>
                      <a:pt x="1013" y="21600"/>
                    </a:cubicBezTo>
                    <a:lnTo>
                      <a:pt x="4388" y="21600"/>
                    </a:lnTo>
                    <a:cubicBezTo>
                      <a:pt x="4945" y="21600"/>
                      <a:pt x="5401" y="21114"/>
                      <a:pt x="5401" y="20520"/>
                    </a:cubicBezTo>
                    <a:lnTo>
                      <a:pt x="5401" y="16920"/>
                    </a:lnTo>
                    <a:cubicBezTo>
                      <a:pt x="5401" y="16326"/>
                      <a:pt x="4945" y="15840"/>
                      <a:pt x="4388" y="15840"/>
                    </a:cubicBezTo>
                    <a:lnTo>
                      <a:pt x="4051" y="15840"/>
                    </a:lnTo>
                    <a:lnTo>
                      <a:pt x="4051" y="11520"/>
                    </a:lnTo>
                    <a:lnTo>
                      <a:pt x="9450" y="11520"/>
                    </a:lnTo>
                    <a:lnTo>
                      <a:pt x="9450" y="15840"/>
                    </a:lnTo>
                    <a:lnTo>
                      <a:pt x="9113" y="15840"/>
                    </a:lnTo>
                    <a:cubicBezTo>
                      <a:pt x="8555" y="15840"/>
                      <a:pt x="8100" y="16326"/>
                      <a:pt x="8100" y="16920"/>
                    </a:cubicBezTo>
                    <a:lnTo>
                      <a:pt x="8100" y="20520"/>
                    </a:lnTo>
                    <a:cubicBezTo>
                      <a:pt x="8100" y="21114"/>
                      <a:pt x="8555" y="21600"/>
                      <a:pt x="9113" y="21600"/>
                    </a:cubicBezTo>
                    <a:lnTo>
                      <a:pt x="12489" y="21600"/>
                    </a:lnTo>
                    <a:cubicBezTo>
                      <a:pt x="13045" y="21600"/>
                      <a:pt x="13500" y="21114"/>
                      <a:pt x="13500" y="20520"/>
                    </a:cubicBezTo>
                    <a:lnTo>
                      <a:pt x="13500" y="16920"/>
                    </a:lnTo>
                    <a:cubicBezTo>
                      <a:pt x="13500" y="16326"/>
                      <a:pt x="13045" y="15840"/>
                      <a:pt x="12489" y="15840"/>
                    </a:cubicBezTo>
                    <a:lnTo>
                      <a:pt x="12150" y="15840"/>
                    </a:lnTo>
                    <a:lnTo>
                      <a:pt x="12150" y="11520"/>
                    </a:lnTo>
                    <a:lnTo>
                      <a:pt x="17550" y="11520"/>
                    </a:lnTo>
                    <a:lnTo>
                      <a:pt x="17550" y="15840"/>
                    </a:lnTo>
                    <a:lnTo>
                      <a:pt x="17212" y="15840"/>
                    </a:lnTo>
                    <a:cubicBezTo>
                      <a:pt x="16655" y="15840"/>
                      <a:pt x="16199" y="16326"/>
                      <a:pt x="16199" y="16920"/>
                    </a:cubicBezTo>
                    <a:lnTo>
                      <a:pt x="16199" y="20520"/>
                    </a:lnTo>
                    <a:cubicBezTo>
                      <a:pt x="16199" y="21114"/>
                      <a:pt x="16655" y="21600"/>
                      <a:pt x="17212" y="21600"/>
                    </a:cubicBezTo>
                    <a:lnTo>
                      <a:pt x="20587" y="21600"/>
                    </a:lnTo>
                    <a:cubicBezTo>
                      <a:pt x="21145" y="21600"/>
                      <a:pt x="21600" y="21114"/>
                      <a:pt x="21600" y="20520"/>
                    </a:cubicBezTo>
                    <a:lnTo>
                      <a:pt x="21600" y="16920"/>
                    </a:lnTo>
                    <a:cubicBezTo>
                      <a:pt x="21600" y="16326"/>
                      <a:pt x="21145" y="15840"/>
                      <a:pt x="20587" y="15840"/>
                    </a:cubicBezTo>
                    <a:cubicBezTo>
                      <a:pt x="20587" y="15840"/>
                      <a:pt x="20587" y="15840"/>
                      <a:pt x="20587" y="15840"/>
                    </a:cubicBezTo>
                    <a:close/>
                  </a:path>
                </a:pathLst>
              </a:custGeom>
              <a:solidFill>
                <a:schemeClr val="bg1"/>
              </a:solidFill>
              <a:ln w="12700">
                <a:miter lim="400000"/>
              </a:ln>
            </p:spPr>
            <p:txBody>
              <a:bodyPr lIns="19051" tIns="19051" rIns="19051" bIns="19051"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solidFill>
                    <a:schemeClr val="tx1">
                      <a:lumMod val="95000"/>
                      <a:lumOff val="5000"/>
                      <a:alpha val="71000"/>
                    </a:schemeClr>
                  </a:solidFill>
                  <a:cs typeface="+mn-ea"/>
                  <a:sym typeface="+mn-lt"/>
                </a:endParaRPr>
              </a:p>
            </p:txBody>
          </p:sp>
        </p:grpSp>
        <p:sp>
          <p:nvSpPr>
            <p:cNvPr id="55" name="图形"/>
            <p:cNvSpPr txBox="1"/>
            <p:nvPr/>
          </p:nvSpPr>
          <p:spPr>
            <a:xfrm>
              <a:off x="13191" y="3763"/>
              <a:ext cx="3725" cy="822"/>
            </a:xfrm>
            <a:prstGeom prst="rect">
              <a:avLst/>
            </a:prstGeom>
            <a:noFill/>
          </p:spPr>
          <p:txBody>
            <a:bodyPr wrap="square" rtlCol="0">
              <a:spAutoFit/>
            </a:bodyPr>
            <a:lstStyle/>
            <a:p>
              <a:pPr algn="ctr"/>
              <a:r>
                <a:rPr lang="zh-CN" altLang="en-US" sz="2800">
                  <a:solidFill>
                    <a:schemeClr val="tx1">
                      <a:lumMod val="95000"/>
                      <a:lumOff val="5000"/>
                    </a:schemeClr>
                  </a:solidFill>
                  <a:cs typeface="+mn-ea"/>
                  <a:sym typeface="+mn-lt"/>
                </a:rPr>
                <a:t>地方特色美食</a:t>
              </a:r>
            </a:p>
          </p:txBody>
        </p:sp>
        <p:sp>
          <p:nvSpPr>
            <p:cNvPr id="15" name="图形"/>
            <p:cNvSpPr txBox="1"/>
            <p:nvPr/>
          </p:nvSpPr>
          <p:spPr>
            <a:xfrm>
              <a:off x="12518" y="4389"/>
              <a:ext cx="5130" cy="530"/>
            </a:xfrm>
            <a:prstGeom prst="rect">
              <a:avLst/>
            </a:prstGeom>
            <a:noFill/>
          </p:spPr>
          <p:txBody>
            <a:bodyPr wrap="square" rtlCol="0">
              <a:spAutoFit/>
            </a:bodyPr>
            <a:lstStyle/>
            <a:p>
              <a:pPr algn="ctr">
                <a:lnSpc>
                  <a:spcPct val="150000"/>
                </a:lnSpc>
              </a:pPr>
              <a:r>
                <a:rPr lang="zh-CN" altLang="en-US" sz="1200">
                  <a:solidFill>
                    <a:schemeClr val="tx1">
                      <a:lumMod val="95000"/>
                      <a:lumOff val="5000"/>
                      <a:alpha val="71000"/>
                    </a:schemeClr>
                  </a:solidFill>
                  <a:cs typeface="+mn-ea"/>
                  <a:sym typeface="+mn-lt"/>
                </a:rPr>
                <a:t>Add your text content</a:t>
              </a:r>
              <a:r>
                <a:rPr lang="en-US" altLang="zh-CN" sz="1200">
                  <a:solidFill>
                    <a:schemeClr val="tx1">
                      <a:lumMod val="95000"/>
                      <a:lumOff val="5000"/>
                      <a:alpha val="71000"/>
                    </a:schemeClr>
                  </a:solidFill>
                  <a:cs typeface="+mn-ea"/>
                  <a:sym typeface="+mn-lt"/>
                </a:rPr>
                <a:t>.</a:t>
              </a:r>
              <a:r>
                <a:rPr lang="zh-CN" altLang="en-US" sz="1200">
                  <a:solidFill>
                    <a:schemeClr val="tx1">
                      <a:lumMod val="95000"/>
                      <a:lumOff val="5000"/>
                      <a:alpha val="71000"/>
                    </a:schemeClr>
                  </a:solidFill>
                  <a:cs typeface="+mn-ea"/>
                  <a:sym typeface="+mn-lt"/>
                </a:rPr>
                <a:t>Add your text</a:t>
              </a:r>
              <a:r>
                <a:rPr lang="en-US" altLang="zh-CN" sz="1200">
                  <a:solidFill>
                    <a:schemeClr val="tx1">
                      <a:lumMod val="95000"/>
                      <a:lumOff val="5000"/>
                      <a:alpha val="71000"/>
                    </a:schemeClr>
                  </a:solidFill>
                  <a:cs typeface="+mn-ea"/>
                  <a:sym typeface="+mn-lt"/>
                </a:rPr>
                <a:t>.</a:t>
              </a:r>
            </a:p>
          </p:txBody>
        </p:sp>
      </p:grpSp>
      <p:grpSp>
        <p:nvGrpSpPr>
          <p:cNvPr id="30" name="图形"/>
          <p:cNvGrpSpPr/>
          <p:nvPr/>
        </p:nvGrpSpPr>
        <p:grpSpPr>
          <a:xfrm>
            <a:off x="4039870" y="3620770"/>
            <a:ext cx="3257550" cy="1769745"/>
            <a:chOff x="6362" y="5702"/>
            <a:chExt cx="5130" cy="2787"/>
          </a:xfrm>
        </p:grpSpPr>
        <p:sp>
          <p:nvSpPr>
            <p:cNvPr id="6" name="图形"/>
            <p:cNvSpPr/>
            <p:nvPr/>
          </p:nvSpPr>
          <p:spPr>
            <a:xfrm>
              <a:off x="8283" y="5702"/>
              <a:ext cx="1328" cy="1328"/>
            </a:xfrm>
            <a:prstGeom prst="ellipse">
              <a:avLst/>
            </a:prstGeom>
            <a:solidFill>
              <a:srgbClr val="FCC828">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alpha val="71000"/>
                  </a:schemeClr>
                </a:solidFill>
                <a:cs typeface="+mn-ea"/>
                <a:sym typeface="+mn-lt"/>
              </a:endParaRPr>
            </a:p>
          </p:txBody>
        </p:sp>
        <p:grpSp>
          <p:nvGrpSpPr>
            <p:cNvPr id="7" name="组合 6"/>
            <p:cNvGrpSpPr/>
            <p:nvPr/>
          </p:nvGrpSpPr>
          <p:grpSpPr>
            <a:xfrm>
              <a:off x="8381" y="5799"/>
              <a:ext cx="1133" cy="1133"/>
              <a:chOff x="6411" y="6316"/>
              <a:chExt cx="1587" cy="1587"/>
            </a:xfrm>
          </p:grpSpPr>
          <p:sp>
            <p:nvSpPr>
              <p:cNvPr id="8" name="图形"/>
              <p:cNvSpPr/>
              <p:nvPr/>
            </p:nvSpPr>
            <p:spPr>
              <a:xfrm>
                <a:off x="6411" y="6316"/>
                <a:ext cx="1587" cy="1587"/>
              </a:xfrm>
              <a:prstGeom prst="ellipse">
                <a:avLst/>
              </a:prstGeom>
              <a:gradFill>
                <a:gsLst>
                  <a:gs pos="0">
                    <a:srgbClr val="FCBE00"/>
                  </a:gs>
                  <a:gs pos="100000">
                    <a:srgbClr val="FCC82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alpha val="71000"/>
                    </a:schemeClr>
                  </a:solidFill>
                  <a:cs typeface="+mn-ea"/>
                  <a:sym typeface="+mn-lt"/>
                </a:endParaRPr>
              </a:p>
            </p:txBody>
          </p:sp>
          <p:sp>
            <p:nvSpPr>
              <p:cNvPr id="23168" name="图形"/>
              <p:cNvSpPr/>
              <p:nvPr/>
            </p:nvSpPr>
            <p:spPr>
              <a:xfrm>
                <a:off x="6827" y="6688"/>
                <a:ext cx="721" cy="843"/>
              </a:xfrm>
              <a:custGeom>
                <a:avLst/>
                <a:gdLst/>
                <a:ahLst/>
                <a:cxnLst>
                  <a:cxn ang="0">
                    <a:pos x="wd2" y="hd2"/>
                  </a:cxn>
                  <a:cxn ang="5400000">
                    <a:pos x="wd2" y="hd2"/>
                  </a:cxn>
                  <a:cxn ang="10800000">
                    <a:pos x="wd2" y="hd2"/>
                  </a:cxn>
                  <a:cxn ang="16200000">
                    <a:pos x="wd2" y="hd2"/>
                  </a:cxn>
                </a:cxnLst>
                <a:rect l="0" t="0" r="r" b="b"/>
                <a:pathLst>
                  <a:path w="21439" h="21461" extrusionOk="0">
                    <a:moveTo>
                      <a:pt x="11912" y="15330"/>
                    </a:moveTo>
                    <a:lnTo>
                      <a:pt x="11912" y="10221"/>
                    </a:lnTo>
                    <a:cubicBezTo>
                      <a:pt x="11912" y="9655"/>
                      <a:pt x="11377" y="9197"/>
                      <a:pt x="10718" y="9197"/>
                    </a:cubicBezTo>
                    <a:cubicBezTo>
                      <a:pt x="10061" y="9197"/>
                      <a:pt x="9528" y="9655"/>
                      <a:pt x="9528" y="10221"/>
                    </a:cubicBezTo>
                    <a:lnTo>
                      <a:pt x="9528" y="15330"/>
                    </a:lnTo>
                    <a:lnTo>
                      <a:pt x="3669" y="15330"/>
                    </a:lnTo>
                    <a:lnTo>
                      <a:pt x="6885" y="11880"/>
                    </a:lnTo>
                    <a:cubicBezTo>
                      <a:pt x="7170" y="11571"/>
                      <a:pt x="7229" y="11153"/>
                      <a:pt x="7032" y="10800"/>
                    </a:cubicBezTo>
                    <a:cubicBezTo>
                      <a:pt x="6835" y="10442"/>
                      <a:pt x="6415" y="10221"/>
                      <a:pt x="5955" y="10221"/>
                    </a:cubicBezTo>
                    <a:lnTo>
                      <a:pt x="4672" y="10221"/>
                    </a:lnTo>
                    <a:lnTo>
                      <a:pt x="10718" y="2805"/>
                    </a:lnTo>
                    <a:lnTo>
                      <a:pt x="16773" y="10221"/>
                    </a:lnTo>
                    <a:lnTo>
                      <a:pt x="15483" y="10221"/>
                    </a:lnTo>
                    <a:cubicBezTo>
                      <a:pt x="15030" y="10221"/>
                      <a:pt x="14608" y="10442"/>
                      <a:pt x="14410" y="10800"/>
                    </a:cubicBezTo>
                    <a:cubicBezTo>
                      <a:pt x="14212" y="11153"/>
                      <a:pt x="14267" y="11571"/>
                      <a:pt x="14557" y="11880"/>
                    </a:cubicBezTo>
                    <a:lnTo>
                      <a:pt x="17774" y="15330"/>
                    </a:lnTo>
                    <a:cubicBezTo>
                      <a:pt x="17774" y="15330"/>
                      <a:pt x="11912" y="15330"/>
                      <a:pt x="11912" y="15330"/>
                    </a:cubicBezTo>
                    <a:close/>
                    <a:moveTo>
                      <a:pt x="21180" y="15712"/>
                    </a:moveTo>
                    <a:lnTo>
                      <a:pt x="17964" y="12260"/>
                    </a:lnTo>
                    <a:lnTo>
                      <a:pt x="19057" y="12260"/>
                    </a:lnTo>
                    <a:cubicBezTo>
                      <a:pt x="19501" y="12260"/>
                      <a:pt x="19908" y="12049"/>
                      <a:pt x="20116" y="11711"/>
                    </a:cubicBezTo>
                    <a:cubicBezTo>
                      <a:pt x="20319" y="11372"/>
                      <a:pt x="20285" y="10967"/>
                      <a:pt x="20037" y="10654"/>
                    </a:cubicBezTo>
                    <a:lnTo>
                      <a:pt x="11695" y="433"/>
                    </a:lnTo>
                    <a:cubicBezTo>
                      <a:pt x="11317" y="-25"/>
                      <a:pt x="10572" y="-139"/>
                      <a:pt x="10039" y="185"/>
                    </a:cubicBezTo>
                    <a:cubicBezTo>
                      <a:pt x="9927" y="251"/>
                      <a:pt x="9847" y="335"/>
                      <a:pt x="9771" y="421"/>
                    </a:cubicBezTo>
                    <a:cubicBezTo>
                      <a:pt x="9742" y="433"/>
                      <a:pt x="1407" y="10654"/>
                      <a:pt x="1407" y="10654"/>
                    </a:cubicBezTo>
                    <a:cubicBezTo>
                      <a:pt x="1152" y="10967"/>
                      <a:pt x="1124" y="11372"/>
                      <a:pt x="1327" y="11711"/>
                    </a:cubicBezTo>
                    <a:cubicBezTo>
                      <a:pt x="1530" y="12049"/>
                      <a:pt x="1936" y="12260"/>
                      <a:pt x="2384" y="12260"/>
                    </a:cubicBezTo>
                    <a:lnTo>
                      <a:pt x="3479" y="12260"/>
                    </a:lnTo>
                    <a:lnTo>
                      <a:pt x="264" y="15712"/>
                    </a:lnTo>
                    <a:cubicBezTo>
                      <a:pt x="-24" y="16017"/>
                      <a:pt x="-82" y="16438"/>
                      <a:pt x="117" y="16795"/>
                    </a:cubicBezTo>
                    <a:cubicBezTo>
                      <a:pt x="314" y="17144"/>
                      <a:pt x="734" y="17370"/>
                      <a:pt x="1194" y="17370"/>
                    </a:cubicBezTo>
                    <a:lnTo>
                      <a:pt x="9528" y="17370"/>
                    </a:lnTo>
                    <a:lnTo>
                      <a:pt x="9528" y="20439"/>
                    </a:lnTo>
                    <a:cubicBezTo>
                      <a:pt x="9528" y="21001"/>
                      <a:pt x="10061" y="21461"/>
                      <a:pt x="10718" y="21461"/>
                    </a:cubicBezTo>
                    <a:cubicBezTo>
                      <a:pt x="11377" y="21461"/>
                      <a:pt x="11912" y="21001"/>
                      <a:pt x="11912" y="20439"/>
                    </a:cubicBezTo>
                    <a:lnTo>
                      <a:pt x="11912" y="17370"/>
                    </a:lnTo>
                    <a:lnTo>
                      <a:pt x="20251" y="17370"/>
                    </a:lnTo>
                    <a:cubicBezTo>
                      <a:pt x="20704" y="17370"/>
                      <a:pt x="21123" y="17144"/>
                      <a:pt x="21320" y="16795"/>
                    </a:cubicBezTo>
                    <a:cubicBezTo>
                      <a:pt x="21518" y="16438"/>
                      <a:pt x="21466" y="16017"/>
                      <a:pt x="21180" y="15712"/>
                    </a:cubicBezTo>
                    <a:cubicBezTo>
                      <a:pt x="21180" y="15712"/>
                      <a:pt x="21180" y="15712"/>
                      <a:pt x="21180" y="15712"/>
                    </a:cubicBezTo>
                    <a:close/>
                  </a:path>
                </a:pathLst>
              </a:custGeom>
              <a:solidFill>
                <a:schemeClr val="bg1"/>
              </a:solidFill>
              <a:ln w="12700">
                <a:miter lim="400000"/>
              </a:ln>
            </p:spPr>
            <p:txBody>
              <a:bodyPr lIns="19051" tIns="19051" rIns="19051" bIns="19051"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solidFill>
                    <a:schemeClr val="tx1">
                      <a:lumMod val="95000"/>
                      <a:lumOff val="5000"/>
                      <a:alpha val="71000"/>
                    </a:schemeClr>
                  </a:solidFill>
                  <a:cs typeface="+mn-ea"/>
                  <a:sym typeface="+mn-lt"/>
                </a:endParaRPr>
              </a:p>
            </p:txBody>
          </p:sp>
        </p:grpSp>
        <p:sp>
          <p:nvSpPr>
            <p:cNvPr id="54" name="图形"/>
            <p:cNvSpPr txBox="1"/>
            <p:nvPr/>
          </p:nvSpPr>
          <p:spPr>
            <a:xfrm>
              <a:off x="7035" y="7277"/>
              <a:ext cx="3725" cy="822"/>
            </a:xfrm>
            <a:prstGeom prst="rect">
              <a:avLst/>
            </a:prstGeom>
            <a:noFill/>
          </p:spPr>
          <p:txBody>
            <a:bodyPr wrap="square" rtlCol="0">
              <a:spAutoFit/>
            </a:bodyPr>
            <a:lstStyle/>
            <a:p>
              <a:pPr algn="ctr"/>
              <a:r>
                <a:rPr lang="zh-CN" altLang="en-US" sz="2800">
                  <a:solidFill>
                    <a:schemeClr val="tx1">
                      <a:lumMod val="95000"/>
                      <a:lumOff val="5000"/>
                    </a:schemeClr>
                  </a:solidFill>
                  <a:cs typeface="+mn-ea"/>
                  <a:sym typeface="+mn-lt"/>
                </a:rPr>
                <a:t>市场运营模式</a:t>
              </a:r>
            </a:p>
          </p:txBody>
        </p:sp>
        <p:sp>
          <p:nvSpPr>
            <p:cNvPr id="59" name="图形"/>
            <p:cNvSpPr txBox="1"/>
            <p:nvPr/>
          </p:nvSpPr>
          <p:spPr>
            <a:xfrm>
              <a:off x="6362" y="7959"/>
              <a:ext cx="5130" cy="530"/>
            </a:xfrm>
            <a:prstGeom prst="rect">
              <a:avLst/>
            </a:prstGeom>
            <a:noFill/>
          </p:spPr>
          <p:txBody>
            <a:bodyPr wrap="square" rtlCol="0">
              <a:spAutoFit/>
            </a:bodyPr>
            <a:lstStyle/>
            <a:p>
              <a:pPr algn="ctr">
                <a:lnSpc>
                  <a:spcPct val="150000"/>
                </a:lnSpc>
              </a:pPr>
              <a:r>
                <a:rPr lang="zh-CN" altLang="en-US" sz="1200">
                  <a:solidFill>
                    <a:schemeClr val="tx1">
                      <a:lumMod val="95000"/>
                      <a:lumOff val="5000"/>
                      <a:alpha val="71000"/>
                    </a:schemeClr>
                  </a:solidFill>
                  <a:cs typeface="+mn-ea"/>
                  <a:sym typeface="+mn-lt"/>
                </a:rPr>
                <a:t>Add your text content</a:t>
              </a:r>
              <a:r>
                <a:rPr lang="en-US" altLang="zh-CN" sz="1200">
                  <a:solidFill>
                    <a:schemeClr val="tx1">
                      <a:lumMod val="95000"/>
                      <a:lumOff val="5000"/>
                      <a:alpha val="71000"/>
                    </a:schemeClr>
                  </a:solidFill>
                  <a:cs typeface="+mn-ea"/>
                  <a:sym typeface="+mn-lt"/>
                </a:rPr>
                <a:t>.</a:t>
              </a:r>
              <a:r>
                <a:rPr lang="zh-CN" altLang="en-US" sz="1200">
                  <a:solidFill>
                    <a:schemeClr val="tx1">
                      <a:lumMod val="95000"/>
                      <a:lumOff val="5000"/>
                      <a:alpha val="71000"/>
                    </a:schemeClr>
                  </a:solidFill>
                  <a:cs typeface="+mn-ea"/>
                  <a:sym typeface="+mn-lt"/>
                </a:rPr>
                <a:t>Add your text</a:t>
              </a:r>
              <a:r>
                <a:rPr lang="en-US" altLang="zh-CN" sz="1200">
                  <a:solidFill>
                    <a:schemeClr val="tx1">
                      <a:lumMod val="95000"/>
                      <a:lumOff val="5000"/>
                      <a:alpha val="71000"/>
                    </a:schemeClr>
                  </a:solidFill>
                  <a:cs typeface="+mn-ea"/>
                  <a:sym typeface="+mn-lt"/>
                </a:rPr>
                <a:t>.</a:t>
              </a:r>
            </a:p>
          </p:txBody>
        </p:sp>
      </p:grpSp>
      <p:grpSp>
        <p:nvGrpSpPr>
          <p:cNvPr id="31" name="图形"/>
          <p:cNvGrpSpPr/>
          <p:nvPr/>
        </p:nvGrpSpPr>
        <p:grpSpPr>
          <a:xfrm>
            <a:off x="7948295" y="3620770"/>
            <a:ext cx="3257550" cy="1769745"/>
            <a:chOff x="12517" y="5702"/>
            <a:chExt cx="5130" cy="2787"/>
          </a:xfrm>
        </p:grpSpPr>
        <p:sp>
          <p:nvSpPr>
            <p:cNvPr id="9" name="图形"/>
            <p:cNvSpPr/>
            <p:nvPr/>
          </p:nvSpPr>
          <p:spPr>
            <a:xfrm>
              <a:off x="14439" y="5702"/>
              <a:ext cx="1328" cy="1328"/>
            </a:xfrm>
            <a:prstGeom prst="ellipse">
              <a:avLst/>
            </a:prstGeom>
            <a:solidFill>
              <a:srgbClr val="FCC828">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alpha val="71000"/>
                  </a:schemeClr>
                </a:solidFill>
                <a:cs typeface="+mn-ea"/>
                <a:sym typeface="+mn-lt"/>
              </a:endParaRPr>
            </a:p>
          </p:txBody>
        </p:sp>
        <p:grpSp>
          <p:nvGrpSpPr>
            <p:cNvPr id="3" name="组合 2"/>
            <p:cNvGrpSpPr/>
            <p:nvPr/>
          </p:nvGrpSpPr>
          <p:grpSpPr>
            <a:xfrm>
              <a:off x="14537" y="5799"/>
              <a:ext cx="1133" cy="1133"/>
              <a:chOff x="14041" y="6316"/>
              <a:chExt cx="1587" cy="1587"/>
            </a:xfrm>
          </p:grpSpPr>
          <p:sp>
            <p:nvSpPr>
              <p:cNvPr id="10" name="图形"/>
              <p:cNvSpPr/>
              <p:nvPr/>
            </p:nvSpPr>
            <p:spPr>
              <a:xfrm>
                <a:off x="14041" y="6316"/>
                <a:ext cx="1587" cy="1587"/>
              </a:xfrm>
              <a:prstGeom prst="ellipse">
                <a:avLst/>
              </a:prstGeom>
              <a:gradFill>
                <a:gsLst>
                  <a:gs pos="0">
                    <a:srgbClr val="FCBE00"/>
                  </a:gs>
                  <a:gs pos="100000">
                    <a:srgbClr val="FCC82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alpha val="71000"/>
                    </a:schemeClr>
                  </a:solidFill>
                  <a:cs typeface="+mn-ea"/>
                  <a:sym typeface="+mn-lt"/>
                </a:endParaRPr>
              </a:p>
            </p:txBody>
          </p:sp>
          <p:sp>
            <p:nvSpPr>
              <p:cNvPr id="23169" name="图形"/>
              <p:cNvSpPr/>
              <p:nvPr/>
            </p:nvSpPr>
            <p:spPr>
              <a:xfrm>
                <a:off x="14386" y="6688"/>
                <a:ext cx="846" cy="843"/>
              </a:xfrm>
              <a:custGeom>
                <a:avLst/>
                <a:gdLst/>
                <a:ahLst/>
                <a:cxnLst>
                  <a:cxn ang="0">
                    <a:pos x="wd2" y="hd2"/>
                  </a:cxn>
                  <a:cxn ang="5400000">
                    <a:pos x="wd2" y="hd2"/>
                  </a:cxn>
                  <a:cxn ang="10800000">
                    <a:pos x="wd2" y="hd2"/>
                  </a:cxn>
                  <a:cxn ang="16200000">
                    <a:pos x="wd2" y="hd2"/>
                  </a:cxn>
                </a:cxnLst>
                <a:rect l="0" t="0" r="r" b="b"/>
                <a:pathLst>
                  <a:path w="21600" h="21600" extrusionOk="0">
                    <a:moveTo>
                      <a:pt x="5284" y="0"/>
                    </a:moveTo>
                    <a:cubicBezTo>
                      <a:pt x="4921" y="0"/>
                      <a:pt x="4716" y="229"/>
                      <a:pt x="4716" y="592"/>
                    </a:cubicBezTo>
                    <a:lnTo>
                      <a:pt x="4716" y="2600"/>
                    </a:lnTo>
                    <a:cubicBezTo>
                      <a:pt x="4660" y="2294"/>
                      <a:pt x="4427" y="2050"/>
                      <a:pt x="4105" y="2050"/>
                    </a:cubicBezTo>
                    <a:cubicBezTo>
                      <a:pt x="3848" y="2050"/>
                      <a:pt x="3589" y="2037"/>
                      <a:pt x="3347" y="2029"/>
                    </a:cubicBezTo>
                    <a:cubicBezTo>
                      <a:pt x="2297" y="1997"/>
                      <a:pt x="1301" y="1968"/>
                      <a:pt x="632" y="2621"/>
                    </a:cubicBezTo>
                    <a:cubicBezTo>
                      <a:pt x="198" y="3042"/>
                      <a:pt x="0" y="3672"/>
                      <a:pt x="0" y="4544"/>
                    </a:cubicBezTo>
                    <a:cubicBezTo>
                      <a:pt x="0" y="6934"/>
                      <a:pt x="1596" y="11497"/>
                      <a:pt x="4105" y="11497"/>
                    </a:cubicBezTo>
                    <a:cubicBezTo>
                      <a:pt x="4468" y="11497"/>
                      <a:pt x="4758" y="11206"/>
                      <a:pt x="4758" y="10842"/>
                    </a:cubicBezTo>
                    <a:cubicBezTo>
                      <a:pt x="4758" y="10479"/>
                      <a:pt x="4468" y="10187"/>
                      <a:pt x="4105" y="10187"/>
                    </a:cubicBezTo>
                    <a:cubicBezTo>
                      <a:pt x="2807" y="10187"/>
                      <a:pt x="1305" y="6773"/>
                      <a:pt x="1305" y="4544"/>
                    </a:cubicBezTo>
                    <a:cubicBezTo>
                      <a:pt x="1305" y="4207"/>
                      <a:pt x="1335" y="3770"/>
                      <a:pt x="1537" y="3572"/>
                    </a:cubicBezTo>
                    <a:cubicBezTo>
                      <a:pt x="1810" y="3307"/>
                      <a:pt x="2536" y="3315"/>
                      <a:pt x="3305" y="3339"/>
                    </a:cubicBezTo>
                    <a:cubicBezTo>
                      <a:pt x="3559" y="3348"/>
                      <a:pt x="3834" y="3360"/>
                      <a:pt x="4105" y="3360"/>
                    </a:cubicBezTo>
                    <a:cubicBezTo>
                      <a:pt x="4427" y="3360"/>
                      <a:pt x="4660" y="3116"/>
                      <a:pt x="4716" y="2811"/>
                    </a:cubicBezTo>
                    <a:lnTo>
                      <a:pt x="4716" y="10314"/>
                    </a:lnTo>
                    <a:cubicBezTo>
                      <a:pt x="4716" y="13601"/>
                      <a:pt x="7101" y="16462"/>
                      <a:pt x="10105" y="17140"/>
                    </a:cubicBezTo>
                    <a:lnTo>
                      <a:pt x="10105" y="20290"/>
                    </a:lnTo>
                    <a:lnTo>
                      <a:pt x="6716" y="20290"/>
                    </a:lnTo>
                    <a:cubicBezTo>
                      <a:pt x="6355" y="20290"/>
                      <a:pt x="6063" y="20582"/>
                      <a:pt x="6063" y="20945"/>
                    </a:cubicBezTo>
                    <a:cubicBezTo>
                      <a:pt x="6063" y="21307"/>
                      <a:pt x="6355" y="21600"/>
                      <a:pt x="6716" y="21600"/>
                    </a:cubicBezTo>
                    <a:lnTo>
                      <a:pt x="16211" y="21600"/>
                    </a:lnTo>
                    <a:cubicBezTo>
                      <a:pt x="16574" y="21600"/>
                      <a:pt x="16863" y="21307"/>
                      <a:pt x="16863" y="20945"/>
                    </a:cubicBezTo>
                    <a:cubicBezTo>
                      <a:pt x="16863" y="20582"/>
                      <a:pt x="16572" y="20290"/>
                      <a:pt x="16211" y="20290"/>
                    </a:cubicBezTo>
                    <a:lnTo>
                      <a:pt x="11411" y="20290"/>
                    </a:lnTo>
                    <a:lnTo>
                      <a:pt x="11411" y="17415"/>
                    </a:lnTo>
                    <a:lnTo>
                      <a:pt x="11663" y="17415"/>
                    </a:lnTo>
                    <a:cubicBezTo>
                      <a:pt x="14906" y="17415"/>
                      <a:pt x="17729" y="14631"/>
                      <a:pt x="18253" y="11328"/>
                    </a:cubicBezTo>
                    <a:cubicBezTo>
                      <a:pt x="20311" y="10522"/>
                      <a:pt x="21600" y="6677"/>
                      <a:pt x="21600" y="4544"/>
                    </a:cubicBezTo>
                    <a:cubicBezTo>
                      <a:pt x="21600" y="3670"/>
                      <a:pt x="21379" y="3042"/>
                      <a:pt x="20947" y="2621"/>
                    </a:cubicBezTo>
                    <a:cubicBezTo>
                      <a:pt x="20327" y="2018"/>
                      <a:pt x="19426" y="2003"/>
                      <a:pt x="18463" y="2029"/>
                    </a:cubicBezTo>
                    <a:lnTo>
                      <a:pt x="18463" y="592"/>
                    </a:lnTo>
                    <a:cubicBezTo>
                      <a:pt x="18463" y="229"/>
                      <a:pt x="18087" y="0"/>
                      <a:pt x="17726" y="0"/>
                    </a:cubicBezTo>
                    <a:lnTo>
                      <a:pt x="5284" y="0"/>
                    </a:lnTo>
                    <a:close/>
                    <a:moveTo>
                      <a:pt x="6021" y="1310"/>
                    </a:moveTo>
                    <a:cubicBezTo>
                      <a:pt x="6021" y="1310"/>
                      <a:pt x="17158" y="1310"/>
                      <a:pt x="17158" y="1310"/>
                    </a:cubicBezTo>
                    <a:lnTo>
                      <a:pt x="17158" y="2198"/>
                    </a:lnTo>
                    <a:cubicBezTo>
                      <a:pt x="16980" y="2316"/>
                      <a:pt x="16842" y="2476"/>
                      <a:pt x="16842" y="2705"/>
                    </a:cubicBezTo>
                    <a:cubicBezTo>
                      <a:pt x="16842" y="2935"/>
                      <a:pt x="16980" y="3095"/>
                      <a:pt x="17158" y="3213"/>
                    </a:cubicBezTo>
                    <a:lnTo>
                      <a:pt x="17158" y="10314"/>
                    </a:lnTo>
                    <a:cubicBezTo>
                      <a:pt x="17158" y="10321"/>
                      <a:pt x="17158" y="10328"/>
                      <a:pt x="17158" y="10335"/>
                    </a:cubicBezTo>
                    <a:cubicBezTo>
                      <a:pt x="16980" y="10453"/>
                      <a:pt x="16842" y="10612"/>
                      <a:pt x="16842" y="10842"/>
                    </a:cubicBezTo>
                    <a:cubicBezTo>
                      <a:pt x="16842" y="10973"/>
                      <a:pt x="16903" y="11078"/>
                      <a:pt x="16968" y="11180"/>
                    </a:cubicBezTo>
                    <a:cubicBezTo>
                      <a:pt x="16514" y="13813"/>
                      <a:pt x="14210" y="16105"/>
                      <a:pt x="11663" y="16105"/>
                    </a:cubicBezTo>
                    <a:lnTo>
                      <a:pt x="11347" y="16105"/>
                    </a:lnTo>
                    <a:cubicBezTo>
                      <a:pt x="8510" y="16105"/>
                      <a:pt x="6021" y="13303"/>
                      <a:pt x="6021" y="10314"/>
                    </a:cubicBezTo>
                    <a:lnTo>
                      <a:pt x="6021" y="1310"/>
                    </a:lnTo>
                    <a:close/>
                    <a:moveTo>
                      <a:pt x="18463" y="3339"/>
                    </a:moveTo>
                    <a:cubicBezTo>
                      <a:pt x="19154" y="3320"/>
                      <a:pt x="19793" y="3330"/>
                      <a:pt x="20042" y="3572"/>
                    </a:cubicBezTo>
                    <a:cubicBezTo>
                      <a:pt x="20243" y="3770"/>
                      <a:pt x="20295" y="4207"/>
                      <a:pt x="20295" y="4544"/>
                    </a:cubicBezTo>
                    <a:cubicBezTo>
                      <a:pt x="20295" y="6230"/>
                      <a:pt x="19443" y="8585"/>
                      <a:pt x="18463" y="9638"/>
                    </a:cubicBezTo>
                    <a:lnTo>
                      <a:pt x="18463" y="3339"/>
                    </a:lnTo>
                    <a:close/>
                    <a:moveTo>
                      <a:pt x="7726" y="7440"/>
                    </a:moveTo>
                    <a:cubicBezTo>
                      <a:pt x="7547" y="7440"/>
                      <a:pt x="7411" y="7573"/>
                      <a:pt x="7411" y="7757"/>
                    </a:cubicBezTo>
                    <a:lnTo>
                      <a:pt x="7411" y="9638"/>
                    </a:lnTo>
                    <a:cubicBezTo>
                      <a:pt x="7411" y="12242"/>
                      <a:pt x="8420" y="13681"/>
                      <a:pt x="10589" y="14076"/>
                    </a:cubicBezTo>
                    <a:cubicBezTo>
                      <a:pt x="10610" y="14079"/>
                      <a:pt x="10591" y="14097"/>
                      <a:pt x="10611" y="14097"/>
                    </a:cubicBezTo>
                    <a:cubicBezTo>
                      <a:pt x="10768" y="14097"/>
                      <a:pt x="10920" y="13981"/>
                      <a:pt x="10947" y="13822"/>
                    </a:cubicBezTo>
                    <a:cubicBezTo>
                      <a:pt x="10979" y="13643"/>
                      <a:pt x="10872" y="13475"/>
                      <a:pt x="10695" y="13442"/>
                    </a:cubicBezTo>
                    <a:cubicBezTo>
                      <a:pt x="8838" y="13105"/>
                      <a:pt x="8063" y="11933"/>
                      <a:pt x="8063" y="9638"/>
                    </a:cubicBezTo>
                    <a:lnTo>
                      <a:pt x="8063" y="7757"/>
                    </a:lnTo>
                    <a:cubicBezTo>
                      <a:pt x="8063" y="7573"/>
                      <a:pt x="7907" y="7440"/>
                      <a:pt x="7726" y="7440"/>
                    </a:cubicBezTo>
                    <a:close/>
                    <a:moveTo>
                      <a:pt x="11095" y="14203"/>
                    </a:moveTo>
                    <a:cubicBezTo>
                      <a:pt x="10914" y="14203"/>
                      <a:pt x="10779" y="14338"/>
                      <a:pt x="10779" y="14520"/>
                    </a:cubicBezTo>
                    <a:cubicBezTo>
                      <a:pt x="10779" y="14701"/>
                      <a:pt x="10914" y="14858"/>
                      <a:pt x="11095" y="14858"/>
                    </a:cubicBezTo>
                    <a:lnTo>
                      <a:pt x="11432" y="14858"/>
                    </a:lnTo>
                    <a:cubicBezTo>
                      <a:pt x="11613" y="14858"/>
                      <a:pt x="11747" y="14701"/>
                      <a:pt x="11747" y="14520"/>
                    </a:cubicBezTo>
                    <a:cubicBezTo>
                      <a:pt x="11747" y="14338"/>
                      <a:pt x="11613" y="14203"/>
                      <a:pt x="11432" y="14203"/>
                    </a:cubicBezTo>
                    <a:lnTo>
                      <a:pt x="11095" y="14203"/>
                    </a:lnTo>
                    <a:close/>
                  </a:path>
                </a:pathLst>
              </a:custGeom>
              <a:solidFill>
                <a:schemeClr val="bg1"/>
              </a:solidFill>
              <a:ln w="12700">
                <a:miter lim="400000"/>
              </a:ln>
            </p:spPr>
            <p:txBody>
              <a:bodyPr lIns="19051" tIns="19051" rIns="19051" bIns="19051" anchor="ctr"/>
              <a:lstStyle/>
              <a:p>
                <a:pPr defTabSz="2286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4000">
                  <a:solidFill>
                    <a:schemeClr val="tx1">
                      <a:lumMod val="95000"/>
                      <a:lumOff val="5000"/>
                      <a:alpha val="71000"/>
                    </a:schemeClr>
                  </a:solidFill>
                  <a:cs typeface="+mn-ea"/>
                  <a:sym typeface="+mn-lt"/>
                </a:endParaRPr>
              </a:p>
            </p:txBody>
          </p:sp>
        </p:grpSp>
        <p:sp>
          <p:nvSpPr>
            <p:cNvPr id="56" name="图形"/>
            <p:cNvSpPr txBox="1"/>
            <p:nvPr/>
          </p:nvSpPr>
          <p:spPr>
            <a:xfrm>
              <a:off x="13192" y="7277"/>
              <a:ext cx="3725" cy="822"/>
            </a:xfrm>
            <a:prstGeom prst="rect">
              <a:avLst/>
            </a:prstGeom>
            <a:noFill/>
          </p:spPr>
          <p:txBody>
            <a:bodyPr wrap="square" rtlCol="0">
              <a:spAutoFit/>
            </a:bodyPr>
            <a:lstStyle/>
            <a:p>
              <a:pPr algn="ctr"/>
              <a:r>
                <a:rPr lang="zh-CN" altLang="en-US" sz="2800">
                  <a:solidFill>
                    <a:schemeClr val="tx1">
                      <a:lumMod val="95000"/>
                      <a:lumOff val="5000"/>
                    </a:schemeClr>
                  </a:solidFill>
                  <a:cs typeface="+mn-ea"/>
                  <a:sym typeface="+mn-lt"/>
                </a:rPr>
                <a:t>招商计划方案</a:t>
              </a:r>
            </a:p>
          </p:txBody>
        </p:sp>
        <p:sp>
          <p:nvSpPr>
            <p:cNvPr id="60" name="图形"/>
            <p:cNvSpPr txBox="1"/>
            <p:nvPr/>
          </p:nvSpPr>
          <p:spPr>
            <a:xfrm>
              <a:off x="12517" y="7959"/>
              <a:ext cx="5130" cy="530"/>
            </a:xfrm>
            <a:prstGeom prst="rect">
              <a:avLst/>
            </a:prstGeom>
            <a:noFill/>
          </p:spPr>
          <p:txBody>
            <a:bodyPr wrap="square" rtlCol="0">
              <a:spAutoFit/>
            </a:bodyPr>
            <a:lstStyle/>
            <a:p>
              <a:pPr algn="ctr">
                <a:lnSpc>
                  <a:spcPct val="150000"/>
                </a:lnSpc>
              </a:pPr>
              <a:r>
                <a:rPr lang="zh-CN" altLang="en-US" sz="1200">
                  <a:solidFill>
                    <a:schemeClr val="tx1">
                      <a:lumMod val="95000"/>
                      <a:lumOff val="5000"/>
                      <a:alpha val="71000"/>
                    </a:schemeClr>
                  </a:solidFill>
                  <a:cs typeface="+mn-ea"/>
                  <a:sym typeface="+mn-lt"/>
                </a:rPr>
                <a:t>Add your text content</a:t>
              </a:r>
              <a:r>
                <a:rPr lang="en-US" altLang="zh-CN" sz="1200">
                  <a:solidFill>
                    <a:schemeClr val="tx1">
                      <a:lumMod val="95000"/>
                      <a:lumOff val="5000"/>
                      <a:alpha val="71000"/>
                    </a:schemeClr>
                  </a:solidFill>
                  <a:cs typeface="+mn-ea"/>
                  <a:sym typeface="+mn-lt"/>
                </a:rPr>
                <a:t>.</a:t>
              </a:r>
              <a:r>
                <a:rPr lang="zh-CN" altLang="en-US" sz="1200">
                  <a:solidFill>
                    <a:schemeClr val="tx1">
                      <a:lumMod val="95000"/>
                      <a:lumOff val="5000"/>
                      <a:alpha val="71000"/>
                    </a:schemeClr>
                  </a:solidFill>
                  <a:cs typeface="+mn-ea"/>
                  <a:sym typeface="+mn-lt"/>
                </a:rPr>
                <a:t>Add your text</a:t>
              </a:r>
              <a:r>
                <a:rPr lang="en-US" altLang="zh-CN" sz="1200">
                  <a:solidFill>
                    <a:schemeClr val="tx1">
                      <a:lumMod val="95000"/>
                      <a:lumOff val="5000"/>
                      <a:alpha val="71000"/>
                    </a:schemeClr>
                  </a:solidFill>
                  <a:cs typeface="+mn-ea"/>
                  <a:sym typeface="+mn-lt"/>
                </a:rPr>
                <a:t>.</a:t>
              </a:r>
            </a:p>
          </p:txBody>
        </p:sp>
      </p:grpSp>
      <p:cxnSp>
        <p:nvCxnSpPr>
          <p:cNvPr id="18" name="图形"/>
          <p:cNvCxnSpPr/>
          <p:nvPr/>
        </p:nvCxnSpPr>
        <p:spPr>
          <a:xfrm>
            <a:off x="7666990" y="1550035"/>
            <a:ext cx="0" cy="3888740"/>
          </a:xfrm>
          <a:prstGeom prst="line">
            <a:avLst/>
          </a:prstGeom>
          <a:ln>
            <a:solidFill>
              <a:srgbClr val="FCC828"/>
            </a:solidFill>
            <a:prstDash val="dash"/>
          </a:ln>
        </p:spPr>
        <p:style>
          <a:lnRef idx="1">
            <a:schemeClr val="accent1"/>
          </a:lnRef>
          <a:fillRef idx="0">
            <a:schemeClr val="accent1"/>
          </a:fillRef>
          <a:effectRef idx="0">
            <a:schemeClr val="accent1"/>
          </a:effectRef>
          <a:fontRef idx="minor">
            <a:schemeClr val="tx1"/>
          </a:fontRef>
        </p:style>
      </p:cxnSp>
      <p:cxnSp>
        <p:nvCxnSpPr>
          <p:cNvPr id="19" name="图形"/>
          <p:cNvCxnSpPr/>
          <p:nvPr/>
        </p:nvCxnSpPr>
        <p:spPr>
          <a:xfrm>
            <a:off x="4350385" y="3418840"/>
            <a:ext cx="6598285" cy="0"/>
          </a:xfrm>
          <a:prstGeom prst="line">
            <a:avLst/>
          </a:prstGeom>
          <a:ln>
            <a:solidFill>
              <a:srgbClr val="FCC828"/>
            </a:solidFill>
            <a:prstDash val="dash"/>
          </a:ln>
        </p:spPr>
        <p:style>
          <a:lnRef idx="1">
            <a:schemeClr val="accent1"/>
          </a:lnRef>
          <a:fillRef idx="0">
            <a:schemeClr val="accent1"/>
          </a:fillRef>
          <a:effectRef idx="0">
            <a:schemeClr val="accent1"/>
          </a:effectRef>
          <a:fontRef idx="minor">
            <a:schemeClr val="tx1"/>
          </a:fontRef>
        </p:style>
      </p:cxnSp>
      <p:grpSp>
        <p:nvGrpSpPr>
          <p:cNvPr id="20" name="图形"/>
          <p:cNvGrpSpPr/>
          <p:nvPr/>
        </p:nvGrpSpPr>
        <p:grpSpPr>
          <a:xfrm>
            <a:off x="10850880" y="5485765"/>
            <a:ext cx="2070735" cy="2070735"/>
            <a:chOff x="12680" y="-3570"/>
            <a:chExt cx="10456" cy="10456"/>
          </a:xfrm>
        </p:grpSpPr>
        <p:sp>
          <p:nvSpPr>
            <p:cNvPr id="23" name="图形"/>
            <p:cNvSpPr/>
            <p:nvPr/>
          </p:nvSpPr>
          <p:spPr>
            <a:xfrm>
              <a:off x="12680" y="-3570"/>
              <a:ext cx="10456" cy="10456"/>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图形"/>
            <p:cNvSpPr/>
            <p:nvPr/>
          </p:nvSpPr>
          <p:spPr>
            <a:xfrm>
              <a:off x="13978" y="-2272"/>
              <a:ext cx="7860" cy="7860"/>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6" name="图形"/>
          <p:cNvGrpSpPr/>
          <p:nvPr/>
        </p:nvGrpSpPr>
        <p:grpSpPr>
          <a:xfrm>
            <a:off x="-1692910" y="-1686560"/>
            <a:ext cx="4543425" cy="4527550"/>
            <a:chOff x="-2666" y="-2656"/>
            <a:chExt cx="7155" cy="7130"/>
          </a:xfrm>
        </p:grpSpPr>
        <p:grpSp>
          <p:nvGrpSpPr>
            <p:cNvPr id="45" name="组合 44"/>
            <p:cNvGrpSpPr/>
            <p:nvPr/>
          </p:nvGrpSpPr>
          <p:grpSpPr>
            <a:xfrm>
              <a:off x="-2666" y="-2656"/>
              <a:ext cx="7131" cy="7131"/>
              <a:chOff x="12680" y="-3570"/>
              <a:chExt cx="10456" cy="10456"/>
            </a:xfrm>
          </p:grpSpPr>
          <p:sp>
            <p:nvSpPr>
              <p:cNvPr id="46" name="图形"/>
              <p:cNvSpPr/>
              <p:nvPr/>
            </p:nvSpPr>
            <p:spPr>
              <a:xfrm>
                <a:off x="12680" y="-3570"/>
                <a:ext cx="10456" cy="10456"/>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图形"/>
              <p:cNvSpPr/>
              <p:nvPr/>
            </p:nvSpPr>
            <p:spPr>
              <a:xfrm>
                <a:off x="13978" y="-2272"/>
                <a:ext cx="7860" cy="7860"/>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41" name="图形" descr="E:\006包图网\素材\美食餐饮\15850.jpg15850"/>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rot="21480000" flipH="1">
              <a:off x="-1430" y="-1395"/>
              <a:ext cx="4610" cy="4610"/>
            </a:xfrm>
            <a:prstGeom prst="ellipse">
              <a:avLst/>
            </a:prstGeom>
          </p:spPr>
        </p:pic>
        <p:sp>
          <p:nvSpPr>
            <p:cNvPr id="42" name="图形"/>
            <p:cNvSpPr/>
            <p:nvPr/>
          </p:nvSpPr>
          <p:spPr>
            <a:xfrm>
              <a:off x="3837" y="3256"/>
              <a:ext cx="653" cy="653"/>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7" name="图形"/>
          <p:cNvGrpSpPr/>
          <p:nvPr/>
        </p:nvGrpSpPr>
        <p:grpSpPr>
          <a:xfrm>
            <a:off x="384175" y="2945765"/>
            <a:ext cx="3695065" cy="1694815"/>
            <a:chOff x="605" y="4639"/>
            <a:chExt cx="5819" cy="2669"/>
          </a:xfrm>
        </p:grpSpPr>
        <p:sp>
          <p:nvSpPr>
            <p:cNvPr id="43" name="图形"/>
            <p:cNvSpPr/>
            <p:nvPr/>
          </p:nvSpPr>
          <p:spPr>
            <a:xfrm>
              <a:off x="2202" y="4641"/>
              <a:ext cx="1056" cy="1056"/>
            </a:xfrm>
            <a:prstGeom prst="ellipse">
              <a:avLst/>
            </a:prstGeom>
            <a:solidFill>
              <a:srgbClr val="FFD965">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图形"/>
            <p:cNvSpPr txBox="1"/>
            <p:nvPr/>
          </p:nvSpPr>
          <p:spPr>
            <a:xfrm>
              <a:off x="605" y="5461"/>
              <a:ext cx="5819" cy="1556"/>
            </a:xfrm>
            <a:prstGeom prst="rect">
              <a:avLst/>
            </a:prstGeom>
            <a:noFill/>
          </p:spPr>
          <p:txBody>
            <a:bodyPr wrap="square" rtlCol="0">
              <a:spAutoFit/>
            </a:bodyPr>
            <a:lstStyle/>
            <a:p>
              <a:pPr algn="ctr">
                <a:lnSpc>
                  <a:spcPct val="150000"/>
                </a:lnSpc>
              </a:pPr>
              <a:r>
                <a:rPr lang="en-US" altLang="zh-CN" sz="4400">
                  <a:solidFill>
                    <a:schemeClr val="tx1"/>
                  </a:solidFill>
                  <a:cs typeface="+mn-ea"/>
                  <a:sym typeface="+mn-lt"/>
                </a:rPr>
                <a:t>Contents</a:t>
              </a:r>
            </a:p>
          </p:txBody>
        </p:sp>
        <p:sp>
          <p:nvSpPr>
            <p:cNvPr id="5" name="图形"/>
            <p:cNvSpPr txBox="1"/>
            <p:nvPr/>
          </p:nvSpPr>
          <p:spPr>
            <a:xfrm>
              <a:off x="1755" y="4639"/>
              <a:ext cx="3520" cy="1452"/>
            </a:xfrm>
            <a:prstGeom prst="rect">
              <a:avLst/>
            </a:prstGeom>
            <a:noFill/>
          </p:spPr>
          <p:txBody>
            <a:bodyPr wrap="square" rtlCol="0">
              <a:spAutoFit/>
            </a:bodyPr>
            <a:lstStyle/>
            <a:p>
              <a:pPr algn="ctr"/>
              <a:r>
                <a:rPr lang="zh-CN" altLang="en-US" sz="5400">
                  <a:solidFill>
                    <a:schemeClr val="tx1"/>
                  </a:solidFill>
                  <a:cs typeface="+mn-ea"/>
                  <a:sym typeface="+mn-lt"/>
                </a:rPr>
                <a:t>目录</a:t>
              </a:r>
            </a:p>
          </p:txBody>
        </p:sp>
        <p:sp>
          <p:nvSpPr>
            <p:cNvPr id="25" name="图形"/>
            <p:cNvSpPr/>
            <p:nvPr/>
          </p:nvSpPr>
          <p:spPr>
            <a:xfrm>
              <a:off x="2421" y="7189"/>
              <a:ext cx="2182" cy="119"/>
            </a:xfrm>
            <a:prstGeom prst="roundRect">
              <a:avLst/>
            </a:prstGeom>
            <a:gradFill>
              <a:gsLst>
                <a:gs pos="0">
                  <a:srgbClr val="FCBE00"/>
                </a:gs>
                <a:gs pos="100000">
                  <a:srgbClr val="FCC82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3" name="文本框 12"/>
          <p:cNvSpPr txBox="1"/>
          <p:nvPr/>
        </p:nvSpPr>
        <p:spPr>
          <a:xfrm>
            <a:off x="6831965" y="651850"/>
            <a:ext cx="1768827" cy="276999"/>
          </a:xfrm>
          <a:prstGeom prst="rect">
            <a:avLst/>
          </a:prstGeom>
          <a:noFill/>
        </p:spPr>
        <p:txBody>
          <a:bodyPr wrap="square" rtlCol="0">
            <a:spAutoFit/>
          </a:bodyPr>
          <a:lstStyle/>
          <a:p>
            <a:r>
              <a:rPr lang="en-US" altLang="zh-CN" sz="1200" dirty="0">
                <a:solidFill>
                  <a:srgbClr val="F8F8F8"/>
                </a:solidFill>
              </a:rPr>
              <a:t>https://www.ypppt.com/</a:t>
            </a:r>
            <a:endParaRPr lang="zh-CN" altLang="en-US" sz="1200" dirty="0">
              <a:solidFill>
                <a:srgbClr val="F8F8F8"/>
              </a:solidFill>
            </a:endParaRPr>
          </a:p>
        </p:txBody>
      </p:sp>
    </p:spTree>
    <p:custDataLst>
      <p:tags r:id="rId1"/>
    </p:custDataLst>
  </p:cSld>
  <p:clrMapOvr>
    <a:masterClrMapping/>
  </p:clrMapOvr>
  <p:transition advTm="2000">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500"/>
                                        <p:tgtEl>
                                          <p:spTgt spid="2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left)">
                                      <p:cBhvr>
                                        <p:cTn id="31" dur="500"/>
                                        <p:tgtEl>
                                          <p:spTgt spid="3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图形"/>
          <p:cNvCxnSpPr/>
          <p:nvPr/>
        </p:nvCxnSpPr>
        <p:spPr>
          <a:xfrm>
            <a:off x="5753735" y="4663440"/>
            <a:ext cx="924560" cy="0"/>
          </a:xfrm>
          <a:prstGeom prst="line">
            <a:avLst/>
          </a:prstGeom>
          <a:ln w="34925">
            <a:gradFill>
              <a:gsLst>
                <a:gs pos="0">
                  <a:schemeClr val="accent1"/>
                </a:gs>
                <a:gs pos="100000">
                  <a:schemeClr val="accent2"/>
                </a:gs>
              </a:gsLst>
              <a:lin ang="2700000" scaled="1"/>
            </a:gradFill>
          </a:ln>
        </p:spPr>
        <p:style>
          <a:lnRef idx="1">
            <a:schemeClr val="accent1"/>
          </a:lnRef>
          <a:fillRef idx="0">
            <a:schemeClr val="accent1"/>
          </a:fillRef>
          <a:effectRef idx="0">
            <a:schemeClr val="accent1"/>
          </a:effectRef>
          <a:fontRef idx="minor">
            <a:schemeClr val="tx1"/>
          </a:fontRef>
        </p:style>
      </p:cxnSp>
      <p:sp>
        <p:nvSpPr>
          <p:cNvPr id="21" name="图形"/>
          <p:cNvSpPr txBox="1"/>
          <p:nvPr/>
        </p:nvSpPr>
        <p:spPr>
          <a:xfrm>
            <a:off x="962660" y="4806315"/>
            <a:ext cx="10568940" cy="92202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lnSpc>
                <a:spcPct val="150000"/>
              </a:lnSpc>
              <a:buNone/>
            </a:pPr>
            <a:r>
              <a:rPr lang="zh-CN" altLang="en-US" sz="1200">
                <a:solidFill>
                  <a:schemeClr val="tx1">
                    <a:lumMod val="75000"/>
                    <a:lumOff val="25000"/>
                  </a:schemeClr>
                </a:solidFill>
                <a:cs typeface="+mn-ea"/>
                <a:sym typeface="+mn-lt"/>
              </a:rPr>
              <a:t>在此处添加您的文本内容在此处添加您的文本内容此处添加文本内容添加文本内容添加文本内容此处添加文本内容添加文本内容添加文本内容在此处添加您的文本内容在此处添加您的文本内容此处添加文本内容添加文本内容添加文本内容此处添加文本内容添加文本内容添加文本内容在此处添加您的文本内容在此处添加您的文本内容此处添加文本内容添加文本内容添加文本内容</a:t>
            </a:r>
            <a:endParaRPr lang="zh-CN" sz="1200">
              <a:solidFill>
                <a:schemeClr val="tx1">
                  <a:lumMod val="75000"/>
                  <a:lumOff val="25000"/>
                </a:schemeClr>
              </a:solidFill>
              <a:cs typeface="+mn-ea"/>
              <a:sym typeface="+mn-lt"/>
            </a:endParaRPr>
          </a:p>
        </p:txBody>
      </p:sp>
      <p:grpSp>
        <p:nvGrpSpPr>
          <p:cNvPr id="3" name="图形"/>
          <p:cNvGrpSpPr/>
          <p:nvPr/>
        </p:nvGrpSpPr>
        <p:grpSpPr>
          <a:xfrm>
            <a:off x="1042670" y="1553210"/>
            <a:ext cx="10361295" cy="2717165"/>
            <a:chOff x="1642" y="2446"/>
            <a:chExt cx="16317" cy="4279"/>
          </a:xfrm>
        </p:grpSpPr>
        <p:sp>
          <p:nvSpPr>
            <p:cNvPr id="12" name="图形"/>
            <p:cNvSpPr/>
            <p:nvPr/>
          </p:nvSpPr>
          <p:spPr>
            <a:xfrm>
              <a:off x="1642" y="2446"/>
              <a:ext cx="4642" cy="42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4" name="图形"/>
            <p:cNvSpPr/>
            <p:nvPr/>
          </p:nvSpPr>
          <p:spPr>
            <a:xfrm>
              <a:off x="13317" y="2446"/>
              <a:ext cx="4642" cy="42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pic>
          <p:nvPicPr>
            <p:cNvPr id="15" name="图形" descr="E:\006包图网\素材\美食餐饮\13156.jpg1315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592" y="2446"/>
              <a:ext cx="6418" cy="4279"/>
            </a:xfrm>
            <a:prstGeom prst="rect">
              <a:avLst/>
            </a:prstGeom>
          </p:spPr>
        </p:pic>
        <p:grpSp>
          <p:nvGrpSpPr>
            <p:cNvPr id="25" name="图形"/>
            <p:cNvGrpSpPr/>
            <p:nvPr/>
          </p:nvGrpSpPr>
          <p:grpSpPr>
            <a:xfrm>
              <a:off x="3489" y="3074"/>
              <a:ext cx="697" cy="681"/>
              <a:chOff x="4913313" y="1749426"/>
              <a:chExt cx="558800" cy="546100"/>
            </a:xfrm>
            <a:solidFill>
              <a:schemeClr val="bg1"/>
            </a:solidFill>
          </p:grpSpPr>
          <p:sp>
            <p:nvSpPr>
              <p:cNvPr id="26" name="图形"/>
              <p:cNvSpPr/>
              <p:nvPr/>
            </p:nvSpPr>
            <p:spPr bwMode="auto">
              <a:xfrm>
                <a:off x="4913313" y="1795463"/>
                <a:ext cx="463550" cy="500063"/>
              </a:xfrm>
              <a:custGeom>
                <a:avLst/>
                <a:gdLst>
                  <a:gd name="T0" fmla="*/ 200 w 208"/>
                  <a:gd name="T1" fmla="*/ 224 h 224"/>
                  <a:gd name="T2" fmla="*/ 8 w 208"/>
                  <a:gd name="T3" fmla="*/ 224 h 224"/>
                  <a:gd name="T4" fmla="*/ 0 w 208"/>
                  <a:gd name="T5" fmla="*/ 216 h 224"/>
                  <a:gd name="T6" fmla="*/ 0 w 208"/>
                  <a:gd name="T7" fmla="*/ 8 h 224"/>
                  <a:gd name="T8" fmla="*/ 8 w 208"/>
                  <a:gd name="T9" fmla="*/ 0 h 224"/>
                  <a:gd name="T10" fmla="*/ 169 w 208"/>
                  <a:gd name="T11" fmla="*/ 0 h 224"/>
                  <a:gd name="T12" fmla="*/ 177 w 208"/>
                  <a:gd name="T13" fmla="*/ 8 h 224"/>
                  <a:gd name="T14" fmla="*/ 169 w 208"/>
                  <a:gd name="T15" fmla="*/ 16 h 224"/>
                  <a:gd name="T16" fmla="*/ 16 w 208"/>
                  <a:gd name="T17" fmla="*/ 16 h 224"/>
                  <a:gd name="T18" fmla="*/ 16 w 208"/>
                  <a:gd name="T19" fmla="*/ 208 h 224"/>
                  <a:gd name="T20" fmla="*/ 192 w 208"/>
                  <a:gd name="T21" fmla="*/ 208 h 224"/>
                  <a:gd name="T22" fmla="*/ 192 w 208"/>
                  <a:gd name="T23" fmla="*/ 90 h 224"/>
                  <a:gd name="T24" fmla="*/ 200 w 208"/>
                  <a:gd name="T25" fmla="*/ 82 h 224"/>
                  <a:gd name="T26" fmla="*/ 208 w 208"/>
                  <a:gd name="T27" fmla="*/ 90 h 224"/>
                  <a:gd name="T28" fmla="*/ 208 w 208"/>
                  <a:gd name="T29" fmla="*/ 216 h 224"/>
                  <a:gd name="T30" fmla="*/ 200 w 208"/>
                  <a:gd name="T3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8" h="224">
                    <a:moveTo>
                      <a:pt x="200" y="224"/>
                    </a:moveTo>
                    <a:cubicBezTo>
                      <a:pt x="8" y="224"/>
                      <a:pt x="8" y="224"/>
                      <a:pt x="8" y="224"/>
                    </a:cubicBezTo>
                    <a:cubicBezTo>
                      <a:pt x="4" y="224"/>
                      <a:pt x="0" y="220"/>
                      <a:pt x="0" y="216"/>
                    </a:cubicBezTo>
                    <a:cubicBezTo>
                      <a:pt x="0" y="8"/>
                      <a:pt x="0" y="8"/>
                      <a:pt x="0" y="8"/>
                    </a:cubicBezTo>
                    <a:cubicBezTo>
                      <a:pt x="0" y="4"/>
                      <a:pt x="4" y="0"/>
                      <a:pt x="8" y="0"/>
                    </a:cubicBezTo>
                    <a:cubicBezTo>
                      <a:pt x="169" y="0"/>
                      <a:pt x="169" y="0"/>
                      <a:pt x="169" y="0"/>
                    </a:cubicBezTo>
                    <a:cubicBezTo>
                      <a:pt x="174" y="0"/>
                      <a:pt x="177" y="4"/>
                      <a:pt x="177" y="8"/>
                    </a:cubicBezTo>
                    <a:cubicBezTo>
                      <a:pt x="177" y="12"/>
                      <a:pt x="174" y="16"/>
                      <a:pt x="169" y="16"/>
                    </a:cubicBezTo>
                    <a:cubicBezTo>
                      <a:pt x="16" y="16"/>
                      <a:pt x="16" y="16"/>
                      <a:pt x="16" y="16"/>
                    </a:cubicBezTo>
                    <a:cubicBezTo>
                      <a:pt x="16" y="208"/>
                      <a:pt x="16" y="208"/>
                      <a:pt x="16" y="208"/>
                    </a:cubicBezTo>
                    <a:cubicBezTo>
                      <a:pt x="192" y="208"/>
                      <a:pt x="192" y="208"/>
                      <a:pt x="192" y="208"/>
                    </a:cubicBezTo>
                    <a:cubicBezTo>
                      <a:pt x="192" y="90"/>
                      <a:pt x="192" y="90"/>
                      <a:pt x="192" y="90"/>
                    </a:cubicBezTo>
                    <a:cubicBezTo>
                      <a:pt x="192" y="85"/>
                      <a:pt x="196" y="82"/>
                      <a:pt x="200" y="82"/>
                    </a:cubicBezTo>
                    <a:cubicBezTo>
                      <a:pt x="204" y="82"/>
                      <a:pt x="208" y="85"/>
                      <a:pt x="208" y="90"/>
                    </a:cubicBezTo>
                    <a:cubicBezTo>
                      <a:pt x="208" y="216"/>
                      <a:pt x="208" y="216"/>
                      <a:pt x="208" y="216"/>
                    </a:cubicBezTo>
                    <a:cubicBezTo>
                      <a:pt x="208" y="220"/>
                      <a:pt x="204" y="224"/>
                      <a:pt x="200" y="2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27" name="图形"/>
              <p:cNvSpPr>
                <a:spLocks noEditPoints="1"/>
              </p:cNvSpPr>
              <p:nvPr/>
            </p:nvSpPr>
            <p:spPr bwMode="auto">
              <a:xfrm>
                <a:off x="5114925" y="1749426"/>
                <a:ext cx="357188" cy="354013"/>
              </a:xfrm>
              <a:custGeom>
                <a:avLst/>
                <a:gdLst>
                  <a:gd name="T0" fmla="*/ 6 w 160"/>
                  <a:gd name="T1" fmla="*/ 159 h 159"/>
                  <a:gd name="T2" fmla="*/ 2 w 160"/>
                  <a:gd name="T3" fmla="*/ 157 h 159"/>
                  <a:gd name="T4" fmla="*/ 1 w 160"/>
                  <a:gd name="T5" fmla="*/ 151 h 159"/>
                  <a:gd name="T6" fmla="*/ 14 w 160"/>
                  <a:gd name="T7" fmla="*/ 118 h 159"/>
                  <a:gd name="T8" fmla="*/ 16 w 160"/>
                  <a:gd name="T9" fmla="*/ 116 h 159"/>
                  <a:gd name="T10" fmla="*/ 127 w 160"/>
                  <a:gd name="T11" fmla="*/ 5 h 159"/>
                  <a:gd name="T12" fmla="*/ 139 w 160"/>
                  <a:gd name="T13" fmla="*/ 0 h 159"/>
                  <a:gd name="T14" fmla="*/ 158 w 160"/>
                  <a:gd name="T15" fmla="*/ 13 h 159"/>
                  <a:gd name="T16" fmla="*/ 154 w 160"/>
                  <a:gd name="T17" fmla="*/ 32 h 159"/>
                  <a:gd name="T18" fmla="*/ 43 w 160"/>
                  <a:gd name="T19" fmla="*/ 143 h 159"/>
                  <a:gd name="T20" fmla="*/ 41 w 160"/>
                  <a:gd name="T21" fmla="*/ 145 h 159"/>
                  <a:gd name="T22" fmla="*/ 8 w 160"/>
                  <a:gd name="T23" fmla="*/ 159 h 159"/>
                  <a:gd name="T24" fmla="*/ 6 w 160"/>
                  <a:gd name="T25" fmla="*/ 159 h 159"/>
                  <a:gd name="T26" fmla="*/ 25 w 160"/>
                  <a:gd name="T27" fmla="*/ 124 h 159"/>
                  <a:gd name="T28" fmla="*/ 18 w 160"/>
                  <a:gd name="T29" fmla="*/ 142 h 159"/>
                  <a:gd name="T30" fmla="*/ 35 w 160"/>
                  <a:gd name="T31" fmla="*/ 134 h 159"/>
                  <a:gd name="T32" fmla="*/ 145 w 160"/>
                  <a:gd name="T33" fmla="*/ 24 h 159"/>
                  <a:gd name="T34" fmla="*/ 146 w 160"/>
                  <a:gd name="T35" fmla="*/ 18 h 159"/>
                  <a:gd name="T36" fmla="*/ 139 w 160"/>
                  <a:gd name="T37" fmla="*/ 12 h 159"/>
                  <a:gd name="T38" fmla="*/ 135 w 160"/>
                  <a:gd name="T39" fmla="*/ 14 h 159"/>
                  <a:gd name="T40" fmla="*/ 25 w 160"/>
                  <a:gd name="T41" fmla="*/ 12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0" h="159">
                    <a:moveTo>
                      <a:pt x="6" y="159"/>
                    </a:moveTo>
                    <a:cubicBezTo>
                      <a:pt x="5" y="159"/>
                      <a:pt x="3" y="158"/>
                      <a:pt x="2" y="157"/>
                    </a:cubicBezTo>
                    <a:cubicBezTo>
                      <a:pt x="0" y="156"/>
                      <a:pt x="0" y="153"/>
                      <a:pt x="1" y="151"/>
                    </a:cubicBezTo>
                    <a:cubicBezTo>
                      <a:pt x="14" y="118"/>
                      <a:pt x="14" y="118"/>
                      <a:pt x="14" y="118"/>
                    </a:cubicBezTo>
                    <a:cubicBezTo>
                      <a:pt x="15" y="118"/>
                      <a:pt x="15" y="117"/>
                      <a:pt x="16" y="116"/>
                    </a:cubicBezTo>
                    <a:cubicBezTo>
                      <a:pt x="127" y="5"/>
                      <a:pt x="127" y="5"/>
                      <a:pt x="127" y="5"/>
                    </a:cubicBezTo>
                    <a:cubicBezTo>
                      <a:pt x="130" y="2"/>
                      <a:pt x="134" y="0"/>
                      <a:pt x="139" y="0"/>
                    </a:cubicBezTo>
                    <a:cubicBezTo>
                      <a:pt x="147" y="0"/>
                      <a:pt x="154" y="6"/>
                      <a:pt x="158" y="13"/>
                    </a:cubicBezTo>
                    <a:cubicBezTo>
                      <a:pt x="160" y="20"/>
                      <a:pt x="159" y="27"/>
                      <a:pt x="154" y="32"/>
                    </a:cubicBezTo>
                    <a:cubicBezTo>
                      <a:pt x="43" y="143"/>
                      <a:pt x="43" y="143"/>
                      <a:pt x="43" y="143"/>
                    </a:cubicBezTo>
                    <a:cubicBezTo>
                      <a:pt x="42" y="144"/>
                      <a:pt x="42" y="144"/>
                      <a:pt x="41" y="145"/>
                    </a:cubicBezTo>
                    <a:cubicBezTo>
                      <a:pt x="8" y="159"/>
                      <a:pt x="8" y="159"/>
                      <a:pt x="8" y="159"/>
                    </a:cubicBezTo>
                    <a:cubicBezTo>
                      <a:pt x="8" y="159"/>
                      <a:pt x="7" y="159"/>
                      <a:pt x="6" y="159"/>
                    </a:cubicBezTo>
                    <a:close/>
                    <a:moveTo>
                      <a:pt x="25" y="124"/>
                    </a:moveTo>
                    <a:cubicBezTo>
                      <a:pt x="18" y="142"/>
                      <a:pt x="18" y="142"/>
                      <a:pt x="18" y="142"/>
                    </a:cubicBezTo>
                    <a:cubicBezTo>
                      <a:pt x="35" y="134"/>
                      <a:pt x="35" y="134"/>
                      <a:pt x="35" y="134"/>
                    </a:cubicBezTo>
                    <a:cubicBezTo>
                      <a:pt x="145" y="24"/>
                      <a:pt x="145" y="24"/>
                      <a:pt x="145" y="24"/>
                    </a:cubicBezTo>
                    <a:cubicBezTo>
                      <a:pt x="146" y="23"/>
                      <a:pt x="148" y="21"/>
                      <a:pt x="146" y="18"/>
                    </a:cubicBezTo>
                    <a:cubicBezTo>
                      <a:pt x="145" y="15"/>
                      <a:pt x="142" y="12"/>
                      <a:pt x="139" y="12"/>
                    </a:cubicBezTo>
                    <a:cubicBezTo>
                      <a:pt x="138" y="12"/>
                      <a:pt x="136" y="13"/>
                      <a:pt x="135" y="14"/>
                    </a:cubicBezTo>
                    <a:lnTo>
                      <a:pt x="25"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28" name="图形"/>
              <p:cNvSpPr/>
              <p:nvPr/>
            </p:nvSpPr>
            <p:spPr bwMode="auto">
              <a:xfrm>
                <a:off x="5367338" y="1790701"/>
                <a:ext cx="60325" cy="60325"/>
              </a:xfrm>
              <a:custGeom>
                <a:avLst/>
                <a:gdLst>
                  <a:gd name="T0" fmla="*/ 27 w 38"/>
                  <a:gd name="T1" fmla="*/ 38 h 38"/>
                  <a:gd name="T2" fmla="*/ 0 w 38"/>
                  <a:gd name="T3" fmla="*/ 13 h 38"/>
                  <a:gd name="T4" fmla="*/ 12 w 38"/>
                  <a:gd name="T5" fmla="*/ 0 h 38"/>
                  <a:gd name="T6" fmla="*/ 38 w 38"/>
                  <a:gd name="T7" fmla="*/ 27 h 38"/>
                  <a:gd name="T8" fmla="*/ 27 w 38"/>
                  <a:gd name="T9" fmla="*/ 38 h 38"/>
                </a:gdLst>
                <a:ahLst/>
                <a:cxnLst>
                  <a:cxn ang="0">
                    <a:pos x="T0" y="T1"/>
                  </a:cxn>
                  <a:cxn ang="0">
                    <a:pos x="T2" y="T3"/>
                  </a:cxn>
                  <a:cxn ang="0">
                    <a:pos x="T4" y="T5"/>
                  </a:cxn>
                  <a:cxn ang="0">
                    <a:pos x="T6" y="T7"/>
                  </a:cxn>
                  <a:cxn ang="0">
                    <a:pos x="T8" y="T9"/>
                  </a:cxn>
                </a:cxnLst>
                <a:rect l="0" t="0" r="r" b="b"/>
                <a:pathLst>
                  <a:path w="38" h="38">
                    <a:moveTo>
                      <a:pt x="27" y="38"/>
                    </a:moveTo>
                    <a:lnTo>
                      <a:pt x="0" y="13"/>
                    </a:lnTo>
                    <a:lnTo>
                      <a:pt x="12" y="0"/>
                    </a:lnTo>
                    <a:lnTo>
                      <a:pt x="38" y="27"/>
                    </a:lnTo>
                    <a:lnTo>
                      <a:pt x="27"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grpSp>
        <p:grpSp>
          <p:nvGrpSpPr>
            <p:cNvPr id="105" name="图形"/>
            <p:cNvGrpSpPr/>
            <p:nvPr/>
          </p:nvGrpSpPr>
          <p:grpSpPr>
            <a:xfrm>
              <a:off x="15279" y="3138"/>
              <a:ext cx="617" cy="617"/>
              <a:chOff x="6862762" y="4171951"/>
              <a:chExt cx="371476" cy="371474"/>
            </a:xfrm>
            <a:solidFill>
              <a:schemeClr val="bg1"/>
            </a:solidFill>
          </p:grpSpPr>
          <p:sp>
            <p:nvSpPr>
              <p:cNvPr id="106" name="图形"/>
              <p:cNvSpPr/>
              <p:nvPr/>
            </p:nvSpPr>
            <p:spPr bwMode="auto">
              <a:xfrm>
                <a:off x="6862762" y="4208463"/>
                <a:ext cx="165100" cy="334962"/>
              </a:xfrm>
              <a:custGeom>
                <a:avLst/>
                <a:gdLst>
                  <a:gd name="T0" fmla="*/ 102 w 108"/>
                  <a:gd name="T1" fmla="*/ 220 h 220"/>
                  <a:gd name="T2" fmla="*/ 27 w 108"/>
                  <a:gd name="T3" fmla="*/ 220 h 220"/>
                  <a:gd name="T4" fmla="*/ 0 w 108"/>
                  <a:gd name="T5" fmla="*/ 194 h 220"/>
                  <a:gd name="T6" fmla="*/ 0 w 108"/>
                  <a:gd name="T7" fmla="*/ 6 h 220"/>
                  <a:gd name="T8" fmla="*/ 6 w 108"/>
                  <a:gd name="T9" fmla="*/ 0 h 220"/>
                  <a:gd name="T10" fmla="*/ 12 w 108"/>
                  <a:gd name="T11" fmla="*/ 6 h 220"/>
                  <a:gd name="T12" fmla="*/ 12 w 108"/>
                  <a:gd name="T13" fmla="*/ 194 h 220"/>
                  <a:gd name="T14" fmla="*/ 27 w 108"/>
                  <a:gd name="T15" fmla="*/ 208 h 220"/>
                  <a:gd name="T16" fmla="*/ 102 w 108"/>
                  <a:gd name="T17" fmla="*/ 208 h 220"/>
                  <a:gd name="T18" fmla="*/ 108 w 108"/>
                  <a:gd name="T19" fmla="*/ 214 h 220"/>
                  <a:gd name="T20" fmla="*/ 102 w 108"/>
                  <a:gd name="T21" fmla="*/ 22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 h="220">
                    <a:moveTo>
                      <a:pt x="102" y="220"/>
                    </a:moveTo>
                    <a:cubicBezTo>
                      <a:pt x="27" y="220"/>
                      <a:pt x="27" y="220"/>
                      <a:pt x="27" y="220"/>
                    </a:cubicBezTo>
                    <a:cubicBezTo>
                      <a:pt x="12" y="220"/>
                      <a:pt x="0" y="209"/>
                      <a:pt x="0" y="194"/>
                    </a:cubicBezTo>
                    <a:cubicBezTo>
                      <a:pt x="0" y="6"/>
                      <a:pt x="0" y="6"/>
                      <a:pt x="0" y="6"/>
                    </a:cubicBezTo>
                    <a:cubicBezTo>
                      <a:pt x="0" y="3"/>
                      <a:pt x="3" y="0"/>
                      <a:pt x="6" y="0"/>
                    </a:cubicBezTo>
                    <a:cubicBezTo>
                      <a:pt x="10" y="0"/>
                      <a:pt x="12" y="3"/>
                      <a:pt x="12" y="6"/>
                    </a:cubicBezTo>
                    <a:cubicBezTo>
                      <a:pt x="12" y="194"/>
                      <a:pt x="12" y="194"/>
                      <a:pt x="12" y="194"/>
                    </a:cubicBezTo>
                    <a:cubicBezTo>
                      <a:pt x="12" y="202"/>
                      <a:pt x="19" y="208"/>
                      <a:pt x="27" y="208"/>
                    </a:cubicBezTo>
                    <a:cubicBezTo>
                      <a:pt x="102" y="208"/>
                      <a:pt x="102" y="208"/>
                      <a:pt x="102" y="208"/>
                    </a:cubicBezTo>
                    <a:cubicBezTo>
                      <a:pt x="106" y="208"/>
                      <a:pt x="108" y="211"/>
                      <a:pt x="108" y="214"/>
                    </a:cubicBezTo>
                    <a:cubicBezTo>
                      <a:pt x="108" y="218"/>
                      <a:pt x="106" y="220"/>
                      <a:pt x="102" y="2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07" name="图形"/>
              <p:cNvSpPr/>
              <p:nvPr/>
            </p:nvSpPr>
            <p:spPr bwMode="auto">
              <a:xfrm>
                <a:off x="6899275" y="4208463"/>
                <a:ext cx="261938" cy="19050"/>
              </a:xfrm>
              <a:custGeom>
                <a:avLst/>
                <a:gdLst>
                  <a:gd name="T0" fmla="*/ 166 w 172"/>
                  <a:gd name="T1" fmla="*/ 12 h 12"/>
                  <a:gd name="T2" fmla="*/ 6 w 172"/>
                  <a:gd name="T3" fmla="*/ 12 h 12"/>
                  <a:gd name="T4" fmla="*/ 0 w 172"/>
                  <a:gd name="T5" fmla="*/ 6 h 12"/>
                  <a:gd name="T6" fmla="*/ 6 w 172"/>
                  <a:gd name="T7" fmla="*/ 0 h 12"/>
                  <a:gd name="T8" fmla="*/ 166 w 172"/>
                  <a:gd name="T9" fmla="*/ 0 h 12"/>
                  <a:gd name="T10" fmla="*/ 172 w 172"/>
                  <a:gd name="T11" fmla="*/ 6 h 12"/>
                  <a:gd name="T12" fmla="*/ 166 w 17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172" h="12">
                    <a:moveTo>
                      <a:pt x="166" y="12"/>
                    </a:moveTo>
                    <a:cubicBezTo>
                      <a:pt x="6" y="12"/>
                      <a:pt x="6" y="12"/>
                      <a:pt x="6" y="12"/>
                    </a:cubicBezTo>
                    <a:cubicBezTo>
                      <a:pt x="3" y="12"/>
                      <a:pt x="0" y="10"/>
                      <a:pt x="0" y="6"/>
                    </a:cubicBezTo>
                    <a:cubicBezTo>
                      <a:pt x="0" y="3"/>
                      <a:pt x="3" y="0"/>
                      <a:pt x="6" y="0"/>
                    </a:cubicBezTo>
                    <a:cubicBezTo>
                      <a:pt x="166" y="0"/>
                      <a:pt x="166" y="0"/>
                      <a:pt x="166" y="0"/>
                    </a:cubicBezTo>
                    <a:cubicBezTo>
                      <a:pt x="170" y="0"/>
                      <a:pt x="172" y="3"/>
                      <a:pt x="172" y="6"/>
                    </a:cubicBezTo>
                    <a:cubicBezTo>
                      <a:pt x="172" y="10"/>
                      <a:pt x="170" y="12"/>
                      <a:pt x="16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08" name="图形"/>
              <p:cNvSpPr/>
              <p:nvPr/>
            </p:nvSpPr>
            <p:spPr bwMode="auto">
              <a:xfrm>
                <a:off x="6862762" y="4171951"/>
                <a:ext cx="311150" cy="139700"/>
              </a:xfrm>
              <a:custGeom>
                <a:avLst/>
                <a:gdLst>
                  <a:gd name="T0" fmla="*/ 198 w 204"/>
                  <a:gd name="T1" fmla="*/ 92 h 92"/>
                  <a:gd name="T2" fmla="*/ 192 w 204"/>
                  <a:gd name="T3" fmla="*/ 86 h 92"/>
                  <a:gd name="T4" fmla="*/ 192 w 204"/>
                  <a:gd name="T5" fmla="*/ 60 h 92"/>
                  <a:gd name="T6" fmla="*/ 30 w 204"/>
                  <a:gd name="T7" fmla="*/ 60 h 92"/>
                  <a:gd name="T8" fmla="*/ 0 w 204"/>
                  <a:gd name="T9" fmla="*/ 30 h 92"/>
                  <a:gd name="T10" fmla="*/ 30 w 204"/>
                  <a:gd name="T11" fmla="*/ 0 h 92"/>
                  <a:gd name="T12" fmla="*/ 198 w 204"/>
                  <a:gd name="T13" fmla="*/ 0 h 92"/>
                  <a:gd name="T14" fmla="*/ 204 w 204"/>
                  <a:gd name="T15" fmla="*/ 6 h 92"/>
                  <a:gd name="T16" fmla="*/ 198 w 204"/>
                  <a:gd name="T17" fmla="*/ 12 h 92"/>
                  <a:gd name="T18" fmla="*/ 30 w 204"/>
                  <a:gd name="T19" fmla="*/ 12 h 92"/>
                  <a:gd name="T20" fmla="*/ 12 w 204"/>
                  <a:gd name="T21" fmla="*/ 30 h 92"/>
                  <a:gd name="T22" fmla="*/ 30 w 204"/>
                  <a:gd name="T23" fmla="*/ 48 h 92"/>
                  <a:gd name="T24" fmla="*/ 198 w 204"/>
                  <a:gd name="T25" fmla="*/ 48 h 92"/>
                  <a:gd name="T26" fmla="*/ 204 w 204"/>
                  <a:gd name="T27" fmla="*/ 54 h 92"/>
                  <a:gd name="T28" fmla="*/ 204 w 204"/>
                  <a:gd name="T29" fmla="*/ 86 h 92"/>
                  <a:gd name="T30" fmla="*/ 198 w 204"/>
                  <a:gd name="T31"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4" h="92">
                    <a:moveTo>
                      <a:pt x="198" y="92"/>
                    </a:moveTo>
                    <a:cubicBezTo>
                      <a:pt x="195" y="92"/>
                      <a:pt x="192" y="90"/>
                      <a:pt x="192" y="86"/>
                    </a:cubicBezTo>
                    <a:cubicBezTo>
                      <a:pt x="192" y="60"/>
                      <a:pt x="192" y="60"/>
                      <a:pt x="192" y="60"/>
                    </a:cubicBezTo>
                    <a:cubicBezTo>
                      <a:pt x="30" y="60"/>
                      <a:pt x="30" y="60"/>
                      <a:pt x="30" y="60"/>
                    </a:cubicBezTo>
                    <a:cubicBezTo>
                      <a:pt x="14" y="60"/>
                      <a:pt x="0" y="47"/>
                      <a:pt x="0" y="30"/>
                    </a:cubicBezTo>
                    <a:cubicBezTo>
                      <a:pt x="0" y="14"/>
                      <a:pt x="14" y="0"/>
                      <a:pt x="30" y="0"/>
                    </a:cubicBezTo>
                    <a:cubicBezTo>
                      <a:pt x="198" y="0"/>
                      <a:pt x="198" y="0"/>
                      <a:pt x="198" y="0"/>
                    </a:cubicBezTo>
                    <a:cubicBezTo>
                      <a:pt x="202" y="0"/>
                      <a:pt x="204" y="3"/>
                      <a:pt x="204" y="6"/>
                    </a:cubicBezTo>
                    <a:cubicBezTo>
                      <a:pt x="204" y="10"/>
                      <a:pt x="202" y="12"/>
                      <a:pt x="198" y="12"/>
                    </a:cubicBezTo>
                    <a:cubicBezTo>
                      <a:pt x="30" y="12"/>
                      <a:pt x="30" y="12"/>
                      <a:pt x="30" y="12"/>
                    </a:cubicBezTo>
                    <a:cubicBezTo>
                      <a:pt x="20" y="12"/>
                      <a:pt x="12" y="20"/>
                      <a:pt x="12" y="30"/>
                    </a:cubicBezTo>
                    <a:cubicBezTo>
                      <a:pt x="12" y="40"/>
                      <a:pt x="20" y="48"/>
                      <a:pt x="30" y="48"/>
                    </a:cubicBezTo>
                    <a:cubicBezTo>
                      <a:pt x="198" y="48"/>
                      <a:pt x="198" y="48"/>
                      <a:pt x="198" y="48"/>
                    </a:cubicBezTo>
                    <a:cubicBezTo>
                      <a:pt x="202" y="48"/>
                      <a:pt x="204" y="51"/>
                      <a:pt x="204" y="54"/>
                    </a:cubicBezTo>
                    <a:cubicBezTo>
                      <a:pt x="204" y="86"/>
                      <a:pt x="204" y="86"/>
                      <a:pt x="204" y="86"/>
                    </a:cubicBezTo>
                    <a:cubicBezTo>
                      <a:pt x="204" y="90"/>
                      <a:pt x="202" y="92"/>
                      <a:pt x="198"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09" name="图形"/>
              <p:cNvSpPr/>
              <p:nvPr/>
            </p:nvSpPr>
            <p:spPr bwMode="auto">
              <a:xfrm>
                <a:off x="7118350" y="4384675"/>
                <a:ext cx="19050" cy="104775"/>
              </a:xfrm>
              <a:custGeom>
                <a:avLst/>
                <a:gdLst>
                  <a:gd name="T0" fmla="*/ 6 w 12"/>
                  <a:gd name="T1" fmla="*/ 68 h 68"/>
                  <a:gd name="T2" fmla="*/ 0 w 12"/>
                  <a:gd name="T3" fmla="*/ 62 h 68"/>
                  <a:gd name="T4" fmla="*/ 0 w 12"/>
                  <a:gd name="T5" fmla="*/ 6 h 68"/>
                  <a:gd name="T6" fmla="*/ 6 w 12"/>
                  <a:gd name="T7" fmla="*/ 0 h 68"/>
                  <a:gd name="T8" fmla="*/ 12 w 12"/>
                  <a:gd name="T9" fmla="*/ 6 h 68"/>
                  <a:gd name="T10" fmla="*/ 12 w 12"/>
                  <a:gd name="T11" fmla="*/ 62 h 68"/>
                  <a:gd name="T12" fmla="*/ 6 w 12"/>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12" h="68">
                    <a:moveTo>
                      <a:pt x="6" y="68"/>
                    </a:moveTo>
                    <a:cubicBezTo>
                      <a:pt x="3" y="68"/>
                      <a:pt x="0" y="66"/>
                      <a:pt x="0" y="62"/>
                    </a:cubicBezTo>
                    <a:cubicBezTo>
                      <a:pt x="0" y="6"/>
                      <a:pt x="0" y="6"/>
                      <a:pt x="0" y="6"/>
                    </a:cubicBezTo>
                    <a:cubicBezTo>
                      <a:pt x="0" y="3"/>
                      <a:pt x="3" y="0"/>
                      <a:pt x="6" y="0"/>
                    </a:cubicBezTo>
                    <a:cubicBezTo>
                      <a:pt x="10" y="0"/>
                      <a:pt x="12" y="3"/>
                      <a:pt x="12" y="6"/>
                    </a:cubicBezTo>
                    <a:cubicBezTo>
                      <a:pt x="12" y="62"/>
                      <a:pt x="12" y="62"/>
                      <a:pt x="12" y="62"/>
                    </a:cubicBezTo>
                    <a:cubicBezTo>
                      <a:pt x="12" y="66"/>
                      <a:pt x="10" y="68"/>
                      <a:pt x="6"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10" name="图形"/>
              <p:cNvSpPr/>
              <p:nvPr/>
            </p:nvSpPr>
            <p:spPr bwMode="auto">
              <a:xfrm>
                <a:off x="7081838" y="4433888"/>
                <a:ext cx="93663" cy="55562"/>
              </a:xfrm>
              <a:custGeom>
                <a:avLst/>
                <a:gdLst>
                  <a:gd name="T0" fmla="*/ 30 w 61"/>
                  <a:gd name="T1" fmla="*/ 36 h 36"/>
                  <a:gd name="T2" fmla="*/ 26 w 61"/>
                  <a:gd name="T3" fmla="*/ 35 h 36"/>
                  <a:gd name="T4" fmla="*/ 2 w 61"/>
                  <a:gd name="T5" fmla="*/ 11 h 36"/>
                  <a:gd name="T6" fmla="*/ 2 w 61"/>
                  <a:gd name="T7" fmla="*/ 2 h 36"/>
                  <a:gd name="T8" fmla="*/ 11 w 61"/>
                  <a:gd name="T9" fmla="*/ 2 h 36"/>
                  <a:gd name="T10" fmla="*/ 30 w 61"/>
                  <a:gd name="T11" fmla="*/ 22 h 36"/>
                  <a:gd name="T12" fmla="*/ 50 w 61"/>
                  <a:gd name="T13" fmla="*/ 2 h 36"/>
                  <a:gd name="T14" fmla="*/ 59 w 61"/>
                  <a:gd name="T15" fmla="*/ 2 h 36"/>
                  <a:gd name="T16" fmla="*/ 59 w 61"/>
                  <a:gd name="T17" fmla="*/ 11 h 36"/>
                  <a:gd name="T18" fmla="*/ 35 w 61"/>
                  <a:gd name="T19" fmla="*/ 35 h 36"/>
                  <a:gd name="T20" fmla="*/ 30 w 61"/>
                  <a:gd name="T21"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 h="36">
                    <a:moveTo>
                      <a:pt x="30" y="36"/>
                    </a:moveTo>
                    <a:cubicBezTo>
                      <a:pt x="29" y="36"/>
                      <a:pt x="27" y="36"/>
                      <a:pt x="26" y="35"/>
                    </a:cubicBezTo>
                    <a:cubicBezTo>
                      <a:pt x="2" y="11"/>
                      <a:pt x="2" y="11"/>
                      <a:pt x="2" y="11"/>
                    </a:cubicBezTo>
                    <a:cubicBezTo>
                      <a:pt x="0" y="8"/>
                      <a:pt x="0" y="4"/>
                      <a:pt x="2" y="2"/>
                    </a:cubicBezTo>
                    <a:cubicBezTo>
                      <a:pt x="4" y="0"/>
                      <a:pt x="8" y="0"/>
                      <a:pt x="11" y="2"/>
                    </a:cubicBezTo>
                    <a:cubicBezTo>
                      <a:pt x="30" y="22"/>
                      <a:pt x="30" y="22"/>
                      <a:pt x="30" y="22"/>
                    </a:cubicBezTo>
                    <a:cubicBezTo>
                      <a:pt x="50" y="2"/>
                      <a:pt x="50" y="2"/>
                      <a:pt x="50" y="2"/>
                    </a:cubicBezTo>
                    <a:cubicBezTo>
                      <a:pt x="52" y="0"/>
                      <a:pt x="56" y="0"/>
                      <a:pt x="59" y="2"/>
                    </a:cubicBezTo>
                    <a:cubicBezTo>
                      <a:pt x="61" y="4"/>
                      <a:pt x="61" y="8"/>
                      <a:pt x="59" y="11"/>
                    </a:cubicBezTo>
                    <a:cubicBezTo>
                      <a:pt x="35" y="35"/>
                      <a:pt x="35" y="35"/>
                      <a:pt x="35" y="35"/>
                    </a:cubicBezTo>
                    <a:cubicBezTo>
                      <a:pt x="33" y="36"/>
                      <a:pt x="32" y="36"/>
                      <a:pt x="30"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111" name="图形"/>
              <p:cNvSpPr>
                <a:spLocks noEditPoints="1"/>
              </p:cNvSpPr>
              <p:nvPr/>
            </p:nvSpPr>
            <p:spPr bwMode="auto">
              <a:xfrm>
                <a:off x="7021513" y="4330700"/>
                <a:ext cx="212725" cy="212725"/>
              </a:xfrm>
              <a:custGeom>
                <a:avLst/>
                <a:gdLst>
                  <a:gd name="T0" fmla="*/ 70 w 140"/>
                  <a:gd name="T1" fmla="*/ 140 h 140"/>
                  <a:gd name="T2" fmla="*/ 0 w 140"/>
                  <a:gd name="T3" fmla="*/ 70 h 140"/>
                  <a:gd name="T4" fmla="*/ 70 w 140"/>
                  <a:gd name="T5" fmla="*/ 0 h 140"/>
                  <a:gd name="T6" fmla="*/ 140 w 140"/>
                  <a:gd name="T7" fmla="*/ 70 h 140"/>
                  <a:gd name="T8" fmla="*/ 70 w 140"/>
                  <a:gd name="T9" fmla="*/ 140 h 140"/>
                  <a:gd name="T10" fmla="*/ 70 w 140"/>
                  <a:gd name="T11" fmla="*/ 12 h 140"/>
                  <a:gd name="T12" fmla="*/ 12 w 140"/>
                  <a:gd name="T13" fmla="*/ 70 h 140"/>
                  <a:gd name="T14" fmla="*/ 70 w 140"/>
                  <a:gd name="T15" fmla="*/ 128 h 140"/>
                  <a:gd name="T16" fmla="*/ 128 w 140"/>
                  <a:gd name="T17" fmla="*/ 70 h 140"/>
                  <a:gd name="T18" fmla="*/ 70 w 140"/>
                  <a:gd name="T19" fmla="*/ 1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0" h="140">
                    <a:moveTo>
                      <a:pt x="70" y="140"/>
                    </a:moveTo>
                    <a:cubicBezTo>
                      <a:pt x="32" y="140"/>
                      <a:pt x="0" y="109"/>
                      <a:pt x="0" y="70"/>
                    </a:cubicBezTo>
                    <a:cubicBezTo>
                      <a:pt x="0" y="32"/>
                      <a:pt x="32" y="0"/>
                      <a:pt x="70" y="0"/>
                    </a:cubicBezTo>
                    <a:cubicBezTo>
                      <a:pt x="109" y="0"/>
                      <a:pt x="140" y="32"/>
                      <a:pt x="140" y="70"/>
                    </a:cubicBezTo>
                    <a:cubicBezTo>
                      <a:pt x="140" y="109"/>
                      <a:pt x="109" y="140"/>
                      <a:pt x="70" y="140"/>
                    </a:cubicBezTo>
                    <a:close/>
                    <a:moveTo>
                      <a:pt x="70" y="12"/>
                    </a:moveTo>
                    <a:cubicBezTo>
                      <a:pt x="38" y="12"/>
                      <a:pt x="12" y="38"/>
                      <a:pt x="12" y="70"/>
                    </a:cubicBezTo>
                    <a:cubicBezTo>
                      <a:pt x="12" y="102"/>
                      <a:pt x="38" y="128"/>
                      <a:pt x="70" y="128"/>
                    </a:cubicBezTo>
                    <a:cubicBezTo>
                      <a:pt x="102" y="128"/>
                      <a:pt x="128" y="102"/>
                      <a:pt x="128" y="70"/>
                    </a:cubicBezTo>
                    <a:cubicBezTo>
                      <a:pt x="128" y="38"/>
                      <a:pt x="102" y="12"/>
                      <a:pt x="70"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grpSp>
        <p:sp>
          <p:nvSpPr>
            <p:cNvPr id="4" name="图形"/>
            <p:cNvSpPr/>
            <p:nvPr/>
          </p:nvSpPr>
          <p:spPr>
            <a:xfrm>
              <a:off x="1834" y="4061"/>
              <a:ext cx="3889" cy="659"/>
            </a:xfrm>
            <a:prstGeom prst="rect">
              <a:avLst/>
            </a:prstGeom>
          </p:spPr>
          <p:txBody>
            <a:bodyPr wrap="square" lIns="91440" tIns="45720" rIns="91440" bIns="45720" anchor="t" anchorCtr="0"/>
            <a:lstStyle/>
            <a:p>
              <a:pPr algn="ctr">
                <a:lnSpc>
                  <a:spcPct val="100000"/>
                </a:lnSpc>
                <a:spcBef>
                  <a:spcPct val="20000"/>
                </a:spcBef>
              </a:pPr>
              <a:r>
                <a:rPr lang="zh-CN" altLang="en-US" sz="2000">
                  <a:solidFill>
                    <a:schemeClr val="bg1"/>
                  </a:solidFill>
                  <a:cs typeface="+mn-ea"/>
                  <a:sym typeface="+mn-lt"/>
                </a:rPr>
                <a:t>预设标题文本</a:t>
              </a:r>
              <a:endParaRPr lang="zh-CN" altLang="en-US" sz="2000" dirty="0">
                <a:solidFill>
                  <a:schemeClr val="bg1"/>
                </a:solidFill>
                <a:cs typeface="+mn-ea"/>
                <a:sym typeface="+mn-lt"/>
              </a:endParaRPr>
            </a:p>
          </p:txBody>
        </p:sp>
        <p:sp>
          <p:nvSpPr>
            <p:cNvPr id="2" name="图形"/>
            <p:cNvSpPr txBox="1"/>
            <p:nvPr/>
          </p:nvSpPr>
          <p:spPr>
            <a:xfrm>
              <a:off x="2016" y="4579"/>
              <a:ext cx="3525" cy="1452"/>
            </a:xfrm>
            <a:prstGeom prst="rect">
              <a:avLst/>
            </a:prstGeom>
            <a:noFill/>
          </p:spPr>
          <p:txBody>
            <a:bodyPr wrap="square" rtlCol="0">
              <a:spAutoFit/>
            </a:bodyPr>
            <a:lstStyle/>
            <a:p>
              <a:pPr algn="ctr">
                <a:lnSpc>
                  <a:spcPct val="150000"/>
                </a:lnSpc>
              </a:pPr>
              <a:r>
                <a:rPr lang="zh-CN" altLang="en-US" sz="1200">
                  <a:solidFill>
                    <a:schemeClr val="bg1"/>
                  </a:solidFill>
                  <a:cs typeface="+mn-ea"/>
                  <a:sym typeface="+mn-lt"/>
                </a:rPr>
                <a:t>在此处添加您的文本内容在此处添加您的文本内容在此处添加您的文本内容</a:t>
              </a:r>
            </a:p>
          </p:txBody>
        </p:sp>
        <p:sp>
          <p:nvSpPr>
            <p:cNvPr id="5" name="图形"/>
            <p:cNvSpPr/>
            <p:nvPr/>
          </p:nvSpPr>
          <p:spPr>
            <a:xfrm>
              <a:off x="13598" y="4061"/>
              <a:ext cx="3889" cy="659"/>
            </a:xfrm>
            <a:prstGeom prst="rect">
              <a:avLst/>
            </a:prstGeom>
          </p:spPr>
          <p:txBody>
            <a:bodyPr wrap="square" lIns="91440" tIns="45720" rIns="91440" bIns="45720" anchor="t" anchorCtr="0"/>
            <a:lstStyle/>
            <a:p>
              <a:pPr algn="ctr">
                <a:lnSpc>
                  <a:spcPct val="100000"/>
                </a:lnSpc>
                <a:spcBef>
                  <a:spcPct val="20000"/>
                </a:spcBef>
              </a:pPr>
              <a:r>
                <a:rPr lang="zh-CN" altLang="en-US" sz="2000">
                  <a:solidFill>
                    <a:schemeClr val="bg1"/>
                  </a:solidFill>
                  <a:cs typeface="+mn-ea"/>
                  <a:sym typeface="+mn-lt"/>
                </a:rPr>
                <a:t>预设标题文本</a:t>
              </a:r>
              <a:endParaRPr lang="zh-CN" altLang="en-US" sz="2000" dirty="0">
                <a:solidFill>
                  <a:schemeClr val="bg1"/>
                </a:solidFill>
                <a:cs typeface="+mn-ea"/>
                <a:sym typeface="+mn-lt"/>
              </a:endParaRPr>
            </a:p>
          </p:txBody>
        </p:sp>
        <p:sp>
          <p:nvSpPr>
            <p:cNvPr id="6" name="图形"/>
            <p:cNvSpPr txBox="1"/>
            <p:nvPr/>
          </p:nvSpPr>
          <p:spPr>
            <a:xfrm>
              <a:off x="13780" y="4579"/>
              <a:ext cx="3525" cy="1452"/>
            </a:xfrm>
            <a:prstGeom prst="rect">
              <a:avLst/>
            </a:prstGeom>
            <a:noFill/>
          </p:spPr>
          <p:txBody>
            <a:bodyPr wrap="square" rtlCol="0">
              <a:spAutoFit/>
            </a:bodyPr>
            <a:lstStyle/>
            <a:p>
              <a:pPr algn="ctr">
                <a:lnSpc>
                  <a:spcPct val="150000"/>
                </a:lnSpc>
              </a:pPr>
              <a:r>
                <a:rPr lang="zh-CN" altLang="en-US" sz="1200">
                  <a:solidFill>
                    <a:schemeClr val="bg1"/>
                  </a:solidFill>
                  <a:cs typeface="+mn-ea"/>
                  <a:sym typeface="+mn-lt"/>
                </a:rPr>
                <a:t>在此处添加您的文本内容在此处添加您的文本内容在此处添加您的文本内容</a:t>
              </a:r>
            </a:p>
          </p:txBody>
        </p:sp>
      </p:grpSp>
    </p:spTree>
    <p:custDataLst>
      <p:tags r:id="rId1"/>
    </p:custDataLst>
  </p:cSld>
  <p:clrMapOvr>
    <a:masterClrMapping/>
  </p:clrMapOvr>
  <p:transition advTm="2000">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500"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par>
                          <p:cTn id="8" fill="hold">
                            <p:stCondLst>
                              <p:cond delay="500"/>
                            </p:stCondLst>
                            <p:childTnLst>
                              <p:par>
                                <p:cTn id="9" presetID="4" presetClass="entr" presetSubtype="16" fill="hold" nodeType="afterEffect">
                                  <p:stCondLst>
                                    <p:cond delay="0"/>
                                  </p:stCondLst>
                                  <p:childTnLst>
                                    <p:set>
                                      <p:cBhvr>
                                        <p:cTn id="10" dur="500" fill="hold">
                                          <p:stCondLst>
                                            <p:cond delay="0"/>
                                          </p:stCondLst>
                                        </p:cTn>
                                        <p:tgtEl>
                                          <p:spTgt spid="16"/>
                                        </p:tgtEl>
                                        <p:attrNameLst>
                                          <p:attrName>style.visibility</p:attrName>
                                        </p:attrNameLst>
                                      </p:cBhvr>
                                      <p:to>
                                        <p:strVal val="visible"/>
                                      </p:to>
                                    </p:set>
                                    <p:animEffect transition="in" filter="box(in)">
                                      <p:cBhvr>
                                        <p:cTn id="11" dur="500"/>
                                        <p:tgtEl>
                                          <p:spTgt spid="16"/>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blinds(horizontal)">
                                      <p:cBhvr>
                                        <p:cTn id="1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图形"/>
          <p:cNvSpPr/>
          <p:nvPr/>
        </p:nvSpPr>
        <p:spPr bwMode="auto">
          <a:xfrm>
            <a:off x="4408170" y="2050415"/>
            <a:ext cx="3152140" cy="3155315"/>
          </a:xfrm>
          <a:custGeom>
            <a:avLst/>
            <a:gdLst>
              <a:gd name="T0" fmla="*/ 1308 w 1427"/>
              <a:gd name="T1" fmla="*/ 134 h 1431"/>
              <a:gd name="T2" fmla="*/ 1309 w 1427"/>
              <a:gd name="T3" fmla="*/ 580 h 1431"/>
              <a:gd name="T4" fmla="*/ 1157 w 1427"/>
              <a:gd name="T5" fmla="*/ 671 h 1431"/>
              <a:gd name="T6" fmla="*/ 1155 w 1427"/>
              <a:gd name="T7" fmla="*/ 672 h 1431"/>
              <a:gd name="T8" fmla="*/ 1155 w 1427"/>
              <a:gd name="T9" fmla="*/ 759 h 1431"/>
              <a:gd name="T10" fmla="*/ 1157 w 1427"/>
              <a:gd name="T11" fmla="*/ 760 h 1431"/>
              <a:gd name="T12" fmla="*/ 1309 w 1427"/>
              <a:gd name="T13" fmla="*/ 851 h 1431"/>
              <a:gd name="T14" fmla="*/ 1308 w 1427"/>
              <a:gd name="T15" fmla="*/ 1297 h 1431"/>
              <a:gd name="T16" fmla="*/ 844 w 1427"/>
              <a:gd name="T17" fmla="*/ 1303 h 1431"/>
              <a:gd name="T18" fmla="*/ 760 w 1427"/>
              <a:gd name="T19" fmla="*/ 1157 h 1431"/>
              <a:gd name="T20" fmla="*/ 759 w 1427"/>
              <a:gd name="T21" fmla="*/ 1155 h 1431"/>
              <a:gd name="T22" fmla="*/ 671 w 1427"/>
              <a:gd name="T23" fmla="*/ 1154 h 1431"/>
              <a:gd name="T24" fmla="*/ 670 w 1427"/>
              <a:gd name="T25" fmla="*/ 1157 h 1431"/>
              <a:gd name="T26" fmla="*/ 580 w 1427"/>
              <a:gd name="T27" fmla="*/ 1309 h 1431"/>
              <a:gd name="T28" fmla="*/ 134 w 1427"/>
              <a:gd name="T29" fmla="*/ 1308 h 1431"/>
              <a:gd name="T30" fmla="*/ 128 w 1427"/>
              <a:gd name="T31" fmla="*/ 844 h 1431"/>
              <a:gd name="T32" fmla="*/ 274 w 1427"/>
              <a:gd name="T33" fmla="*/ 760 h 1431"/>
              <a:gd name="T34" fmla="*/ 276 w 1427"/>
              <a:gd name="T35" fmla="*/ 759 h 1431"/>
              <a:gd name="T36" fmla="*/ 276 w 1427"/>
              <a:gd name="T37" fmla="*/ 672 h 1431"/>
              <a:gd name="T38" fmla="*/ 274 w 1427"/>
              <a:gd name="T39" fmla="*/ 671 h 1431"/>
              <a:gd name="T40" fmla="*/ 122 w 1427"/>
              <a:gd name="T41" fmla="*/ 580 h 1431"/>
              <a:gd name="T42" fmla="*/ 123 w 1427"/>
              <a:gd name="T43" fmla="*/ 134 h 1431"/>
              <a:gd name="T44" fmla="*/ 587 w 1427"/>
              <a:gd name="T45" fmla="*/ 128 h 1431"/>
              <a:gd name="T46" fmla="*/ 670 w 1427"/>
              <a:gd name="T47" fmla="*/ 274 h 1431"/>
              <a:gd name="T48" fmla="*/ 671 w 1427"/>
              <a:gd name="T49" fmla="*/ 276 h 1431"/>
              <a:gd name="T50" fmla="*/ 759 w 1427"/>
              <a:gd name="T51" fmla="*/ 276 h 1431"/>
              <a:gd name="T52" fmla="*/ 760 w 1427"/>
              <a:gd name="T53" fmla="*/ 274 h 1431"/>
              <a:gd name="T54" fmla="*/ 844 w 1427"/>
              <a:gd name="T55" fmla="*/ 128 h 1431"/>
              <a:gd name="T56" fmla="*/ 1308 w 1427"/>
              <a:gd name="T57" fmla="*/ 134 h 1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27" h="1431">
                <a:moveTo>
                  <a:pt x="1308" y="134"/>
                </a:moveTo>
                <a:cubicBezTo>
                  <a:pt x="1426" y="258"/>
                  <a:pt x="1427" y="456"/>
                  <a:pt x="1309" y="580"/>
                </a:cubicBezTo>
                <a:cubicBezTo>
                  <a:pt x="1266" y="625"/>
                  <a:pt x="1213" y="656"/>
                  <a:pt x="1157" y="671"/>
                </a:cubicBezTo>
                <a:cubicBezTo>
                  <a:pt x="1156" y="671"/>
                  <a:pt x="1156" y="671"/>
                  <a:pt x="1155" y="672"/>
                </a:cubicBezTo>
                <a:cubicBezTo>
                  <a:pt x="1113" y="686"/>
                  <a:pt x="1113" y="745"/>
                  <a:pt x="1155" y="759"/>
                </a:cubicBezTo>
                <a:cubicBezTo>
                  <a:pt x="1156" y="760"/>
                  <a:pt x="1156" y="760"/>
                  <a:pt x="1157" y="760"/>
                </a:cubicBezTo>
                <a:cubicBezTo>
                  <a:pt x="1213" y="775"/>
                  <a:pt x="1266" y="806"/>
                  <a:pt x="1309" y="851"/>
                </a:cubicBezTo>
                <a:cubicBezTo>
                  <a:pt x="1427" y="975"/>
                  <a:pt x="1426" y="1173"/>
                  <a:pt x="1308" y="1297"/>
                </a:cubicBezTo>
                <a:cubicBezTo>
                  <a:pt x="1182" y="1429"/>
                  <a:pt x="973" y="1431"/>
                  <a:pt x="844" y="1303"/>
                </a:cubicBezTo>
                <a:cubicBezTo>
                  <a:pt x="803" y="1261"/>
                  <a:pt x="775" y="1211"/>
                  <a:pt x="760" y="1157"/>
                </a:cubicBezTo>
                <a:cubicBezTo>
                  <a:pt x="760" y="1157"/>
                  <a:pt x="760" y="1156"/>
                  <a:pt x="759" y="1155"/>
                </a:cubicBezTo>
                <a:cubicBezTo>
                  <a:pt x="745" y="1113"/>
                  <a:pt x="686" y="1113"/>
                  <a:pt x="671" y="1154"/>
                </a:cubicBezTo>
                <a:cubicBezTo>
                  <a:pt x="671" y="1155"/>
                  <a:pt x="671" y="1156"/>
                  <a:pt x="670" y="1157"/>
                </a:cubicBezTo>
                <a:cubicBezTo>
                  <a:pt x="656" y="1213"/>
                  <a:pt x="625" y="1266"/>
                  <a:pt x="580" y="1309"/>
                </a:cubicBezTo>
                <a:cubicBezTo>
                  <a:pt x="455" y="1427"/>
                  <a:pt x="258" y="1426"/>
                  <a:pt x="134" y="1308"/>
                </a:cubicBezTo>
                <a:cubicBezTo>
                  <a:pt x="2" y="1182"/>
                  <a:pt x="0" y="973"/>
                  <a:pt x="128" y="844"/>
                </a:cubicBezTo>
                <a:cubicBezTo>
                  <a:pt x="170" y="803"/>
                  <a:pt x="220" y="775"/>
                  <a:pt x="274" y="760"/>
                </a:cubicBezTo>
                <a:cubicBezTo>
                  <a:pt x="275" y="760"/>
                  <a:pt x="275" y="760"/>
                  <a:pt x="276" y="759"/>
                </a:cubicBezTo>
                <a:cubicBezTo>
                  <a:pt x="318" y="745"/>
                  <a:pt x="318" y="686"/>
                  <a:pt x="276" y="672"/>
                </a:cubicBezTo>
                <a:cubicBezTo>
                  <a:pt x="275" y="671"/>
                  <a:pt x="275" y="671"/>
                  <a:pt x="274" y="671"/>
                </a:cubicBezTo>
                <a:cubicBezTo>
                  <a:pt x="218" y="656"/>
                  <a:pt x="165" y="625"/>
                  <a:pt x="122" y="580"/>
                </a:cubicBezTo>
                <a:cubicBezTo>
                  <a:pt x="4" y="456"/>
                  <a:pt x="4" y="258"/>
                  <a:pt x="123" y="134"/>
                </a:cubicBezTo>
                <a:cubicBezTo>
                  <a:pt x="249" y="2"/>
                  <a:pt x="458" y="0"/>
                  <a:pt x="587" y="128"/>
                </a:cubicBezTo>
                <a:cubicBezTo>
                  <a:pt x="628" y="170"/>
                  <a:pt x="656" y="220"/>
                  <a:pt x="670" y="274"/>
                </a:cubicBezTo>
                <a:cubicBezTo>
                  <a:pt x="671" y="275"/>
                  <a:pt x="671" y="275"/>
                  <a:pt x="671" y="276"/>
                </a:cubicBezTo>
                <a:cubicBezTo>
                  <a:pt x="686" y="318"/>
                  <a:pt x="745" y="318"/>
                  <a:pt x="759" y="276"/>
                </a:cubicBezTo>
                <a:cubicBezTo>
                  <a:pt x="760" y="275"/>
                  <a:pt x="760" y="274"/>
                  <a:pt x="760" y="274"/>
                </a:cubicBezTo>
                <a:cubicBezTo>
                  <a:pt x="775" y="220"/>
                  <a:pt x="803" y="170"/>
                  <a:pt x="844" y="128"/>
                </a:cubicBezTo>
                <a:cubicBezTo>
                  <a:pt x="973" y="0"/>
                  <a:pt x="1182" y="2"/>
                  <a:pt x="1308" y="134"/>
                </a:cubicBezTo>
                <a:close/>
              </a:path>
            </a:pathLst>
          </a:cu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9" name="图形"/>
          <p:cNvSpPr/>
          <p:nvPr/>
        </p:nvSpPr>
        <p:spPr>
          <a:xfrm>
            <a:off x="5981700" y="2012950"/>
            <a:ext cx="1663700" cy="1663700"/>
          </a:xfrm>
          <a:prstGeom prst="arc">
            <a:avLst>
              <a:gd name="adj1" fmla="val 16200000"/>
              <a:gd name="adj2" fmla="val 21420570"/>
            </a:avLst>
          </a:prstGeom>
          <a:ln w="285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cs typeface="+mn-ea"/>
              <a:sym typeface="+mn-lt"/>
            </a:endParaRPr>
          </a:p>
        </p:txBody>
      </p:sp>
      <p:sp>
        <p:nvSpPr>
          <p:cNvPr id="36" name="图形"/>
          <p:cNvSpPr/>
          <p:nvPr/>
        </p:nvSpPr>
        <p:spPr>
          <a:xfrm rot="10800000">
            <a:off x="4394200" y="3583940"/>
            <a:ext cx="1663700" cy="1663700"/>
          </a:xfrm>
          <a:prstGeom prst="arc">
            <a:avLst>
              <a:gd name="adj1" fmla="val 16200000"/>
              <a:gd name="adj2" fmla="val 21388701"/>
            </a:avLst>
          </a:prstGeom>
          <a:ln w="285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cs typeface="+mn-ea"/>
              <a:sym typeface="+mn-lt"/>
            </a:endParaRPr>
          </a:p>
        </p:txBody>
      </p:sp>
      <p:sp>
        <p:nvSpPr>
          <p:cNvPr id="37" name="图形"/>
          <p:cNvSpPr/>
          <p:nvPr/>
        </p:nvSpPr>
        <p:spPr>
          <a:xfrm rot="16200000">
            <a:off x="4394200" y="2012950"/>
            <a:ext cx="1663700" cy="1663700"/>
          </a:xfrm>
          <a:prstGeom prst="arc">
            <a:avLst>
              <a:gd name="adj1" fmla="val 16335281"/>
              <a:gd name="adj2" fmla="val 0"/>
            </a:avLst>
          </a:prstGeom>
          <a:ln w="285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cs typeface="+mn-ea"/>
              <a:sym typeface="+mn-lt"/>
            </a:endParaRPr>
          </a:p>
        </p:txBody>
      </p:sp>
      <p:grpSp>
        <p:nvGrpSpPr>
          <p:cNvPr id="6" name="图形"/>
          <p:cNvGrpSpPr/>
          <p:nvPr/>
        </p:nvGrpSpPr>
        <p:grpSpPr>
          <a:xfrm>
            <a:off x="6306185" y="1780540"/>
            <a:ext cx="4719320" cy="1568450"/>
            <a:chOff x="9931" y="2804"/>
            <a:chExt cx="7432" cy="2470"/>
          </a:xfrm>
        </p:grpSpPr>
        <p:sp>
          <p:nvSpPr>
            <p:cNvPr id="15" name="图形"/>
            <p:cNvSpPr/>
            <p:nvPr/>
          </p:nvSpPr>
          <p:spPr bwMode="auto">
            <a:xfrm>
              <a:off x="9931" y="3648"/>
              <a:ext cx="1627" cy="1626"/>
            </a:xfrm>
            <a:custGeom>
              <a:avLst/>
              <a:gdLst>
                <a:gd name="T0" fmla="*/ 466 w 567"/>
                <a:gd name="T1" fmla="*/ 101 h 567"/>
                <a:gd name="T2" fmla="*/ 466 w 567"/>
                <a:gd name="T3" fmla="*/ 466 h 567"/>
                <a:gd name="T4" fmla="*/ 101 w 567"/>
                <a:gd name="T5" fmla="*/ 466 h 567"/>
                <a:gd name="T6" fmla="*/ 101 w 567"/>
                <a:gd name="T7" fmla="*/ 101 h 567"/>
                <a:gd name="T8" fmla="*/ 466 w 567"/>
                <a:gd name="T9" fmla="*/ 101 h 567"/>
              </a:gdLst>
              <a:ahLst/>
              <a:cxnLst>
                <a:cxn ang="0">
                  <a:pos x="T0" y="T1"/>
                </a:cxn>
                <a:cxn ang="0">
                  <a:pos x="T2" y="T3"/>
                </a:cxn>
                <a:cxn ang="0">
                  <a:pos x="T4" y="T5"/>
                </a:cxn>
                <a:cxn ang="0">
                  <a:pos x="T6" y="T7"/>
                </a:cxn>
                <a:cxn ang="0">
                  <a:pos x="T8" y="T9"/>
                </a:cxn>
              </a:cxnLst>
              <a:rect l="0" t="0" r="r" b="b"/>
              <a:pathLst>
                <a:path w="567" h="567">
                  <a:moveTo>
                    <a:pt x="466" y="101"/>
                  </a:moveTo>
                  <a:cubicBezTo>
                    <a:pt x="567" y="202"/>
                    <a:pt x="567" y="365"/>
                    <a:pt x="466" y="466"/>
                  </a:cubicBezTo>
                  <a:cubicBezTo>
                    <a:pt x="365" y="567"/>
                    <a:pt x="202" y="567"/>
                    <a:pt x="101" y="466"/>
                  </a:cubicBezTo>
                  <a:cubicBezTo>
                    <a:pt x="0" y="365"/>
                    <a:pt x="0" y="202"/>
                    <a:pt x="101" y="101"/>
                  </a:cubicBezTo>
                  <a:cubicBezTo>
                    <a:pt x="202" y="0"/>
                    <a:pt x="365" y="0"/>
                    <a:pt x="466" y="101"/>
                  </a:cubicBezTo>
                  <a:close/>
                </a:path>
              </a:pathLst>
            </a:custGeom>
            <a:solidFill>
              <a:schemeClr val="accent1"/>
            </a:solidFill>
            <a:ln w="19050" cap="flat">
              <a:solidFill>
                <a:schemeClr val="bg1"/>
              </a:solidFill>
              <a:prstDash val="solid"/>
              <a:miter lim="800000"/>
            </a:ln>
          </p:spPr>
          <p:txBody>
            <a:bodyPr vert="horz" wrap="square" lIns="91440" tIns="45720" rIns="91440" bIns="45720" numCol="1" anchor="ctr" anchorCtr="0" compatLnSpc="1"/>
            <a:lstStyle/>
            <a:p>
              <a:pPr algn="ctr"/>
              <a:endParaRPr lang="en-US" sz="3600" b="1" dirty="0">
                <a:solidFill>
                  <a:schemeClr val="bg1"/>
                </a:solidFill>
                <a:cs typeface="+mn-ea"/>
                <a:sym typeface="+mn-lt"/>
              </a:endParaRPr>
            </a:p>
          </p:txBody>
        </p:sp>
        <p:cxnSp>
          <p:nvCxnSpPr>
            <p:cNvPr id="29" name="图形"/>
            <p:cNvCxnSpPr/>
            <p:nvPr/>
          </p:nvCxnSpPr>
          <p:spPr>
            <a:xfrm rot="16200000">
              <a:off x="12235" y="4182"/>
              <a:ext cx="0" cy="38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图形"/>
            <p:cNvCxnSpPr/>
            <p:nvPr/>
          </p:nvCxnSpPr>
          <p:spPr>
            <a:xfrm>
              <a:off x="10743" y="2804"/>
              <a:ext cx="0" cy="38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72" name="图形"/>
            <p:cNvGrpSpPr/>
            <p:nvPr/>
          </p:nvGrpSpPr>
          <p:grpSpPr>
            <a:xfrm>
              <a:off x="10416" y="4062"/>
              <a:ext cx="630" cy="628"/>
              <a:chOff x="4037394" y="1144829"/>
              <a:chExt cx="400024" cy="398703"/>
            </a:xfrm>
            <a:solidFill>
              <a:schemeClr val="bg1"/>
            </a:solidFill>
          </p:grpSpPr>
          <p:sp>
            <p:nvSpPr>
              <p:cNvPr id="473" name="图形"/>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74" name="图形"/>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75" name="图形"/>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grpSp>
        <p:sp>
          <p:nvSpPr>
            <p:cNvPr id="56" name="图形"/>
            <p:cNvSpPr txBox="1"/>
            <p:nvPr/>
          </p:nvSpPr>
          <p:spPr>
            <a:xfrm flipH="1">
              <a:off x="12667" y="3582"/>
              <a:ext cx="4697" cy="1437"/>
            </a:xfrm>
            <a:prstGeom prst="rect">
              <a:avLst/>
            </a:prstGeom>
            <a:noFill/>
          </p:spPr>
          <p:txBody>
            <a:bodyPr wrap="square" lIns="91440" tIns="45720" rIns="91440" bIns="45720" anchor="ctr">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l">
                <a:lnSpc>
                  <a:spcPct val="150000"/>
                </a:lnSpc>
              </a:pPr>
              <a:r>
                <a:rPr lang="zh-CN" altLang="en-US" sz="1200">
                  <a:solidFill>
                    <a:schemeClr val="tx1">
                      <a:lumMod val="75000"/>
                      <a:lumOff val="25000"/>
                    </a:schemeClr>
                  </a:solidFill>
                  <a:cs typeface="+mn-ea"/>
                  <a:sym typeface="+mn-lt"/>
                </a:rPr>
                <a:t>在此处添加您的文本内容在此处添加您的文本内容在此处添加您的文本内容在此处添加您的文本内容添加文本内容</a:t>
              </a:r>
              <a:endParaRPr lang="zh-CN" altLang="en-US" sz="1200" dirty="0">
                <a:solidFill>
                  <a:schemeClr val="tx1">
                    <a:lumMod val="75000"/>
                    <a:lumOff val="25000"/>
                  </a:schemeClr>
                </a:solidFill>
                <a:cs typeface="+mn-ea"/>
                <a:sym typeface="+mn-lt"/>
              </a:endParaRPr>
            </a:p>
          </p:txBody>
        </p:sp>
        <p:sp>
          <p:nvSpPr>
            <p:cNvPr id="57" name="图形"/>
            <p:cNvSpPr/>
            <p:nvPr/>
          </p:nvSpPr>
          <p:spPr>
            <a:xfrm flipH="1">
              <a:off x="12667" y="3041"/>
              <a:ext cx="3659" cy="800"/>
            </a:xfrm>
            <a:prstGeom prst="rect">
              <a:avLst/>
            </a:prstGeom>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l" eaLnBrk="1" hangingPunct="1">
                <a:spcBef>
                  <a:spcPct val="20000"/>
                </a:spcBef>
              </a:pPr>
              <a:r>
                <a:rPr lang="zh-CN" altLang="en-US">
                  <a:solidFill>
                    <a:schemeClr val="tx1">
                      <a:lumMod val="85000"/>
                      <a:lumOff val="15000"/>
                    </a:schemeClr>
                  </a:solidFill>
                  <a:cs typeface="+mn-ea"/>
                  <a:sym typeface="+mn-lt"/>
                </a:rPr>
                <a:t>预设标题文本</a:t>
              </a:r>
            </a:p>
          </p:txBody>
        </p:sp>
      </p:grpSp>
      <p:grpSp>
        <p:nvGrpSpPr>
          <p:cNvPr id="8" name="图形"/>
          <p:cNvGrpSpPr/>
          <p:nvPr/>
        </p:nvGrpSpPr>
        <p:grpSpPr>
          <a:xfrm>
            <a:off x="5981700" y="3583940"/>
            <a:ext cx="5043805" cy="1896110"/>
            <a:chOff x="9420" y="5644"/>
            <a:chExt cx="7943" cy="2986"/>
          </a:xfrm>
        </p:grpSpPr>
        <p:sp>
          <p:nvSpPr>
            <p:cNvPr id="40" name="图形"/>
            <p:cNvSpPr/>
            <p:nvPr/>
          </p:nvSpPr>
          <p:spPr>
            <a:xfrm rot="5400000">
              <a:off x="9420" y="5644"/>
              <a:ext cx="2620" cy="2620"/>
            </a:xfrm>
            <a:prstGeom prst="arc">
              <a:avLst>
                <a:gd name="adj1" fmla="val 16383531"/>
                <a:gd name="adj2" fmla="val 0"/>
              </a:avLst>
            </a:prstGeom>
            <a:ln w="285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cs typeface="+mn-ea"/>
                <a:sym typeface="+mn-lt"/>
              </a:endParaRPr>
            </a:p>
          </p:txBody>
        </p:sp>
        <p:sp>
          <p:nvSpPr>
            <p:cNvPr id="26" name="图形"/>
            <p:cNvSpPr/>
            <p:nvPr/>
          </p:nvSpPr>
          <p:spPr bwMode="auto">
            <a:xfrm>
              <a:off x="9933" y="6144"/>
              <a:ext cx="1625" cy="1623"/>
            </a:xfrm>
            <a:custGeom>
              <a:avLst/>
              <a:gdLst>
                <a:gd name="T0" fmla="*/ 465 w 566"/>
                <a:gd name="T1" fmla="*/ 101 h 566"/>
                <a:gd name="T2" fmla="*/ 465 w 566"/>
                <a:gd name="T3" fmla="*/ 466 h 566"/>
                <a:gd name="T4" fmla="*/ 100 w 566"/>
                <a:gd name="T5" fmla="*/ 466 h 566"/>
                <a:gd name="T6" fmla="*/ 100 w 566"/>
                <a:gd name="T7" fmla="*/ 101 h 566"/>
                <a:gd name="T8" fmla="*/ 465 w 566"/>
                <a:gd name="T9" fmla="*/ 101 h 566"/>
              </a:gdLst>
              <a:ahLst/>
              <a:cxnLst>
                <a:cxn ang="0">
                  <a:pos x="T0" y="T1"/>
                </a:cxn>
                <a:cxn ang="0">
                  <a:pos x="T2" y="T3"/>
                </a:cxn>
                <a:cxn ang="0">
                  <a:pos x="T4" y="T5"/>
                </a:cxn>
                <a:cxn ang="0">
                  <a:pos x="T6" y="T7"/>
                </a:cxn>
                <a:cxn ang="0">
                  <a:pos x="T8" y="T9"/>
                </a:cxn>
              </a:cxnLst>
              <a:rect l="0" t="0" r="r" b="b"/>
              <a:pathLst>
                <a:path w="566" h="566">
                  <a:moveTo>
                    <a:pt x="465" y="101"/>
                  </a:moveTo>
                  <a:cubicBezTo>
                    <a:pt x="566" y="201"/>
                    <a:pt x="566" y="365"/>
                    <a:pt x="465" y="466"/>
                  </a:cubicBezTo>
                  <a:cubicBezTo>
                    <a:pt x="365" y="566"/>
                    <a:pt x="201" y="566"/>
                    <a:pt x="100" y="466"/>
                  </a:cubicBezTo>
                  <a:cubicBezTo>
                    <a:pt x="0" y="365"/>
                    <a:pt x="0" y="201"/>
                    <a:pt x="100" y="101"/>
                  </a:cubicBezTo>
                  <a:cubicBezTo>
                    <a:pt x="201" y="0"/>
                    <a:pt x="365" y="0"/>
                    <a:pt x="465" y="101"/>
                  </a:cubicBezTo>
                  <a:close/>
                </a:path>
              </a:pathLst>
            </a:custGeom>
            <a:solidFill>
              <a:schemeClr val="accent1"/>
            </a:solidFill>
            <a:ln w="19050" cap="flat">
              <a:solidFill>
                <a:schemeClr val="bg1"/>
              </a:solidFill>
              <a:prstDash val="solid"/>
              <a:miter lim="800000"/>
            </a:ln>
          </p:spPr>
          <p:txBody>
            <a:bodyPr vert="horz" wrap="square" lIns="91440" tIns="45720" rIns="91440" bIns="45720" numCol="1" anchor="ctr" anchorCtr="0" compatLnSpc="1"/>
            <a:lstStyle/>
            <a:p>
              <a:pPr algn="ctr"/>
              <a:endParaRPr lang="en-US" sz="3600" b="1" dirty="0">
                <a:solidFill>
                  <a:schemeClr val="bg1"/>
                </a:solidFill>
                <a:cs typeface="+mn-ea"/>
                <a:sym typeface="+mn-lt"/>
              </a:endParaRPr>
            </a:p>
          </p:txBody>
        </p:sp>
        <p:cxnSp>
          <p:nvCxnSpPr>
            <p:cNvPr id="30" name="图形"/>
            <p:cNvCxnSpPr/>
            <p:nvPr/>
          </p:nvCxnSpPr>
          <p:spPr>
            <a:xfrm rot="16200000">
              <a:off x="12235" y="6853"/>
              <a:ext cx="0" cy="38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5" name="图形"/>
            <p:cNvCxnSpPr/>
            <p:nvPr/>
          </p:nvCxnSpPr>
          <p:spPr>
            <a:xfrm>
              <a:off x="10743" y="8242"/>
              <a:ext cx="0" cy="38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11" name="图形"/>
            <p:cNvGrpSpPr/>
            <p:nvPr/>
          </p:nvGrpSpPr>
          <p:grpSpPr>
            <a:xfrm>
              <a:off x="10429" y="6709"/>
              <a:ext cx="630" cy="590"/>
              <a:chOff x="4037394" y="3542332"/>
              <a:chExt cx="400024" cy="374940"/>
            </a:xfrm>
            <a:solidFill>
              <a:schemeClr val="bg1"/>
            </a:solidFill>
          </p:grpSpPr>
          <p:sp>
            <p:nvSpPr>
              <p:cNvPr id="412" name="图形"/>
              <p:cNvSpPr>
                <a:spLocks noEditPoints="1"/>
              </p:cNvSpPr>
              <p:nvPr/>
            </p:nvSpPr>
            <p:spPr bwMode="auto">
              <a:xfrm>
                <a:off x="4037394" y="3542332"/>
                <a:ext cx="400024" cy="374940"/>
              </a:xfrm>
              <a:custGeom>
                <a:avLst/>
                <a:gdLst>
                  <a:gd name="T0" fmla="*/ 126 w 128"/>
                  <a:gd name="T1" fmla="*/ 26 h 120"/>
                  <a:gd name="T2" fmla="*/ 102 w 128"/>
                  <a:gd name="T3" fmla="*/ 2 h 120"/>
                  <a:gd name="T4" fmla="*/ 96 w 128"/>
                  <a:gd name="T5" fmla="*/ 0 h 120"/>
                  <a:gd name="T6" fmla="*/ 12 w 128"/>
                  <a:gd name="T7" fmla="*/ 0 h 120"/>
                  <a:gd name="T8" fmla="*/ 0 w 128"/>
                  <a:gd name="T9" fmla="*/ 12 h 120"/>
                  <a:gd name="T10" fmla="*/ 0 w 128"/>
                  <a:gd name="T11" fmla="*/ 108 h 120"/>
                  <a:gd name="T12" fmla="*/ 12 w 128"/>
                  <a:gd name="T13" fmla="*/ 120 h 120"/>
                  <a:gd name="T14" fmla="*/ 116 w 128"/>
                  <a:gd name="T15" fmla="*/ 120 h 120"/>
                  <a:gd name="T16" fmla="*/ 128 w 128"/>
                  <a:gd name="T17" fmla="*/ 108 h 120"/>
                  <a:gd name="T18" fmla="*/ 128 w 128"/>
                  <a:gd name="T19" fmla="*/ 32 h 120"/>
                  <a:gd name="T20" fmla="*/ 126 w 128"/>
                  <a:gd name="T21" fmla="*/ 26 h 120"/>
                  <a:gd name="T22" fmla="*/ 120 w 128"/>
                  <a:gd name="T23" fmla="*/ 108 h 120"/>
                  <a:gd name="T24" fmla="*/ 116 w 128"/>
                  <a:gd name="T25" fmla="*/ 112 h 120"/>
                  <a:gd name="T26" fmla="*/ 12 w 128"/>
                  <a:gd name="T27" fmla="*/ 112 h 120"/>
                  <a:gd name="T28" fmla="*/ 8 w 128"/>
                  <a:gd name="T29" fmla="*/ 108 h 120"/>
                  <a:gd name="T30" fmla="*/ 8 w 128"/>
                  <a:gd name="T31" fmla="*/ 12 h 120"/>
                  <a:gd name="T32" fmla="*/ 12 w 128"/>
                  <a:gd name="T33" fmla="*/ 8 h 120"/>
                  <a:gd name="T34" fmla="*/ 92 w 128"/>
                  <a:gd name="T35" fmla="*/ 8 h 120"/>
                  <a:gd name="T36" fmla="*/ 92 w 128"/>
                  <a:gd name="T37" fmla="*/ 24 h 120"/>
                  <a:gd name="T38" fmla="*/ 92 w 128"/>
                  <a:gd name="T39" fmla="*/ 24 h 120"/>
                  <a:gd name="T40" fmla="*/ 104 w 128"/>
                  <a:gd name="T41" fmla="*/ 36 h 120"/>
                  <a:gd name="T42" fmla="*/ 108 w 128"/>
                  <a:gd name="T43" fmla="*/ 36 h 120"/>
                  <a:gd name="T44" fmla="*/ 120 w 128"/>
                  <a:gd name="T45" fmla="*/ 36 h 120"/>
                  <a:gd name="T46" fmla="*/ 120 w 128"/>
                  <a:gd name="T47" fmla="*/ 108 h 120"/>
                  <a:gd name="T48" fmla="*/ 108 w 128"/>
                  <a:gd name="T49" fmla="*/ 32 h 120"/>
                  <a:gd name="T50" fmla="*/ 104 w 128"/>
                  <a:gd name="T51" fmla="*/ 32 h 120"/>
                  <a:gd name="T52" fmla="*/ 96 w 128"/>
                  <a:gd name="T53" fmla="*/ 24 h 120"/>
                  <a:gd name="T54" fmla="*/ 96 w 128"/>
                  <a:gd name="T55" fmla="*/ 24 h 120"/>
                  <a:gd name="T56" fmla="*/ 96 w 128"/>
                  <a:gd name="T57" fmla="*/ 8 h 120"/>
                  <a:gd name="T58" fmla="*/ 120 w 128"/>
                  <a:gd name="T59" fmla="*/ 32 h 120"/>
                  <a:gd name="T60" fmla="*/ 108 w 128"/>
                  <a:gd name="T61" fmla="*/ 3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8" h="120">
                    <a:moveTo>
                      <a:pt x="126" y="26"/>
                    </a:moveTo>
                    <a:cubicBezTo>
                      <a:pt x="102" y="2"/>
                      <a:pt x="102" y="2"/>
                      <a:pt x="102" y="2"/>
                    </a:cubicBezTo>
                    <a:cubicBezTo>
                      <a:pt x="100" y="1"/>
                      <a:pt x="98" y="0"/>
                      <a:pt x="96" y="0"/>
                    </a:cubicBezTo>
                    <a:cubicBezTo>
                      <a:pt x="12" y="0"/>
                      <a:pt x="12" y="0"/>
                      <a:pt x="12" y="0"/>
                    </a:cubicBezTo>
                    <a:cubicBezTo>
                      <a:pt x="5" y="0"/>
                      <a:pt x="0" y="5"/>
                      <a:pt x="0" y="12"/>
                    </a:cubicBezTo>
                    <a:cubicBezTo>
                      <a:pt x="0" y="108"/>
                      <a:pt x="0" y="108"/>
                      <a:pt x="0" y="108"/>
                    </a:cubicBezTo>
                    <a:cubicBezTo>
                      <a:pt x="0" y="115"/>
                      <a:pt x="5" y="120"/>
                      <a:pt x="12" y="120"/>
                    </a:cubicBezTo>
                    <a:cubicBezTo>
                      <a:pt x="116" y="120"/>
                      <a:pt x="116" y="120"/>
                      <a:pt x="116" y="120"/>
                    </a:cubicBezTo>
                    <a:cubicBezTo>
                      <a:pt x="123" y="120"/>
                      <a:pt x="128" y="115"/>
                      <a:pt x="128" y="108"/>
                    </a:cubicBezTo>
                    <a:cubicBezTo>
                      <a:pt x="128" y="32"/>
                      <a:pt x="128" y="32"/>
                      <a:pt x="128" y="32"/>
                    </a:cubicBezTo>
                    <a:cubicBezTo>
                      <a:pt x="128" y="30"/>
                      <a:pt x="127" y="28"/>
                      <a:pt x="126" y="26"/>
                    </a:cubicBezTo>
                    <a:close/>
                    <a:moveTo>
                      <a:pt x="120" y="108"/>
                    </a:moveTo>
                    <a:cubicBezTo>
                      <a:pt x="120" y="110"/>
                      <a:pt x="118" y="112"/>
                      <a:pt x="116" y="112"/>
                    </a:cubicBezTo>
                    <a:cubicBezTo>
                      <a:pt x="12" y="112"/>
                      <a:pt x="12" y="112"/>
                      <a:pt x="12" y="112"/>
                    </a:cubicBezTo>
                    <a:cubicBezTo>
                      <a:pt x="10" y="112"/>
                      <a:pt x="8" y="110"/>
                      <a:pt x="8" y="108"/>
                    </a:cubicBezTo>
                    <a:cubicBezTo>
                      <a:pt x="8" y="12"/>
                      <a:pt x="8" y="12"/>
                      <a:pt x="8" y="12"/>
                    </a:cubicBezTo>
                    <a:cubicBezTo>
                      <a:pt x="8" y="10"/>
                      <a:pt x="10" y="8"/>
                      <a:pt x="12" y="8"/>
                    </a:cubicBezTo>
                    <a:cubicBezTo>
                      <a:pt x="92" y="8"/>
                      <a:pt x="92" y="8"/>
                      <a:pt x="92" y="8"/>
                    </a:cubicBezTo>
                    <a:cubicBezTo>
                      <a:pt x="92" y="24"/>
                      <a:pt x="92" y="24"/>
                      <a:pt x="92" y="24"/>
                    </a:cubicBezTo>
                    <a:cubicBezTo>
                      <a:pt x="92" y="24"/>
                      <a:pt x="92" y="24"/>
                      <a:pt x="92" y="24"/>
                    </a:cubicBezTo>
                    <a:cubicBezTo>
                      <a:pt x="92" y="31"/>
                      <a:pt x="97" y="36"/>
                      <a:pt x="104" y="36"/>
                    </a:cubicBezTo>
                    <a:cubicBezTo>
                      <a:pt x="108" y="36"/>
                      <a:pt x="108" y="36"/>
                      <a:pt x="108" y="36"/>
                    </a:cubicBezTo>
                    <a:cubicBezTo>
                      <a:pt x="120" y="36"/>
                      <a:pt x="120" y="36"/>
                      <a:pt x="120" y="36"/>
                    </a:cubicBezTo>
                    <a:lnTo>
                      <a:pt x="120" y="108"/>
                    </a:lnTo>
                    <a:close/>
                    <a:moveTo>
                      <a:pt x="108" y="32"/>
                    </a:moveTo>
                    <a:cubicBezTo>
                      <a:pt x="104" y="32"/>
                      <a:pt x="104" y="32"/>
                      <a:pt x="104" y="32"/>
                    </a:cubicBezTo>
                    <a:cubicBezTo>
                      <a:pt x="100" y="32"/>
                      <a:pt x="96" y="28"/>
                      <a:pt x="96" y="24"/>
                    </a:cubicBezTo>
                    <a:cubicBezTo>
                      <a:pt x="96" y="24"/>
                      <a:pt x="96" y="24"/>
                      <a:pt x="96" y="24"/>
                    </a:cubicBezTo>
                    <a:cubicBezTo>
                      <a:pt x="96" y="8"/>
                      <a:pt x="96" y="8"/>
                      <a:pt x="96" y="8"/>
                    </a:cubicBezTo>
                    <a:cubicBezTo>
                      <a:pt x="120" y="32"/>
                      <a:pt x="120" y="32"/>
                      <a:pt x="120" y="32"/>
                    </a:cubicBezTo>
                    <a:lnTo>
                      <a:pt x="108"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13" name="图形"/>
              <p:cNvSpPr/>
              <p:nvPr/>
            </p:nvSpPr>
            <p:spPr bwMode="auto">
              <a:xfrm>
                <a:off x="4224864" y="3617583"/>
                <a:ext cx="73932" cy="13202"/>
              </a:xfrm>
              <a:custGeom>
                <a:avLst/>
                <a:gdLst>
                  <a:gd name="T0" fmla="*/ 2 w 24"/>
                  <a:gd name="T1" fmla="*/ 4 h 4"/>
                  <a:gd name="T2" fmla="*/ 22 w 24"/>
                  <a:gd name="T3" fmla="*/ 4 h 4"/>
                  <a:gd name="T4" fmla="*/ 24 w 24"/>
                  <a:gd name="T5" fmla="*/ 2 h 4"/>
                  <a:gd name="T6" fmla="*/ 22 w 24"/>
                  <a:gd name="T7" fmla="*/ 0 h 4"/>
                  <a:gd name="T8" fmla="*/ 2 w 24"/>
                  <a:gd name="T9" fmla="*/ 0 h 4"/>
                  <a:gd name="T10" fmla="*/ 0 w 24"/>
                  <a:gd name="T11" fmla="*/ 2 h 4"/>
                  <a:gd name="T12" fmla="*/ 2 w 2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24" h="4">
                    <a:moveTo>
                      <a:pt x="2" y="4"/>
                    </a:moveTo>
                    <a:cubicBezTo>
                      <a:pt x="22" y="4"/>
                      <a:pt x="22" y="4"/>
                      <a:pt x="22" y="4"/>
                    </a:cubicBezTo>
                    <a:cubicBezTo>
                      <a:pt x="23" y="4"/>
                      <a:pt x="24" y="3"/>
                      <a:pt x="24" y="2"/>
                    </a:cubicBezTo>
                    <a:cubicBezTo>
                      <a:pt x="24" y="1"/>
                      <a:pt x="23" y="0"/>
                      <a:pt x="22"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14" name="图形"/>
              <p:cNvSpPr/>
              <p:nvPr/>
            </p:nvSpPr>
            <p:spPr bwMode="auto">
              <a:xfrm>
                <a:off x="4224864" y="3655870"/>
                <a:ext cx="73932" cy="11882"/>
              </a:xfrm>
              <a:custGeom>
                <a:avLst/>
                <a:gdLst>
                  <a:gd name="T0" fmla="*/ 2 w 24"/>
                  <a:gd name="T1" fmla="*/ 4 h 4"/>
                  <a:gd name="T2" fmla="*/ 22 w 24"/>
                  <a:gd name="T3" fmla="*/ 4 h 4"/>
                  <a:gd name="T4" fmla="*/ 24 w 24"/>
                  <a:gd name="T5" fmla="*/ 2 h 4"/>
                  <a:gd name="T6" fmla="*/ 22 w 24"/>
                  <a:gd name="T7" fmla="*/ 0 h 4"/>
                  <a:gd name="T8" fmla="*/ 2 w 24"/>
                  <a:gd name="T9" fmla="*/ 0 h 4"/>
                  <a:gd name="T10" fmla="*/ 0 w 24"/>
                  <a:gd name="T11" fmla="*/ 2 h 4"/>
                  <a:gd name="T12" fmla="*/ 2 w 2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24" h="4">
                    <a:moveTo>
                      <a:pt x="2" y="4"/>
                    </a:moveTo>
                    <a:cubicBezTo>
                      <a:pt x="22" y="4"/>
                      <a:pt x="22" y="4"/>
                      <a:pt x="22" y="4"/>
                    </a:cubicBezTo>
                    <a:cubicBezTo>
                      <a:pt x="23" y="4"/>
                      <a:pt x="24" y="3"/>
                      <a:pt x="24" y="2"/>
                    </a:cubicBezTo>
                    <a:cubicBezTo>
                      <a:pt x="24" y="1"/>
                      <a:pt x="23" y="0"/>
                      <a:pt x="22"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15" name="图形"/>
              <p:cNvSpPr/>
              <p:nvPr/>
            </p:nvSpPr>
            <p:spPr bwMode="auto">
              <a:xfrm>
                <a:off x="4224864" y="3692836"/>
                <a:ext cx="162386" cy="11882"/>
              </a:xfrm>
              <a:custGeom>
                <a:avLst/>
                <a:gdLst>
                  <a:gd name="T0" fmla="*/ 0 w 52"/>
                  <a:gd name="T1" fmla="*/ 2 h 4"/>
                  <a:gd name="T2" fmla="*/ 2 w 52"/>
                  <a:gd name="T3" fmla="*/ 4 h 4"/>
                  <a:gd name="T4" fmla="*/ 50 w 52"/>
                  <a:gd name="T5" fmla="*/ 4 h 4"/>
                  <a:gd name="T6" fmla="*/ 52 w 52"/>
                  <a:gd name="T7" fmla="*/ 2 h 4"/>
                  <a:gd name="T8" fmla="*/ 50 w 52"/>
                  <a:gd name="T9" fmla="*/ 0 h 4"/>
                  <a:gd name="T10" fmla="*/ 2 w 52"/>
                  <a:gd name="T11" fmla="*/ 0 h 4"/>
                  <a:gd name="T12" fmla="*/ 0 w 52"/>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52" h="4">
                    <a:moveTo>
                      <a:pt x="0" y="2"/>
                    </a:moveTo>
                    <a:cubicBezTo>
                      <a:pt x="0" y="3"/>
                      <a:pt x="1" y="4"/>
                      <a:pt x="2" y="4"/>
                    </a:cubicBezTo>
                    <a:cubicBezTo>
                      <a:pt x="50" y="4"/>
                      <a:pt x="50" y="4"/>
                      <a:pt x="50" y="4"/>
                    </a:cubicBezTo>
                    <a:cubicBezTo>
                      <a:pt x="51" y="4"/>
                      <a:pt x="52" y="3"/>
                      <a:pt x="52" y="2"/>
                    </a:cubicBezTo>
                    <a:cubicBezTo>
                      <a:pt x="52" y="1"/>
                      <a:pt x="51" y="0"/>
                      <a:pt x="50" y="0"/>
                    </a:cubicBezTo>
                    <a:cubicBezTo>
                      <a:pt x="2" y="0"/>
                      <a:pt x="2" y="0"/>
                      <a:pt x="2" y="0"/>
                    </a:cubicBezTo>
                    <a:cubicBezTo>
                      <a:pt x="1" y="0"/>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16" name="图形"/>
              <p:cNvSpPr/>
              <p:nvPr/>
            </p:nvSpPr>
            <p:spPr bwMode="auto">
              <a:xfrm>
                <a:off x="4086242" y="3768087"/>
                <a:ext cx="301008" cy="11882"/>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17" name="图形"/>
              <p:cNvSpPr/>
              <p:nvPr/>
            </p:nvSpPr>
            <p:spPr bwMode="auto">
              <a:xfrm>
                <a:off x="4086242" y="3805053"/>
                <a:ext cx="301008" cy="13202"/>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18" name="图形"/>
              <p:cNvSpPr/>
              <p:nvPr/>
            </p:nvSpPr>
            <p:spPr bwMode="auto">
              <a:xfrm>
                <a:off x="4086242" y="3843340"/>
                <a:ext cx="301008" cy="11882"/>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19" name="图形"/>
              <p:cNvSpPr/>
              <p:nvPr/>
            </p:nvSpPr>
            <p:spPr bwMode="auto">
              <a:xfrm>
                <a:off x="4086242" y="3729802"/>
                <a:ext cx="301008" cy="13202"/>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20" name="图形"/>
              <p:cNvSpPr>
                <a:spLocks noEditPoints="1"/>
              </p:cNvSpPr>
              <p:nvPr/>
            </p:nvSpPr>
            <p:spPr bwMode="auto">
              <a:xfrm>
                <a:off x="4086242" y="3605702"/>
                <a:ext cx="113538" cy="99016"/>
              </a:xfrm>
              <a:custGeom>
                <a:avLst/>
                <a:gdLst>
                  <a:gd name="T0" fmla="*/ 4 w 36"/>
                  <a:gd name="T1" fmla="*/ 32 h 32"/>
                  <a:gd name="T2" fmla="*/ 32 w 36"/>
                  <a:gd name="T3" fmla="*/ 32 h 32"/>
                  <a:gd name="T4" fmla="*/ 36 w 36"/>
                  <a:gd name="T5" fmla="*/ 28 h 32"/>
                  <a:gd name="T6" fmla="*/ 36 w 36"/>
                  <a:gd name="T7" fmla="*/ 4 h 32"/>
                  <a:gd name="T8" fmla="*/ 32 w 36"/>
                  <a:gd name="T9" fmla="*/ 0 h 32"/>
                  <a:gd name="T10" fmla="*/ 4 w 36"/>
                  <a:gd name="T11" fmla="*/ 0 h 32"/>
                  <a:gd name="T12" fmla="*/ 0 w 36"/>
                  <a:gd name="T13" fmla="*/ 4 h 32"/>
                  <a:gd name="T14" fmla="*/ 0 w 36"/>
                  <a:gd name="T15" fmla="*/ 28 h 32"/>
                  <a:gd name="T16" fmla="*/ 4 w 36"/>
                  <a:gd name="T17" fmla="*/ 32 h 32"/>
                  <a:gd name="T18" fmla="*/ 8 w 36"/>
                  <a:gd name="T19" fmla="*/ 8 h 32"/>
                  <a:gd name="T20" fmla="*/ 28 w 36"/>
                  <a:gd name="T21" fmla="*/ 8 h 32"/>
                  <a:gd name="T22" fmla="*/ 28 w 36"/>
                  <a:gd name="T23" fmla="*/ 24 h 32"/>
                  <a:gd name="T24" fmla="*/ 8 w 36"/>
                  <a:gd name="T25" fmla="*/ 24 h 32"/>
                  <a:gd name="T26" fmla="*/ 8 w 36"/>
                  <a:gd name="T27"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2">
                    <a:moveTo>
                      <a:pt x="4" y="32"/>
                    </a:moveTo>
                    <a:cubicBezTo>
                      <a:pt x="32" y="32"/>
                      <a:pt x="32" y="32"/>
                      <a:pt x="32" y="32"/>
                    </a:cubicBezTo>
                    <a:cubicBezTo>
                      <a:pt x="34" y="32"/>
                      <a:pt x="36" y="30"/>
                      <a:pt x="36" y="28"/>
                    </a:cubicBezTo>
                    <a:cubicBezTo>
                      <a:pt x="36" y="4"/>
                      <a:pt x="36" y="4"/>
                      <a:pt x="36" y="4"/>
                    </a:cubicBezTo>
                    <a:cubicBezTo>
                      <a:pt x="36" y="2"/>
                      <a:pt x="34" y="0"/>
                      <a:pt x="32" y="0"/>
                    </a:cubicBezTo>
                    <a:cubicBezTo>
                      <a:pt x="4" y="0"/>
                      <a:pt x="4" y="0"/>
                      <a:pt x="4" y="0"/>
                    </a:cubicBezTo>
                    <a:cubicBezTo>
                      <a:pt x="2" y="0"/>
                      <a:pt x="0" y="2"/>
                      <a:pt x="0" y="4"/>
                    </a:cubicBezTo>
                    <a:cubicBezTo>
                      <a:pt x="0" y="28"/>
                      <a:pt x="0" y="28"/>
                      <a:pt x="0" y="28"/>
                    </a:cubicBezTo>
                    <a:cubicBezTo>
                      <a:pt x="0" y="30"/>
                      <a:pt x="2" y="32"/>
                      <a:pt x="4" y="32"/>
                    </a:cubicBezTo>
                    <a:close/>
                    <a:moveTo>
                      <a:pt x="8" y="8"/>
                    </a:moveTo>
                    <a:cubicBezTo>
                      <a:pt x="28" y="8"/>
                      <a:pt x="28" y="8"/>
                      <a:pt x="28" y="8"/>
                    </a:cubicBezTo>
                    <a:cubicBezTo>
                      <a:pt x="28" y="24"/>
                      <a:pt x="28" y="24"/>
                      <a:pt x="28" y="24"/>
                    </a:cubicBezTo>
                    <a:cubicBezTo>
                      <a:pt x="8" y="24"/>
                      <a:pt x="8" y="24"/>
                      <a:pt x="8" y="24"/>
                    </a:cubicBezTo>
                    <a:lnTo>
                      <a:pt x="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grpSp>
        <p:sp>
          <p:nvSpPr>
            <p:cNvPr id="42" name="图形"/>
            <p:cNvSpPr txBox="1"/>
            <p:nvPr/>
          </p:nvSpPr>
          <p:spPr>
            <a:xfrm flipH="1">
              <a:off x="12667" y="6954"/>
              <a:ext cx="4697" cy="1437"/>
            </a:xfrm>
            <a:prstGeom prst="rect">
              <a:avLst/>
            </a:prstGeom>
            <a:noFill/>
          </p:spPr>
          <p:txBody>
            <a:bodyPr wrap="square" lIns="91440" tIns="45720" rIns="91440" bIns="45720" anchor="ctr">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l">
                <a:lnSpc>
                  <a:spcPct val="150000"/>
                </a:lnSpc>
              </a:pPr>
              <a:r>
                <a:rPr lang="zh-CN" altLang="en-US" sz="1200">
                  <a:solidFill>
                    <a:schemeClr val="tx1">
                      <a:lumMod val="75000"/>
                      <a:lumOff val="25000"/>
                    </a:schemeClr>
                  </a:solidFill>
                  <a:cs typeface="+mn-ea"/>
                  <a:sym typeface="+mn-lt"/>
                </a:rPr>
                <a:t>在此处添加您的文本内容在此处添加您的文本内容在此处添加您的文本内容在此处添加您的文本内容添加文本内容</a:t>
              </a:r>
              <a:endParaRPr lang="zh-CN" altLang="en-US" sz="1200" dirty="0">
                <a:solidFill>
                  <a:schemeClr val="tx1">
                    <a:lumMod val="75000"/>
                    <a:lumOff val="25000"/>
                  </a:schemeClr>
                </a:solidFill>
                <a:cs typeface="+mn-ea"/>
                <a:sym typeface="+mn-lt"/>
              </a:endParaRPr>
            </a:p>
          </p:txBody>
        </p:sp>
        <p:sp>
          <p:nvSpPr>
            <p:cNvPr id="43" name="图形"/>
            <p:cNvSpPr/>
            <p:nvPr/>
          </p:nvSpPr>
          <p:spPr>
            <a:xfrm flipH="1">
              <a:off x="12675" y="6413"/>
              <a:ext cx="3659" cy="800"/>
            </a:xfrm>
            <a:prstGeom prst="rect">
              <a:avLst/>
            </a:prstGeom>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l" eaLnBrk="1" hangingPunct="1">
                <a:spcBef>
                  <a:spcPct val="20000"/>
                </a:spcBef>
              </a:pPr>
              <a:r>
                <a:rPr lang="zh-CN" altLang="en-US">
                  <a:solidFill>
                    <a:schemeClr val="tx1">
                      <a:lumMod val="85000"/>
                      <a:lumOff val="15000"/>
                    </a:schemeClr>
                  </a:solidFill>
                  <a:cs typeface="+mn-ea"/>
                  <a:sym typeface="+mn-lt"/>
                </a:rPr>
                <a:t>预设标题文本</a:t>
              </a:r>
              <a:endParaRPr lang="zh-CN" altLang="en-US" b="1" dirty="0">
                <a:solidFill>
                  <a:schemeClr val="tx1">
                    <a:lumMod val="85000"/>
                    <a:lumOff val="15000"/>
                  </a:schemeClr>
                </a:solidFill>
                <a:cs typeface="+mn-ea"/>
                <a:sym typeface="+mn-lt"/>
              </a:endParaRPr>
            </a:p>
          </p:txBody>
        </p:sp>
      </p:grpSp>
      <p:grpSp>
        <p:nvGrpSpPr>
          <p:cNvPr id="5" name="图形"/>
          <p:cNvGrpSpPr/>
          <p:nvPr/>
        </p:nvGrpSpPr>
        <p:grpSpPr>
          <a:xfrm>
            <a:off x="1151890" y="1780540"/>
            <a:ext cx="4600575" cy="1567815"/>
            <a:chOff x="1814" y="2804"/>
            <a:chExt cx="7245" cy="2469"/>
          </a:xfrm>
        </p:grpSpPr>
        <p:sp>
          <p:nvSpPr>
            <p:cNvPr id="27" name="图形"/>
            <p:cNvSpPr/>
            <p:nvPr/>
          </p:nvSpPr>
          <p:spPr bwMode="auto">
            <a:xfrm>
              <a:off x="7433" y="3647"/>
              <a:ext cx="1627" cy="1627"/>
            </a:xfrm>
            <a:custGeom>
              <a:avLst/>
              <a:gdLst>
                <a:gd name="T0" fmla="*/ 466 w 567"/>
                <a:gd name="T1" fmla="*/ 101 h 567"/>
                <a:gd name="T2" fmla="*/ 466 w 567"/>
                <a:gd name="T3" fmla="*/ 466 h 567"/>
                <a:gd name="T4" fmla="*/ 101 w 567"/>
                <a:gd name="T5" fmla="*/ 466 h 567"/>
                <a:gd name="T6" fmla="*/ 101 w 567"/>
                <a:gd name="T7" fmla="*/ 101 h 567"/>
                <a:gd name="T8" fmla="*/ 466 w 567"/>
                <a:gd name="T9" fmla="*/ 101 h 567"/>
              </a:gdLst>
              <a:ahLst/>
              <a:cxnLst>
                <a:cxn ang="0">
                  <a:pos x="T0" y="T1"/>
                </a:cxn>
                <a:cxn ang="0">
                  <a:pos x="T2" y="T3"/>
                </a:cxn>
                <a:cxn ang="0">
                  <a:pos x="T4" y="T5"/>
                </a:cxn>
                <a:cxn ang="0">
                  <a:pos x="T6" y="T7"/>
                </a:cxn>
                <a:cxn ang="0">
                  <a:pos x="T8" y="T9"/>
                </a:cxn>
              </a:cxnLst>
              <a:rect l="0" t="0" r="r" b="b"/>
              <a:pathLst>
                <a:path w="567" h="567">
                  <a:moveTo>
                    <a:pt x="466" y="101"/>
                  </a:moveTo>
                  <a:cubicBezTo>
                    <a:pt x="567" y="202"/>
                    <a:pt x="567" y="365"/>
                    <a:pt x="466" y="466"/>
                  </a:cubicBezTo>
                  <a:cubicBezTo>
                    <a:pt x="365" y="567"/>
                    <a:pt x="202" y="567"/>
                    <a:pt x="101" y="466"/>
                  </a:cubicBezTo>
                  <a:cubicBezTo>
                    <a:pt x="0" y="365"/>
                    <a:pt x="0" y="202"/>
                    <a:pt x="101" y="101"/>
                  </a:cubicBezTo>
                  <a:cubicBezTo>
                    <a:pt x="202" y="0"/>
                    <a:pt x="365" y="0"/>
                    <a:pt x="466" y="101"/>
                  </a:cubicBezTo>
                  <a:close/>
                </a:path>
              </a:pathLst>
            </a:custGeom>
            <a:solidFill>
              <a:schemeClr val="accent1"/>
            </a:solidFill>
            <a:ln w="19050" cap="flat">
              <a:solidFill>
                <a:schemeClr val="bg1"/>
              </a:solidFill>
              <a:prstDash val="solid"/>
              <a:miter lim="800000"/>
            </a:ln>
          </p:spPr>
          <p:txBody>
            <a:bodyPr vert="horz" wrap="square" lIns="91440" tIns="45720" rIns="91440" bIns="45720" numCol="1" anchor="ctr" anchorCtr="0" compatLnSpc="1"/>
            <a:lstStyle/>
            <a:p>
              <a:pPr algn="ctr"/>
              <a:endParaRPr lang="en-US" sz="3600" b="1" dirty="0">
                <a:solidFill>
                  <a:schemeClr val="bg1"/>
                </a:solidFill>
                <a:cs typeface="+mn-ea"/>
                <a:sym typeface="+mn-lt"/>
              </a:endParaRPr>
            </a:p>
          </p:txBody>
        </p:sp>
        <p:cxnSp>
          <p:nvCxnSpPr>
            <p:cNvPr id="31" name="图形"/>
            <p:cNvCxnSpPr/>
            <p:nvPr/>
          </p:nvCxnSpPr>
          <p:spPr>
            <a:xfrm rot="16200000">
              <a:off x="6748" y="4207"/>
              <a:ext cx="0" cy="38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图形"/>
            <p:cNvCxnSpPr/>
            <p:nvPr/>
          </p:nvCxnSpPr>
          <p:spPr>
            <a:xfrm>
              <a:off x="8203" y="2804"/>
              <a:ext cx="0" cy="38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8" name="图形"/>
            <p:cNvGrpSpPr/>
            <p:nvPr/>
          </p:nvGrpSpPr>
          <p:grpSpPr>
            <a:xfrm>
              <a:off x="7919" y="4146"/>
              <a:ext cx="640" cy="630"/>
              <a:chOff x="4033434" y="344782"/>
              <a:chExt cx="406625" cy="400024"/>
            </a:xfrm>
            <a:solidFill>
              <a:schemeClr val="bg1"/>
            </a:solidFill>
          </p:grpSpPr>
          <p:sp>
            <p:nvSpPr>
              <p:cNvPr id="487" name="图形"/>
              <p:cNvSpPr/>
              <p:nvPr/>
            </p:nvSpPr>
            <p:spPr bwMode="auto">
              <a:xfrm>
                <a:off x="4255229" y="394950"/>
                <a:ext cx="132021" cy="130701"/>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88" name="图形"/>
              <p:cNvSpPr>
                <a:spLocks noEditPoints="1"/>
              </p:cNvSpPr>
              <p:nvPr/>
            </p:nvSpPr>
            <p:spPr bwMode="auto">
              <a:xfrm>
                <a:off x="4033434" y="344782"/>
                <a:ext cx="406625" cy="400024"/>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89" name="图形"/>
              <p:cNvSpPr/>
              <p:nvPr/>
            </p:nvSpPr>
            <p:spPr bwMode="auto">
              <a:xfrm>
                <a:off x="4249948" y="344782"/>
                <a:ext cx="187470" cy="187470"/>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grpSp>
        <p:sp>
          <p:nvSpPr>
            <p:cNvPr id="45" name="图形"/>
            <p:cNvSpPr txBox="1"/>
            <p:nvPr/>
          </p:nvSpPr>
          <p:spPr>
            <a:xfrm>
              <a:off x="1814" y="3582"/>
              <a:ext cx="4697" cy="1437"/>
            </a:xfrm>
            <a:prstGeom prst="rect">
              <a:avLst/>
            </a:prstGeom>
            <a:noFill/>
          </p:spPr>
          <p:txBody>
            <a:bodyPr wrap="square" lIns="91440" tIns="45720" rIns="91440" bIns="45720" anchor="ctr">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50000"/>
                </a:lnSpc>
              </a:pPr>
              <a:r>
                <a:rPr lang="zh-CN" altLang="en-US" sz="1200">
                  <a:solidFill>
                    <a:schemeClr val="tx1">
                      <a:lumMod val="75000"/>
                      <a:lumOff val="25000"/>
                    </a:schemeClr>
                  </a:solidFill>
                  <a:cs typeface="+mn-ea"/>
                  <a:sym typeface="+mn-lt"/>
                </a:rPr>
                <a:t>在此处添加您的文本内容在此处添加您的文本内容在此处添加您的文本内容在此处添加您的文本内容添加文本内容</a:t>
              </a:r>
              <a:endParaRPr lang="zh-CN" altLang="en-US" sz="1200" dirty="0">
                <a:solidFill>
                  <a:schemeClr val="tx1">
                    <a:lumMod val="75000"/>
                    <a:lumOff val="25000"/>
                  </a:schemeClr>
                </a:solidFill>
                <a:cs typeface="+mn-ea"/>
                <a:sym typeface="+mn-lt"/>
              </a:endParaRPr>
            </a:p>
          </p:txBody>
        </p:sp>
        <p:sp>
          <p:nvSpPr>
            <p:cNvPr id="50" name="图形"/>
            <p:cNvSpPr/>
            <p:nvPr/>
          </p:nvSpPr>
          <p:spPr>
            <a:xfrm>
              <a:off x="2852" y="3041"/>
              <a:ext cx="3659" cy="800"/>
            </a:xfrm>
            <a:prstGeom prst="rect">
              <a:avLst/>
            </a:prstGeom>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eaLnBrk="1" hangingPunct="1">
                <a:spcBef>
                  <a:spcPct val="20000"/>
                </a:spcBef>
              </a:pPr>
              <a:r>
                <a:rPr lang="zh-CN" altLang="en-US">
                  <a:solidFill>
                    <a:schemeClr val="tx1">
                      <a:lumMod val="85000"/>
                      <a:lumOff val="15000"/>
                    </a:schemeClr>
                  </a:solidFill>
                  <a:cs typeface="+mn-ea"/>
                  <a:sym typeface="+mn-lt"/>
                </a:rPr>
                <a:t>预设标题文本</a:t>
              </a:r>
              <a:endParaRPr lang="zh-CN" altLang="en-US" b="1" dirty="0">
                <a:solidFill>
                  <a:schemeClr val="tx1">
                    <a:lumMod val="85000"/>
                    <a:lumOff val="15000"/>
                  </a:schemeClr>
                </a:solidFill>
                <a:cs typeface="+mn-ea"/>
                <a:sym typeface="+mn-lt"/>
              </a:endParaRPr>
            </a:p>
          </p:txBody>
        </p:sp>
      </p:grpSp>
      <p:grpSp>
        <p:nvGrpSpPr>
          <p:cNvPr id="7" name="图形"/>
          <p:cNvGrpSpPr/>
          <p:nvPr/>
        </p:nvGrpSpPr>
        <p:grpSpPr>
          <a:xfrm>
            <a:off x="1146810" y="3900805"/>
            <a:ext cx="4605655" cy="1579245"/>
            <a:chOff x="1806" y="6143"/>
            <a:chExt cx="7253" cy="2487"/>
          </a:xfrm>
        </p:grpSpPr>
        <p:sp>
          <p:nvSpPr>
            <p:cNvPr id="25" name="图形"/>
            <p:cNvSpPr/>
            <p:nvPr/>
          </p:nvSpPr>
          <p:spPr bwMode="auto">
            <a:xfrm>
              <a:off x="7433" y="6143"/>
              <a:ext cx="1627" cy="1626"/>
            </a:xfrm>
            <a:custGeom>
              <a:avLst/>
              <a:gdLst>
                <a:gd name="T0" fmla="*/ 466 w 567"/>
                <a:gd name="T1" fmla="*/ 101 h 567"/>
                <a:gd name="T2" fmla="*/ 466 w 567"/>
                <a:gd name="T3" fmla="*/ 466 h 567"/>
                <a:gd name="T4" fmla="*/ 101 w 567"/>
                <a:gd name="T5" fmla="*/ 466 h 567"/>
                <a:gd name="T6" fmla="*/ 101 w 567"/>
                <a:gd name="T7" fmla="*/ 101 h 567"/>
                <a:gd name="T8" fmla="*/ 466 w 567"/>
                <a:gd name="T9" fmla="*/ 101 h 567"/>
              </a:gdLst>
              <a:ahLst/>
              <a:cxnLst>
                <a:cxn ang="0">
                  <a:pos x="T0" y="T1"/>
                </a:cxn>
                <a:cxn ang="0">
                  <a:pos x="T2" y="T3"/>
                </a:cxn>
                <a:cxn ang="0">
                  <a:pos x="T4" y="T5"/>
                </a:cxn>
                <a:cxn ang="0">
                  <a:pos x="T6" y="T7"/>
                </a:cxn>
                <a:cxn ang="0">
                  <a:pos x="T8" y="T9"/>
                </a:cxn>
              </a:cxnLst>
              <a:rect l="0" t="0" r="r" b="b"/>
              <a:pathLst>
                <a:path w="567" h="567">
                  <a:moveTo>
                    <a:pt x="466" y="101"/>
                  </a:moveTo>
                  <a:cubicBezTo>
                    <a:pt x="567" y="202"/>
                    <a:pt x="567" y="365"/>
                    <a:pt x="466" y="466"/>
                  </a:cubicBezTo>
                  <a:cubicBezTo>
                    <a:pt x="365" y="567"/>
                    <a:pt x="202" y="567"/>
                    <a:pt x="101" y="466"/>
                  </a:cubicBezTo>
                  <a:cubicBezTo>
                    <a:pt x="0" y="365"/>
                    <a:pt x="0" y="202"/>
                    <a:pt x="101" y="101"/>
                  </a:cubicBezTo>
                  <a:cubicBezTo>
                    <a:pt x="202" y="0"/>
                    <a:pt x="365" y="0"/>
                    <a:pt x="466" y="101"/>
                  </a:cubicBezTo>
                  <a:close/>
                </a:path>
              </a:pathLst>
            </a:custGeom>
            <a:solidFill>
              <a:schemeClr val="accent1"/>
            </a:solidFill>
            <a:ln w="19050" cap="flat">
              <a:solidFill>
                <a:schemeClr val="bg1"/>
              </a:solidFill>
              <a:prstDash val="solid"/>
              <a:miter lim="800000"/>
            </a:ln>
          </p:spPr>
          <p:txBody>
            <a:bodyPr vert="horz" wrap="square" lIns="91440" tIns="45720" rIns="91440" bIns="45720" numCol="1" anchor="ctr" anchorCtr="0" compatLnSpc="1"/>
            <a:lstStyle/>
            <a:p>
              <a:pPr algn="ctr"/>
              <a:endParaRPr lang="en-US" sz="3600" b="1" dirty="0">
                <a:solidFill>
                  <a:schemeClr val="bg1"/>
                </a:solidFill>
                <a:cs typeface="+mn-ea"/>
                <a:sym typeface="+mn-lt"/>
              </a:endParaRPr>
            </a:p>
          </p:txBody>
        </p:sp>
        <p:cxnSp>
          <p:nvCxnSpPr>
            <p:cNvPr id="32" name="图形"/>
            <p:cNvCxnSpPr/>
            <p:nvPr/>
          </p:nvCxnSpPr>
          <p:spPr>
            <a:xfrm rot="16200000">
              <a:off x="6748" y="6853"/>
              <a:ext cx="0" cy="38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4" name="图形"/>
            <p:cNvCxnSpPr/>
            <p:nvPr/>
          </p:nvCxnSpPr>
          <p:spPr>
            <a:xfrm>
              <a:off x="8203" y="8242"/>
              <a:ext cx="0" cy="38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424" name="图形"/>
            <p:cNvGrpSpPr/>
            <p:nvPr/>
          </p:nvGrpSpPr>
          <p:grpSpPr>
            <a:xfrm>
              <a:off x="7929" y="6583"/>
              <a:ext cx="630" cy="630"/>
              <a:chOff x="2437300" y="3542332"/>
              <a:chExt cx="400024" cy="400024"/>
            </a:xfrm>
            <a:solidFill>
              <a:schemeClr val="bg1"/>
            </a:solidFill>
          </p:grpSpPr>
          <p:sp>
            <p:nvSpPr>
              <p:cNvPr id="425" name="图形"/>
              <p:cNvSpPr>
                <a:spLocks noEditPoints="1"/>
              </p:cNvSpPr>
              <p:nvPr/>
            </p:nvSpPr>
            <p:spPr bwMode="auto">
              <a:xfrm>
                <a:off x="2437300" y="3542332"/>
                <a:ext cx="400024" cy="400024"/>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sp>
            <p:nvSpPr>
              <p:cNvPr id="426" name="图形"/>
              <p:cNvSpPr>
                <a:spLocks noEditPoints="1"/>
              </p:cNvSpPr>
              <p:nvPr/>
            </p:nvSpPr>
            <p:spPr bwMode="auto">
              <a:xfrm>
                <a:off x="2474265" y="3867103"/>
                <a:ext cx="38287" cy="38287"/>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cs typeface="+mn-ea"/>
                  <a:sym typeface="+mn-lt"/>
                </a:endParaRPr>
              </a:p>
            </p:txBody>
          </p:sp>
        </p:grpSp>
        <p:sp>
          <p:nvSpPr>
            <p:cNvPr id="51" name="图形"/>
            <p:cNvSpPr txBox="1"/>
            <p:nvPr/>
          </p:nvSpPr>
          <p:spPr>
            <a:xfrm>
              <a:off x="1806" y="6954"/>
              <a:ext cx="4697" cy="1437"/>
            </a:xfrm>
            <a:prstGeom prst="rect">
              <a:avLst/>
            </a:prstGeom>
            <a:noFill/>
          </p:spPr>
          <p:txBody>
            <a:bodyPr wrap="square" lIns="91440" tIns="45720" rIns="91440" bIns="45720" anchor="ctr">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50000"/>
                </a:lnSpc>
              </a:pPr>
              <a:r>
                <a:rPr lang="zh-CN" altLang="en-US" sz="1200">
                  <a:solidFill>
                    <a:schemeClr val="tx1">
                      <a:lumMod val="75000"/>
                      <a:lumOff val="25000"/>
                    </a:schemeClr>
                  </a:solidFill>
                  <a:cs typeface="+mn-ea"/>
                  <a:sym typeface="+mn-lt"/>
                </a:rPr>
                <a:t>在此处添加您的文本内容在此处添加您的文本内容在此处添加您的文本内容在此处添加您的文本内容添加文本内容</a:t>
              </a:r>
              <a:endParaRPr lang="zh-CN" altLang="en-US" sz="1200" dirty="0">
                <a:solidFill>
                  <a:schemeClr val="tx1">
                    <a:lumMod val="75000"/>
                    <a:lumOff val="25000"/>
                  </a:schemeClr>
                </a:solidFill>
                <a:cs typeface="+mn-ea"/>
                <a:sym typeface="+mn-lt"/>
              </a:endParaRPr>
            </a:p>
          </p:txBody>
        </p:sp>
        <p:sp>
          <p:nvSpPr>
            <p:cNvPr id="52" name="图形"/>
            <p:cNvSpPr/>
            <p:nvPr/>
          </p:nvSpPr>
          <p:spPr>
            <a:xfrm>
              <a:off x="2844" y="6413"/>
              <a:ext cx="3659" cy="800"/>
            </a:xfrm>
            <a:prstGeom prst="rect">
              <a:avLst/>
            </a:prstGeom>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eaLnBrk="1" hangingPunct="1">
                <a:spcBef>
                  <a:spcPct val="20000"/>
                </a:spcBef>
              </a:pPr>
              <a:r>
                <a:rPr lang="zh-CN" altLang="en-US">
                  <a:solidFill>
                    <a:schemeClr val="tx1">
                      <a:lumMod val="85000"/>
                      <a:lumOff val="15000"/>
                    </a:schemeClr>
                  </a:solidFill>
                  <a:cs typeface="+mn-ea"/>
                  <a:sym typeface="+mn-lt"/>
                </a:rPr>
                <a:t>预设标题文本</a:t>
              </a:r>
              <a:endParaRPr lang="zh-CN" altLang="en-US" b="1" dirty="0">
                <a:solidFill>
                  <a:schemeClr val="tx1">
                    <a:lumMod val="85000"/>
                    <a:lumOff val="15000"/>
                  </a:schemeClr>
                </a:solidFill>
                <a:cs typeface="+mn-ea"/>
                <a:sym typeface="+mn-lt"/>
              </a:endParaRPr>
            </a:p>
          </p:txBody>
        </p:sp>
      </p:grpSp>
    </p:spTree>
    <p:custDataLst>
      <p:tags r:id="rId1"/>
    </p:custDataLst>
  </p:cSld>
  <p:clrMapOvr>
    <a:masterClrMapping/>
  </p:clrMapOvr>
  <p:transition advTm="2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right)">
                                      <p:cBhvr>
                                        <p:cTn id="15" dur="500"/>
                                        <p:tgtEl>
                                          <p:spTgt spid="6"/>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righ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图形"/>
          <p:cNvGrpSpPr/>
          <p:nvPr/>
        </p:nvGrpSpPr>
        <p:grpSpPr>
          <a:xfrm>
            <a:off x="1384935" y="1845945"/>
            <a:ext cx="9447530" cy="3521710"/>
            <a:chOff x="1874" y="2800"/>
            <a:chExt cx="15452" cy="5760"/>
          </a:xfrm>
        </p:grpSpPr>
        <p:grpSp>
          <p:nvGrpSpPr>
            <p:cNvPr id="96" name="组合 95"/>
            <p:cNvGrpSpPr/>
            <p:nvPr/>
          </p:nvGrpSpPr>
          <p:grpSpPr>
            <a:xfrm>
              <a:off x="1874" y="4536"/>
              <a:ext cx="15452" cy="4024"/>
              <a:chOff x="1874" y="3208"/>
              <a:chExt cx="15452" cy="4024"/>
            </a:xfrm>
          </p:grpSpPr>
          <p:grpSp>
            <p:nvGrpSpPr>
              <p:cNvPr id="97" name="组合 96"/>
              <p:cNvGrpSpPr/>
              <p:nvPr/>
            </p:nvGrpSpPr>
            <p:grpSpPr>
              <a:xfrm>
                <a:off x="1874" y="3208"/>
                <a:ext cx="4512" cy="4024"/>
                <a:chOff x="894080" y="2316480"/>
                <a:chExt cx="3037840" cy="2709356"/>
              </a:xfrm>
            </p:grpSpPr>
            <p:sp>
              <p:nvSpPr>
                <p:cNvPr id="98" name="图形"/>
                <p:cNvSpPr/>
                <p:nvPr/>
              </p:nvSpPr>
              <p:spPr>
                <a:xfrm>
                  <a:off x="1077218" y="2316480"/>
                  <a:ext cx="2672330" cy="2709356"/>
                </a:xfrm>
                <a:prstGeom prst="roundRect">
                  <a:avLst>
                    <a:gd name="adj" fmla="val 0"/>
                  </a:avLst>
                </a:prstGeom>
                <a:solidFill>
                  <a:schemeClr val="bg1">
                    <a:alpha val="29000"/>
                  </a:schemeClr>
                </a:solidFill>
                <a:ln w="12700" cap="flat" cmpd="sng" algn="ctr">
                  <a:solidFill>
                    <a:schemeClr val="bg2">
                      <a:lumMod val="8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9" name="图形"/>
                <p:cNvSpPr/>
                <p:nvPr/>
              </p:nvSpPr>
              <p:spPr>
                <a:xfrm>
                  <a:off x="894080" y="2773680"/>
                  <a:ext cx="3037840" cy="518160"/>
                </a:xfrm>
                <a:prstGeom prst="roundRect">
                  <a:avLst>
                    <a:gd name="adj" fmla="val 0"/>
                  </a:avLst>
                </a:prstGeom>
                <a:solidFill>
                  <a:schemeClr val="accent1"/>
                </a:solid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0" name="图形"/>
                <p:cNvSpPr/>
                <p:nvPr/>
              </p:nvSpPr>
              <p:spPr>
                <a:xfrm flipH="1">
                  <a:off x="894080" y="2689860"/>
                  <a:ext cx="182880" cy="83820"/>
                </a:xfrm>
                <a:prstGeom prst="rtTriangle">
                  <a:avLst/>
                </a:prstGeom>
                <a:solidFill>
                  <a:srgbClr val="DDDBC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1" name="图形"/>
                <p:cNvSpPr/>
                <p:nvPr/>
              </p:nvSpPr>
              <p:spPr>
                <a:xfrm>
                  <a:off x="3749040" y="2689860"/>
                  <a:ext cx="182880" cy="83820"/>
                </a:xfrm>
                <a:prstGeom prst="rtTriangle">
                  <a:avLst/>
                </a:prstGeom>
                <a:solidFill>
                  <a:srgbClr val="DDDBC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2" name="图形"/>
                <p:cNvSpPr txBox="1"/>
                <p:nvPr/>
              </p:nvSpPr>
              <p:spPr>
                <a:xfrm>
                  <a:off x="1168400" y="2871830"/>
                  <a:ext cx="2489200" cy="338451"/>
                </a:xfrm>
                <a:prstGeom prst="rect">
                  <a:avLst/>
                </a:prstGeom>
                <a:noFill/>
              </p:spPr>
              <p:txBody>
                <a:bodyPr wrap="square" lIns="0" tIns="0" rIns="0" bIns="0" rtlCol="0">
                  <a:spAutoFit/>
                </a:bodyPr>
                <a:lstStyle/>
                <a:p>
                  <a:pPr algn="ctr"/>
                  <a:r>
                    <a:rPr lang="zh-CN" altLang="en-US" sz="2000">
                      <a:solidFill>
                        <a:schemeClr val="bg1"/>
                      </a:solidFill>
                      <a:cs typeface="+mn-ea"/>
                      <a:sym typeface="+mn-lt"/>
                    </a:rPr>
                    <a:t>预设标题文本</a:t>
                  </a:r>
                  <a:endParaRPr lang="zh-CN" altLang="en-US" sz="2000" b="1" spc="100" dirty="0">
                    <a:solidFill>
                      <a:schemeClr val="bg1"/>
                    </a:solidFill>
                    <a:cs typeface="+mn-ea"/>
                    <a:sym typeface="+mn-lt"/>
                  </a:endParaRPr>
                </a:p>
              </p:txBody>
            </p:sp>
          </p:grpSp>
          <p:grpSp>
            <p:nvGrpSpPr>
              <p:cNvPr id="103" name="组合 102"/>
              <p:cNvGrpSpPr/>
              <p:nvPr/>
            </p:nvGrpSpPr>
            <p:grpSpPr>
              <a:xfrm>
                <a:off x="7344" y="3208"/>
                <a:ext cx="4512" cy="4024"/>
                <a:chOff x="894080" y="2316480"/>
                <a:chExt cx="3037840" cy="2709356"/>
              </a:xfrm>
            </p:grpSpPr>
            <p:sp>
              <p:nvSpPr>
                <p:cNvPr id="104" name="图形"/>
                <p:cNvSpPr/>
                <p:nvPr/>
              </p:nvSpPr>
              <p:spPr>
                <a:xfrm>
                  <a:off x="1077218" y="2316480"/>
                  <a:ext cx="2672330" cy="2709356"/>
                </a:xfrm>
                <a:prstGeom prst="roundRect">
                  <a:avLst>
                    <a:gd name="adj" fmla="val 0"/>
                  </a:avLst>
                </a:prstGeom>
                <a:solidFill>
                  <a:schemeClr val="bg1">
                    <a:alpha val="29000"/>
                  </a:schemeClr>
                </a:solidFill>
                <a:ln w="12700" cap="flat" cmpd="sng" algn="ctr">
                  <a:solidFill>
                    <a:schemeClr val="bg2">
                      <a:lumMod val="8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5" name="图形"/>
                <p:cNvSpPr/>
                <p:nvPr/>
              </p:nvSpPr>
              <p:spPr>
                <a:xfrm>
                  <a:off x="894080" y="2773680"/>
                  <a:ext cx="3037840" cy="518160"/>
                </a:xfrm>
                <a:prstGeom prst="roundRect">
                  <a:avLst>
                    <a:gd name="adj" fmla="val 0"/>
                  </a:avLst>
                </a:prstGeom>
                <a:solidFill>
                  <a:schemeClr val="accent1"/>
                </a:solid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6" name="图形"/>
                <p:cNvSpPr/>
                <p:nvPr/>
              </p:nvSpPr>
              <p:spPr>
                <a:xfrm flipH="1">
                  <a:off x="894080" y="2689860"/>
                  <a:ext cx="182880" cy="83820"/>
                </a:xfrm>
                <a:prstGeom prst="rtTriangle">
                  <a:avLst/>
                </a:prstGeom>
                <a:solidFill>
                  <a:srgbClr val="DDDBC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7" name="图形"/>
                <p:cNvSpPr/>
                <p:nvPr/>
              </p:nvSpPr>
              <p:spPr>
                <a:xfrm>
                  <a:off x="3749040" y="2689860"/>
                  <a:ext cx="182880" cy="83820"/>
                </a:xfrm>
                <a:prstGeom prst="rtTriangle">
                  <a:avLst/>
                </a:prstGeom>
                <a:solidFill>
                  <a:srgbClr val="DDDBC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8" name="图形"/>
                <p:cNvSpPr txBox="1"/>
                <p:nvPr/>
              </p:nvSpPr>
              <p:spPr>
                <a:xfrm>
                  <a:off x="1168400" y="2844009"/>
                  <a:ext cx="2489200" cy="338451"/>
                </a:xfrm>
                <a:prstGeom prst="rect">
                  <a:avLst/>
                </a:prstGeom>
                <a:noFill/>
              </p:spPr>
              <p:txBody>
                <a:bodyPr wrap="square" lIns="0" tIns="0" rIns="0" bIns="0" rtlCol="0">
                  <a:spAutoFit/>
                </a:bodyPr>
                <a:lstStyle/>
                <a:p>
                  <a:pPr algn="ctr"/>
                  <a:r>
                    <a:rPr lang="zh-CN" altLang="en-US" sz="2000">
                      <a:solidFill>
                        <a:schemeClr val="bg1"/>
                      </a:solidFill>
                      <a:cs typeface="+mn-ea"/>
                      <a:sym typeface="+mn-lt"/>
                    </a:rPr>
                    <a:t>预设标题文本</a:t>
                  </a:r>
                  <a:endParaRPr lang="zh-CN" altLang="en-US" sz="2000" b="1" spc="100" dirty="0">
                    <a:solidFill>
                      <a:schemeClr val="bg1"/>
                    </a:solidFill>
                    <a:cs typeface="+mn-ea"/>
                    <a:sym typeface="+mn-lt"/>
                  </a:endParaRPr>
                </a:p>
              </p:txBody>
            </p:sp>
          </p:grpSp>
          <p:grpSp>
            <p:nvGrpSpPr>
              <p:cNvPr id="109" name="组合 108"/>
              <p:cNvGrpSpPr/>
              <p:nvPr/>
            </p:nvGrpSpPr>
            <p:grpSpPr>
              <a:xfrm>
                <a:off x="12814" y="3208"/>
                <a:ext cx="4512" cy="4024"/>
                <a:chOff x="894080" y="2316480"/>
                <a:chExt cx="3037840" cy="2709356"/>
              </a:xfrm>
            </p:grpSpPr>
            <p:sp>
              <p:nvSpPr>
                <p:cNvPr id="110" name="图形"/>
                <p:cNvSpPr/>
                <p:nvPr/>
              </p:nvSpPr>
              <p:spPr>
                <a:xfrm>
                  <a:off x="1077218" y="2316480"/>
                  <a:ext cx="2672330" cy="2709356"/>
                </a:xfrm>
                <a:prstGeom prst="roundRect">
                  <a:avLst>
                    <a:gd name="adj" fmla="val 0"/>
                  </a:avLst>
                </a:prstGeom>
                <a:solidFill>
                  <a:schemeClr val="bg1">
                    <a:alpha val="29000"/>
                  </a:schemeClr>
                </a:solidFill>
                <a:ln w="12700" cap="flat" cmpd="sng" algn="ctr">
                  <a:solidFill>
                    <a:schemeClr val="bg2">
                      <a:lumMod val="8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1" name="图形"/>
                <p:cNvSpPr/>
                <p:nvPr/>
              </p:nvSpPr>
              <p:spPr>
                <a:xfrm>
                  <a:off x="894080" y="2773680"/>
                  <a:ext cx="3037840" cy="518160"/>
                </a:xfrm>
                <a:prstGeom prst="roundRect">
                  <a:avLst>
                    <a:gd name="adj" fmla="val 0"/>
                  </a:avLst>
                </a:prstGeom>
                <a:solidFill>
                  <a:schemeClr val="accent1"/>
                </a:solidFill>
                <a:ln w="12700" cap="flat" cmpd="sng" algn="ctr">
                  <a:noFill/>
                  <a:prstDash val="solid"/>
                  <a:miter lim="800000"/>
                </a:ln>
                <a:effectLst/>
                <a:extLst>
                  <a:ext uri="{91240B29-F687-4F45-9708-019B960494DF}">
                    <a14:hiddenLine xmlns:a14="http://schemas.microsoft.com/office/drawing/2010/main" w="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2" name="图形"/>
                <p:cNvSpPr/>
                <p:nvPr/>
              </p:nvSpPr>
              <p:spPr>
                <a:xfrm flipH="1">
                  <a:off x="894080" y="2689860"/>
                  <a:ext cx="182880" cy="83820"/>
                </a:xfrm>
                <a:prstGeom prst="rtTriangle">
                  <a:avLst/>
                </a:prstGeom>
                <a:solidFill>
                  <a:srgbClr val="DDDBC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3" name="图形"/>
                <p:cNvSpPr/>
                <p:nvPr/>
              </p:nvSpPr>
              <p:spPr>
                <a:xfrm>
                  <a:off x="3749040" y="2689860"/>
                  <a:ext cx="182880" cy="83820"/>
                </a:xfrm>
                <a:prstGeom prst="rtTriangle">
                  <a:avLst/>
                </a:prstGeom>
                <a:solidFill>
                  <a:srgbClr val="DDDBCE"/>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4" name="图形"/>
                <p:cNvSpPr txBox="1"/>
                <p:nvPr/>
              </p:nvSpPr>
              <p:spPr>
                <a:xfrm>
                  <a:off x="1168400" y="2844009"/>
                  <a:ext cx="2489200" cy="338451"/>
                </a:xfrm>
                <a:prstGeom prst="rect">
                  <a:avLst/>
                </a:prstGeom>
                <a:noFill/>
              </p:spPr>
              <p:txBody>
                <a:bodyPr wrap="square" lIns="0" tIns="0" rIns="0" bIns="0" rtlCol="0">
                  <a:spAutoFit/>
                </a:bodyPr>
                <a:lstStyle/>
                <a:p>
                  <a:pPr algn="ctr"/>
                  <a:r>
                    <a:rPr lang="zh-CN" altLang="en-US" sz="2000">
                      <a:solidFill>
                        <a:schemeClr val="bg1"/>
                      </a:solidFill>
                      <a:cs typeface="+mn-ea"/>
                      <a:sym typeface="+mn-lt"/>
                    </a:rPr>
                    <a:t>预设标题文本</a:t>
                  </a:r>
                  <a:endParaRPr lang="zh-CN" altLang="en-US" sz="2000" b="1" spc="100" dirty="0">
                    <a:solidFill>
                      <a:schemeClr val="bg1"/>
                    </a:solidFill>
                    <a:cs typeface="+mn-ea"/>
                    <a:sym typeface="+mn-lt"/>
                  </a:endParaRPr>
                </a:p>
              </p:txBody>
            </p:sp>
          </p:grpSp>
          <p:sp>
            <p:nvSpPr>
              <p:cNvPr id="115" name="图形"/>
              <p:cNvSpPr txBox="1"/>
              <p:nvPr/>
            </p:nvSpPr>
            <p:spPr>
              <a:xfrm>
                <a:off x="2391" y="4965"/>
                <a:ext cx="3477" cy="1961"/>
              </a:xfrm>
              <a:prstGeom prst="rect">
                <a:avLst/>
              </a:prstGeom>
              <a:noFill/>
              <a:effectLst/>
            </p:spPr>
            <p:txBody>
              <a:bodyPr wrap="square" lIns="0" rIns="0" rtlCol="0">
                <a:spAutoFit/>
              </a:bodyPr>
              <a:lstStyle/>
              <a:p>
                <a:pPr algn="ctr">
                  <a:lnSpc>
                    <a:spcPct val="150000"/>
                  </a:lnSpc>
                </a:pPr>
                <a:r>
                  <a:rPr lang="zh-CN" altLang="en-US" sz="1200">
                    <a:solidFill>
                      <a:schemeClr val="tx1">
                        <a:lumMod val="75000"/>
                        <a:lumOff val="25000"/>
                      </a:schemeClr>
                    </a:solidFill>
                    <a:cs typeface="+mn-ea"/>
                    <a:sym typeface="+mn-lt"/>
                  </a:rPr>
                  <a:t>在此处添加您的文本内容在此处添加您的文本内容在此处添加您的文本内容在此处添加您的文本内容添加文本内容</a:t>
                </a:r>
                <a:endParaRPr lang="zh-CN" altLang="en-US" sz="1200" dirty="0">
                  <a:solidFill>
                    <a:schemeClr val="tx1">
                      <a:lumMod val="75000"/>
                      <a:lumOff val="25000"/>
                    </a:schemeClr>
                  </a:solidFill>
                  <a:cs typeface="+mn-ea"/>
                  <a:sym typeface="+mn-lt"/>
                </a:endParaRPr>
              </a:p>
            </p:txBody>
          </p:sp>
          <p:sp>
            <p:nvSpPr>
              <p:cNvPr id="116" name="图形"/>
              <p:cNvSpPr txBox="1"/>
              <p:nvPr/>
            </p:nvSpPr>
            <p:spPr>
              <a:xfrm>
                <a:off x="7861" y="4965"/>
                <a:ext cx="3477" cy="1961"/>
              </a:xfrm>
              <a:prstGeom prst="rect">
                <a:avLst/>
              </a:prstGeom>
              <a:noFill/>
              <a:effectLst/>
            </p:spPr>
            <p:txBody>
              <a:bodyPr wrap="square" lIns="0" rIns="0" rtlCol="0">
                <a:spAutoFit/>
              </a:bodyPr>
              <a:lstStyle/>
              <a:p>
                <a:pPr algn="ctr">
                  <a:lnSpc>
                    <a:spcPct val="150000"/>
                  </a:lnSpc>
                </a:pPr>
                <a:r>
                  <a:rPr lang="zh-CN" altLang="en-US" sz="1200">
                    <a:solidFill>
                      <a:schemeClr val="tx1">
                        <a:lumMod val="75000"/>
                        <a:lumOff val="25000"/>
                      </a:schemeClr>
                    </a:solidFill>
                    <a:cs typeface="+mn-ea"/>
                    <a:sym typeface="+mn-lt"/>
                  </a:rPr>
                  <a:t>在此处添加您的文本内容在此处添加您的文本内容在此处添加您的文本内容在此处添加您的文本内容添加文本内容</a:t>
                </a:r>
                <a:endParaRPr lang="zh-CN" altLang="en-US" sz="1200" dirty="0">
                  <a:solidFill>
                    <a:schemeClr val="tx1">
                      <a:lumMod val="75000"/>
                      <a:lumOff val="25000"/>
                    </a:schemeClr>
                  </a:solidFill>
                  <a:cs typeface="+mn-ea"/>
                  <a:sym typeface="+mn-lt"/>
                </a:endParaRPr>
              </a:p>
            </p:txBody>
          </p:sp>
          <p:sp>
            <p:nvSpPr>
              <p:cNvPr id="117" name="图形"/>
              <p:cNvSpPr txBox="1"/>
              <p:nvPr/>
            </p:nvSpPr>
            <p:spPr>
              <a:xfrm>
                <a:off x="13332" y="4965"/>
                <a:ext cx="3477" cy="1961"/>
              </a:xfrm>
              <a:prstGeom prst="rect">
                <a:avLst/>
              </a:prstGeom>
              <a:noFill/>
              <a:effectLst/>
            </p:spPr>
            <p:txBody>
              <a:bodyPr wrap="square" lIns="0" rIns="0" rtlCol="0">
                <a:spAutoFit/>
              </a:bodyPr>
              <a:lstStyle/>
              <a:p>
                <a:pPr algn="ctr">
                  <a:lnSpc>
                    <a:spcPct val="150000"/>
                  </a:lnSpc>
                </a:pPr>
                <a:r>
                  <a:rPr lang="zh-CN" altLang="en-US" sz="1200">
                    <a:solidFill>
                      <a:schemeClr val="tx1">
                        <a:lumMod val="75000"/>
                        <a:lumOff val="25000"/>
                      </a:schemeClr>
                    </a:solidFill>
                    <a:cs typeface="+mn-ea"/>
                    <a:sym typeface="+mn-lt"/>
                  </a:rPr>
                  <a:t>在此处添加您的文本内容在此处添加您的文本内容在此处添加您的文本内容在此处添加您的文本内容添加文本内容</a:t>
                </a:r>
                <a:endParaRPr lang="zh-CN" altLang="en-US" sz="1200" dirty="0">
                  <a:solidFill>
                    <a:schemeClr val="tx1">
                      <a:lumMod val="75000"/>
                      <a:lumOff val="25000"/>
                    </a:schemeClr>
                  </a:solidFill>
                  <a:cs typeface="+mn-ea"/>
                  <a:sym typeface="+mn-lt"/>
                </a:endParaRPr>
              </a:p>
            </p:txBody>
          </p:sp>
        </p:grpSp>
        <p:sp>
          <p:nvSpPr>
            <p:cNvPr id="118" name="图形"/>
            <p:cNvSpPr txBox="1"/>
            <p:nvPr/>
          </p:nvSpPr>
          <p:spPr>
            <a:xfrm>
              <a:off x="2146" y="2800"/>
              <a:ext cx="14909" cy="1146"/>
            </a:xfrm>
            <a:prstGeom prst="rect">
              <a:avLst/>
            </a:prstGeom>
            <a:noFill/>
            <a:effectLst/>
          </p:spPr>
          <p:txBody>
            <a:bodyPr wrap="square" lIns="0" rIns="0" rtlCol="0">
              <a:spAutoFit/>
            </a:bodyPr>
            <a:lstStyle/>
            <a:p>
              <a:pPr algn="ctr">
                <a:lnSpc>
                  <a:spcPct val="150000"/>
                </a:lnSpc>
              </a:pPr>
              <a:r>
                <a:rPr lang="zh-CN" altLang="en-US" sz="1400">
                  <a:solidFill>
                    <a:schemeClr val="tx1">
                      <a:lumMod val="75000"/>
                      <a:lumOff val="25000"/>
                    </a:schemeClr>
                  </a:solidFill>
                  <a:cs typeface="+mn-ea"/>
                  <a:sym typeface="+mn-lt"/>
                </a:rPr>
                <a:t>在此处添加您的文本内容在此处添加您的文本内容在此处添加您的文本内容在此处添加您的文本内容添加文本内容在此处添加您的文本内容在此处添加您的文本内容在此处添加您的文本内容在此处添加您的文本内容</a:t>
              </a:r>
              <a:endParaRPr lang="zh-CN" altLang="en-US" sz="1400" dirty="0">
                <a:solidFill>
                  <a:schemeClr val="tx1">
                    <a:lumMod val="50000"/>
                    <a:lumOff val="50000"/>
                  </a:schemeClr>
                </a:solidFill>
                <a:cs typeface="+mn-ea"/>
                <a:sym typeface="+mn-lt"/>
              </a:endParaRPr>
            </a:p>
          </p:txBody>
        </p:sp>
      </p:grpSp>
    </p:spTree>
    <p:custDataLst>
      <p:tags r:id="rId1"/>
    </p:custDataLst>
  </p:cSld>
  <p:clrMapOvr>
    <a:masterClrMapping/>
  </p:clrMapOvr>
  <p:transition advTm="2000">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blinds(horizontal)">
                                      <p:cBhvr>
                                        <p:cTn id="7"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图形"/>
          <p:cNvGrpSpPr/>
          <p:nvPr/>
        </p:nvGrpSpPr>
        <p:grpSpPr>
          <a:xfrm>
            <a:off x="1056640" y="2112645"/>
            <a:ext cx="4796155" cy="3281680"/>
            <a:chOff x="1824" y="3487"/>
            <a:chExt cx="7553" cy="5168"/>
          </a:xfrm>
        </p:grpSpPr>
        <p:grpSp>
          <p:nvGrpSpPr>
            <p:cNvPr id="7" name="组合 6"/>
            <p:cNvGrpSpPr/>
            <p:nvPr/>
          </p:nvGrpSpPr>
          <p:grpSpPr>
            <a:xfrm>
              <a:off x="1824" y="4195"/>
              <a:ext cx="3423" cy="1546"/>
              <a:chOff x="888" y="2598"/>
              <a:chExt cx="3423" cy="1546"/>
            </a:xfrm>
          </p:grpSpPr>
          <p:sp>
            <p:nvSpPr>
              <p:cNvPr id="22" name="图形"/>
              <p:cNvSpPr txBox="1"/>
              <p:nvPr/>
            </p:nvSpPr>
            <p:spPr>
              <a:xfrm>
                <a:off x="888" y="3178"/>
                <a:ext cx="3423" cy="966"/>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200">
                    <a:cs typeface="+mn-ea"/>
                    <a:sym typeface="+mn-lt"/>
                  </a:rPr>
                  <a:t>此处添加您的文本内容添加您的文本内容添加您的文本内容</a:t>
                </a:r>
                <a:endParaRPr lang="en-US" sz="1200" b="0">
                  <a:solidFill>
                    <a:schemeClr val="tx1">
                      <a:lumMod val="85000"/>
                      <a:lumOff val="15000"/>
                    </a:schemeClr>
                  </a:solidFill>
                  <a:cs typeface="+mn-ea"/>
                  <a:sym typeface="+mn-lt"/>
                </a:endParaRPr>
              </a:p>
            </p:txBody>
          </p:sp>
          <p:sp>
            <p:nvSpPr>
              <p:cNvPr id="23" name="图形"/>
              <p:cNvSpPr txBox="1"/>
              <p:nvPr/>
            </p:nvSpPr>
            <p:spPr>
              <a:xfrm>
                <a:off x="1001" y="2598"/>
                <a:ext cx="3198" cy="5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lnSpc>
                    <a:spcPct val="100000"/>
                  </a:lnSpc>
                  <a:spcBef>
                    <a:spcPct val="0"/>
                  </a:spcBef>
                </a:pPr>
                <a:r>
                  <a:rPr lang="zh-CN" altLang="en-US" dirty="0">
                    <a:solidFill>
                      <a:schemeClr val="tx1">
                        <a:lumMod val="75000"/>
                        <a:lumOff val="25000"/>
                      </a:schemeClr>
                    </a:solidFill>
                    <a:cs typeface="+mn-ea"/>
                    <a:sym typeface="+mn-lt"/>
                  </a:rPr>
                  <a:t>预设标题文本</a:t>
                </a:r>
                <a:endParaRPr lang="zh-CN" altLang="en-US" b="1" noProof="0" dirty="0">
                  <a:ln>
                    <a:noFill/>
                  </a:ln>
                  <a:solidFill>
                    <a:schemeClr val="tx1">
                      <a:lumMod val="65000"/>
                      <a:lumOff val="35000"/>
                    </a:schemeClr>
                  </a:solidFill>
                  <a:effectLst/>
                  <a:uLnTx/>
                  <a:uFillTx/>
                  <a:cs typeface="+mn-ea"/>
                  <a:sym typeface="+mn-lt"/>
                </a:endParaRPr>
              </a:p>
            </p:txBody>
          </p:sp>
        </p:grpSp>
        <p:grpSp>
          <p:nvGrpSpPr>
            <p:cNvPr id="8" name="组合 7"/>
            <p:cNvGrpSpPr/>
            <p:nvPr/>
          </p:nvGrpSpPr>
          <p:grpSpPr>
            <a:xfrm>
              <a:off x="5954" y="4195"/>
              <a:ext cx="3423" cy="1546"/>
              <a:chOff x="888" y="2598"/>
              <a:chExt cx="3423" cy="1546"/>
            </a:xfrm>
          </p:grpSpPr>
          <p:sp>
            <p:nvSpPr>
              <p:cNvPr id="20" name="图形"/>
              <p:cNvSpPr txBox="1"/>
              <p:nvPr/>
            </p:nvSpPr>
            <p:spPr>
              <a:xfrm>
                <a:off x="888" y="3178"/>
                <a:ext cx="3423" cy="966"/>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200">
                    <a:cs typeface="+mn-ea"/>
                    <a:sym typeface="+mn-lt"/>
                  </a:rPr>
                  <a:t>此处添加您的文本内容添加您的文本内容添加您的文本内容</a:t>
                </a:r>
                <a:endParaRPr lang="en-US" sz="1200" b="0">
                  <a:solidFill>
                    <a:schemeClr val="tx1">
                      <a:lumMod val="85000"/>
                      <a:lumOff val="15000"/>
                    </a:schemeClr>
                  </a:solidFill>
                  <a:cs typeface="+mn-ea"/>
                  <a:sym typeface="+mn-lt"/>
                </a:endParaRPr>
              </a:p>
            </p:txBody>
          </p:sp>
          <p:sp>
            <p:nvSpPr>
              <p:cNvPr id="21" name="图形"/>
              <p:cNvSpPr txBox="1"/>
              <p:nvPr/>
            </p:nvSpPr>
            <p:spPr>
              <a:xfrm>
                <a:off x="1001" y="2598"/>
                <a:ext cx="3198" cy="5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lnSpc>
                    <a:spcPct val="100000"/>
                  </a:lnSpc>
                  <a:spcBef>
                    <a:spcPct val="0"/>
                  </a:spcBef>
                </a:pPr>
                <a:r>
                  <a:rPr lang="zh-CN" altLang="en-US" dirty="0">
                    <a:solidFill>
                      <a:schemeClr val="tx1">
                        <a:lumMod val="75000"/>
                        <a:lumOff val="25000"/>
                      </a:schemeClr>
                    </a:solidFill>
                    <a:cs typeface="+mn-ea"/>
                    <a:sym typeface="+mn-lt"/>
                  </a:rPr>
                  <a:t>预设标题文本</a:t>
                </a:r>
                <a:endParaRPr lang="zh-CN" altLang="en-US" b="1" noProof="0" dirty="0">
                  <a:ln>
                    <a:noFill/>
                  </a:ln>
                  <a:solidFill>
                    <a:schemeClr val="tx1">
                      <a:lumMod val="65000"/>
                      <a:lumOff val="35000"/>
                    </a:schemeClr>
                  </a:solidFill>
                  <a:effectLst/>
                  <a:uLnTx/>
                  <a:uFillTx/>
                  <a:cs typeface="+mn-ea"/>
                  <a:sym typeface="+mn-lt"/>
                </a:endParaRPr>
              </a:p>
            </p:txBody>
          </p:sp>
        </p:grpSp>
        <p:grpSp>
          <p:nvGrpSpPr>
            <p:cNvPr id="9" name="组合 8"/>
            <p:cNvGrpSpPr/>
            <p:nvPr/>
          </p:nvGrpSpPr>
          <p:grpSpPr>
            <a:xfrm>
              <a:off x="1824" y="7109"/>
              <a:ext cx="3423" cy="1546"/>
              <a:chOff x="888" y="2598"/>
              <a:chExt cx="3423" cy="1546"/>
            </a:xfrm>
          </p:grpSpPr>
          <p:sp>
            <p:nvSpPr>
              <p:cNvPr id="18" name="图形"/>
              <p:cNvSpPr txBox="1"/>
              <p:nvPr/>
            </p:nvSpPr>
            <p:spPr>
              <a:xfrm>
                <a:off x="888" y="3178"/>
                <a:ext cx="3423" cy="966"/>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200">
                    <a:cs typeface="+mn-ea"/>
                    <a:sym typeface="+mn-lt"/>
                  </a:rPr>
                  <a:t>此处添加您的文本内容添加您的文本内容添加您的文本内容</a:t>
                </a:r>
                <a:endParaRPr lang="en-US" sz="1200" b="0">
                  <a:solidFill>
                    <a:schemeClr val="tx1">
                      <a:lumMod val="85000"/>
                      <a:lumOff val="15000"/>
                    </a:schemeClr>
                  </a:solidFill>
                  <a:cs typeface="+mn-ea"/>
                  <a:sym typeface="+mn-lt"/>
                </a:endParaRPr>
              </a:p>
            </p:txBody>
          </p:sp>
          <p:sp>
            <p:nvSpPr>
              <p:cNvPr id="19" name="图形"/>
              <p:cNvSpPr txBox="1"/>
              <p:nvPr/>
            </p:nvSpPr>
            <p:spPr>
              <a:xfrm>
                <a:off x="1001" y="2598"/>
                <a:ext cx="3198" cy="5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lnSpc>
                    <a:spcPct val="100000"/>
                  </a:lnSpc>
                  <a:spcBef>
                    <a:spcPct val="0"/>
                  </a:spcBef>
                </a:pPr>
                <a:r>
                  <a:rPr lang="zh-CN" altLang="en-US" dirty="0">
                    <a:solidFill>
                      <a:schemeClr val="tx1">
                        <a:lumMod val="75000"/>
                        <a:lumOff val="25000"/>
                      </a:schemeClr>
                    </a:solidFill>
                    <a:cs typeface="+mn-ea"/>
                    <a:sym typeface="+mn-lt"/>
                  </a:rPr>
                  <a:t>预设标题文本</a:t>
                </a:r>
                <a:endParaRPr lang="zh-CN" altLang="en-US" b="1" noProof="0" dirty="0">
                  <a:ln>
                    <a:noFill/>
                  </a:ln>
                  <a:solidFill>
                    <a:schemeClr val="tx1">
                      <a:lumMod val="65000"/>
                      <a:lumOff val="35000"/>
                    </a:schemeClr>
                  </a:solidFill>
                  <a:effectLst/>
                  <a:uLnTx/>
                  <a:uFillTx/>
                  <a:cs typeface="+mn-ea"/>
                  <a:sym typeface="+mn-lt"/>
                </a:endParaRPr>
              </a:p>
            </p:txBody>
          </p:sp>
        </p:grpSp>
        <p:grpSp>
          <p:nvGrpSpPr>
            <p:cNvPr id="10" name="组合 9"/>
            <p:cNvGrpSpPr/>
            <p:nvPr/>
          </p:nvGrpSpPr>
          <p:grpSpPr>
            <a:xfrm>
              <a:off x="5954" y="7109"/>
              <a:ext cx="3423" cy="1546"/>
              <a:chOff x="888" y="2598"/>
              <a:chExt cx="3423" cy="1546"/>
            </a:xfrm>
          </p:grpSpPr>
          <p:sp>
            <p:nvSpPr>
              <p:cNvPr id="16" name="图形"/>
              <p:cNvSpPr txBox="1"/>
              <p:nvPr/>
            </p:nvSpPr>
            <p:spPr>
              <a:xfrm>
                <a:off x="888" y="3178"/>
                <a:ext cx="3423" cy="966"/>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200">
                    <a:cs typeface="+mn-ea"/>
                    <a:sym typeface="+mn-lt"/>
                  </a:rPr>
                  <a:t>此处添加您的文本内容添加您的文本内容添加您的文本内容</a:t>
                </a:r>
                <a:endParaRPr lang="en-US" sz="1200" b="0">
                  <a:solidFill>
                    <a:schemeClr val="tx1">
                      <a:lumMod val="85000"/>
                      <a:lumOff val="15000"/>
                    </a:schemeClr>
                  </a:solidFill>
                  <a:cs typeface="+mn-ea"/>
                  <a:sym typeface="+mn-lt"/>
                </a:endParaRPr>
              </a:p>
            </p:txBody>
          </p:sp>
          <p:sp>
            <p:nvSpPr>
              <p:cNvPr id="17" name="图形"/>
              <p:cNvSpPr txBox="1"/>
              <p:nvPr/>
            </p:nvSpPr>
            <p:spPr>
              <a:xfrm>
                <a:off x="1001" y="2598"/>
                <a:ext cx="3198" cy="5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lnSpc>
                    <a:spcPct val="100000"/>
                  </a:lnSpc>
                  <a:spcBef>
                    <a:spcPct val="0"/>
                  </a:spcBef>
                </a:pPr>
                <a:r>
                  <a:rPr lang="zh-CN" altLang="en-US" dirty="0">
                    <a:solidFill>
                      <a:schemeClr val="tx1">
                        <a:lumMod val="75000"/>
                        <a:lumOff val="25000"/>
                      </a:schemeClr>
                    </a:solidFill>
                    <a:cs typeface="+mn-ea"/>
                    <a:sym typeface="+mn-lt"/>
                  </a:rPr>
                  <a:t>预设标题文本</a:t>
                </a:r>
                <a:endParaRPr lang="zh-CN" altLang="en-US" b="1" noProof="0" dirty="0">
                  <a:ln>
                    <a:noFill/>
                  </a:ln>
                  <a:solidFill>
                    <a:schemeClr val="tx1">
                      <a:lumMod val="65000"/>
                      <a:lumOff val="35000"/>
                    </a:schemeClr>
                  </a:solidFill>
                  <a:effectLst/>
                  <a:uLnTx/>
                  <a:uFillTx/>
                  <a:cs typeface="+mn-ea"/>
                  <a:sym typeface="+mn-lt"/>
                </a:endParaRPr>
              </a:p>
            </p:txBody>
          </p:sp>
        </p:grpSp>
        <p:grpSp>
          <p:nvGrpSpPr>
            <p:cNvPr id="11" name="组合 10"/>
            <p:cNvGrpSpPr/>
            <p:nvPr/>
          </p:nvGrpSpPr>
          <p:grpSpPr>
            <a:xfrm>
              <a:off x="3250" y="3487"/>
              <a:ext cx="513" cy="464"/>
              <a:chOff x="9115426" y="1931988"/>
              <a:chExt cx="623888" cy="563563"/>
            </a:xfrm>
            <a:solidFill>
              <a:schemeClr val="accent2"/>
            </a:solidFill>
          </p:grpSpPr>
          <p:sp>
            <p:nvSpPr>
              <p:cNvPr id="12" name="图形"/>
              <p:cNvSpPr/>
              <p:nvPr/>
            </p:nvSpPr>
            <p:spPr bwMode="auto">
              <a:xfrm>
                <a:off x="9253538" y="1931988"/>
                <a:ext cx="61913" cy="206375"/>
              </a:xfrm>
              <a:custGeom>
                <a:avLst/>
                <a:gdLst>
                  <a:gd name="T0" fmla="*/ 2 w 21"/>
                  <a:gd name="T1" fmla="*/ 71 h 71"/>
                  <a:gd name="T2" fmla="*/ 12 w 21"/>
                  <a:gd name="T3" fmla="*/ 71 h 71"/>
                  <a:gd name="T4" fmla="*/ 20 w 21"/>
                  <a:gd name="T5" fmla="*/ 52 h 71"/>
                  <a:gd name="T6" fmla="*/ 13 w 21"/>
                  <a:gd name="T7" fmla="*/ 29 h 71"/>
                  <a:gd name="T8" fmla="*/ 18 w 21"/>
                  <a:gd name="T9" fmla="*/ 0 h 71"/>
                  <a:gd name="T10" fmla="*/ 7 w 21"/>
                  <a:gd name="T11" fmla="*/ 0 h 71"/>
                  <a:gd name="T12" fmla="*/ 2 w 21"/>
                  <a:gd name="T13" fmla="*/ 12 h 71"/>
                  <a:gd name="T14" fmla="*/ 5 w 21"/>
                  <a:gd name="T15" fmla="*/ 35 h 71"/>
                  <a:gd name="T16" fmla="*/ 2 w 21"/>
                  <a:gd name="T17"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71">
                    <a:moveTo>
                      <a:pt x="2" y="71"/>
                    </a:moveTo>
                    <a:cubicBezTo>
                      <a:pt x="12" y="71"/>
                      <a:pt x="12" y="71"/>
                      <a:pt x="12" y="71"/>
                    </a:cubicBezTo>
                    <a:cubicBezTo>
                      <a:pt x="16" y="64"/>
                      <a:pt x="19" y="59"/>
                      <a:pt x="20" y="52"/>
                    </a:cubicBezTo>
                    <a:cubicBezTo>
                      <a:pt x="21" y="45"/>
                      <a:pt x="17" y="34"/>
                      <a:pt x="13" y="29"/>
                    </a:cubicBezTo>
                    <a:cubicBezTo>
                      <a:pt x="9" y="18"/>
                      <a:pt x="13" y="9"/>
                      <a:pt x="18" y="0"/>
                    </a:cubicBezTo>
                    <a:cubicBezTo>
                      <a:pt x="7" y="0"/>
                      <a:pt x="7" y="0"/>
                      <a:pt x="7" y="0"/>
                    </a:cubicBezTo>
                    <a:cubicBezTo>
                      <a:pt x="4" y="4"/>
                      <a:pt x="3" y="8"/>
                      <a:pt x="2" y="12"/>
                    </a:cubicBezTo>
                    <a:cubicBezTo>
                      <a:pt x="0" y="22"/>
                      <a:pt x="2" y="29"/>
                      <a:pt x="5" y="35"/>
                    </a:cubicBezTo>
                    <a:cubicBezTo>
                      <a:pt x="13" y="48"/>
                      <a:pt x="9" y="59"/>
                      <a:pt x="2" y="7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3" name="图形"/>
              <p:cNvSpPr/>
              <p:nvPr/>
            </p:nvSpPr>
            <p:spPr bwMode="auto">
              <a:xfrm>
                <a:off x="9475788" y="1931988"/>
                <a:ext cx="58738" cy="206375"/>
              </a:xfrm>
              <a:custGeom>
                <a:avLst/>
                <a:gdLst>
                  <a:gd name="T0" fmla="*/ 1 w 20"/>
                  <a:gd name="T1" fmla="*/ 71 h 71"/>
                  <a:gd name="T2" fmla="*/ 12 w 20"/>
                  <a:gd name="T3" fmla="*/ 71 h 71"/>
                  <a:gd name="T4" fmla="*/ 19 w 20"/>
                  <a:gd name="T5" fmla="*/ 52 h 71"/>
                  <a:gd name="T6" fmla="*/ 13 w 20"/>
                  <a:gd name="T7" fmla="*/ 29 h 71"/>
                  <a:gd name="T8" fmla="*/ 17 w 20"/>
                  <a:gd name="T9" fmla="*/ 0 h 71"/>
                  <a:gd name="T10" fmla="*/ 6 w 20"/>
                  <a:gd name="T11" fmla="*/ 0 h 71"/>
                  <a:gd name="T12" fmla="*/ 1 w 20"/>
                  <a:gd name="T13" fmla="*/ 12 h 71"/>
                  <a:gd name="T14" fmla="*/ 4 w 20"/>
                  <a:gd name="T15" fmla="*/ 35 h 71"/>
                  <a:gd name="T16" fmla="*/ 1 w 20"/>
                  <a:gd name="T17"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71">
                    <a:moveTo>
                      <a:pt x="1" y="71"/>
                    </a:moveTo>
                    <a:cubicBezTo>
                      <a:pt x="12" y="71"/>
                      <a:pt x="12" y="71"/>
                      <a:pt x="12" y="71"/>
                    </a:cubicBezTo>
                    <a:cubicBezTo>
                      <a:pt x="14" y="65"/>
                      <a:pt x="19" y="59"/>
                      <a:pt x="19" y="52"/>
                    </a:cubicBezTo>
                    <a:cubicBezTo>
                      <a:pt x="20" y="45"/>
                      <a:pt x="17" y="38"/>
                      <a:pt x="13" y="29"/>
                    </a:cubicBezTo>
                    <a:cubicBezTo>
                      <a:pt x="9" y="20"/>
                      <a:pt x="12" y="9"/>
                      <a:pt x="17" y="0"/>
                    </a:cubicBezTo>
                    <a:cubicBezTo>
                      <a:pt x="6" y="0"/>
                      <a:pt x="6" y="0"/>
                      <a:pt x="6" y="0"/>
                    </a:cubicBezTo>
                    <a:cubicBezTo>
                      <a:pt x="4" y="4"/>
                      <a:pt x="2" y="8"/>
                      <a:pt x="1" y="12"/>
                    </a:cubicBezTo>
                    <a:cubicBezTo>
                      <a:pt x="0" y="22"/>
                      <a:pt x="1" y="29"/>
                      <a:pt x="4" y="35"/>
                    </a:cubicBezTo>
                    <a:cubicBezTo>
                      <a:pt x="13" y="48"/>
                      <a:pt x="9" y="59"/>
                      <a:pt x="1" y="71"/>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4" name="图形"/>
              <p:cNvSpPr/>
              <p:nvPr/>
            </p:nvSpPr>
            <p:spPr bwMode="auto">
              <a:xfrm>
                <a:off x="9364663" y="1931988"/>
                <a:ext cx="58738" cy="206375"/>
              </a:xfrm>
              <a:custGeom>
                <a:avLst/>
                <a:gdLst>
                  <a:gd name="T0" fmla="*/ 1 w 20"/>
                  <a:gd name="T1" fmla="*/ 71 h 71"/>
                  <a:gd name="T2" fmla="*/ 12 w 20"/>
                  <a:gd name="T3" fmla="*/ 71 h 71"/>
                  <a:gd name="T4" fmla="*/ 19 w 20"/>
                  <a:gd name="T5" fmla="*/ 52 h 71"/>
                  <a:gd name="T6" fmla="*/ 13 w 20"/>
                  <a:gd name="T7" fmla="*/ 29 h 71"/>
                  <a:gd name="T8" fmla="*/ 17 w 20"/>
                  <a:gd name="T9" fmla="*/ 0 h 71"/>
                  <a:gd name="T10" fmla="*/ 6 w 20"/>
                  <a:gd name="T11" fmla="*/ 0 h 71"/>
                  <a:gd name="T12" fmla="*/ 1 w 20"/>
                  <a:gd name="T13" fmla="*/ 12 h 71"/>
                  <a:gd name="T14" fmla="*/ 4 w 20"/>
                  <a:gd name="T15" fmla="*/ 35 h 71"/>
                  <a:gd name="T16" fmla="*/ 1 w 20"/>
                  <a:gd name="T17"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71">
                    <a:moveTo>
                      <a:pt x="1" y="71"/>
                    </a:moveTo>
                    <a:cubicBezTo>
                      <a:pt x="12" y="71"/>
                      <a:pt x="12" y="71"/>
                      <a:pt x="12" y="71"/>
                    </a:cubicBezTo>
                    <a:cubicBezTo>
                      <a:pt x="14" y="65"/>
                      <a:pt x="19" y="59"/>
                      <a:pt x="19" y="52"/>
                    </a:cubicBezTo>
                    <a:cubicBezTo>
                      <a:pt x="20" y="45"/>
                      <a:pt x="16" y="34"/>
                      <a:pt x="13" y="29"/>
                    </a:cubicBezTo>
                    <a:cubicBezTo>
                      <a:pt x="9" y="18"/>
                      <a:pt x="12" y="9"/>
                      <a:pt x="17" y="0"/>
                    </a:cubicBezTo>
                    <a:cubicBezTo>
                      <a:pt x="6" y="0"/>
                      <a:pt x="6" y="0"/>
                      <a:pt x="6" y="0"/>
                    </a:cubicBezTo>
                    <a:cubicBezTo>
                      <a:pt x="4" y="4"/>
                      <a:pt x="2" y="8"/>
                      <a:pt x="1" y="12"/>
                    </a:cubicBezTo>
                    <a:cubicBezTo>
                      <a:pt x="0" y="22"/>
                      <a:pt x="1" y="29"/>
                      <a:pt x="4" y="35"/>
                    </a:cubicBezTo>
                    <a:cubicBezTo>
                      <a:pt x="13" y="48"/>
                      <a:pt x="8" y="59"/>
                      <a:pt x="1"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15" name="图形"/>
              <p:cNvSpPr>
                <a:spLocks noEditPoints="1"/>
              </p:cNvSpPr>
              <p:nvPr/>
            </p:nvSpPr>
            <p:spPr bwMode="auto">
              <a:xfrm>
                <a:off x="9115426" y="2179638"/>
                <a:ext cx="623888" cy="315913"/>
              </a:xfrm>
              <a:custGeom>
                <a:avLst/>
                <a:gdLst>
                  <a:gd name="T0" fmla="*/ 205 w 213"/>
                  <a:gd name="T1" fmla="*/ 0 h 108"/>
                  <a:gd name="T2" fmla="*/ 0 w 213"/>
                  <a:gd name="T3" fmla="*/ 0 h 108"/>
                  <a:gd name="T4" fmla="*/ 0 w 213"/>
                  <a:gd name="T5" fmla="*/ 73 h 108"/>
                  <a:gd name="T6" fmla="*/ 34 w 213"/>
                  <a:gd name="T7" fmla="*/ 108 h 108"/>
                  <a:gd name="T8" fmla="*/ 147 w 213"/>
                  <a:gd name="T9" fmla="*/ 108 h 108"/>
                  <a:gd name="T10" fmla="*/ 177 w 213"/>
                  <a:gd name="T11" fmla="*/ 79 h 108"/>
                  <a:gd name="T12" fmla="*/ 178 w 213"/>
                  <a:gd name="T13" fmla="*/ 67 h 108"/>
                  <a:gd name="T14" fmla="*/ 181 w 213"/>
                  <a:gd name="T15" fmla="*/ 65 h 108"/>
                  <a:gd name="T16" fmla="*/ 196 w 213"/>
                  <a:gd name="T17" fmla="*/ 61 h 108"/>
                  <a:gd name="T18" fmla="*/ 213 w 213"/>
                  <a:gd name="T19" fmla="*/ 46 h 108"/>
                  <a:gd name="T20" fmla="*/ 213 w 213"/>
                  <a:gd name="T21" fmla="*/ 9 h 108"/>
                  <a:gd name="T22" fmla="*/ 205 w 213"/>
                  <a:gd name="T23" fmla="*/ 0 h 108"/>
                  <a:gd name="T24" fmla="*/ 193 w 213"/>
                  <a:gd name="T25" fmla="*/ 44 h 108"/>
                  <a:gd name="T26" fmla="*/ 178 w 213"/>
                  <a:gd name="T27" fmla="*/ 44 h 108"/>
                  <a:gd name="T28" fmla="*/ 178 w 213"/>
                  <a:gd name="T29" fmla="*/ 18 h 108"/>
                  <a:gd name="T30" fmla="*/ 182 w 213"/>
                  <a:gd name="T31" fmla="*/ 15 h 108"/>
                  <a:gd name="T32" fmla="*/ 193 w 213"/>
                  <a:gd name="T33" fmla="*/ 15 h 108"/>
                  <a:gd name="T34" fmla="*/ 197 w 213"/>
                  <a:gd name="T35" fmla="*/ 19 h 108"/>
                  <a:gd name="T36" fmla="*/ 197 w 213"/>
                  <a:gd name="T37" fmla="*/ 38 h 108"/>
                  <a:gd name="T38" fmla="*/ 193 w 213"/>
                  <a:gd name="T39"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3" h="108">
                    <a:moveTo>
                      <a:pt x="205" y="0"/>
                    </a:moveTo>
                    <a:cubicBezTo>
                      <a:pt x="0" y="0"/>
                      <a:pt x="0" y="0"/>
                      <a:pt x="0" y="0"/>
                    </a:cubicBezTo>
                    <a:cubicBezTo>
                      <a:pt x="0" y="73"/>
                      <a:pt x="0" y="73"/>
                      <a:pt x="0" y="73"/>
                    </a:cubicBezTo>
                    <a:cubicBezTo>
                      <a:pt x="0" y="99"/>
                      <a:pt x="14" y="108"/>
                      <a:pt x="34" y="108"/>
                    </a:cubicBezTo>
                    <a:cubicBezTo>
                      <a:pt x="147" y="108"/>
                      <a:pt x="147" y="108"/>
                      <a:pt x="147" y="108"/>
                    </a:cubicBezTo>
                    <a:cubicBezTo>
                      <a:pt x="166" y="108"/>
                      <a:pt x="177" y="97"/>
                      <a:pt x="177" y="79"/>
                    </a:cubicBezTo>
                    <a:cubicBezTo>
                      <a:pt x="178" y="67"/>
                      <a:pt x="178" y="67"/>
                      <a:pt x="178" y="67"/>
                    </a:cubicBezTo>
                    <a:cubicBezTo>
                      <a:pt x="179" y="66"/>
                      <a:pt x="180" y="65"/>
                      <a:pt x="181" y="65"/>
                    </a:cubicBezTo>
                    <a:cubicBezTo>
                      <a:pt x="181" y="65"/>
                      <a:pt x="190" y="63"/>
                      <a:pt x="196" y="61"/>
                    </a:cubicBezTo>
                    <a:cubicBezTo>
                      <a:pt x="202" y="59"/>
                      <a:pt x="213" y="55"/>
                      <a:pt x="213" y="46"/>
                    </a:cubicBezTo>
                    <a:cubicBezTo>
                      <a:pt x="213" y="9"/>
                      <a:pt x="213" y="9"/>
                      <a:pt x="213" y="9"/>
                    </a:cubicBezTo>
                    <a:cubicBezTo>
                      <a:pt x="213" y="4"/>
                      <a:pt x="209" y="0"/>
                      <a:pt x="205" y="0"/>
                    </a:cubicBezTo>
                    <a:close/>
                    <a:moveTo>
                      <a:pt x="193" y="44"/>
                    </a:moveTo>
                    <a:cubicBezTo>
                      <a:pt x="190" y="46"/>
                      <a:pt x="178" y="51"/>
                      <a:pt x="178" y="44"/>
                    </a:cubicBezTo>
                    <a:cubicBezTo>
                      <a:pt x="178" y="18"/>
                      <a:pt x="178" y="18"/>
                      <a:pt x="178" y="18"/>
                    </a:cubicBezTo>
                    <a:cubicBezTo>
                      <a:pt x="178" y="16"/>
                      <a:pt x="179" y="15"/>
                      <a:pt x="182" y="15"/>
                    </a:cubicBezTo>
                    <a:cubicBezTo>
                      <a:pt x="193" y="15"/>
                      <a:pt x="193" y="15"/>
                      <a:pt x="193" y="15"/>
                    </a:cubicBezTo>
                    <a:cubicBezTo>
                      <a:pt x="195" y="15"/>
                      <a:pt x="197" y="17"/>
                      <a:pt x="197" y="19"/>
                    </a:cubicBezTo>
                    <a:cubicBezTo>
                      <a:pt x="197" y="38"/>
                      <a:pt x="197" y="38"/>
                      <a:pt x="197" y="38"/>
                    </a:cubicBezTo>
                    <a:cubicBezTo>
                      <a:pt x="197" y="41"/>
                      <a:pt x="195" y="42"/>
                      <a:pt x="193" y="4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sp>
          <p:nvSpPr>
            <p:cNvPr id="24" name="图形"/>
            <p:cNvSpPr>
              <a:spLocks noEditPoints="1"/>
            </p:cNvSpPr>
            <p:nvPr/>
          </p:nvSpPr>
          <p:spPr bwMode="auto">
            <a:xfrm>
              <a:off x="7356" y="3491"/>
              <a:ext cx="618" cy="498"/>
            </a:xfrm>
            <a:custGeom>
              <a:avLst/>
              <a:gdLst>
                <a:gd name="T0" fmla="*/ 139 w 279"/>
                <a:gd name="T1" fmla="*/ 225 h 225"/>
                <a:gd name="T2" fmla="*/ 0 w 279"/>
                <a:gd name="T3" fmla="*/ 70 h 225"/>
                <a:gd name="T4" fmla="*/ 52 w 279"/>
                <a:gd name="T5" fmla="*/ 0 h 225"/>
                <a:gd name="T6" fmla="*/ 226 w 279"/>
                <a:gd name="T7" fmla="*/ 0 h 225"/>
                <a:gd name="T8" fmla="*/ 279 w 279"/>
                <a:gd name="T9" fmla="*/ 70 h 225"/>
                <a:gd name="T10" fmla="*/ 139 w 279"/>
                <a:gd name="T11" fmla="*/ 225 h 225"/>
                <a:gd name="T12" fmla="*/ 178 w 279"/>
                <a:gd name="T13" fmla="*/ 89 h 225"/>
                <a:gd name="T14" fmla="*/ 139 w 279"/>
                <a:gd name="T15" fmla="*/ 95 h 225"/>
                <a:gd name="T16" fmla="*/ 101 w 279"/>
                <a:gd name="T17" fmla="*/ 89 h 225"/>
                <a:gd name="T18" fmla="*/ 139 w 279"/>
                <a:gd name="T19" fmla="*/ 172 h 225"/>
                <a:gd name="T20" fmla="*/ 178 w 279"/>
                <a:gd name="T21" fmla="*/ 89 h 225"/>
                <a:gd name="T22" fmla="*/ 196 w 279"/>
                <a:gd name="T23" fmla="*/ 85 h 225"/>
                <a:gd name="T24" fmla="*/ 159 w 279"/>
                <a:gd name="T25" fmla="*/ 169 h 225"/>
                <a:gd name="T26" fmla="*/ 234 w 279"/>
                <a:gd name="T27" fmla="*/ 80 h 225"/>
                <a:gd name="T28" fmla="*/ 196 w 279"/>
                <a:gd name="T29" fmla="*/ 85 h 225"/>
                <a:gd name="T30" fmla="*/ 121 w 279"/>
                <a:gd name="T31" fmla="*/ 169 h 225"/>
                <a:gd name="T32" fmla="*/ 81 w 279"/>
                <a:gd name="T33" fmla="*/ 85 h 225"/>
                <a:gd name="T34" fmla="*/ 44 w 279"/>
                <a:gd name="T35" fmla="*/ 80 h 225"/>
                <a:gd name="T36" fmla="*/ 121 w 279"/>
                <a:gd name="T37" fmla="*/ 169 h 225"/>
                <a:gd name="T38" fmla="*/ 41 w 279"/>
                <a:gd name="T39" fmla="*/ 61 h 225"/>
                <a:gd name="T40" fmla="*/ 100 w 279"/>
                <a:gd name="T41" fmla="*/ 71 h 225"/>
                <a:gd name="T42" fmla="*/ 101 w 279"/>
                <a:gd name="T43" fmla="*/ 70 h 225"/>
                <a:gd name="T44" fmla="*/ 87 w 279"/>
                <a:gd name="T45" fmla="*/ 70 h 225"/>
                <a:gd name="T46" fmla="*/ 65 w 279"/>
                <a:gd name="T47" fmla="*/ 32 h 225"/>
                <a:gd name="T48" fmla="*/ 41 w 279"/>
                <a:gd name="T49" fmla="*/ 61 h 225"/>
                <a:gd name="T50" fmla="*/ 79 w 279"/>
                <a:gd name="T51" fmla="*/ 26 h 225"/>
                <a:gd name="T52" fmla="*/ 103 w 279"/>
                <a:gd name="T53" fmla="*/ 67 h 225"/>
                <a:gd name="T54" fmla="*/ 131 w 279"/>
                <a:gd name="T55" fmla="*/ 26 h 225"/>
                <a:gd name="T56" fmla="*/ 79 w 279"/>
                <a:gd name="T57" fmla="*/ 26 h 225"/>
                <a:gd name="T58" fmla="*/ 115 w 279"/>
                <a:gd name="T59" fmla="*/ 74 h 225"/>
                <a:gd name="T60" fmla="*/ 139 w 279"/>
                <a:gd name="T61" fmla="*/ 78 h 225"/>
                <a:gd name="T62" fmla="*/ 163 w 279"/>
                <a:gd name="T63" fmla="*/ 74 h 225"/>
                <a:gd name="T64" fmla="*/ 139 w 279"/>
                <a:gd name="T65" fmla="*/ 39 h 225"/>
                <a:gd name="T66" fmla="*/ 115 w 279"/>
                <a:gd name="T67" fmla="*/ 74 h 225"/>
                <a:gd name="T68" fmla="*/ 147 w 279"/>
                <a:gd name="T69" fmla="*/ 26 h 225"/>
                <a:gd name="T70" fmla="*/ 175 w 279"/>
                <a:gd name="T71" fmla="*/ 67 h 225"/>
                <a:gd name="T72" fmla="*/ 201 w 279"/>
                <a:gd name="T73" fmla="*/ 26 h 225"/>
                <a:gd name="T74" fmla="*/ 147 w 279"/>
                <a:gd name="T75" fmla="*/ 26 h 225"/>
                <a:gd name="T76" fmla="*/ 213 w 279"/>
                <a:gd name="T77" fmla="*/ 32 h 225"/>
                <a:gd name="T78" fmla="*/ 191 w 279"/>
                <a:gd name="T79" fmla="*/ 70 h 225"/>
                <a:gd name="T80" fmla="*/ 177 w 279"/>
                <a:gd name="T81" fmla="*/ 70 h 225"/>
                <a:gd name="T82" fmla="*/ 178 w 279"/>
                <a:gd name="T83" fmla="*/ 71 h 225"/>
                <a:gd name="T84" fmla="*/ 237 w 279"/>
                <a:gd name="T85" fmla="*/ 61 h 225"/>
                <a:gd name="T86" fmla="*/ 213 w 279"/>
                <a:gd name="T87" fmla="*/ 32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9" h="225">
                  <a:moveTo>
                    <a:pt x="139" y="225"/>
                  </a:moveTo>
                  <a:lnTo>
                    <a:pt x="0" y="70"/>
                  </a:lnTo>
                  <a:lnTo>
                    <a:pt x="52" y="0"/>
                  </a:lnTo>
                  <a:lnTo>
                    <a:pt x="226" y="0"/>
                  </a:lnTo>
                  <a:lnTo>
                    <a:pt x="279" y="70"/>
                  </a:lnTo>
                  <a:lnTo>
                    <a:pt x="139" y="225"/>
                  </a:lnTo>
                  <a:close/>
                  <a:moveTo>
                    <a:pt x="178" y="89"/>
                  </a:moveTo>
                  <a:lnTo>
                    <a:pt x="139" y="95"/>
                  </a:lnTo>
                  <a:lnTo>
                    <a:pt x="101" y="89"/>
                  </a:lnTo>
                  <a:lnTo>
                    <a:pt x="139" y="172"/>
                  </a:lnTo>
                  <a:lnTo>
                    <a:pt x="178" y="89"/>
                  </a:lnTo>
                  <a:close/>
                  <a:moveTo>
                    <a:pt x="196" y="85"/>
                  </a:moveTo>
                  <a:lnTo>
                    <a:pt x="159" y="169"/>
                  </a:lnTo>
                  <a:lnTo>
                    <a:pt x="234" y="80"/>
                  </a:lnTo>
                  <a:lnTo>
                    <a:pt x="196" y="85"/>
                  </a:lnTo>
                  <a:close/>
                  <a:moveTo>
                    <a:pt x="121" y="169"/>
                  </a:moveTo>
                  <a:lnTo>
                    <a:pt x="81" y="85"/>
                  </a:lnTo>
                  <a:lnTo>
                    <a:pt x="44" y="80"/>
                  </a:lnTo>
                  <a:lnTo>
                    <a:pt x="121" y="169"/>
                  </a:lnTo>
                  <a:close/>
                  <a:moveTo>
                    <a:pt x="41" y="61"/>
                  </a:moveTo>
                  <a:lnTo>
                    <a:pt x="100" y="71"/>
                  </a:lnTo>
                  <a:lnTo>
                    <a:pt x="101" y="70"/>
                  </a:lnTo>
                  <a:lnTo>
                    <a:pt x="87" y="70"/>
                  </a:lnTo>
                  <a:lnTo>
                    <a:pt x="65" y="32"/>
                  </a:lnTo>
                  <a:lnTo>
                    <a:pt x="41" y="61"/>
                  </a:lnTo>
                  <a:close/>
                  <a:moveTo>
                    <a:pt x="79" y="26"/>
                  </a:moveTo>
                  <a:lnTo>
                    <a:pt x="103" y="67"/>
                  </a:lnTo>
                  <a:lnTo>
                    <a:pt x="131" y="26"/>
                  </a:lnTo>
                  <a:lnTo>
                    <a:pt x="79" y="26"/>
                  </a:lnTo>
                  <a:close/>
                  <a:moveTo>
                    <a:pt x="115" y="74"/>
                  </a:moveTo>
                  <a:lnTo>
                    <a:pt x="139" y="78"/>
                  </a:lnTo>
                  <a:lnTo>
                    <a:pt x="163" y="74"/>
                  </a:lnTo>
                  <a:lnTo>
                    <a:pt x="139" y="39"/>
                  </a:lnTo>
                  <a:lnTo>
                    <a:pt x="115" y="74"/>
                  </a:lnTo>
                  <a:close/>
                  <a:moveTo>
                    <a:pt x="147" y="26"/>
                  </a:moveTo>
                  <a:lnTo>
                    <a:pt x="175" y="67"/>
                  </a:lnTo>
                  <a:lnTo>
                    <a:pt x="201" y="26"/>
                  </a:lnTo>
                  <a:lnTo>
                    <a:pt x="147" y="26"/>
                  </a:lnTo>
                  <a:close/>
                  <a:moveTo>
                    <a:pt x="213" y="32"/>
                  </a:moveTo>
                  <a:lnTo>
                    <a:pt x="191" y="70"/>
                  </a:lnTo>
                  <a:lnTo>
                    <a:pt x="177" y="70"/>
                  </a:lnTo>
                  <a:lnTo>
                    <a:pt x="178" y="71"/>
                  </a:lnTo>
                  <a:lnTo>
                    <a:pt x="237" y="61"/>
                  </a:lnTo>
                  <a:lnTo>
                    <a:pt x="213" y="32"/>
                  </a:lnTo>
                  <a:close/>
                </a:path>
              </a:pathLst>
            </a:custGeom>
            <a:solidFill>
              <a:schemeClr val="accent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26" name="图形"/>
            <p:cNvSpPr>
              <a:spLocks noEditPoints="1"/>
            </p:cNvSpPr>
            <p:nvPr/>
          </p:nvSpPr>
          <p:spPr bwMode="auto">
            <a:xfrm>
              <a:off x="3199" y="6439"/>
              <a:ext cx="620" cy="447"/>
            </a:xfrm>
            <a:custGeom>
              <a:avLst/>
              <a:gdLst>
                <a:gd name="T0" fmla="*/ 188 w 200"/>
                <a:gd name="T1" fmla="*/ 144 h 144"/>
                <a:gd name="T2" fmla="*/ 176 w 200"/>
                <a:gd name="T3" fmla="*/ 134 h 144"/>
                <a:gd name="T4" fmla="*/ 176 w 200"/>
                <a:gd name="T5" fmla="*/ 10 h 144"/>
                <a:gd name="T6" fmla="*/ 188 w 200"/>
                <a:gd name="T7" fmla="*/ 0 h 144"/>
                <a:gd name="T8" fmla="*/ 200 w 200"/>
                <a:gd name="T9" fmla="*/ 10 h 144"/>
                <a:gd name="T10" fmla="*/ 200 w 200"/>
                <a:gd name="T11" fmla="*/ 134 h 144"/>
                <a:gd name="T12" fmla="*/ 188 w 200"/>
                <a:gd name="T13" fmla="*/ 144 h 144"/>
                <a:gd name="T14" fmla="*/ 137 w 200"/>
                <a:gd name="T15" fmla="*/ 130 h 144"/>
                <a:gd name="T16" fmla="*/ 123 w 200"/>
                <a:gd name="T17" fmla="*/ 144 h 144"/>
                <a:gd name="T18" fmla="*/ 61 w 200"/>
                <a:gd name="T19" fmla="*/ 144 h 144"/>
                <a:gd name="T20" fmla="*/ 48 w 200"/>
                <a:gd name="T21" fmla="*/ 130 h 144"/>
                <a:gd name="T22" fmla="*/ 48 w 200"/>
                <a:gd name="T23" fmla="*/ 103 h 144"/>
                <a:gd name="T24" fmla="*/ 20 w 200"/>
                <a:gd name="T25" fmla="*/ 97 h 144"/>
                <a:gd name="T26" fmla="*/ 20 w 200"/>
                <a:gd name="T27" fmla="*/ 47 h 144"/>
                <a:gd name="T28" fmla="*/ 172 w 200"/>
                <a:gd name="T29" fmla="*/ 14 h 144"/>
                <a:gd name="T30" fmla="*/ 172 w 200"/>
                <a:gd name="T31" fmla="*/ 131 h 144"/>
                <a:gd name="T32" fmla="*/ 137 w 200"/>
                <a:gd name="T33" fmla="*/ 123 h 144"/>
                <a:gd name="T34" fmla="*/ 137 w 200"/>
                <a:gd name="T35" fmla="*/ 130 h 144"/>
                <a:gd name="T36" fmla="*/ 128 w 200"/>
                <a:gd name="T37" fmla="*/ 121 h 144"/>
                <a:gd name="T38" fmla="*/ 56 w 200"/>
                <a:gd name="T39" fmla="*/ 105 h 144"/>
                <a:gd name="T40" fmla="*/ 56 w 200"/>
                <a:gd name="T41" fmla="*/ 129 h 144"/>
                <a:gd name="T42" fmla="*/ 64 w 200"/>
                <a:gd name="T43" fmla="*/ 136 h 144"/>
                <a:gd name="T44" fmla="*/ 121 w 200"/>
                <a:gd name="T45" fmla="*/ 136 h 144"/>
                <a:gd name="T46" fmla="*/ 128 w 200"/>
                <a:gd name="T47" fmla="*/ 129 h 144"/>
                <a:gd name="T48" fmla="*/ 128 w 200"/>
                <a:gd name="T49" fmla="*/ 121 h 144"/>
                <a:gd name="T50" fmla="*/ 7 w 200"/>
                <a:gd name="T51" fmla="*/ 103 h 144"/>
                <a:gd name="T52" fmla="*/ 0 w 200"/>
                <a:gd name="T53" fmla="*/ 96 h 144"/>
                <a:gd name="T54" fmla="*/ 0 w 200"/>
                <a:gd name="T55" fmla="*/ 48 h 144"/>
                <a:gd name="T56" fmla="*/ 7 w 200"/>
                <a:gd name="T57" fmla="*/ 41 h 144"/>
                <a:gd name="T58" fmla="*/ 15 w 200"/>
                <a:gd name="T59" fmla="*/ 48 h 144"/>
                <a:gd name="T60" fmla="*/ 15 w 200"/>
                <a:gd name="T61" fmla="*/ 96 h 144"/>
                <a:gd name="T62" fmla="*/ 7 w 200"/>
                <a:gd name="T63"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0" h="144">
                  <a:moveTo>
                    <a:pt x="188" y="144"/>
                  </a:moveTo>
                  <a:cubicBezTo>
                    <a:pt x="182" y="144"/>
                    <a:pt x="176" y="139"/>
                    <a:pt x="176" y="134"/>
                  </a:cubicBezTo>
                  <a:cubicBezTo>
                    <a:pt x="176" y="10"/>
                    <a:pt x="176" y="10"/>
                    <a:pt x="176" y="10"/>
                  </a:cubicBezTo>
                  <a:cubicBezTo>
                    <a:pt x="176" y="5"/>
                    <a:pt x="182" y="0"/>
                    <a:pt x="188" y="0"/>
                  </a:cubicBezTo>
                  <a:cubicBezTo>
                    <a:pt x="194" y="0"/>
                    <a:pt x="200" y="5"/>
                    <a:pt x="200" y="10"/>
                  </a:cubicBezTo>
                  <a:cubicBezTo>
                    <a:pt x="200" y="134"/>
                    <a:pt x="200" y="134"/>
                    <a:pt x="200" y="134"/>
                  </a:cubicBezTo>
                  <a:cubicBezTo>
                    <a:pt x="200" y="139"/>
                    <a:pt x="194" y="144"/>
                    <a:pt x="188" y="144"/>
                  </a:cubicBezTo>
                  <a:close/>
                  <a:moveTo>
                    <a:pt x="137" y="130"/>
                  </a:moveTo>
                  <a:cubicBezTo>
                    <a:pt x="137" y="138"/>
                    <a:pt x="131" y="144"/>
                    <a:pt x="123" y="144"/>
                  </a:cubicBezTo>
                  <a:cubicBezTo>
                    <a:pt x="61" y="144"/>
                    <a:pt x="61" y="144"/>
                    <a:pt x="61" y="144"/>
                  </a:cubicBezTo>
                  <a:cubicBezTo>
                    <a:pt x="54" y="144"/>
                    <a:pt x="48" y="138"/>
                    <a:pt x="48" y="130"/>
                  </a:cubicBezTo>
                  <a:cubicBezTo>
                    <a:pt x="48" y="103"/>
                    <a:pt x="48" y="103"/>
                    <a:pt x="48" y="103"/>
                  </a:cubicBezTo>
                  <a:cubicBezTo>
                    <a:pt x="20" y="97"/>
                    <a:pt x="20" y="97"/>
                    <a:pt x="20" y="97"/>
                  </a:cubicBezTo>
                  <a:cubicBezTo>
                    <a:pt x="20" y="47"/>
                    <a:pt x="20" y="47"/>
                    <a:pt x="20" y="47"/>
                  </a:cubicBezTo>
                  <a:cubicBezTo>
                    <a:pt x="172" y="14"/>
                    <a:pt x="172" y="14"/>
                    <a:pt x="172" y="14"/>
                  </a:cubicBezTo>
                  <a:cubicBezTo>
                    <a:pt x="172" y="131"/>
                    <a:pt x="172" y="131"/>
                    <a:pt x="172" y="131"/>
                  </a:cubicBezTo>
                  <a:cubicBezTo>
                    <a:pt x="137" y="123"/>
                    <a:pt x="137" y="123"/>
                    <a:pt x="137" y="123"/>
                  </a:cubicBezTo>
                  <a:lnTo>
                    <a:pt x="137" y="130"/>
                  </a:lnTo>
                  <a:close/>
                  <a:moveTo>
                    <a:pt x="128" y="121"/>
                  </a:moveTo>
                  <a:cubicBezTo>
                    <a:pt x="56" y="105"/>
                    <a:pt x="56" y="105"/>
                    <a:pt x="56" y="105"/>
                  </a:cubicBezTo>
                  <a:cubicBezTo>
                    <a:pt x="56" y="129"/>
                    <a:pt x="56" y="129"/>
                    <a:pt x="56" y="129"/>
                  </a:cubicBezTo>
                  <a:cubicBezTo>
                    <a:pt x="56" y="133"/>
                    <a:pt x="61" y="136"/>
                    <a:pt x="64" y="136"/>
                  </a:cubicBezTo>
                  <a:cubicBezTo>
                    <a:pt x="121" y="136"/>
                    <a:pt x="121" y="136"/>
                    <a:pt x="121" y="136"/>
                  </a:cubicBezTo>
                  <a:cubicBezTo>
                    <a:pt x="125" y="136"/>
                    <a:pt x="128" y="133"/>
                    <a:pt x="128" y="129"/>
                  </a:cubicBezTo>
                  <a:lnTo>
                    <a:pt x="128" y="121"/>
                  </a:lnTo>
                  <a:close/>
                  <a:moveTo>
                    <a:pt x="7" y="103"/>
                  </a:moveTo>
                  <a:cubicBezTo>
                    <a:pt x="3" y="103"/>
                    <a:pt x="0" y="100"/>
                    <a:pt x="0" y="96"/>
                  </a:cubicBezTo>
                  <a:cubicBezTo>
                    <a:pt x="0" y="48"/>
                    <a:pt x="0" y="48"/>
                    <a:pt x="0" y="48"/>
                  </a:cubicBezTo>
                  <a:cubicBezTo>
                    <a:pt x="0" y="44"/>
                    <a:pt x="3" y="41"/>
                    <a:pt x="7" y="41"/>
                  </a:cubicBezTo>
                  <a:cubicBezTo>
                    <a:pt x="10" y="41"/>
                    <a:pt x="15" y="44"/>
                    <a:pt x="15" y="48"/>
                  </a:cubicBezTo>
                  <a:cubicBezTo>
                    <a:pt x="15" y="96"/>
                    <a:pt x="15" y="96"/>
                    <a:pt x="15" y="96"/>
                  </a:cubicBezTo>
                  <a:cubicBezTo>
                    <a:pt x="15" y="100"/>
                    <a:pt x="10" y="103"/>
                    <a:pt x="7" y="103"/>
                  </a:cubicBezTo>
                  <a:close/>
                </a:path>
              </a:pathLst>
            </a:custGeom>
            <a:solidFill>
              <a:schemeClr val="accent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sp>
          <p:nvSpPr>
            <p:cNvPr id="27" name="图形"/>
            <p:cNvSpPr>
              <a:spLocks noEditPoints="1"/>
            </p:cNvSpPr>
            <p:nvPr/>
          </p:nvSpPr>
          <p:spPr bwMode="auto">
            <a:xfrm>
              <a:off x="7308" y="6218"/>
              <a:ext cx="666" cy="668"/>
            </a:xfrm>
            <a:custGeom>
              <a:avLst/>
              <a:gdLst>
                <a:gd name="T0" fmla="*/ 40 w 215"/>
                <a:gd name="T1" fmla="*/ 215 h 215"/>
                <a:gd name="T2" fmla="*/ 202 w 215"/>
                <a:gd name="T3" fmla="*/ 215 h 215"/>
                <a:gd name="T4" fmla="*/ 215 w 215"/>
                <a:gd name="T5" fmla="*/ 154 h 215"/>
                <a:gd name="T6" fmla="*/ 107 w 215"/>
                <a:gd name="T7" fmla="*/ 129 h 215"/>
                <a:gd name="T8" fmla="*/ 109 w 215"/>
                <a:gd name="T9" fmla="*/ 91 h 215"/>
                <a:gd name="T10" fmla="*/ 176 w 215"/>
                <a:gd name="T11" fmla="*/ 91 h 215"/>
                <a:gd name="T12" fmla="*/ 27 w 215"/>
                <a:gd name="T13" fmla="*/ 94 h 215"/>
                <a:gd name="T14" fmla="*/ 40 w 215"/>
                <a:gd name="T15" fmla="*/ 215 h 215"/>
                <a:gd name="T16" fmla="*/ 146 w 215"/>
                <a:gd name="T17" fmla="*/ 75 h 215"/>
                <a:gd name="T18" fmla="*/ 93 w 215"/>
                <a:gd name="T19" fmla="*/ 76 h 215"/>
                <a:gd name="T20" fmla="*/ 64 w 215"/>
                <a:gd name="T21" fmla="*/ 195 h 215"/>
                <a:gd name="T22" fmla="*/ 48 w 215"/>
                <a:gd name="T23" fmla="*/ 195 h 215"/>
                <a:gd name="T24" fmla="*/ 146 w 215"/>
                <a:gd name="T25" fmla="*/ 75 h 215"/>
                <a:gd name="T26" fmla="*/ 198 w 215"/>
                <a:gd name="T27" fmla="*/ 147 h 215"/>
                <a:gd name="T28" fmla="*/ 210 w 215"/>
                <a:gd name="T29" fmla="*/ 147 h 215"/>
                <a:gd name="T30" fmla="*/ 183 w 215"/>
                <a:gd name="T31" fmla="*/ 95 h 215"/>
                <a:gd name="T32" fmla="*/ 171 w 215"/>
                <a:gd name="T33" fmla="*/ 95 h 215"/>
                <a:gd name="T34" fmla="*/ 198 w 215"/>
                <a:gd name="T35" fmla="*/ 147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5" h="215">
                  <a:moveTo>
                    <a:pt x="40" y="215"/>
                  </a:moveTo>
                  <a:cubicBezTo>
                    <a:pt x="202" y="215"/>
                    <a:pt x="202" y="215"/>
                    <a:pt x="202" y="215"/>
                  </a:cubicBezTo>
                  <a:cubicBezTo>
                    <a:pt x="215" y="154"/>
                    <a:pt x="215" y="154"/>
                    <a:pt x="215" y="154"/>
                  </a:cubicBezTo>
                  <a:cubicBezTo>
                    <a:pt x="215" y="154"/>
                    <a:pt x="132" y="163"/>
                    <a:pt x="107" y="129"/>
                  </a:cubicBezTo>
                  <a:cubicBezTo>
                    <a:pt x="100" y="106"/>
                    <a:pt x="109" y="91"/>
                    <a:pt x="109" y="91"/>
                  </a:cubicBezTo>
                  <a:cubicBezTo>
                    <a:pt x="109" y="91"/>
                    <a:pt x="156" y="91"/>
                    <a:pt x="176" y="91"/>
                  </a:cubicBezTo>
                  <a:cubicBezTo>
                    <a:pt x="185" y="72"/>
                    <a:pt x="79" y="0"/>
                    <a:pt x="27" y="94"/>
                  </a:cubicBezTo>
                  <a:cubicBezTo>
                    <a:pt x="0" y="172"/>
                    <a:pt x="40" y="215"/>
                    <a:pt x="40" y="215"/>
                  </a:cubicBezTo>
                  <a:close/>
                  <a:moveTo>
                    <a:pt x="146" y="75"/>
                  </a:moveTo>
                  <a:cubicBezTo>
                    <a:pt x="142" y="86"/>
                    <a:pt x="106" y="72"/>
                    <a:pt x="93" y="76"/>
                  </a:cubicBezTo>
                  <a:cubicBezTo>
                    <a:pt x="18" y="91"/>
                    <a:pt x="64" y="195"/>
                    <a:pt x="64" y="195"/>
                  </a:cubicBezTo>
                  <a:cubicBezTo>
                    <a:pt x="64" y="195"/>
                    <a:pt x="51" y="195"/>
                    <a:pt x="48" y="195"/>
                  </a:cubicBezTo>
                  <a:cubicBezTo>
                    <a:pt x="28" y="185"/>
                    <a:pt x="0" y="13"/>
                    <a:pt x="146" y="75"/>
                  </a:cubicBezTo>
                  <a:close/>
                  <a:moveTo>
                    <a:pt x="198" y="147"/>
                  </a:moveTo>
                  <a:cubicBezTo>
                    <a:pt x="210" y="147"/>
                    <a:pt x="210" y="147"/>
                    <a:pt x="210" y="147"/>
                  </a:cubicBezTo>
                  <a:cubicBezTo>
                    <a:pt x="183" y="95"/>
                    <a:pt x="183" y="95"/>
                    <a:pt x="183" y="95"/>
                  </a:cubicBezTo>
                  <a:cubicBezTo>
                    <a:pt x="171" y="95"/>
                    <a:pt x="171" y="95"/>
                    <a:pt x="171" y="95"/>
                  </a:cubicBezTo>
                  <a:lnTo>
                    <a:pt x="198" y="147"/>
                  </a:lnTo>
                  <a:close/>
                </a:path>
              </a:pathLst>
            </a:custGeom>
            <a:solidFill>
              <a:schemeClr val="accent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cs typeface="+mn-ea"/>
                <a:sym typeface="+mn-lt"/>
              </a:endParaRPr>
            </a:p>
          </p:txBody>
        </p:sp>
      </p:grpSp>
      <p:pic>
        <p:nvPicPr>
          <p:cNvPr id="28" name="图形" descr="E:\006包图网\素材\美食餐饮\15852.jpg1585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135053" y="1879918"/>
            <a:ext cx="5468620" cy="3645535"/>
          </a:xfrm>
          <a:prstGeom prst="rect">
            <a:avLst/>
          </a:prstGeom>
        </p:spPr>
      </p:pic>
      <p:sp>
        <p:nvSpPr>
          <p:cNvPr id="29" name="图形"/>
          <p:cNvSpPr/>
          <p:nvPr/>
        </p:nvSpPr>
        <p:spPr>
          <a:xfrm>
            <a:off x="6132195" y="4889500"/>
            <a:ext cx="3852545" cy="4756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rgbClr val="FFFFFF"/>
              </a:solidFill>
              <a:cs typeface="+mn-ea"/>
              <a:sym typeface="+mn-lt"/>
            </a:endParaRPr>
          </a:p>
        </p:txBody>
      </p:sp>
      <p:sp>
        <p:nvSpPr>
          <p:cNvPr id="30" name="图形"/>
          <p:cNvSpPr txBox="1"/>
          <p:nvPr/>
        </p:nvSpPr>
        <p:spPr>
          <a:xfrm>
            <a:off x="6372860" y="4912995"/>
            <a:ext cx="3312795" cy="436245"/>
          </a:xfrm>
          <a:prstGeom prst="rect">
            <a:avLst/>
          </a:prstGeom>
          <a:noFill/>
        </p:spPr>
        <p:txBody>
          <a:bodyPr wrap="square" lIns="68552" tIns="34276" rIns="68552" bIns="34276" rtlCol="0">
            <a:spAutoFit/>
          </a:bodyPr>
          <a:lstStyle/>
          <a:p>
            <a:pPr algn="ctr" defTabSz="685800"/>
            <a:r>
              <a:rPr lang="zh-CN" altLang="en-US" sz="2400">
                <a:solidFill>
                  <a:schemeClr val="bg1"/>
                </a:solidFill>
                <a:cs typeface="+mn-ea"/>
                <a:sym typeface="+mn-lt"/>
              </a:rPr>
              <a:t>此处预设标题文本内容</a:t>
            </a:r>
            <a:endParaRPr lang="zh-CN" altLang="en-US" sz="2400" dirty="0">
              <a:solidFill>
                <a:schemeClr val="bg1"/>
              </a:solidFill>
              <a:cs typeface="+mn-ea"/>
              <a:sym typeface="+mn-lt"/>
            </a:endParaRPr>
          </a:p>
        </p:txBody>
      </p:sp>
    </p:spTree>
    <p:custDataLst>
      <p:tags r:id="rId1"/>
    </p:custDataLst>
  </p:cSld>
  <p:clrMapOvr>
    <a:masterClrMapping/>
  </p:clrMapOvr>
  <p:transition advTm="2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图形"/>
          <p:cNvSpPr/>
          <p:nvPr/>
        </p:nvSpPr>
        <p:spPr>
          <a:xfrm>
            <a:off x="381000" y="383540"/>
            <a:ext cx="11430000" cy="6090920"/>
          </a:xfrm>
          <a:prstGeom prst="rect">
            <a:avLst/>
          </a:prstGeom>
          <a:solidFill>
            <a:schemeClr val="bg2">
              <a:lumMod val="95000"/>
              <a:alpha val="54000"/>
            </a:schemeClr>
          </a:solidFill>
          <a:ln>
            <a:noFill/>
          </a:ln>
          <a:effectLst>
            <a:outerShdw blurRad="63500" sx="102000" sy="102000" algn="ctr" rotWithShape="0">
              <a:srgbClr val="F9C12C">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图形"/>
          <p:cNvSpPr/>
          <p:nvPr/>
        </p:nvSpPr>
        <p:spPr>
          <a:xfrm>
            <a:off x="895350" y="1986280"/>
            <a:ext cx="5307330" cy="1015365"/>
          </a:xfrm>
          <a:prstGeom prst="rect">
            <a:avLst/>
          </a:prstGeom>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buClrTx/>
              <a:buSzTx/>
              <a:buFontTx/>
            </a:pPr>
            <a:r>
              <a:rPr lang="zh-CN" altLang="en-US" sz="6600" b="1">
                <a:solidFill>
                  <a:srgbClr val="FCBE00"/>
                </a:solidFill>
                <a:effectLst/>
                <a:cs typeface="+mn-ea"/>
                <a:sym typeface="+mn-lt"/>
              </a:rPr>
              <a:t>谢谢您的观赏</a:t>
            </a:r>
          </a:p>
        </p:txBody>
      </p:sp>
      <p:sp>
        <p:nvSpPr>
          <p:cNvPr id="28" name="图形"/>
          <p:cNvSpPr/>
          <p:nvPr/>
        </p:nvSpPr>
        <p:spPr>
          <a:xfrm>
            <a:off x="1406525" y="3185795"/>
            <a:ext cx="4500245" cy="492125"/>
          </a:xfrm>
          <a:prstGeom prst="rect">
            <a:avLst/>
          </a:prstGeom>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3200">
                <a:cs typeface="+mn-ea"/>
                <a:sym typeface="+mn-lt"/>
              </a:rPr>
              <a:t>招牌美食</a:t>
            </a:r>
            <a:r>
              <a:rPr lang="en-US" altLang="zh-CN" sz="3200">
                <a:cs typeface="+mn-ea"/>
                <a:sym typeface="+mn-lt"/>
              </a:rPr>
              <a:t>·</a:t>
            </a:r>
            <a:r>
              <a:rPr lang="zh-CN" altLang="en-US" sz="3200">
                <a:cs typeface="+mn-ea"/>
                <a:sym typeface="+mn-lt"/>
              </a:rPr>
              <a:t>经典美味</a:t>
            </a:r>
            <a:endParaRPr kumimoji="0" lang="zh-CN" altLang="en-US" sz="3200" b="0" i="0" u="none" strike="noStrike" kern="1200" cap="none" spc="0" normalizeH="0" baseline="0" noProof="0" dirty="0">
              <a:ln>
                <a:noFill/>
              </a:ln>
              <a:solidFill>
                <a:schemeClr val="tx2"/>
              </a:solidFill>
              <a:effectLst/>
              <a:uLnTx/>
              <a:uFillTx/>
              <a:cs typeface="+mn-ea"/>
              <a:sym typeface="+mn-lt"/>
            </a:endParaRPr>
          </a:p>
        </p:txBody>
      </p:sp>
      <p:sp>
        <p:nvSpPr>
          <p:cNvPr id="29" name="图形"/>
          <p:cNvSpPr/>
          <p:nvPr/>
        </p:nvSpPr>
        <p:spPr>
          <a:xfrm rot="5400000" flipH="1">
            <a:off x="3656330" y="882650"/>
            <a:ext cx="36195" cy="4464050"/>
          </a:xfrm>
          <a:prstGeom prst="roundRect">
            <a:avLst>
              <a:gd name="adj" fmla="val 0"/>
            </a:avLst>
          </a:prstGeom>
          <a:pattFill prst="pct50">
            <a:fgClr>
              <a:schemeClr val="bg1"/>
            </a:fgClr>
            <a:bgClr>
              <a:srgbClr val="F9C12C"/>
            </a:bgClr>
          </a:patt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2"/>
              </a:solidFill>
              <a:effectLst/>
              <a:uLnTx/>
              <a:uFillTx/>
              <a:cs typeface="+mn-ea"/>
              <a:sym typeface="+mn-lt"/>
            </a:endParaRPr>
          </a:p>
        </p:txBody>
      </p:sp>
      <p:sp>
        <p:nvSpPr>
          <p:cNvPr id="30" name="图形"/>
          <p:cNvSpPr txBox="1"/>
          <p:nvPr/>
        </p:nvSpPr>
        <p:spPr>
          <a:xfrm>
            <a:off x="844550" y="3712210"/>
            <a:ext cx="5358765" cy="613694"/>
          </a:xfrm>
          <a:prstGeom prst="rect">
            <a:avLst/>
          </a:prstGeom>
          <a:noFill/>
        </p:spPr>
        <p:txBody>
          <a:bodyPr wrap="square" rtlCol="0">
            <a:spAutoFit/>
          </a:bodyPr>
          <a:lstStyle/>
          <a:p>
            <a:pPr algn="l">
              <a:lnSpc>
                <a:spcPct val="150000"/>
              </a:lnSpc>
            </a:pPr>
            <a:r>
              <a:rPr lang="zh-CN" altLang="en-US" sz="1200">
                <a:solidFill>
                  <a:schemeClr val="tx1">
                    <a:lumMod val="85000"/>
                    <a:lumOff val="15000"/>
                  </a:schemeClr>
                </a:solidFill>
                <a:cs typeface="+mn-ea"/>
                <a:sym typeface="+mn-lt"/>
              </a:rPr>
              <a:t>Add your text content here</a:t>
            </a:r>
            <a:r>
              <a:rPr lang="en-US" altLang="zh-CN" sz="1200">
                <a:solidFill>
                  <a:schemeClr val="tx1">
                    <a:lumMod val="85000"/>
                    <a:lumOff val="15000"/>
                  </a:schemeClr>
                </a:solidFill>
                <a:cs typeface="+mn-ea"/>
                <a:sym typeface="+mn-lt"/>
              </a:rPr>
              <a:t>.</a:t>
            </a:r>
            <a:r>
              <a:rPr lang="zh-CN" altLang="en-US" sz="1200">
                <a:solidFill>
                  <a:schemeClr val="tx1">
                    <a:lumMod val="85000"/>
                    <a:lumOff val="15000"/>
                  </a:schemeClr>
                </a:solidFill>
                <a:cs typeface="+mn-ea"/>
                <a:sym typeface="+mn-lt"/>
              </a:rPr>
              <a:t>Add your text content here</a:t>
            </a:r>
            <a:r>
              <a:rPr lang="en-US" altLang="zh-CN" sz="1200">
                <a:solidFill>
                  <a:schemeClr val="tx1">
                    <a:lumMod val="85000"/>
                    <a:lumOff val="15000"/>
                  </a:schemeClr>
                </a:solidFill>
                <a:cs typeface="+mn-ea"/>
                <a:sym typeface="+mn-lt"/>
              </a:rPr>
              <a:t>.</a:t>
            </a:r>
            <a:r>
              <a:rPr lang="zh-CN" altLang="en-US" sz="1200">
                <a:solidFill>
                  <a:schemeClr val="tx1">
                    <a:lumMod val="85000"/>
                    <a:lumOff val="15000"/>
                  </a:schemeClr>
                </a:solidFill>
                <a:cs typeface="+mn-ea"/>
                <a:sym typeface="+mn-lt"/>
              </a:rPr>
              <a:t>Add your</a:t>
            </a:r>
            <a:r>
              <a:rPr lang="en-US" altLang="zh-CN" sz="1200">
                <a:solidFill>
                  <a:schemeClr val="tx1">
                    <a:lumMod val="85000"/>
                    <a:lumOff val="15000"/>
                  </a:schemeClr>
                </a:solidFill>
                <a:cs typeface="+mn-ea"/>
                <a:sym typeface="+mn-lt"/>
              </a:rPr>
              <a:t> </a:t>
            </a:r>
            <a:r>
              <a:rPr lang="zh-CN" altLang="en-US" sz="1200">
                <a:solidFill>
                  <a:schemeClr val="tx1">
                    <a:lumMod val="85000"/>
                    <a:lumOff val="15000"/>
                  </a:schemeClr>
                </a:solidFill>
                <a:cs typeface="+mn-ea"/>
                <a:sym typeface="+mn-lt"/>
              </a:rPr>
              <a:t>content here</a:t>
            </a:r>
            <a:r>
              <a:rPr lang="en-US" altLang="zh-CN" sz="1200">
                <a:solidFill>
                  <a:schemeClr val="tx1">
                    <a:lumMod val="85000"/>
                    <a:lumOff val="15000"/>
                  </a:schemeClr>
                </a:solidFill>
                <a:cs typeface="+mn-ea"/>
                <a:sym typeface="+mn-lt"/>
              </a:rPr>
              <a:t>.</a:t>
            </a:r>
            <a:r>
              <a:rPr lang="zh-CN" altLang="en-US" sz="1200">
                <a:solidFill>
                  <a:schemeClr val="tx1">
                    <a:lumMod val="85000"/>
                    <a:lumOff val="15000"/>
                  </a:schemeClr>
                </a:solidFill>
                <a:cs typeface="+mn-ea"/>
                <a:sym typeface="+mn-lt"/>
              </a:rPr>
              <a:t>Add your text content here</a:t>
            </a:r>
            <a:r>
              <a:rPr lang="en-US" altLang="zh-CN" sz="1200">
                <a:solidFill>
                  <a:schemeClr val="tx1">
                    <a:lumMod val="85000"/>
                    <a:lumOff val="15000"/>
                  </a:schemeClr>
                </a:solidFill>
                <a:cs typeface="+mn-ea"/>
                <a:sym typeface="+mn-lt"/>
              </a:rPr>
              <a:t>.</a:t>
            </a:r>
            <a:r>
              <a:rPr lang="zh-CN" altLang="en-US" sz="1200">
                <a:solidFill>
                  <a:schemeClr val="tx1">
                    <a:lumMod val="85000"/>
                    <a:lumOff val="15000"/>
                  </a:schemeClr>
                </a:solidFill>
                <a:cs typeface="+mn-ea"/>
                <a:sym typeface="+mn-lt"/>
              </a:rPr>
              <a:t>Add your text content</a:t>
            </a:r>
            <a:r>
              <a:rPr lang="en-US" altLang="zh-CN" sz="1200">
                <a:solidFill>
                  <a:schemeClr val="tx1">
                    <a:lumMod val="85000"/>
                    <a:lumOff val="15000"/>
                  </a:schemeClr>
                </a:solidFill>
                <a:cs typeface="+mn-ea"/>
                <a:sym typeface="+mn-lt"/>
              </a:rPr>
              <a:t>.</a:t>
            </a:r>
            <a:endParaRPr lang="zh-CN" altLang="en-US" sz="1200" noProof="0" dirty="0" err="1">
              <a:ln>
                <a:noFill/>
              </a:ln>
              <a:solidFill>
                <a:schemeClr val="tx1">
                  <a:lumMod val="85000"/>
                  <a:lumOff val="15000"/>
                </a:schemeClr>
              </a:solidFill>
              <a:effectLst/>
              <a:uLnTx/>
              <a:uFillTx/>
              <a:cs typeface="+mn-ea"/>
              <a:sym typeface="+mn-lt"/>
            </a:endParaRPr>
          </a:p>
        </p:txBody>
      </p:sp>
      <p:grpSp>
        <p:nvGrpSpPr>
          <p:cNvPr id="5" name="图形"/>
          <p:cNvGrpSpPr/>
          <p:nvPr/>
        </p:nvGrpSpPr>
        <p:grpSpPr>
          <a:xfrm>
            <a:off x="913130" y="4643755"/>
            <a:ext cx="3395980" cy="431800"/>
            <a:chOff x="1438" y="7313"/>
            <a:chExt cx="5348" cy="680"/>
          </a:xfrm>
        </p:grpSpPr>
        <p:sp>
          <p:nvSpPr>
            <p:cNvPr id="31" name="图形"/>
            <p:cNvSpPr/>
            <p:nvPr/>
          </p:nvSpPr>
          <p:spPr>
            <a:xfrm>
              <a:off x="1438" y="7313"/>
              <a:ext cx="2308" cy="680"/>
            </a:xfrm>
            <a:prstGeom prst="rect">
              <a:avLst/>
            </a:prstGeom>
            <a:gradFill>
              <a:gsLst>
                <a:gs pos="0">
                  <a:srgbClr val="FFC000"/>
                </a:gs>
                <a:gs pos="100000">
                  <a:srgbClr val="FCC828"/>
                </a:gs>
              </a:gsLst>
              <a:lin ang="54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Pct val="25000"/>
                <a:buFontTx/>
                <a:buNone/>
                <a:defRPr/>
              </a:pPr>
              <a:r>
                <a:rPr lang="zh-CN" altLang="en-US" sz="1400" dirty="0">
                  <a:solidFill>
                    <a:schemeClr val="bg1"/>
                  </a:solidFill>
                  <a:cs typeface="+mn-ea"/>
                  <a:sym typeface="+mn-lt"/>
                </a:rPr>
                <a:t>优品</a:t>
              </a:r>
              <a:r>
                <a:rPr lang="en-US" altLang="zh-CN" sz="1400" noProof="0" dirty="0" smtClean="0">
                  <a:ln>
                    <a:noFill/>
                  </a:ln>
                  <a:solidFill>
                    <a:schemeClr val="bg1"/>
                  </a:solidFill>
                  <a:effectLst/>
                  <a:uLnTx/>
                  <a:uFillTx/>
                  <a:cs typeface="+mn-ea"/>
                  <a:sym typeface="+mn-lt"/>
                </a:rPr>
                <a:t>PPT</a:t>
              </a:r>
              <a:endParaRPr lang="zh-CN" altLang="en-US" sz="1400" noProof="0" dirty="0">
                <a:ln>
                  <a:noFill/>
                </a:ln>
                <a:solidFill>
                  <a:schemeClr val="bg1"/>
                </a:solidFill>
                <a:effectLst/>
                <a:uLnTx/>
                <a:uFillTx/>
                <a:cs typeface="+mn-ea"/>
                <a:sym typeface="+mn-lt"/>
              </a:endParaRPr>
            </a:p>
          </p:txBody>
        </p:sp>
        <p:sp>
          <p:nvSpPr>
            <p:cNvPr id="32" name="图形"/>
            <p:cNvSpPr/>
            <p:nvPr/>
          </p:nvSpPr>
          <p:spPr>
            <a:xfrm>
              <a:off x="4178" y="7313"/>
              <a:ext cx="2608" cy="680"/>
            </a:xfrm>
            <a:prstGeom prst="rect">
              <a:avLst/>
            </a:prstGeom>
            <a:solidFill>
              <a:schemeClr val="bg1"/>
            </a:solidFill>
            <a:ln>
              <a:solidFill>
                <a:srgbClr val="F9C1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tx1">
                      <a:lumMod val="85000"/>
                      <a:lumOff val="15000"/>
                    </a:schemeClr>
                  </a:solidFill>
                  <a:cs typeface="+mn-ea"/>
                  <a:sym typeface="+mn-lt"/>
                </a:rPr>
                <a:t>餐饮美食宣传</a:t>
              </a:r>
              <a:r>
                <a:rPr lang="en-US" altLang="zh-CN" sz="1400" dirty="0">
                  <a:solidFill>
                    <a:schemeClr val="tx1">
                      <a:lumMod val="85000"/>
                      <a:lumOff val="15000"/>
                    </a:schemeClr>
                  </a:solidFill>
                  <a:cs typeface="+mn-ea"/>
                  <a:sym typeface="+mn-lt"/>
                </a:rPr>
                <a:t>  &gt;</a:t>
              </a:r>
            </a:p>
          </p:txBody>
        </p:sp>
      </p:grpSp>
      <p:pic>
        <p:nvPicPr>
          <p:cNvPr id="33" name="图形" descr="333639373233393b343339343438303bc3c0cab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3435" y="2936875"/>
            <a:ext cx="585470" cy="585470"/>
          </a:xfrm>
          <a:prstGeom prst="rect">
            <a:avLst/>
          </a:prstGeom>
        </p:spPr>
      </p:pic>
      <p:grpSp>
        <p:nvGrpSpPr>
          <p:cNvPr id="4" name="图形"/>
          <p:cNvGrpSpPr/>
          <p:nvPr/>
        </p:nvGrpSpPr>
        <p:grpSpPr>
          <a:xfrm>
            <a:off x="6562090" y="-2393950"/>
            <a:ext cx="8002270" cy="8079105"/>
            <a:chOff x="10334" y="-3770"/>
            <a:chExt cx="12602" cy="12723"/>
          </a:xfrm>
        </p:grpSpPr>
        <p:sp>
          <p:nvSpPr>
            <p:cNvPr id="27" name="图形"/>
            <p:cNvSpPr/>
            <p:nvPr/>
          </p:nvSpPr>
          <p:spPr>
            <a:xfrm rot="19260000" flipH="1" flipV="1">
              <a:off x="11480" y="2809"/>
              <a:ext cx="5982" cy="6144"/>
            </a:xfrm>
            <a:prstGeom prst="blockArc">
              <a:avLst>
                <a:gd name="adj1" fmla="val 15468813"/>
                <a:gd name="adj2" fmla="val 553077"/>
                <a:gd name="adj3" fmla="val 27643"/>
              </a:avLst>
            </a:prstGeom>
            <a:gradFill>
              <a:gsLst>
                <a:gs pos="0">
                  <a:srgbClr val="FFC000"/>
                </a:gs>
                <a:gs pos="100000">
                  <a:srgbClr val="FCC82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5" name="图形"/>
            <p:cNvSpPr/>
            <p:nvPr/>
          </p:nvSpPr>
          <p:spPr>
            <a:xfrm rot="21000000" flipH="1">
              <a:off x="10695" y="337"/>
              <a:ext cx="2270" cy="2331"/>
            </a:xfrm>
            <a:prstGeom prst="blockArc">
              <a:avLst>
                <a:gd name="adj1" fmla="val 15348483"/>
                <a:gd name="adj2" fmla="val 0"/>
                <a:gd name="adj3" fmla="val 25000"/>
              </a:avLst>
            </a:prstGeom>
            <a:gradFill>
              <a:gsLst>
                <a:gs pos="0">
                  <a:srgbClr val="FFC000"/>
                </a:gs>
                <a:gs pos="100000">
                  <a:srgbClr val="FCC82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3" name="图形"/>
            <p:cNvSpPr/>
            <p:nvPr/>
          </p:nvSpPr>
          <p:spPr>
            <a:xfrm>
              <a:off x="12480" y="-3770"/>
              <a:ext cx="10456" cy="10456"/>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图形"/>
            <p:cNvSpPr/>
            <p:nvPr/>
          </p:nvSpPr>
          <p:spPr>
            <a:xfrm>
              <a:off x="13778" y="-2472"/>
              <a:ext cx="7860" cy="7860"/>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4" name="图形" descr="1315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4212" y="-1974"/>
              <a:ext cx="6991" cy="6991"/>
            </a:xfrm>
            <a:prstGeom prst="ellipse">
              <a:avLst/>
            </a:prstGeom>
          </p:spPr>
        </p:pic>
        <p:grpSp>
          <p:nvGrpSpPr>
            <p:cNvPr id="35" name="组合 34"/>
            <p:cNvGrpSpPr/>
            <p:nvPr/>
          </p:nvGrpSpPr>
          <p:grpSpPr>
            <a:xfrm>
              <a:off x="11572" y="2083"/>
              <a:ext cx="6144" cy="6144"/>
              <a:chOff x="11572" y="2083"/>
              <a:chExt cx="6144" cy="6144"/>
            </a:xfrm>
          </p:grpSpPr>
          <p:sp>
            <p:nvSpPr>
              <p:cNvPr id="36" name="图形"/>
              <p:cNvSpPr/>
              <p:nvPr/>
            </p:nvSpPr>
            <p:spPr>
              <a:xfrm rot="1500000">
                <a:off x="11572" y="2083"/>
                <a:ext cx="6145" cy="6145"/>
              </a:xfrm>
              <a:prstGeom prst="ellipse">
                <a:avLst/>
              </a:prstGeom>
              <a:solidFill>
                <a:srgbClr val="FCC828">
                  <a:alpha val="41000"/>
                </a:srgbClr>
              </a:solidFill>
              <a:ln w="984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形" descr="1315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rot="1500000">
                <a:off x="11902" y="2413"/>
                <a:ext cx="5485" cy="5485"/>
              </a:xfrm>
              <a:prstGeom prst="ellipse">
                <a:avLst/>
              </a:prstGeom>
            </p:spPr>
          </p:pic>
        </p:grpSp>
        <p:grpSp>
          <p:nvGrpSpPr>
            <p:cNvPr id="38" name="组合 37"/>
            <p:cNvGrpSpPr/>
            <p:nvPr/>
          </p:nvGrpSpPr>
          <p:grpSpPr>
            <a:xfrm rot="20220000">
              <a:off x="10926" y="558"/>
              <a:ext cx="2441" cy="2441"/>
              <a:chOff x="11572" y="2083"/>
              <a:chExt cx="6145" cy="6145"/>
            </a:xfrm>
          </p:grpSpPr>
          <p:sp>
            <p:nvSpPr>
              <p:cNvPr id="40" name="图形"/>
              <p:cNvSpPr/>
              <p:nvPr/>
            </p:nvSpPr>
            <p:spPr>
              <a:xfrm rot="1500000">
                <a:off x="11572" y="2083"/>
                <a:ext cx="6145" cy="6145"/>
              </a:xfrm>
              <a:prstGeom prst="ellipse">
                <a:avLst/>
              </a:prstGeom>
              <a:solidFill>
                <a:srgbClr val="FCC828">
                  <a:alpha val="41000"/>
                </a:srgbClr>
              </a:solidFill>
              <a:ln w="984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1" name="图形" descr="E:\006包图网\素材\美食餐饮\15850.jpg15850"/>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rot="1500000">
                <a:off x="12168" y="2680"/>
                <a:ext cx="4953" cy="4953"/>
              </a:xfrm>
              <a:prstGeom prst="ellipse">
                <a:avLst/>
              </a:prstGeom>
            </p:spPr>
          </p:pic>
        </p:grpSp>
        <p:sp>
          <p:nvSpPr>
            <p:cNvPr id="42" name="图形"/>
            <p:cNvSpPr/>
            <p:nvPr/>
          </p:nvSpPr>
          <p:spPr>
            <a:xfrm>
              <a:off x="17382" y="7313"/>
              <a:ext cx="653" cy="653"/>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图形"/>
            <p:cNvSpPr/>
            <p:nvPr/>
          </p:nvSpPr>
          <p:spPr>
            <a:xfrm>
              <a:off x="10334" y="3972"/>
              <a:ext cx="653" cy="653"/>
            </a:xfrm>
            <a:prstGeom prst="ellipse">
              <a:avLst/>
            </a:prstGeom>
            <a:solidFill>
              <a:srgbClr val="FFD965">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5" name="图形"/>
          <p:cNvGrpSpPr/>
          <p:nvPr/>
        </p:nvGrpSpPr>
        <p:grpSpPr>
          <a:xfrm>
            <a:off x="-868045" y="5499735"/>
            <a:ext cx="2070735" cy="2070735"/>
            <a:chOff x="12680" y="-3570"/>
            <a:chExt cx="10456" cy="10456"/>
          </a:xfrm>
        </p:grpSpPr>
        <p:sp>
          <p:nvSpPr>
            <p:cNvPr id="46" name="图形"/>
            <p:cNvSpPr/>
            <p:nvPr/>
          </p:nvSpPr>
          <p:spPr>
            <a:xfrm>
              <a:off x="12680" y="-3570"/>
              <a:ext cx="10456" cy="10456"/>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图形"/>
            <p:cNvSpPr/>
            <p:nvPr/>
          </p:nvSpPr>
          <p:spPr>
            <a:xfrm>
              <a:off x="13978" y="-2272"/>
              <a:ext cx="7860" cy="7860"/>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 name="图形"/>
          <p:cNvGrpSpPr/>
          <p:nvPr/>
        </p:nvGrpSpPr>
        <p:grpSpPr>
          <a:xfrm>
            <a:off x="935990" y="973455"/>
            <a:ext cx="953135" cy="324485"/>
            <a:chOff x="1474" y="1533"/>
            <a:chExt cx="1501" cy="511"/>
          </a:xfrm>
        </p:grpSpPr>
        <p:sp>
          <p:nvSpPr>
            <p:cNvPr id="60" name="图形"/>
            <p:cNvSpPr/>
            <p:nvPr/>
          </p:nvSpPr>
          <p:spPr>
            <a:xfrm>
              <a:off x="1474" y="1533"/>
              <a:ext cx="1501" cy="511"/>
            </a:xfrm>
            <a:prstGeom prst="roundRect">
              <a:avLst>
                <a:gd name="adj" fmla="val 50000"/>
              </a:avLst>
            </a:prstGeom>
            <a:solidFill>
              <a:srgbClr val="F9C12C"/>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2">
                    <a:alpha val="70000"/>
                  </a:schemeClr>
                </a:solidFill>
                <a:effectLst/>
                <a:uLnTx/>
                <a:uFillTx/>
                <a:cs typeface="+mn-ea"/>
                <a:sym typeface="+mn-lt"/>
              </a:endParaRPr>
            </a:p>
          </p:txBody>
        </p:sp>
        <p:pic>
          <p:nvPicPr>
            <p:cNvPr id="10" name="图形"/>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1934" y="1621"/>
              <a:ext cx="543" cy="335"/>
            </a:xfrm>
            <a:prstGeom prst="rect">
              <a:avLst/>
            </a:prstGeom>
          </p:spPr>
        </p:pic>
      </p:grpSp>
      <p:grpSp>
        <p:nvGrpSpPr>
          <p:cNvPr id="8" name="图形"/>
          <p:cNvGrpSpPr/>
          <p:nvPr/>
        </p:nvGrpSpPr>
        <p:grpSpPr>
          <a:xfrm>
            <a:off x="1467485" y="5864225"/>
            <a:ext cx="9549130" cy="275590"/>
            <a:chOff x="2311" y="9235"/>
            <a:chExt cx="15038" cy="434"/>
          </a:xfrm>
        </p:grpSpPr>
        <p:sp>
          <p:nvSpPr>
            <p:cNvPr id="7" name="图形"/>
            <p:cNvSpPr/>
            <p:nvPr/>
          </p:nvSpPr>
          <p:spPr>
            <a:xfrm>
              <a:off x="16881" y="9235"/>
              <a:ext cx="429" cy="429"/>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图形"/>
            <p:cNvSpPr txBox="1"/>
            <p:nvPr/>
          </p:nvSpPr>
          <p:spPr>
            <a:xfrm>
              <a:off x="2311" y="9235"/>
              <a:ext cx="15038" cy="434"/>
            </a:xfrm>
            <a:prstGeom prst="rect">
              <a:avLst/>
            </a:prstGeom>
            <a:noFill/>
          </p:spPr>
          <p:txBody>
            <a:bodyPr wrap="square" rtlCol="0" anchor="t">
              <a:spAutoFit/>
            </a:bodyPr>
            <a:lstStyle/>
            <a:p>
              <a:pPr algn="dist"/>
              <a:r>
                <a:rPr lang="zh-CN" altLang="en-US" sz="1200">
                  <a:solidFill>
                    <a:schemeClr val="tx1"/>
                  </a:solidFill>
                  <a:cs typeface="+mn-ea"/>
                  <a:sym typeface="+mn-lt"/>
                </a:rPr>
                <a:t>食全食美</a:t>
              </a:r>
              <a:r>
                <a:rPr lang="en-US" altLang="zh-CN" sz="1200">
                  <a:solidFill>
                    <a:schemeClr val="tx1"/>
                  </a:solidFill>
                  <a:cs typeface="+mn-ea"/>
                  <a:sym typeface="+mn-lt"/>
                </a:rPr>
                <a:t>·</a:t>
              </a:r>
              <a:r>
                <a:rPr lang="zh-CN" altLang="en-US" sz="1200">
                  <a:solidFill>
                    <a:schemeClr val="tx1"/>
                  </a:solidFill>
                  <a:cs typeface="+mn-ea"/>
                  <a:sym typeface="+mn-lt"/>
                </a:rPr>
                <a:t>食新食意</a:t>
              </a:r>
              <a:r>
                <a:rPr lang="en-US" altLang="zh-CN" sz="1200">
                  <a:solidFill>
                    <a:schemeClr val="tx1"/>
                  </a:solidFill>
                  <a:cs typeface="+mn-ea"/>
                  <a:sym typeface="+mn-lt"/>
                </a:rPr>
                <a:t>·</a:t>
              </a:r>
              <a:r>
                <a:rPr lang="zh-CN" altLang="en-US" sz="1200">
                  <a:solidFill>
                    <a:schemeClr val="tx1"/>
                  </a:solidFill>
                  <a:cs typeface="+mn-ea"/>
                  <a:sym typeface="+mn-lt"/>
                </a:rPr>
                <a:t>尽享天下美食</a:t>
              </a:r>
              <a:r>
                <a:rPr lang="en-US" altLang="zh-CN" sz="1200">
                  <a:solidFill>
                    <a:schemeClr val="tx1"/>
                  </a:solidFill>
                  <a:cs typeface="+mn-ea"/>
                  <a:sym typeface="+mn-lt"/>
                </a:rPr>
                <a:t>·</a:t>
              </a:r>
              <a:r>
                <a:rPr lang="zh-CN" altLang="en-US" sz="1200">
                  <a:solidFill>
                    <a:schemeClr val="tx1"/>
                  </a:solidFill>
                  <a:cs typeface="+mn-ea"/>
                  <a:sym typeface="+mn-lt"/>
                </a:rPr>
                <a:t>体味百味生活</a:t>
              </a:r>
            </a:p>
          </p:txBody>
        </p:sp>
      </p:grpSp>
    </p:spTree>
    <p:custDataLst>
      <p:tags r:id="rId1"/>
    </p:custDataLst>
  </p:cSld>
  <p:clrMapOvr>
    <a:masterClrMapping/>
  </p:clrMapOvr>
  <p:transition advTm="2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left)">
                                      <p:cBhvr>
                                        <p:cTn id="23" dur="500"/>
                                        <p:tgtEl>
                                          <p:spTgt spid="3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500"/>
                                        <p:tgtEl>
                                          <p:spTgt spid="2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500"/>
                                        <p:tgtEl>
                                          <p:spTgt spid="5"/>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2" grpId="1" animBg="1"/>
      <p:bldP spid="26" grpId="0"/>
      <p:bldP spid="26" grpId="1"/>
      <p:bldP spid="28" grpId="0"/>
      <p:bldP spid="28" grpId="1"/>
      <p:bldP spid="29" grpId="0" bldLvl="0" animBg="1"/>
      <p:bldP spid="29" grpId="1" animBg="1"/>
      <p:bldP spid="30" grpId="0"/>
      <p:bldP spid="30"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17393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图形"/>
          <p:cNvSpPr/>
          <p:nvPr/>
        </p:nvSpPr>
        <p:spPr>
          <a:xfrm>
            <a:off x="381000" y="383540"/>
            <a:ext cx="11430000" cy="6090920"/>
          </a:xfrm>
          <a:prstGeom prst="rect">
            <a:avLst/>
          </a:prstGeom>
          <a:solidFill>
            <a:schemeClr val="bg2">
              <a:lumMod val="95000"/>
              <a:alpha val="54000"/>
            </a:schemeClr>
          </a:solidFill>
          <a:ln>
            <a:noFill/>
          </a:ln>
          <a:effectLst>
            <a:outerShdw blurRad="63500" sx="102000" sy="102000" algn="ctr" rotWithShape="0">
              <a:srgbClr val="F9C12C">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5" name="图形"/>
          <p:cNvGrpSpPr/>
          <p:nvPr/>
        </p:nvGrpSpPr>
        <p:grpSpPr>
          <a:xfrm>
            <a:off x="-969010" y="-937260"/>
            <a:ext cx="2179955" cy="2179955"/>
            <a:chOff x="12680" y="-3570"/>
            <a:chExt cx="10456" cy="10456"/>
          </a:xfrm>
        </p:grpSpPr>
        <p:sp>
          <p:nvSpPr>
            <p:cNvPr id="46" name="图形"/>
            <p:cNvSpPr/>
            <p:nvPr/>
          </p:nvSpPr>
          <p:spPr>
            <a:xfrm>
              <a:off x="12680" y="-3570"/>
              <a:ext cx="10456" cy="10456"/>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图形"/>
            <p:cNvSpPr/>
            <p:nvPr/>
          </p:nvSpPr>
          <p:spPr>
            <a:xfrm>
              <a:off x="13978" y="-2272"/>
              <a:ext cx="7860" cy="7860"/>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3" name="图形"/>
          <p:cNvGrpSpPr/>
          <p:nvPr/>
        </p:nvGrpSpPr>
        <p:grpSpPr>
          <a:xfrm>
            <a:off x="549910" y="1384300"/>
            <a:ext cx="4804410" cy="4239260"/>
            <a:chOff x="866" y="2180"/>
            <a:chExt cx="7566" cy="6676"/>
          </a:xfrm>
        </p:grpSpPr>
        <p:sp>
          <p:nvSpPr>
            <p:cNvPr id="27" name="图形"/>
            <p:cNvSpPr/>
            <p:nvPr/>
          </p:nvSpPr>
          <p:spPr>
            <a:xfrm rot="13500000" flipH="1" flipV="1">
              <a:off x="2369" y="2529"/>
              <a:ext cx="5982" cy="6144"/>
            </a:xfrm>
            <a:prstGeom prst="blockArc">
              <a:avLst>
                <a:gd name="adj1" fmla="val 15468813"/>
                <a:gd name="adj2" fmla="val 553077"/>
                <a:gd name="adj3" fmla="val 27643"/>
              </a:avLst>
            </a:prstGeom>
            <a:gradFill>
              <a:gsLst>
                <a:gs pos="0">
                  <a:srgbClr val="FFC000"/>
                </a:gs>
                <a:gs pos="100000">
                  <a:srgbClr val="FCC82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8" name="组合 7"/>
            <p:cNvGrpSpPr/>
            <p:nvPr/>
          </p:nvGrpSpPr>
          <p:grpSpPr>
            <a:xfrm>
              <a:off x="866" y="2180"/>
              <a:ext cx="6716" cy="6676"/>
              <a:chOff x="866" y="2180"/>
              <a:chExt cx="6716" cy="6676"/>
            </a:xfrm>
          </p:grpSpPr>
          <p:sp>
            <p:nvSpPr>
              <p:cNvPr id="5" name="图形"/>
              <p:cNvSpPr/>
              <p:nvPr/>
            </p:nvSpPr>
            <p:spPr>
              <a:xfrm>
                <a:off x="866" y="2180"/>
                <a:ext cx="6677" cy="6677"/>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5" name="组合 34"/>
              <p:cNvGrpSpPr/>
              <p:nvPr/>
            </p:nvGrpSpPr>
            <p:grpSpPr>
              <a:xfrm>
                <a:off x="1438" y="2529"/>
                <a:ext cx="6144" cy="6144"/>
                <a:chOff x="11572" y="2083"/>
                <a:chExt cx="6144" cy="6144"/>
              </a:xfrm>
            </p:grpSpPr>
            <p:sp>
              <p:nvSpPr>
                <p:cNvPr id="36" name="图形"/>
                <p:cNvSpPr/>
                <p:nvPr/>
              </p:nvSpPr>
              <p:spPr>
                <a:xfrm rot="1500000">
                  <a:off x="11572" y="2083"/>
                  <a:ext cx="6145" cy="6145"/>
                </a:xfrm>
                <a:prstGeom prst="ellipse">
                  <a:avLst/>
                </a:prstGeom>
                <a:solidFill>
                  <a:srgbClr val="FCC828">
                    <a:alpha val="41000"/>
                  </a:srgbClr>
                </a:solidFill>
                <a:ln w="984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形" descr="1315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rot="1500000">
                  <a:off x="11902" y="2413"/>
                  <a:ext cx="5485" cy="5485"/>
                </a:xfrm>
                <a:prstGeom prst="ellipse">
                  <a:avLst/>
                </a:prstGeom>
              </p:spPr>
            </p:pic>
          </p:grpSp>
        </p:grpSp>
      </p:grpSp>
      <p:sp>
        <p:nvSpPr>
          <p:cNvPr id="42" name="图形"/>
          <p:cNvSpPr/>
          <p:nvPr/>
        </p:nvSpPr>
        <p:spPr>
          <a:xfrm>
            <a:off x="1070610" y="1242695"/>
            <a:ext cx="414655" cy="414655"/>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图形"/>
          <p:cNvSpPr txBox="1"/>
          <p:nvPr/>
        </p:nvSpPr>
        <p:spPr>
          <a:xfrm>
            <a:off x="5558790" y="4142105"/>
            <a:ext cx="5859780" cy="698717"/>
          </a:xfrm>
          <a:prstGeom prst="rect">
            <a:avLst/>
          </a:prstGeom>
          <a:noFill/>
        </p:spPr>
        <p:txBody>
          <a:bodyPr wrap="square" rtlCol="0">
            <a:spAutoFit/>
          </a:bodyPr>
          <a:lstStyle/>
          <a:p>
            <a:pPr algn="l">
              <a:lnSpc>
                <a:spcPct val="150000"/>
              </a:lnSpc>
            </a:pPr>
            <a:r>
              <a:rPr lang="zh-CN" altLang="en-US" sz="1400">
                <a:solidFill>
                  <a:schemeClr val="tx1">
                    <a:alpha val="71000"/>
                  </a:schemeClr>
                </a:solidFill>
                <a:cs typeface="+mn-ea"/>
                <a:sym typeface="+mn-lt"/>
              </a:rPr>
              <a:t>Add your text content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 content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 content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 content</a:t>
            </a:r>
            <a:r>
              <a:rPr lang="en-US" altLang="zh-CN" sz="1400">
                <a:solidFill>
                  <a:schemeClr val="tx1">
                    <a:alpha val="71000"/>
                  </a:schemeClr>
                </a:solidFill>
                <a:cs typeface="+mn-ea"/>
                <a:sym typeface="+mn-lt"/>
              </a:rPr>
              <a:t>.</a:t>
            </a:r>
          </a:p>
        </p:txBody>
      </p:sp>
      <p:grpSp>
        <p:nvGrpSpPr>
          <p:cNvPr id="9" name="图形"/>
          <p:cNvGrpSpPr/>
          <p:nvPr/>
        </p:nvGrpSpPr>
        <p:grpSpPr>
          <a:xfrm>
            <a:off x="10258425" y="972185"/>
            <a:ext cx="953135" cy="324485"/>
            <a:chOff x="16155" y="1531"/>
            <a:chExt cx="1501" cy="511"/>
          </a:xfrm>
        </p:grpSpPr>
        <p:sp>
          <p:nvSpPr>
            <p:cNvPr id="4" name="图形"/>
            <p:cNvSpPr/>
            <p:nvPr/>
          </p:nvSpPr>
          <p:spPr>
            <a:xfrm>
              <a:off x="16155" y="1531"/>
              <a:ext cx="1501" cy="511"/>
            </a:xfrm>
            <a:prstGeom prst="roundRect">
              <a:avLst>
                <a:gd name="adj" fmla="val 50000"/>
              </a:avLst>
            </a:prstGeom>
            <a:solidFill>
              <a:srgbClr val="F9C12C"/>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2">
                    <a:alpha val="70000"/>
                  </a:schemeClr>
                </a:solidFill>
                <a:effectLst/>
                <a:uLnTx/>
                <a:uFillTx/>
                <a:cs typeface="+mn-ea"/>
                <a:sym typeface="+mn-lt"/>
              </a:endParaRPr>
            </a:p>
          </p:txBody>
        </p:sp>
        <p:pic>
          <p:nvPicPr>
            <p:cNvPr id="10" name="图形"/>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6615" y="1619"/>
              <a:ext cx="543" cy="335"/>
            </a:xfrm>
            <a:prstGeom prst="rect">
              <a:avLst/>
            </a:prstGeom>
          </p:spPr>
        </p:pic>
      </p:grpSp>
      <p:grpSp>
        <p:nvGrpSpPr>
          <p:cNvPr id="11" name="图形"/>
          <p:cNvGrpSpPr/>
          <p:nvPr/>
        </p:nvGrpSpPr>
        <p:grpSpPr>
          <a:xfrm>
            <a:off x="5457190" y="3051810"/>
            <a:ext cx="6085840" cy="1220470"/>
            <a:chOff x="8594" y="4806"/>
            <a:chExt cx="9584" cy="1922"/>
          </a:xfrm>
        </p:grpSpPr>
        <p:sp>
          <p:nvSpPr>
            <p:cNvPr id="43" name="图形"/>
            <p:cNvSpPr/>
            <p:nvPr/>
          </p:nvSpPr>
          <p:spPr>
            <a:xfrm>
              <a:off x="16152" y="4806"/>
              <a:ext cx="1425" cy="1425"/>
            </a:xfrm>
            <a:prstGeom prst="ellipse">
              <a:avLst/>
            </a:prstGeom>
            <a:solidFill>
              <a:srgbClr val="FFD965">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图形"/>
            <p:cNvSpPr txBox="1"/>
            <p:nvPr/>
          </p:nvSpPr>
          <p:spPr>
            <a:xfrm>
              <a:off x="8594" y="4840"/>
              <a:ext cx="9584" cy="1888"/>
            </a:xfrm>
            <a:prstGeom prst="rect">
              <a:avLst/>
            </a:prstGeom>
            <a:noFill/>
          </p:spPr>
          <p:txBody>
            <a:bodyPr wrap="square" rtlCol="0">
              <a:spAutoFit/>
            </a:bodyPr>
            <a:lstStyle/>
            <a:p>
              <a:pPr algn="l"/>
              <a:r>
                <a:rPr lang="zh-CN" altLang="en-US" sz="7200">
                  <a:solidFill>
                    <a:schemeClr val="tx1"/>
                  </a:solidFill>
                  <a:cs typeface="+mn-ea"/>
                  <a:sym typeface="+mn-lt"/>
                </a:rPr>
                <a:t>餐饮项目介绍</a:t>
              </a:r>
            </a:p>
          </p:txBody>
        </p:sp>
      </p:grpSp>
      <p:sp>
        <p:nvSpPr>
          <p:cNvPr id="16" name="图形"/>
          <p:cNvSpPr txBox="1"/>
          <p:nvPr/>
        </p:nvSpPr>
        <p:spPr>
          <a:xfrm>
            <a:off x="5572760" y="2050415"/>
            <a:ext cx="3526543" cy="1107996"/>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6600" dirty="0">
                <a:gradFill>
                  <a:gsLst>
                    <a:gs pos="0">
                      <a:srgbClr val="FCBE00"/>
                    </a:gs>
                    <a:gs pos="100000">
                      <a:srgbClr val="F9C12C"/>
                    </a:gs>
                  </a:gsLst>
                  <a:lin ang="5400000" scaled="0"/>
                </a:gradFill>
                <a:uFillTx/>
                <a:cs typeface="+mn-ea"/>
                <a:sym typeface="+mn-lt"/>
              </a:rPr>
              <a:t>PART</a:t>
            </a:r>
            <a:r>
              <a:rPr sz="6600" dirty="0">
                <a:gradFill>
                  <a:gsLst>
                    <a:gs pos="0">
                      <a:srgbClr val="FCBE00"/>
                    </a:gs>
                    <a:gs pos="100000">
                      <a:srgbClr val="F9C12C"/>
                    </a:gs>
                  </a:gsLst>
                  <a:lin ang="5400000" scaled="0"/>
                </a:gradFill>
                <a:uFillTx/>
                <a:cs typeface="+mn-ea"/>
                <a:sym typeface="+mn-lt"/>
              </a:rPr>
              <a:t> </a:t>
            </a:r>
            <a:r>
              <a:rPr lang="en-US" sz="6600" dirty="0">
                <a:gradFill>
                  <a:gsLst>
                    <a:gs pos="0">
                      <a:srgbClr val="FCBE00"/>
                    </a:gs>
                    <a:gs pos="100000">
                      <a:srgbClr val="F9C12C"/>
                    </a:gs>
                  </a:gsLst>
                  <a:lin ang="5400000" scaled="0"/>
                </a:gradFill>
                <a:uFillTx/>
                <a:cs typeface="+mn-ea"/>
                <a:sym typeface="+mn-lt"/>
              </a:rPr>
              <a:t>01</a:t>
            </a:r>
          </a:p>
        </p:txBody>
      </p:sp>
      <p:grpSp>
        <p:nvGrpSpPr>
          <p:cNvPr id="20" name="图形"/>
          <p:cNvGrpSpPr/>
          <p:nvPr/>
        </p:nvGrpSpPr>
        <p:grpSpPr>
          <a:xfrm>
            <a:off x="10850880" y="5485765"/>
            <a:ext cx="2070735" cy="2070735"/>
            <a:chOff x="12680" y="-3570"/>
            <a:chExt cx="10456" cy="10456"/>
          </a:xfrm>
        </p:grpSpPr>
        <p:sp>
          <p:nvSpPr>
            <p:cNvPr id="23" name="图形"/>
            <p:cNvSpPr/>
            <p:nvPr/>
          </p:nvSpPr>
          <p:spPr>
            <a:xfrm>
              <a:off x="12680" y="-3570"/>
              <a:ext cx="10456" cy="10456"/>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图形"/>
            <p:cNvSpPr/>
            <p:nvPr/>
          </p:nvSpPr>
          <p:spPr>
            <a:xfrm>
              <a:off x="13978" y="-2272"/>
              <a:ext cx="7860" cy="7860"/>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2" name="图形"/>
          <p:cNvGrpSpPr/>
          <p:nvPr/>
        </p:nvGrpSpPr>
        <p:grpSpPr>
          <a:xfrm>
            <a:off x="1070610" y="5864225"/>
            <a:ext cx="9648190" cy="275590"/>
            <a:chOff x="1686" y="9235"/>
            <a:chExt cx="15194" cy="434"/>
          </a:xfrm>
        </p:grpSpPr>
        <p:sp>
          <p:nvSpPr>
            <p:cNvPr id="7" name="图形"/>
            <p:cNvSpPr/>
            <p:nvPr/>
          </p:nvSpPr>
          <p:spPr>
            <a:xfrm>
              <a:off x="1776" y="9260"/>
              <a:ext cx="372" cy="372"/>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图形"/>
            <p:cNvSpPr txBox="1"/>
            <p:nvPr/>
          </p:nvSpPr>
          <p:spPr>
            <a:xfrm>
              <a:off x="1686" y="9235"/>
              <a:ext cx="15195" cy="434"/>
            </a:xfrm>
            <a:prstGeom prst="rect">
              <a:avLst/>
            </a:prstGeom>
            <a:noFill/>
          </p:spPr>
          <p:txBody>
            <a:bodyPr wrap="square" rtlCol="0" anchor="t">
              <a:spAutoFit/>
            </a:bodyPr>
            <a:lstStyle/>
            <a:p>
              <a:pPr algn="dist"/>
              <a:r>
                <a:rPr lang="zh-CN" altLang="en-US" sz="1200">
                  <a:solidFill>
                    <a:schemeClr val="tx1"/>
                  </a:solidFill>
                  <a:cs typeface="+mn-ea"/>
                  <a:sym typeface="+mn-lt"/>
                </a:rPr>
                <a:t>食全食美</a:t>
              </a:r>
              <a:r>
                <a:rPr lang="en-US" altLang="zh-CN" sz="1200">
                  <a:solidFill>
                    <a:schemeClr val="tx1"/>
                  </a:solidFill>
                  <a:cs typeface="+mn-ea"/>
                  <a:sym typeface="+mn-lt"/>
                </a:rPr>
                <a:t>·</a:t>
              </a:r>
              <a:r>
                <a:rPr lang="zh-CN" altLang="en-US" sz="1200">
                  <a:solidFill>
                    <a:schemeClr val="tx1"/>
                  </a:solidFill>
                  <a:cs typeface="+mn-ea"/>
                  <a:sym typeface="+mn-lt"/>
                </a:rPr>
                <a:t>食新食意</a:t>
              </a:r>
              <a:r>
                <a:rPr lang="en-US" altLang="zh-CN" sz="1200">
                  <a:solidFill>
                    <a:schemeClr val="tx1"/>
                  </a:solidFill>
                  <a:cs typeface="+mn-ea"/>
                  <a:sym typeface="+mn-lt"/>
                </a:rPr>
                <a:t>·</a:t>
              </a:r>
              <a:r>
                <a:rPr lang="zh-CN" altLang="en-US" sz="1200">
                  <a:solidFill>
                    <a:schemeClr val="tx1"/>
                  </a:solidFill>
                  <a:cs typeface="+mn-ea"/>
                  <a:sym typeface="+mn-lt"/>
                </a:rPr>
                <a:t>尽享天下美食</a:t>
              </a:r>
              <a:r>
                <a:rPr lang="en-US" altLang="zh-CN" sz="1200">
                  <a:solidFill>
                    <a:schemeClr val="tx1"/>
                  </a:solidFill>
                  <a:cs typeface="+mn-ea"/>
                  <a:sym typeface="+mn-lt"/>
                </a:rPr>
                <a:t>·</a:t>
              </a:r>
              <a:r>
                <a:rPr lang="zh-CN" altLang="en-US" sz="1200">
                  <a:solidFill>
                    <a:schemeClr val="tx1"/>
                  </a:solidFill>
                  <a:cs typeface="+mn-ea"/>
                  <a:sym typeface="+mn-lt"/>
                </a:rPr>
                <a:t>体味百味生活</a:t>
              </a:r>
            </a:p>
          </p:txBody>
        </p:sp>
      </p:grpSp>
    </p:spTree>
    <p:custDataLst>
      <p:tags r:id="rId1"/>
    </p:custDataLst>
  </p:cSld>
  <p:clrMapOvr>
    <a:masterClrMapping/>
  </p:clrMapOvr>
  <p:transition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wipe(left)">
                                      <p:cBhvr>
                                        <p:cTn id="31" dur="500"/>
                                        <p:tgtEl>
                                          <p:spTgt spid="57"/>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57" grpId="0"/>
      <p:bldP spid="57" grpId="1"/>
      <p:bldP spid="16" grpId="0"/>
      <p:bldP spid="16"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图形"/>
          <p:cNvGrpSpPr/>
          <p:nvPr/>
        </p:nvGrpSpPr>
        <p:grpSpPr>
          <a:xfrm>
            <a:off x="1310640" y="2101215"/>
            <a:ext cx="4438650" cy="3427730"/>
            <a:chOff x="2064" y="3309"/>
            <a:chExt cx="6990" cy="5398"/>
          </a:xfrm>
        </p:grpSpPr>
        <p:sp>
          <p:nvSpPr>
            <p:cNvPr id="63" name="图形"/>
            <p:cNvSpPr/>
            <p:nvPr/>
          </p:nvSpPr>
          <p:spPr>
            <a:xfrm>
              <a:off x="2064" y="3309"/>
              <a:ext cx="6990" cy="2658"/>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400"/>
              <a:endParaRPr sz="1400">
                <a:cs typeface="+mn-ea"/>
                <a:sym typeface="+mn-lt"/>
              </a:endParaRPr>
            </a:p>
          </p:txBody>
        </p:sp>
        <p:grpSp>
          <p:nvGrpSpPr>
            <p:cNvPr id="64" name="图形"/>
            <p:cNvGrpSpPr/>
            <p:nvPr/>
          </p:nvGrpSpPr>
          <p:grpSpPr>
            <a:xfrm>
              <a:off x="3515" y="3735"/>
              <a:ext cx="4770" cy="1554"/>
              <a:chOff x="1645013" y="2488162"/>
              <a:chExt cx="3028950" cy="986790"/>
            </a:xfrm>
          </p:grpSpPr>
          <p:sp>
            <p:nvSpPr>
              <p:cNvPr id="65" name="图形"/>
              <p:cNvSpPr txBox="1"/>
              <p:nvPr/>
            </p:nvSpPr>
            <p:spPr>
              <a:xfrm>
                <a:off x="1645013" y="2886307"/>
                <a:ext cx="3028950" cy="588645"/>
              </a:xfrm>
              <a:prstGeom prst="rect">
                <a:avLst/>
              </a:prstGeom>
              <a:noFill/>
            </p:spPr>
            <p:txBody>
              <a:bodyPr wrap="square" lIns="91440" tIns="45720" rIns="91440" bIns="45720" anchor="ctr" anchorCtr="0"/>
              <a:lstStyle/>
              <a:p>
                <a:pPr>
                  <a:lnSpc>
                    <a:spcPct val="150000"/>
                  </a:lnSpc>
                </a:pPr>
                <a:r>
                  <a:rPr lang="zh-CN" altLang="en-US" sz="1200">
                    <a:solidFill>
                      <a:schemeClr val="bg1"/>
                    </a:solidFill>
                    <a:cs typeface="+mn-ea"/>
                    <a:sym typeface="+mn-lt"/>
                  </a:rPr>
                  <a:t>在此处添加您的文本内容在此处添加您的文本内容在此处添加您的文本内容</a:t>
                </a:r>
                <a:endParaRPr lang="zh-CN" altLang="en-US" sz="1200" dirty="0">
                  <a:solidFill>
                    <a:schemeClr val="bg1"/>
                  </a:solidFill>
                  <a:cs typeface="+mn-ea"/>
                  <a:sym typeface="+mn-lt"/>
                </a:endParaRPr>
              </a:p>
            </p:txBody>
          </p:sp>
          <p:sp>
            <p:nvSpPr>
              <p:cNvPr id="66" name="图形"/>
              <p:cNvSpPr/>
              <p:nvPr/>
            </p:nvSpPr>
            <p:spPr>
              <a:xfrm>
                <a:off x="1645013" y="2488162"/>
                <a:ext cx="2469418" cy="418308"/>
              </a:xfrm>
              <a:prstGeom prst="rect">
                <a:avLst/>
              </a:prstGeom>
            </p:spPr>
            <p:txBody>
              <a:bodyPr wrap="square" lIns="91440" tIns="45720" rIns="91440" bIns="45720" anchor="t" anchorCtr="0"/>
              <a:lstStyle/>
              <a:p>
                <a:pPr algn="l">
                  <a:lnSpc>
                    <a:spcPct val="100000"/>
                  </a:lnSpc>
                  <a:spcBef>
                    <a:spcPct val="20000"/>
                  </a:spcBef>
                </a:pPr>
                <a:r>
                  <a:rPr lang="zh-CN" altLang="en-US" sz="2400">
                    <a:solidFill>
                      <a:schemeClr val="bg1"/>
                    </a:solidFill>
                    <a:cs typeface="+mn-ea"/>
                    <a:sym typeface="+mn-lt"/>
                  </a:rPr>
                  <a:t>预设标题文本</a:t>
                </a:r>
                <a:endParaRPr lang="zh-CN" altLang="en-US" sz="2400" dirty="0">
                  <a:solidFill>
                    <a:schemeClr val="bg1"/>
                  </a:solidFill>
                  <a:cs typeface="+mn-ea"/>
                  <a:sym typeface="+mn-lt"/>
                </a:endParaRPr>
              </a:p>
            </p:txBody>
          </p:sp>
        </p:grpSp>
        <p:sp>
          <p:nvSpPr>
            <p:cNvPr id="70" name="图形"/>
            <p:cNvSpPr/>
            <p:nvPr/>
          </p:nvSpPr>
          <p:spPr>
            <a:xfrm>
              <a:off x="2377" y="3550"/>
              <a:ext cx="717" cy="621"/>
            </a:xfrm>
            <a:custGeom>
              <a:avLst/>
              <a:gdLst/>
              <a:ahLst/>
              <a:cxnLst/>
              <a:rect l="l" t="t" r="r" b="b"/>
              <a:pathLst>
                <a:path w="512592" h="444029">
                  <a:moveTo>
                    <a:pt x="461442" y="0"/>
                  </a:moveTo>
                  <a:lnTo>
                    <a:pt x="512592" y="96860"/>
                  </a:lnTo>
                  <a:cubicBezTo>
                    <a:pt x="470874" y="116449"/>
                    <a:pt x="442034" y="135948"/>
                    <a:pt x="426072" y="155356"/>
                  </a:cubicBezTo>
                  <a:cubicBezTo>
                    <a:pt x="410110" y="174764"/>
                    <a:pt x="401222" y="197709"/>
                    <a:pt x="399409" y="224191"/>
                  </a:cubicBezTo>
                  <a:lnTo>
                    <a:pt x="512592" y="224191"/>
                  </a:lnTo>
                  <a:lnTo>
                    <a:pt x="512592" y="444029"/>
                  </a:lnTo>
                  <a:lnTo>
                    <a:pt x="275886" y="444029"/>
                  </a:lnTo>
                  <a:lnTo>
                    <a:pt x="275886" y="261738"/>
                  </a:lnTo>
                  <a:cubicBezTo>
                    <a:pt x="275886" y="194626"/>
                    <a:pt x="289853" y="141661"/>
                    <a:pt x="317786" y="102845"/>
                  </a:cubicBezTo>
                  <a:cubicBezTo>
                    <a:pt x="345719" y="64029"/>
                    <a:pt x="393604" y="29747"/>
                    <a:pt x="461442" y="0"/>
                  </a:cubicBezTo>
                  <a:close/>
                  <a:moveTo>
                    <a:pt x="185557" y="0"/>
                  </a:moveTo>
                  <a:lnTo>
                    <a:pt x="236707" y="96860"/>
                  </a:lnTo>
                  <a:cubicBezTo>
                    <a:pt x="194989" y="116449"/>
                    <a:pt x="166149" y="135948"/>
                    <a:pt x="150187" y="155356"/>
                  </a:cubicBezTo>
                  <a:cubicBezTo>
                    <a:pt x="134225" y="174764"/>
                    <a:pt x="125337" y="197709"/>
                    <a:pt x="123523" y="224191"/>
                  </a:cubicBezTo>
                  <a:lnTo>
                    <a:pt x="236707" y="224191"/>
                  </a:lnTo>
                  <a:lnTo>
                    <a:pt x="236707" y="444029"/>
                  </a:lnTo>
                  <a:lnTo>
                    <a:pt x="0" y="444029"/>
                  </a:lnTo>
                  <a:lnTo>
                    <a:pt x="0" y="261738"/>
                  </a:lnTo>
                  <a:cubicBezTo>
                    <a:pt x="0" y="194626"/>
                    <a:pt x="13967" y="141661"/>
                    <a:pt x="41900" y="102845"/>
                  </a:cubicBezTo>
                  <a:cubicBezTo>
                    <a:pt x="69833" y="64029"/>
                    <a:pt x="117719" y="29747"/>
                    <a:pt x="1855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
          <p:nvSpPr>
            <p:cNvPr id="71" name="图形"/>
            <p:cNvSpPr/>
            <p:nvPr/>
          </p:nvSpPr>
          <p:spPr>
            <a:xfrm rot="10800000">
              <a:off x="8152" y="8087"/>
              <a:ext cx="717" cy="621"/>
            </a:xfrm>
            <a:custGeom>
              <a:avLst/>
              <a:gdLst/>
              <a:ahLst/>
              <a:cxnLst/>
              <a:rect l="l" t="t" r="r" b="b"/>
              <a:pathLst>
                <a:path w="512592" h="444029">
                  <a:moveTo>
                    <a:pt x="461442" y="0"/>
                  </a:moveTo>
                  <a:lnTo>
                    <a:pt x="512592" y="96860"/>
                  </a:lnTo>
                  <a:cubicBezTo>
                    <a:pt x="470874" y="116449"/>
                    <a:pt x="442034" y="135948"/>
                    <a:pt x="426072" y="155356"/>
                  </a:cubicBezTo>
                  <a:cubicBezTo>
                    <a:pt x="410110" y="174764"/>
                    <a:pt x="401222" y="197709"/>
                    <a:pt x="399409" y="224191"/>
                  </a:cubicBezTo>
                  <a:lnTo>
                    <a:pt x="512592" y="224191"/>
                  </a:lnTo>
                  <a:lnTo>
                    <a:pt x="512592" y="444029"/>
                  </a:lnTo>
                  <a:lnTo>
                    <a:pt x="275886" y="444029"/>
                  </a:lnTo>
                  <a:lnTo>
                    <a:pt x="275886" y="261738"/>
                  </a:lnTo>
                  <a:cubicBezTo>
                    <a:pt x="275886" y="194626"/>
                    <a:pt x="289853" y="141661"/>
                    <a:pt x="317786" y="102845"/>
                  </a:cubicBezTo>
                  <a:cubicBezTo>
                    <a:pt x="345719" y="64029"/>
                    <a:pt x="393604" y="29747"/>
                    <a:pt x="461442" y="0"/>
                  </a:cubicBezTo>
                  <a:close/>
                  <a:moveTo>
                    <a:pt x="185557" y="0"/>
                  </a:moveTo>
                  <a:lnTo>
                    <a:pt x="236707" y="96860"/>
                  </a:lnTo>
                  <a:cubicBezTo>
                    <a:pt x="194989" y="116449"/>
                    <a:pt x="166149" y="135948"/>
                    <a:pt x="150187" y="155356"/>
                  </a:cubicBezTo>
                  <a:cubicBezTo>
                    <a:pt x="134225" y="174764"/>
                    <a:pt x="125337" y="197709"/>
                    <a:pt x="123523" y="224191"/>
                  </a:cubicBezTo>
                  <a:lnTo>
                    <a:pt x="236707" y="224191"/>
                  </a:lnTo>
                  <a:lnTo>
                    <a:pt x="236707" y="444029"/>
                  </a:lnTo>
                  <a:lnTo>
                    <a:pt x="0" y="444029"/>
                  </a:lnTo>
                  <a:lnTo>
                    <a:pt x="0" y="261738"/>
                  </a:lnTo>
                  <a:cubicBezTo>
                    <a:pt x="0" y="194626"/>
                    <a:pt x="13967" y="141661"/>
                    <a:pt x="41900" y="102845"/>
                  </a:cubicBezTo>
                  <a:cubicBezTo>
                    <a:pt x="69833" y="64029"/>
                    <a:pt x="117719" y="29747"/>
                    <a:pt x="18555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grpSp>
          <p:nvGrpSpPr>
            <p:cNvPr id="4" name="图形"/>
            <p:cNvGrpSpPr/>
            <p:nvPr/>
          </p:nvGrpSpPr>
          <p:grpSpPr>
            <a:xfrm>
              <a:off x="3515" y="6431"/>
              <a:ext cx="4770" cy="1554"/>
              <a:chOff x="1645013" y="2488162"/>
              <a:chExt cx="3028950" cy="986790"/>
            </a:xfrm>
          </p:grpSpPr>
          <p:sp>
            <p:nvSpPr>
              <p:cNvPr id="5" name="图形"/>
              <p:cNvSpPr txBox="1"/>
              <p:nvPr/>
            </p:nvSpPr>
            <p:spPr>
              <a:xfrm>
                <a:off x="1645013" y="2886307"/>
                <a:ext cx="3028950" cy="588645"/>
              </a:xfrm>
              <a:prstGeom prst="rect">
                <a:avLst/>
              </a:prstGeom>
              <a:noFill/>
            </p:spPr>
            <p:txBody>
              <a:bodyPr wrap="square" lIns="91440" tIns="45720" rIns="91440" bIns="45720" anchor="ctr" anchorCtr="0"/>
              <a:lstStyle/>
              <a:p>
                <a:pPr>
                  <a:lnSpc>
                    <a:spcPct val="150000"/>
                  </a:lnSpc>
                </a:pPr>
                <a:r>
                  <a:rPr lang="zh-CN" altLang="en-US" sz="1200">
                    <a:solidFill>
                      <a:schemeClr val="tx1">
                        <a:lumMod val="75000"/>
                        <a:lumOff val="25000"/>
                      </a:schemeClr>
                    </a:solidFill>
                    <a:cs typeface="+mn-ea"/>
                    <a:sym typeface="+mn-lt"/>
                  </a:rPr>
                  <a:t>在此处添加您的文本内容在此处添加您的文本内容在此处添加您的文本内容</a:t>
                </a:r>
                <a:endParaRPr lang="zh-CN" altLang="en-US" sz="1200" dirty="0">
                  <a:solidFill>
                    <a:schemeClr val="tx1">
                      <a:lumMod val="75000"/>
                      <a:lumOff val="25000"/>
                    </a:schemeClr>
                  </a:solidFill>
                  <a:cs typeface="+mn-ea"/>
                  <a:sym typeface="+mn-lt"/>
                </a:endParaRPr>
              </a:p>
            </p:txBody>
          </p:sp>
          <p:sp>
            <p:nvSpPr>
              <p:cNvPr id="6" name="图形"/>
              <p:cNvSpPr/>
              <p:nvPr/>
            </p:nvSpPr>
            <p:spPr>
              <a:xfrm>
                <a:off x="1645013" y="2488162"/>
                <a:ext cx="2469418" cy="418308"/>
              </a:xfrm>
              <a:prstGeom prst="rect">
                <a:avLst/>
              </a:prstGeom>
            </p:spPr>
            <p:txBody>
              <a:bodyPr wrap="square" lIns="91440" tIns="45720" rIns="91440" bIns="45720" anchor="t" anchorCtr="0"/>
              <a:lstStyle/>
              <a:p>
                <a:pPr algn="l">
                  <a:lnSpc>
                    <a:spcPct val="100000"/>
                  </a:lnSpc>
                  <a:spcBef>
                    <a:spcPct val="20000"/>
                  </a:spcBef>
                </a:pPr>
                <a:r>
                  <a:rPr lang="zh-CN" altLang="en-US" sz="2400">
                    <a:solidFill>
                      <a:schemeClr val="tx1">
                        <a:lumMod val="75000"/>
                        <a:lumOff val="25000"/>
                      </a:schemeClr>
                    </a:solidFill>
                    <a:cs typeface="+mn-ea"/>
                    <a:sym typeface="+mn-lt"/>
                  </a:rPr>
                  <a:t>预设标题文本</a:t>
                </a:r>
                <a:endParaRPr lang="zh-CN" altLang="en-US" sz="2400" dirty="0">
                  <a:solidFill>
                    <a:schemeClr val="tx1">
                      <a:lumMod val="75000"/>
                      <a:lumOff val="25000"/>
                    </a:schemeClr>
                  </a:solidFill>
                  <a:cs typeface="+mn-ea"/>
                  <a:sym typeface="+mn-lt"/>
                </a:endParaRPr>
              </a:p>
            </p:txBody>
          </p:sp>
        </p:grpSp>
      </p:grpSp>
      <p:grpSp>
        <p:nvGrpSpPr>
          <p:cNvPr id="10" name="图形"/>
          <p:cNvGrpSpPr/>
          <p:nvPr/>
        </p:nvGrpSpPr>
        <p:grpSpPr>
          <a:xfrm>
            <a:off x="6151880" y="2101850"/>
            <a:ext cx="4868545" cy="3455035"/>
            <a:chOff x="9688" y="3310"/>
            <a:chExt cx="7667" cy="5441"/>
          </a:xfrm>
        </p:grpSpPr>
        <p:pic>
          <p:nvPicPr>
            <p:cNvPr id="7" name="图形" descr="C:/Users/Administrator/AppData/Local/Temp/picturecompress_20220615093919/output_1.jpgoutput_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688" y="3310"/>
              <a:ext cx="3628" cy="5441"/>
            </a:xfrm>
            <a:prstGeom prst="rect">
              <a:avLst/>
            </a:prstGeom>
          </p:spPr>
        </p:pic>
        <p:pic>
          <p:nvPicPr>
            <p:cNvPr id="8" name="图形" descr="C:/Users/Administrator/AppData/Local/Temp/picturecompress_20220615093926/output_1.jpgoutput_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3574" y="3310"/>
              <a:ext cx="3781" cy="2521"/>
            </a:xfrm>
            <a:prstGeom prst="rect">
              <a:avLst/>
            </a:prstGeom>
          </p:spPr>
        </p:pic>
        <p:pic>
          <p:nvPicPr>
            <p:cNvPr id="11" name="图形" descr="C:/Users/Administrator/AppData/Local/Temp/picturecompress_20220615093932/output_1.jpgoutput_1"/>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3575" y="6148"/>
              <a:ext cx="3779" cy="2510"/>
            </a:xfrm>
            <a:prstGeom prst="rect">
              <a:avLst/>
            </a:prstGeom>
          </p:spPr>
        </p:pic>
      </p:grpSp>
    </p:spTree>
    <p:custDataLst>
      <p:tags r:id="rId1"/>
    </p:custDataLst>
  </p:cSld>
  <p:clrMapOvr>
    <a:masterClrMapping/>
  </p:clrMapOvr>
  <p:transition advTm="2000">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Horizontal)">
                                      <p:cBhvr>
                                        <p:cTn id="7" dur="500"/>
                                        <p:tgtEl>
                                          <p:spTgt spid="9"/>
                                        </p:tgtEl>
                                      </p:cBhvr>
                                    </p:animEffect>
                                  </p:childTnLst>
                                </p:cTn>
                              </p:par>
                            </p:childTnLst>
                          </p:cTn>
                        </p:par>
                        <p:par>
                          <p:cTn id="8" fill="hold">
                            <p:stCondLst>
                              <p:cond delay="500"/>
                            </p:stCondLst>
                            <p:childTnLst>
                              <p:par>
                                <p:cTn id="9" presetID="13" presetClass="entr" presetSubtype="16" fill="hold" nodeType="afterEffect">
                                  <p:stCondLst>
                                    <p:cond delay="0"/>
                                  </p:stCondLst>
                                  <p:childTnLst>
                                    <p:set>
                                      <p:cBhvr>
                                        <p:cTn id="10" dur="500" fill="hold">
                                          <p:stCondLst>
                                            <p:cond delay="0"/>
                                          </p:stCondLst>
                                        </p:cTn>
                                        <p:tgtEl>
                                          <p:spTgt spid="10"/>
                                        </p:tgtEl>
                                        <p:attrNameLst>
                                          <p:attrName>style.visibility</p:attrName>
                                        </p:attrNameLst>
                                      </p:cBhvr>
                                      <p:to>
                                        <p:strVal val="visible"/>
                                      </p:to>
                                    </p:set>
                                    <p:animEffect transition="in" filter="plus(in)">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图形"/>
          <p:cNvGrpSpPr/>
          <p:nvPr/>
        </p:nvGrpSpPr>
        <p:grpSpPr>
          <a:xfrm>
            <a:off x="1025516" y="1382964"/>
            <a:ext cx="10177976" cy="4520161"/>
            <a:chOff x="1093" y="2092"/>
            <a:chExt cx="17330" cy="7696"/>
          </a:xfrm>
        </p:grpSpPr>
        <p:sp>
          <p:nvSpPr>
            <p:cNvPr id="14" name="图形"/>
            <p:cNvSpPr/>
            <p:nvPr/>
          </p:nvSpPr>
          <p:spPr>
            <a:xfrm>
              <a:off x="1094" y="8744"/>
              <a:ext cx="17329" cy="1044"/>
            </a:xfrm>
            <a:prstGeom prst="rect">
              <a:avLst/>
            </a:prstGeom>
            <a:noFill/>
          </p:spPr>
          <p:txBody>
            <a:bodyPr wrap="square">
              <a:spAutoFit/>
            </a:bodyPr>
            <a:lstStyle/>
            <a:p>
              <a:pPr algn="ctr">
                <a:lnSpc>
                  <a:spcPct val="150000"/>
                </a:lnSpc>
              </a:pPr>
              <a:r>
                <a:rPr lang="zh-CN" altLang="en-US" sz="1200">
                  <a:solidFill>
                    <a:schemeClr val="tx1">
                      <a:lumMod val="75000"/>
                      <a:lumOff val="25000"/>
                    </a:schemeClr>
                  </a:solidFill>
                  <a:cs typeface="+mn-ea"/>
                  <a:sym typeface="+mn-lt"/>
                </a:rPr>
                <a:t>在此处添加您的文本内容在此处添加文本内容此处添加文本内容添加文本内容在此处添加您的文本内容在此处添加文本内容此处添加文本内容添加文本内容在此处添加您的文本内容在此处添加文本内容此处添加文本内容添加文本内容</a:t>
              </a:r>
              <a:endParaRPr lang="en-US" altLang="zh-CN" sz="1200" dirty="0">
                <a:solidFill>
                  <a:srgbClr val="3C4E56"/>
                </a:solidFill>
                <a:cs typeface="+mn-ea"/>
                <a:sym typeface="+mn-lt"/>
              </a:endParaRPr>
            </a:p>
          </p:txBody>
        </p:sp>
        <p:cxnSp>
          <p:nvCxnSpPr>
            <p:cNvPr id="15" name="图形"/>
            <p:cNvCxnSpPr/>
            <p:nvPr/>
          </p:nvCxnSpPr>
          <p:spPr>
            <a:xfrm>
              <a:off x="1117" y="8516"/>
              <a:ext cx="17306" cy="0"/>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6491" y="2092"/>
              <a:ext cx="6217" cy="6196"/>
              <a:chOff x="4458878" y="1929141"/>
              <a:chExt cx="3274245" cy="3262957"/>
            </a:xfrm>
          </p:grpSpPr>
          <p:sp>
            <p:nvSpPr>
              <p:cNvPr id="17" name="图形"/>
              <p:cNvSpPr/>
              <p:nvPr/>
            </p:nvSpPr>
            <p:spPr>
              <a:xfrm>
                <a:off x="6157912" y="3616886"/>
                <a:ext cx="1186317" cy="11317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1" name="图形"/>
              <p:cNvSpPr/>
              <p:nvPr/>
            </p:nvSpPr>
            <p:spPr>
              <a:xfrm>
                <a:off x="6157912" y="2252209"/>
                <a:ext cx="1186317" cy="12482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6" name="图形"/>
              <p:cNvSpPr/>
              <p:nvPr/>
            </p:nvSpPr>
            <p:spPr>
              <a:xfrm>
                <a:off x="4847772" y="3616886"/>
                <a:ext cx="1186317" cy="11317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31" name="图形"/>
              <p:cNvSpPr/>
              <p:nvPr/>
            </p:nvSpPr>
            <p:spPr>
              <a:xfrm>
                <a:off x="4847772" y="2252209"/>
                <a:ext cx="1186317" cy="12521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grpSp>
            <p:nvGrpSpPr>
              <p:cNvPr id="36" name="组合 35"/>
              <p:cNvGrpSpPr/>
              <p:nvPr/>
            </p:nvGrpSpPr>
            <p:grpSpPr>
              <a:xfrm>
                <a:off x="4458878" y="1929141"/>
                <a:ext cx="3274245" cy="3262957"/>
                <a:chOff x="4446484" y="1929141"/>
                <a:chExt cx="3274245" cy="3262957"/>
              </a:xfrm>
            </p:grpSpPr>
            <p:sp>
              <p:nvSpPr>
                <p:cNvPr id="41" name="图形"/>
                <p:cNvSpPr/>
                <p:nvPr/>
              </p:nvSpPr>
              <p:spPr>
                <a:xfrm>
                  <a:off x="6145518" y="1929142"/>
                  <a:ext cx="1575211" cy="1575211"/>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46" name="图形"/>
                <p:cNvSpPr/>
                <p:nvPr/>
              </p:nvSpPr>
              <p:spPr>
                <a:xfrm rot="5400000">
                  <a:off x="6145518" y="3616887"/>
                  <a:ext cx="1575211" cy="1575211"/>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47" name="图形"/>
                <p:cNvSpPr/>
                <p:nvPr/>
              </p:nvSpPr>
              <p:spPr>
                <a:xfrm rot="16200000">
                  <a:off x="4446484" y="1929141"/>
                  <a:ext cx="1575211" cy="1575211"/>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48" name="图形"/>
                <p:cNvSpPr/>
                <p:nvPr/>
              </p:nvSpPr>
              <p:spPr>
                <a:xfrm rot="10800000">
                  <a:off x="4446484" y="3616886"/>
                  <a:ext cx="1575211" cy="1575211"/>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grpSp>
        </p:grpSp>
        <p:sp>
          <p:nvSpPr>
            <p:cNvPr id="49" name="图形"/>
            <p:cNvSpPr>
              <a:spLocks noEditPoints="1"/>
            </p:cNvSpPr>
            <p:nvPr/>
          </p:nvSpPr>
          <p:spPr bwMode="auto">
            <a:xfrm>
              <a:off x="8152" y="5760"/>
              <a:ext cx="887" cy="887"/>
            </a:xfrm>
            <a:custGeom>
              <a:avLst/>
              <a:gdLst>
                <a:gd name="T0" fmla="*/ 0 w 292"/>
                <a:gd name="T1" fmla="*/ 146 h 292"/>
                <a:gd name="T2" fmla="*/ 292 w 292"/>
                <a:gd name="T3" fmla="*/ 146 h 292"/>
                <a:gd name="T4" fmla="*/ 273 w 292"/>
                <a:gd name="T5" fmla="*/ 141 h 292"/>
                <a:gd name="T6" fmla="*/ 205 w 292"/>
                <a:gd name="T7" fmla="*/ 82 h 292"/>
                <a:gd name="T8" fmla="*/ 273 w 292"/>
                <a:gd name="T9" fmla="*/ 141 h 292"/>
                <a:gd name="T10" fmla="*/ 102 w 292"/>
                <a:gd name="T11" fmla="*/ 223 h 292"/>
                <a:gd name="T12" fmla="*/ 141 w 292"/>
                <a:gd name="T13" fmla="*/ 273 h 292"/>
                <a:gd name="T14" fmla="*/ 151 w 292"/>
                <a:gd name="T15" fmla="*/ 19 h 292"/>
                <a:gd name="T16" fmla="*/ 150 w 292"/>
                <a:gd name="T17" fmla="*/ 84 h 292"/>
                <a:gd name="T18" fmla="*/ 151 w 292"/>
                <a:gd name="T19" fmla="*/ 19 h 292"/>
                <a:gd name="T20" fmla="*/ 234 w 292"/>
                <a:gd name="T21" fmla="*/ 54 h 292"/>
                <a:gd name="T22" fmla="*/ 167 w 292"/>
                <a:gd name="T23" fmla="*/ 20 h 292"/>
                <a:gd name="T24" fmla="*/ 141 w 292"/>
                <a:gd name="T25" fmla="*/ 84 h 292"/>
                <a:gd name="T26" fmla="*/ 141 w 292"/>
                <a:gd name="T27" fmla="*/ 19 h 292"/>
                <a:gd name="T28" fmla="*/ 90 w 292"/>
                <a:gd name="T29" fmla="*/ 73 h 292"/>
                <a:gd name="T30" fmla="*/ 125 w 292"/>
                <a:gd name="T31" fmla="*/ 20 h 292"/>
                <a:gd name="T32" fmla="*/ 95 w 292"/>
                <a:gd name="T33" fmla="*/ 85 h 292"/>
                <a:gd name="T34" fmla="*/ 141 w 292"/>
                <a:gd name="T35" fmla="*/ 141 h 292"/>
                <a:gd name="T36" fmla="*/ 95 w 292"/>
                <a:gd name="T37" fmla="*/ 85 h 292"/>
                <a:gd name="T38" fmla="*/ 141 w 292"/>
                <a:gd name="T39" fmla="*/ 207 h 292"/>
                <a:gd name="T40" fmla="*/ 85 w 292"/>
                <a:gd name="T41" fmla="*/ 150 h 292"/>
                <a:gd name="T42" fmla="*/ 125 w 292"/>
                <a:gd name="T43" fmla="*/ 271 h 292"/>
                <a:gd name="T44" fmla="*/ 93 w 292"/>
                <a:gd name="T45" fmla="*/ 226 h 292"/>
                <a:gd name="T46" fmla="*/ 150 w 292"/>
                <a:gd name="T47" fmla="*/ 273 h 292"/>
                <a:gd name="T48" fmla="*/ 189 w 292"/>
                <a:gd name="T49" fmla="*/ 223 h 292"/>
                <a:gd name="T50" fmla="*/ 150 w 292"/>
                <a:gd name="T51" fmla="*/ 273 h 292"/>
                <a:gd name="T52" fmla="*/ 228 w 292"/>
                <a:gd name="T53" fmla="*/ 242 h 292"/>
                <a:gd name="T54" fmla="*/ 198 w 292"/>
                <a:gd name="T55" fmla="*/ 226 h 292"/>
                <a:gd name="T56" fmla="*/ 150 w 292"/>
                <a:gd name="T57" fmla="*/ 207 h 292"/>
                <a:gd name="T58" fmla="*/ 207 w 292"/>
                <a:gd name="T59" fmla="*/ 150 h 292"/>
                <a:gd name="T60" fmla="*/ 150 w 292"/>
                <a:gd name="T61" fmla="*/ 141 h 292"/>
                <a:gd name="T62" fmla="*/ 197 w 292"/>
                <a:gd name="T63" fmla="*/ 85 h 292"/>
                <a:gd name="T64" fmla="*/ 150 w 292"/>
                <a:gd name="T65" fmla="*/ 141 h 292"/>
                <a:gd name="T66" fmla="*/ 86 w 292"/>
                <a:gd name="T67" fmla="*/ 82 h 292"/>
                <a:gd name="T68" fmla="*/ 19 w 292"/>
                <a:gd name="T69" fmla="*/ 141 h 292"/>
                <a:gd name="T70" fmla="*/ 19 w 292"/>
                <a:gd name="T71" fmla="*/ 150 h 292"/>
                <a:gd name="T72" fmla="*/ 89 w 292"/>
                <a:gd name="T73" fmla="*/ 218 h 292"/>
                <a:gd name="T74" fmla="*/ 19 w 292"/>
                <a:gd name="T75" fmla="*/ 150 h 292"/>
                <a:gd name="T76" fmla="*/ 202 w 292"/>
                <a:gd name="T77" fmla="*/ 218 h 292"/>
                <a:gd name="T78" fmla="*/ 273 w 292"/>
                <a:gd name="T79" fmla="*/ 15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92" h="292">
                  <a:moveTo>
                    <a:pt x="146" y="0"/>
                  </a:moveTo>
                  <a:cubicBezTo>
                    <a:pt x="65" y="0"/>
                    <a:pt x="0" y="65"/>
                    <a:pt x="0" y="146"/>
                  </a:cubicBezTo>
                  <a:cubicBezTo>
                    <a:pt x="0" y="226"/>
                    <a:pt x="65" y="292"/>
                    <a:pt x="146" y="292"/>
                  </a:cubicBezTo>
                  <a:cubicBezTo>
                    <a:pt x="226" y="292"/>
                    <a:pt x="292" y="226"/>
                    <a:pt x="292" y="146"/>
                  </a:cubicBezTo>
                  <a:cubicBezTo>
                    <a:pt x="292" y="65"/>
                    <a:pt x="226" y="0"/>
                    <a:pt x="146" y="0"/>
                  </a:cubicBezTo>
                  <a:close/>
                  <a:moveTo>
                    <a:pt x="273" y="141"/>
                  </a:moveTo>
                  <a:cubicBezTo>
                    <a:pt x="216" y="141"/>
                    <a:pt x="216" y="141"/>
                    <a:pt x="216" y="141"/>
                  </a:cubicBezTo>
                  <a:cubicBezTo>
                    <a:pt x="216" y="120"/>
                    <a:pt x="212" y="100"/>
                    <a:pt x="205" y="82"/>
                  </a:cubicBezTo>
                  <a:cubicBezTo>
                    <a:pt x="218" y="77"/>
                    <a:pt x="230" y="70"/>
                    <a:pt x="241" y="61"/>
                  </a:cubicBezTo>
                  <a:cubicBezTo>
                    <a:pt x="260" y="83"/>
                    <a:pt x="272" y="110"/>
                    <a:pt x="273" y="141"/>
                  </a:cubicBezTo>
                  <a:close/>
                  <a:moveTo>
                    <a:pt x="141" y="273"/>
                  </a:moveTo>
                  <a:cubicBezTo>
                    <a:pt x="125" y="260"/>
                    <a:pt x="112" y="243"/>
                    <a:pt x="102" y="223"/>
                  </a:cubicBezTo>
                  <a:cubicBezTo>
                    <a:pt x="114" y="219"/>
                    <a:pt x="128" y="217"/>
                    <a:pt x="141" y="217"/>
                  </a:cubicBezTo>
                  <a:cubicBezTo>
                    <a:pt x="141" y="273"/>
                    <a:pt x="141" y="273"/>
                    <a:pt x="141" y="273"/>
                  </a:cubicBezTo>
                  <a:cubicBezTo>
                    <a:pt x="141" y="273"/>
                    <a:pt x="141" y="273"/>
                    <a:pt x="141" y="273"/>
                  </a:cubicBezTo>
                  <a:close/>
                  <a:moveTo>
                    <a:pt x="151" y="19"/>
                  </a:moveTo>
                  <a:cubicBezTo>
                    <a:pt x="169" y="34"/>
                    <a:pt x="183" y="53"/>
                    <a:pt x="193" y="77"/>
                  </a:cubicBezTo>
                  <a:cubicBezTo>
                    <a:pt x="180" y="81"/>
                    <a:pt x="165" y="84"/>
                    <a:pt x="150" y="84"/>
                  </a:cubicBezTo>
                  <a:cubicBezTo>
                    <a:pt x="150" y="19"/>
                    <a:pt x="150" y="19"/>
                    <a:pt x="150" y="19"/>
                  </a:cubicBezTo>
                  <a:cubicBezTo>
                    <a:pt x="151" y="19"/>
                    <a:pt x="151" y="19"/>
                    <a:pt x="151" y="19"/>
                  </a:cubicBezTo>
                  <a:close/>
                  <a:moveTo>
                    <a:pt x="167" y="20"/>
                  </a:moveTo>
                  <a:cubicBezTo>
                    <a:pt x="193" y="25"/>
                    <a:pt x="216" y="37"/>
                    <a:pt x="234" y="54"/>
                  </a:cubicBezTo>
                  <a:cubicBezTo>
                    <a:pt x="224" y="62"/>
                    <a:pt x="213" y="68"/>
                    <a:pt x="202" y="73"/>
                  </a:cubicBezTo>
                  <a:cubicBezTo>
                    <a:pt x="193" y="53"/>
                    <a:pt x="181" y="35"/>
                    <a:pt x="167" y="20"/>
                  </a:cubicBezTo>
                  <a:close/>
                  <a:moveTo>
                    <a:pt x="141" y="19"/>
                  </a:moveTo>
                  <a:cubicBezTo>
                    <a:pt x="141" y="84"/>
                    <a:pt x="141" y="84"/>
                    <a:pt x="141" y="84"/>
                  </a:cubicBezTo>
                  <a:cubicBezTo>
                    <a:pt x="126" y="84"/>
                    <a:pt x="112" y="81"/>
                    <a:pt x="99" y="77"/>
                  </a:cubicBezTo>
                  <a:cubicBezTo>
                    <a:pt x="108" y="53"/>
                    <a:pt x="123" y="34"/>
                    <a:pt x="141" y="19"/>
                  </a:cubicBezTo>
                  <a:cubicBezTo>
                    <a:pt x="141" y="19"/>
                    <a:pt x="141" y="19"/>
                    <a:pt x="141" y="19"/>
                  </a:cubicBezTo>
                  <a:close/>
                  <a:moveTo>
                    <a:pt x="90" y="73"/>
                  </a:moveTo>
                  <a:cubicBezTo>
                    <a:pt x="78" y="68"/>
                    <a:pt x="67" y="62"/>
                    <a:pt x="57" y="54"/>
                  </a:cubicBezTo>
                  <a:cubicBezTo>
                    <a:pt x="76" y="37"/>
                    <a:pt x="99" y="25"/>
                    <a:pt x="125" y="20"/>
                  </a:cubicBezTo>
                  <a:cubicBezTo>
                    <a:pt x="110" y="35"/>
                    <a:pt x="98" y="53"/>
                    <a:pt x="90" y="73"/>
                  </a:cubicBezTo>
                  <a:close/>
                  <a:moveTo>
                    <a:pt x="95" y="85"/>
                  </a:moveTo>
                  <a:cubicBezTo>
                    <a:pt x="109" y="90"/>
                    <a:pt x="125" y="93"/>
                    <a:pt x="141" y="94"/>
                  </a:cubicBezTo>
                  <a:cubicBezTo>
                    <a:pt x="141" y="141"/>
                    <a:pt x="141" y="141"/>
                    <a:pt x="141" y="141"/>
                  </a:cubicBezTo>
                  <a:cubicBezTo>
                    <a:pt x="85" y="141"/>
                    <a:pt x="85" y="141"/>
                    <a:pt x="85" y="141"/>
                  </a:cubicBezTo>
                  <a:cubicBezTo>
                    <a:pt x="85" y="121"/>
                    <a:pt x="89" y="102"/>
                    <a:pt x="95" y="85"/>
                  </a:cubicBezTo>
                  <a:close/>
                  <a:moveTo>
                    <a:pt x="141" y="150"/>
                  </a:moveTo>
                  <a:cubicBezTo>
                    <a:pt x="141" y="207"/>
                    <a:pt x="141" y="207"/>
                    <a:pt x="141" y="207"/>
                  </a:cubicBezTo>
                  <a:cubicBezTo>
                    <a:pt x="126" y="208"/>
                    <a:pt x="112" y="210"/>
                    <a:pt x="98" y="214"/>
                  </a:cubicBezTo>
                  <a:cubicBezTo>
                    <a:pt x="90" y="195"/>
                    <a:pt x="85" y="173"/>
                    <a:pt x="85" y="150"/>
                  </a:cubicBezTo>
                  <a:lnTo>
                    <a:pt x="141" y="150"/>
                  </a:lnTo>
                  <a:close/>
                  <a:moveTo>
                    <a:pt x="125" y="271"/>
                  </a:moveTo>
                  <a:cubicBezTo>
                    <a:pt x="102" y="267"/>
                    <a:pt x="80" y="257"/>
                    <a:pt x="63" y="242"/>
                  </a:cubicBezTo>
                  <a:cubicBezTo>
                    <a:pt x="73" y="236"/>
                    <a:pt x="83" y="230"/>
                    <a:pt x="93" y="226"/>
                  </a:cubicBezTo>
                  <a:cubicBezTo>
                    <a:pt x="101" y="243"/>
                    <a:pt x="112" y="258"/>
                    <a:pt x="125" y="271"/>
                  </a:cubicBezTo>
                  <a:close/>
                  <a:moveTo>
                    <a:pt x="150" y="273"/>
                  </a:moveTo>
                  <a:cubicBezTo>
                    <a:pt x="150" y="217"/>
                    <a:pt x="150" y="217"/>
                    <a:pt x="150" y="217"/>
                  </a:cubicBezTo>
                  <a:cubicBezTo>
                    <a:pt x="164" y="217"/>
                    <a:pt x="177" y="219"/>
                    <a:pt x="189" y="223"/>
                  </a:cubicBezTo>
                  <a:cubicBezTo>
                    <a:pt x="180" y="243"/>
                    <a:pt x="167" y="260"/>
                    <a:pt x="151" y="273"/>
                  </a:cubicBezTo>
                  <a:cubicBezTo>
                    <a:pt x="151" y="273"/>
                    <a:pt x="151" y="273"/>
                    <a:pt x="150" y="273"/>
                  </a:cubicBezTo>
                  <a:close/>
                  <a:moveTo>
                    <a:pt x="198" y="226"/>
                  </a:moveTo>
                  <a:cubicBezTo>
                    <a:pt x="209" y="230"/>
                    <a:pt x="219" y="236"/>
                    <a:pt x="228" y="242"/>
                  </a:cubicBezTo>
                  <a:cubicBezTo>
                    <a:pt x="211" y="257"/>
                    <a:pt x="190" y="267"/>
                    <a:pt x="167" y="271"/>
                  </a:cubicBezTo>
                  <a:cubicBezTo>
                    <a:pt x="179" y="258"/>
                    <a:pt x="190" y="243"/>
                    <a:pt x="198" y="226"/>
                  </a:cubicBezTo>
                  <a:close/>
                  <a:moveTo>
                    <a:pt x="193" y="214"/>
                  </a:moveTo>
                  <a:cubicBezTo>
                    <a:pt x="180" y="210"/>
                    <a:pt x="165" y="208"/>
                    <a:pt x="150" y="207"/>
                  </a:cubicBezTo>
                  <a:cubicBezTo>
                    <a:pt x="150" y="150"/>
                    <a:pt x="150" y="150"/>
                    <a:pt x="150" y="150"/>
                  </a:cubicBezTo>
                  <a:cubicBezTo>
                    <a:pt x="207" y="150"/>
                    <a:pt x="207" y="150"/>
                    <a:pt x="207" y="150"/>
                  </a:cubicBezTo>
                  <a:cubicBezTo>
                    <a:pt x="206" y="173"/>
                    <a:pt x="201" y="195"/>
                    <a:pt x="193" y="214"/>
                  </a:cubicBezTo>
                  <a:close/>
                  <a:moveTo>
                    <a:pt x="150" y="141"/>
                  </a:moveTo>
                  <a:cubicBezTo>
                    <a:pt x="150" y="94"/>
                    <a:pt x="150" y="94"/>
                    <a:pt x="150" y="94"/>
                  </a:cubicBezTo>
                  <a:cubicBezTo>
                    <a:pt x="167" y="93"/>
                    <a:pt x="182" y="90"/>
                    <a:pt x="197" y="85"/>
                  </a:cubicBezTo>
                  <a:cubicBezTo>
                    <a:pt x="203" y="102"/>
                    <a:pt x="206" y="121"/>
                    <a:pt x="207" y="141"/>
                  </a:cubicBezTo>
                  <a:cubicBezTo>
                    <a:pt x="150" y="141"/>
                    <a:pt x="150" y="141"/>
                    <a:pt x="150" y="141"/>
                  </a:cubicBezTo>
                  <a:close/>
                  <a:moveTo>
                    <a:pt x="51" y="61"/>
                  </a:moveTo>
                  <a:cubicBezTo>
                    <a:pt x="62" y="70"/>
                    <a:pt x="73" y="77"/>
                    <a:pt x="86" y="82"/>
                  </a:cubicBezTo>
                  <a:cubicBezTo>
                    <a:pt x="80" y="100"/>
                    <a:pt x="76" y="120"/>
                    <a:pt x="75" y="141"/>
                  </a:cubicBezTo>
                  <a:cubicBezTo>
                    <a:pt x="19" y="141"/>
                    <a:pt x="19" y="141"/>
                    <a:pt x="19" y="141"/>
                  </a:cubicBezTo>
                  <a:cubicBezTo>
                    <a:pt x="20" y="110"/>
                    <a:pt x="32" y="83"/>
                    <a:pt x="51" y="61"/>
                  </a:cubicBezTo>
                  <a:close/>
                  <a:moveTo>
                    <a:pt x="19" y="150"/>
                  </a:moveTo>
                  <a:cubicBezTo>
                    <a:pt x="75" y="150"/>
                    <a:pt x="75" y="150"/>
                    <a:pt x="75" y="150"/>
                  </a:cubicBezTo>
                  <a:cubicBezTo>
                    <a:pt x="76" y="175"/>
                    <a:pt x="81" y="197"/>
                    <a:pt x="89" y="218"/>
                  </a:cubicBezTo>
                  <a:cubicBezTo>
                    <a:pt x="78" y="222"/>
                    <a:pt x="66" y="229"/>
                    <a:pt x="56" y="236"/>
                  </a:cubicBezTo>
                  <a:cubicBezTo>
                    <a:pt x="34" y="214"/>
                    <a:pt x="20" y="184"/>
                    <a:pt x="19" y="150"/>
                  </a:cubicBezTo>
                  <a:close/>
                  <a:moveTo>
                    <a:pt x="235" y="236"/>
                  </a:moveTo>
                  <a:cubicBezTo>
                    <a:pt x="225" y="229"/>
                    <a:pt x="214" y="222"/>
                    <a:pt x="202" y="218"/>
                  </a:cubicBezTo>
                  <a:cubicBezTo>
                    <a:pt x="211" y="197"/>
                    <a:pt x="216" y="175"/>
                    <a:pt x="216" y="150"/>
                  </a:cubicBezTo>
                  <a:cubicBezTo>
                    <a:pt x="273" y="150"/>
                    <a:pt x="273" y="150"/>
                    <a:pt x="273" y="150"/>
                  </a:cubicBezTo>
                  <a:cubicBezTo>
                    <a:pt x="271" y="184"/>
                    <a:pt x="257" y="214"/>
                    <a:pt x="235" y="236"/>
                  </a:cubicBezTo>
                  <a:close/>
                </a:path>
              </a:pathLst>
            </a:custGeom>
            <a:solidFill>
              <a:schemeClr val="bg1"/>
            </a:solidFill>
            <a:ln>
              <a:noFill/>
            </a:ln>
          </p:spPr>
          <p:txBody>
            <a:bodyPr vert="horz" wrap="square" lIns="91440" tIns="45720" rIns="91440" bIns="45720" numCol="1" anchor="t" anchorCtr="0" compatLnSpc="1"/>
            <a:lstStyle/>
            <a:p>
              <a:endParaRPr lang="zh-CN" altLang="en-US" sz="1400">
                <a:cs typeface="+mn-ea"/>
                <a:sym typeface="+mn-lt"/>
              </a:endParaRPr>
            </a:p>
          </p:txBody>
        </p:sp>
        <p:sp>
          <p:nvSpPr>
            <p:cNvPr id="50" name="图形"/>
            <p:cNvSpPr>
              <a:spLocks noEditPoints="1"/>
            </p:cNvSpPr>
            <p:nvPr/>
          </p:nvSpPr>
          <p:spPr bwMode="auto">
            <a:xfrm>
              <a:off x="10239" y="5766"/>
              <a:ext cx="605" cy="882"/>
            </a:xfrm>
            <a:custGeom>
              <a:avLst/>
              <a:gdLst>
                <a:gd name="T0" fmla="*/ 91 w 199"/>
                <a:gd name="T1" fmla="*/ 258 h 290"/>
                <a:gd name="T2" fmla="*/ 95 w 199"/>
                <a:gd name="T3" fmla="*/ 253 h 290"/>
                <a:gd name="T4" fmla="*/ 104 w 199"/>
                <a:gd name="T5" fmla="*/ 253 h 290"/>
                <a:gd name="T6" fmla="*/ 109 w 199"/>
                <a:gd name="T7" fmla="*/ 258 h 290"/>
                <a:gd name="T8" fmla="*/ 104 w 199"/>
                <a:gd name="T9" fmla="*/ 262 h 290"/>
                <a:gd name="T10" fmla="*/ 95 w 199"/>
                <a:gd name="T11" fmla="*/ 262 h 290"/>
                <a:gd name="T12" fmla="*/ 91 w 199"/>
                <a:gd name="T13" fmla="*/ 258 h 290"/>
                <a:gd name="T14" fmla="*/ 113 w 199"/>
                <a:gd name="T15" fmla="*/ 27 h 290"/>
                <a:gd name="T16" fmla="*/ 86 w 199"/>
                <a:gd name="T17" fmla="*/ 27 h 290"/>
                <a:gd name="T18" fmla="*/ 81 w 199"/>
                <a:gd name="T19" fmla="*/ 32 h 290"/>
                <a:gd name="T20" fmla="*/ 86 w 199"/>
                <a:gd name="T21" fmla="*/ 36 h 290"/>
                <a:gd name="T22" fmla="*/ 113 w 199"/>
                <a:gd name="T23" fmla="*/ 36 h 290"/>
                <a:gd name="T24" fmla="*/ 118 w 199"/>
                <a:gd name="T25" fmla="*/ 32 h 290"/>
                <a:gd name="T26" fmla="*/ 113 w 199"/>
                <a:gd name="T27" fmla="*/ 27 h 290"/>
                <a:gd name="T28" fmla="*/ 199 w 199"/>
                <a:gd name="T29" fmla="*/ 27 h 290"/>
                <a:gd name="T30" fmla="*/ 199 w 199"/>
                <a:gd name="T31" fmla="*/ 262 h 290"/>
                <a:gd name="T32" fmla="*/ 172 w 199"/>
                <a:gd name="T33" fmla="*/ 290 h 290"/>
                <a:gd name="T34" fmla="*/ 27 w 199"/>
                <a:gd name="T35" fmla="*/ 290 h 290"/>
                <a:gd name="T36" fmla="*/ 0 w 199"/>
                <a:gd name="T37" fmla="*/ 262 h 290"/>
                <a:gd name="T38" fmla="*/ 0 w 199"/>
                <a:gd name="T39" fmla="*/ 27 h 290"/>
                <a:gd name="T40" fmla="*/ 27 w 199"/>
                <a:gd name="T41" fmla="*/ 0 h 290"/>
                <a:gd name="T42" fmla="*/ 172 w 199"/>
                <a:gd name="T43" fmla="*/ 0 h 290"/>
                <a:gd name="T44" fmla="*/ 199 w 199"/>
                <a:gd name="T45" fmla="*/ 27 h 290"/>
                <a:gd name="T46" fmla="*/ 181 w 199"/>
                <a:gd name="T47" fmla="*/ 244 h 290"/>
                <a:gd name="T48" fmla="*/ 18 w 199"/>
                <a:gd name="T49" fmla="*/ 244 h 290"/>
                <a:gd name="T50" fmla="*/ 18 w 199"/>
                <a:gd name="T51" fmla="*/ 262 h 290"/>
                <a:gd name="T52" fmla="*/ 27 w 199"/>
                <a:gd name="T53" fmla="*/ 271 h 290"/>
                <a:gd name="T54" fmla="*/ 172 w 199"/>
                <a:gd name="T55" fmla="*/ 271 h 290"/>
                <a:gd name="T56" fmla="*/ 181 w 199"/>
                <a:gd name="T57" fmla="*/ 262 h 290"/>
                <a:gd name="T58" fmla="*/ 181 w 199"/>
                <a:gd name="T59" fmla="*/ 244 h 290"/>
                <a:gd name="T60" fmla="*/ 181 w 199"/>
                <a:gd name="T61" fmla="*/ 54 h 290"/>
                <a:gd name="T62" fmla="*/ 18 w 199"/>
                <a:gd name="T63" fmla="*/ 54 h 290"/>
                <a:gd name="T64" fmla="*/ 18 w 199"/>
                <a:gd name="T65" fmla="*/ 235 h 290"/>
                <a:gd name="T66" fmla="*/ 181 w 199"/>
                <a:gd name="T67" fmla="*/ 235 h 290"/>
                <a:gd name="T68" fmla="*/ 181 w 199"/>
                <a:gd name="T69" fmla="*/ 54 h 290"/>
                <a:gd name="T70" fmla="*/ 181 w 199"/>
                <a:gd name="T71" fmla="*/ 27 h 290"/>
                <a:gd name="T72" fmla="*/ 172 w 199"/>
                <a:gd name="T73" fmla="*/ 18 h 290"/>
                <a:gd name="T74" fmla="*/ 27 w 199"/>
                <a:gd name="T75" fmla="*/ 18 h 290"/>
                <a:gd name="T76" fmla="*/ 18 w 199"/>
                <a:gd name="T77" fmla="*/ 27 h 290"/>
                <a:gd name="T78" fmla="*/ 18 w 199"/>
                <a:gd name="T79" fmla="*/ 45 h 290"/>
                <a:gd name="T80" fmla="*/ 181 w 199"/>
                <a:gd name="T81" fmla="*/ 45 h 290"/>
                <a:gd name="T82" fmla="*/ 181 w 199"/>
                <a:gd name="T83" fmla="*/ 2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9" h="290">
                  <a:moveTo>
                    <a:pt x="91" y="258"/>
                  </a:moveTo>
                  <a:cubicBezTo>
                    <a:pt x="91" y="255"/>
                    <a:pt x="93" y="253"/>
                    <a:pt x="95" y="253"/>
                  </a:cubicBezTo>
                  <a:cubicBezTo>
                    <a:pt x="104" y="253"/>
                    <a:pt x="104" y="253"/>
                    <a:pt x="104" y="253"/>
                  </a:cubicBezTo>
                  <a:cubicBezTo>
                    <a:pt x="107" y="253"/>
                    <a:pt x="109" y="255"/>
                    <a:pt x="109" y="258"/>
                  </a:cubicBezTo>
                  <a:cubicBezTo>
                    <a:pt x="109" y="260"/>
                    <a:pt x="107" y="262"/>
                    <a:pt x="104" y="262"/>
                  </a:cubicBezTo>
                  <a:cubicBezTo>
                    <a:pt x="95" y="262"/>
                    <a:pt x="95" y="262"/>
                    <a:pt x="95" y="262"/>
                  </a:cubicBezTo>
                  <a:cubicBezTo>
                    <a:pt x="93" y="262"/>
                    <a:pt x="91" y="260"/>
                    <a:pt x="91" y="258"/>
                  </a:cubicBezTo>
                  <a:close/>
                  <a:moveTo>
                    <a:pt x="113" y="27"/>
                  </a:moveTo>
                  <a:cubicBezTo>
                    <a:pt x="86" y="27"/>
                    <a:pt x="86" y="27"/>
                    <a:pt x="86" y="27"/>
                  </a:cubicBezTo>
                  <a:cubicBezTo>
                    <a:pt x="83" y="27"/>
                    <a:pt x="81" y="29"/>
                    <a:pt x="81" y="32"/>
                  </a:cubicBezTo>
                  <a:cubicBezTo>
                    <a:pt x="81" y="34"/>
                    <a:pt x="83" y="36"/>
                    <a:pt x="86" y="36"/>
                  </a:cubicBezTo>
                  <a:cubicBezTo>
                    <a:pt x="113" y="36"/>
                    <a:pt x="113" y="36"/>
                    <a:pt x="113" y="36"/>
                  </a:cubicBezTo>
                  <a:cubicBezTo>
                    <a:pt x="116" y="36"/>
                    <a:pt x="118" y="34"/>
                    <a:pt x="118" y="32"/>
                  </a:cubicBezTo>
                  <a:cubicBezTo>
                    <a:pt x="118" y="29"/>
                    <a:pt x="116" y="27"/>
                    <a:pt x="113" y="27"/>
                  </a:cubicBezTo>
                  <a:close/>
                  <a:moveTo>
                    <a:pt x="199" y="27"/>
                  </a:moveTo>
                  <a:cubicBezTo>
                    <a:pt x="199" y="262"/>
                    <a:pt x="199" y="262"/>
                    <a:pt x="199" y="262"/>
                  </a:cubicBezTo>
                  <a:cubicBezTo>
                    <a:pt x="199" y="277"/>
                    <a:pt x="187" y="290"/>
                    <a:pt x="172" y="290"/>
                  </a:cubicBezTo>
                  <a:cubicBezTo>
                    <a:pt x="27" y="290"/>
                    <a:pt x="27" y="290"/>
                    <a:pt x="27" y="290"/>
                  </a:cubicBezTo>
                  <a:cubicBezTo>
                    <a:pt x="12" y="290"/>
                    <a:pt x="0" y="277"/>
                    <a:pt x="0" y="262"/>
                  </a:cubicBezTo>
                  <a:cubicBezTo>
                    <a:pt x="0" y="27"/>
                    <a:pt x="0" y="27"/>
                    <a:pt x="0" y="27"/>
                  </a:cubicBezTo>
                  <a:cubicBezTo>
                    <a:pt x="0" y="12"/>
                    <a:pt x="12" y="0"/>
                    <a:pt x="27" y="0"/>
                  </a:cubicBezTo>
                  <a:cubicBezTo>
                    <a:pt x="172" y="0"/>
                    <a:pt x="172" y="0"/>
                    <a:pt x="172" y="0"/>
                  </a:cubicBezTo>
                  <a:cubicBezTo>
                    <a:pt x="187" y="0"/>
                    <a:pt x="199" y="12"/>
                    <a:pt x="199" y="27"/>
                  </a:cubicBezTo>
                  <a:close/>
                  <a:moveTo>
                    <a:pt x="181" y="244"/>
                  </a:moveTo>
                  <a:cubicBezTo>
                    <a:pt x="18" y="244"/>
                    <a:pt x="18" y="244"/>
                    <a:pt x="18" y="244"/>
                  </a:cubicBezTo>
                  <a:cubicBezTo>
                    <a:pt x="18" y="262"/>
                    <a:pt x="18" y="262"/>
                    <a:pt x="18" y="262"/>
                  </a:cubicBezTo>
                  <a:cubicBezTo>
                    <a:pt x="18" y="267"/>
                    <a:pt x="22" y="271"/>
                    <a:pt x="27" y="271"/>
                  </a:cubicBezTo>
                  <a:cubicBezTo>
                    <a:pt x="172" y="271"/>
                    <a:pt x="172" y="271"/>
                    <a:pt x="172" y="271"/>
                  </a:cubicBezTo>
                  <a:cubicBezTo>
                    <a:pt x="177" y="271"/>
                    <a:pt x="181" y="267"/>
                    <a:pt x="181" y="262"/>
                  </a:cubicBezTo>
                  <a:lnTo>
                    <a:pt x="181" y="244"/>
                  </a:lnTo>
                  <a:close/>
                  <a:moveTo>
                    <a:pt x="181" y="54"/>
                  </a:moveTo>
                  <a:cubicBezTo>
                    <a:pt x="18" y="54"/>
                    <a:pt x="18" y="54"/>
                    <a:pt x="18" y="54"/>
                  </a:cubicBezTo>
                  <a:cubicBezTo>
                    <a:pt x="18" y="235"/>
                    <a:pt x="18" y="235"/>
                    <a:pt x="18" y="235"/>
                  </a:cubicBezTo>
                  <a:cubicBezTo>
                    <a:pt x="181" y="235"/>
                    <a:pt x="181" y="235"/>
                    <a:pt x="181" y="235"/>
                  </a:cubicBezTo>
                  <a:lnTo>
                    <a:pt x="181" y="54"/>
                  </a:lnTo>
                  <a:close/>
                  <a:moveTo>
                    <a:pt x="181" y="27"/>
                  </a:moveTo>
                  <a:cubicBezTo>
                    <a:pt x="181" y="22"/>
                    <a:pt x="177" y="18"/>
                    <a:pt x="172" y="18"/>
                  </a:cubicBezTo>
                  <a:cubicBezTo>
                    <a:pt x="27" y="18"/>
                    <a:pt x="27" y="18"/>
                    <a:pt x="27" y="18"/>
                  </a:cubicBezTo>
                  <a:cubicBezTo>
                    <a:pt x="22" y="18"/>
                    <a:pt x="18" y="22"/>
                    <a:pt x="18" y="27"/>
                  </a:cubicBezTo>
                  <a:cubicBezTo>
                    <a:pt x="18" y="45"/>
                    <a:pt x="18" y="45"/>
                    <a:pt x="18" y="45"/>
                  </a:cubicBezTo>
                  <a:cubicBezTo>
                    <a:pt x="181" y="45"/>
                    <a:pt x="181" y="45"/>
                    <a:pt x="181" y="45"/>
                  </a:cubicBezTo>
                  <a:lnTo>
                    <a:pt x="181" y="27"/>
                  </a:lnTo>
                  <a:close/>
                </a:path>
              </a:pathLst>
            </a:custGeom>
            <a:solidFill>
              <a:schemeClr val="bg1"/>
            </a:solidFill>
            <a:ln>
              <a:noFill/>
            </a:ln>
          </p:spPr>
          <p:txBody>
            <a:bodyPr vert="horz" wrap="square" lIns="91440" tIns="45720" rIns="91440" bIns="45720" numCol="1" anchor="t" anchorCtr="0" compatLnSpc="1"/>
            <a:lstStyle/>
            <a:p>
              <a:endParaRPr lang="zh-CN" altLang="en-US" sz="1400">
                <a:cs typeface="+mn-ea"/>
                <a:sym typeface="+mn-lt"/>
              </a:endParaRPr>
            </a:p>
          </p:txBody>
        </p:sp>
        <p:grpSp>
          <p:nvGrpSpPr>
            <p:cNvPr id="51" name="组合 50"/>
            <p:cNvGrpSpPr/>
            <p:nvPr/>
          </p:nvGrpSpPr>
          <p:grpSpPr>
            <a:xfrm>
              <a:off x="8155" y="3809"/>
              <a:ext cx="911" cy="913"/>
              <a:chOff x="949325" y="725488"/>
              <a:chExt cx="773113" cy="774700"/>
            </a:xfrm>
            <a:solidFill>
              <a:schemeClr val="bg1"/>
            </a:solidFill>
          </p:grpSpPr>
          <p:sp>
            <p:nvSpPr>
              <p:cNvPr id="52" name="图形"/>
              <p:cNvSpPr>
                <a:spLocks noEditPoints="1"/>
              </p:cNvSpPr>
              <p:nvPr/>
            </p:nvSpPr>
            <p:spPr bwMode="auto">
              <a:xfrm>
                <a:off x="949325" y="725488"/>
                <a:ext cx="773113" cy="774700"/>
              </a:xfrm>
              <a:custGeom>
                <a:avLst/>
                <a:gdLst>
                  <a:gd name="T0" fmla="*/ 256 w 300"/>
                  <a:gd name="T1" fmla="*/ 113 h 300"/>
                  <a:gd name="T2" fmla="*/ 267 w 300"/>
                  <a:gd name="T3" fmla="*/ 76 h 300"/>
                  <a:gd name="T4" fmla="*/ 247 w 300"/>
                  <a:gd name="T5" fmla="*/ 34 h 300"/>
                  <a:gd name="T6" fmla="*/ 223 w 300"/>
                  <a:gd name="T7" fmla="*/ 32 h 300"/>
                  <a:gd name="T8" fmla="*/ 186 w 300"/>
                  <a:gd name="T9" fmla="*/ 43 h 300"/>
                  <a:gd name="T10" fmla="*/ 162 w 300"/>
                  <a:gd name="T11" fmla="*/ 0 h 300"/>
                  <a:gd name="T12" fmla="*/ 118 w 300"/>
                  <a:gd name="T13" fmla="*/ 15 h 300"/>
                  <a:gd name="T14" fmla="*/ 101 w 300"/>
                  <a:gd name="T15" fmla="*/ 48 h 300"/>
                  <a:gd name="T16" fmla="*/ 66 w 300"/>
                  <a:gd name="T17" fmla="*/ 29 h 300"/>
                  <a:gd name="T18" fmla="*/ 34 w 300"/>
                  <a:gd name="T19" fmla="*/ 52 h 300"/>
                  <a:gd name="T20" fmla="*/ 48 w 300"/>
                  <a:gd name="T21" fmla="*/ 101 h 300"/>
                  <a:gd name="T22" fmla="*/ 15 w 300"/>
                  <a:gd name="T23" fmla="*/ 118 h 300"/>
                  <a:gd name="T24" fmla="*/ 0 w 300"/>
                  <a:gd name="T25" fmla="*/ 162 h 300"/>
                  <a:gd name="T26" fmla="*/ 43 w 300"/>
                  <a:gd name="T27" fmla="*/ 186 h 300"/>
                  <a:gd name="T28" fmla="*/ 32 w 300"/>
                  <a:gd name="T29" fmla="*/ 223 h 300"/>
                  <a:gd name="T30" fmla="*/ 53 w 300"/>
                  <a:gd name="T31" fmla="*/ 265 h 300"/>
                  <a:gd name="T32" fmla="*/ 76 w 300"/>
                  <a:gd name="T33" fmla="*/ 267 h 300"/>
                  <a:gd name="T34" fmla="*/ 113 w 300"/>
                  <a:gd name="T35" fmla="*/ 256 h 300"/>
                  <a:gd name="T36" fmla="*/ 137 w 300"/>
                  <a:gd name="T37" fmla="*/ 300 h 300"/>
                  <a:gd name="T38" fmla="*/ 181 w 300"/>
                  <a:gd name="T39" fmla="*/ 285 h 300"/>
                  <a:gd name="T40" fmla="*/ 199 w 300"/>
                  <a:gd name="T41" fmla="*/ 251 h 300"/>
                  <a:gd name="T42" fmla="*/ 233 w 300"/>
                  <a:gd name="T43" fmla="*/ 270 h 300"/>
                  <a:gd name="T44" fmla="*/ 265 w 300"/>
                  <a:gd name="T45" fmla="*/ 247 h 300"/>
                  <a:gd name="T46" fmla="*/ 251 w 300"/>
                  <a:gd name="T47" fmla="*/ 199 h 300"/>
                  <a:gd name="T48" fmla="*/ 285 w 300"/>
                  <a:gd name="T49" fmla="*/ 181 h 300"/>
                  <a:gd name="T50" fmla="*/ 300 w 300"/>
                  <a:gd name="T51" fmla="*/ 137 h 300"/>
                  <a:gd name="T52" fmla="*/ 252 w 300"/>
                  <a:gd name="T53" fmla="*/ 168 h 300"/>
                  <a:gd name="T54" fmla="*/ 234 w 300"/>
                  <a:gd name="T55" fmla="*/ 190 h 300"/>
                  <a:gd name="T56" fmla="*/ 251 w 300"/>
                  <a:gd name="T57" fmla="*/ 233 h 300"/>
                  <a:gd name="T58" fmla="*/ 209 w 300"/>
                  <a:gd name="T59" fmla="*/ 235 h 300"/>
                  <a:gd name="T60" fmla="*/ 190 w 300"/>
                  <a:gd name="T61" fmla="*/ 234 h 300"/>
                  <a:gd name="T62" fmla="*/ 168 w 300"/>
                  <a:gd name="T63" fmla="*/ 252 h 300"/>
                  <a:gd name="T64" fmla="*/ 137 w 300"/>
                  <a:gd name="T65" fmla="*/ 281 h 300"/>
                  <a:gd name="T66" fmla="*/ 119 w 300"/>
                  <a:gd name="T67" fmla="*/ 238 h 300"/>
                  <a:gd name="T68" fmla="*/ 101 w 300"/>
                  <a:gd name="T69" fmla="*/ 232 h 300"/>
                  <a:gd name="T70" fmla="*/ 66 w 300"/>
                  <a:gd name="T71" fmla="*/ 251 h 300"/>
                  <a:gd name="T72" fmla="*/ 64 w 300"/>
                  <a:gd name="T73" fmla="*/ 209 h 300"/>
                  <a:gd name="T74" fmla="*/ 61 w 300"/>
                  <a:gd name="T75" fmla="*/ 180 h 300"/>
                  <a:gd name="T76" fmla="*/ 18 w 300"/>
                  <a:gd name="T77" fmla="*/ 162 h 300"/>
                  <a:gd name="T78" fmla="*/ 47 w 300"/>
                  <a:gd name="T79" fmla="*/ 131 h 300"/>
                  <a:gd name="T80" fmla="*/ 65 w 300"/>
                  <a:gd name="T81" fmla="*/ 109 h 300"/>
                  <a:gd name="T82" fmla="*/ 48 w 300"/>
                  <a:gd name="T83" fmla="*/ 66 h 300"/>
                  <a:gd name="T84" fmla="*/ 90 w 300"/>
                  <a:gd name="T85" fmla="*/ 64 h 300"/>
                  <a:gd name="T86" fmla="*/ 109 w 300"/>
                  <a:gd name="T87" fmla="*/ 65 h 300"/>
                  <a:gd name="T88" fmla="*/ 131 w 300"/>
                  <a:gd name="T89" fmla="*/ 47 h 300"/>
                  <a:gd name="T90" fmla="*/ 162 w 300"/>
                  <a:gd name="T91" fmla="*/ 18 h 300"/>
                  <a:gd name="T92" fmla="*/ 180 w 300"/>
                  <a:gd name="T93" fmla="*/ 61 h 300"/>
                  <a:gd name="T94" fmla="*/ 199 w 300"/>
                  <a:gd name="T95" fmla="*/ 67 h 300"/>
                  <a:gd name="T96" fmla="*/ 233 w 300"/>
                  <a:gd name="T97" fmla="*/ 48 h 300"/>
                  <a:gd name="T98" fmla="*/ 235 w 300"/>
                  <a:gd name="T99" fmla="*/ 90 h 300"/>
                  <a:gd name="T100" fmla="*/ 238 w 300"/>
                  <a:gd name="T101" fmla="*/ 119 h 300"/>
                  <a:gd name="T102" fmla="*/ 281 w 300"/>
                  <a:gd name="T103" fmla="*/ 137 h 300"/>
                  <a:gd name="T104" fmla="*/ 252 w 300"/>
                  <a:gd name="T105" fmla="*/ 16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00" h="300">
                    <a:moveTo>
                      <a:pt x="285" y="118"/>
                    </a:moveTo>
                    <a:cubicBezTo>
                      <a:pt x="256" y="113"/>
                      <a:pt x="256" y="113"/>
                      <a:pt x="256" y="113"/>
                    </a:cubicBezTo>
                    <a:cubicBezTo>
                      <a:pt x="254" y="109"/>
                      <a:pt x="253" y="104"/>
                      <a:pt x="251" y="101"/>
                    </a:cubicBezTo>
                    <a:cubicBezTo>
                      <a:pt x="267" y="76"/>
                      <a:pt x="267" y="76"/>
                      <a:pt x="267" y="76"/>
                    </a:cubicBezTo>
                    <a:cubicBezTo>
                      <a:pt x="272" y="69"/>
                      <a:pt x="271" y="59"/>
                      <a:pt x="265" y="52"/>
                    </a:cubicBezTo>
                    <a:cubicBezTo>
                      <a:pt x="247" y="34"/>
                      <a:pt x="247" y="34"/>
                      <a:pt x="247" y="34"/>
                    </a:cubicBezTo>
                    <a:cubicBezTo>
                      <a:pt x="243" y="31"/>
                      <a:pt x="238" y="29"/>
                      <a:pt x="233" y="29"/>
                    </a:cubicBezTo>
                    <a:cubicBezTo>
                      <a:pt x="230" y="29"/>
                      <a:pt x="226" y="30"/>
                      <a:pt x="223" y="32"/>
                    </a:cubicBezTo>
                    <a:cubicBezTo>
                      <a:pt x="199" y="48"/>
                      <a:pt x="199" y="48"/>
                      <a:pt x="199" y="48"/>
                    </a:cubicBezTo>
                    <a:cubicBezTo>
                      <a:pt x="195" y="46"/>
                      <a:pt x="191" y="45"/>
                      <a:pt x="186" y="43"/>
                    </a:cubicBezTo>
                    <a:cubicBezTo>
                      <a:pt x="181" y="15"/>
                      <a:pt x="181" y="15"/>
                      <a:pt x="181" y="15"/>
                    </a:cubicBezTo>
                    <a:cubicBezTo>
                      <a:pt x="179" y="6"/>
                      <a:pt x="171" y="0"/>
                      <a:pt x="162" y="0"/>
                    </a:cubicBezTo>
                    <a:cubicBezTo>
                      <a:pt x="137" y="0"/>
                      <a:pt x="137" y="0"/>
                      <a:pt x="137" y="0"/>
                    </a:cubicBezTo>
                    <a:cubicBezTo>
                      <a:pt x="128" y="0"/>
                      <a:pt x="120" y="6"/>
                      <a:pt x="118" y="15"/>
                    </a:cubicBezTo>
                    <a:cubicBezTo>
                      <a:pt x="113" y="43"/>
                      <a:pt x="113" y="43"/>
                      <a:pt x="113" y="43"/>
                    </a:cubicBezTo>
                    <a:cubicBezTo>
                      <a:pt x="109" y="45"/>
                      <a:pt x="104" y="46"/>
                      <a:pt x="101" y="48"/>
                    </a:cubicBezTo>
                    <a:cubicBezTo>
                      <a:pt x="76" y="32"/>
                      <a:pt x="76" y="32"/>
                      <a:pt x="76" y="32"/>
                    </a:cubicBezTo>
                    <a:cubicBezTo>
                      <a:pt x="73" y="30"/>
                      <a:pt x="69" y="29"/>
                      <a:pt x="66" y="29"/>
                    </a:cubicBezTo>
                    <a:cubicBezTo>
                      <a:pt x="61" y="29"/>
                      <a:pt x="56" y="31"/>
                      <a:pt x="53" y="34"/>
                    </a:cubicBezTo>
                    <a:cubicBezTo>
                      <a:pt x="34" y="52"/>
                      <a:pt x="34" y="52"/>
                      <a:pt x="34" y="52"/>
                    </a:cubicBezTo>
                    <a:cubicBezTo>
                      <a:pt x="28" y="59"/>
                      <a:pt x="27" y="69"/>
                      <a:pt x="32" y="76"/>
                    </a:cubicBezTo>
                    <a:cubicBezTo>
                      <a:pt x="48" y="101"/>
                      <a:pt x="48" y="101"/>
                      <a:pt x="48" y="101"/>
                    </a:cubicBezTo>
                    <a:cubicBezTo>
                      <a:pt x="47" y="104"/>
                      <a:pt x="45" y="109"/>
                      <a:pt x="43" y="113"/>
                    </a:cubicBezTo>
                    <a:cubicBezTo>
                      <a:pt x="15" y="118"/>
                      <a:pt x="15" y="118"/>
                      <a:pt x="15" y="118"/>
                    </a:cubicBezTo>
                    <a:cubicBezTo>
                      <a:pt x="6" y="120"/>
                      <a:pt x="0" y="128"/>
                      <a:pt x="0" y="137"/>
                    </a:cubicBezTo>
                    <a:cubicBezTo>
                      <a:pt x="0" y="162"/>
                      <a:pt x="0" y="162"/>
                      <a:pt x="0" y="162"/>
                    </a:cubicBezTo>
                    <a:cubicBezTo>
                      <a:pt x="0" y="171"/>
                      <a:pt x="6" y="179"/>
                      <a:pt x="15" y="181"/>
                    </a:cubicBezTo>
                    <a:cubicBezTo>
                      <a:pt x="43" y="186"/>
                      <a:pt x="43" y="186"/>
                      <a:pt x="43" y="186"/>
                    </a:cubicBezTo>
                    <a:cubicBezTo>
                      <a:pt x="45" y="191"/>
                      <a:pt x="47" y="195"/>
                      <a:pt x="48" y="199"/>
                    </a:cubicBezTo>
                    <a:cubicBezTo>
                      <a:pt x="32" y="223"/>
                      <a:pt x="32" y="223"/>
                      <a:pt x="32" y="223"/>
                    </a:cubicBezTo>
                    <a:cubicBezTo>
                      <a:pt x="27" y="230"/>
                      <a:pt x="28" y="240"/>
                      <a:pt x="34" y="247"/>
                    </a:cubicBezTo>
                    <a:cubicBezTo>
                      <a:pt x="53" y="265"/>
                      <a:pt x="53" y="265"/>
                      <a:pt x="53" y="265"/>
                    </a:cubicBezTo>
                    <a:cubicBezTo>
                      <a:pt x="56" y="268"/>
                      <a:pt x="61" y="270"/>
                      <a:pt x="66" y="270"/>
                    </a:cubicBezTo>
                    <a:cubicBezTo>
                      <a:pt x="69" y="270"/>
                      <a:pt x="73" y="269"/>
                      <a:pt x="76" y="267"/>
                    </a:cubicBezTo>
                    <a:cubicBezTo>
                      <a:pt x="101" y="251"/>
                      <a:pt x="101" y="251"/>
                      <a:pt x="101" y="251"/>
                    </a:cubicBezTo>
                    <a:cubicBezTo>
                      <a:pt x="105" y="253"/>
                      <a:pt x="109" y="254"/>
                      <a:pt x="113" y="256"/>
                    </a:cubicBezTo>
                    <a:cubicBezTo>
                      <a:pt x="118" y="285"/>
                      <a:pt x="118" y="285"/>
                      <a:pt x="118" y="285"/>
                    </a:cubicBezTo>
                    <a:cubicBezTo>
                      <a:pt x="120" y="293"/>
                      <a:pt x="128" y="300"/>
                      <a:pt x="137" y="300"/>
                    </a:cubicBezTo>
                    <a:cubicBezTo>
                      <a:pt x="162" y="300"/>
                      <a:pt x="162" y="300"/>
                      <a:pt x="162" y="300"/>
                    </a:cubicBezTo>
                    <a:cubicBezTo>
                      <a:pt x="171" y="300"/>
                      <a:pt x="179" y="293"/>
                      <a:pt x="181" y="285"/>
                    </a:cubicBezTo>
                    <a:cubicBezTo>
                      <a:pt x="187" y="256"/>
                      <a:pt x="187" y="256"/>
                      <a:pt x="187" y="256"/>
                    </a:cubicBezTo>
                    <a:cubicBezTo>
                      <a:pt x="191" y="254"/>
                      <a:pt x="195" y="253"/>
                      <a:pt x="199" y="251"/>
                    </a:cubicBezTo>
                    <a:cubicBezTo>
                      <a:pt x="223" y="267"/>
                      <a:pt x="223" y="267"/>
                      <a:pt x="223" y="267"/>
                    </a:cubicBezTo>
                    <a:cubicBezTo>
                      <a:pt x="226" y="269"/>
                      <a:pt x="230" y="270"/>
                      <a:pt x="233" y="270"/>
                    </a:cubicBezTo>
                    <a:cubicBezTo>
                      <a:pt x="238" y="270"/>
                      <a:pt x="243" y="268"/>
                      <a:pt x="247" y="265"/>
                    </a:cubicBezTo>
                    <a:cubicBezTo>
                      <a:pt x="265" y="247"/>
                      <a:pt x="265" y="247"/>
                      <a:pt x="265" y="247"/>
                    </a:cubicBezTo>
                    <a:cubicBezTo>
                      <a:pt x="271" y="240"/>
                      <a:pt x="272" y="230"/>
                      <a:pt x="267" y="223"/>
                    </a:cubicBezTo>
                    <a:cubicBezTo>
                      <a:pt x="251" y="199"/>
                      <a:pt x="251" y="199"/>
                      <a:pt x="251" y="199"/>
                    </a:cubicBezTo>
                    <a:cubicBezTo>
                      <a:pt x="253" y="195"/>
                      <a:pt x="254" y="191"/>
                      <a:pt x="256" y="186"/>
                    </a:cubicBezTo>
                    <a:cubicBezTo>
                      <a:pt x="285" y="181"/>
                      <a:pt x="285" y="181"/>
                      <a:pt x="285" y="181"/>
                    </a:cubicBezTo>
                    <a:cubicBezTo>
                      <a:pt x="293" y="179"/>
                      <a:pt x="300" y="171"/>
                      <a:pt x="300" y="162"/>
                    </a:cubicBezTo>
                    <a:cubicBezTo>
                      <a:pt x="300" y="137"/>
                      <a:pt x="300" y="137"/>
                      <a:pt x="300" y="137"/>
                    </a:cubicBezTo>
                    <a:cubicBezTo>
                      <a:pt x="300" y="128"/>
                      <a:pt x="293" y="120"/>
                      <a:pt x="285" y="118"/>
                    </a:cubicBezTo>
                    <a:close/>
                    <a:moveTo>
                      <a:pt x="252" y="168"/>
                    </a:moveTo>
                    <a:cubicBezTo>
                      <a:pt x="246" y="169"/>
                      <a:pt x="240" y="174"/>
                      <a:pt x="238" y="180"/>
                    </a:cubicBezTo>
                    <a:cubicBezTo>
                      <a:pt x="237" y="184"/>
                      <a:pt x="235" y="187"/>
                      <a:pt x="234" y="190"/>
                    </a:cubicBezTo>
                    <a:cubicBezTo>
                      <a:pt x="231" y="196"/>
                      <a:pt x="231" y="203"/>
                      <a:pt x="235" y="209"/>
                    </a:cubicBezTo>
                    <a:cubicBezTo>
                      <a:pt x="251" y="233"/>
                      <a:pt x="251" y="233"/>
                      <a:pt x="251" y="233"/>
                    </a:cubicBezTo>
                    <a:cubicBezTo>
                      <a:pt x="233" y="251"/>
                      <a:pt x="233" y="251"/>
                      <a:pt x="233" y="251"/>
                    </a:cubicBezTo>
                    <a:cubicBezTo>
                      <a:pt x="209" y="235"/>
                      <a:pt x="209" y="235"/>
                      <a:pt x="209" y="235"/>
                    </a:cubicBezTo>
                    <a:cubicBezTo>
                      <a:pt x="206" y="233"/>
                      <a:pt x="202" y="232"/>
                      <a:pt x="199" y="232"/>
                    </a:cubicBezTo>
                    <a:cubicBezTo>
                      <a:pt x="196" y="232"/>
                      <a:pt x="193" y="233"/>
                      <a:pt x="190" y="234"/>
                    </a:cubicBezTo>
                    <a:cubicBezTo>
                      <a:pt x="187" y="235"/>
                      <a:pt x="184" y="237"/>
                      <a:pt x="180" y="238"/>
                    </a:cubicBezTo>
                    <a:cubicBezTo>
                      <a:pt x="174" y="240"/>
                      <a:pt x="169" y="246"/>
                      <a:pt x="168" y="252"/>
                    </a:cubicBezTo>
                    <a:cubicBezTo>
                      <a:pt x="162" y="281"/>
                      <a:pt x="162" y="281"/>
                      <a:pt x="162" y="281"/>
                    </a:cubicBezTo>
                    <a:cubicBezTo>
                      <a:pt x="137" y="281"/>
                      <a:pt x="137" y="281"/>
                      <a:pt x="137" y="281"/>
                    </a:cubicBezTo>
                    <a:cubicBezTo>
                      <a:pt x="131" y="252"/>
                      <a:pt x="131" y="252"/>
                      <a:pt x="131" y="252"/>
                    </a:cubicBezTo>
                    <a:cubicBezTo>
                      <a:pt x="130" y="246"/>
                      <a:pt x="125" y="240"/>
                      <a:pt x="119" y="238"/>
                    </a:cubicBezTo>
                    <a:cubicBezTo>
                      <a:pt x="115" y="237"/>
                      <a:pt x="112" y="235"/>
                      <a:pt x="109" y="234"/>
                    </a:cubicBezTo>
                    <a:cubicBezTo>
                      <a:pt x="106" y="233"/>
                      <a:pt x="103" y="232"/>
                      <a:pt x="101" y="232"/>
                    </a:cubicBezTo>
                    <a:cubicBezTo>
                      <a:pt x="97" y="232"/>
                      <a:pt x="93" y="233"/>
                      <a:pt x="90" y="235"/>
                    </a:cubicBezTo>
                    <a:cubicBezTo>
                      <a:pt x="66" y="251"/>
                      <a:pt x="66" y="251"/>
                      <a:pt x="66" y="251"/>
                    </a:cubicBezTo>
                    <a:cubicBezTo>
                      <a:pt x="48" y="233"/>
                      <a:pt x="48" y="233"/>
                      <a:pt x="48" y="233"/>
                    </a:cubicBezTo>
                    <a:cubicBezTo>
                      <a:pt x="64" y="209"/>
                      <a:pt x="64" y="209"/>
                      <a:pt x="64" y="209"/>
                    </a:cubicBezTo>
                    <a:cubicBezTo>
                      <a:pt x="68" y="203"/>
                      <a:pt x="68" y="196"/>
                      <a:pt x="65" y="190"/>
                    </a:cubicBezTo>
                    <a:cubicBezTo>
                      <a:pt x="64" y="187"/>
                      <a:pt x="62" y="184"/>
                      <a:pt x="61" y="180"/>
                    </a:cubicBezTo>
                    <a:cubicBezTo>
                      <a:pt x="59" y="174"/>
                      <a:pt x="54" y="169"/>
                      <a:pt x="47" y="168"/>
                    </a:cubicBezTo>
                    <a:cubicBezTo>
                      <a:pt x="18" y="162"/>
                      <a:pt x="18" y="162"/>
                      <a:pt x="18" y="162"/>
                    </a:cubicBezTo>
                    <a:cubicBezTo>
                      <a:pt x="18" y="137"/>
                      <a:pt x="18" y="137"/>
                      <a:pt x="18" y="137"/>
                    </a:cubicBezTo>
                    <a:cubicBezTo>
                      <a:pt x="47" y="131"/>
                      <a:pt x="47" y="131"/>
                      <a:pt x="47" y="131"/>
                    </a:cubicBezTo>
                    <a:cubicBezTo>
                      <a:pt x="54" y="130"/>
                      <a:pt x="59" y="125"/>
                      <a:pt x="61" y="119"/>
                    </a:cubicBezTo>
                    <a:cubicBezTo>
                      <a:pt x="62" y="115"/>
                      <a:pt x="64" y="112"/>
                      <a:pt x="65" y="109"/>
                    </a:cubicBezTo>
                    <a:cubicBezTo>
                      <a:pt x="68" y="103"/>
                      <a:pt x="68" y="96"/>
                      <a:pt x="64" y="90"/>
                    </a:cubicBezTo>
                    <a:cubicBezTo>
                      <a:pt x="48" y="66"/>
                      <a:pt x="48" y="66"/>
                      <a:pt x="48" y="66"/>
                    </a:cubicBezTo>
                    <a:cubicBezTo>
                      <a:pt x="66" y="48"/>
                      <a:pt x="66" y="48"/>
                      <a:pt x="66" y="48"/>
                    </a:cubicBezTo>
                    <a:cubicBezTo>
                      <a:pt x="90" y="64"/>
                      <a:pt x="90" y="64"/>
                      <a:pt x="90" y="64"/>
                    </a:cubicBezTo>
                    <a:cubicBezTo>
                      <a:pt x="93" y="66"/>
                      <a:pt x="97" y="67"/>
                      <a:pt x="101" y="67"/>
                    </a:cubicBezTo>
                    <a:cubicBezTo>
                      <a:pt x="103" y="67"/>
                      <a:pt x="106" y="67"/>
                      <a:pt x="109" y="65"/>
                    </a:cubicBezTo>
                    <a:cubicBezTo>
                      <a:pt x="112" y="64"/>
                      <a:pt x="115" y="62"/>
                      <a:pt x="119" y="61"/>
                    </a:cubicBezTo>
                    <a:cubicBezTo>
                      <a:pt x="125" y="59"/>
                      <a:pt x="130" y="54"/>
                      <a:pt x="131" y="47"/>
                    </a:cubicBezTo>
                    <a:cubicBezTo>
                      <a:pt x="137" y="18"/>
                      <a:pt x="137" y="18"/>
                      <a:pt x="137" y="18"/>
                    </a:cubicBezTo>
                    <a:cubicBezTo>
                      <a:pt x="162" y="18"/>
                      <a:pt x="162" y="18"/>
                      <a:pt x="162" y="18"/>
                    </a:cubicBezTo>
                    <a:cubicBezTo>
                      <a:pt x="168" y="47"/>
                      <a:pt x="168" y="47"/>
                      <a:pt x="168" y="47"/>
                    </a:cubicBezTo>
                    <a:cubicBezTo>
                      <a:pt x="169" y="54"/>
                      <a:pt x="174" y="59"/>
                      <a:pt x="180" y="61"/>
                    </a:cubicBezTo>
                    <a:cubicBezTo>
                      <a:pt x="184" y="62"/>
                      <a:pt x="187" y="64"/>
                      <a:pt x="190" y="65"/>
                    </a:cubicBezTo>
                    <a:cubicBezTo>
                      <a:pt x="193" y="67"/>
                      <a:pt x="196" y="67"/>
                      <a:pt x="199" y="67"/>
                    </a:cubicBezTo>
                    <a:cubicBezTo>
                      <a:pt x="202" y="67"/>
                      <a:pt x="206" y="66"/>
                      <a:pt x="209" y="64"/>
                    </a:cubicBezTo>
                    <a:cubicBezTo>
                      <a:pt x="233" y="48"/>
                      <a:pt x="233" y="48"/>
                      <a:pt x="233" y="48"/>
                    </a:cubicBezTo>
                    <a:cubicBezTo>
                      <a:pt x="251" y="66"/>
                      <a:pt x="251" y="66"/>
                      <a:pt x="251" y="66"/>
                    </a:cubicBezTo>
                    <a:cubicBezTo>
                      <a:pt x="235" y="90"/>
                      <a:pt x="235" y="90"/>
                      <a:pt x="235" y="90"/>
                    </a:cubicBezTo>
                    <a:cubicBezTo>
                      <a:pt x="231" y="96"/>
                      <a:pt x="231" y="103"/>
                      <a:pt x="234" y="109"/>
                    </a:cubicBezTo>
                    <a:cubicBezTo>
                      <a:pt x="235" y="112"/>
                      <a:pt x="237" y="115"/>
                      <a:pt x="238" y="119"/>
                    </a:cubicBezTo>
                    <a:cubicBezTo>
                      <a:pt x="240" y="125"/>
                      <a:pt x="246" y="130"/>
                      <a:pt x="252" y="131"/>
                    </a:cubicBezTo>
                    <a:cubicBezTo>
                      <a:pt x="281" y="137"/>
                      <a:pt x="281" y="137"/>
                      <a:pt x="281" y="137"/>
                    </a:cubicBezTo>
                    <a:cubicBezTo>
                      <a:pt x="281" y="162"/>
                      <a:pt x="281" y="162"/>
                      <a:pt x="281" y="162"/>
                    </a:cubicBezTo>
                    <a:lnTo>
                      <a:pt x="252" y="1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cs typeface="+mn-ea"/>
                  <a:sym typeface="+mn-lt"/>
                </a:endParaRPr>
              </a:p>
            </p:txBody>
          </p:sp>
          <p:sp>
            <p:nvSpPr>
              <p:cNvPr id="53" name="图形"/>
              <p:cNvSpPr>
                <a:spLocks noEditPoints="1"/>
              </p:cNvSpPr>
              <p:nvPr/>
            </p:nvSpPr>
            <p:spPr bwMode="auto">
              <a:xfrm>
                <a:off x="1165225" y="942976"/>
                <a:ext cx="338138" cy="338138"/>
              </a:xfrm>
              <a:custGeom>
                <a:avLst/>
                <a:gdLst>
                  <a:gd name="T0" fmla="*/ 66 w 131"/>
                  <a:gd name="T1" fmla="*/ 0 h 131"/>
                  <a:gd name="T2" fmla="*/ 0 w 131"/>
                  <a:gd name="T3" fmla="*/ 66 h 131"/>
                  <a:gd name="T4" fmla="*/ 66 w 131"/>
                  <a:gd name="T5" fmla="*/ 131 h 131"/>
                  <a:gd name="T6" fmla="*/ 131 w 131"/>
                  <a:gd name="T7" fmla="*/ 66 h 131"/>
                  <a:gd name="T8" fmla="*/ 66 w 131"/>
                  <a:gd name="T9" fmla="*/ 0 h 131"/>
                  <a:gd name="T10" fmla="*/ 66 w 131"/>
                  <a:gd name="T11" fmla="*/ 123 h 131"/>
                  <a:gd name="T12" fmla="*/ 8 w 131"/>
                  <a:gd name="T13" fmla="*/ 66 h 131"/>
                  <a:gd name="T14" fmla="*/ 66 w 131"/>
                  <a:gd name="T15" fmla="*/ 8 h 131"/>
                  <a:gd name="T16" fmla="*/ 123 w 131"/>
                  <a:gd name="T17" fmla="*/ 66 h 131"/>
                  <a:gd name="T18" fmla="*/ 66 w 131"/>
                  <a:gd name="T19" fmla="*/ 123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131">
                    <a:moveTo>
                      <a:pt x="66" y="0"/>
                    </a:moveTo>
                    <a:cubicBezTo>
                      <a:pt x="29" y="0"/>
                      <a:pt x="0" y="29"/>
                      <a:pt x="0" y="66"/>
                    </a:cubicBezTo>
                    <a:cubicBezTo>
                      <a:pt x="0" y="102"/>
                      <a:pt x="29" y="131"/>
                      <a:pt x="66" y="131"/>
                    </a:cubicBezTo>
                    <a:cubicBezTo>
                      <a:pt x="102" y="131"/>
                      <a:pt x="131" y="102"/>
                      <a:pt x="131" y="66"/>
                    </a:cubicBezTo>
                    <a:cubicBezTo>
                      <a:pt x="131" y="29"/>
                      <a:pt x="102" y="0"/>
                      <a:pt x="66" y="0"/>
                    </a:cubicBezTo>
                    <a:close/>
                    <a:moveTo>
                      <a:pt x="66" y="123"/>
                    </a:moveTo>
                    <a:cubicBezTo>
                      <a:pt x="34" y="123"/>
                      <a:pt x="8" y="97"/>
                      <a:pt x="8" y="66"/>
                    </a:cubicBezTo>
                    <a:cubicBezTo>
                      <a:pt x="8" y="34"/>
                      <a:pt x="34" y="8"/>
                      <a:pt x="66" y="8"/>
                    </a:cubicBezTo>
                    <a:cubicBezTo>
                      <a:pt x="97" y="8"/>
                      <a:pt x="123" y="34"/>
                      <a:pt x="123" y="66"/>
                    </a:cubicBezTo>
                    <a:cubicBezTo>
                      <a:pt x="123" y="97"/>
                      <a:pt x="97" y="123"/>
                      <a:pt x="66"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cs typeface="+mn-ea"/>
                  <a:sym typeface="+mn-lt"/>
                </a:endParaRPr>
              </a:p>
            </p:txBody>
          </p:sp>
          <p:sp>
            <p:nvSpPr>
              <p:cNvPr id="60" name="图形"/>
              <p:cNvSpPr>
                <a:spLocks noEditPoints="1"/>
              </p:cNvSpPr>
              <p:nvPr/>
            </p:nvSpPr>
            <p:spPr bwMode="auto">
              <a:xfrm>
                <a:off x="1236663" y="1014413"/>
                <a:ext cx="193675" cy="193675"/>
              </a:xfrm>
              <a:custGeom>
                <a:avLst/>
                <a:gdLst>
                  <a:gd name="T0" fmla="*/ 38 w 75"/>
                  <a:gd name="T1" fmla="*/ 0 h 75"/>
                  <a:gd name="T2" fmla="*/ 0 w 75"/>
                  <a:gd name="T3" fmla="*/ 38 h 75"/>
                  <a:gd name="T4" fmla="*/ 38 w 75"/>
                  <a:gd name="T5" fmla="*/ 75 h 75"/>
                  <a:gd name="T6" fmla="*/ 75 w 75"/>
                  <a:gd name="T7" fmla="*/ 38 h 75"/>
                  <a:gd name="T8" fmla="*/ 38 w 75"/>
                  <a:gd name="T9" fmla="*/ 0 h 75"/>
                  <a:gd name="T10" fmla="*/ 38 w 75"/>
                  <a:gd name="T11" fmla="*/ 66 h 75"/>
                  <a:gd name="T12" fmla="*/ 9 w 75"/>
                  <a:gd name="T13" fmla="*/ 38 h 75"/>
                  <a:gd name="T14" fmla="*/ 38 w 75"/>
                  <a:gd name="T15" fmla="*/ 9 h 75"/>
                  <a:gd name="T16" fmla="*/ 66 w 75"/>
                  <a:gd name="T17" fmla="*/ 38 h 75"/>
                  <a:gd name="T18" fmla="*/ 38 w 75"/>
                  <a:gd name="T19" fmla="*/ 6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5" h="75">
                    <a:moveTo>
                      <a:pt x="38" y="0"/>
                    </a:moveTo>
                    <a:cubicBezTo>
                      <a:pt x="17" y="0"/>
                      <a:pt x="0" y="17"/>
                      <a:pt x="0" y="38"/>
                    </a:cubicBezTo>
                    <a:cubicBezTo>
                      <a:pt x="0" y="58"/>
                      <a:pt x="17" y="75"/>
                      <a:pt x="38" y="75"/>
                    </a:cubicBezTo>
                    <a:cubicBezTo>
                      <a:pt x="58" y="75"/>
                      <a:pt x="75" y="58"/>
                      <a:pt x="75" y="38"/>
                    </a:cubicBezTo>
                    <a:cubicBezTo>
                      <a:pt x="75" y="17"/>
                      <a:pt x="58" y="0"/>
                      <a:pt x="38" y="0"/>
                    </a:cubicBezTo>
                    <a:close/>
                    <a:moveTo>
                      <a:pt x="38" y="66"/>
                    </a:moveTo>
                    <a:cubicBezTo>
                      <a:pt x="22" y="66"/>
                      <a:pt x="9" y="53"/>
                      <a:pt x="9" y="38"/>
                    </a:cubicBezTo>
                    <a:cubicBezTo>
                      <a:pt x="9" y="22"/>
                      <a:pt x="22" y="9"/>
                      <a:pt x="38" y="9"/>
                    </a:cubicBezTo>
                    <a:cubicBezTo>
                      <a:pt x="53" y="9"/>
                      <a:pt x="66" y="22"/>
                      <a:pt x="66" y="38"/>
                    </a:cubicBezTo>
                    <a:cubicBezTo>
                      <a:pt x="66" y="53"/>
                      <a:pt x="53" y="66"/>
                      <a:pt x="3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cs typeface="+mn-ea"/>
                  <a:sym typeface="+mn-lt"/>
                </a:endParaRPr>
              </a:p>
            </p:txBody>
          </p:sp>
        </p:grpSp>
        <p:grpSp>
          <p:nvGrpSpPr>
            <p:cNvPr id="61" name="组合 60"/>
            <p:cNvGrpSpPr/>
            <p:nvPr/>
          </p:nvGrpSpPr>
          <p:grpSpPr>
            <a:xfrm>
              <a:off x="10221" y="3770"/>
              <a:ext cx="842" cy="842"/>
              <a:chOff x="6553200" y="754063"/>
              <a:chExt cx="714375" cy="714375"/>
            </a:xfrm>
            <a:solidFill>
              <a:schemeClr val="bg1"/>
            </a:solidFill>
          </p:grpSpPr>
          <p:sp>
            <p:nvSpPr>
              <p:cNvPr id="62" name="图形"/>
              <p:cNvSpPr>
                <a:spLocks noEditPoints="1"/>
              </p:cNvSpPr>
              <p:nvPr/>
            </p:nvSpPr>
            <p:spPr bwMode="auto">
              <a:xfrm>
                <a:off x="6553200" y="754063"/>
                <a:ext cx="714375" cy="714375"/>
              </a:xfrm>
              <a:custGeom>
                <a:avLst/>
                <a:gdLst>
                  <a:gd name="T0" fmla="*/ 254 w 277"/>
                  <a:gd name="T1" fmla="*/ 26 h 277"/>
                  <a:gd name="T2" fmla="*/ 216 w 277"/>
                  <a:gd name="T3" fmla="*/ 26 h 277"/>
                  <a:gd name="T4" fmla="*/ 216 w 277"/>
                  <a:gd name="T5" fmla="*/ 9 h 277"/>
                  <a:gd name="T6" fmla="*/ 208 w 277"/>
                  <a:gd name="T7" fmla="*/ 0 h 277"/>
                  <a:gd name="T8" fmla="*/ 199 w 277"/>
                  <a:gd name="T9" fmla="*/ 9 h 277"/>
                  <a:gd name="T10" fmla="*/ 199 w 277"/>
                  <a:gd name="T11" fmla="*/ 26 h 277"/>
                  <a:gd name="T12" fmla="*/ 147 w 277"/>
                  <a:gd name="T13" fmla="*/ 26 h 277"/>
                  <a:gd name="T14" fmla="*/ 147 w 277"/>
                  <a:gd name="T15" fmla="*/ 9 h 277"/>
                  <a:gd name="T16" fmla="*/ 139 w 277"/>
                  <a:gd name="T17" fmla="*/ 0 h 277"/>
                  <a:gd name="T18" fmla="*/ 130 w 277"/>
                  <a:gd name="T19" fmla="*/ 9 h 277"/>
                  <a:gd name="T20" fmla="*/ 130 w 277"/>
                  <a:gd name="T21" fmla="*/ 26 h 277"/>
                  <a:gd name="T22" fmla="*/ 78 w 277"/>
                  <a:gd name="T23" fmla="*/ 26 h 277"/>
                  <a:gd name="T24" fmla="*/ 78 w 277"/>
                  <a:gd name="T25" fmla="*/ 9 h 277"/>
                  <a:gd name="T26" fmla="*/ 69 w 277"/>
                  <a:gd name="T27" fmla="*/ 0 h 277"/>
                  <a:gd name="T28" fmla="*/ 61 w 277"/>
                  <a:gd name="T29" fmla="*/ 9 h 277"/>
                  <a:gd name="T30" fmla="*/ 61 w 277"/>
                  <a:gd name="T31" fmla="*/ 26 h 277"/>
                  <a:gd name="T32" fmla="*/ 23 w 277"/>
                  <a:gd name="T33" fmla="*/ 26 h 277"/>
                  <a:gd name="T34" fmla="*/ 0 w 277"/>
                  <a:gd name="T35" fmla="*/ 49 h 277"/>
                  <a:gd name="T36" fmla="*/ 0 w 277"/>
                  <a:gd name="T37" fmla="*/ 254 h 277"/>
                  <a:gd name="T38" fmla="*/ 23 w 277"/>
                  <a:gd name="T39" fmla="*/ 277 h 277"/>
                  <a:gd name="T40" fmla="*/ 254 w 277"/>
                  <a:gd name="T41" fmla="*/ 277 h 277"/>
                  <a:gd name="T42" fmla="*/ 277 w 277"/>
                  <a:gd name="T43" fmla="*/ 254 h 277"/>
                  <a:gd name="T44" fmla="*/ 277 w 277"/>
                  <a:gd name="T45" fmla="*/ 49 h 277"/>
                  <a:gd name="T46" fmla="*/ 254 w 277"/>
                  <a:gd name="T47" fmla="*/ 26 h 277"/>
                  <a:gd name="T48" fmla="*/ 260 w 277"/>
                  <a:gd name="T49" fmla="*/ 254 h 277"/>
                  <a:gd name="T50" fmla="*/ 254 w 277"/>
                  <a:gd name="T51" fmla="*/ 260 h 277"/>
                  <a:gd name="T52" fmla="*/ 23 w 277"/>
                  <a:gd name="T53" fmla="*/ 260 h 277"/>
                  <a:gd name="T54" fmla="*/ 18 w 277"/>
                  <a:gd name="T55" fmla="*/ 254 h 277"/>
                  <a:gd name="T56" fmla="*/ 18 w 277"/>
                  <a:gd name="T57" fmla="*/ 49 h 277"/>
                  <a:gd name="T58" fmla="*/ 23 w 277"/>
                  <a:gd name="T59" fmla="*/ 44 h 277"/>
                  <a:gd name="T60" fmla="*/ 61 w 277"/>
                  <a:gd name="T61" fmla="*/ 44 h 277"/>
                  <a:gd name="T62" fmla="*/ 61 w 277"/>
                  <a:gd name="T63" fmla="*/ 61 h 277"/>
                  <a:gd name="T64" fmla="*/ 69 w 277"/>
                  <a:gd name="T65" fmla="*/ 69 h 277"/>
                  <a:gd name="T66" fmla="*/ 78 w 277"/>
                  <a:gd name="T67" fmla="*/ 61 h 277"/>
                  <a:gd name="T68" fmla="*/ 78 w 277"/>
                  <a:gd name="T69" fmla="*/ 44 h 277"/>
                  <a:gd name="T70" fmla="*/ 130 w 277"/>
                  <a:gd name="T71" fmla="*/ 44 h 277"/>
                  <a:gd name="T72" fmla="*/ 130 w 277"/>
                  <a:gd name="T73" fmla="*/ 61 h 277"/>
                  <a:gd name="T74" fmla="*/ 139 w 277"/>
                  <a:gd name="T75" fmla="*/ 69 h 277"/>
                  <a:gd name="T76" fmla="*/ 147 w 277"/>
                  <a:gd name="T77" fmla="*/ 61 h 277"/>
                  <a:gd name="T78" fmla="*/ 147 w 277"/>
                  <a:gd name="T79" fmla="*/ 44 h 277"/>
                  <a:gd name="T80" fmla="*/ 199 w 277"/>
                  <a:gd name="T81" fmla="*/ 44 h 277"/>
                  <a:gd name="T82" fmla="*/ 199 w 277"/>
                  <a:gd name="T83" fmla="*/ 61 h 277"/>
                  <a:gd name="T84" fmla="*/ 208 w 277"/>
                  <a:gd name="T85" fmla="*/ 69 h 277"/>
                  <a:gd name="T86" fmla="*/ 216 w 277"/>
                  <a:gd name="T87" fmla="*/ 61 h 277"/>
                  <a:gd name="T88" fmla="*/ 216 w 277"/>
                  <a:gd name="T89" fmla="*/ 44 h 277"/>
                  <a:gd name="T90" fmla="*/ 254 w 277"/>
                  <a:gd name="T91" fmla="*/ 44 h 277"/>
                  <a:gd name="T92" fmla="*/ 260 w 277"/>
                  <a:gd name="T93" fmla="*/ 49 h 277"/>
                  <a:gd name="T94" fmla="*/ 260 w 277"/>
                  <a:gd name="T95" fmla="*/ 25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7" h="277">
                    <a:moveTo>
                      <a:pt x="254" y="26"/>
                    </a:moveTo>
                    <a:cubicBezTo>
                      <a:pt x="216" y="26"/>
                      <a:pt x="216" y="26"/>
                      <a:pt x="216" y="26"/>
                    </a:cubicBezTo>
                    <a:cubicBezTo>
                      <a:pt x="216" y="9"/>
                      <a:pt x="216" y="9"/>
                      <a:pt x="216" y="9"/>
                    </a:cubicBezTo>
                    <a:cubicBezTo>
                      <a:pt x="216" y="4"/>
                      <a:pt x="212" y="0"/>
                      <a:pt x="208" y="0"/>
                    </a:cubicBezTo>
                    <a:cubicBezTo>
                      <a:pt x="203" y="0"/>
                      <a:pt x="199" y="4"/>
                      <a:pt x="199" y="9"/>
                    </a:cubicBezTo>
                    <a:cubicBezTo>
                      <a:pt x="199" y="26"/>
                      <a:pt x="199" y="26"/>
                      <a:pt x="199" y="26"/>
                    </a:cubicBezTo>
                    <a:cubicBezTo>
                      <a:pt x="147" y="26"/>
                      <a:pt x="147" y="26"/>
                      <a:pt x="147" y="26"/>
                    </a:cubicBezTo>
                    <a:cubicBezTo>
                      <a:pt x="147" y="9"/>
                      <a:pt x="147" y="9"/>
                      <a:pt x="147" y="9"/>
                    </a:cubicBezTo>
                    <a:cubicBezTo>
                      <a:pt x="147" y="4"/>
                      <a:pt x="143" y="0"/>
                      <a:pt x="139" y="0"/>
                    </a:cubicBezTo>
                    <a:cubicBezTo>
                      <a:pt x="134" y="0"/>
                      <a:pt x="130" y="4"/>
                      <a:pt x="130" y="9"/>
                    </a:cubicBezTo>
                    <a:cubicBezTo>
                      <a:pt x="130" y="26"/>
                      <a:pt x="130" y="26"/>
                      <a:pt x="130" y="26"/>
                    </a:cubicBezTo>
                    <a:cubicBezTo>
                      <a:pt x="78" y="26"/>
                      <a:pt x="78" y="26"/>
                      <a:pt x="78" y="26"/>
                    </a:cubicBezTo>
                    <a:cubicBezTo>
                      <a:pt x="78" y="9"/>
                      <a:pt x="78" y="9"/>
                      <a:pt x="78" y="9"/>
                    </a:cubicBezTo>
                    <a:cubicBezTo>
                      <a:pt x="78" y="4"/>
                      <a:pt x="74" y="0"/>
                      <a:pt x="69" y="0"/>
                    </a:cubicBezTo>
                    <a:cubicBezTo>
                      <a:pt x="65" y="0"/>
                      <a:pt x="61" y="4"/>
                      <a:pt x="61" y="9"/>
                    </a:cubicBezTo>
                    <a:cubicBezTo>
                      <a:pt x="61" y="26"/>
                      <a:pt x="61" y="26"/>
                      <a:pt x="61" y="26"/>
                    </a:cubicBezTo>
                    <a:cubicBezTo>
                      <a:pt x="23" y="26"/>
                      <a:pt x="23" y="26"/>
                      <a:pt x="23" y="26"/>
                    </a:cubicBezTo>
                    <a:cubicBezTo>
                      <a:pt x="11" y="26"/>
                      <a:pt x="0" y="37"/>
                      <a:pt x="0" y="49"/>
                    </a:cubicBezTo>
                    <a:cubicBezTo>
                      <a:pt x="0" y="254"/>
                      <a:pt x="0" y="254"/>
                      <a:pt x="0" y="254"/>
                    </a:cubicBezTo>
                    <a:cubicBezTo>
                      <a:pt x="0" y="267"/>
                      <a:pt x="11" y="277"/>
                      <a:pt x="23" y="277"/>
                    </a:cubicBezTo>
                    <a:cubicBezTo>
                      <a:pt x="254" y="277"/>
                      <a:pt x="254" y="277"/>
                      <a:pt x="254" y="277"/>
                    </a:cubicBezTo>
                    <a:cubicBezTo>
                      <a:pt x="267" y="277"/>
                      <a:pt x="277" y="267"/>
                      <a:pt x="277" y="254"/>
                    </a:cubicBezTo>
                    <a:cubicBezTo>
                      <a:pt x="277" y="49"/>
                      <a:pt x="277" y="49"/>
                      <a:pt x="277" y="49"/>
                    </a:cubicBezTo>
                    <a:cubicBezTo>
                      <a:pt x="277" y="37"/>
                      <a:pt x="267" y="26"/>
                      <a:pt x="254" y="26"/>
                    </a:cubicBezTo>
                    <a:close/>
                    <a:moveTo>
                      <a:pt x="260" y="254"/>
                    </a:moveTo>
                    <a:cubicBezTo>
                      <a:pt x="260" y="257"/>
                      <a:pt x="257" y="260"/>
                      <a:pt x="254" y="260"/>
                    </a:cubicBezTo>
                    <a:cubicBezTo>
                      <a:pt x="23" y="260"/>
                      <a:pt x="23" y="260"/>
                      <a:pt x="23" y="260"/>
                    </a:cubicBezTo>
                    <a:cubicBezTo>
                      <a:pt x="20" y="260"/>
                      <a:pt x="18" y="257"/>
                      <a:pt x="18" y="254"/>
                    </a:cubicBezTo>
                    <a:cubicBezTo>
                      <a:pt x="18" y="49"/>
                      <a:pt x="18" y="49"/>
                      <a:pt x="18" y="49"/>
                    </a:cubicBezTo>
                    <a:cubicBezTo>
                      <a:pt x="18" y="46"/>
                      <a:pt x="20" y="44"/>
                      <a:pt x="23" y="44"/>
                    </a:cubicBezTo>
                    <a:cubicBezTo>
                      <a:pt x="61" y="44"/>
                      <a:pt x="61" y="44"/>
                      <a:pt x="61" y="44"/>
                    </a:cubicBezTo>
                    <a:cubicBezTo>
                      <a:pt x="61" y="61"/>
                      <a:pt x="61" y="61"/>
                      <a:pt x="61" y="61"/>
                    </a:cubicBezTo>
                    <a:cubicBezTo>
                      <a:pt x="61" y="66"/>
                      <a:pt x="65" y="69"/>
                      <a:pt x="69" y="69"/>
                    </a:cubicBezTo>
                    <a:cubicBezTo>
                      <a:pt x="74" y="69"/>
                      <a:pt x="78" y="66"/>
                      <a:pt x="78" y="61"/>
                    </a:cubicBezTo>
                    <a:cubicBezTo>
                      <a:pt x="78" y="44"/>
                      <a:pt x="78" y="44"/>
                      <a:pt x="78" y="44"/>
                    </a:cubicBezTo>
                    <a:cubicBezTo>
                      <a:pt x="130" y="44"/>
                      <a:pt x="130" y="44"/>
                      <a:pt x="130" y="44"/>
                    </a:cubicBezTo>
                    <a:cubicBezTo>
                      <a:pt x="130" y="61"/>
                      <a:pt x="130" y="61"/>
                      <a:pt x="130" y="61"/>
                    </a:cubicBezTo>
                    <a:cubicBezTo>
                      <a:pt x="130" y="66"/>
                      <a:pt x="134" y="69"/>
                      <a:pt x="139" y="69"/>
                    </a:cubicBezTo>
                    <a:cubicBezTo>
                      <a:pt x="143" y="69"/>
                      <a:pt x="147" y="66"/>
                      <a:pt x="147" y="61"/>
                    </a:cubicBezTo>
                    <a:cubicBezTo>
                      <a:pt x="147" y="44"/>
                      <a:pt x="147" y="44"/>
                      <a:pt x="147" y="44"/>
                    </a:cubicBezTo>
                    <a:cubicBezTo>
                      <a:pt x="199" y="44"/>
                      <a:pt x="199" y="44"/>
                      <a:pt x="199" y="44"/>
                    </a:cubicBezTo>
                    <a:cubicBezTo>
                      <a:pt x="199" y="61"/>
                      <a:pt x="199" y="61"/>
                      <a:pt x="199" y="61"/>
                    </a:cubicBezTo>
                    <a:cubicBezTo>
                      <a:pt x="199" y="66"/>
                      <a:pt x="203" y="69"/>
                      <a:pt x="208" y="69"/>
                    </a:cubicBezTo>
                    <a:cubicBezTo>
                      <a:pt x="212" y="69"/>
                      <a:pt x="216" y="66"/>
                      <a:pt x="216" y="61"/>
                    </a:cubicBezTo>
                    <a:cubicBezTo>
                      <a:pt x="216" y="44"/>
                      <a:pt x="216" y="44"/>
                      <a:pt x="216" y="44"/>
                    </a:cubicBezTo>
                    <a:cubicBezTo>
                      <a:pt x="254" y="44"/>
                      <a:pt x="254" y="44"/>
                      <a:pt x="254" y="44"/>
                    </a:cubicBezTo>
                    <a:cubicBezTo>
                      <a:pt x="257" y="44"/>
                      <a:pt x="260" y="46"/>
                      <a:pt x="260" y="49"/>
                    </a:cubicBezTo>
                    <a:lnTo>
                      <a:pt x="260" y="2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cs typeface="+mn-ea"/>
                  <a:sym typeface="+mn-lt"/>
                </a:endParaRPr>
              </a:p>
            </p:txBody>
          </p:sp>
          <p:sp>
            <p:nvSpPr>
              <p:cNvPr id="63" name="图形"/>
              <p:cNvSpPr>
                <a:spLocks noChangeArrowheads="1"/>
              </p:cNvSpPr>
              <p:nvPr/>
            </p:nvSpPr>
            <p:spPr bwMode="auto">
              <a:xfrm>
                <a:off x="6710363" y="1022351"/>
                <a:ext cx="87313" cy="66675"/>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cs typeface="+mn-ea"/>
                  <a:sym typeface="+mn-lt"/>
                </a:endParaRPr>
              </a:p>
            </p:txBody>
          </p:sp>
          <p:sp>
            <p:nvSpPr>
              <p:cNvPr id="64" name="图形"/>
              <p:cNvSpPr>
                <a:spLocks noChangeArrowheads="1"/>
              </p:cNvSpPr>
              <p:nvPr/>
            </p:nvSpPr>
            <p:spPr bwMode="auto">
              <a:xfrm>
                <a:off x="6710363" y="1133476"/>
                <a:ext cx="87313" cy="66675"/>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cs typeface="+mn-ea"/>
                  <a:sym typeface="+mn-lt"/>
                </a:endParaRPr>
              </a:p>
            </p:txBody>
          </p:sp>
          <p:sp>
            <p:nvSpPr>
              <p:cNvPr id="65" name="图形"/>
              <p:cNvSpPr>
                <a:spLocks noChangeArrowheads="1"/>
              </p:cNvSpPr>
              <p:nvPr/>
            </p:nvSpPr>
            <p:spPr bwMode="auto">
              <a:xfrm>
                <a:off x="6710363" y="1244601"/>
                <a:ext cx="87313" cy="66675"/>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cs typeface="+mn-ea"/>
                  <a:sym typeface="+mn-lt"/>
                </a:endParaRPr>
              </a:p>
            </p:txBody>
          </p:sp>
          <p:sp>
            <p:nvSpPr>
              <p:cNvPr id="66" name="图形"/>
              <p:cNvSpPr>
                <a:spLocks noChangeArrowheads="1"/>
              </p:cNvSpPr>
              <p:nvPr/>
            </p:nvSpPr>
            <p:spPr bwMode="auto">
              <a:xfrm>
                <a:off x="6864350" y="1244601"/>
                <a:ext cx="90488" cy="66675"/>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cs typeface="+mn-ea"/>
                  <a:sym typeface="+mn-lt"/>
                </a:endParaRPr>
              </a:p>
            </p:txBody>
          </p:sp>
          <p:sp>
            <p:nvSpPr>
              <p:cNvPr id="67" name="图形"/>
              <p:cNvSpPr>
                <a:spLocks noChangeArrowheads="1"/>
              </p:cNvSpPr>
              <p:nvPr/>
            </p:nvSpPr>
            <p:spPr bwMode="auto">
              <a:xfrm>
                <a:off x="6864350" y="1133476"/>
                <a:ext cx="90488" cy="66675"/>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cs typeface="+mn-ea"/>
                  <a:sym typeface="+mn-lt"/>
                </a:endParaRPr>
              </a:p>
            </p:txBody>
          </p:sp>
          <p:sp>
            <p:nvSpPr>
              <p:cNvPr id="68" name="图形"/>
              <p:cNvSpPr>
                <a:spLocks noChangeArrowheads="1"/>
              </p:cNvSpPr>
              <p:nvPr/>
            </p:nvSpPr>
            <p:spPr bwMode="auto">
              <a:xfrm>
                <a:off x="6864350" y="1022351"/>
                <a:ext cx="90488" cy="66675"/>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cs typeface="+mn-ea"/>
                  <a:sym typeface="+mn-lt"/>
                </a:endParaRPr>
              </a:p>
            </p:txBody>
          </p:sp>
          <p:sp>
            <p:nvSpPr>
              <p:cNvPr id="70" name="图形"/>
              <p:cNvSpPr>
                <a:spLocks noChangeArrowheads="1"/>
              </p:cNvSpPr>
              <p:nvPr/>
            </p:nvSpPr>
            <p:spPr bwMode="auto">
              <a:xfrm>
                <a:off x="7021513" y="1244601"/>
                <a:ext cx="88900" cy="66675"/>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cs typeface="+mn-ea"/>
                  <a:sym typeface="+mn-lt"/>
                </a:endParaRPr>
              </a:p>
            </p:txBody>
          </p:sp>
          <p:sp>
            <p:nvSpPr>
              <p:cNvPr id="71" name="图形"/>
              <p:cNvSpPr>
                <a:spLocks noChangeArrowheads="1"/>
              </p:cNvSpPr>
              <p:nvPr/>
            </p:nvSpPr>
            <p:spPr bwMode="auto">
              <a:xfrm>
                <a:off x="7021513" y="1133476"/>
                <a:ext cx="88900" cy="66675"/>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cs typeface="+mn-ea"/>
                  <a:sym typeface="+mn-lt"/>
                </a:endParaRPr>
              </a:p>
            </p:txBody>
          </p:sp>
          <p:sp>
            <p:nvSpPr>
              <p:cNvPr id="72" name="图形"/>
              <p:cNvSpPr>
                <a:spLocks noChangeArrowheads="1"/>
              </p:cNvSpPr>
              <p:nvPr/>
            </p:nvSpPr>
            <p:spPr bwMode="auto">
              <a:xfrm>
                <a:off x="7021513" y="1022351"/>
                <a:ext cx="88900" cy="66675"/>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cs typeface="+mn-ea"/>
                  <a:sym typeface="+mn-lt"/>
                </a:endParaRPr>
              </a:p>
            </p:txBody>
          </p:sp>
        </p:grpSp>
        <p:sp>
          <p:nvSpPr>
            <p:cNvPr id="73" name="图形"/>
            <p:cNvSpPr>
              <a:spLocks noChangeArrowheads="1"/>
            </p:cNvSpPr>
            <p:nvPr/>
          </p:nvSpPr>
          <p:spPr bwMode="auto">
            <a:xfrm>
              <a:off x="1093" y="3312"/>
              <a:ext cx="4784" cy="1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200">
                  <a:solidFill>
                    <a:schemeClr val="tx1">
                      <a:lumMod val="75000"/>
                      <a:lumOff val="25000"/>
                    </a:schemeClr>
                  </a:solidFill>
                  <a:cs typeface="+mn-ea"/>
                  <a:sym typeface="+mn-lt"/>
                </a:rPr>
                <a:t>在此处添加您的文本内容在此处添加文本内容此处添加文本内容添加文本内容</a:t>
              </a:r>
              <a:endParaRPr lang="zh-CN" altLang="en-US" sz="1200" dirty="0">
                <a:solidFill>
                  <a:srgbClr val="595959"/>
                </a:solidFill>
                <a:cs typeface="+mn-ea"/>
                <a:sym typeface="+mn-lt"/>
              </a:endParaRPr>
            </a:p>
          </p:txBody>
        </p:sp>
        <p:sp>
          <p:nvSpPr>
            <p:cNvPr id="74" name="图形"/>
            <p:cNvSpPr>
              <a:spLocks noChangeArrowheads="1"/>
            </p:cNvSpPr>
            <p:nvPr/>
          </p:nvSpPr>
          <p:spPr bwMode="auto">
            <a:xfrm>
              <a:off x="1093" y="6261"/>
              <a:ext cx="4784" cy="1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200">
                  <a:solidFill>
                    <a:schemeClr val="tx1">
                      <a:lumMod val="75000"/>
                      <a:lumOff val="25000"/>
                    </a:schemeClr>
                  </a:solidFill>
                  <a:cs typeface="+mn-ea"/>
                  <a:sym typeface="+mn-lt"/>
                </a:rPr>
                <a:t>在此处添加您的文本内容在此处添加文本内容此处添加文本内容添加文本内容</a:t>
              </a:r>
              <a:endParaRPr lang="zh-CN" altLang="en-US" sz="1200" dirty="0">
                <a:solidFill>
                  <a:srgbClr val="595959"/>
                </a:solidFill>
                <a:cs typeface="+mn-ea"/>
                <a:sym typeface="+mn-lt"/>
              </a:endParaRPr>
            </a:p>
          </p:txBody>
        </p:sp>
        <p:sp>
          <p:nvSpPr>
            <p:cNvPr id="75" name="图形"/>
            <p:cNvSpPr/>
            <p:nvPr/>
          </p:nvSpPr>
          <p:spPr>
            <a:xfrm>
              <a:off x="1156" y="5725"/>
              <a:ext cx="4592" cy="5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400">
                  <a:solidFill>
                    <a:schemeClr val="bg1"/>
                  </a:solidFill>
                  <a:cs typeface="+mn-ea"/>
                  <a:sym typeface="+mn-lt"/>
                </a:rPr>
                <a:t>预设标题文本内容</a:t>
              </a:r>
              <a:endParaRPr lang="zh-CN" altLang="en-US" sz="1400" dirty="0">
                <a:cs typeface="+mn-ea"/>
                <a:sym typeface="+mn-lt"/>
              </a:endParaRPr>
            </a:p>
          </p:txBody>
        </p:sp>
        <p:sp>
          <p:nvSpPr>
            <p:cNvPr id="76" name="图形"/>
            <p:cNvSpPr/>
            <p:nvPr/>
          </p:nvSpPr>
          <p:spPr>
            <a:xfrm>
              <a:off x="1156" y="2743"/>
              <a:ext cx="4592" cy="5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400">
                  <a:solidFill>
                    <a:schemeClr val="bg1"/>
                  </a:solidFill>
                  <a:cs typeface="+mn-ea"/>
                  <a:sym typeface="+mn-lt"/>
                </a:rPr>
                <a:t>预设标题文本内容</a:t>
              </a:r>
              <a:endParaRPr lang="zh-CN" altLang="en-US" sz="1400" dirty="0">
                <a:cs typeface="+mn-ea"/>
                <a:sym typeface="+mn-lt"/>
              </a:endParaRPr>
            </a:p>
          </p:txBody>
        </p:sp>
        <p:sp>
          <p:nvSpPr>
            <p:cNvPr id="77" name="图形"/>
            <p:cNvSpPr>
              <a:spLocks noChangeArrowheads="1"/>
            </p:cNvSpPr>
            <p:nvPr/>
          </p:nvSpPr>
          <p:spPr bwMode="auto">
            <a:xfrm>
              <a:off x="13096" y="3312"/>
              <a:ext cx="4784" cy="1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200">
                  <a:solidFill>
                    <a:schemeClr val="tx1">
                      <a:lumMod val="75000"/>
                      <a:lumOff val="25000"/>
                    </a:schemeClr>
                  </a:solidFill>
                  <a:cs typeface="+mn-ea"/>
                  <a:sym typeface="+mn-lt"/>
                </a:rPr>
                <a:t>在此处添加您的文本内容在此处添加文本内容此处添加文本内容添加文本内容</a:t>
              </a:r>
              <a:endParaRPr lang="zh-CN" altLang="en-US" sz="1200" dirty="0">
                <a:solidFill>
                  <a:srgbClr val="595959"/>
                </a:solidFill>
                <a:cs typeface="+mn-ea"/>
                <a:sym typeface="+mn-lt"/>
              </a:endParaRPr>
            </a:p>
          </p:txBody>
        </p:sp>
        <p:sp>
          <p:nvSpPr>
            <p:cNvPr id="78" name="图形"/>
            <p:cNvSpPr>
              <a:spLocks noChangeArrowheads="1"/>
            </p:cNvSpPr>
            <p:nvPr/>
          </p:nvSpPr>
          <p:spPr bwMode="auto">
            <a:xfrm>
              <a:off x="13096" y="6261"/>
              <a:ext cx="4784" cy="1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200">
                  <a:solidFill>
                    <a:schemeClr val="tx1">
                      <a:lumMod val="75000"/>
                      <a:lumOff val="25000"/>
                    </a:schemeClr>
                  </a:solidFill>
                  <a:cs typeface="+mn-ea"/>
                  <a:sym typeface="+mn-lt"/>
                </a:rPr>
                <a:t>在此处添加您的文本内容在此处添加文本内容此处添加文本内容添加文本内容</a:t>
              </a:r>
              <a:endParaRPr lang="zh-CN" altLang="en-US" sz="1200" dirty="0">
                <a:solidFill>
                  <a:srgbClr val="595959"/>
                </a:solidFill>
                <a:cs typeface="+mn-ea"/>
                <a:sym typeface="+mn-lt"/>
              </a:endParaRPr>
            </a:p>
          </p:txBody>
        </p:sp>
        <p:sp>
          <p:nvSpPr>
            <p:cNvPr id="79" name="图形"/>
            <p:cNvSpPr/>
            <p:nvPr/>
          </p:nvSpPr>
          <p:spPr>
            <a:xfrm>
              <a:off x="13159" y="5725"/>
              <a:ext cx="4592" cy="5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400">
                  <a:solidFill>
                    <a:schemeClr val="bg1"/>
                  </a:solidFill>
                  <a:cs typeface="+mn-ea"/>
                  <a:sym typeface="+mn-lt"/>
                </a:rPr>
                <a:t>预设标题文本内容</a:t>
              </a:r>
              <a:endParaRPr lang="zh-CN" altLang="en-US" sz="1400" dirty="0">
                <a:cs typeface="+mn-ea"/>
                <a:sym typeface="+mn-lt"/>
              </a:endParaRPr>
            </a:p>
          </p:txBody>
        </p:sp>
        <p:sp>
          <p:nvSpPr>
            <p:cNvPr id="80" name="图形"/>
            <p:cNvSpPr/>
            <p:nvPr/>
          </p:nvSpPr>
          <p:spPr>
            <a:xfrm>
              <a:off x="13159" y="2743"/>
              <a:ext cx="4592" cy="5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400">
                  <a:solidFill>
                    <a:schemeClr val="bg1"/>
                  </a:solidFill>
                  <a:cs typeface="+mn-ea"/>
                  <a:sym typeface="+mn-lt"/>
                </a:rPr>
                <a:t>预设标题文本内容</a:t>
              </a:r>
              <a:endParaRPr lang="zh-CN" altLang="en-US" sz="1400" dirty="0">
                <a:cs typeface="+mn-ea"/>
                <a:sym typeface="+mn-lt"/>
              </a:endParaRPr>
            </a:p>
          </p:txBody>
        </p:sp>
        <p:sp>
          <p:nvSpPr>
            <p:cNvPr id="81" name="图形"/>
            <p:cNvSpPr txBox="1"/>
            <p:nvPr/>
          </p:nvSpPr>
          <p:spPr>
            <a:xfrm>
              <a:off x="7318" y="2828"/>
              <a:ext cx="781" cy="627"/>
            </a:xfrm>
            <a:prstGeom prst="rect">
              <a:avLst/>
            </a:prstGeom>
            <a:noFill/>
          </p:spPr>
          <p:txBody>
            <a:bodyPr wrap="square" rtlCol="0">
              <a:spAutoFit/>
            </a:bodyPr>
            <a:lstStyle/>
            <a:p>
              <a:r>
                <a:rPr lang="en-US" altLang="zh-CN" dirty="0">
                  <a:solidFill>
                    <a:schemeClr val="bg1"/>
                  </a:solidFill>
                  <a:cs typeface="+mn-ea"/>
                  <a:sym typeface="+mn-lt"/>
                </a:rPr>
                <a:t>01</a:t>
              </a:r>
            </a:p>
          </p:txBody>
        </p:sp>
        <p:sp>
          <p:nvSpPr>
            <p:cNvPr id="82" name="图形"/>
            <p:cNvSpPr txBox="1"/>
            <p:nvPr/>
          </p:nvSpPr>
          <p:spPr>
            <a:xfrm>
              <a:off x="7318" y="6647"/>
              <a:ext cx="793" cy="627"/>
            </a:xfrm>
            <a:prstGeom prst="rect">
              <a:avLst/>
            </a:prstGeom>
            <a:noFill/>
          </p:spPr>
          <p:txBody>
            <a:bodyPr wrap="square" rtlCol="0">
              <a:spAutoFit/>
            </a:bodyPr>
            <a:lstStyle/>
            <a:p>
              <a:r>
                <a:rPr lang="en-US" altLang="zh-CN" dirty="0">
                  <a:solidFill>
                    <a:schemeClr val="bg1"/>
                  </a:solidFill>
                  <a:cs typeface="+mn-ea"/>
                  <a:sym typeface="+mn-lt"/>
                </a:rPr>
                <a:t>04</a:t>
              </a:r>
            </a:p>
          </p:txBody>
        </p:sp>
        <p:sp>
          <p:nvSpPr>
            <p:cNvPr id="83" name="图形"/>
            <p:cNvSpPr txBox="1"/>
            <p:nvPr/>
          </p:nvSpPr>
          <p:spPr>
            <a:xfrm>
              <a:off x="11113" y="2828"/>
              <a:ext cx="793" cy="627"/>
            </a:xfrm>
            <a:prstGeom prst="rect">
              <a:avLst/>
            </a:prstGeom>
            <a:noFill/>
          </p:spPr>
          <p:txBody>
            <a:bodyPr wrap="square" rtlCol="0">
              <a:spAutoFit/>
            </a:bodyPr>
            <a:lstStyle/>
            <a:p>
              <a:r>
                <a:rPr lang="en-US" altLang="zh-CN" dirty="0">
                  <a:solidFill>
                    <a:schemeClr val="bg1"/>
                  </a:solidFill>
                  <a:cs typeface="+mn-ea"/>
                  <a:sym typeface="+mn-lt"/>
                </a:rPr>
                <a:t>02</a:t>
              </a:r>
            </a:p>
          </p:txBody>
        </p:sp>
        <p:sp>
          <p:nvSpPr>
            <p:cNvPr id="84" name="图形"/>
            <p:cNvSpPr txBox="1"/>
            <p:nvPr/>
          </p:nvSpPr>
          <p:spPr>
            <a:xfrm>
              <a:off x="11113" y="6647"/>
              <a:ext cx="808" cy="627"/>
            </a:xfrm>
            <a:prstGeom prst="rect">
              <a:avLst/>
            </a:prstGeom>
            <a:noFill/>
          </p:spPr>
          <p:txBody>
            <a:bodyPr wrap="square" rtlCol="0">
              <a:spAutoFit/>
            </a:bodyPr>
            <a:lstStyle/>
            <a:p>
              <a:r>
                <a:rPr lang="en-US" altLang="zh-CN" dirty="0">
                  <a:solidFill>
                    <a:schemeClr val="bg1"/>
                  </a:solidFill>
                  <a:cs typeface="+mn-ea"/>
                  <a:sym typeface="+mn-lt"/>
                </a:rPr>
                <a:t>03</a:t>
              </a:r>
            </a:p>
          </p:txBody>
        </p:sp>
      </p:grpSp>
    </p:spTree>
    <p:custDataLst>
      <p:tags r:id="rId1"/>
    </p:custDataLst>
  </p:cSld>
  <p:clrMapOvr>
    <a:masterClrMapping/>
  </p:clrMapOvr>
  <p:transition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500" fill="hold">
                                          <p:stCondLst>
                                            <p:cond delay="0"/>
                                          </p:stCondLst>
                                        </p:cTn>
                                        <p:tgtEl>
                                          <p:spTgt spid="13"/>
                                        </p:tgtEl>
                                        <p:attrNameLst>
                                          <p:attrName>style.visibility</p:attrName>
                                        </p:attrNameLst>
                                      </p:cBhvr>
                                      <p:to>
                                        <p:strVal val="visible"/>
                                      </p:to>
                                    </p:set>
                                    <p:animEffect transition="in" filter="wedg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图形"/>
          <p:cNvGrpSpPr/>
          <p:nvPr/>
        </p:nvGrpSpPr>
        <p:grpSpPr>
          <a:xfrm>
            <a:off x="3588385" y="2813685"/>
            <a:ext cx="4898390" cy="2746375"/>
            <a:chOff x="3588317" y="2566935"/>
            <a:chExt cx="5015368" cy="2812204"/>
          </a:xfrm>
        </p:grpSpPr>
        <p:grpSp>
          <p:nvGrpSpPr>
            <p:cNvPr id="58" name="Group 1"/>
            <p:cNvGrpSpPr/>
            <p:nvPr/>
          </p:nvGrpSpPr>
          <p:grpSpPr>
            <a:xfrm>
              <a:off x="3591643" y="2822081"/>
              <a:ext cx="5012042" cy="2294135"/>
              <a:chOff x="3212076" y="2449974"/>
              <a:chExt cx="5771680" cy="2641840"/>
            </a:xfrm>
          </p:grpSpPr>
          <p:sp>
            <p:nvSpPr>
              <p:cNvPr id="59" name="图形"/>
              <p:cNvSpPr/>
              <p:nvPr/>
            </p:nvSpPr>
            <p:spPr bwMode="auto">
              <a:xfrm>
                <a:off x="7360072" y="2683754"/>
                <a:ext cx="1623684" cy="1549589"/>
              </a:xfrm>
              <a:custGeom>
                <a:avLst/>
                <a:gdLst>
                  <a:gd name="T0" fmla="*/ 1271 w 1271"/>
                  <a:gd name="T1" fmla="*/ 1213 h 1213"/>
                  <a:gd name="T2" fmla="*/ 811 w 1271"/>
                  <a:gd name="T3" fmla="*/ 1213 h 1213"/>
                  <a:gd name="T4" fmla="*/ 0 w 1271"/>
                  <a:gd name="T5" fmla="*/ 0 h 1213"/>
                  <a:gd name="T6" fmla="*/ 459 w 1271"/>
                  <a:gd name="T7" fmla="*/ 0 h 1213"/>
                  <a:gd name="T8" fmla="*/ 1271 w 1271"/>
                  <a:gd name="T9" fmla="*/ 1213 h 1213"/>
                </a:gdLst>
                <a:ahLst/>
                <a:cxnLst>
                  <a:cxn ang="0">
                    <a:pos x="T0" y="T1"/>
                  </a:cxn>
                  <a:cxn ang="0">
                    <a:pos x="T2" y="T3"/>
                  </a:cxn>
                  <a:cxn ang="0">
                    <a:pos x="T4" y="T5"/>
                  </a:cxn>
                  <a:cxn ang="0">
                    <a:pos x="T6" y="T7"/>
                  </a:cxn>
                  <a:cxn ang="0">
                    <a:pos x="T8" y="T9"/>
                  </a:cxn>
                </a:cxnLst>
                <a:rect l="0" t="0" r="r" b="b"/>
                <a:pathLst>
                  <a:path w="1271" h="1213">
                    <a:moveTo>
                      <a:pt x="1271" y="1213"/>
                    </a:moveTo>
                    <a:lnTo>
                      <a:pt x="811" y="1213"/>
                    </a:lnTo>
                    <a:lnTo>
                      <a:pt x="0" y="0"/>
                    </a:lnTo>
                    <a:lnTo>
                      <a:pt x="459" y="0"/>
                    </a:lnTo>
                    <a:lnTo>
                      <a:pt x="1271" y="1213"/>
                    </a:lnTo>
                    <a:close/>
                  </a:path>
                </a:pathLst>
              </a:custGeom>
              <a:solidFill>
                <a:srgbClr val="E7E6E6"/>
              </a:solidFill>
              <a:ln>
                <a:noFill/>
              </a:ln>
            </p:spPr>
            <p:txBody>
              <a:bodyPr vert="horz" wrap="square" lIns="79406" tIns="39703" rIns="79406" bIns="39703" numCol="1" anchor="t" anchorCtr="0" compatLnSpc="1"/>
              <a:lstStyle/>
              <a:p>
                <a:pPr algn="just">
                  <a:lnSpc>
                    <a:spcPct val="120000"/>
                  </a:lnSpc>
                  <a:defRPr/>
                </a:pPr>
                <a:endParaRPr lang="en-US" sz="700" kern="0">
                  <a:solidFill>
                    <a:prstClr val="black"/>
                  </a:solidFill>
                  <a:cs typeface="+mn-ea"/>
                  <a:sym typeface="+mn-lt"/>
                </a:endParaRPr>
              </a:p>
            </p:txBody>
          </p:sp>
          <p:sp>
            <p:nvSpPr>
              <p:cNvPr id="60" name="图形"/>
              <p:cNvSpPr/>
              <p:nvPr/>
            </p:nvSpPr>
            <p:spPr bwMode="auto">
              <a:xfrm>
                <a:off x="6324031" y="2449974"/>
                <a:ext cx="1622407" cy="2408059"/>
              </a:xfrm>
              <a:custGeom>
                <a:avLst/>
                <a:gdLst>
                  <a:gd name="T0" fmla="*/ 1270 w 1270"/>
                  <a:gd name="T1" fmla="*/ 1885 h 1885"/>
                  <a:gd name="T2" fmla="*/ 811 w 1270"/>
                  <a:gd name="T3" fmla="*/ 1885 h 1885"/>
                  <a:gd name="T4" fmla="*/ 0 w 1270"/>
                  <a:gd name="T5" fmla="*/ 0 h 1885"/>
                  <a:gd name="T6" fmla="*/ 459 w 1270"/>
                  <a:gd name="T7" fmla="*/ 0 h 1885"/>
                  <a:gd name="T8" fmla="*/ 1270 w 1270"/>
                  <a:gd name="T9" fmla="*/ 1885 h 1885"/>
                </a:gdLst>
                <a:ahLst/>
                <a:cxnLst>
                  <a:cxn ang="0">
                    <a:pos x="T0" y="T1"/>
                  </a:cxn>
                  <a:cxn ang="0">
                    <a:pos x="T2" y="T3"/>
                  </a:cxn>
                  <a:cxn ang="0">
                    <a:pos x="T4" y="T5"/>
                  </a:cxn>
                  <a:cxn ang="0">
                    <a:pos x="T6" y="T7"/>
                  </a:cxn>
                  <a:cxn ang="0">
                    <a:pos x="T8" y="T9"/>
                  </a:cxn>
                </a:cxnLst>
                <a:rect l="0" t="0" r="r" b="b"/>
                <a:pathLst>
                  <a:path w="1270" h="1885">
                    <a:moveTo>
                      <a:pt x="1270" y="1885"/>
                    </a:moveTo>
                    <a:lnTo>
                      <a:pt x="811" y="1885"/>
                    </a:lnTo>
                    <a:lnTo>
                      <a:pt x="0" y="0"/>
                    </a:lnTo>
                    <a:lnTo>
                      <a:pt x="459" y="0"/>
                    </a:lnTo>
                    <a:lnTo>
                      <a:pt x="1270" y="1885"/>
                    </a:lnTo>
                    <a:close/>
                  </a:path>
                </a:pathLst>
              </a:custGeom>
              <a:solidFill>
                <a:srgbClr val="E7E6E6"/>
              </a:solidFill>
              <a:ln>
                <a:noFill/>
              </a:ln>
            </p:spPr>
            <p:txBody>
              <a:bodyPr vert="horz" wrap="square" lIns="79406" tIns="39703" rIns="79406" bIns="39703" numCol="1" anchor="t" anchorCtr="0" compatLnSpc="1"/>
              <a:lstStyle/>
              <a:p>
                <a:pPr algn="just">
                  <a:lnSpc>
                    <a:spcPct val="120000"/>
                  </a:lnSpc>
                  <a:defRPr/>
                </a:pPr>
                <a:endParaRPr lang="en-US" sz="700" kern="0">
                  <a:solidFill>
                    <a:prstClr val="black"/>
                  </a:solidFill>
                  <a:cs typeface="+mn-ea"/>
                  <a:sym typeface="+mn-lt"/>
                </a:endParaRPr>
              </a:p>
            </p:txBody>
          </p:sp>
          <p:sp>
            <p:nvSpPr>
              <p:cNvPr id="61" name="图形"/>
              <p:cNvSpPr/>
              <p:nvPr/>
            </p:nvSpPr>
            <p:spPr bwMode="auto">
              <a:xfrm>
                <a:off x="5285435" y="2917534"/>
                <a:ext cx="1624962" cy="2174280"/>
              </a:xfrm>
              <a:custGeom>
                <a:avLst/>
                <a:gdLst>
                  <a:gd name="T0" fmla="*/ 459 w 1272"/>
                  <a:gd name="T1" fmla="*/ 0 h 1702"/>
                  <a:gd name="T2" fmla="*/ 1272 w 1272"/>
                  <a:gd name="T3" fmla="*/ 1702 h 1702"/>
                  <a:gd name="T4" fmla="*/ 813 w 1272"/>
                  <a:gd name="T5" fmla="*/ 1702 h 1702"/>
                  <a:gd name="T6" fmla="*/ 0 w 1272"/>
                  <a:gd name="T7" fmla="*/ 0 h 1702"/>
                  <a:gd name="T8" fmla="*/ 459 w 1272"/>
                  <a:gd name="T9" fmla="*/ 0 h 1702"/>
                </a:gdLst>
                <a:ahLst/>
                <a:cxnLst>
                  <a:cxn ang="0">
                    <a:pos x="T0" y="T1"/>
                  </a:cxn>
                  <a:cxn ang="0">
                    <a:pos x="T2" y="T3"/>
                  </a:cxn>
                  <a:cxn ang="0">
                    <a:pos x="T4" y="T5"/>
                  </a:cxn>
                  <a:cxn ang="0">
                    <a:pos x="T6" y="T7"/>
                  </a:cxn>
                  <a:cxn ang="0">
                    <a:pos x="T8" y="T9"/>
                  </a:cxn>
                </a:cxnLst>
                <a:rect l="0" t="0" r="r" b="b"/>
                <a:pathLst>
                  <a:path w="1272" h="1702">
                    <a:moveTo>
                      <a:pt x="459" y="0"/>
                    </a:moveTo>
                    <a:lnTo>
                      <a:pt x="1272" y="1702"/>
                    </a:lnTo>
                    <a:lnTo>
                      <a:pt x="813" y="1702"/>
                    </a:lnTo>
                    <a:lnTo>
                      <a:pt x="0" y="0"/>
                    </a:lnTo>
                    <a:lnTo>
                      <a:pt x="459" y="0"/>
                    </a:lnTo>
                    <a:close/>
                  </a:path>
                </a:pathLst>
              </a:custGeom>
              <a:solidFill>
                <a:srgbClr val="E7E6E6"/>
              </a:solidFill>
              <a:ln>
                <a:noFill/>
              </a:ln>
            </p:spPr>
            <p:txBody>
              <a:bodyPr vert="horz" wrap="square" lIns="79406" tIns="39703" rIns="79406" bIns="39703" numCol="1" anchor="t" anchorCtr="0" compatLnSpc="1"/>
              <a:lstStyle/>
              <a:p>
                <a:pPr algn="just">
                  <a:lnSpc>
                    <a:spcPct val="120000"/>
                  </a:lnSpc>
                  <a:defRPr/>
                </a:pPr>
                <a:endParaRPr lang="en-US" sz="700" kern="0">
                  <a:solidFill>
                    <a:prstClr val="black"/>
                  </a:solidFill>
                  <a:cs typeface="+mn-ea"/>
                  <a:sym typeface="+mn-lt"/>
                </a:endParaRPr>
              </a:p>
            </p:txBody>
          </p:sp>
          <p:sp>
            <p:nvSpPr>
              <p:cNvPr id="62" name="图形"/>
              <p:cNvSpPr/>
              <p:nvPr/>
            </p:nvSpPr>
            <p:spPr bwMode="auto">
              <a:xfrm>
                <a:off x="4249394" y="2683754"/>
                <a:ext cx="1622407" cy="1940500"/>
              </a:xfrm>
              <a:custGeom>
                <a:avLst/>
                <a:gdLst>
                  <a:gd name="T0" fmla="*/ 459 w 1270"/>
                  <a:gd name="T1" fmla="*/ 0 h 1519"/>
                  <a:gd name="T2" fmla="*/ 1270 w 1270"/>
                  <a:gd name="T3" fmla="*/ 1519 h 1519"/>
                  <a:gd name="T4" fmla="*/ 811 w 1270"/>
                  <a:gd name="T5" fmla="*/ 1519 h 1519"/>
                  <a:gd name="T6" fmla="*/ 0 w 1270"/>
                  <a:gd name="T7" fmla="*/ 0 h 1519"/>
                  <a:gd name="T8" fmla="*/ 459 w 1270"/>
                  <a:gd name="T9" fmla="*/ 0 h 1519"/>
                </a:gdLst>
                <a:ahLst/>
                <a:cxnLst>
                  <a:cxn ang="0">
                    <a:pos x="T0" y="T1"/>
                  </a:cxn>
                  <a:cxn ang="0">
                    <a:pos x="T2" y="T3"/>
                  </a:cxn>
                  <a:cxn ang="0">
                    <a:pos x="T4" y="T5"/>
                  </a:cxn>
                  <a:cxn ang="0">
                    <a:pos x="T6" y="T7"/>
                  </a:cxn>
                  <a:cxn ang="0">
                    <a:pos x="T8" y="T9"/>
                  </a:cxn>
                </a:cxnLst>
                <a:rect l="0" t="0" r="r" b="b"/>
                <a:pathLst>
                  <a:path w="1270" h="1519">
                    <a:moveTo>
                      <a:pt x="459" y="0"/>
                    </a:moveTo>
                    <a:lnTo>
                      <a:pt x="1270" y="1519"/>
                    </a:lnTo>
                    <a:lnTo>
                      <a:pt x="811" y="1519"/>
                    </a:lnTo>
                    <a:lnTo>
                      <a:pt x="0" y="0"/>
                    </a:lnTo>
                    <a:lnTo>
                      <a:pt x="459" y="0"/>
                    </a:lnTo>
                    <a:close/>
                  </a:path>
                </a:pathLst>
              </a:custGeom>
              <a:solidFill>
                <a:srgbClr val="E7E6E6"/>
              </a:solidFill>
              <a:ln>
                <a:noFill/>
              </a:ln>
            </p:spPr>
            <p:txBody>
              <a:bodyPr vert="horz" wrap="square" lIns="79406" tIns="39703" rIns="79406" bIns="39703" numCol="1" anchor="t" anchorCtr="0" compatLnSpc="1"/>
              <a:lstStyle/>
              <a:p>
                <a:pPr algn="just">
                  <a:lnSpc>
                    <a:spcPct val="120000"/>
                  </a:lnSpc>
                  <a:defRPr/>
                </a:pPr>
                <a:endParaRPr lang="en-US" sz="700" kern="0">
                  <a:solidFill>
                    <a:prstClr val="black"/>
                  </a:solidFill>
                  <a:cs typeface="+mn-ea"/>
                  <a:sym typeface="+mn-lt"/>
                </a:endParaRPr>
              </a:p>
            </p:txBody>
          </p:sp>
          <p:sp>
            <p:nvSpPr>
              <p:cNvPr id="63" name="图形"/>
              <p:cNvSpPr/>
              <p:nvPr/>
            </p:nvSpPr>
            <p:spPr bwMode="auto">
              <a:xfrm>
                <a:off x="3212076" y="3130873"/>
                <a:ext cx="1623684" cy="1727160"/>
              </a:xfrm>
              <a:custGeom>
                <a:avLst/>
                <a:gdLst>
                  <a:gd name="T0" fmla="*/ 459 w 1271"/>
                  <a:gd name="T1" fmla="*/ 0 h 1352"/>
                  <a:gd name="T2" fmla="*/ 1271 w 1271"/>
                  <a:gd name="T3" fmla="*/ 1352 h 1352"/>
                  <a:gd name="T4" fmla="*/ 812 w 1271"/>
                  <a:gd name="T5" fmla="*/ 1352 h 1352"/>
                  <a:gd name="T6" fmla="*/ 0 w 1271"/>
                  <a:gd name="T7" fmla="*/ 0 h 1352"/>
                  <a:gd name="T8" fmla="*/ 459 w 1271"/>
                  <a:gd name="T9" fmla="*/ 0 h 1352"/>
                </a:gdLst>
                <a:ahLst/>
                <a:cxnLst>
                  <a:cxn ang="0">
                    <a:pos x="T0" y="T1"/>
                  </a:cxn>
                  <a:cxn ang="0">
                    <a:pos x="T2" y="T3"/>
                  </a:cxn>
                  <a:cxn ang="0">
                    <a:pos x="T4" y="T5"/>
                  </a:cxn>
                  <a:cxn ang="0">
                    <a:pos x="T6" y="T7"/>
                  </a:cxn>
                  <a:cxn ang="0">
                    <a:pos x="T8" y="T9"/>
                  </a:cxn>
                </a:cxnLst>
                <a:rect l="0" t="0" r="r" b="b"/>
                <a:pathLst>
                  <a:path w="1271" h="1352">
                    <a:moveTo>
                      <a:pt x="459" y="0"/>
                    </a:moveTo>
                    <a:lnTo>
                      <a:pt x="1271" y="1352"/>
                    </a:lnTo>
                    <a:lnTo>
                      <a:pt x="812" y="1352"/>
                    </a:lnTo>
                    <a:lnTo>
                      <a:pt x="0" y="0"/>
                    </a:lnTo>
                    <a:lnTo>
                      <a:pt x="459" y="0"/>
                    </a:lnTo>
                    <a:close/>
                  </a:path>
                </a:pathLst>
              </a:custGeom>
              <a:solidFill>
                <a:srgbClr val="E7E6E6"/>
              </a:solidFill>
              <a:ln>
                <a:noFill/>
              </a:ln>
            </p:spPr>
            <p:txBody>
              <a:bodyPr vert="horz" wrap="square" lIns="79406" tIns="39703" rIns="79406" bIns="39703" numCol="1" anchor="t" anchorCtr="0" compatLnSpc="1"/>
              <a:lstStyle/>
              <a:p>
                <a:pPr algn="just">
                  <a:lnSpc>
                    <a:spcPct val="120000"/>
                  </a:lnSpc>
                  <a:defRPr/>
                </a:pPr>
                <a:endParaRPr lang="en-US" sz="700" kern="0">
                  <a:solidFill>
                    <a:prstClr val="black"/>
                  </a:solidFill>
                  <a:cs typeface="+mn-ea"/>
                  <a:sym typeface="+mn-lt"/>
                </a:endParaRPr>
              </a:p>
            </p:txBody>
          </p:sp>
        </p:grpSp>
        <p:sp>
          <p:nvSpPr>
            <p:cNvPr id="64" name="图形"/>
            <p:cNvSpPr/>
            <p:nvPr/>
          </p:nvSpPr>
          <p:spPr>
            <a:xfrm rot="5400000">
              <a:off x="3048064" y="3717328"/>
              <a:ext cx="1591917" cy="511411"/>
            </a:xfrm>
            <a:prstGeom prst="roundRect">
              <a:avLst>
                <a:gd name="adj" fmla="val 50000"/>
              </a:avLst>
            </a:prstGeom>
            <a:solidFill>
              <a:schemeClr val="accent1"/>
            </a:solidFill>
            <a:ln w="12700" cap="flat" cmpd="sng" algn="ctr">
              <a:noFill/>
              <a:prstDash val="solid"/>
              <a:miter lim="800000"/>
            </a:ln>
            <a:effectLst/>
          </p:spPr>
          <p:txBody>
            <a:bodyPr rtlCol="0" anchor="ctr"/>
            <a:lstStyle/>
            <a:p>
              <a:pPr algn="just">
                <a:defRPr/>
              </a:pPr>
              <a:endParaRPr lang="en-US" sz="700" kern="0" dirty="0">
                <a:solidFill>
                  <a:prstClr val="white"/>
                </a:solidFill>
                <a:cs typeface="+mn-ea"/>
                <a:sym typeface="+mn-lt"/>
              </a:endParaRPr>
            </a:p>
          </p:txBody>
        </p:sp>
        <p:sp>
          <p:nvSpPr>
            <p:cNvPr id="65" name="图形"/>
            <p:cNvSpPr/>
            <p:nvPr/>
          </p:nvSpPr>
          <p:spPr>
            <a:xfrm rot="5400000">
              <a:off x="3539504" y="3717330"/>
              <a:ext cx="2403964" cy="511411"/>
            </a:xfrm>
            <a:prstGeom prst="roundRect">
              <a:avLst>
                <a:gd name="adj" fmla="val 50000"/>
              </a:avLst>
            </a:prstGeom>
            <a:solidFill>
              <a:schemeClr val="accent1"/>
            </a:solidFill>
            <a:ln w="12700" cap="flat" cmpd="sng" algn="ctr">
              <a:noFill/>
              <a:prstDash val="solid"/>
              <a:miter lim="800000"/>
            </a:ln>
            <a:effectLst/>
          </p:spPr>
          <p:txBody>
            <a:bodyPr rtlCol="0" anchor="ctr"/>
            <a:lstStyle/>
            <a:p>
              <a:pPr algn="just">
                <a:defRPr/>
              </a:pPr>
              <a:endParaRPr lang="en-US" sz="700" kern="0" dirty="0">
                <a:solidFill>
                  <a:prstClr val="white"/>
                </a:solidFill>
                <a:cs typeface="+mn-ea"/>
                <a:sym typeface="+mn-lt"/>
              </a:endParaRPr>
            </a:p>
          </p:txBody>
        </p:sp>
        <p:sp>
          <p:nvSpPr>
            <p:cNvPr id="66" name="图形"/>
            <p:cNvSpPr/>
            <p:nvPr/>
          </p:nvSpPr>
          <p:spPr>
            <a:xfrm rot="5400000">
              <a:off x="4649312" y="3717330"/>
              <a:ext cx="1997941" cy="511411"/>
            </a:xfrm>
            <a:prstGeom prst="roundRect">
              <a:avLst>
                <a:gd name="adj" fmla="val 50000"/>
              </a:avLst>
            </a:prstGeom>
            <a:solidFill>
              <a:schemeClr val="accent1"/>
            </a:solidFill>
            <a:ln w="12700" cap="flat" cmpd="sng" algn="ctr">
              <a:noFill/>
              <a:prstDash val="solid"/>
              <a:miter lim="800000"/>
            </a:ln>
            <a:effectLst/>
          </p:spPr>
          <p:txBody>
            <a:bodyPr rtlCol="0" anchor="ctr"/>
            <a:lstStyle/>
            <a:p>
              <a:pPr algn="just">
                <a:defRPr/>
              </a:pPr>
              <a:endParaRPr lang="en-US" sz="700" kern="0" dirty="0">
                <a:solidFill>
                  <a:prstClr val="white"/>
                </a:solidFill>
                <a:cs typeface="+mn-ea"/>
                <a:sym typeface="+mn-lt"/>
              </a:endParaRPr>
            </a:p>
          </p:txBody>
        </p:sp>
        <p:sp>
          <p:nvSpPr>
            <p:cNvPr id="67" name="图形"/>
            <p:cNvSpPr/>
            <p:nvPr/>
          </p:nvSpPr>
          <p:spPr>
            <a:xfrm rot="5400000">
              <a:off x="5135857" y="3717331"/>
              <a:ext cx="2812204" cy="511411"/>
            </a:xfrm>
            <a:prstGeom prst="roundRect">
              <a:avLst>
                <a:gd name="adj" fmla="val 50000"/>
              </a:avLst>
            </a:prstGeom>
            <a:solidFill>
              <a:schemeClr val="accent1"/>
            </a:solidFill>
            <a:ln w="12700" cap="flat" cmpd="sng" algn="ctr">
              <a:noFill/>
              <a:prstDash val="solid"/>
              <a:miter lim="800000"/>
            </a:ln>
            <a:effectLst/>
          </p:spPr>
          <p:txBody>
            <a:bodyPr rtlCol="0" anchor="ctr"/>
            <a:lstStyle/>
            <a:p>
              <a:pPr algn="just">
                <a:defRPr/>
              </a:pPr>
              <a:endParaRPr lang="en-US" sz="700" kern="0" dirty="0">
                <a:solidFill>
                  <a:prstClr val="white"/>
                </a:solidFill>
                <a:cs typeface="+mn-ea"/>
                <a:sym typeface="+mn-lt"/>
              </a:endParaRPr>
            </a:p>
          </p:txBody>
        </p:sp>
        <p:sp>
          <p:nvSpPr>
            <p:cNvPr id="68" name="图形"/>
            <p:cNvSpPr/>
            <p:nvPr/>
          </p:nvSpPr>
          <p:spPr>
            <a:xfrm rot="5400000">
              <a:off x="6252385" y="3717331"/>
              <a:ext cx="2403966" cy="511411"/>
            </a:xfrm>
            <a:prstGeom prst="roundRect">
              <a:avLst>
                <a:gd name="adj" fmla="val 50000"/>
              </a:avLst>
            </a:prstGeom>
            <a:solidFill>
              <a:schemeClr val="accent1"/>
            </a:solidFill>
            <a:ln w="12700" cap="flat" cmpd="sng" algn="ctr">
              <a:noFill/>
              <a:prstDash val="solid"/>
              <a:miter lim="800000"/>
            </a:ln>
            <a:effectLst/>
          </p:spPr>
          <p:txBody>
            <a:bodyPr rtlCol="0" anchor="ctr"/>
            <a:lstStyle/>
            <a:p>
              <a:pPr algn="just">
                <a:defRPr/>
              </a:pPr>
              <a:endParaRPr lang="en-US" sz="700" kern="0" dirty="0">
                <a:solidFill>
                  <a:prstClr val="white"/>
                </a:solidFill>
                <a:cs typeface="+mn-ea"/>
                <a:sym typeface="+mn-lt"/>
              </a:endParaRPr>
            </a:p>
          </p:txBody>
        </p:sp>
        <p:sp>
          <p:nvSpPr>
            <p:cNvPr id="69" name="图形"/>
            <p:cNvSpPr/>
            <p:nvPr/>
          </p:nvSpPr>
          <p:spPr>
            <a:xfrm rot="5400000">
              <a:off x="7687947" y="3717330"/>
              <a:ext cx="1319020" cy="511411"/>
            </a:xfrm>
            <a:prstGeom prst="roundRect">
              <a:avLst>
                <a:gd name="adj" fmla="val 50000"/>
              </a:avLst>
            </a:prstGeom>
            <a:solidFill>
              <a:schemeClr val="accent1"/>
            </a:solidFill>
            <a:ln w="12700" cap="flat" cmpd="sng" algn="ctr">
              <a:noFill/>
              <a:prstDash val="solid"/>
              <a:miter lim="800000"/>
            </a:ln>
            <a:effectLst/>
          </p:spPr>
          <p:txBody>
            <a:bodyPr rtlCol="0" anchor="ctr"/>
            <a:lstStyle/>
            <a:p>
              <a:pPr algn="just">
                <a:defRPr/>
              </a:pPr>
              <a:endParaRPr lang="en-US" sz="700" kern="0" dirty="0">
                <a:solidFill>
                  <a:prstClr val="white"/>
                </a:solidFill>
                <a:cs typeface="+mn-ea"/>
                <a:sym typeface="+mn-lt"/>
              </a:endParaRPr>
            </a:p>
          </p:txBody>
        </p:sp>
      </p:grpSp>
      <p:sp>
        <p:nvSpPr>
          <p:cNvPr id="70" name="图形" descr="e7d195523061f1c0c2b73831c94a3edc981f60e396d3e182073EE1468018468A7F192AE5E5CD515B6C3125F8AF6E4EE646174E8CF0B46FD19828DCE8CDA3B3A044A74F0E769C5FA8CB87AB6FC303C8BA3785FAC64AF542479A9D627658A98852F0A208749ECA4E3907B48D34249BDBBA9D402558235AEB6D1053D26EE1D6817F3B6238E47BB6D773F21E831168612310"/>
          <p:cNvSpPr/>
          <p:nvPr/>
        </p:nvSpPr>
        <p:spPr>
          <a:xfrm>
            <a:off x="1064895" y="2076450"/>
            <a:ext cx="10001250" cy="700576"/>
          </a:xfrm>
          <a:prstGeom prst="rect">
            <a:avLst/>
          </a:prstGeom>
        </p:spPr>
        <p:txBody>
          <a:bodyPr wrap="square">
            <a:spAutoFit/>
          </a:bodyPr>
          <a:lstStyle/>
          <a:p>
            <a:pPr algn="ctr">
              <a:lnSpc>
                <a:spcPct val="150000"/>
              </a:lnSpc>
              <a:spcBef>
                <a:spcPts val="0"/>
              </a:spcBef>
              <a:spcAft>
                <a:spcPts val="0"/>
              </a:spcAft>
            </a:pPr>
            <a:r>
              <a:rPr lang="zh-CN" altLang="en-US" sz="1400">
                <a:solidFill>
                  <a:schemeClr val="tx1">
                    <a:lumMod val="75000"/>
                    <a:lumOff val="25000"/>
                  </a:schemeClr>
                </a:solidFill>
                <a:cs typeface="+mn-ea"/>
                <a:sym typeface="+mn-lt"/>
              </a:rPr>
              <a:t>在此处添加您的文本内容在此处添加您的文本内容在此处添加您的文本内容在此处添加您的文本内容在此处添加您的文本内容在此处添加您的文本内容在此处添加您的文本内容在此处添加您的文本内容</a:t>
            </a:r>
            <a:endParaRPr kumimoji="1" lang="zh-CN" altLang="en-US" sz="1400" kern="0" spc="150" dirty="0">
              <a:solidFill>
                <a:schemeClr val="tx1">
                  <a:lumMod val="50000"/>
                  <a:lumOff val="50000"/>
                </a:schemeClr>
              </a:solidFill>
              <a:uFillTx/>
              <a:cs typeface="+mn-ea"/>
              <a:sym typeface="+mn-lt"/>
            </a:endParaRPr>
          </a:p>
        </p:txBody>
      </p:sp>
      <p:grpSp>
        <p:nvGrpSpPr>
          <p:cNvPr id="3" name="图形"/>
          <p:cNvGrpSpPr/>
          <p:nvPr/>
        </p:nvGrpSpPr>
        <p:grpSpPr>
          <a:xfrm>
            <a:off x="8786495" y="3409315"/>
            <a:ext cx="2279650" cy="1154430"/>
            <a:chOff x="13837" y="5369"/>
            <a:chExt cx="3590" cy="1818"/>
          </a:xfrm>
        </p:grpSpPr>
        <p:sp>
          <p:nvSpPr>
            <p:cNvPr id="71" name="图形"/>
            <p:cNvSpPr txBox="1"/>
            <p:nvPr/>
          </p:nvSpPr>
          <p:spPr>
            <a:xfrm>
              <a:off x="13837" y="6133"/>
              <a:ext cx="3590" cy="105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9pPr>
            </a:lstStyle>
            <a:p>
              <a:pPr algn="l">
                <a:lnSpc>
                  <a:spcPct val="150000"/>
                </a:lnSpc>
                <a:spcBef>
                  <a:spcPts val="0"/>
                </a:spcBef>
                <a:spcAft>
                  <a:spcPts val="0"/>
                </a:spcAft>
              </a:pPr>
              <a:r>
                <a:rPr lang="zh-CN" altLang="en-US" sz="1200">
                  <a:solidFill>
                    <a:schemeClr val="tx1">
                      <a:lumMod val="75000"/>
                      <a:lumOff val="25000"/>
                    </a:schemeClr>
                  </a:solidFill>
                  <a:cs typeface="+mn-ea"/>
                  <a:sym typeface="+mn-lt"/>
                </a:rPr>
                <a:t>在此处添加您的文本内容在此处添加您的文本内容在此处添加您的文本内容添加文本内容</a:t>
              </a:r>
              <a:endParaRPr kumimoji="1" lang="zh-CN" altLang="en-US" sz="1200" spc="150" dirty="0">
                <a:solidFill>
                  <a:schemeClr val="tx1">
                    <a:lumMod val="50000"/>
                    <a:lumOff val="50000"/>
                  </a:schemeClr>
                </a:solidFill>
                <a:uFillTx/>
                <a:cs typeface="+mn-ea"/>
                <a:sym typeface="+mn-lt"/>
              </a:endParaRPr>
            </a:p>
          </p:txBody>
        </p:sp>
        <p:sp>
          <p:nvSpPr>
            <p:cNvPr id="72" name="图形"/>
            <p:cNvSpPr txBox="1"/>
            <p:nvPr/>
          </p:nvSpPr>
          <p:spPr>
            <a:xfrm>
              <a:off x="13837" y="5369"/>
              <a:ext cx="2742" cy="83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9pPr>
            </a:lstStyle>
            <a:p>
              <a:pPr algn="l" fontAlgn="auto">
                <a:lnSpc>
                  <a:spcPct val="120000"/>
                </a:lnSpc>
                <a:spcBef>
                  <a:spcPts val="0"/>
                </a:spcBef>
                <a:spcAft>
                  <a:spcPts val="0"/>
                </a:spcAft>
              </a:pPr>
              <a:r>
                <a:rPr lang="zh-CN" altLang="en-US" sz="2000">
                  <a:solidFill>
                    <a:schemeClr val="tx1">
                      <a:lumMod val="75000"/>
                      <a:lumOff val="25000"/>
                    </a:schemeClr>
                  </a:solidFill>
                  <a:cs typeface="+mn-ea"/>
                  <a:sym typeface="+mn-lt"/>
                </a:rPr>
                <a:t>预设标题文本</a:t>
              </a:r>
              <a:endParaRPr kumimoji="1" lang="zh-CN" altLang="en-US" sz="2000" dirty="0">
                <a:solidFill>
                  <a:schemeClr val="tx1">
                    <a:lumMod val="75000"/>
                    <a:lumOff val="25000"/>
                  </a:schemeClr>
                </a:solidFill>
                <a:cs typeface="+mn-ea"/>
                <a:sym typeface="+mn-lt"/>
              </a:endParaRPr>
            </a:p>
          </p:txBody>
        </p:sp>
      </p:grpSp>
      <p:grpSp>
        <p:nvGrpSpPr>
          <p:cNvPr id="2" name="图形"/>
          <p:cNvGrpSpPr/>
          <p:nvPr/>
        </p:nvGrpSpPr>
        <p:grpSpPr>
          <a:xfrm>
            <a:off x="1064895" y="3409315"/>
            <a:ext cx="2279650" cy="1154430"/>
            <a:chOff x="1677" y="5369"/>
            <a:chExt cx="3590" cy="1818"/>
          </a:xfrm>
        </p:grpSpPr>
        <p:sp>
          <p:nvSpPr>
            <p:cNvPr id="73" name="图形"/>
            <p:cNvSpPr txBox="1"/>
            <p:nvPr/>
          </p:nvSpPr>
          <p:spPr>
            <a:xfrm>
              <a:off x="1677" y="6133"/>
              <a:ext cx="3590" cy="105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9pPr>
            </a:lstStyle>
            <a:p>
              <a:pPr algn="r">
                <a:lnSpc>
                  <a:spcPct val="150000"/>
                </a:lnSpc>
                <a:spcBef>
                  <a:spcPts val="0"/>
                </a:spcBef>
                <a:spcAft>
                  <a:spcPts val="0"/>
                </a:spcAft>
              </a:pPr>
              <a:r>
                <a:rPr lang="zh-CN" altLang="en-US" sz="1200">
                  <a:solidFill>
                    <a:schemeClr val="tx1">
                      <a:lumMod val="75000"/>
                      <a:lumOff val="25000"/>
                    </a:schemeClr>
                  </a:solidFill>
                  <a:cs typeface="+mn-ea"/>
                  <a:sym typeface="+mn-lt"/>
                </a:rPr>
                <a:t>在此处添加您的文本内容在此处添加您的文本内容在此处添加您的文本内容添加文本内容</a:t>
              </a:r>
              <a:endParaRPr kumimoji="1" lang="zh-CN" altLang="en-US" sz="1200" spc="150" dirty="0">
                <a:solidFill>
                  <a:schemeClr val="tx1">
                    <a:lumMod val="50000"/>
                    <a:lumOff val="50000"/>
                  </a:schemeClr>
                </a:solidFill>
                <a:uFillTx/>
                <a:cs typeface="+mn-ea"/>
                <a:sym typeface="+mn-lt"/>
              </a:endParaRPr>
            </a:p>
          </p:txBody>
        </p:sp>
        <p:sp>
          <p:nvSpPr>
            <p:cNvPr id="82" name="图形"/>
            <p:cNvSpPr txBox="1"/>
            <p:nvPr/>
          </p:nvSpPr>
          <p:spPr>
            <a:xfrm>
              <a:off x="2525" y="5369"/>
              <a:ext cx="2742" cy="83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a:buNone/>
                <a:defRPr sz="1600" kern="1200">
                  <a:solidFill>
                    <a:schemeClr val="tx1"/>
                  </a:solidFill>
                  <a:latin typeface="+mn-lt"/>
                  <a:ea typeface="+mn-ea"/>
                  <a:cs typeface="+mn-cs"/>
                </a:defRPr>
              </a:lvl9pPr>
            </a:lstStyle>
            <a:p>
              <a:pPr algn="r" fontAlgn="auto">
                <a:lnSpc>
                  <a:spcPct val="120000"/>
                </a:lnSpc>
                <a:spcBef>
                  <a:spcPts val="0"/>
                </a:spcBef>
                <a:spcAft>
                  <a:spcPts val="0"/>
                </a:spcAft>
              </a:pPr>
              <a:r>
                <a:rPr lang="zh-CN" altLang="en-US" sz="2000">
                  <a:solidFill>
                    <a:schemeClr val="tx1">
                      <a:lumMod val="75000"/>
                      <a:lumOff val="25000"/>
                    </a:schemeClr>
                  </a:solidFill>
                  <a:cs typeface="+mn-ea"/>
                  <a:sym typeface="+mn-lt"/>
                </a:rPr>
                <a:t>预设标题文本</a:t>
              </a:r>
            </a:p>
          </p:txBody>
        </p:sp>
      </p:grpSp>
      <p:sp>
        <p:nvSpPr>
          <p:cNvPr id="5" name="TextBox 4">
            <a:extLst>
              <a:ext uri="{FF2B5EF4-FFF2-40B4-BE49-F238E27FC236}">
                <a16:creationId xmlns:a16="http://schemas.microsoft.com/office/drawing/2014/main" xmlns="" id="{36D2D592-0EEF-4270-E8AF-3F8ECD443D10}"/>
              </a:ext>
            </a:extLst>
          </p:cNvPr>
          <p:cNvSpPr txBox="1"/>
          <p:nvPr/>
        </p:nvSpPr>
        <p:spPr>
          <a:xfrm>
            <a:off x="548804" y="6581464"/>
            <a:ext cx="1440159" cy="118430"/>
          </a:xfrm>
          <a:prstGeom prst="rect">
            <a:avLst/>
          </a:prstGeom>
          <a:noFill/>
        </p:spPr>
        <p:txBody>
          <a:bodyPr wrap="square" rtlCol="0">
            <a:spAutoFit/>
          </a:bodyPr>
          <a:lstStyle/>
          <a:p>
            <a:pPr>
              <a:lnSpc>
                <a:spcPct val="200000"/>
              </a:lnSpc>
            </a:pPr>
            <a:r>
              <a:rPr lang="zh-CN" altLang="en-US" sz="100" dirty="0">
                <a:solidFill>
                  <a:schemeClr val="bg1"/>
                </a:solidFill>
                <a:latin typeface="微软雅黑" panose="020B0503020204020204" pitchFamily="34" charset="-122"/>
              </a:rPr>
              <a:t>行业</a:t>
            </a:r>
            <a:r>
              <a:rPr lang="en-US" altLang="zh-CN" sz="100" dirty="0">
                <a:solidFill>
                  <a:schemeClr val="bg1"/>
                </a:solidFill>
                <a:latin typeface="微软雅黑" panose="020B0503020204020204" pitchFamily="34" charset="-122"/>
              </a:rPr>
              <a:t>PPT</a:t>
            </a:r>
            <a:r>
              <a:rPr lang="zh-CN" altLang="en-US" sz="100" dirty="0">
                <a:solidFill>
                  <a:schemeClr val="bg1"/>
                </a:solidFill>
                <a:latin typeface="微软雅黑" panose="020B0503020204020204" pitchFamily="34" charset="-122"/>
              </a:rPr>
              <a:t>模板</a:t>
            </a:r>
            <a:r>
              <a:rPr lang="en-US" altLang="zh-CN" sz="100" dirty="0">
                <a:solidFill>
                  <a:schemeClr val="bg1"/>
                </a:solidFill>
                <a:latin typeface="微软雅黑" panose="020B0503020204020204" pitchFamily="34" charset="-122"/>
              </a:rPr>
              <a:t>http://www.1ppt.com/hangye/</a:t>
            </a:r>
          </a:p>
        </p:txBody>
      </p:sp>
    </p:spTree>
    <p:custDataLst>
      <p:tags r:id="rId1"/>
    </p:custDataLst>
  </p:cSld>
  <p:clrMapOvr>
    <a:masterClrMapping/>
  </p:clrMapOvr>
  <p:transition advTm="200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blinds(horizontal)">
                                      <p:cBhvr>
                                        <p:cTn id="7" dur="500"/>
                                        <p:tgtEl>
                                          <p:spTgt spid="70"/>
                                        </p:tgtEl>
                                      </p:cBhvr>
                                    </p:animEffect>
                                  </p:childTnLst>
                                </p:cTn>
                              </p:par>
                            </p:childTnLst>
                          </p:cTn>
                        </p:par>
                        <p:par>
                          <p:cTn id="8" fill="hold">
                            <p:stCondLst>
                              <p:cond delay="500"/>
                            </p:stCondLst>
                            <p:childTnLst>
                              <p:par>
                                <p:cTn id="9" presetID="20" presetClass="entr" presetSubtype="0" fill="hold" nodeType="afterEffect">
                                  <p:stCondLst>
                                    <p:cond delay="0"/>
                                  </p:stCondLst>
                                  <p:childTnLst>
                                    <p:set>
                                      <p:cBhvr>
                                        <p:cTn id="10" dur="500" fill="hold">
                                          <p:stCondLst>
                                            <p:cond delay="0"/>
                                          </p:stCondLst>
                                        </p:cTn>
                                        <p:tgtEl>
                                          <p:spTgt spid="57"/>
                                        </p:tgtEl>
                                        <p:attrNameLst>
                                          <p:attrName>style.visibility</p:attrName>
                                        </p:attrNameLst>
                                      </p:cBhvr>
                                      <p:to>
                                        <p:strVal val="visible"/>
                                      </p:to>
                                    </p:set>
                                    <p:animEffect transition="in" filter="wedge">
                                      <p:cBhvr>
                                        <p:cTn id="11" dur="500"/>
                                        <p:tgtEl>
                                          <p:spTgt spid="57"/>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righ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0"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图形"/>
          <p:cNvSpPr txBox="1"/>
          <p:nvPr/>
        </p:nvSpPr>
        <p:spPr>
          <a:xfrm flipH="1">
            <a:off x="4571365" y="1470025"/>
            <a:ext cx="4067175" cy="521970"/>
          </a:xfrm>
          <a:prstGeom prst="rect">
            <a:avLst/>
          </a:prstGeom>
          <a:noFill/>
        </p:spPr>
        <p:txBody>
          <a:bodyPr wrap="square" rtlCol="0">
            <a:spAutoFit/>
          </a:bodyPr>
          <a:lstStyle/>
          <a:p>
            <a:pPr algn="l"/>
            <a:r>
              <a:rPr lang="zh-CN" altLang="en-US" sz="2800" dirty="0">
                <a:solidFill>
                  <a:schemeClr val="accent1"/>
                </a:solidFill>
                <a:cs typeface="+mn-ea"/>
                <a:sym typeface="+mn-lt"/>
              </a:rPr>
              <a:t>预设标题文本内容</a:t>
            </a:r>
          </a:p>
        </p:txBody>
      </p:sp>
      <p:sp>
        <p:nvSpPr>
          <p:cNvPr id="129" name="图形"/>
          <p:cNvSpPr txBox="1"/>
          <p:nvPr/>
        </p:nvSpPr>
        <p:spPr>
          <a:xfrm>
            <a:off x="4571365" y="1967865"/>
            <a:ext cx="6580505" cy="1060450"/>
          </a:xfrm>
          <a:prstGeom prst="rect">
            <a:avLst/>
          </a:prstGeom>
          <a:noFill/>
        </p:spPr>
        <p:txBody>
          <a:bodyPr wrap="square" rtlCol="0">
            <a:spAutoFit/>
          </a:bodyPr>
          <a:lstStyle/>
          <a:p>
            <a:pPr algn="l" eaLnBrk="1" hangingPunct="1">
              <a:lnSpc>
                <a:spcPct val="150000"/>
              </a:lnSpc>
              <a:spcBef>
                <a:spcPct val="0"/>
              </a:spcBef>
              <a:buFont typeface="字魂58号-创中黑" panose="00000500000000000000" charset="-122"/>
              <a:buNone/>
            </a:pPr>
            <a:r>
              <a:rPr lang="zh-CN" altLang="en-US" sz="1400">
                <a:solidFill>
                  <a:schemeClr val="tx1">
                    <a:lumMod val="75000"/>
                    <a:lumOff val="25000"/>
                  </a:schemeClr>
                </a:solidFill>
                <a:cs typeface="+mn-ea"/>
                <a:sym typeface="+mn-lt"/>
              </a:rPr>
              <a:t>在此处添加您的文本内容此处添加您的文本内容在此处添加文本内容添加文本内容在此处添加您的文本内容此处添加您的文本内容在此处添加文本内容添加文本内容在此处添加您的文本内容此处添加文本内容</a:t>
            </a:r>
          </a:p>
        </p:txBody>
      </p:sp>
      <p:pic>
        <p:nvPicPr>
          <p:cNvPr id="3" name="图形" descr="E:\006包图网\素材\美食餐饮\15807.jpg1580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flipH="1">
            <a:off x="4633595" y="3162935"/>
            <a:ext cx="6335395" cy="2910840"/>
          </a:xfrm>
          <a:prstGeom prst="rect">
            <a:avLst/>
          </a:prstGeom>
        </p:spPr>
      </p:pic>
      <p:grpSp>
        <p:nvGrpSpPr>
          <p:cNvPr id="4" name="图形"/>
          <p:cNvGrpSpPr/>
          <p:nvPr/>
        </p:nvGrpSpPr>
        <p:grpSpPr>
          <a:xfrm>
            <a:off x="786130" y="1403350"/>
            <a:ext cx="3488690" cy="4886960"/>
            <a:chOff x="1238" y="2210"/>
            <a:chExt cx="5494" cy="7696"/>
          </a:xfrm>
        </p:grpSpPr>
        <p:sp>
          <p:nvSpPr>
            <p:cNvPr id="5" name="图形"/>
            <p:cNvSpPr/>
            <p:nvPr/>
          </p:nvSpPr>
          <p:spPr>
            <a:xfrm flipH="1">
              <a:off x="1238" y="2210"/>
              <a:ext cx="5494" cy="76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图形"/>
            <p:cNvSpPr txBox="1"/>
            <p:nvPr/>
          </p:nvSpPr>
          <p:spPr>
            <a:xfrm>
              <a:off x="1561" y="5991"/>
              <a:ext cx="4848" cy="3197"/>
            </a:xfrm>
            <a:prstGeom prst="rect">
              <a:avLst/>
            </a:prstGeom>
            <a:noFill/>
          </p:spPr>
          <p:txBody>
            <a:bodyPr wrap="square" rtlCol="0">
              <a:spAutoFit/>
            </a:bodyPr>
            <a:lstStyle/>
            <a:p>
              <a:pPr algn="ctr" eaLnBrk="1" hangingPunct="1">
                <a:lnSpc>
                  <a:spcPct val="150000"/>
                </a:lnSpc>
                <a:spcBef>
                  <a:spcPct val="0"/>
                </a:spcBef>
                <a:buFont typeface="字魂58号-创中黑" panose="00000500000000000000" charset="-122"/>
                <a:buNone/>
              </a:pPr>
              <a:r>
                <a:rPr lang="zh-CN" altLang="en-US" sz="1400">
                  <a:solidFill>
                    <a:schemeClr val="bg1"/>
                  </a:solidFill>
                  <a:cs typeface="+mn-ea"/>
                  <a:sym typeface="+mn-lt"/>
                </a:rPr>
                <a:t>在此处添加您的文本内容此处添加您的文本内容在此处添加文本内容添加文本内容在此处添加您的文本内容此处添加您的文本内容在此处添加文本内容添加文本内容在此处添加您的文本内容此处添加文本内容</a:t>
              </a:r>
            </a:p>
          </p:txBody>
        </p:sp>
        <p:sp>
          <p:nvSpPr>
            <p:cNvPr id="17" name="图形"/>
            <p:cNvSpPr txBox="1"/>
            <p:nvPr/>
          </p:nvSpPr>
          <p:spPr>
            <a:xfrm flipH="1">
              <a:off x="2009" y="4538"/>
              <a:ext cx="3952" cy="942"/>
            </a:xfrm>
            <a:prstGeom prst="rect">
              <a:avLst/>
            </a:prstGeom>
            <a:noFill/>
          </p:spPr>
          <p:txBody>
            <a:bodyPr wrap="square" rtlCol="0">
              <a:spAutoFit/>
            </a:bodyPr>
            <a:lstStyle/>
            <a:p>
              <a:pPr algn="ctr">
                <a:lnSpc>
                  <a:spcPct val="130000"/>
                </a:lnSpc>
                <a:spcBef>
                  <a:spcPts val="0"/>
                </a:spcBef>
                <a:spcAft>
                  <a:spcPts val="0"/>
                </a:spcAft>
              </a:pPr>
              <a:r>
                <a:rPr lang="zh-CN" altLang="en-US" sz="2800">
                  <a:solidFill>
                    <a:schemeClr val="bg1"/>
                  </a:solidFill>
                  <a:cs typeface="+mn-ea"/>
                  <a:sym typeface="+mn-lt"/>
                </a:rPr>
                <a:t>预设标题文本</a:t>
              </a:r>
            </a:p>
          </p:txBody>
        </p:sp>
        <p:cxnSp>
          <p:nvCxnSpPr>
            <p:cNvPr id="8" name="图形"/>
            <p:cNvCxnSpPr/>
            <p:nvPr/>
          </p:nvCxnSpPr>
          <p:spPr>
            <a:xfrm flipH="1">
              <a:off x="3386" y="5750"/>
              <a:ext cx="11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图形" descr="32313533373239393b32313533373238363bc8abc7f2c2c3d0d0b7c9bbfab7c9d0d0"/>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3156" y="2778"/>
              <a:ext cx="1596" cy="1596"/>
            </a:xfrm>
            <a:prstGeom prst="rect">
              <a:avLst/>
            </a:prstGeom>
          </p:spPr>
        </p:pic>
      </p:grpSp>
    </p:spTree>
    <p:custDataLst>
      <p:tags r:id="rId1"/>
    </p:custDataLst>
  </p:cSld>
  <p:clrMapOvr>
    <a:masterClrMapping/>
  </p:clrMapOvr>
  <p:transition advTm="2000">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28"/>
                                        </p:tgtEl>
                                        <p:attrNameLst>
                                          <p:attrName>style.visibility</p:attrName>
                                        </p:attrNameLst>
                                      </p:cBhvr>
                                      <p:to>
                                        <p:strVal val="visible"/>
                                      </p:to>
                                    </p:set>
                                    <p:animEffect transition="in" filter="blinds(horizontal)">
                                      <p:cBhvr>
                                        <p:cTn id="11" dur="500"/>
                                        <p:tgtEl>
                                          <p:spTgt spid="128"/>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129"/>
                                        </p:tgtEl>
                                        <p:attrNameLst>
                                          <p:attrName>style.visibility</p:attrName>
                                        </p:attrNameLst>
                                      </p:cBhvr>
                                      <p:to>
                                        <p:strVal val="visible"/>
                                      </p:to>
                                    </p:set>
                                    <p:animEffect transition="in" filter="blinds(horizontal)">
                                      <p:cBhvr>
                                        <p:cTn id="15" dur="500"/>
                                        <p:tgtEl>
                                          <p:spTgt spid="129"/>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linds(horizontal)">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28" grpId="1"/>
      <p:bldP spid="129" grpId="0"/>
      <p:bldP spid="129"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图形"/>
          <p:cNvSpPr/>
          <p:nvPr/>
        </p:nvSpPr>
        <p:spPr>
          <a:xfrm>
            <a:off x="381000" y="383540"/>
            <a:ext cx="11430000" cy="6090920"/>
          </a:xfrm>
          <a:prstGeom prst="rect">
            <a:avLst/>
          </a:prstGeom>
          <a:solidFill>
            <a:schemeClr val="bg2">
              <a:lumMod val="95000"/>
              <a:alpha val="54000"/>
            </a:schemeClr>
          </a:solidFill>
          <a:ln>
            <a:noFill/>
          </a:ln>
          <a:effectLst>
            <a:outerShdw blurRad="63500" sx="102000" sy="102000" algn="ctr" rotWithShape="0">
              <a:srgbClr val="F9C12C">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5" name="图形"/>
          <p:cNvGrpSpPr/>
          <p:nvPr/>
        </p:nvGrpSpPr>
        <p:grpSpPr>
          <a:xfrm>
            <a:off x="-969010" y="-937260"/>
            <a:ext cx="2179955" cy="2179955"/>
            <a:chOff x="12680" y="-3570"/>
            <a:chExt cx="10456" cy="10456"/>
          </a:xfrm>
        </p:grpSpPr>
        <p:sp>
          <p:nvSpPr>
            <p:cNvPr id="46" name="图形"/>
            <p:cNvSpPr/>
            <p:nvPr/>
          </p:nvSpPr>
          <p:spPr>
            <a:xfrm>
              <a:off x="12680" y="-3570"/>
              <a:ext cx="10456" cy="10456"/>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图形"/>
            <p:cNvSpPr/>
            <p:nvPr/>
          </p:nvSpPr>
          <p:spPr>
            <a:xfrm>
              <a:off x="13978" y="-2272"/>
              <a:ext cx="7860" cy="7860"/>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3" name="图形"/>
          <p:cNvGrpSpPr/>
          <p:nvPr/>
        </p:nvGrpSpPr>
        <p:grpSpPr>
          <a:xfrm>
            <a:off x="549910" y="1384300"/>
            <a:ext cx="4804410" cy="4239260"/>
            <a:chOff x="866" y="2180"/>
            <a:chExt cx="7566" cy="6676"/>
          </a:xfrm>
        </p:grpSpPr>
        <p:sp>
          <p:nvSpPr>
            <p:cNvPr id="27" name="图形"/>
            <p:cNvSpPr/>
            <p:nvPr/>
          </p:nvSpPr>
          <p:spPr>
            <a:xfrm rot="13500000" flipH="1" flipV="1">
              <a:off x="2369" y="2529"/>
              <a:ext cx="5982" cy="6144"/>
            </a:xfrm>
            <a:prstGeom prst="blockArc">
              <a:avLst>
                <a:gd name="adj1" fmla="val 15468813"/>
                <a:gd name="adj2" fmla="val 553077"/>
                <a:gd name="adj3" fmla="val 27643"/>
              </a:avLst>
            </a:prstGeom>
            <a:gradFill>
              <a:gsLst>
                <a:gs pos="0">
                  <a:srgbClr val="FFC000"/>
                </a:gs>
                <a:gs pos="100000">
                  <a:srgbClr val="FCC82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8" name="组合 7"/>
            <p:cNvGrpSpPr/>
            <p:nvPr/>
          </p:nvGrpSpPr>
          <p:grpSpPr>
            <a:xfrm>
              <a:off x="866" y="2180"/>
              <a:ext cx="6716" cy="6676"/>
              <a:chOff x="866" y="2180"/>
              <a:chExt cx="6716" cy="6676"/>
            </a:xfrm>
          </p:grpSpPr>
          <p:sp>
            <p:nvSpPr>
              <p:cNvPr id="5" name="图形"/>
              <p:cNvSpPr/>
              <p:nvPr/>
            </p:nvSpPr>
            <p:spPr>
              <a:xfrm>
                <a:off x="866" y="2180"/>
                <a:ext cx="6677" cy="6677"/>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5" name="组合 34"/>
              <p:cNvGrpSpPr/>
              <p:nvPr/>
            </p:nvGrpSpPr>
            <p:grpSpPr>
              <a:xfrm>
                <a:off x="1438" y="2529"/>
                <a:ext cx="6144" cy="6144"/>
                <a:chOff x="11572" y="2083"/>
                <a:chExt cx="6144" cy="6144"/>
              </a:xfrm>
            </p:grpSpPr>
            <p:sp>
              <p:nvSpPr>
                <p:cNvPr id="36" name="图形"/>
                <p:cNvSpPr/>
                <p:nvPr/>
              </p:nvSpPr>
              <p:spPr>
                <a:xfrm rot="1500000">
                  <a:off x="11572" y="2083"/>
                  <a:ext cx="6145" cy="6145"/>
                </a:xfrm>
                <a:prstGeom prst="ellipse">
                  <a:avLst/>
                </a:prstGeom>
                <a:solidFill>
                  <a:srgbClr val="FCC828">
                    <a:alpha val="41000"/>
                  </a:srgbClr>
                </a:solidFill>
                <a:ln w="984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7" name="图形" descr="1315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rot="1500000">
                  <a:off x="11902" y="2413"/>
                  <a:ext cx="5485" cy="5485"/>
                </a:xfrm>
                <a:prstGeom prst="ellipse">
                  <a:avLst/>
                </a:prstGeom>
              </p:spPr>
            </p:pic>
          </p:grpSp>
        </p:grpSp>
      </p:grpSp>
      <p:sp>
        <p:nvSpPr>
          <p:cNvPr id="42" name="图形"/>
          <p:cNvSpPr/>
          <p:nvPr/>
        </p:nvSpPr>
        <p:spPr>
          <a:xfrm>
            <a:off x="1070610" y="1242695"/>
            <a:ext cx="414655" cy="414655"/>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图形"/>
          <p:cNvSpPr txBox="1"/>
          <p:nvPr/>
        </p:nvSpPr>
        <p:spPr>
          <a:xfrm>
            <a:off x="5558790" y="4142105"/>
            <a:ext cx="5859780" cy="698717"/>
          </a:xfrm>
          <a:prstGeom prst="rect">
            <a:avLst/>
          </a:prstGeom>
          <a:noFill/>
        </p:spPr>
        <p:txBody>
          <a:bodyPr wrap="square" rtlCol="0">
            <a:spAutoFit/>
          </a:bodyPr>
          <a:lstStyle/>
          <a:p>
            <a:pPr algn="l">
              <a:lnSpc>
                <a:spcPct val="150000"/>
              </a:lnSpc>
            </a:pPr>
            <a:r>
              <a:rPr lang="zh-CN" altLang="en-US" sz="1400">
                <a:solidFill>
                  <a:schemeClr val="tx1">
                    <a:alpha val="71000"/>
                  </a:schemeClr>
                </a:solidFill>
                <a:cs typeface="+mn-ea"/>
                <a:sym typeface="+mn-lt"/>
              </a:rPr>
              <a:t>Add your text content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 content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 content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a:t>
            </a:r>
            <a:r>
              <a:rPr lang="en-US" altLang="zh-CN" sz="1400">
                <a:solidFill>
                  <a:schemeClr val="tx1">
                    <a:alpha val="71000"/>
                  </a:schemeClr>
                </a:solidFill>
                <a:cs typeface="+mn-ea"/>
                <a:sym typeface="+mn-lt"/>
              </a:rPr>
              <a:t>.</a:t>
            </a:r>
            <a:r>
              <a:rPr lang="zh-CN" altLang="en-US" sz="1400">
                <a:solidFill>
                  <a:schemeClr val="tx1">
                    <a:alpha val="71000"/>
                  </a:schemeClr>
                </a:solidFill>
                <a:cs typeface="+mn-ea"/>
                <a:sym typeface="+mn-lt"/>
              </a:rPr>
              <a:t>Add your text content</a:t>
            </a:r>
            <a:r>
              <a:rPr lang="en-US" altLang="zh-CN" sz="1400">
                <a:solidFill>
                  <a:schemeClr val="tx1">
                    <a:alpha val="71000"/>
                  </a:schemeClr>
                </a:solidFill>
                <a:cs typeface="+mn-ea"/>
                <a:sym typeface="+mn-lt"/>
              </a:rPr>
              <a:t>.</a:t>
            </a:r>
          </a:p>
        </p:txBody>
      </p:sp>
      <p:grpSp>
        <p:nvGrpSpPr>
          <p:cNvPr id="9" name="图形"/>
          <p:cNvGrpSpPr/>
          <p:nvPr/>
        </p:nvGrpSpPr>
        <p:grpSpPr>
          <a:xfrm>
            <a:off x="10258425" y="972185"/>
            <a:ext cx="953135" cy="324485"/>
            <a:chOff x="16155" y="1531"/>
            <a:chExt cx="1501" cy="511"/>
          </a:xfrm>
        </p:grpSpPr>
        <p:sp>
          <p:nvSpPr>
            <p:cNvPr id="4" name="图形"/>
            <p:cNvSpPr/>
            <p:nvPr/>
          </p:nvSpPr>
          <p:spPr>
            <a:xfrm>
              <a:off x="16155" y="1531"/>
              <a:ext cx="1501" cy="511"/>
            </a:xfrm>
            <a:prstGeom prst="roundRect">
              <a:avLst>
                <a:gd name="adj" fmla="val 50000"/>
              </a:avLst>
            </a:prstGeom>
            <a:solidFill>
              <a:srgbClr val="F9C12C"/>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2">
                    <a:alpha val="70000"/>
                  </a:schemeClr>
                </a:solidFill>
                <a:effectLst/>
                <a:uLnTx/>
                <a:uFillTx/>
                <a:cs typeface="+mn-ea"/>
                <a:sym typeface="+mn-lt"/>
              </a:endParaRPr>
            </a:p>
          </p:txBody>
        </p:sp>
        <p:pic>
          <p:nvPicPr>
            <p:cNvPr id="10" name="图形"/>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6615" y="1619"/>
              <a:ext cx="543" cy="335"/>
            </a:xfrm>
            <a:prstGeom prst="rect">
              <a:avLst/>
            </a:prstGeom>
          </p:spPr>
        </p:pic>
      </p:grpSp>
      <p:grpSp>
        <p:nvGrpSpPr>
          <p:cNvPr id="11" name="图形"/>
          <p:cNvGrpSpPr/>
          <p:nvPr/>
        </p:nvGrpSpPr>
        <p:grpSpPr>
          <a:xfrm>
            <a:off x="5457190" y="3051810"/>
            <a:ext cx="6085840" cy="1220470"/>
            <a:chOff x="8594" y="4806"/>
            <a:chExt cx="9584" cy="1922"/>
          </a:xfrm>
        </p:grpSpPr>
        <p:sp>
          <p:nvSpPr>
            <p:cNvPr id="43" name="图形"/>
            <p:cNvSpPr/>
            <p:nvPr/>
          </p:nvSpPr>
          <p:spPr>
            <a:xfrm>
              <a:off x="16152" y="4806"/>
              <a:ext cx="1425" cy="1425"/>
            </a:xfrm>
            <a:prstGeom prst="ellipse">
              <a:avLst/>
            </a:prstGeom>
            <a:solidFill>
              <a:srgbClr val="FFD965">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图形"/>
            <p:cNvSpPr txBox="1"/>
            <p:nvPr/>
          </p:nvSpPr>
          <p:spPr>
            <a:xfrm>
              <a:off x="8594" y="4840"/>
              <a:ext cx="9584" cy="1888"/>
            </a:xfrm>
            <a:prstGeom prst="rect">
              <a:avLst/>
            </a:prstGeom>
            <a:noFill/>
          </p:spPr>
          <p:txBody>
            <a:bodyPr wrap="square" rtlCol="0">
              <a:spAutoFit/>
            </a:bodyPr>
            <a:lstStyle/>
            <a:p>
              <a:pPr algn="l"/>
              <a:r>
                <a:rPr lang="zh-CN" altLang="en-US" sz="7200">
                  <a:solidFill>
                    <a:schemeClr val="tx1"/>
                  </a:solidFill>
                  <a:cs typeface="+mn-ea"/>
                  <a:sym typeface="+mn-lt"/>
                </a:rPr>
                <a:t>地方特色美食</a:t>
              </a:r>
            </a:p>
          </p:txBody>
        </p:sp>
      </p:grpSp>
      <p:sp>
        <p:nvSpPr>
          <p:cNvPr id="16" name="图形"/>
          <p:cNvSpPr txBox="1"/>
          <p:nvPr/>
        </p:nvSpPr>
        <p:spPr>
          <a:xfrm>
            <a:off x="5572760" y="2050415"/>
            <a:ext cx="3526543" cy="1107996"/>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6600" dirty="0">
                <a:gradFill>
                  <a:gsLst>
                    <a:gs pos="0">
                      <a:srgbClr val="FCBE00"/>
                    </a:gs>
                    <a:gs pos="100000">
                      <a:srgbClr val="F9C12C"/>
                    </a:gs>
                  </a:gsLst>
                  <a:lin ang="5400000" scaled="0"/>
                </a:gradFill>
                <a:uFillTx/>
                <a:cs typeface="+mn-ea"/>
                <a:sym typeface="+mn-lt"/>
              </a:rPr>
              <a:t>PART</a:t>
            </a:r>
            <a:r>
              <a:rPr sz="6600" dirty="0">
                <a:gradFill>
                  <a:gsLst>
                    <a:gs pos="0">
                      <a:srgbClr val="FCBE00"/>
                    </a:gs>
                    <a:gs pos="100000">
                      <a:srgbClr val="F9C12C"/>
                    </a:gs>
                  </a:gsLst>
                  <a:lin ang="5400000" scaled="0"/>
                </a:gradFill>
                <a:uFillTx/>
                <a:cs typeface="+mn-ea"/>
                <a:sym typeface="+mn-lt"/>
              </a:rPr>
              <a:t> </a:t>
            </a:r>
            <a:r>
              <a:rPr lang="en-US" sz="6600" dirty="0">
                <a:gradFill>
                  <a:gsLst>
                    <a:gs pos="0">
                      <a:srgbClr val="FCBE00"/>
                    </a:gs>
                    <a:gs pos="100000">
                      <a:srgbClr val="F9C12C"/>
                    </a:gs>
                  </a:gsLst>
                  <a:lin ang="5400000" scaled="0"/>
                </a:gradFill>
                <a:uFillTx/>
                <a:cs typeface="+mn-ea"/>
                <a:sym typeface="+mn-lt"/>
              </a:rPr>
              <a:t>02</a:t>
            </a:r>
          </a:p>
        </p:txBody>
      </p:sp>
      <p:grpSp>
        <p:nvGrpSpPr>
          <p:cNvPr id="20" name="图形"/>
          <p:cNvGrpSpPr/>
          <p:nvPr/>
        </p:nvGrpSpPr>
        <p:grpSpPr>
          <a:xfrm>
            <a:off x="10850880" y="5485765"/>
            <a:ext cx="2070735" cy="2070735"/>
            <a:chOff x="12680" y="-3570"/>
            <a:chExt cx="10456" cy="10456"/>
          </a:xfrm>
        </p:grpSpPr>
        <p:sp>
          <p:nvSpPr>
            <p:cNvPr id="23" name="图形"/>
            <p:cNvSpPr/>
            <p:nvPr/>
          </p:nvSpPr>
          <p:spPr>
            <a:xfrm>
              <a:off x="12680" y="-3570"/>
              <a:ext cx="10456" cy="10456"/>
            </a:xfrm>
            <a:prstGeom prst="ellipse">
              <a:avLst/>
            </a:prstGeom>
            <a:solidFill>
              <a:srgbClr val="FFD965">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图形"/>
            <p:cNvSpPr/>
            <p:nvPr/>
          </p:nvSpPr>
          <p:spPr>
            <a:xfrm>
              <a:off x="13978" y="-2272"/>
              <a:ext cx="7860" cy="7860"/>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2" name="图形"/>
          <p:cNvGrpSpPr/>
          <p:nvPr/>
        </p:nvGrpSpPr>
        <p:grpSpPr>
          <a:xfrm>
            <a:off x="1070610" y="5864225"/>
            <a:ext cx="9648190" cy="275590"/>
            <a:chOff x="1686" y="9235"/>
            <a:chExt cx="15194" cy="434"/>
          </a:xfrm>
        </p:grpSpPr>
        <p:sp>
          <p:nvSpPr>
            <p:cNvPr id="7" name="图形"/>
            <p:cNvSpPr/>
            <p:nvPr/>
          </p:nvSpPr>
          <p:spPr>
            <a:xfrm>
              <a:off x="1776" y="9260"/>
              <a:ext cx="372" cy="372"/>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图形"/>
            <p:cNvSpPr txBox="1"/>
            <p:nvPr/>
          </p:nvSpPr>
          <p:spPr>
            <a:xfrm>
              <a:off x="1686" y="9235"/>
              <a:ext cx="15195" cy="434"/>
            </a:xfrm>
            <a:prstGeom prst="rect">
              <a:avLst/>
            </a:prstGeom>
            <a:noFill/>
          </p:spPr>
          <p:txBody>
            <a:bodyPr wrap="square" rtlCol="0" anchor="t">
              <a:spAutoFit/>
            </a:bodyPr>
            <a:lstStyle/>
            <a:p>
              <a:pPr algn="dist"/>
              <a:r>
                <a:rPr lang="zh-CN" altLang="en-US" sz="1200">
                  <a:solidFill>
                    <a:schemeClr val="tx1"/>
                  </a:solidFill>
                  <a:cs typeface="+mn-ea"/>
                  <a:sym typeface="+mn-lt"/>
                </a:rPr>
                <a:t>食全食美</a:t>
              </a:r>
              <a:r>
                <a:rPr lang="en-US" altLang="zh-CN" sz="1200">
                  <a:solidFill>
                    <a:schemeClr val="tx1"/>
                  </a:solidFill>
                  <a:cs typeface="+mn-ea"/>
                  <a:sym typeface="+mn-lt"/>
                </a:rPr>
                <a:t>·</a:t>
              </a:r>
              <a:r>
                <a:rPr lang="zh-CN" altLang="en-US" sz="1200">
                  <a:solidFill>
                    <a:schemeClr val="tx1"/>
                  </a:solidFill>
                  <a:cs typeface="+mn-ea"/>
                  <a:sym typeface="+mn-lt"/>
                </a:rPr>
                <a:t>食新食意</a:t>
              </a:r>
              <a:r>
                <a:rPr lang="en-US" altLang="zh-CN" sz="1200">
                  <a:solidFill>
                    <a:schemeClr val="tx1"/>
                  </a:solidFill>
                  <a:cs typeface="+mn-ea"/>
                  <a:sym typeface="+mn-lt"/>
                </a:rPr>
                <a:t>·</a:t>
              </a:r>
              <a:r>
                <a:rPr lang="zh-CN" altLang="en-US" sz="1200">
                  <a:solidFill>
                    <a:schemeClr val="tx1"/>
                  </a:solidFill>
                  <a:cs typeface="+mn-ea"/>
                  <a:sym typeface="+mn-lt"/>
                </a:rPr>
                <a:t>尽享天下美食</a:t>
              </a:r>
              <a:r>
                <a:rPr lang="en-US" altLang="zh-CN" sz="1200">
                  <a:solidFill>
                    <a:schemeClr val="tx1"/>
                  </a:solidFill>
                  <a:cs typeface="+mn-ea"/>
                  <a:sym typeface="+mn-lt"/>
                </a:rPr>
                <a:t>·</a:t>
              </a:r>
              <a:r>
                <a:rPr lang="zh-CN" altLang="en-US" sz="1200">
                  <a:solidFill>
                    <a:schemeClr val="tx1"/>
                  </a:solidFill>
                  <a:cs typeface="+mn-ea"/>
                  <a:sym typeface="+mn-lt"/>
                </a:rPr>
                <a:t>体味百味生活</a:t>
              </a:r>
            </a:p>
          </p:txBody>
        </p:sp>
      </p:grpSp>
    </p:spTree>
    <p:custDataLst>
      <p:tags r:id="rId1"/>
    </p:custDataLst>
  </p:cSld>
  <p:clrMapOvr>
    <a:masterClrMapping/>
  </p:clrMapOvr>
  <p:transition advTm="2000">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wipe(left)">
                                      <p:cBhvr>
                                        <p:cTn id="31" dur="500"/>
                                        <p:tgtEl>
                                          <p:spTgt spid="57"/>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42" grpId="1" animBg="1"/>
      <p:bldP spid="57" grpId="0"/>
      <p:bldP spid="57" grpId="1"/>
      <p:bldP spid="16" grpId="0"/>
      <p:bldP spid="16"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图形"/>
          <p:cNvGrpSpPr/>
          <p:nvPr/>
        </p:nvGrpSpPr>
        <p:grpSpPr>
          <a:xfrm>
            <a:off x="4811395" y="2068830"/>
            <a:ext cx="2776855" cy="3451225"/>
            <a:chOff x="7577" y="3258"/>
            <a:chExt cx="4373" cy="5435"/>
          </a:xfrm>
        </p:grpSpPr>
        <p:sp>
          <p:nvSpPr>
            <p:cNvPr id="25" name="图形"/>
            <p:cNvSpPr/>
            <p:nvPr/>
          </p:nvSpPr>
          <p:spPr>
            <a:xfrm flipH="1">
              <a:off x="7577" y="3258"/>
              <a:ext cx="2098" cy="5287"/>
            </a:xfrm>
            <a:custGeom>
              <a:avLst/>
              <a:gdLst>
                <a:gd name="connsiteX0" fmla="*/ 666000 w 1332000"/>
                <a:gd name="connsiteY0" fmla="*/ 0 h 3357139"/>
                <a:gd name="connsiteX1" fmla="*/ 0 w 1332000"/>
                <a:gd name="connsiteY1" fmla="*/ 666000 h 3357139"/>
                <a:gd name="connsiteX2" fmla="*/ 0 w 1332000"/>
                <a:gd name="connsiteY2" fmla="*/ 2017841 h 3357139"/>
                <a:gd name="connsiteX3" fmla="*/ 0 w 1332000"/>
                <a:gd name="connsiteY3" fmla="*/ 2203724 h 3357139"/>
                <a:gd name="connsiteX4" fmla="*/ 0 w 1332000"/>
                <a:gd name="connsiteY4" fmla="*/ 3357139 h 3357139"/>
                <a:gd name="connsiteX5" fmla="*/ 669876 w 1332000"/>
                <a:gd name="connsiteY5" fmla="*/ 3357139 h 3357139"/>
                <a:gd name="connsiteX6" fmla="*/ 1332000 w 1332000"/>
                <a:gd name="connsiteY6" fmla="*/ 2695015 h 3357139"/>
                <a:gd name="connsiteX7" fmla="*/ 1332000 w 1332000"/>
                <a:gd name="connsiteY7" fmla="*/ 2203724 h 3357139"/>
                <a:gd name="connsiteX8" fmla="*/ 1332000 w 1332000"/>
                <a:gd name="connsiteY8" fmla="*/ 1355717 h 3357139"/>
                <a:gd name="connsiteX9" fmla="*/ 1332000 w 1332000"/>
                <a:gd name="connsiteY9" fmla="*/ 666000 h 3357139"/>
                <a:gd name="connsiteX10" fmla="*/ 666000 w 1332000"/>
                <a:gd name="connsiteY10" fmla="*/ 0 h 335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2000" h="3357139">
                  <a:moveTo>
                    <a:pt x="666000" y="0"/>
                  </a:moveTo>
                  <a:cubicBezTo>
                    <a:pt x="298178" y="0"/>
                    <a:pt x="0" y="298178"/>
                    <a:pt x="0" y="666000"/>
                  </a:cubicBezTo>
                  <a:lnTo>
                    <a:pt x="0" y="2017841"/>
                  </a:lnTo>
                  <a:lnTo>
                    <a:pt x="0" y="2203724"/>
                  </a:lnTo>
                  <a:lnTo>
                    <a:pt x="0" y="3357139"/>
                  </a:lnTo>
                  <a:lnTo>
                    <a:pt x="669876" y="3357139"/>
                  </a:lnTo>
                  <a:cubicBezTo>
                    <a:pt x="1035557" y="3357139"/>
                    <a:pt x="1332000" y="3060696"/>
                    <a:pt x="1332000" y="2695015"/>
                  </a:cubicBezTo>
                  <a:lnTo>
                    <a:pt x="1332000" y="2203724"/>
                  </a:lnTo>
                  <a:lnTo>
                    <a:pt x="1332000" y="1355717"/>
                  </a:lnTo>
                  <a:lnTo>
                    <a:pt x="1332000" y="666000"/>
                  </a:lnTo>
                  <a:cubicBezTo>
                    <a:pt x="1332000" y="298178"/>
                    <a:pt x="1033822" y="0"/>
                    <a:pt x="6660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6" name="图形"/>
            <p:cNvSpPr/>
            <p:nvPr/>
          </p:nvSpPr>
          <p:spPr>
            <a:xfrm flipV="1">
              <a:off x="9852" y="3406"/>
              <a:ext cx="2098" cy="5287"/>
            </a:xfrm>
            <a:custGeom>
              <a:avLst/>
              <a:gdLst>
                <a:gd name="connsiteX0" fmla="*/ 666000 w 1332000"/>
                <a:gd name="connsiteY0" fmla="*/ 0 h 3357139"/>
                <a:gd name="connsiteX1" fmla="*/ 0 w 1332000"/>
                <a:gd name="connsiteY1" fmla="*/ 666000 h 3357139"/>
                <a:gd name="connsiteX2" fmla="*/ 0 w 1332000"/>
                <a:gd name="connsiteY2" fmla="*/ 2017841 h 3357139"/>
                <a:gd name="connsiteX3" fmla="*/ 0 w 1332000"/>
                <a:gd name="connsiteY3" fmla="*/ 2203724 h 3357139"/>
                <a:gd name="connsiteX4" fmla="*/ 0 w 1332000"/>
                <a:gd name="connsiteY4" fmla="*/ 3357139 h 3357139"/>
                <a:gd name="connsiteX5" fmla="*/ 669876 w 1332000"/>
                <a:gd name="connsiteY5" fmla="*/ 3357139 h 3357139"/>
                <a:gd name="connsiteX6" fmla="*/ 1332000 w 1332000"/>
                <a:gd name="connsiteY6" fmla="*/ 2695015 h 3357139"/>
                <a:gd name="connsiteX7" fmla="*/ 1332000 w 1332000"/>
                <a:gd name="connsiteY7" fmla="*/ 2203724 h 3357139"/>
                <a:gd name="connsiteX8" fmla="*/ 1332000 w 1332000"/>
                <a:gd name="connsiteY8" fmla="*/ 1355717 h 3357139"/>
                <a:gd name="connsiteX9" fmla="*/ 1332000 w 1332000"/>
                <a:gd name="connsiteY9" fmla="*/ 666000 h 3357139"/>
                <a:gd name="connsiteX10" fmla="*/ 666000 w 1332000"/>
                <a:gd name="connsiteY10" fmla="*/ 0 h 3357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2000" h="3357139">
                  <a:moveTo>
                    <a:pt x="666000" y="0"/>
                  </a:moveTo>
                  <a:cubicBezTo>
                    <a:pt x="298178" y="0"/>
                    <a:pt x="0" y="298178"/>
                    <a:pt x="0" y="666000"/>
                  </a:cubicBezTo>
                  <a:lnTo>
                    <a:pt x="0" y="2017841"/>
                  </a:lnTo>
                  <a:lnTo>
                    <a:pt x="0" y="2203724"/>
                  </a:lnTo>
                  <a:lnTo>
                    <a:pt x="0" y="3357139"/>
                  </a:lnTo>
                  <a:lnTo>
                    <a:pt x="669876" y="3357139"/>
                  </a:lnTo>
                  <a:cubicBezTo>
                    <a:pt x="1035557" y="3357139"/>
                    <a:pt x="1332000" y="3060696"/>
                    <a:pt x="1332000" y="2695015"/>
                  </a:cubicBezTo>
                  <a:lnTo>
                    <a:pt x="1332000" y="2203724"/>
                  </a:lnTo>
                  <a:lnTo>
                    <a:pt x="1332000" y="1355717"/>
                  </a:lnTo>
                  <a:lnTo>
                    <a:pt x="1332000" y="666000"/>
                  </a:lnTo>
                  <a:cubicBezTo>
                    <a:pt x="1332000" y="298178"/>
                    <a:pt x="1033822" y="0"/>
                    <a:pt x="6660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cs typeface="+mn-ea"/>
                <a:sym typeface="+mn-lt"/>
              </a:endParaRPr>
            </a:p>
          </p:txBody>
        </p:sp>
        <p:sp>
          <p:nvSpPr>
            <p:cNvPr id="27" name="图形"/>
            <p:cNvSpPr>
              <a:spLocks noEditPoints="1"/>
            </p:cNvSpPr>
            <p:nvPr/>
          </p:nvSpPr>
          <p:spPr bwMode="auto">
            <a:xfrm>
              <a:off x="9971" y="4495"/>
              <a:ext cx="1860" cy="2143"/>
            </a:xfrm>
            <a:custGeom>
              <a:avLst/>
              <a:gdLst>
                <a:gd name="T0" fmla="*/ 317 w 633"/>
                <a:gd name="T1" fmla="*/ 0 h 727"/>
                <a:gd name="T2" fmla="*/ 472 w 633"/>
                <a:gd name="T3" fmla="*/ 413 h 727"/>
                <a:gd name="T4" fmla="*/ 479 w 633"/>
                <a:gd name="T5" fmla="*/ 407 h 727"/>
                <a:gd name="T6" fmla="*/ 505 w 633"/>
                <a:gd name="T7" fmla="*/ 543 h 727"/>
                <a:gd name="T8" fmla="*/ 508 w 633"/>
                <a:gd name="T9" fmla="*/ 550 h 727"/>
                <a:gd name="T10" fmla="*/ 631 w 633"/>
                <a:gd name="T11" fmla="*/ 664 h 727"/>
                <a:gd name="T12" fmla="*/ 610 w 633"/>
                <a:gd name="T13" fmla="*/ 727 h 727"/>
                <a:gd name="T14" fmla="*/ 317 w 633"/>
                <a:gd name="T15" fmla="*/ 727 h 727"/>
                <a:gd name="T16" fmla="*/ 317 w 633"/>
                <a:gd name="T17" fmla="*/ 726 h 727"/>
                <a:gd name="T18" fmla="*/ 588 w 633"/>
                <a:gd name="T19" fmla="*/ 727 h 727"/>
                <a:gd name="T20" fmla="*/ 589 w 633"/>
                <a:gd name="T21" fmla="*/ 725 h 727"/>
                <a:gd name="T22" fmla="*/ 317 w 633"/>
                <a:gd name="T23" fmla="*/ 725 h 727"/>
                <a:gd name="T24" fmla="*/ 317 w 633"/>
                <a:gd name="T25" fmla="*/ 674 h 727"/>
                <a:gd name="T26" fmla="*/ 587 w 633"/>
                <a:gd name="T27" fmla="*/ 612 h 727"/>
                <a:gd name="T28" fmla="*/ 583 w 633"/>
                <a:gd name="T29" fmla="*/ 608 h 727"/>
                <a:gd name="T30" fmla="*/ 517 w 633"/>
                <a:gd name="T31" fmla="*/ 577 h 727"/>
                <a:gd name="T32" fmla="*/ 491 w 633"/>
                <a:gd name="T33" fmla="*/ 638 h 727"/>
                <a:gd name="T34" fmla="*/ 384 w 633"/>
                <a:gd name="T35" fmla="*/ 481 h 727"/>
                <a:gd name="T36" fmla="*/ 317 w 633"/>
                <a:gd name="T37" fmla="*/ 499 h 727"/>
                <a:gd name="T38" fmla="*/ 317 w 633"/>
                <a:gd name="T39" fmla="*/ 478 h 727"/>
                <a:gd name="T40" fmla="*/ 445 w 633"/>
                <a:gd name="T41" fmla="*/ 380 h 727"/>
                <a:gd name="T42" fmla="*/ 466 w 633"/>
                <a:gd name="T43" fmla="*/ 255 h 727"/>
                <a:gd name="T44" fmla="*/ 448 w 633"/>
                <a:gd name="T45" fmla="*/ 278 h 727"/>
                <a:gd name="T46" fmla="*/ 440 w 633"/>
                <a:gd name="T47" fmla="*/ 269 h 727"/>
                <a:gd name="T48" fmla="*/ 440 w 633"/>
                <a:gd name="T49" fmla="*/ 261 h 727"/>
                <a:gd name="T50" fmla="*/ 317 w 633"/>
                <a:gd name="T51" fmla="*/ 267 h 727"/>
                <a:gd name="T52" fmla="*/ 317 w 633"/>
                <a:gd name="T53" fmla="*/ 76 h 727"/>
                <a:gd name="T54" fmla="*/ 431 w 633"/>
                <a:gd name="T55" fmla="*/ 123 h 727"/>
                <a:gd name="T56" fmla="*/ 480 w 633"/>
                <a:gd name="T57" fmla="*/ 230 h 727"/>
                <a:gd name="T58" fmla="*/ 317 w 633"/>
                <a:gd name="T59" fmla="*/ 36 h 727"/>
                <a:gd name="T60" fmla="*/ 317 w 633"/>
                <a:gd name="T61" fmla="*/ 0 h 727"/>
                <a:gd name="T62" fmla="*/ 176 w 633"/>
                <a:gd name="T63" fmla="*/ 433 h 727"/>
                <a:gd name="T64" fmla="*/ 317 w 633"/>
                <a:gd name="T65" fmla="*/ 0 h 727"/>
                <a:gd name="T66" fmla="*/ 317 w 633"/>
                <a:gd name="T67" fmla="*/ 36 h 727"/>
                <a:gd name="T68" fmla="*/ 154 w 633"/>
                <a:gd name="T69" fmla="*/ 230 h 727"/>
                <a:gd name="T70" fmla="*/ 203 w 633"/>
                <a:gd name="T71" fmla="*/ 123 h 727"/>
                <a:gd name="T72" fmla="*/ 317 w 633"/>
                <a:gd name="T73" fmla="*/ 76 h 727"/>
                <a:gd name="T74" fmla="*/ 317 w 633"/>
                <a:gd name="T75" fmla="*/ 267 h 727"/>
                <a:gd name="T76" fmla="*/ 298 w 633"/>
                <a:gd name="T77" fmla="*/ 261 h 727"/>
                <a:gd name="T78" fmla="*/ 209 w 633"/>
                <a:gd name="T79" fmla="*/ 192 h 727"/>
                <a:gd name="T80" fmla="*/ 195 w 633"/>
                <a:gd name="T81" fmla="*/ 269 h 727"/>
                <a:gd name="T82" fmla="*/ 186 w 633"/>
                <a:gd name="T83" fmla="*/ 278 h 727"/>
                <a:gd name="T84" fmla="*/ 168 w 633"/>
                <a:gd name="T85" fmla="*/ 255 h 727"/>
                <a:gd name="T86" fmla="*/ 189 w 633"/>
                <a:gd name="T87" fmla="*/ 380 h 727"/>
                <a:gd name="T88" fmla="*/ 317 w 633"/>
                <a:gd name="T89" fmla="*/ 478 h 727"/>
                <a:gd name="T90" fmla="*/ 317 w 633"/>
                <a:gd name="T91" fmla="*/ 499 h 727"/>
                <a:gd name="T92" fmla="*/ 248 w 633"/>
                <a:gd name="T93" fmla="*/ 480 h 727"/>
                <a:gd name="T94" fmla="*/ 197 w 633"/>
                <a:gd name="T95" fmla="*/ 548 h 727"/>
                <a:gd name="T96" fmla="*/ 51 w 633"/>
                <a:gd name="T97" fmla="*/ 610 h 727"/>
                <a:gd name="T98" fmla="*/ 47 w 633"/>
                <a:gd name="T99" fmla="*/ 615 h 727"/>
                <a:gd name="T100" fmla="*/ 317 w 633"/>
                <a:gd name="T101" fmla="*/ 674 h 727"/>
                <a:gd name="T102" fmla="*/ 317 w 633"/>
                <a:gd name="T103" fmla="*/ 725 h 727"/>
                <a:gd name="T104" fmla="*/ 47 w 633"/>
                <a:gd name="T105" fmla="*/ 725 h 727"/>
                <a:gd name="T106" fmla="*/ 47 w 633"/>
                <a:gd name="T107" fmla="*/ 726 h 727"/>
                <a:gd name="T108" fmla="*/ 317 w 633"/>
                <a:gd name="T109" fmla="*/ 726 h 727"/>
                <a:gd name="T110" fmla="*/ 317 w 633"/>
                <a:gd name="T111" fmla="*/ 727 h 727"/>
                <a:gd name="T112" fmla="*/ 24 w 633"/>
                <a:gd name="T113" fmla="*/ 727 h 727"/>
                <a:gd name="T114" fmla="*/ 3 w 633"/>
                <a:gd name="T115" fmla="*/ 664 h 727"/>
                <a:gd name="T116" fmla="*/ 181 w 633"/>
                <a:gd name="T117" fmla="*/ 530 h 727"/>
                <a:gd name="T118" fmla="*/ 227 w 633"/>
                <a:gd name="T119" fmla="*/ 474 h 727"/>
                <a:gd name="T120" fmla="*/ 176 w 633"/>
                <a:gd name="T121" fmla="*/ 433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3" h="727">
                  <a:moveTo>
                    <a:pt x="317" y="0"/>
                  </a:moveTo>
                  <a:cubicBezTo>
                    <a:pt x="471" y="0"/>
                    <a:pt x="586" y="271"/>
                    <a:pt x="472" y="413"/>
                  </a:cubicBezTo>
                  <a:cubicBezTo>
                    <a:pt x="476" y="410"/>
                    <a:pt x="479" y="408"/>
                    <a:pt x="479" y="407"/>
                  </a:cubicBezTo>
                  <a:cubicBezTo>
                    <a:pt x="414" y="481"/>
                    <a:pt x="477" y="501"/>
                    <a:pt x="505" y="543"/>
                  </a:cubicBezTo>
                  <a:cubicBezTo>
                    <a:pt x="506" y="545"/>
                    <a:pt x="507" y="547"/>
                    <a:pt x="508" y="550"/>
                  </a:cubicBezTo>
                  <a:cubicBezTo>
                    <a:pt x="571" y="570"/>
                    <a:pt x="633" y="592"/>
                    <a:pt x="631" y="664"/>
                  </a:cubicBezTo>
                  <a:cubicBezTo>
                    <a:pt x="630" y="684"/>
                    <a:pt x="622" y="706"/>
                    <a:pt x="610" y="727"/>
                  </a:cubicBezTo>
                  <a:cubicBezTo>
                    <a:pt x="317" y="727"/>
                    <a:pt x="317" y="727"/>
                    <a:pt x="317" y="727"/>
                  </a:cubicBezTo>
                  <a:cubicBezTo>
                    <a:pt x="317" y="726"/>
                    <a:pt x="317" y="726"/>
                    <a:pt x="317" y="726"/>
                  </a:cubicBezTo>
                  <a:cubicBezTo>
                    <a:pt x="588" y="727"/>
                    <a:pt x="588" y="727"/>
                    <a:pt x="588" y="727"/>
                  </a:cubicBezTo>
                  <a:cubicBezTo>
                    <a:pt x="589" y="725"/>
                    <a:pt x="589" y="725"/>
                    <a:pt x="589" y="725"/>
                  </a:cubicBezTo>
                  <a:cubicBezTo>
                    <a:pt x="317" y="725"/>
                    <a:pt x="317" y="725"/>
                    <a:pt x="317" y="725"/>
                  </a:cubicBezTo>
                  <a:cubicBezTo>
                    <a:pt x="317" y="674"/>
                    <a:pt x="317" y="674"/>
                    <a:pt x="317" y="674"/>
                  </a:cubicBezTo>
                  <a:cubicBezTo>
                    <a:pt x="430" y="674"/>
                    <a:pt x="543" y="654"/>
                    <a:pt x="587" y="612"/>
                  </a:cubicBezTo>
                  <a:cubicBezTo>
                    <a:pt x="586" y="611"/>
                    <a:pt x="584" y="609"/>
                    <a:pt x="583" y="608"/>
                  </a:cubicBezTo>
                  <a:cubicBezTo>
                    <a:pt x="567" y="594"/>
                    <a:pt x="543" y="585"/>
                    <a:pt x="517" y="577"/>
                  </a:cubicBezTo>
                  <a:cubicBezTo>
                    <a:pt x="520" y="598"/>
                    <a:pt x="514" y="621"/>
                    <a:pt x="491" y="638"/>
                  </a:cubicBezTo>
                  <a:cubicBezTo>
                    <a:pt x="502" y="559"/>
                    <a:pt x="379" y="600"/>
                    <a:pt x="384" y="481"/>
                  </a:cubicBezTo>
                  <a:cubicBezTo>
                    <a:pt x="364" y="492"/>
                    <a:pt x="342" y="499"/>
                    <a:pt x="317" y="499"/>
                  </a:cubicBezTo>
                  <a:cubicBezTo>
                    <a:pt x="317" y="478"/>
                    <a:pt x="317" y="478"/>
                    <a:pt x="317" y="478"/>
                  </a:cubicBezTo>
                  <a:cubicBezTo>
                    <a:pt x="377" y="478"/>
                    <a:pt x="421" y="436"/>
                    <a:pt x="445" y="380"/>
                  </a:cubicBezTo>
                  <a:cubicBezTo>
                    <a:pt x="486" y="373"/>
                    <a:pt x="498" y="285"/>
                    <a:pt x="466" y="255"/>
                  </a:cubicBezTo>
                  <a:cubicBezTo>
                    <a:pt x="458" y="255"/>
                    <a:pt x="452" y="267"/>
                    <a:pt x="448" y="278"/>
                  </a:cubicBezTo>
                  <a:cubicBezTo>
                    <a:pt x="441" y="300"/>
                    <a:pt x="438" y="311"/>
                    <a:pt x="440" y="269"/>
                  </a:cubicBezTo>
                  <a:cubicBezTo>
                    <a:pt x="440" y="267"/>
                    <a:pt x="440" y="264"/>
                    <a:pt x="440" y="261"/>
                  </a:cubicBezTo>
                  <a:cubicBezTo>
                    <a:pt x="412" y="278"/>
                    <a:pt x="365" y="281"/>
                    <a:pt x="317" y="267"/>
                  </a:cubicBezTo>
                  <a:cubicBezTo>
                    <a:pt x="317" y="76"/>
                    <a:pt x="317" y="76"/>
                    <a:pt x="317" y="76"/>
                  </a:cubicBezTo>
                  <a:cubicBezTo>
                    <a:pt x="366" y="76"/>
                    <a:pt x="404" y="95"/>
                    <a:pt x="431" y="123"/>
                  </a:cubicBezTo>
                  <a:cubicBezTo>
                    <a:pt x="457" y="151"/>
                    <a:pt x="473" y="189"/>
                    <a:pt x="480" y="230"/>
                  </a:cubicBezTo>
                  <a:cubicBezTo>
                    <a:pt x="478" y="122"/>
                    <a:pt x="406" y="36"/>
                    <a:pt x="317" y="36"/>
                  </a:cubicBezTo>
                  <a:lnTo>
                    <a:pt x="317" y="0"/>
                  </a:lnTo>
                  <a:close/>
                  <a:moveTo>
                    <a:pt x="176" y="433"/>
                  </a:moveTo>
                  <a:cubicBezTo>
                    <a:pt x="32" y="298"/>
                    <a:pt x="154" y="0"/>
                    <a:pt x="317" y="0"/>
                  </a:cubicBezTo>
                  <a:cubicBezTo>
                    <a:pt x="317" y="36"/>
                    <a:pt x="317" y="36"/>
                    <a:pt x="317" y="36"/>
                  </a:cubicBezTo>
                  <a:cubicBezTo>
                    <a:pt x="228" y="36"/>
                    <a:pt x="156" y="122"/>
                    <a:pt x="154" y="230"/>
                  </a:cubicBezTo>
                  <a:cubicBezTo>
                    <a:pt x="160" y="189"/>
                    <a:pt x="177" y="151"/>
                    <a:pt x="203" y="123"/>
                  </a:cubicBezTo>
                  <a:cubicBezTo>
                    <a:pt x="230" y="95"/>
                    <a:pt x="268" y="76"/>
                    <a:pt x="317" y="76"/>
                  </a:cubicBezTo>
                  <a:cubicBezTo>
                    <a:pt x="317" y="267"/>
                    <a:pt x="317" y="267"/>
                    <a:pt x="317" y="267"/>
                  </a:cubicBezTo>
                  <a:cubicBezTo>
                    <a:pt x="311" y="265"/>
                    <a:pt x="305" y="263"/>
                    <a:pt x="298" y="261"/>
                  </a:cubicBezTo>
                  <a:cubicBezTo>
                    <a:pt x="256" y="244"/>
                    <a:pt x="223" y="218"/>
                    <a:pt x="209" y="192"/>
                  </a:cubicBezTo>
                  <a:cubicBezTo>
                    <a:pt x="199" y="217"/>
                    <a:pt x="194" y="244"/>
                    <a:pt x="195" y="269"/>
                  </a:cubicBezTo>
                  <a:cubicBezTo>
                    <a:pt x="197" y="311"/>
                    <a:pt x="193" y="300"/>
                    <a:pt x="186" y="278"/>
                  </a:cubicBezTo>
                  <a:cubicBezTo>
                    <a:pt x="182" y="266"/>
                    <a:pt x="176" y="255"/>
                    <a:pt x="168" y="255"/>
                  </a:cubicBezTo>
                  <a:cubicBezTo>
                    <a:pt x="136" y="285"/>
                    <a:pt x="148" y="373"/>
                    <a:pt x="189" y="380"/>
                  </a:cubicBezTo>
                  <a:cubicBezTo>
                    <a:pt x="213" y="436"/>
                    <a:pt x="257" y="478"/>
                    <a:pt x="317" y="478"/>
                  </a:cubicBezTo>
                  <a:cubicBezTo>
                    <a:pt x="317" y="499"/>
                    <a:pt x="317" y="499"/>
                    <a:pt x="317" y="499"/>
                  </a:cubicBezTo>
                  <a:cubicBezTo>
                    <a:pt x="291" y="499"/>
                    <a:pt x="268" y="492"/>
                    <a:pt x="248" y="480"/>
                  </a:cubicBezTo>
                  <a:cubicBezTo>
                    <a:pt x="240" y="511"/>
                    <a:pt x="224" y="538"/>
                    <a:pt x="197" y="548"/>
                  </a:cubicBezTo>
                  <a:cubicBezTo>
                    <a:pt x="142" y="569"/>
                    <a:pt x="80" y="580"/>
                    <a:pt x="51" y="610"/>
                  </a:cubicBezTo>
                  <a:cubicBezTo>
                    <a:pt x="49" y="612"/>
                    <a:pt x="48" y="613"/>
                    <a:pt x="47" y="615"/>
                  </a:cubicBezTo>
                  <a:cubicBezTo>
                    <a:pt x="94" y="655"/>
                    <a:pt x="205" y="675"/>
                    <a:pt x="317" y="674"/>
                  </a:cubicBezTo>
                  <a:cubicBezTo>
                    <a:pt x="317" y="725"/>
                    <a:pt x="317" y="725"/>
                    <a:pt x="317" y="725"/>
                  </a:cubicBezTo>
                  <a:cubicBezTo>
                    <a:pt x="47" y="725"/>
                    <a:pt x="47" y="725"/>
                    <a:pt x="47" y="725"/>
                  </a:cubicBezTo>
                  <a:cubicBezTo>
                    <a:pt x="47" y="726"/>
                    <a:pt x="47" y="726"/>
                    <a:pt x="47" y="726"/>
                  </a:cubicBezTo>
                  <a:cubicBezTo>
                    <a:pt x="317" y="726"/>
                    <a:pt x="317" y="726"/>
                    <a:pt x="317" y="726"/>
                  </a:cubicBezTo>
                  <a:cubicBezTo>
                    <a:pt x="317" y="727"/>
                    <a:pt x="317" y="727"/>
                    <a:pt x="317" y="727"/>
                  </a:cubicBezTo>
                  <a:cubicBezTo>
                    <a:pt x="24" y="727"/>
                    <a:pt x="24" y="727"/>
                    <a:pt x="24" y="727"/>
                  </a:cubicBezTo>
                  <a:cubicBezTo>
                    <a:pt x="11" y="706"/>
                    <a:pt x="3" y="684"/>
                    <a:pt x="3" y="664"/>
                  </a:cubicBezTo>
                  <a:cubicBezTo>
                    <a:pt x="0" y="570"/>
                    <a:pt x="106" y="561"/>
                    <a:pt x="181" y="530"/>
                  </a:cubicBezTo>
                  <a:cubicBezTo>
                    <a:pt x="211" y="518"/>
                    <a:pt x="223" y="498"/>
                    <a:pt x="227" y="474"/>
                  </a:cubicBezTo>
                  <a:cubicBezTo>
                    <a:pt x="211" y="463"/>
                    <a:pt x="193" y="449"/>
                    <a:pt x="176" y="433"/>
                  </a:cubicBezTo>
                  <a:close/>
                </a:path>
              </a:pathLst>
            </a:custGeom>
            <a:solidFill>
              <a:schemeClr val="bg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28" name="图形"/>
            <p:cNvSpPr>
              <a:spLocks noEditPoints="1"/>
            </p:cNvSpPr>
            <p:nvPr/>
          </p:nvSpPr>
          <p:spPr bwMode="auto">
            <a:xfrm>
              <a:off x="7695" y="4615"/>
              <a:ext cx="1860" cy="1925"/>
            </a:xfrm>
            <a:custGeom>
              <a:avLst/>
              <a:gdLst>
                <a:gd name="T0" fmla="*/ 481 w 633"/>
                <a:gd name="T1" fmla="*/ 171 h 653"/>
                <a:gd name="T2" fmla="*/ 482 w 633"/>
                <a:gd name="T3" fmla="*/ 302 h 653"/>
                <a:gd name="T4" fmla="*/ 483 w 633"/>
                <a:gd name="T5" fmla="*/ 226 h 653"/>
                <a:gd name="T6" fmla="*/ 465 w 633"/>
                <a:gd name="T7" fmla="*/ 461 h 653"/>
                <a:gd name="T8" fmla="*/ 465 w 633"/>
                <a:gd name="T9" fmla="*/ 653 h 653"/>
                <a:gd name="T10" fmla="*/ 465 w 633"/>
                <a:gd name="T11" fmla="*/ 535 h 653"/>
                <a:gd name="T12" fmla="*/ 465 w 633"/>
                <a:gd name="T13" fmla="*/ 94 h 653"/>
                <a:gd name="T14" fmla="*/ 447 w 633"/>
                <a:gd name="T15" fmla="*/ 305 h 653"/>
                <a:gd name="T16" fmla="*/ 458 w 633"/>
                <a:gd name="T17" fmla="*/ 321 h 653"/>
                <a:gd name="T18" fmla="*/ 437 w 633"/>
                <a:gd name="T19" fmla="*/ 185 h 653"/>
                <a:gd name="T20" fmla="*/ 408 w 633"/>
                <a:gd name="T21" fmla="*/ 25 h 653"/>
                <a:gd name="T22" fmla="*/ 465 w 633"/>
                <a:gd name="T23" fmla="*/ 461 h 653"/>
                <a:gd name="T24" fmla="*/ 465 w 633"/>
                <a:gd name="T25" fmla="*/ 571 h 653"/>
                <a:gd name="T26" fmla="*/ 411 w 633"/>
                <a:gd name="T27" fmla="*/ 459 h 653"/>
                <a:gd name="T28" fmla="*/ 465 w 633"/>
                <a:gd name="T29" fmla="*/ 653 h 653"/>
                <a:gd name="T30" fmla="*/ 418 w 633"/>
                <a:gd name="T31" fmla="*/ 652 h 653"/>
                <a:gd name="T32" fmla="*/ 465 w 633"/>
                <a:gd name="T33" fmla="*/ 653 h 653"/>
                <a:gd name="T34" fmla="*/ 408 w 633"/>
                <a:gd name="T35" fmla="*/ 125 h 653"/>
                <a:gd name="T36" fmla="*/ 316 w 633"/>
                <a:gd name="T37" fmla="*/ 0 h 653"/>
                <a:gd name="T38" fmla="*/ 406 w 633"/>
                <a:gd name="T39" fmla="*/ 392 h 653"/>
                <a:gd name="T40" fmla="*/ 408 w 633"/>
                <a:gd name="T41" fmla="*/ 456 h 653"/>
                <a:gd name="T42" fmla="*/ 316 w 633"/>
                <a:gd name="T43" fmla="*/ 371 h 653"/>
                <a:gd name="T44" fmla="*/ 408 w 633"/>
                <a:gd name="T45" fmla="*/ 340 h 653"/>
                <a:gd name="T46" fmla="*/ 316 w 633"/>
                <a:gd name="T47" fmla="*/ 653 h 653"/>
                <a:gd name="T48" fmla="*/ 331 w 633"/>
                <a:gd name="T49" fmla="*/ 652 h 653"/>
                <a:gd name="T50" fmla="*/ 370 w 633"/>
                <a:gd name="T51" fmla="*/ 549 h 653"/>
                <a:gd name="T52" fmla="*/ 330 w 633"/>
                <a:gd name="T53" fmla="*/ 562 h 653"/>
                <a:gd name="T54" fmla="*/ 408 w 633"/>
                <a:gd name="T55" fmla="*/ 473 h 653"/>
                <a:gd name="T56" fmla="*/ 408 w 633"/>
                <a:gd name="T57" fmla="*/ 604 h 653"/>
                <a:gd name="T58" fmla="*/ 227 w 633"/>
                <a:gd name="T59" fmla="*/ 395 h 653"/>
                <a:gd name="T60" fmla="*/ 225 w 633"/>
                <a:gd name="T61" fmla="*/ 343 h 653"/>
                <a:gd name="T62" fmla="*/ 315 w 633"/>
                <a:gd name="T63" fmla="*/ 371 h 653"/>
                <a:gd name="T64" fmla="*/ 245 w 633"/>
                <a:gd name="T65" fmla="*/ 415 h 653"/>
                <a:gd name="T66" fmla="*/ 225 w 633"/>
                <a:gd name="T67" fmla="*/ 28 h 653"/>
                <a:gd name="T68" fmla="*/ 225 w 633"/>
                <a:gd name="T69" fmla="*/ 136 h 653"/>
                <a:gd name="T70" fmla="*/ 225 w 633"/>
                <a:gd name="T71" fmla="*/ 653 h 653"/>
                <a:gd name="T72" fmla="*/ 225 w 633"/>
                <a:gd name="T73" fmla="*/ 589 h 653"/>
                <a:gd name="T74" fmla="*/ 299 w 633"/>
                <a:gd name="T75" fmla="*/ 598 h 653"/>
                <a:gd name="T76" fmla="*/ 263 w 633"/>
                <a:gd name="T77" fmla="*/ 551 h 653"/>
                <a:gd name="T78" fmla="*/ 316 w 633"/>
                <a:gd name="T79" fmla="*/ 464 h 653"/>
                <a:gd name="T80" fmla="*/ 302 w 633"/>
                <a:gd name="T81" fmla="*/ 652 h 653"/>
                <a:gd name="T82" fmla="*/ 166 w 633"/>
                <a:gd name="T83" fmla="*/ 462 h 653"/>
                <a:gd name="T84" fmla="*/ 225 w 633"/>
                <a:gd name="T85" fmla="*/ 454 h 653"/>
                <a:gd name="T86" fmla="*/ 225 w 633"/>
                <a:gd name="T87" fmla="*/ 589 h 653"/>
                <a:gd name="T88" fmla="*/ 166 w 633"/>
                <a:gd name="T89" fmla="*/ 540 h 653"/>
                <a:gd name="T90" fmla="*/ 221 w 633"/>
                <a:gd name="T91" fmla="*/ 386 h 653"/>
                <a:gd name="T92" fmla="*/ 166 w 633"/>
                <a:gd name="T93" fmla="*/ 291 h 653"/>
                <a:gd name="T94" fmla="*/ 166 w 633"/>
                <a:gd name="T95" fmla="*/ 194 h 653"/>
                <a:gd name="T96" fmla="*/ 225 w 633"/>
                <a:gd name="T97" fmla="*/ 136 h 653"/>
                <a:gd name="T98" fmla="*/ 194 w 633"/>
                <a:gd name="T99" fmla="*/ 179 h 653"/>
                <a:gd name="T100" fmla="*/ 225 w 633"/>
                <a:gd name="T101" fmla="*/ 343 h 653"/>
                <a:gd name="T102" fmla="*/ 225 w 633"/>
                <a:gd name="T103" fmla="*/ 605 h 653"/>
                <a:gd name="T104" fmla="*/ 166 w 633"/>
                <a:gd name="T105" fmla="*/ 585 h 653"/>
                <a:gd name="T106" fmla="*/ 23 w 633"/>
                <a:gd name="T107" fmla="*/ 653 h 653"/>
                <a:gd name="T108" fmla="*/ 166 w 633"/>
                <a:gd name="T109" fmla="*/ 540 h 653"/>
                <a:gd name="T110" fmla="*/ 166 w 633"/>
                <a:gd name="T111" fmla="*/ 653 h 653"/>
                <a:gd name="T112" fmla="*/ 150 w 633"/>
                <a:gd name="T113" fmla="*/ 302 h 653"/>
                <a:gd name="T114" fmla="*/ 151 w 633"/>
                <a:gd name="T115" fmla="*/ 171 h 653"/>
                <a:gd name="T116" fmla="*/ 166 w 633"/>
                <a:gd name="T117" fmla="*/ 194 h 653"/>
                <a:gd name="T118" fmla="*/ 166 w 633"/>
                <a:gd name="T119" fmla="*/ 316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3" h="653">
                  <a:moveTo>
                    <a:pt x="465" y="94"/>
                  </a:moveTo>
                  <a:cubicBezTo>
                    <a:pt x="471" y="108"/>
                    <a:pt x="475" y="123"/>
                    <a:pt x="476" y="141"/>
                  </a:cubicBezTo>
                  <a:cubicBezTo>
                    <a:pt x="479" y="151"/>
                    <a:pt x="480" y="161"/>
                    <a:pt x="481" y="171"/>
                  </a:cubicBezTo>
                  <a:cubicBezTo>
                    <a:pt x="492" y="182"/>
                    <a:pt x="498" y="198"/>
                    <a:pt x="501" y="215"/>
                  </a:cubicBezTo>
                  <a:cubicBezTo>
                    <a:pt x="503" y="230"/>
                    <a:pt x="503" y="246"/>
                    <a:pt x="500" y="261"/>
                  </a:cubicBezTo>
                  <a:cubicBezTo>
                    <a:pt x="497" y="277"/>
                    <a:pt x="491" y="291"/>
                    <a:pt x="482" y="302"/>
                  </a:cubicBezTo>
                  <a:cubicBezTo>
                    <a:pt x="478" y="309"/>
                    <a:pt x="472" y="314"/>
                    <a:pt x="465" y="318"/>
                  </a:cubicBezTo>
                  <a:cubicBezTo>
                    <a:pt x="465" y="293"/>
                    <a:pt x="465" y="293"/>
                    <a:pt x="465" y="293"/>
                  </a:cubicBezTo>
                  <a:cubicBezTo>
                    <a:pt x="479" y="278"/>
                    <a:pt x="485" y="251"/>
                    <a:pt x="483" y="226"/>
                  </a:cubicBezTo>
                  <a:cubicBezTo>
                    <a:pt x="482" y="203"/>
                    <a:pt x="472" y="192"/>
                    <a:pt x="465" y="198"/>
                  </a:cubicBezTo>
                  <a:cubicBezTo>
                    <a:pt x="465" y="94"/>
                    <a:pt x="465" y="94"/>
                    <a:pt x="465" y="94"/>
                  </a:cubicBezTo>
                  <a:close/>
                  <a:moveTo>
                    <a:pt x="465" y="461"/>
                  </a:moveTo>
                  <a:cubicBezTo>
                    <a:pt x="539" y="489"/>
                    <a:pt x="633" y="501"/>
                    <a:pt x="631" y="590"/>
                  </a:cubicBezTo>
                  <a:cubicBezTo>
                    <a:pt x="630" y="610"/>
                    <a:pt x="622" y="632"/>
                    <a:pt x="609" y="653"/>
                  </a:cubicBezTo>
                  <a:cubicBezTo>
                    <a:pt x="465" y="653"/>
                    <a:pt x="465" y="653"/>
                    <a:pt x="465" y="653"/>
                  </a:cubicBezTo>
                  <a:cubicBezTo>
                    <a:pt x="465" y="586"/>
                    <a:pt x="465" y="586"/>
                    <a:pt x="465" y="586"/>
                  </a:cubicBezTo>
                  <a:cubicBezTo>
                    <a:pt x="479" y="581"/>
                    <a:pt x="479" y="581"/>
                    <a:pt x="479" y="581"/>
                  </a:cubicBezTo>
                  <a:cubicBezTo>
                    <a:pt x="465" y="535"/>
                    <a:pt x="465" y="535"/>
                    <a:pt x="465" y="535"/>
                  </a:cubicBezTo>
                  <a:lnTo>
                    <a:pt x="465" y="461"/>
                  </a:lnTo>
                  <a:close/>
                  <a:moveTo>
                    <a:pt x="408" y="25"/>
                  </a:moveTo>
                  <a:cubicBezTo>
                    <a:pt x="433" y="41"/>
                    <a:pt x="453" y="64"/>
                    <a:pt x="465" y="94"/>
                  </a:cubicBezTo>
                  <a:cubicBezTo>
                    <a:pt x="465" y="198"/>
                    <a:pt x="465" y="198"/>
                    <a:pt x="465" y="198"/>
                  </a:cubicBezTo>
                  <a:cubicBezTo>
                    <a:pt x="461" y="202"/>
                    <a:pt x="458" y="211"/>
                    <a:pt x="458" y="227"/>
                  </a:cubicBezTo>
                  <a:cubicBezTo>
                    <a:pt x="459" y="256"/>
                    <a:pt x="453" y="282"/>
                    <a:pt x="447" y="305"/>
                  </a:cubicBezTo>
                  <a:cubicBezTo>
                    <a:pt x="454" y="304"/>
                    <a:pt x="460" y="299"/>
                    <a:pt x="465" y="293"/>
                  </a:cubicBezTo>
                  <a:cubicBezTo>
                    <a:pt x="465" y="318"/>
                    <a:pt x="465" y="318"/>
                    <a:pt x="465" y="318"/>
                  </a:cubicBezTo>
                  <a:cubicBezTo>
                    <a:pt x="463" y="319"/>
                    <a:pt x="460" y="320"/>
                    <a:pt x="458" y="321"/>
                  </a:cubicBezTo>
                  <a:cubicBezTo>
                    <a:pt x="445" y="348"/>
                    <a:pt x="429" y="372"/>
                    <a:pt x="408" y="390"/>
                  </a:cubicBezTo>
                  <a:cubicBezTo>
                    <a:pt x="408" y="340"/>
                    <a:pt x="408" y="340"/>
                    <a:pt x="408" y="340"/>
                  </a:cubicBezTo>
                  <a:cubicBezTo>
                    <a:pt x="437" y="287"/>
                    <a:pt x="436" y="210"/>
                    <a:pt x="437" y="185"/>
                  </a:cubicBezTo>
                  <a:cubicBezTo>
                    <a:pt x="437" y="183"/>
                    <a:pt x="437" y="182"/>
                    <a:pt x="437" y="180"/>
                  </a:cubicBezTo>
                  <a:cubicBezTo>
                    <a:pt x="434" y="161"/>
                    <a:pt x="423" y="142"/>
                    <a:pt x="408" y="125"/>
                  </a:cubicBezTo>
                  <a:cubicBezTo>
                    <a:pt x="408" y="25"/>
                    <a:pt x="408" y="25"/>
                    <a:pt x="408" y="25"/>
                  </a:cubicBezTo>
                  <a:close/>
                  <a:moveTo>
                    <a:pt x="408" y="409"/>
                  </a:moveTo>
                  <a:cubicBezTo>
                    <a:pt x="414" y="429"/>
                    <a:pt x="426" y="445"/>
                    <a:pt x="453" y="456"/>
                  </a:cubicBezTo>
                  <a:cubicBezTo>
                    <a:pt x="457" y="458"/>
                    <a:pt x="461" y="460"/>
                    <a:pt x="465" y="461"/>
                  </a:cubicBezTo>
                  <a:cubicBezTo>
                    <a:pt x="465" y="535"/>
                    <a:pt x="465" y="535"/>
                    <a:pt x="465" y="535"/>
                  </a:cubicBezTo>
                  <a:cubicBezTo>
                    <a:pt x="446" y="472"/>
                    <a:pt x="446" y="472"/>
                    <a:pt x="446" y="472"/>
                  </a:cubicBezTo>
                  <a:cubicBezTo>
                    <a:pt x="465" y="571"/>
                    <a:pt x="465" y="571"/>
                    <a:pt x="465" y="571"/>
                  </a:cubicBezTo>
                  <a:cubicBezTo>
                    <a:pt x="408" y="589"/>
                    <a:pt x="408" y="589"/>
                    <a:pt x="408" y="589"/>
                  </a:cubicBezTo>
                  <a:cubicBezTo>
                    <a:pt x="408" y="473"/>
                    <a:pt x="408" y="473"/>
                    <a:pt x="408" y="473"/>
                  </a:cubicBezTo>
                  <a:cubicBezTo>
                    <a:pt x="409" y="468"/>
                    <a:pt x="410" y="464"/>
                    <a:pt x="411" y="459"/>
                  </a:cubicBezTo>
                  <a:cubicBezTo>
                    <a:pt x="410" y="458"/>
                    <a:pt x="409" y="457"/>
                    <a:pt x="408" y="456"/>
                  </a:cubicBezTo>
                  <a:cubicBezTo>
                    <a:pt x="408" y="409"/>
                    <a:pt x="408" y="409"/>
                    <a:pt x="408" y="409"/>
                  </a:cubicBezTo>
                  <a:close/>
                  <a:moveTo>
                    <a:pt x="465" y="653"/>
                  </a:moveTo>
                  <a:cubicBezTo>
                    <a:pt x="465" y="586"/>
                    <a:pt x="465" y="586"/>
                    <a:pt x="465" y="586"/>
                  </a:cubicBezTo>
                  <a:cubicBezTo>
                    <a:pt x="420" y="601"/>
                    <a:pt x="420" y="601"/>
                    <a:pt x="420" y="601"/>
                  </a:cubicBezTo>
                  <a:cubicBezTo>
                    <a:pt x="418" y="652"/>
                    <a:pt x="418" y="652"/>
                    <a:pt x="418" y="652"/>
                  </a:cubicBezTo>
                  <a:cubicBezTo>
                    <a:pt x="408" y="604"/>
                    <a:pt x="408" y="604"/>
                    <a:pt x="408" y="604"/>
                  </a:cubicBezTo>
                  <a:cubicBezTo>
                    <a:pt x="408" y="653"/>
                    <a:pt x="408" y="653"/>
                    <a:pt x="408" y="653"/>
                  </a:cubicBezTo>
                  <a:lnTo>
                    <a:pt x="465" y="653"/>
                  </a:lnTo>
                  <a:close/>
                  <a:moveTo>
                    <a:pt x="316" y="0"/>
                  </a:moveTo>
                  <a:cubicBezTo>
                    <a:pt x="349" y="0"/>
                    <a:pt x="381" y="8"/>
                    <a:pt x="408" y="25"/>
                  </a:cubicBezTo>
                  <a:cubicBezTo>
                    <a:pt x="408" y="125"/>
                    <a:pt x="408" y="125"/>
                    <a:pt x="408" y="125"/>
                  </a:cubicBezTo>
                  <a:cubicBezTo>
                    <a:pt x="398" y="114"/>
                    <a:pt x="386" y="104"/>
                    <a:pt x="373" y="96"/>
                  </a:cubicBezTo>
                  <a:cubicBezTo>
                    <a:pt x="356" y="110"/>
                    <a:pt x="336" y="118"/>
                    <a:pt x="316" y="123"/>
                  </a:cubicBezTo>
                  <a:cubicBezTo>
                    <a:pt x="316" y="0"/>
                    <a:pt x="316" y="0"/>
                    <a:pt x="316" y="0"/>
                  </a:cubicBezTo>
                  <a:close/>
                  <a:moveTo>
                    <a:pt x="408" y="390"/>
                  </a:moveTo>
                  <a:cubicBezTo>
                    <a:pt x="406" y="392"/>
                    <a:pt x="406" y="392"/>
                    <a:pt x="406" y="392"/>
                  </a:cubicBezTo>
                  <a:cubicBezTo>
                    <a:pt x="406" y="392"/>
                    <a:pt x="406" y="392"/>
                    <a:pt x="406" y="392"/>
                  </a:cubicBezTo>
                  <a:cubicBezTo>
                    <a:pt x="405" y="393"/>
                    <a:pt x="405" y="393"/>
                    <a:pt x="405" y="393"/>
                  </a:cubicBezTo>
                  <a:cubicBezTo>
                    <a:pt x="406" y="398"/>
                    <a:pt x="407" y="404"/>
                    <a:pt x="408" y="409"/>
                  </a:cubicBezTo>
                  <a:cubicBezTo>
                    <a:pt x="408" y="456"/>
                    <a:pt x="408" y="456"/>
                    <a:pt x="408" y="456"/>
                  </a:cubicBezTo>
                  <a:cubicBezTo>
                    <a:pt x="398" y="444"/>
                    <a:pt x="392" y="431"/>
                    <a:pt x="387" y="415"/>
                  </a:cubicBezTo>
                  <a:cubicBezTo>
                    <a:pt x="366" y="437"/>
                    <a:pt x="340" y="447"/>
                    <a:pt x="316" y="447"/>
                  </a:cubicBezTo>
                  <a:cubicBezTo>
                    <a:pt x="316" y="371"/>
                    <a:pt x="316" y="371"/>
                    <a:pt x="316" y="371"/>
                  </a:cubicBezTo>
                  <a:cubicBezTo>
                    <a:pt x="329" y="372"/>
                    <a:pt x="331" y="393"/>
                    <a:pt x="339" y="394"/>
                  </a:cubicBezTo>
                  <a:cubicBezTo>
                    <a:pt x="356" y="393"/>
                    <a:pt x="379" y="376"/>
                    <a:pt x="391" y="364"/>
                  </a:cubicBezTo>
                  <a:cubicBezTo>
                    <a:pt x="398" y="357"/>
                    <a:pt x="403" y="349"/>
                    <a:pt x="408" y="340"/>
                  </a:cubicBezTo>
                  <a:cubicBezTo>
                    <a:pt x="408" y="390"/>
                    <a:pt x="408" y="390"/>
                    <a:pt x="408" y="390"/>
                  </a:cubicBezTo>
                  <a:close/>
                  <a:moveTo>
                    <a:pt x="408" y="653"/>
                  </a:moveTo>
                  <a:cubicBezTo>
                    <a:pt x="316" y="653"/>
                    <a:pt x="316" y="653"/>
                    <a:pt x="316" y="653"/>
                  </a:cubicBezTo>
                  <a:cubicBezTo>
                    <a:pt x="316" y="652"/>
                    <a:pt x="316" y="652"/>
                    <a:pt x="316" y="652"/>
                  </a:cubicBezTo>
                  <a:cubicBezTo>
                    <a:pt x="331" y="652"/>
                    <a:pt x="331" y="652"/>
                    <a:pt x="331" y="652"/>
                  </a:cubicBezTo>
                  <a:cubicBezTo>
                    <a:pt x="331" y="652"/>
                    <a:pt x="331" y="652"/>
                    <a:pt x="331" y="652"/>
                  </a:cubicBezTo>
                  <a:cubicBezTo>
                    <a:pt x="316" y="652"/>
                    <a:pt x="316" y="652"/>
                    <a:pt x="316" y="652"/>
                  </a:cubicBezTo>
                  <a:cubicBezTo>
                    <a:pt x="316" y="464"/>
                    <a:pt x="316" y="464"/>
                    <a:pt x="316" y="464"/>
                  </a:cubicBezTo>
                  <a:cubicBezTo>
                    <a:pt x="370" y="549"/>
                    <a:pt x="370" y="549"/>
                    <a:pt x="370" y="549"/>
                  </a:cubicBezTo>
                  <a:cubicBezTo>
                    <a:pt x="370" y="550"/>
                    <a:pt x="369" y="550"/>
                    <a:pt x="369" y="548"/>
                  </a:cubicBezTo>
                  <a:cubicBezTo>
                    <a:pt x="361" y="537"/>
                    <a:pt x="354" y="533"/>
                    <a:pt x="348" y="534"/>
                  </a:cubicBezTo>
                  <a:cubicBezTo>
                    <a:pt x="341" y="548"/>
                    <a:pt x="335" y="557"/>
                    <a:pt x="330" y="562"/>
                  </a:cubicBezTo>
                  <a:cubicBezTo>
                    <a:pt x="336" y="567"/>
                    <a:pt x="338" y="588"/>
                    <a:pt x="331" y="598"/>
                  </a:cubicBezTo>
                  <a:cubicBezTo>
                    <a:pt x="334" y="610"/>
                    <a:pt x="341" y="620"/>
                    <a:pt x="343" y="641"/>
                  </a:cubicBezTo>
                  <a:cubicBezTo>
                    <a:pt x="376" y="600"/>
                    <a:pt x="397" y="527"/>
                    <a:pt x="408" y="473"/>
                  </a:cubicBezTo>
                  <a:cubicBezTo>
                    <a:pt x="408" y="589"/>
                    <a:pt x="408" y="589"/>
                    <a:pt x="408" y="589"/>
                  </a:cubicBezTo>
                  <a:cubicBezTo>
                    <a:pt x="405" y="590"/>
                    <a:pt x="405" y="590"/>
                    <a:pt x="405" y="590"/>
                  </a:cubicBezTo>
                  <a:cubicBezTo>
                    <a:pt x="408" y="604"/>
                    <a:pt x="408" y="604"/>
                    <a:pt x="408" y="604"/>
                  </a:cubicBezTo>
                  <a:lnTo>
                    <a:pt x="408" y="653"/>
                  </a:lnTo>
                  <a:close/>
                  <a:moveTo>
                    <a:pt x="225" y="409"/>
                  </a:moveTo>
                  <a:cubicBezTo>
                    <a:pt x="226" y="405"/>
                    <a:pt x="227" y="400"/>
                    <a:pt x="227" y="395"/>
                  </a:cubicBezTo>
                  <a:cubicBezTo>
                    <a:pt x="227" y="394"/>
                    <a:pt x="226" y="393"/>
                    <a:pt x="225" y="392"/>
                  </a:cubicBezTo>
                  <a:cubicBezTo>
                    <a:pt x="225" y="392"/>
                    <a:pt x="225" y="392"/>
                    <a:pt x="225" y="392"/>
                  </a:cubicBezTo>
                  <a:cubicBezTo>
                    <a:pt x="225" y="343"/>
                    <a:pt x="225" y="343"/>
                    <a:pt x="225" y="343"/>
                  </a:cubicBezTo>
                  <a:cubicBezTo>
                    <a:pt x="229" y="351"/>
                    <a:pt x="234" y="358"/>
                    <a:pt x="240" y="364"/>
                  </a:cubicBezTo>
                  <a:cubicBezTo>
                    <a:pt x="251" y="376"/>
                    <a:pt x="274" y="393"/>
                    <a:pt x="292" y="394"/>
                  </a:cubicBezTo>
                  <a:cubicBezTo>
                    <a:pt x="300" y="393"/>
                    <a:pt x="302" y="371"/>
                    <a:pt x="315" y="371"/>
                  </a:cubicBezTo>
                  <a:cubicBezTo>
                    <a:pt x="316" y="371"/>
                    <a:pt x="316" y="371"/>
                    <a:pt x="316" y="371"/>
                  </a:cubicBezTo>
                  <a:cubicBezTo>
                    <a:pt x="316" y="447"/>
                    <a:pt x="316" y="447"/>
                    <a:pt x="316" y="447"/>
                  </a:cubicBezTo>
                  <a:cubicBezTo>
                    <a:pt x="288" y="447"/>
                    <a:pt x="262" y="435"/>
                    <a:pt x="245" y="415"/>
                  </a:cubicBezTo>
                  <a:cubicBezTo>
                    <a:pt x="241" y="430"/>
                    <a:pt x="235" y="442"/>
                    <a:pt x="225" y="454"/>
                  </a:cubicBezTo>
                  <a:cubicBezTo>
                    <a:pt x="225" y="409"/>
                    <a:pt x="225" y="409"/>
                    <a:pt x="225" y="409"/>
                  </a:cubicBezTo>
                  <a:close/>
                  <a:moveTo>
                    <a:pt x="225" y="28"/>
                  </a:moveTo>
                  <a:cubicBezTo>
                    <a:pt x="252" y="10"/>
                    <a:pt x="284" y="1"/>
                    <a:pt x="316" y="0"/>
                  </a:cubicBezTo>
                  <a:cubicBezTo>
                    <a:pt x="316" y="123"/>
                    <a:pt x="316" y="123"/>
                    <a:pt x="316" y="123"/>
                  </a:cubicBezTo>
                  <a:cubicBezTo>
                    <a:pt x="282" y="132"/>
                    <a:pt x="248" y="130"/>
                    <a:pt x="225" y="136"/>
                  </a:cubicBezTo>
                  <a:cubicBezTo>
                    <a:pt x="225" y="28"/>
                    <a:pt x="225" y="28"/>
                    <a:pt x="225" y="28"/>
                  </a:cubicBezTo>
                  <a:close/>
                  <a:moveTo>
                    <a:pt x="316" y="653"/>
                  </a:moveTo>
                  <a:cubicBezTo>
                    <a:pt x="225" y="653"/>
                    <a:pt x="225" y="653"/>
                    <a:pt x="225" y="653"/>
                  </a:cubicBezTo>
                  <a:cubicBezTo>
                    <a:pt x="225" y="605"/>
                    <a:pt x="225" y="605"/>
                    <a:pt x="225" y="605"/>
                  </a:cubicBezTo>
                  <a:cubicBezTo>
                    <a:pt x="228" y="590"/>
                    <a:pt x="228" y="590"/>
                    <a:pt x="228" y="590"/>
                  </a:cubicBezTo>
                  <a:cubicBezTo>
                    <a:pt x="225" y="589"/>
                    <a:pt x="225" y="589"/>
                    <a:pt x="225" y="589"/>
                  </a:cubicBezTo>
                  <a:cubicBezTo>
                    <a:pt x="225" y="472"/>
                    <a:pt x="225" y="472"/>
                    <a:pt x="225" y="472"/>
                  </a:cubicBezTo>
                  <a:cubicBezTo>
                    <a:pt x="236" y="525"/>
                    <a:pt x="255" y="596"/>
                    <a:pt x="288" y="637"/>
                  </a:cubicBezTo>
                  <a:cubicBezTo>
                    <a:pt x="290" y="619"/>
                    <a:pt x="296" y="609"/>
                    <a:pt x="299" y="598"/>
                  </a:cubicBezTo>
                  <a:cubicBezTo>
                    <a:pt x="292" y="588"/>
                    <a:pt x="294" y="567"/>
                    <a:pt x="300" y="562"/>
                  </a:cubicBezTo>
                  <a:cubicBezTo>
                    <a:pt x="295" y="555"/>
                    <a:pt x="288" y="547"/>
                    <a:pt x="283" y="536"/>
                  </a:cubicBezTo>
                  <a:cubicBezTo>
                    <a:pt x="277" y="536"/>
                    <a:pt x="270" y="540"/>
                    <a:pt x="263" y="551"/>
                  </a:cubicBezTo>
                  <a:cubicBezTo>
                    <a:pt x="263" y="551"/>
                    <a:pt x="262" y="552"/>
                    <a:pt x="262" y="552"/>
                  </a:cubicBezTo>
                  <a:cubicBezTo>
                    <a:pt x="314" y="460"/>
                    <a:pt x="314" y="460"/>
                    <a:pt x="314" y="460"/>
                  </a:cubicBezTo>
                  <a:cubicBezTo>
                    <a:pt x="316" y="464"/>
                    <a:pt x="316" y="464"/>
                    <a:pt x="316" y="464"/>
                  </a:cubicBezTo>
                  <a:cubicBezTo>
                    <a:pt x="316" y="652"/>
                    <a:pt x="316" y="652"/>
                    <a:pt x="316" y="652"/>
                  </a:cubicBezTo>
                  <a:cubicBezTo>
                    <a:pt x="301" y="652"/>
                    <a:pt x="301" y="652"/>
                    <a:pt x="301" y="652"/>
                  </a:cubicBezTo>
                  <a:cubicBezTo>
                    <a:pt x="302" y="652"/>
                    <a:pt x="302" y="652"/>
                    <a:pt x="302" y="652"/>
                  </a:cubicBezTo>
                  <a:cubicBezTo>
                    <a:pt x="316" y="652"/>
                    <a:pt x="316" y="652"/>
                    <a:pt x="316" y="652"/>
                  </a:cubicBezTo>
                  <a:lnTo>
                    <a:pt x="316" y="653"/>
                  </a:lnTo>
                  <a:close/>
                  <a:moveTo>
                    <a:pt x="166" y="462"/>
                  </a:moveTo>
                  <a:cubicBezTo>
                    <a:pt x="171" y="460"/>
                    <a:pt x="175" y="458"/>
                    <a:pt x="180" y="456"/>
                  </a:cubicBezTo>
                  <a:cubicBezTo>
                    <a:pt x="206" y="445"/>
                    <a:pt x="219" y="429"/>
                    <a:pt x="225" y="409"/>
                  </a:cubicBezTo>
                  <a:cubicBezTo>
                    <a:pt x="225" y="454"/>
                    <a:pt x="225" y="454"/>
                    <a:pt x="225" y="454"/>
                  </a:cubicBezTo>
                  <a:cubicBezTo>
                    <a:pt x="224" y="455"/>
                    <a:pt x="223" y="456"/>
                    <a:pt x="222" y="457"/>
                  </a:cubicBezTo>
                  <a:cubicBezTo>
                    <a:pt x="223" y="462"/>
                    <a:pt x="224" y="467"/>
                    <a:pt x="225" y="472"/>
                  </a:cubicBezTo>
                  <a:cubicBezTo>
                    <a:pt x="225" y="589"/>
                    <a:pt x="225" y="589"/>
                    <a:pt x="225" y="589"/>
                  </a:cubicBezTo>
                  <a:cubicBezTo>
                    <a:pt x="168" y="571"/>
                    <a:pt x="168" y="571"/>
                    <a:pt x="168" y="571"/>
                  </a:cubicBezTo>
                  <a:cubicBezTo>
                    <a:pt x="183" y="478"/>
                    <a:pt x="183" y="478"/>
                    <a:pt x="183" y="478"/>
                  </a:cubicBezTo>
                  <a:cubicBezTo>
                    <a:pt x="166" y="540"/>
                    <a:pt x="166" y="540"/>
                    <a:pt x="166" y="540"/>
                  </a:cubicBezTo>
                  <a:cubicBezTo>
                    <a:pt x="166" y="462"/>
                    <a:pt x="166" y="462"/>
                    <a:pt x="166" y="462"/>
                  </a:cubicBezTo>
                  <a:close/>
                  <a:moveTo>
                    <a:pt x="225" y="392"/>
                  </a:moveTo>
                  <a:cubicBezTo>
                    <a:pt x="223" y="390"/>
                    <a:pt x="222" y="388"/>
                    <a:pt x="221" y="386"/>
                  </a:cubicBezTo>
                  <a:cubicBezTo>
                    <a:pt x="202" y="369"/>
                    <a:pt x="187" y="346"/>
                    <a:pt x="175" y="321"/>
                  </a:cubicBezTo>
                  <a:cubicBezTo>
                    <a:pt x="172" y="320"/>
                    <a:pt x="169" y="318"/>
                    <a:pt x="166" y="316"/>
                  </a:cubicBezTo>
                  <a:cubicBezTo>
                    <a:pt x="166" y="291"/>
                    <a:pt x="166" y="291"/>
                    <a:pt x="166" y="291"/>
                  </a:cubicBezTo>
                  <a:cubicBezTo>
                    <a:pt x="170" y="297"/>
                    <a:pt x="176" y="301"/>
                    <a:pt x="182" y="304"/>
                  </a:cubicBezTo>
                  <a:cubicBezTo>
                    <a:pt x="177" y="281"/>
                    <a:pt x="176" y="255"/>
                    <a:pt x="176" y="225"/>
                  </a:cubicBezTo>
                  <a:cubicBezTo>
                    <a:pt x="177" y="200"/>
                    <a:pt x="171" y="192"/>
                    <a:pt x="166" y="194"/>
                  </a:cubicBezTo>
                  <a:cubicBezTo>
                    <a:pt x="166" y="99"/>
                    <a:pt x="166" y="99"/>
                    <a:pt x="166" y="99"/>
                  </a:cubicBezTo>
                  <a:cubicBezTo>
                    <a:pt x="178" y="68"/>
                    <a:pt x="199" y="44"/>
                    <a:pt x="225" y="28"/>
                  </a:cubicBezTo>
                  <a:cubicBezTo>
                    <a:pt x="225" y="136"/>
                    <a:pt x="225" y="136"/>
                    <a:pt x="225" y="136"/>
                  </a:cubicBezTo>
                  <a:cubicBezTo>
                    <a:pt x="207" y="141"/>
                    <a:pt x="196" y="149"/>
                    <a:pt x="194" y="168"/>
                  </a:cubicBezTo>
                  <a:cubicBezTo>
                    <a:pt x="194" y="170"/>
                    <a:pt x="194" y="173"/>
                    <a:pt x="193" y="175"/>
                  </a:cubicBezTo>
                  <a:cubicBezTo>
                    <a:pt x="193" y="177"/>
                    <a:pt x="194" y="178"/>
                    <a:pt x="194" y="179"/>
                  </a:cubicBezTo>
                  <a:cubicBezTo>
                    <a:pt x="193" y="178"/>
                    <a:pt x="193" y="178"/>
                    <a:pt x="193" y="178"/>
                  </a:cubicBezTo>
                  <a:cubicBezTo>
                    <a:pt x="193" y="181"/>
                    <a:pt x="193" y="183"/>
                    <a:pt x="193" y="185"/>
                  </a:cubicBezTo>
                  <a:cubicBezTo>
                    <a:pt x="194" y="211"/>
                    <a:pt x="193" y="290"/>
                    <a:pt x="225" y="343"/>
                  </a:cubicBezTo>
                  <a:cubicBezTo>
                    <a:pt x="225" y="392"/>
                    <a:pt x="225" y="392"/>
                    <a:pt x="225" y="392"/>
                  </a:cubicBezTo>
                  <a:close/>
                  <a:moveTo>
                    <a:pt x="225" y="653"/>
                  </a:moveTo>
                  <a:cubicBezTo>
                    <a:pt x="225" y="605"/>
                    <a:pt x="225" y="605"/>
                    <a:pt x="225" y="605"/>
                  </a:cubicBezTo>
                  <a:cubicBezTo>
                    <a:pt x="215" y="652"/>
                    <a:pt x="215" y="652"/>
                    <a:pt x="215" y="652"/>
                  </a:cubicBezTo>
                  <a:cubicBezTo>
                    <a:pt x="213" y="601"/>
                    <a:pt x="213" y="601"/>
                    <a:pt x="213" y="601"/>
                  </a:cubicBezTo>
                  <a:cubicBezTo>
                    <a:pt x="166" y="585"/>
                    <a:pt x="166" y="585"/>
                    <a:pt x="166" y="585"/>
                  </a:cubicBezTo>
                  <a:cubicBezTo>
                    <a:pt x="166" y="653"/>
                    <a:pt x="166" y="653"/>
                    <a:pt x="166" y="653"/>
                  </a:cubicBezTo>
                  <a:lnTo>
                    <a:pt x="225" y="653"/>
                  </a:lnTo>
                  <a:close/>
                  <a:moveTo>
                    <a:pt x="23" y="653"/>
                  </a:moveTo>
                  <a:cubicBezTo>
                    <a:pt x="11" y="632"/>
                    <a:pt x="3" y="610"/>
                    <a:pt x="2" y="590"/>
                  </a:cubicBezTo>
                  <a:cubicBezTo>
                    <a:pt x="0" y="502"/>
                    <a:pt x="92" y="489"/>
                    <a:pt x="166" y="462"/>
                  </a:cubicBezTo>
                  <a:cubicBezTo>
                    <a:pt x="166" y="540"/>
                    <a:pt x="166" y="540"/>
                    <a:pt x="166" y="540"/>
                  </a:cubicBezTo>
                  <a:cubicBezTo>
                    <a:pt x="154" y="581"/>
                    <a:pt x="154" y="581"/>
                    <a:pt x="154" y="581"/>
                  </a:cubicBezTo>
                  <a:cubicBezTo>
                    <a:pt x="166" y="585"/>
                    <a:pt x="166" y="585"/>
                    <a:pt x="166" y="585"/>
                  </a:cubicBezTo>
                  <a:cubicBezTo>
                    <a:pt x="166" y="653"/>
                    <a:pt x="166" y="653"/>
                    <a:pt x="166" y="653"/>
                  </a:cubicBezTo>
                  <a:cubicBezTo>
                    <a:pt x="23" y="653"/>
                    <a:pt x="23" y="653"/>
                    <a:pt x="23" y="653"/>
                  </a:cubicBezTo>
                  <a:close/>
                  <a:moveTo>
                    <a:pt x="166" y="316"/>
                  </a:moveTo>
                  <a:cubicBezTo>
                    <a:pt x="160" y="313"/>
                    <a:pt x="155" y="308"/>
                    <a:pt x="150" y="302"/>
                  </a:cubicBezTo>
                  <a:cubicBezTo>
                    <a:pt x="142" y="291"/>
                    <a:pt x="136" y="277"/>
                    <a:pt x="133" y="261"/>
                  </a:cubicBezTo>
                  <a:cubicBezTo>
                    <a:pt x="130" y="246"/>
                    <a:pt x="129" y="230"/>
                    <a:pt x="132" y="215"/>
                  </a:cubicBezTo>
                  <a:cubicBezTo>
                    <a:pt x="134" y="198"/>
                    <a:pt x="141" y="182"/>
                    <a:pt x="151" y="171"/>
                  </a:cubicBezTo>
                  <a:cubicBezTo>
                    <a:pt x="152" y="168"/>
                    <a:pt x="152" y="165"/>
                    <a:pt x="152" y="163"/>
                  </a:cubicBezTo>
                  <a:cubicBezTo>
                    <a:pt x="153" y="139"/>
                    <a:pt x="158" y="118"/>
                    <a:pt x="166" y="99"/>
                  </a:cubicBezTo>
                  <a:cubicBezTo>
                    <a:pt x="166" y="194"/>
                    <a:pt x="166" y="194"/>
                    <a:pt x="166" y="194"/>
                  </a:cubicBezTo>
                  <a:cubicBezTo>
                    <a:pt x="159" y="196"/>
                    <a:pt x="151" y="211"/>
                    <a:pt x="150" y="225"/>
                  </a:cubicBezTo>
                  <a:cubicBezTo>
                    <a:pt x="147" y="251"/>
                    <a:pt x="153" y="276"/>
                    <a:pt x="166" y="291"/>
                  </a:cubicBezTo>
                  <a:lnTo>
                    <a:pt x="166" y="316"/>
                  </a:lnTo>
                  <a:close/>
                </a:path>
              </a:pathLst>
            </a:custGeom>
            <a:solidFill>
              <a:schemeClr val="bg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29" name="图形"/>
            <p:cNvSpPr txBox="1"/>
            <p:nvPr/>
          </p:nvSpPr>
          <p:spPr>
            <a:xfrm>
              <a:off x="7897" y="6729"/>
              <a:ext cx="1460" cy="630"/>
            </a:xfrm>
            <a:prstGeom prst="rect">
              <a:avLst/>
            </a:prstGeom>
            <a:noFill/>
          </p:spPr>
          <p:txBody>
            <a:bodyPr wrap="none" rtlCol="0">
              <a:spAutoFit/>
            </a:bodyPr>
            <a:lstStyle/>
            <a:p>
              <a:pPr algn="ctr"/>
              <a:r>
                <a:rPr lang="en-US" altLang="zh-CN" sz="2000" dirty="0">
                  <a:solidFill>
                    <a:schemeClr val="bg1"/>
                  </a:solidFill>
                  <a:cs typeface="+mn-ea"/>
                  <a:sym typeface="+mn-lt"/>
                </a:rPr>
                <a:t>92.5%</a:t>
              </a:r>
            </a:p>
          </p:txBody>
        </p:sp>
        <p:sp>
          <p:nvSpPr>
            <p:cNvPr id="30" name="图形"/>
            <p:cNvSpPr txBox="1"/>
            <p:nvPr/>
          </p:nvSpPr>
          <p:spPr>
            <a:xfrm>
              <a:off x="10146" y="6799"/>
              <a:ext cx="1460" cy="630"/>
            </a:xfrm>
            <a:prstGeom prst="rect">
              <a:avLst/>
            </a:prstGeom>
            <a:noFill/>
          </p:spPr>
          <p:txBody>
            <a:bodyPr wrap="none" rtlCol="0">
              <a:spAutoFit/>
            </a:bodyPr>
            <a:lstStyle/>
            <a:p>
              <a:pPr algn="ctr"/>
              <a:r>
                <a:rPr lang="en-US" altLang="zh-CN" sz="2000" dirty="0">
                  <a:solidFill>
                    <a:schemeClr val="bg1"/>
                  </a:solidFill>
                  <a:cs typeface="+mn-ea"/>
                  <a:sym typeface="+mn-lt"/>
                </a:rPr>
                <a:t>76.8%</a:t>
              </a:r>
            </a:p>
          </p:txBody>
        </p:sp>
      </p:grpSp>
      <p:sp>
        <p:nvSpPr>
          <p:cNvPr id="33" name="图形"/>
          <p:cNvSpPr/>
          <p:nvPr/>
        </p:nvSpPr>
        <p:spPr>
          <a:xfrm>
            <a:off x="8276590" y="3675380"/>
            <a:ext cx="2915920" cy="3321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a:solidFill>
                  <a:schemeClr val="bg1"/>
                </a:solidFill>
                <a:cs typeface="+mn-ea"/>
                <a:sym typeface="+mn-lt"/>
              </a:rPr>
              <a:t>预设标题文本内容</a:t>
            </a:r>
            <a:endParaRPr lang="zh-CN" altLang="en-US" dirty="0">
              <a:solidFill>
                <a:schemeClr val="bg1"/>
              </a:solidFill>
              <a:cs typeface="+mn-ea"/>
              <a:sym typeface="+mn-lt"/>
            </a:endParaRPr>
          </a:p>
        </p:txBody>
      </p:sp>
      <p:sp>
        <p:nvSpPr>
          <p:cNvPr id="34" name="图形"/>
          <p:cNvSpPr/>
          <p:nvPr/>
        </p:nvSpPr>
        <p:spPr>
          <a:xfrm>
            <a:off x="1149350" y="3675380"/>
            <a:ext cx="2915920" cy="33210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a:solidFill>
                  <a:schemeClr val="bg1"/>
                </a:solidFill>
                <a:cs typeface="+mn-ea"/>
                <a:sym typeface="+mn-lt"/>
              </a:rPr>
              <a:t>预设标题文本内容</a:t>
            </a:r>
            <a:endParaRPr lang="zh-CN" altLang="en-US" dirty="0">
              <a:solidFill>
                <a:schemeClr val="bg1"/>
              </a:solidFill>
              <a:cs typeface="+mn-ea"/>
              <a:sym typeface="+mn-lt"/>
            </a:endParaRPr>
          </a:p>
        </p:txBody>
      </p:sp>
      <p:grpSp>
        <p:nvGrpSpPr>
          <p:cNvPr id="7" name="图形"/>
          <p:cNvGrpSpPr/>
          <p:nvPr/>
        </p:nvGrpSpPr>
        <p:grpSpPr>
          <a:xfrm>
            <a:off x="1134745" y="2162810"/>
            <a:ext cx="2795905" cy="806450"/>
            <a:chOff x="1787" y="3406"/>
            <a:chExt cx="4403" cy="1270"/>
          </a:xfrm>
        </p:grpSpPr>
        <p:sp>
          <p:nvSpPr>
            <p:cNvPr id="5" name="图形"/>
            <p:cNvSpPr>
              <a:spLocks noChangeArrowheads="1"/>
            </p:cNvSpPr>
            <p:nvPr/>
          </p:nvSpPr>
          <p:spPr bwMode="auto">
            <a:xfrm>
              <a:off x="1787" y="3557"/>
              <a:ext cx="120" cy="595"/>
            </a:xfrm>
            <a:prstGeom prst="rect">
              <a:avLst/>
            </a:prstGeom>
            <a:gradFill rotWithShape="1">
              <a:gsLst>
                <a:gs pos="48000">
                  <a:schemeClr val="accent1"/>
                </a:gs>
                <a:gs pos="100000">
                  <a:schemeClr val="bg1"/>
                </a:gs>
              </a:gsLst>
              <a:path path="circle">
                <a:fillToRect l="50000" t="50000" r="50000" b="50000"/>
              </a:path>
              <a:tileRect/>
            </a:gradFill>
            <a:ln>
              <a:noFill/>
            </a:ln>
          </p:spPr>
          <p:txBody>
            <a:bodyPr/>
            <a:lstStyle/>
            <a:p>
              <a:endParaRPr lang="zh-CN" altLang="en-US" sz="1600">
                <a:cs typeface="+mn-ea"/>
                <a:sym typeface="+mn-lt"/>
              </a:endParaRPr>
            </a:p>
          </p:txBody>
        </p:sp>
        <p:sp>
          <p:nvSpPr>
            <p:cNvPr id="4" name="图形"/>
            <p:cNvSpPr txBox="1"/>
            <p:nvPr/>
          </p:nvSpPr>
          <p:spPr>
            <a:xfrm>
              <a:off x="2022" y="3406"/>
              <a:ext cx="2984" cy="582"/>
            </a:xfrm>
            <a:prstGeom prst="rect">
              <a:avLst/>
            </a:prstGeom>
            <a:noFill/>
          </p:spPr>
          <p:txBody>
            <a:bodyPr wrap="none" rtlCol="0">
              <a:spAutoFit/>
            </a:bodyPr>
            <a:lstStyle/>
            <a:p>
              <a:r>
                <a:rPr lang="en-US" altLang="zh-CN">
                  <a:gradFill>
                    <a:gsLst>
                      <a:gs pos="33000">
                        <a:schemeClr val="accent1"/>
                      </a:gs>
                      <a:gs pos="100000">
                        <a:srgbClr val="F6BAC5"/>
                      </a:gs>
                    </a:gsLst>
                    <a:lin ang="5400000" scaled="0"/>
                  </a:gradFill>
                  <a:cs typeface="+mn-ea"/>
                  <a:sym typeface="+mn-lt"/>
                </a:rPr>
                <a:t>01.</a:t>
              </a:r>
              <a:r>
                <a:rPr lang="zh-CN" altLang="en-US">
                  <a:gradFill>
                    <a:gsLst>
                      <a:gs pos="33000">
                        <a:schemeClr val="accent1"/>
                      </a:gs>
                      <a:gs pos="100000">
                        <a:srgbClr val="F6BAC5"/>
                      </a:gs>
                    </a:gsLst>
                    <a:lin ang="5400000" scaled="0"/>
                  </a:gradFill>
                  <a:cs typeface="+mn-ea"/>
                  <a:sym typeface="+mn-lt"/>
                </a:rPr>
                <a:t>预设标题文本</a:t>
              </a:r>
            </a:p>
          </p:txBody>
        </p:sp>
        <p:sp>
          <p:nvSpPr>
            <p:cNvPr id="11" name="图形"/>
            <p:cNvSpPr txBox="1"/>
            <p:nvPr/>
          </p:nvSpPr>
          <p:spPr>
            <a:xfrm>
              <a:off x="2022" y="3846"/>
              <a:ext cx="4168" cy="830"/>
            </a:xfrm>
            <a:prstGeom prst="rect">
              <a:avLst/>
            </a:prstGeom>
            <a:noFill/>
          </p:spPr>
          <p:txBody>
            <a:bodyPr wrap="square" rtlCol="0">
              <a:spAutoFit/>
            </a:bodyPr>
            <a:lstStyle/>
            <a:p>
              <a:pPr>
                <a:lnSpc>
                  <a:spcPct val="150000"/>
                </a:lnSpc>
              </a:pPr>
              <a:r>
                <a:rPr lang="zh-CN" altLang="en-US" sz="1000">
                  <a:solidFill>
                    <a:schemeClr val="tx1">
                      <a:lumMod val="75000"/>
                      <a:lumOff val="25000"/>
                    </a:schemeClr>
                  </a:solidFill>
                  <a:cs typeface="+mn-ea"/>
                  <a:sym typeface="+mn-lt"/>
                </a:rPr>
                <a:t>在此处添加您的文本内容在此处添加您的文本内容此处添加您的文本内容添加文本内容</a:t>
              </a:r>
            </a:p>
          </p:txBody>
        </p:sp>
      </p:grpSp>
      <p:grpSp>
        <p:nvGrpSpPr>
          <p:cNvPr id="10" name="图形"/>
          <p:cNvGrpSpPr/>
          <p:nvPr/>
        </p:nvGrpSpPr>
        <p:grpSpPr>
          <a:xfrm>
            <a:off x="1134745" y="4404995"/>
            <a:ext cx="2795905" cy="806450"/>
            <a:chOff x="1787" y="6937"/>
            <a:chExt cx="4403" cy="1270"/>
          </a:xfrm>
        </p:grpSpPr>
        <p:sp>
          <p:nvSpPr>
            <p:cNvPr id="6" name="图形"/>
            <p:cNvSpPr>
              <a:spLocks noChangeArrowheads="1"/>
            </p:cNvSpPr>
            <p:nvPr/>
          </p:nvSpPr>
          <p:spPr bwMode="auto">
            <a:xfrm>
              <a:off x="1787" y="7134"/>
              <a:ext cx="120" cy="595"/>
            </a:xfrm>
            <a:prstGeom prst="rect">
              <a:avLst/>
            </a:prstGeom>
            <a:gradFill>
              <a:gsLst>
                <a:gs pos="48000">
                  <a:schemeClr val="accent1"/>
                </a:gs>
                <a:gs pos="100000">
                  <a:schemeClr val="bg1"/>
                </a:gs>
              </a:gsLst>
              <a:path path="circle">
                <a:fillToRect l="50000" t="50000" r="50000" b="50000"/>
              </a:path>
              <a:tileRect/>
            </a:gradFill>
            <a:ln>
              <a:noFill/>
            </a:ln>
          </p:spPr>
          <p:txBody>
            <a:bodyPr/>
            <a:lstStyle/>
            <a:p>
              <a:endParaRPr lang="zh-CN" altLang="en-US" sz="1600">
                <a:cs typeface="+mn-ea"/>
                <a:sym typeface="+mn-lt"/>
              </a:endParaRPr>
            </a:p>
          </p:txBody>
        </p:sp>
        <p:sp>
          <p:nvSpPr>
            <p:cNvPr id="12" name="图形"/>
            <p:cNvSpPr txBox="1"/>
            <p:nvPr/>
          </p:nvSpPr>
          <p:spPr>
            <a:xfrm>
              <a:off x="2022" y="6937"/>
              <a:ext cx="2984" cy="582"/>
            </a:xfrm>
            <a:prstGeom prst="rect">
              <a:avLst/>
            </a:prstGeom>
            <a:noFill/>
          </p:spPr>
          <p:txBody>
            <a:bodyPr wrap="none" rtlCol="0">
              <a:spAutoFit/>
            </a:bodyPr>
            <a:lstStyle/>
            <a:p>
              <a:r>
                <a:rPr lang="en-US" altLang="zh-CN">
                  <a:gradFill>
                    <a:gsLst>
                      <a:gs pos="33000">
                        <a:schemeClr val="accent1"/>
                      </a:gs>
                      <a:gs pos="100000">
                        <a:srgbClr val="F6BAC5"/>
                      </a:gs>
                    </a:gsLst>
                    <a:lin ang="5400000" scaled="0"/>
                  </a:gradFill>
                  <a:cs typeface="+mn-ea"/>
                  <a:sym typeface="+mn-lt"/>
                </a:rPr>
                <a:t>03.</a:t>
              </a:r>
              <a:r>
                <a:rPr lang="zh-CN" altLang="en-US">
                  <a:gradFill>
                    <a:gsLst>
                      <a:gs pos="33000">
                        <a:schemeClr val="accent1"/>
                      </a:gs>
                      <a:gs pos="100000">
                        <a:srgbClr val="F6BAC5"/>
                      </a:gs>
                    </a:gsLst>
                    <a:lin ang="5400000" scaled="0"/>
                  </a:gradFill>
                  <a:cs typeface="+mn-ea"/>
                  <a:sym typeface="+mn-lt"/>
                </a:rPr>
                <a:t>预设标题文本</a:t>
              </a:r>
            </a:p>
          </p:txBody>
        </p:sp>
        <p:sp>
          <p:nvSpPr>
            <p:cNvPr id="13" name="图形"/>
            <p:cNvSpPr txBox="1"/>
            <p:nvPr/>
          </p:nvSpPr>
          <p:spPr>
            <a:xfrm>
              <a:off x="2022" y="7377"/>
              <a:ext cx="4168" cy="830"/>
            </a:xfrm>
            <a:prstGeom prst="rect">
              <a:avLst/>
            </a:prstGeom>
            <a:noFill/>
          </p:spPr>
          <p:txBody>
            <a:bodyPr wrap="square" rtlCol="0">
              <a:spAutoFit/>
            </a:bodyPr>
            <a:lstStyle/>
            <a:p>
              <a:pPr>
                <a:lnSpc>
                  <a:spcPct val="150000"/>
                </a:lnSpc>
              </a:pPr>
              <a:r>
                <a:rPr lang="zh-CN" altLang="en-US" sz="1000">
                  <a:solidFill>
                    <a:schemeClr val="tx1">
                      <a:lumMod val="75000"/>
                      <a:lumOff val="25000"/>
                    </a:schemeClr>
                  </a:solidFill>
                  <a:cs typeface="+mn-ea"/>
                  <a:sym typeface="+mn-lt"/>
                </a:rPr>
                <a:t>在此处添加您的文本内容在此处添加您的文本内容此处添加您的文本内容添加文本内容</a:t>
              </a:r>
            </a:p>
          </p:txBody>
        </p:sp>
      </p:grpSp>
      <p:grpSp>
        <p:nvGrpSpPr>
          <p:cNvPr id="14" name="图形"/>
          <p:cNvGrpSpPr/>
          <p:nvPr/>
        </p:nvGrpSpPr>
        <p:grpSpPr>
          <a:xfrm>
            <a:off x="8355330" y="2268220"/>
            <a:ext cx="2874010" cy="806450"/>
            <a:chOff x="13158" y="3572"/>
            <a:chExt cx="4526" cy="1270"/>
          </a:xfrm>
        </p:grpSpPr>
        <p:sp>
          <p:nvSpPr>
            <p:cNvPr id="8" name="图形"/>
            <p:cNvSpPr>
              <a:spLocks noChangeArrowheads="1"/>
            </p:cNvSpPr>
            <p:nvPr/>
          </p:nvSpPr>
          <p:spPr bwMode="auto">
            <a:xfrm>
              <a:off x="17564" y="3693"/>
              <a:ext cx="120" cy="595"/>
            </a:xfrm>
            <a:prstGeom prst="rect">
              <a:avLst/>
            </a:prstGeom>
            <a:gradFill>
              <a:gsLst>
                <a:gs pos="48000">
                  <a:schemeClr val="accent1"/>
                </a:gs>
                <a:gs pos="100000">
                  <a:schemeClr val="bg1"/>
                </a:gs>
              </a:gsLst>
              <a:path path="circle">
                <a:fillToRect l="50000" t="50000" r="50000" b="50000"/>
              </a:path>
              <a:tileRect/>
            </a:gradFill>
            <a:ln>
              <a:noFill/>
            </a:ln>
          </p:spPr>
          <p:txBody>
            <a:bodyPr/>
            <a:lstStyle/>
            <a:p>
              <a:endParaRPr lang="zh-CN" altLang="en-US" sz="1600">
                <a:cs typeface="+mn-ea"/>
                <a:sym typeface="+mn-lt"/>
              </a:endParaRPr>
            </a:p>
          </p:txBody>
        </p:sp>
        <p:sp>
          <p:nvSpPr>
            <p:cNvPr id="18" name="图形"/>
            <p:cNvSpPr txBox="1"/>
            <p:nvPr/>
          </p:nvSpPr>
          <p:spPr>
            <a:xfrm flipH="1">
              <a:off x="14422" y="3572"/>
              <a:ext cx="2984" cy="582"/>
            </a:xfrm>
            <a:prstGeom prst="rect">
              <a:avLst/>
            </a:prstGeom>
            <a:noFill/>
          </p:spPr>
          <p:txBody>
            <a:bodyPr wrap="none" rtlCol="0">
              <a:spAutoFit/>
            </a:bodyPr>
            <a:lstStyle/>
            <a:p>
              <a:r>
                <a:rPr lang="en-US" altLang="zh-CN">
                  <a:gradFill>
                    <a:gsLst>
                      <a:gs pos="33000">
                        <a:schemeClr val="accent1"/>
                      </a:gs>
                      <a:gs pos="100000">
                        <a:srgbClr val="F6BAC5"/>
                      </a:gs>
                    </a:gsLst>
                    <a:lin ang="5400000" scaled="0"/>
                  </a:gradFill>
                  <a:cs typeface="+mn-ea"/>
                  <a:sym typeface="+mn-lt"/>
                </a:rPr>
                <a:t>02.</a:t>
              </a:r>
              <a:r>
                <a:rPr lang="zh-CN" altLang="en-US">
                  <a:gradFill>
                    <a:gsLst>
                      <a:gs pos="33000">
                        <a:schemeClr val="accent1"/>
                      </a:gs>
                      <a:gs pos="100000">
                        <a:srgbClr val="F6BAC5"/>
                      </a:gs>
                    </a:gsLst>
                    <a:lin ang="5400000" scaled="0"/>
                  </a:gradFill>
                  <a:cs typeface="+mn-ea"/>
                  <a:sym typeface="+mn-lt"/>
                </a:rPr>
                <a:t>预设标题文本</a:t>
              </a:r>
            </a:p>
          </p:txBody>
        </p:sp>
        <p:sp>
          <p:nvSpPr>
            <p:cNvPr id="19" name="图形"/>
            <p:cNvSpPr txBox="1"/>
            <p:nvPr/>
          </p:nvSpPr>
          <p:spPr>
            <a:xfrm flipH="1">
              <a:off x="13158" y="4012"/>
              <a:ext cx="4168" cy="830"/>
            </a:xfrm>
            <a:prstGeom prst="rect">
              <a:avLst/>
            </a:prstGeom>
            <a:noFill/>
          </p:spPr>
          <p:txBody>
            <a:bodyPr wrap="square" rtlCol="0">
              <a:spAutoFit/>
            </a:bodyPr>
            <a:lstStyle/>
            <a:p>
              <a:pPr>
                <a:lnSpc>
                  <a:spcPct val="150000"/>
                </a:lnSpc>
              </a:pPr>
              <a:r>
                <a:rPr lang="zh-CN" altLang="en-US" sz="1000">
                  <a:solidFill>
                    <a:schemeClr val="tx1">
                      <a:lumMod val="75000"/>
                      <a:lumOff val="25000"/>
                    </a:schemeClr>
                  </a:solidFill>
                  <a:cs typeface="+mn-ea"/>
                  <a:sym typeface="+mn-lt"/>
                </a:rPr>
                <a:t>在此处添加您的文本内容在此处添加您的文本内容此处添加您的文本内容添加文本内容</a:t>
              </a:r>
            </a:p>
          </p:txBody>
        </p:sp>
      </p:grpSp>
      <p:grpSp>
        <p:nvGrpSpPr>
          <p:cNvPr id="15" name="图形"/>
          <p:cNvGrpSpPr/>
          <p:nvPr/>
        </p:nvGrpSpPr>
        <p:grpSpPr>
          <a:xfrm>
            <a:off x="8359775" y="4491355"/>
            <a:ext cx="2874010" cy="806450"/>
            <a:chOff x="13165" y="7073"/>
            <a:chExt cx="4526" cy="1270"/>
          </a:xfrm>
        </p:grpSpPr>
        <p:sp>
          <p:nvSpPr>
            <p:cNvPr id="9" name="图形"/>
            <p:cNvSpPr>
              <a:spLocks noChangeArrowheads="1"/>
            </p:cNvSpPr>
            <p:nvPr/>
          </p:nvSpPr>
          <p:spPr bwMode="auto">
            <a:xfrm>
              <a:off x="17571" y="7240"/>
              <a:ext cx="120" cy="595"/>
            </a:xfrm>
            <a:prstGeom prst="rect">
              <a:avLst/>
            </a:prstGeom>
            <a:gradFill rotWithShape="1">
              <a:gsLst>
                <a:gs pos="48000">
                  <a:schemeClr val="accent1"/>
                </a:gs>
                <a:gs pos="100000">
                  <a:schemeClr val="bg1"/>
                </a:gs>
              </a:gsLst>
              <a:path path="circle">
                <a:fillToRect l="50000" t="50000" r="50000" b="50000"/>
              </a:path>
              <a:tileRect/>
            </a:gradFill>
            <a:ln>
              <a:noFill/>
            </a:ln>
          </p:spPr>
          <p:txBody>
            <a:bodyPr/>
            <a:lstStyle/>
            <a:p>
              <a:endParaRPr lang="zh-CN" altLang="en-US" sz="1600">
                <a:cs typeface="+mn-ea"/>
                <a:sym typeface="+mn-lt"/>
              </a:endParaRPr>
            </a:p>
          </p:txBody>
        </p:sp>
        <p:sp>
          <p:nvSpPr>
            <p:cNvPr id="20" name="图形"/>
            <p:cNvSpPr txBox="1"/>
            <p:nvPr/>
          </p:nvSpPr>
          <p:spPr>
            <a:xfrm flipH="1">
              <a:off x="14422" y="7073"/>
              <a:ext cx="2984" cy="582"/>
            </a:xfrm>
            <a:prstGeom prst="rect">
              <a:avLst/>
            </a:prstGeom>
            <a:noFill/>
          </p:spPr>
          <p:txBody>
            <a:bodyPr wrap="none" rtlCol="0">
              <a:spAutoFit/>
            </a:bodyPr>
            <a:lstStyle/>
            <a:p>
              <a:r>
                <a:rPr lang="en-US" altLang="zh-CN">
                  <a:gradFill>
                    <a:gsLst>
                      <a:gs pos="33000">
                        <a:schemeClr val="accent1"/>
                      </a:gs>
                      <a:gs pos="100000">
                        <a:srgbClr val="F6BAC5"/>
                      </a:gs>
                    </a:gsLst>
                    <a:lin ang="5400000" scaled="0"/>
                  </a:gradFill>
                  <a:cs typeface="+mn-ea"/>
                  <a:sym typeface="+mn-lt"/>
                </a:rPr>
                <a:t>04.</a:t>
              </a:r>
              <a:r>
                <a:rPr lang="zh-CN" altLang="en-US">
                  <a:gradFill>
                    <a:gsLst>
                      <a:gs pos="33000">
                        <a:schemeClr val="accent1"/>
                      </a:gs>
                      <a:gs pos="100000">
                        <a:srgbClr val="F6BAC5"/>
                      </a:gs>
                    </a:gsLst>
                    <a:lin ang="5400000" scaled="0"/>
                  </a:gradFill>
                  <a:cs typeface="+mn-ea"/>
                  <a:sym typeface="+mn-lt"/>
                </a:rPr>
                <a:t>预设标题文本</a:t>
              </a:r>
            </a:p>
          </p:txBody>
        </p:sp>
        <p:sp>
          <p:nvSpPr>
            <p:cNvPr id="21" name="图形"/>
            <p:cNvSpPr txBox="1"/>
            <p:nvPr/>
          </p:nvSpPr>
          <p:spPr>
            <a:xfrm flipH="1">
              <a:off x="13165" y="7513"/>
              <a:ext cx="4168" cy="830"/>
            </a:xfrm>
            <a:prstGeom prst="rect">
              <a:avLst/>
            </a:prstGeom>
            <a:noFill/>
          </p:spPr>
          <p:txBody>
            <a:bodyPr wrap="square" rtlCol="0">
              <a:spAutoFit/>
            </a:bodyPr>
            <a:lstStyle/>
            <a:p>
              <a:pPr>
                <a:lnSpc>
                  <a:spcPct val="150000"/>
                </a:lnSpc>
              </a:pPr>
              <a:r>
                <a:rPr lang="zh-CN" altLang="en-US" sz="1000">
                  <a:solidFill>
                    <a:schemeClr val="tx1">
                      <a:lumMod val="75000"/>
                      <a:lumOff val="25000"/>
                    </a:schemeClr>
                  </a:solidFill>
                  <a:cs typeface="+mn-ea"/>
                  <a:sym typeface="+mn-lt"/>
                </a:rPr>
                <a:t>在此处添加您的文本内容在此处添加您的文本内容此处添加您的文本内容添加文本内容</a:t>
              </a:r>
            </a:p>
          </p:txBody>
        </p:sp>
      </p:grpSp>
    </p:spTree>
    <p:custDataLst>
      <p:tags r:id="rId1"/>
    </p:custDataLst>
  </p:cSld>
  <p:clrMapOvr>
    <a:masterClrMapping/>
  </p:clrMapOvr>
  <p:transition advTm="2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afterEffect">
                                  <p:stCondLst>
                                    <p:cond delay="0"/>
                                  </p:stCondLst>
                                  <p:childTnLst>
                                    <p:set>
                                      <p:cBhvr>
                                        <p:cTn id="6" dur="500" fill="hold">
                                          <p:stCondLst>
                                            <p:cond delay="0"/>
                                          </p:stCondLst>
                                        </p:cTn>
                                        <p:tgtEl>
                                          <p:spTgt spid="3"/>
                                        </p:tgtEl>
                                        <p:attrNameLst>
                                          <p:attrName>style.visibility</p:attrName>
                                        </p:attrNameLst>
                                      </p:cBhvr>
                                      <p:to>
                                        <p:strVal val="visible"/>
                                      </p:to>
                                    </p:set>
                                    <p:animEffect transition="in" filter="plus(in)">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left)">
                                      <p:cBhvr>
                                        <p:cTn id="15" dur="500"/>
                                        <p:tgtEl>
                                          <p:spTgt spid="3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500"/>
                                        <p:tgtEl>
                                          <p:spTgt spid="14"/>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right)">
                                      <p:cBhvr>
                                        <p:cTn id="27" dur="500"/>
                                        <p:tgtEl>
                                          <p:spTgt spid="33"/>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right)">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3" grpId="1" animBg="1"/>
      <p:bldP spid="34" grpId="0" bldLvl="0" animBg="1"/>
      <p:bldP spid="34"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081"/>
</p:tagLst>
</file>

<file path=ppt/theme/theme1.xml><?xml version="1.0" encoding="utf-8"?>
<a:theme xmlns:a="http://schemas.openxmlformats.org/drawingml/2006/main" name="第一PPT，www.1ppt.com">
  <a:themeElements>
    <a:clrScheme name="自定义 557">
      <a:dk1>
        <a:srgbClr val="000000"/>
      </a:dk1>
      <a:lt1>
        <a:srgbClr val="FFFFFF"/>
      </a:lt1>
      <a:dk2>
        <a:srgbClr val="0F1423"/>
      </a:dk2>
      <a:lt2>
        <a:srgbClr val="FFFFFF"/>
      </a:lt2>
      <a:accent1>
        <a:srgbClr val="FFC000"/>
      </a:accent1>
      <a:accent2>
        <a:srgbClr val="D8D8D8"/>
      </a:accent2>
      <a:accent3>
        <a:srgbClr val="FFC000"/>
      </a:accent3>
      <a:accent4>
        <a:srgbClr val="D8D8D8"/>
      </a:accent4>
      <a:accent5>
        <a:srgbClr val="FFC000"/>
      </a:accent5>
      <a:accent6>
        <a:srgbClr val="D8D8D8"/>
      </a:accent6>
      <a:hlink>
        <a:srgbClr val="FFC000"/>
      </a:hlink>
      <a:folHlink>
        <a:srgbClr val="D8D8D8"/>
      </a:folHlink>
    </a:clrScheme>
    <a:fontScheme name="0vsfyfaw">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字魂58号-创中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字魂58号-创中黑"/>
        <a:ea typeface=""/>
        <a:cs typeface=""/>
        <a:font script="Jpan" typeface="ＭＳ Ｐゴシック"/>
        <a:font script="Hang" typeface="맑은 고딕"/>
        <a:font script="Hans" typeface="字魂58号-创中黑"/>
        <a:font script="Hant" typeface="新細明體"/>
        <a:font script="Arab" typeface="字魂58号-创中黑"/>
        <a:font script="Hebr" typeface="字魂58号-创中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字魂58号-创中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字魂58号-创中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字魂58号-创中黑"/>
        <a:ea typeface=""/>
        <a:cs typeface=""/>
        <a:font script="Jpan" typeface="ＭＳ Ｐゴシック"/>
        <a:font script="Hang" typeface="맑은 고딕"/>
        <a:font script="Hans" typeface="字魂58号-创中黑"/>
        <a:font script="Hant" typeface="新細明體"/>
        <a:font script="Arab" typeface="字魂58号-创中黑"/>
        <a:font script="Hebr" typeface="字魂58号-创中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字魂58号-创中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2613</Words>
  <Application>Microsoft Office PowerPoint</Application>
  <PresentationFormat>宽屏</PresentationFormat>
  <Paragraphs>181</Paragraphs>
  <Slides>25</Slides>
  <Notes>4</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25</vt:i4>
      </vt:variant>
    </vt:vector>
  </HeadingPairs>
  <TitlesOfParts>
    <vt:vector size="38" baseType="lpstr">
      <vt:lpstr>Gill Sans</vt:lpstr>
      <vt:lpstr>Meiryo</vt:lpstr>
      <vt:lpstr>思源黑体 CN Bold</vt:lpstr>
      <vt:lpstr>宋体</vt:lpstr>
      <vt:lpstr>微软雅黑</vt:lpstr>
      <vt:lpstr>字魂58号-创中黑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307</cp:revision>
  <dcterms:created xsi:type="dcterms:W3CDTF">2019-06-19T02:08:00Z</dcterms:created>
  <dcterms:modified xsi:type="dcterms:W3CDTF">2022-10-26T02:36:06Z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2052-11.1.0.11372</vt:lpwstr>
  </property>
  <property fmtid="{D5CDD505-2E9C-101B-9397-08002B2CF9AE}" pid="3" name="KSOSaveFontToCloudKey">
    <vt:lpwstr>212913176_cloud</vt:lpwstr>
  </property>
  <property fmtid="{D5CDD505-2E9C-101B-9397-08002B2CF9AE}" pid="4" name="ICV">
    <vt:lpwstr>34A87A8623BA4D7C8FEEAA3B5DA9FDE1</vt:lpwstr>
  </property>
</Properties>
</file>