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4" r:id="rId2"/>
  </p:sldMasterIdLst>
  <p:notesMasterIdLst>
    <p:notesMasterId r:id="rId27"/>
  </p:notesMasterIdLst>
  <p:sldIdLst>
    <p:sldId id="284" r:id="rId3"/>
    <p:sldId id="261" r:id="rId4"/>
    <p:sldId id="264" r:id="rId5"/>
    <p:sldId id="262" r:id="rId6"/>
    <p:sldId id="283" r:id="rId7"/>
    <p:sldId id="263" r:id="rId8"/>
    <p:sldId id="265" r:id="rId9"/>
    <p:sldId id="266" r:id="rId10"/>
    <p:sldId id="267" r:id="rId11"/>
    <p:sldId id="268" r:id="rId12"/>
    <p:sldId id="269" r:id="rId13"/>
    <p:sldId id="276" r:id="rId14"/>
    <p:sldId id="270" r:id="rId15"/>
    <p:sldId id="271" r:id="rId16"/>
    <p:sldId id="272" r:id="rId17"/>
    <p:sldId id="273" r:id="rId18"/>
    <p:sldId id="275" r:id="rId19"/>
    <p:sldId id="274" r:id="rId20"/>
    <p:sldId id="277" r:id="rId21"/>
    <p:sldId id="278" r:id="rId22"/>
    <p:sldId id="279" r:id="rId23"/>
    <p:sldId id="281" r:id="rId24"/>
    <p:sldId id="282" r:id="rId25"/>
    <p:sldId id="285"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5C2F"/>
    <a:srgbClr val="644825"/>
    <a:srgbClr val="C20316"/>
    <a:srgbClr val="C7020C"/>
    <a:srgbClr val="FAEED8"/>
    <a:srgbClr val="FFF9D2"/>
    <a:srgbClr val="E90000"/>
    <a:srgbClr val="9E211B"/>
    <a:srgbClr val="FF9409"/>
    <a:srgbClr val="E3D2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2" autoAdjust="0"/>
    <p:restoredTop sz="96318" autoAdjust="0"/>
  </p:normalViewPr>
  <p:slideViewPr>
    <p:cSldViewPr snapToGrid="0">
      <p:cViewPr varScale="1">
        <p:scale>
          <a:sx n="108" d="100"/>
          <a:sy n="108" d="100"/>
        </p:scale>
        <p:origin x="81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BC72F8-81A8-467D-B6E1-BE08C092B8B2}" type="datetimeFigureOut">
              <a:rPr lang="zh-CN" altLang="en-US" smtClean="0"/>
              <a:t>2021/2/20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D88747-8A96-44D6-B8F0-B45260E399A8}" type="slidenum">
              <a:rPr lang="zh-CN" altLang="en-US" smtClean="0"/>
              <a:t>‹#›</a:t>
            </a:fld>
            <a:endParaRPr lang="zh-CN" altLang="en-US"/>
          </a:p>
        </p:txBody>
      </p:sp>
    </p:spTree>
    <p:extLst>
      <p:ext uri="{BB962C8B-B14F-4D97-AF65-F5344CB8AC3E}">
        <p14:creationId xmlns:p14="http://schemas.microsoft.com/office/powerpoint/2010/main" val="3726273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49357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5984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24399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0759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98931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8453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7454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4213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3545" cy="6858000"/>
          </a:xfrm>
          <a:prstGeom prst="rect">
            <a:avLst/>
          </a:prstGeom>
        </p:spPr>
      </p:pic>
    </p:spTree>
    <p:extLst>
      <p:ext uri="{BB962C8B-B14F-4D97-AF65-F5344CB8AC3E}">
        <p14:creationId xmlns:p14="http://schemas.microsoft.com/office/powerpoint/2010/main" val="32684901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2802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4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51375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26274"/>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1244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6916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3709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29205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文本框 6"/>
          <p:cNvSpPr txBox="1"/>
          <p:nvPr userDrawn="1"/>
        </p:nvSpPr>
        <p:spPr>
          <a:xfrm>
            <a:off x="4318000" y="2971799"/>
            <a:ext cx="3556000" cy="230704"/>
          </a:xfrm>
          <a:prstGeom prst="rect">
            <a:avLst/>
          </a:prstGeom>
          <a:noFill/>
        </p:spPr>
        <p:txBody>
          <a:bodyPr wrap="square" rtlCol="0">
            <a:spAutoFit/>
          </a:bodyPr>
          <a:lstStyle/>
          <a:p>
            <a:r>
              <a:rPr lang="zh-CN" altLang="en-US" sz="300" b="0" i="0" dirty="0">
                <a:solidFill>
                  <a:schemeClr val="bg1"/>
                </a:solidFill>
                <a:latin typeface="inpin heiti" charset="-122"/>
                <a:ea typeface="inpin heiti" charset="-122"/>
                <a:sym typeface="+mn-ea"/>
              </a:rPr>
              <a:t>感谢您下载包图网平台上提供的</a:t>
            </a:r>
            <a:r>
              <a:rPr lang="en-US" altLang="zh-CN" sz="300" b="0" i="0" dirty="0">
                <a:solidFill>
                  <a:schemeClr val="bg1"/>
                </a:solidFill>
                <a:latin typeface="inpin heiti" charset="-122"/>
                <a:ea typeface="inpin heiti" charset="-122"/>
                <a:sym typeface="+mn-ea"/>
              </a:rPr>
              <a:t>PPT</a:t>
            </a:r>
            <a:r>
              <a:rPr lang="zh-CN" altLang="en-US" sz="300" b="0" i="0" dirty="0">
                <a:solidFill>
                  <a:schemeClr val="bg1"/>
                </a:solidFill>
                <a:latin typeface="inpin heiti" charset="-122"/>
                <a:ea typeface="inpin heiti" charset="-122"/>
                <a:sym typeface="+mn-ea"/>
              </a:rPr>
              <a:t>作品，为了您和包图网以及原创作者的利益，请勿复制、传播、销售，否则将承担法律责任！包图网将对作品进行维权，按照传播下载次数进行十倍的索取赔偿！</a:t>
            </a:r>
          </a:p>
          <a:p>
            <a:r>
              <a:rPr lang="en-US" altLang="zh-CN" sz="599" b="0" i="0" dirty="0">
                <a:solidFill>
                  <a:schemeClr val="bg1"/>
                </a:solidFill>
                <a:latin typeface="inpin heiti" charset="-122"/>
                <a:ea typeface="inpin heiti" charset="-122"/>
                <a:sym typeface="+mn-ea"/>
              </a:rPr>
              <a:t>ibaotu.com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1" r:id="rId5"/>
  </p:sldLayoutIdLst>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2021/2/20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67611540"/>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60607" y="-500037"/>
            <a:ext cx="5205984" cy="5205984"/>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9600" y="0"/>
            <a:ext cx="8430535" cy="6858000"/>
          </a:xfrm>
          <a:prstGeom prst="rect">
            <a:avLst/>
          </a:prstGeom>
        </p:spPr>
      </p:pic>
      <p:sp>
        <p:nvSpPr>
          <p:cNvPr id="3" name="文本框 2"/>
          <p:cNvSpPr txBox="1"/>
          <p:nvPr/>
        </p:nvSpPr>
        <p:spPr>
          <a:xfrm>
            <a:off x="6306671" y="1922930"/>
            <a:ext cx="1210588" cy="1323439"/>
          </a:xfrm>
          <a:prstGeom prst="rect">
            <a:avLst/>
          </a:prstGeom>
          <a:noFill/>
        </p:spPr>
        <p:txBody>
          <a:bodyPr wrap="none" rtlCol="0">
            <a:spAutoFit/>
          </a:bodyPr>
          <a:lstStyle/>
          <a:p>
            <a:r>
              <a:rPr kumimoji="1" lang="zh-CN" altLang="en-US" sz="8000" dirty="0" smtClean="0">
                <a:solidFill>
                  <a:srgbClr val="644825"/>
                </a:solidFill>
                <a:latin typeface="inpin heiti" charset="-122"/>
                <a:ea typeface="inpin heiti" charset="-122"/>
                <a:cs typeface="inpin heiti" charset="-122"/>
              </a:rPr>
              <a:t>开</a:t>
            </a:r>
            <a:endParaRPr kumimoji="1" lang="zh-CN" altLang="en-US" sz="8000" dirty="0">
              <a:solidFill>
                <a:srgbClr val="644825"/>
              </a:solidFill>
              <a:latin typeface="inpin heiti" charset="-122"/>
              <a:ea typeface="inpin heiti" charset="-122"/>
              <a:cs typeface="inpin heiti" charset="-122"/>
            </a:endParaRPr>
          </a:p>
        </p:txBody>
      </p:sp>
      <p:sp>
        <p:nvSpPr>
          <p:cNvPr id="4" name="文本框 3"/>
          <p:cNvSpPr txBox="1"/>
          <p:nvPr/>
        </p:nvSpPr>
        <p:spPr>
          <a:xfrm>
            <a:off x="7703109" y="1990165"/>
            <a:ext cx="1210588" cy="1323439"/>
          </a:xfrm>
          <a:prstGeom prst="rect">
            <a:avLst/>
          </a:prstGeom>
          <a:noFill/>
        </p:spPr>
        <p:txBody>
          <a:bodyPr wrap="none" rtlCol="0">
            <a:spAutoFit/>
          </a:bodyPr>
          <a:lstStyle/>
          <a:p>
            <a:r>
              <a:rPr kumimoji="1" lang="zh-CN" altLang="en-US" sz="8000" dirty="0" smtClean="0">
                <a:solidFill>
                  <a:srgbClr val="644825"/>
                </a:solidFill>
                <a:latin typeface="inpin heiti" charset="-122"/>
                <a:ea typeface="inpin heiti" charset="-122"/>
                <a:cs typeface="inpin heiti" charset="-122"/>
              </a:rPr>
              <a:t>学</a:t>
            </a:r>
            <a:endParaRPr kumimoji="1" lang="zh-CN" altLang="en-US" sz="8000" dirty="0">
              <a:solidFill>
                <a:srgbClr val="644825"/>
              </a:solidFill>
              <a:latin typeface="inpin heiti" charset="-122"/>
              <a:ea typeface="inpin heiti" charset="-122"/>
              <a:cs typeface="inpin heiti" charset="-122"/>
            </a:endParaRPr>
          </a:p>
        </p:txBody>
      </p:sp>
      <p:sp>
        <p:nvSpPr>
          <p:cNvPr id="5" name="文本框 4"/>
          <p:cNvSpPr txBox="1"/>
          <p:nvPr/>
        </p:nvSpPr>
        <p:spPr>
          <a:xfrm>
            <a:off x="3104907" y="2922494"/>
            <a:ext cx="3954929" cy="1600438"/>
          </a:xfrm>
          <a:prstGeom prst="rect">
            <a:avLst/>
          </a:prstGeom>
          <a:noFill/>
        </p:spPr>
        <p:txBody>
          <a:bodyPr wrap="none" rtlCol="0">
            <a:spAutoFit/>
          </a:bodyPr>
          <a:lstStyle/>
          <a:p>
            <a:r>
              <a:rPr kumimoji="1" lang="zh-CN" altLang="en-US" sz="9800" dirty="0" smtClean="0">
                <a:solidFill>
                  <a:srgbClr val="644825"/>
                </a:solidFill>
                <a:latin typeface="inpin heiti" charset="-122"/>
                <a:ea typeface="inpin heiti" charset="-122"/>
                <a:cs typeface="inpin heiti" charset="-122"/>
              </a:rPr>
              <a:t>第一课</a:t>
            </a:r>
            <a:endParaRPr kumimoji="1" lang="zh-CN" altLang="en-US" sz="9800" dirty="0">
              <a:solidFill>
                <a:srgbClr val="644825"/>
              </a:solidFill>
              <a:latin typeface="inpin heiti" charset="-122"/>
              <a:ea typeface="inpin heiti" charset="-122"/>
              <a:cs typeface="inpin heiti" charset="-122"/>
            </a:endParaRPr>
          </a:p>
        </p:txBody>
      </p:sp>
      <p:sp>
        <p:nvSpPr>
          <p:cNvPr id="7" name="文本框 6"/>
          <p:cNvSpPr txBox="1"/>
          <p:nvPr/>
        </p:nvSpPr>
        <p:spPr>
          <a:xfrm rot="21440224">
            <a:off x="4234397" y="4771186"/>
            <a:ext cx="2817665" cy="400110"/>
          </a:xfrm>
          <a:prstGeom prst="rect">
            <a:avLst/>
          </a:prstGeom>
          <a:noFill/>
        </p:spPr>
        <p:txBody>
          <a:bodyPr wrap="square" rtlCol="0">
            <a:spAutoFit/>
          </a:bodyPr>
          <a:lstStyle/>
          <a:p>
            <a:pPr algn="dist"/>
            <a:r>
              <a:rPr kumimoji="1" lang="zh-CN" altLang="en-US" sz="2000" dirty="0" smtClean="0">
                <a:solidFill>
                  <a:srgbClr val="644825"/>
                </a:solidFill>
                <a:latin typeface="inpin heiti" charset="-122"/>
                <a:ea typeface="inpin heiti" charset="-122"/>
                <a:cs typeface="inpin heiti" charset="-122"/>
              </a:rPr>
              <a:t>你准备好了嘛</a:t>
            </a:r>
            <a:r>
              <a:rPr kumimoji="1" lang="en-US" altLang="zh-CN" sz="2000" dirty="0" smtClean="0">
                <a:solidFill>
                  <a:srgbClr val="644825"/>
                </a:solidFill>
                <a:latin typeface="inpin heiti" charset="-122"/>
                <a:ea typeface="inpin heiti" charset="-122"/>
                <a:cs typeface="inpin heiti" charset="-122"/>
              </a:rPr>
              <a:t>……</a:t>
            </a:r>
            <a:endParaRPr kumimoji="1" lang="zh-CN" altLang="en-US" sz="2000" dirty="0">
              <a:solidFill>
                <a:srgbClr val="644825"/>
              </a:solidFill>
              <a:latin typeface="inpin heiti" charset="-122"/>
              <a:ea typeface="inpin heiti" charset="-122"/>
              <a:cs typeface="inpin heiti" charset="-122"/>
            </a:endParaRPr>
          </a:p>
        </p:txBody>
      </p:sp>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63787" y="3348556"/>
            <a:ext cx="1149910" cy="1174376"/>
          </a:xfrm>
          <a:prstGeom prst="rect">
            <a:avLst/>
          </a:prstGeom>
        </p:spPr>
      </p:pic>
      <p:pic>
        <p:nvPicPr>
          <p:cNvPr id="12" name="图片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799638">
            <a:off x="1240658" y="475197"/>
            <a:ext cx="2230606" cy="3157731"/>
          </a:xfrm>
          <a:prstGeom prst="rect">
            <a:avLst/>
          </a:prstGeom>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78131" y="5526059"/>
            <a:ext cx="2633472" cy="521208"/>
          </a:xfrm>
          <a:prstGeom prst="rect">
            <a:avLst/>
          </a:prstGeom>
        </p:spPr>
      </p:pic>
    </p:spTree>
    <p:extLst>
      <p:ext uri="{BB962C8B-B14F-4D97-AF65-F5344CB8AC3E}">
        <p14:creationId xmlns:p14="http://schemas.microsoft.com/office/powerpoint/2010/main" val="6418951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1" presetClass="entr" presetSubtype="0" fill="hold" grpId="0" nodeType="clickEffect">
                                  <p:stCondLst>
                                    <p:cond delay="0"/>
                                  </p:stCondLst>
                                  <p:iterate type="lt">
                                    <p:tmPct val="10000"/>
                                  </p:iterate>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7"/>
                                        </p:tgtEl>
                                        <p:attrNameLst>
                                          <p:attrName>ppt_y</p:attrName>
                                        </p:attrNameLst>
                                      </p:cBhvr>
                                      <p:tavLst>
                                        <p:tav tm="0">
                                          <p:val>
                                            <p:strVal val="#ppt_y"/>
                                          </p:val>
                                        </p:tav>
                                        <p:tav tm="100000">
                                          <p:val>
                                            <p:strVal val="#ppt_y"/>
                                          </p:val>
                                        </p:tav>
                                      </p:tavLst>
                                    </p:anim>
                                    <p:anim calcmode="lin" valueType="num">
                                      <p:cBhvr>
                                        <p:cTn id="3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7"/>
                                        </p:tgtEl>
                                      </p:cBhvr>
                                    </p:animEffect>
                                  </p:childTnLst>
                                </p:cTn>
                              </p:par>
                              <p:par>
                                <p:cTn id="38" presetID="42" presetClass="entr" presetSubtype="0"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1000"/>
                                        <p:tgtEl>
                                          <p:spTgt spid="8"/>
                                        </p:tgtEl>
                                      </p:cBhvr>
                                    </p:animEffect>
                                    <p:anim calcmode="lin" valueType="num">
                                      <p:cBhvr>
                                        <p:cTn id="41" dur="1000" fill="hold"/>
                                        <p:tgtEl>
                                          <p:spTgt spid="8"/>
                                        </p:tgtEl>
                                        <p:attrNameLst>
                                          <p:attrName>ppt_x</p:attrName>
                                        </p:attrNameLst>
                                      </p:cBhvr>
                                      <p:tavLst>
                                        <p:tav tm="0">
                                          <p:val>
                                            <p:strVal val="#ppt_x"/>
                                          </p:val>
                                        </p:tav>
                                        <p:tav tm="100000">
                                          <p:val>
                                            <p:strVal val="#ppt_x"/>
                                          </p:val>
                                        </p:tav>
                                      </p:tavLst>
                                    </p:anim>
                                    <p:anim calcmode="lin" valueType="num">
                                      <p:cBhvr>
                                        <p:cTn id="4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第二节。凝聚知识</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936591">
            <a:off x="582789" y="1700639"/>
            <a:ext cx="1321706" cy="1321706"/>
          </a:xfrm>
          <a:prstGeom prst="rect">
            <a:avLst/>
          </a:prstGeom>
        </p:spPr>
      </p:pic>
      <p:sp>
        <p:nvSpPr>
          <p:cNvPr id="4" name="文本框 3"/>
          <p:cNvSpPr txBox="1"/>
          <p:nvPr/>
        </p:nvSpPr>
        <p:spPr>
          <a:xfrm>
            <a:off x="2292883" y="1894878"/>
            <a:ext cx="3941857" cy="646331"/>
          </a:xfrm>
          <a:prstGeom prst="rect">
            <a:avLst/>
          </a:prstGeom>
          <a:noFill/>
        </p:spPr>
        <p:txBody>
          <a:bodyPr wrap="square" rtlCol="0">
            <a:spAutoFit/>
          </a:bodyPr>
          <a:lstStyle/>
          <a:p>
            <a:r>
              <a:rPr kumimoji="1" lang="zh-CN" altLang="en-US" sz="3600" dirty="0">
                <a:latin typeface="inpin heiti" charset="-122"/>
                <a:ea typeface="inpin heiti" charset="-122"/>
                <a:cs typeface="inpin heiti" charset="-122"/>
              </a:rPr>
              <a:t>单击</a:t>
            </a:r>
            <a:r>
              <a:rPr kumimoji="1" lang="zh-CN" altLang="en-US" sz="3600" dirty="0" smtClean="0">
                <a:latin typeface="inpin heiti" charset="-122"/>
                <a:ea typeface="inpin heiti" charset="-122"/>
                <a:cs typeface="inpin heiti" charset="-122"/>
              </a:rPr>
              <a:t>此处标题</a:t>
            </a:r>
            <a:endParaRPr kumimoji="1" lang="zh-CN" altLang="en-US" sz="3600" dirty="0">
              <a:latin typeface="inpin heiti" charset="-122"/>
              <a:ea typeface="inpin heiti" charset="-122"/>
              <a:cs typeface="inpin heiti" charset="-122"/>
            </a:endParaRPr>
          </a:p>
        </p:txBody>
      </p:sp>
      <p:sp>
        <p:nvSpPr>
          <p:cNvPr id="5" name="文本框 4"/>
          <p:cNvSpPr txBox="1"/>
          <p:nvPr/>
        </p:nvSpPr>
        <p:spPr>
          <a:xfrm>
            <a:off x="2292883" y="2734073"/>
            <a:ext cx="4876852" cy="962764"/>
          </a:xfrm>
          <a:prstGeom prst="rect">
            <a:avLst/>
          </a:prstGeom>
          <a:noFill/>
        </p:spPr>
        <p:txBody>
          <a:bodyPr wrap="square" rtlCol="0">
            <a:spAutoFit/>
          </a:bodyPr>
          <a:lstStyle/>
          <a:p>
            <a:pPr>
              <a:lnSpc>
                <a:spcPct val="150000"/>
              </a:lnSpc>
            </a:pPr>
            <a:r>
              <a:rPr kumimoji="1" lang="zh-CN" altLang="en-US" sz="2000" dirty="0">
                <a:latin typeface="inpin heiti" charset="-122"/>
                <a:ea typeface="inpin heiti" charset="-122"/>
                <a:cs typeface="inpin heiti" charset="-122"/>
              </a:rPr>
              <a:t>单击此处添加文本单击此处添加文本单击此处添加文本单击此处添加文本</a:t>
            </a: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936591">
            <a:off x="582789" y="4057073"/>
            <a:ext cx="1321706" cy="1321706"/>
          </a:xfrm>
          <a:prstGeom prst="rect">
            <a:avLst/>
          </a:prstGeom>
        </p:spPr>
      </p:pic>
      <p:sp>
        <p:nvSpPr>
          <p:cNvPr id="7" name="文本框 6"/>
          <p:cNvSpPr txBox="1"/>
          <p:nvPr/>
        </p:nvSpPr>
        <p:spPr>
          <a:xfrm>
            <a:off x="2292883" y="4251312"/>
            <a:ext cx="3941857" cy="646331"/>
          </a:xfrm>
          <a:prstGeom prst="rect">
            <a:avLst/>
          </a:prstGeom>
          <a:noFill/>
        </p:spPr>
        <p:txBody>
          <a:bodyPr wrap="square" rtlCol="0">
            <a:spAutoFit/>
          </a:bodyPr>
          <a:lstStyle/>
          <a:p>
            <a:r>
              <a:rPr kumimoji="1" lang="zh-CN" altLang="en-US" sz="3600" dirty="0">
                <a:latin typeface="inpin heiti" charset="-122"/>
                <a:ea typeface="inpin heiti" charset="-122"/>
                <a:cs typeface="inpin heiti" charset="-122"/>
              </a:rPr>
              <a:t>单击</a:t>
            </a:r>
            <a:r>
              <a:rPr kumimoji="1" lang="zh-CN" altLang="en-US" sz="3600" dirty="0" smtClean="0">
                <a:latin typeface="inpin heiti" charset="-122"/>
                <a:ea typeface="inpin heiti" charset="-122"/>
                <a:cs typeface="inpin heiti" charset="-122"/>
              </a:rPr>
              <a:t>此处标题</a:t>
            </a:r>
            <a:endParaRPr kumimoji="1" lang="zh-CN" altLang="en-US" sz="3600" dirty="0">
              <a:latin typeface="inpin heiti" charset="-122"/>
              <a:ea typeface="inpin heiti" charset="-122"/>
              <a:cs typeface="inpin heiti" charset="-122"/>
            </a:endParaRPr>
          </a:p>
        </p:txBody>
      </p:sp>
      <p:sp>
        <p:nvSpPr>
          <p:cNvPr id="8" name="文本框 7"/>
          <p:cNvSpPr txBox="1"/>
          <p:nvPr/>
        </p:nvSpPr>
        <p:spPr>
          <a:xfrm>
            <a:off x="2292883" y="5090507"/>
            <a:ext cx="4876852" cy="962764"/>
          </a:xfrm>
          <a:prstGeom prst="rect">
            <a:avLst/>
          </a:prstGeom>
          <a:noFill/>
        </p:spPr>
        <p:txBody>
          <a:bodyPr wrap="square" rtlCol="0">
            <a:spAutoFit/>
          </a:bodyPr>
          <a:lstStyle/>
          <a:p>
            <a:pPr>
              <a:lnSpc>
                <a:spcPct val="150000"/>
              </a:lnSpc>
            </a:pPr>
            <a:r>
              <a:rPr kumimoji="1" lang="zh-CN" altLang="en-US" sz="2000" dirty="0">
                <a:latin typeface="inpin heiti" charset="-122"/>
                <a:ea typeface="inpin heiti" charset="-122"/>
                <a:cs typeface="inpin heiti" charset="-122"/>
              </a:rPr>
              <a:t>单击此处添加文本单击此处添加文本单击此处添加文本单击此处添加文本</a:t>
            </a: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9794" y="-488058"/>
            <a:ext cx="5205984" cy="5205984"/>
          </a:xfrm>
          <a:prstGeom prst="rect">
            <a:avLst/>
          </a:prstGeom>
        </p:spPr>
      </p:pic>
    </p:spTree>
    <p:extLst>
      <p:ext uri="{BB962C8B-B14F-4D97-AF65-F5344CB8AC3E}">
        <p14:creationId xmlns:p14="http://schemas.microsoft.com/office/powerpoint/2010/main" val="10876672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第二节。凝聚知识</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21747" y="279843"/>
            <a:ext cx="7855100" cy="6389898"/>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9942" y="3757740"/>
            <a:ext cx="2984932" cy="2984930"/>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7680" y="1084102"/>
            <a:ext cx="6559296" cy="5439782"/>
          </a:xfrm>
          <a:prstGeom prst="rect">
            <a:avLst/>
          </a:prstGeom>
        </p:spPr>
      </p:pic>
      <p:sp>
        <p:nvSpPr>
          <p:cNvPr id="6" name="文本框 5"/>
          <p:cNvSpPr txBox="1"/>
          <p:nvPr/>
        </p:nvSpPr>
        <p:spPr>
          <a:xfrm>
            <a:off x="5705983" y="1472610"/>
            <a:ext cx="3941857" cy="646331"/>
          </a:xfrm>
          <a:prstGeom prst="rect">
            <a:avLst/>
          </a:prstGeom>
          <a:noFill/>
        </p:spPr>
        <p:txBody>
          <a:bodyPr wrap="square" rtlCol="0">
            <a:spAutoFit/>
          </a:bodyPr>
          <a:lstStyle/>
          <a:p>
            <a:r>
              <a:rPr kumimoji="1" lang="zh-CN" altLang="en-US" sz="3600" dirty="0">
                <a:solidFill>
                  <a:srgbClr val="805C2F"/>
                </a:solidFill>
                <a:latin typeface="inpin heiti" charset="-122"/>
                <a:ea typeface="inpin heiti" charset="-122"/>
                <a:cs typeface="inpin heiti" charset="-122"/>
              </a:rPr>
              <a:t>单击此处标题</a:t>
            </a:r>
            <a:endParaRPr kumimoji="1" lang="zh-CN" altLang="en-US" sz="3600" dirty="0">
              <a:solidFill>
                <a:srgbClr val="644825"/>
              </a:solidFill>
              <a:latin typeface="inpin heiti" charset="-122"/>
              <a:ea typeface="inpin heiti" charset="-122"/>
              <a:cs typeface="inpin heiti" charset="-122"/>
            </a:endParaRPr>
          </a:p>
        </p:txBody>
      </p:sp>
      <p:sp>
        <p:nvSpPr>
          <p:cNvPr id="7" name="文本框 6"/>
          <p:cNvSpPr txBox="1"/>
          <p:nvPr/>
        </p:nvSpPr>
        <p:spPr>
          <a:xfrm>
            <a:off x="5705983" y="2665377"/>
            <a:ext cx="4876852" cy="1569660"/>
          </a:xfrm>
          <a:prstGeom prst="rect">
            <a:avLst/>
          </a:prstGeom>
          <a:noFill/>
        </p:spPr>
        <p:txBody>
          <a:bodyPr wrap="square" rtlCol="0">
            <a:spAutoFit/>
          </a:bodyPr>
          <a:lstStyle/>
          <a:p>
            <a:r>
              <a:rPr kumimoji="1" lang="zh-CN" altLang="en-US" sz="3200" dirty="0">
                <a:solidFill>
                  <a:srgbClr val="805C2F"/>
                </a:solidFill>
                <a:latin typeface="inpin heiti" charset="-122"/>
                <a:ea typeface="inpin heiti" charset="-122"/>
                <a:cs typeface="inpin heiti" charset="-122"/>
              </a:rPr>
              <a:t>单击此处添加文本单击此处添加文本单击此处添加文本单击此处添加文本</a:t>
            </a:r>
          </a:p>
        </p:txBody>
      </p:sp>
    </p:spTree>
    <p:extLst>
      <p:ext uri="{BB962C8B-B14F-4D97-AF65-F5344CB8AC3E}">
        <p14:creationId xmlns:p14="http://schemas.microsoft.com/office/powerpoint/2010/main" val="18336172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301647">
            <a:off x="1171" y="-278179"/>
            <a:ext cx="11719580" cy="6640759"/>
          </a:xfrm>
          <a:prstGeom prst="rect">
            <a:avLst/>
          </a:prstGeom>
        </p:spPr>
      </p:pic>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第二节。凝聚知识</a:t>
            </a:r>
          </a:p>
        </p:txBody>
      </p:sp>
      <p:sp>
        <p:nvSpPr>
          <p:cNvPr id="4" name="文本框 3"/>
          <p:cNvSpPr txBox="1"/>
          <p:nvPr/>
        </p:nvSpPr>
        <p:spPr>
          <a:xfrm>
            <a:off x="3702372" y="2831592"/>
            <a:ext cx="3941857" cy="646331"/>
          </a:xfrm>
          <a:prstGeom prst="rect">
            <a:avLst/>
          </a:prstGeom>
          <a:noFill/>
        </p:spPr>
        <p:txBody>
          <a:bodyPr wrap="square" rtlCol="0">
            <a:spAutoFit/>
          </a:bodyPr>
          <a:lstStyle/>
          <a:p>
            <a:r>
              <a:rPr kumimoji="1" lang="zh-CN" altLang="en-US" sz="3600" dirty="0">
                <a:solidFill>
                  <a:srgbClr val="805C2F"/>
                </a:solidFill>
                <a:latin typeface="inpin heiti" charset="-122"/>
                <a:ea typeface="inpin heiti" charset="-122"/>
                <a:cs typeface="inpin heiti" charset="-122"/>
              </a:rPr>
              <a:t>单击此处标题</a:t>
            </a:r>
            <a:endParaRPr kumimoji="1" lang="zh-CN" altLang="en-US" sz="3600" dirty="0">
              <a:solidFill>
                <a:srgbClr val="644825"/>
              </a:solidFill>
              <a:latin typeface="inpin heiti" charset="-122"/>
              <a:ea typeface="inpin heiti" charset="-122"/>
              <a:cs typeface="inpin heiti" charset="-122"/>
            </a:endParaRPr>
          </a:p>
        </p:txBody>
      </p:sp>
      <p:sp>
        <p:nvSpPr>
          <p:cNvPr id="5" name="文本框 4"/>
          <p:cNvSpPr txBox="1"/>
          <p:nvPr/>
        </p:nvSpPr>
        <p:spPr>
          <a:xfrm>
            <a:off x="3702372" y="3746219"/>
            <a:ext cx="6477052" cy="1569660"/>
          </a:xfrm>
          <a:prstGeom prst="rect">
            <a:avLst/>
          </a:prstGeom>
          <a:noFill/>
        </p:spPr>
        <p:txBody>
          <a:bodyPr wrap="square" rtlCol="0">
            <a:spAutoFit/>
          </a:bodyPr>
          <a:lstStyle/>
          <a:p>
            <a:r>
              <a:rPr kumimoji="1" lang="zh-CN" altLang="en-US" sz="3200" dirty="0">
                <a:solidFill>
                  <a:srgbClr val="805C2F"/>
                </a:solidFill>
                <a:latin typeface="inpin heiti" charset="-122"/>
                <a:ea typeface="inpin heiti" charset="-122"/>
                <a:cs typeface="inpin heiti" charset="-122"/>
              </a:rPr>
              <a:t>单击此处添加文本单击此处添加文本单击此处添加文本单击此处添加文本</a:t>
            </a: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695647" y="1957185"/>
            <a:ext cx="2097742" cy="2097742"/>
          </a:xfrm>
          <a:prstGeom prst="rect">
            <a:avLst/>
          </a:prstGeom>
        </p:spPr>
      </p:pic>
    </p:spTree>
    <p:extLst>
      <p:ext uri="{BB962C8B-B14F-4D97-AF65-F5344CB8AC3E}">
        <p14:creationId xmlns:p14="http://schemas.microsoft.com/office/powerpoint/2010/main" val="16806689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16667" r="6732" b="25294"/>
          <a:stretch/>
        </p:blipFill>
        <p:spPr>
          <a:xfrm>
            <a:off x="5795682" y="685801"/>
            <a:ext cx="6396318" cy="3980329"/>
          </a:xfrm>
          <a:prstGeom prst="rect">
            <a:avLst/>
          </a:prstGeom>
        </p:spPr>
      </p:pic>
      <p:sp>
        <p:nvSpPr>
          <p:cNvPr id="3" name="文本框 2"/>
          <p:cNvSpPr txBox="1"/>
          <p:nvPr/>
        </p:nvSpPr>
        <p:spPr>
          <a:xfrm>
            <a:off x="6825260" y="2675965"/>
            <a:ext cx="3262432" cy="1323439"/>
          </a:xfrm>
          <a:prstGeom prst="rect">
            <a:avLst/>
          </a:prstGeom>
          <a:noFill/>
        </p:spPr>
        <p:txBody>
          <a:bodyPr wrap="none" rtlCol="0">
            <a:spAutoFit/>
          </a:bodyPr>
          <a:lstStyle/>
          <a:p>
            <a:r>
              <a:rPr kumimoji="1" lang="zh-CN" altLang="en-US" sz="8000" dirty="0" smtClean="0">
                <a:solidFill>
                  <a:srgbClr val="644825"/>
                </a:solidFill>
                <a:latin typeface="inpin heiti" charset="-122"/>
                <a:ea typeface="inpin heiti" charset="-122"/>
                <a:cs typeface="inpin heiti" charset="-122"/>
              </a:rPr>
              <a:t>第三节</a:t>
            </a:r>
            <a:endParaRPr kumimoji="1" lang="zh-CN" altLang="en-US" sz="8000" dirty="0">
              <a:solidFill>
                <a:srgbClr val="644825"/>
              </a:solidFill>
              <a:latin typeface="inpin heiti" charset="-122"/>
              <a:ea typeface="inpin heiti" charset="-122"/>
              <a:cs typeface="inpin heiti" charset="-122"/>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825" y="1043761"/>
            <a:ext cx="6559296" cy="5439782"/>
          </a:xfrm>
          <a:prstGeom prst="rect">
            <a:avLst/>
          </a:prstGeom>
        </p:spPr>
      </p:pic>
      <p:sp>
        <p:nvSpPr>
          <p:cNvPr id="5" name="文本框 4"/>
          <p:cNvSpPr txBox="1"/>
          <p:nvPr/>
        </p:nvSpPr>
        <p:spPr>
          <a:xfrm>
            <a:off x="6606936" y="4928505"/>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第三节。阳光雨露</a:t>
            </a:r>
          </a:p>
        </p:txBody>
      </p:sp>
    </p:spTree>
    <p:extLst>
      <p:ext uri="{BB962C8B-B14F-4D97-AF65-F5344CB8AC3E}">
        <p14:creationId xmlns:p14="http://schemas.microsoft.com/office/powerpoint/2010/main" val="14091011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第三节。阳光雨露</a:t>
            </a: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351741" y="215153"/>
            <a:ext cx="6285506"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936591">
            <a:off x="4267283" y="1593063"/>
            <a:ext cx="1321706" cy="1321706"/>
          </a:xfrm>
          <a:prstGeom prst="rect">
            <a:avLst/>
          </a:prstGeom>
        </p:spPr>
      </p:pic>
      <p:sp>
        <p:nvSpPr>
          <p:cNvPr id="5" name="文本框 4"/>
          <p:cNvSpPr txBox="1"/>
          <p:nvPr/>
        </p:nvSpPr>
        <p:spPr>
          <a:xfrm>
            <a:off x="5977377" y="1787302"/>
            <a:ext cx="3941857" cy="646331"/>
          </a:xfrm>
          <a:prstGeom prst="rect">
            <a:avLst/>
          </a:prstGeom>
          <a:noFill/>
        </p:spPr>
        <p:txBody>
          <a:bodyPr wrap="square" rtlCol="0">
            <a:spAutoFit/>
          </a:bodyPr>
          <a:lstStyle/>
          <a:p>
            <a:r>
              <a:rPr kumimoji="1" lang="zh-CN" altLang="en-US" sz="3600" dirty="0">
                <a:latin typeface="inpin heiti" charset="-122"/>
                <a:ea typeface="inpin heiti" charset="-122"/>
                <a:cs typeface="inpin heiti" charset="-122"/>
              </a:rPr>
              <a:t>单击</a:t>
            </a:r>
            <a:r>
              <a:rPr kumimoji="1" lang="zh-CN" altLang="en-US" sz="3600" dirty="0" smtClean="0">
                <a:latin typeface="inpin heiti" charset="-122"/>
                <a:ea typeface="inpin heiti" charset="-122"/>
                <a:cs typeface="inpin heiti" charset="-122"/>
              </a:rPr>
              <a:t>此处标题</a:t>
            </a:r>
            <a:endParaRPr kumimoji="1" lang="zh-CN" altLang="en-US" sz="3600" dirty="0">
              <a:latin typeface="inpin heiti" charset="-122"/>
              <a:ea typeface="inpin heiti" charset="-122"/>
              <a:cs typeface="inpin heiti" charset="-122"/>
            </a:endParaRPr>
          </a:p>
        </p:txBody>
      </p:sp>
      <p:sp>
        <p:nvSpPr>
          <p:cNvPr id="6" name="文本框 5"/>
          <p:cNvSpPr txBox="1"/>
          <p:nvPr/>
        </p:nvSpPr>
        <p:spPr>
          <a:xfrm>
            <a:off x="5977377" y="2626497"/>
            <a:ext cx="4876852" cy="962764"/>
          </a:xfrm>
          <a:prstGeom prst="rect">
            <a:avLst/>
          </a:prstGeom>
          <a:noFill/>
        </p:spPr>
        <p:txBody>
          <a:bodyPr wrap="square" rtlCol="0">
            <a:spAutoFit/>
          </a:bodyPr>
          <a:lstStyle/>
          <a:p>
            <a:pPr>
              <a:lnSpc>
                <a:spcPct val="150000"/>
              </a:lnSpc>
            </a:pPr>
            <a:r>
              <a:rPr kumimoji="1" lang="zh-CN" altLang="en-US" sz="2000" dirty="0">
                <a:latin typeface="inpin heiti" charset="-122"/>
                <a:ea typeface="inpin heiti" charset="-122"/>
                <a:cs typeface="inpin heiti" charset="-122"/>
              </a:rPr>
              <a:t>单击此处添加文本单击此处添加文本单击此处添加文本单击此处添加文本</a:t>
            </a: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936591">
            <a:off x="4164189" y="3949497"/>
            <a:ext cx="1321706" cy="1321706"/>
          </a:xfrm>
          <a:prstGeom prst="rect">
            <a:avLst/>
          </a:prstGeom>
        </p:spPr>
      </p:pic>
      <p:sp>
        <p:nvSpPr>
          <p:cNvPr id="8" name="文本框 7"/>
          <p:cNvSpPr txBox="1"/>
          <p:nvPr/>
        </p:nvSpPr>
        <p:spPr>
          <a:xfrm>
            <a:off x="5874283" y="4143736"/>
            <a:ext cx="3941857" cy="646331"/>
          </a:xfrm>
          <a:prstGeom prst="rect">
            <a:avLst/>
          </a:prstGeom>
          <a:noFill/>
        </p:spPr>
        <p:txBody>
          <a:bodyPr wrap="square" rtlCol="0">
            <a:spAutoFit/>
          </a:bodyPr>
          <a:lstStyle/>
          <a:p>
            <a:r>
              <a:rPr kumimoji="1" lang="zh-CN" altLang="en-US" sz="3600" dirty="0">
                <a:latin typeface="inpin heiti" charset="-122"/>
                <a:ea typeface="inpin heiti" charset="-122"/>
                <a:cs typeface="inpin heiti" charset="-122"/>
              </a:rPr>
              <a:t>单击</a:t>
            </a:r>
            <a:r>
              <a:rPr kumimoji="1" lang="zh-CN" altLang="en-US" sz="3600" dirty="0" smtClean="0">
                <a:latin typeface="inpin heiti" charset="-122"/>
                <a:ea typeface="inpin heiti" charset="-122"/>
                <a:cs typeface="inpin heiti" charset="-122"/>
              </a:rPr>
              <a:t>此处标题</a:t>
            </a:r>
            <a:endParaRPr kumimoji="1" lang="zh-CN" altLang="en-US" sz="3600" dirty="0">
              <a:latin typeface="inpin heiti" charset="-122"/>
              <a:ea typeface="inpin heiti" charset="-122"/>
              <a:cs typeface="inpin heiti" charset="-122"/>
            </a:endParaRPr>
          </a:p>
        </p:txBody>
      </p:sp>
      <p:sp>
        <p:nvSpPr>
          <p:cNvPr id="9" name="文本框 8"/>
          <p:cNvSpPr txBox="1"/>
          <p:nvPr/>
        </p:nvSpPr>
        <p:spPr>
          <a:xfrm>
            <a:off x="5874283" y="4982931"/>
            <a:ext cx="4876852" cy="962764"/>
          </a:xfrm>
          <a:prstGeom prst="rect">
            <a:avLst/>
          </a:prstGeom>
          <a:noFill/>
        </p:spPr>
        <p:txBody>
          <a:bodyPr wrap="square" rtlCol="0">
            <a:spAutoFit/>
          </a:bodyPr>
          <a:lstStyle/>
          <a:p>
            <a:pPr>
              <a:lnSpc>
                <a:spcPct val="150000"/>
              </a:lnSpc>
            </a:pPr>
            <a:r>
              <a:rPr kumimoji="1" lang="zh-CN" altLang="en-US" sz="2000" dirty="0">
                <a:latin typeface="inpin heiti" charset="-122"/>
                <a:ea typeface="inpin heiti" charset="-122"/>
                <a:cs typeface="inpin heiti" charset="-122"/>
              </a:rPr>
              <a:t>单击此处添加文本单击此处添加文本单击此处添加文本单击此处添加文本</a:t>
            </a:r>
          </a:p>
        </p:txBody>
      </p:sp>
    </p:spTree>
    <p:extLst>
      <p:ext uri="{BB962C8B-B14F-4D97-AF65-F5344CB8AC3E}">
        <p14:creationId xmlns:p14="http://schemas.microsoft.com/office/powerpoint/2010/main" val="13897667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第三节。阳光雨露</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21747" y="279843"/>
            <a:ext cx="7855100" cy="6389898"/>
          </a:xfrm>
          <a:prstGeom prst="rect">
            <a:avLst/>
          </a:prstGeom>
        </p:spPr>
      </p:pic>
      <p:sp>
        <p:nvSpPr>
          <p:cNvPr id="4" name="文本框 3"/>
          <p:cNvSpPr txBox="1"/>
          <p:nvPr/>
        </p:nvSpPr>
        <p:spPr>
          <a:xfrm>
            <a:off x="5800112" y="1338140"/>
            <a:ext cx="3941857" cy="646331"/>
          </a:xfrm>
          <a:prstGeom prst="rect">
            <a:avLst/>
          </a:prstGeom>
          <a:noFill/>
        </p:spPr>
        <p:txBody>
          <a:bodyPr wrap="square" rtlCol="0">
            <a:spAutoFit/>
          </a:bodyPr>
          <a:lstStyle/>
          <a:p>
            <a:r>
              <a:rPr kumimoji="1" lang="zh-CN" altLang="en-US" sz="3600" dirty="0">
                <a:solidFill>
                  <a:srgbClr val="805C2F"/>
                </a:solidFill>
                <a:latin typeface="inpin heiti" charset="-122"/>
                <a:ea typeface="inpin heiti" charset="-122"/>
                <a:cs typeface="inpin heiti" charset="-122"/>
              </a:rPr>
              <a:t>单击此处标题</a:t>
            </a:r>
            <a:endParaRPr kumimoji="1" lang="zh-CN" altLang="en-US" sz="3600" dirty="0">
              <a:solidFill>
                <a:srgbClr val="644825"/>
              </a:solidFill>
              <a:latin typeface="inpin heiti" charset="-122"/>
              <a:ea typeface="inpin heiti" charset="-122"/>
              <a:cs typeface="inpin heiti" charset="-122"/>
            </a:endParaRPr>
          </a:p>
        </p:txBody>
      </p:sp>
      <p:sp>
        <p:nvSpPr>
          <p:cNvPr id="5" name="文本框 4"/>
          <p:cNvSpPr txBox="1"/>
          <p:nvPr/>
        </p:nvSpPr>
        <p:spPr>
          <a:xfrm>
            <a:off x="5800112" y="2257938"/>
            <a:ext cx="4876852" cy="1569660"/>
          </a:xfrm>
          <a:prstGeom prst="rect">
            <a:avLst/>
          </a:prstGeom>
          <a:noFill/>
        </p:spPr>
        <p:txBody>
          <a:bodyPr wrap="square" rtlCol="0">
            <a:spAutoFit/>
          </a:bodyPr>
          <a:lstStyle/>
          <a:p>
            <a:r>
              <a:rPr kumimoji="1" lang="zh-CN" altLang="en-US" sz="3200" dirty="0">
                <a:solidFill>
                  <a:srgbClr val="805C2F"/>
                </a:solidFill>
                <a:latin typeface="inpin heiti" charset="-122"/>
                <a:ea typeface="inpin heiti" charset="-122"/>
                <a:cs typeface="inpin heiti" charset="-122"/>
              </a:rPr>
              <a:t>单击此处添加文本单击此处添加文本单击此处添加文本单击此处添加文本</a:t>
            </a: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3466" y="3962566"/>
            <a:ext cx="3875148" cy="1626248"/>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936591">
            <a:off x="181515" y="1602034"/>
            <a:ext cx="1321706" cy="1321706"/>
          </a:xfrm>
          <a:prstGeom prst="rect">
            <a:avLst/>
          </a:prstGeom>
        </p:spPr>
      </p:pic>
      <p:sp>
        <p:nvSpPr>
          <p:cNvPr id="9" name="文本框 8"/>
          <p:cNvSpPr txBox="1"/>
          <p:nvPr/>
        </p:nvSpPr>
        <p:spPr>
          <a:xfrm>
            <a:off x="1617694" y="2092108"/>
            <a:ext cx="3941857" cy="523220"/>
          </a:xfrm>
          <a:prstGeom prst="rect">
            <a:avLst/>
          </a:prstGeom>
          <a:noFill/>
        </p:spPr>
        <p:txBody>
          <a:bodyPr wrap="square" rtlCol="0">
            <a:spAutoFit/>
          </a:bodyPr>
          <a:lstStyle/>
          <a:p>
            <a:r>
              <a:rPr kumimoji="1" lang="zh-CN" altLang="en-US" sz="2800" dirty="0">
                <a:latin typeface="inpin heiti" charset="-122"/>
                <a:ea typeface="inpin heiti" charset="-122"/>
                <a:cs typeface="inpin heiti" charset="-122"/>
              </a:rPr>
              <a:t>单击</a:t>
            </a:r>
            <a:r>
              <a:rPr kumimoji="1" lang="zh-CN" altLang="en-US" sz="2800" dirty="0" smtClean="0">
                <a:latin typeface="inpin heiti" charset="-122"/>
                <a:ea typeface="inpin heiti" charset="-122"/>
                <a:cs typeface="inpin heiti" charset="-122"/>
              </a:rPr>
              <a:t>此处标题</a:t>
            </a:r>
            <a:endParaRPr kumimoji="1" lang="zh-CN" altLang="en-US" sz="2800" dirty="0">
              <a:latin typeface="inpin heiti" charset="-122"/>
              <a:ea typeface="inpin heiti" charset="-122"/>
              <a:cs typeface="inpin heiti" charset="-122"/>
            </a:endParaRPr>
          </a:p>
        </p:txBody>
      </p:sp>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936591">
            <a:off x="158125" y="3664306"/>
            <a:ext cx="1321706" cy="1321706"/>
          </a:xfrm>
          <a:prstGeom prst="rect">
            <a:avLst/>
          </a:prstGeom>
        </p:spPr>
      </p:pic>
      <p:sp>
        <p:nvSpPr>
          <p:cNvPr id="11" name="文本框 10"/>
          <p:cNvSpPr txBox="1"/>
          <p:nvPr/>
        </p:nvSpPr>
        <p:spPr>
          <a:xfrm>
            <a:off x="1594304" y="4154380"/>
            <a:ext cx="3941857" cy="523220"/>
          </a:xfrm>
          <a:prstGeom prst="rect">
            <a:avLst/>
          </a:prstGeom>
          <a:noFill/>
        </p:spPr>
        <p:txBody>
          <a:bodyPr wrap="square" rtlCol="0">
            <a:spAutoFit/>
          </a:bodyPr>
          <a:lstStyle/>
          <a:p>
            <a:r>
              <a:rPr kumimoji="1" lang="zh-CN" altLang="en-US" sz="2800" dirty="0">
                <a:latin typeface="inpin heiti" charset="-122"/>
                <a:ea typeface="inpin heiti" charset="-122"/>
                <a:cs typeface="inpin heiti" charset="-122"/>
              </a:rPr>
              <a:t>单击</a:t>
            </a:r>
            <a:r>
              <a:rPr kumimoji="1" lang="zh-CN" altLang="en-US" sz="2800" dirty="0" smtClean="0">
                <a:latin typeface="inpin heiti" charset="-122"/>
                <a:ea typeface="inpin heiti" charset="-122"/>
                <a:cs typeface="inpin heiti" charset="-122"/>
              </a:rPr>
              <a:t>此处标题</a:t>
            </a:r>
            <a:endParaRPr kumimoji="1" lang="zh-CN" altLang="en-US" sz="2800" dirty="0">
              <a:latin typeface="inpin heiti" charset="-122"/>
              <a:ea typeface="inpin heiti" charset="-122"/>
              <a:cs typeface="inpin heiti" charset="-122"/>
            </a:endParaRPr>
          </a:p>
        </p:txBody>
      </p:sp>
    </p:spTree>
    <p:extLst>
      <p:ext uri="{BB962C8B-B14F-4D97-AF65-F5344CB8AC3E}">
        <p14:creationId xmlns:p14="http://schemas.microsoft.com/office/powerpoint/2010/main" val="5383337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9"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第三节。阳光雨露</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6898" y="1694329"/>
            <a:ext cx="3885662" cy="3765176"/>
          </a:xfrm>
          <a:prstGeom prst="rect">
            <a:avLst/>
          </a:prstGeom>
        </p:spPr>
      </p:pic>
      <p:sp>
        <p:nvSpPr>
          <p:cNvPr id="4" name="文本框 3"/>
          <p:cNvSpPr txBox="1"/>
          <p:nvPr/>
        </p:nvSpPr>
        <p:spPr>
          <a:xfrm>
            <a:off x="1974779" y="2723187"/>
            <a:ext cx="1689900" cy="1200329"/>
          </a:xfrm>
          <a:prstGeom prst="rect">
            <a:avLst/>
          </a:prstGeom>
          <a:noFill/>
        </p:spPr>
        <p:txBody>
          <a:bodyPr wrap="square" rtlCol="0">
            <a:spAutoFit/>
          </a:bodyPr>
          <a:lstStyle/>
          <a:p>
            <a:r>
              <a:rPr kumimoji="1" lang="zh-CN" altLang="en-US" sz="3600" dirty="0">
                <a:solidFill>
                  <a:srgbClr val="805C2F"/>
                </a:solidFill>
                <a:latin typeface="inpin heiti" charset="-122"/>
                <a:ea typeface="inpin heiti" charset="-122"/>
                <a:cs typeface="inpin heiti" charset="-122"/>
              </a:rPr>
              <a:t>单击</a:t>
            </a:r>
            <a:r>
              <a:rPr kumimoji="1" lang="zh-CN" altLang="en-US" sz="3600" dirty="0" smtClean="0">
                <a:solidFill>
                  <a:srgbClr val="805C2F"/>
                </a:solidFill>
                <a:latin typeface="inpin heiti" charset="-122"/>
                <a:ea typeface="inpin heiti" charset="-122"/>
                <a:cs typeface="inpin heiti" charset="-122"/>
              </a:rPr>
              <a:t>此</a:t>
            </a:r>
            <a:endParaRPr kumimoji="1" lang="en-US" altLang="zh-CN" sz="3600" dirty="0" smtClean="0">
              <a:solidFill>
                <a:srgbClr val="805C2F"/>
              </a:solidFill>
              <a:latin typeface="inpin heiti" charset="-122"/>
              <a:ea typeface="inpin heiti" charset="-122"/>
              <a:cs typeface="inpin heiti" charset="-122"/>
            </a:endParaRPr>
          </a:p>
          <a:p>
            <a:r>
              <a:rPr kumimoji="1" lang="zh-CN" altLang="en-US" sz="3600" dirty="0" smtClean="0">
                <a:solidFill>
                  <a:srgbClr val="805C2F"/>
                </a:solidFill>
                <a:latin typeface="inpin heiti" charset="-122"/>
                <a:ea typeface="inpin heiti" charset="-122"/>
                <a:cs typeface="inpin heiti" charset="-122"/>
              </a:rPr>
              <a:t>处</a:t>
            </a:r>
            <a:r>
              <a:rPr kumimoji="1" lang="zh-CN" altLang="en-US" sz="3600" dirty="0">
                <a:solidFill>
                  <a:srgbClr val="805C2F"/>
                </a:solidFill>
                <a:latin typeface="inpin heiti" charset="-122"/>
                <a:ea typeface="inpin heiti" charset="-122"/>
                <a:cs typeface="inpin heiti" charset="-122"/>
              </a:rPr>
              <a:t>标题</a:t>
            </a:r>
            <a:endParaRPr kumimoji="1" lang="zh-CN" altLang="en-US" sz="3600" dirty="0">
              <a:solidFill>
                <a:srgbClr val="644825"/>
              </a:solidFill>
              <a:latin typeface="inpin heiti" charset="-122"/>
              <a:ea typeface="inpin heiti" charset="-122"/>
              <a:cs typeface="inpin heiti" charset="-122"/>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0441" y="488576"/>
            <a:ext cx="3885662" cy="3765176"/>
          </a:xfrm>
          <a:prstGeom prst="rect">
            <a:avLst/>
          </a:prstGeom>
        </p:spPr>
      </p:pic>
      <p:sp>
        <p:nvSpPr>
          <p:cNvPr id="6" name="文本框 5"/>
          <p:cNvSpPr txBox="1"/>
          <p:nvPr/>
        </p:nvSpPr>
        <p:spPr>
          <a:xfrm>
            <a:off x="6958322" y="1517434"/>
            <a:ext cx="1689900" cy="1200329"/>
          </a:xfrm>
          <a:prstGeom prst="rect">
            <a:avLst/>
          </a:prstGeom>
          <a:noFill/>
        </p:spPr>
        <p:txBody>
          <a:bodyPr wrap="square" rtlCol="0">
            <a:spAutoFit/>
          </a:bodyPr>
          <a:lstStyle/>
          <a:p>
            <a:r>
              <a:rPr kumimoji="1" lang="zh-CN" altLang="en-US" sz="3600" dirty="0">
                <a:solidFill>
                  <a:srgbClr val="805C2F"/>
                </a:solidFill>
                <a:latin typeface="inpin heiti" charset="-122"/>
                <a:ea typeface="inpin heiti" charset="-122"/>
                <a:cs typeface="inpin heiti" charset="-122"/>
              </a:rPr>
              <a:t>单击</a:t>
            </a:r>
            <a:r>
              <a:rPr kumimoji="1" lang="zh-CN" altLang="en-US" sz="3600" dirty="0" smtClean="0">
                <a:solidFill>
                  <a:srgbClr val="805C2F"/>
                </a:solidFill>
                <a:latin typeface="inpin heiti" charset="-122"/>
                <a:ea typeface="inpin heiti" charset="-122"/>
                <a:cs typeface="inpin heiti" charset="-122"/>
              </a:rPr>
              <a:t>此</a:t>
            </a:r>
            <a:endParaRPr kumimoji="1" lang="en-US" altLang="zh-CN" sz="3600" dirty="0" smtClean="0">
              <a:solidFill>
                <a:srgbClr val="805C2F"/>
              </a:solidFill>
              <a:latin typeface="inpin heiti" charset="-122"/>
              <a:ea typeface="inpin heiti" charset="-122"/>
              <a:cs typeface="inpin heiti" charset="-122"/>
            </a:endParaRPr>
          </a:p>
          <a:p>
            <a:r>
              <a:rPr kumimoji="1" lang="zh-CN" altLang="en-US" sz="3600" dirty="0" smtClean="0">
                <a:solidFill>
                  <a:srgbClr val="805C2F"/>
                </a:solidFill>
                <a:latin typeface="inpin heiti" charset="-122"/>
                <a:ea typeface="inpin heiti" charset="-122"/>
                <a:cs typeface="inpin heiti" charset="-122"/>
              </a:rPr>
              <a:t>处</a:t>
            </a:r>
            <a:r>
              <a:rPr kumimoji="1" lang="zh-CN" altLang="en-US" sz="3600" dirty="0">
                <a:solidFill>
                  <a:srgbClr val="805C2F"/>
                </a:solidFill>
                <a:latin typeface="inpin heiti" charset="-122"/>
                <a:ea typeface="inpin heiti" charset="-122"/>
                <a:cs typeface="inpin heiti" charset="-122"/>
              </a:rPr>
              <a:t>标题</a:t>
            </a:r>
            <a:endParaRPr kumimoji="1" lang="zh-CN" altLang="en-US" sz="3600" dirty="0">
              <a:solidFill>
                <a:srgbClr val="644825"/>
              </a:solidFill>
              <a:latin typeface="inpin heiti" charset="-122"/>
              <a:ea typeface="inpin heiti" charset="-122"/>
              <a:cs typeface="inpin heiti" charset="-122"/>
            </a:endParaRPr>
          </a:p>
        </p:txBody>
      </p:sp>
      <p:sp>
        <p:nvSpPr>
          <p:cNvPr id="7" name="文本框 6"/>
          <p:cNvSpPr txBox="1"/>
          <p:nvPr/>
        </p:nvSpPr>
        <p:spPr>
          <a:xfrm>
            <a:off x="5772504" y="4443415"/>
            <a:ext cx="3941857" cy="646331"/>
          </a:xfrm>
          <a:prstGeom prst="rect">
            <a:avLst/>
          </a:prstGeom>
          <a:noFill/>
        </p:spPr>
        <p:txBody>
          <a:bodyPr wrap="square" rtlCol="0">
            <a:spAutoFit/>
          </a:bodyPr>
          <a:lstStyle/>
          <a:p>
            <a:r>
              <a:rPr kumimoji="1" lang="zh-CN" altLang="en-US" sz="3600" dirty="0">
                <a:latin typeface="inpin heiti" charset="-122"/>
                <a:ea typeface="inpin heiti" charset="-122"/>
                <a:cs typeface="inpin heiti" charset="-122"/>
              </a:rPr>
              <a:t>单击</a:t>
            </a:r>
            <a:r>
              <a:rPr kumimoji="1" lang="zh-CN" altLang="en-US" sz="3600" dirty="0" smtClean="0">
                <a:latin typeface="inpin heiti" charset="-122"/>
                <a:ea typeface="inpin heiti" charset="-122"/>
                <a:cs typeface="inpin heiti" charset="-122"/>
              </a:rPr>
              <a:t>此处标题</a:t>
            </a:r>
            <a:endParaRPr kumimoji="1" lang="zh-CN" altLang="en-US" sz="3600" dirty="0">
              <a:latin typeface="inpin heiti" charset="-122"/>
              <a:ea typeface="inpin heiti" charset="-122"/>
              <a:cs typeface="inpin heiti" charset="-122"/>
            </a:endParaRPr>
          </a:p>
        </p:txBody>
      </p:sp>
      <p:sp>
        <p:nvSpPr>
          <p:cNvPr id="8" name="文本框 7"/>
          <p:cNvSpPr txBox="1"/>
          <p:nvPr/>
        </p:nvSpPr>
        <p:spPr>
          <a:xfrm>
            <a:off x="5772504" y="5282610"/>
            <a:ext cx="4876852" cy="962764"/>
          </a:xfrm>
          <a:prstGeom prst="rect">
            <a:avLst/>
          </a:prstGeom>
          <a:noFill/>
        </p:spPr>
        <p:txBody>
          <a:bodyPr wrap="square" rtlCol="0">
            <a:spAutoFit/>
          </a:bodyPr>
          <a:lstStyle/>
          <a:p>
            <a:pPr>
              <a:lnSpc>
                <a:spcPct val="150000"/>
              </a:lnSpc>
            </a:pPr>
            <a:r>
              <a:rPr kumimoji="1" lang="zh-CN" altLang="en-US" sz="2000" dirty="0">
                <a:latin typeface="inpin heiti" charset="-122"/>
                <a:ea typeface="inpin heiti" charset="-122"/>
                <a:cs typeface="inpin heiti" charset="-122"/>
              </a:rPr>
              <a:t>单击此处添加文本单击此处添加文本单击此处添加文本单击此处添加文本</a:t>
            </a:r>
          </a:p>
        </p:txBody>
      </p:sp>
    </p:spTree>
    <p:extLst>
      <p:ext uri="{BB962C8B-B14F-4D97-AF65-F5344CB8AC3E}">
        <p14:creationId xmlns:p14="http://schemas.microsoft.com/office/powerpoint/2010/main" val="9467703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第三节。阳光雨露</a:t>
            </a: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955" y="1588547"/>
            <a:ext cx="6562678" cy="4433944"/>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988" y="4143791"/>
            <a:ext cx="1305859" cy="1333643"/>
          </a:xfrm>
          <a:prstGeom prst="rect">
            <a:avLst/>
          </a:prstGeom>
        </p:spPr>
      </p:pic>
      <p:sp>
        <p:nvSpPr>
          <p:cNvPr id="5" name="文本框 4"/>
          <p:cNvSpPr txBox="1"/>
          <p:nvPr/>
        </p:nvSpPr>
        <p:spPr>
          <a:xfrm>
            <a:off x="2942776" y="2775659"/>
            <a:ext cx="3941857" cy="707886"/>
          </a:xfrm>
          <a:prstGeom prst="rect">
            <a:avLst/>
          </a:prstGeom>
          <a:noFill/>
        </p:spPr>
        <p:txBody>
          <a:bodyPr wrap="square" rtlCol="0">
            <a:spAutoFit/>
          </a:bodyPr>
          <a:lstStyle/>
          <a:p>
            <a:r>
              <a:rPr kumimoji="1" lang="zh-CN" altLang="en-US" sz="4000" dirty="0">
                <a:solidFill>
                  <a:srgbClr val="805C2F"/>
                </a:solidFill>
                <a:latin typeface="inpin heiti" charset="-122"/>
                <a:ea typeface="inpin heiti" charset="-122"/>
                <a:cs typeface="inpin heiti" charset="-122"/>
              </a:rPr>
              <a:t>单击此处标题</a:t>
            </a:r>
            <a:endParaRPr kumimoji="1" lang="zh-CN" altLang="en-US" sz="4000" dirty="0">
              <a:solidFill>
                <a:srgbClr val="644825"/>
              </a:solidFill>
              <a:latin typeface="inpin heiti" charset="-122"/>
              <a:ea typeface="inpin heiti" charset="-122"/>
              <a:cs typeface="inpin heiti" charset="-122"/>
            </a:endParaRPr>
          </a:p>
        </p:txBody>
      </p:sp>
      <p:sp>
        <p:nvSpPr>
          <p:cNvPr id="6" name="文本框 5"/>
          <p:cNvSpPr txBox="1"/>
          <p:nvPr/>
        </p:nvSpPr>
        <p:spPr>
          <a:xfrm>
            <a:off x="2942776" y="3599491"/>
            <a:ext cx="3579048" cy="1200329"/>
          </a:xfrm>
          <a:prstGeom prst="rect">
            <a:avLst/>
          </a:prstGeom>
          <a:noFill/>
        </p:spPr>
        <p:txBody>
          <a:bodyPr wrap="square" rtlCol="0">
            <a:spAutoFit/>
          </a:bodyPr>
          <a:lstStyle/>
          <a:p>
            <a:r>
              <a:rPr kumimoji="1" lang="zh-CN" altLang="en-US" sz="2400" dirty="0">
                <a:solidFill>
                  <a:srgbClr val="805C2F"/>
                </a:solidFill>
                <a:latin typeface="inpin heiti" charset="-122"/>
                <a:ea typeface="inpin heiti" charset="-122"/>
                <a:cs typeface="inpin heiti" charset="-122"/>
              </a:rPr>
              <a:t>单击此处添加文本单击此处添加文本单击此处添加文本单击此处添加文本</a:t>
            </a:r>
          </a:p>
        </p:txBody>
      </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936591">
            <a:off x="6871161" y="2061660"/>
            <a:ext cx="968760" cy="968760"/>
          </a:xfrm>
          <a:prstGeom prst="rect">
            <a:avLst/>
          </a:prstGeom>
        </p:spPr>
      </p:pic>
      <p:sp>
        <p:nvSpPr>
          <p:cNvPr id="8" name="文本框 7"/>
          <p:cNvSpPr txBox="1"/>
          <p:nvPr/>
        </p:nvSpPr>
        <p:spPr>
          <a:xfrm>
            <a:off x="8148866" y="2084375"/>
            <a:ext cx="3941857" cy="461665"/>
          </a:xfrm>
          <a:prstGeom prst="rect">
            <a:avLst/>
          </a:prstGeom>
          <a:noFill/>
        </p:spPr>
        <p:txBody>
          <a:bodyPr wrap="square" rtlCol="0">
            <a:spAutoFit/>
          </a:bodyPr>
          <a:lstStyle/>
          <a:p>
            <a:r>
              <a:rPr kumimoji="1" lang="zh-CN" altLang="en-US" sz="2400" dirty="0">
                <a:latin typeface="inpin heiti" charset="-122"/>
                <a:ea typeface="inpin heiti" charset="-122"/>
                <a:cs typeface="inpin heiti" charset="-122"/>
              </a:rPr>
              <a:t>单击</a:t>
            </a:r>
            <a:r>
              <a:rPr kumimoji="1" lang="zh-CN" altLang="en-US" sz="2400" dirty="0" smtClean="0">
                <a:latin typeface="inpin heiti" charset="-122"/>
                <a:ea typeface="inpin heiti" charset="-122"/>
                <a:cs typeface="inpin heiti" charset="-122"/>
              </a:rPr>
              <a:t>此处标题</a:t>
            </a:r>
            <a:endParaRPr kumimoji="1" lang="zh-CN" altLang="en-US" sz="2400" dirty="0">
              <a:latin typeface="inpin heiti" charset="-122"/>
              <a:ea typeface="inpin heiti" charset="-122"/>
              <a:cs typeface="inpin heiti" charset="-122"/>
            </a:endParaRPr>
          </a:p>
        </p:txBody>
      </p:sp>
      <p:sp>
        <p:nvSpPr>
          <p:cNvPr id="9" name="文本框 8"/>
          <p:cNvSpPr txBox="1"/>
          <p:nvPr/>
        </p:nvSpPr>
        <p:spPr>
          <a:xfrm>
            <a:off x="8148865" y="2652548"/>
            <a:ext cx="3941857" cy="788614"/>
          </a:xfrm>
          <a:prstGeom prst="rect">
            <a:avLst/>
          </a:prstGeom>
          <a:noFill/>
        </p:spPr>
        <p:txBody>
          <a:bodyPr wrap="square" rtlCol="0">
            <a:spAutoFit/>
          </a:bodyPr>
          <a:lstStyle/>
          <a:p>
            <a:pPr>
              <a:lnSpc>
                <a:spcPct val="150000"/>
              </a:lnSpc>
            </a:pPr>
            <a:r>
              <a:rPr kumimoji="1" lang="zh-CN" altLang="en-US" sz="1600" dirty="0">
                <a:latin typeface="inpin heiti" charset="-122"/>
                <a:ea typeface="inpin heiti" charset="-122"/>
                <a:cs typeface="inpin heiti" charset="-122"/>
              </a:rPr>
              <a:t>单击此处添加文本单击此处添加文本单击此处添加文本单击此处添加文本</a:t>
            </a:r>
          </a:p>
        </p:txBody>
      </p:sp>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936591">
            <a:off x="6968537" y="4079769"/>
            <a:ext cx="968760" cy="968760"/>
          </a:xfrm>
          <a:prstGeom prst="rect">
            <a:avLst/>
          </a:prstGeom>
        </p:spPr>
      </p:pic>
      <p:sp>
        <p:nvSpPr>
          <p:cNvPr id="11" name="文本框 10"/>
          <p:cNvSpPr txBox="1"/>
          <p:nvPr/>
        </p:nvSpPr>
        <p:spPr>
          <a:xfrm>
            <a:off x="8246242" y="4102484"/>
            <a:ext cx="3941857" cy="461665"/>
          </a:xfrm>
          <a:prstGeom prst="rect">
            <a:avLst/>
          </a:prstGeom>
          <a:noFill/>
        </p:spPr>
        <p:txBody>
          <a:bodyPr wrap="square" rtlCol="0">
            <a:spAutoFit/>
          </a:bodyPr>
          <a:lstStyle/>
          <a:p>
            <a:r>
              <a:rPr kumimoji="1" lang="zh-CN" altLang="en-US" sz="2400" dirty="0">
                <a:latin typeface="inpin heiti" charset="-122"/>
                <a:ea typeface="inpin heiti" charset="-122"/>
                <a:cs typeface="inpin heiti" charset="-122"/>
              </a:rPr>
              <a:t>单击</a:t>
            </a:r>
            <a:r>
              <a:rPr kumimoji="1" lang="zh-CN" altLang="en-US" sz="2400" dirty="0" smtClean="0">
                <a:latin typeface="inpin heiti" charset="-122"/>
                <a:ea typeface="inpin heiti" charset="-122"/>
                <a:cs typeface="inpin heiti" charset="-122"/>
              </a:rPr>
              <a:t>此处标题</a:t>
            </a:r>
            <a:endParaRPr kumimoji="1" lang="zh-CN" altLang="en-US" sz="2400" dirty="0">
              <a:latin typeface="inpin heiti" charset="-122"/>
              <a:ea typeface="inpin heiti" charset="-122"/>
              <a:cs typeface="inpin heiti" charset="-122"/>
            </a:endParaRPr>
          </a:p>
        </p:txBody>
      </p:sp>
      <p:sp>
        <p:nvSpPr>
          <p:cNvPr id="12" name="文本框 11"/>
          <p:cNvSpPr txBox="1"/>
          <p:nvPr/>
        </p:nvSpPr>
        <p:spPr>
          <a:xfrm>
            <a:off x="8246241" y="4670657"/>
            <a:ext cx="3941857" cy="788614"/>
          </a:xfrm>
          <a:prstGeom prst="rect">
            <a:avLst/>
          </a:prstGeom>
          <a:noFill/>
        </p:spPr>
        <p:txBody>
          <a:bodyPr wrap="square" rtlCol="0">
            <a:spAutoFit/>
          </a:bodyPr>
          <a:lstStyle/>
          <a:p>
            <a:pPr>
              <a:lnSpc>
                <a:spcPct val="150000"/>
              </a:lnSpc>
            </a:pPr>
            <a:r>
              <a:rPr kumimoji="1" lang="zh-CN" altLang="en-US" sz="1600" dirty="0">
                <a:latin typeface="inpin heiti" charset="-122"/>
                <a:ea typeface="inpin heiti" charset="-122"/>
                <a:cs typeface="inpin heiti" charset="-122"/>
              </a:rPr>
              <a:t>单击此处添加文本单击此处添加文本单击此处添加文本单击此处添加文本</a:t>
            </a:r>
          </a:p>
        </p:txBody>
      </p:sp>
    </p:spTree>
    <p:extLst>
      <p:ext uri="{BB962C8B-B14F-4D97-AF65-F5344CB8AC3E}">
        <p14:creationId xmlns:p14="http://schemas.microsoft.com/office/powerpoint/2010/main" val="81750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8" grpId="0"/>
      <p:bldP spid="9"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16667" r="6732" b="25294"/>
          <a:stretch/>
        </p:blipFill>
        <p:spPr>
          <a:xfrm>
            <a:off x="5795682" y="685801"/>
            <a:ext cx="6396318" cy="3980329"/>
          </a:xfrm>
          <a:prstGeom prst="rect">
            <a:avLst/>
          </a:prstGeom>
        </p:spPr>
      </p:pic>
      <p:sp>
        <p:nvSpPr>
          <p:cNvPr id="3" name="文本框 2"/>
          <p:cNvSpPr txBox="1"/>
          <p:nvPr/>
        </p:nvSpPr>
        <p:spPr>
          <a:xfrm>
            <a:off x="6825260" y="2675965"/>
            <a:ext cx="3262432" cy="1323439"/>
          </a:xfrm>
          <a:prstGeom prst="rect">
            <a:avLst/>
          </a:prstGeom>
          <a:noFill/>
        </p:spPr>
        <p:txBody>
          <a:bodyPr wrap="none" rtlCol="0">
            <a:spAutoFit/>
          </a:bodyPr>
          <a:lstStyle/>
          <a:p>
            <a:r>
              <a:rPr kumimoji="1" lang="zh-CN" altLang="en-US" sz="8000" dirty="0" smtClean="0">
                <a:solidFill>
                  <a:srgbClr val="644825"/>
                </a:solidFill>
                <a:latin typeface="inpin heiti" charset="-122"/>
                <a:ea typeface="inpin heiti" charset="-122"/>
                <a:cs typeface="inpin heiti" charset="-122"/>
              </a:rPr>
              <a:t>第四节</a:t>
            </a:r>
            <a:endParaRPr kumimoji="1" lang="zh-CN" altLang="en-US" sz="8000" dirty="0">
              <a:solidFill>
                <a:srgbClr val="644825"/>
              </a:solidFill>
              <a:latin typeface="inpin heiti" charset="-122"/>
              <a:ea typeface="inpin heiti" charset="-122"/>
              <a:cs typeface="inpin heiti" charset="-122"/>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825" y="1043761"/>
            <a:ext cx="6559296" cy="5439782"/>
          </a:xfrm>
          <a:prstGeom prst="rect">
            <a:avLst/>
          </a:prstGeom>
        </p:spPr>
      </p:pic>
      <p:sp>
        <p:nvSpPr>
          <p:cNvPr id="5" name="文本框 4"/>
          <p:cNvSpPr txBox="1"/>
          <p:nvPr/>
        </p:nvSpPr>
        <p:spPr>
          <a:xfrm>
            <a:off x="6606936" y="4928505"/>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第四节。成就未来</a:t>
            </a:r>
          </a:p>
        </p:txBody>
      </p:sp>
    </p:spTree>
    <p:extLst>
      <p:ext uri="{BB962C8B-B14F-4D97-AF65-F5344CB8AC3E}">
        <p14:creationId xmlns:p14="http://schemas.microsoft.com/office/powerpoint/2010/main" val="6411287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第四节。成就未来</a:t>
            </a: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117" y="0"/>
            <a:ext cx="6858000" cy="6858000"/>
          </a:xfrm>
          <a:prstGeom prst="rect">
            <a:avLst/>
          </a:prstGeom>
        </p:spPr>
      </p:pic>
      <p:sp>
        <p:nvSpPr>
          <p:cNvPr id="4" name="文本框 3"/>
          <p:cNvSpPr txBox="1"/>
          <p:nvPr/>
        </p:nvSpPr>
        <p:spPr>
          <a:xfrm>
            <a:off x="730571" y="3429000"/>
            <a:ext cx="3941857" cy="707886"/>
          </a:xfrm>
          <a:prstGeom prst="rect">
            <a:avLst/>
          </a:prstGeom>
          <a:noFill/>
        </p:spPr>
        <p:txBody>
          <a:bodyPr wrap="square" rtlCol="0">
            <a:spAutoFit/>
          </a:bodyPr>
          <a:lstStyle/>
          <a:p>
            <a:r>
              <a:rPr kumimoji="1" lang="zh-CN" altLang="en-US" sz="4000" dirty="0">
                <a:solidFill>
                  <a:srgbClr val="805C2F"/>
                </a:solidFill>
                <a:latin typeface="inpin heiti" charset="-122"/>
                <a:ea typeface="inpin heiti" charset="-122"/>
                <a:cs typeface="inpin heiti" charset="-122"/>
              </a:rPr>
              <a:t>单击此处标题</a:t>
            </a:r>
            <a:endParaRPr kumimoji="1" lang="zh-CN" altLang="en-US" sz="4000" dirty="0">
              <a:solidFill>
                <a:srgbClr val="644825"/>
              </a:solidFill>
              <a:latin typeface="inpin heiti" charset="-122"/>
              <a:ea typeface="inpin heiti" charset="-122"/>
              <a:cs typeface="inpin heiti" charset="-122"/>
            </a:endParaRPr>
          </a:p>
        </p:txBody>
      </p:sp>
      <p:sp>
        <p:nvSpPr>
          <p:cNvPr id="5" name="文本框 4"/>
          <p:cNvSpPr txBox="1"/>
          <p:nvPr/>
        </p:nvSpPr>
        <p:spPr>
          <a:xfrm>
            <a:off x="582347" y="5227986"/>
            <a:ext cx="8180161" cy="1077218"/>
          </a:xfrm>
          <a:prstGeom prst="rect">
            <a:avLst/>
          </a:prstGeom>
          <a:noFill/>
        </p:spPr>
        <p:txBody>
          <a:bodyPr wrap="square" rtlCol="0">
            <a:spAutoFit/>
          </a:bodyPr>
          <a:lstStyle/>
          <a:p>
            <a:r>
              <a:rPr kumimoji="1" lang="zh-CN" altLang="en-US" sz="3200" dirty="0">
                <a:solidFill>
                  <a:schemeClr val="tx1">
                    <a:lumMod val="85000"/>
                    <a:lumOff val="15000"/>
                  </a:schemeClr>
                </a:solidFill>
                <a:latin typeface="inpin heiti" charset="-122"/>
                <a:ea typeface="inpin heiti" charset="-122"/>
                <a:cs typeface="inpin heiti" charset="-122"/>
              </a:rPr>
              <a:t>单击此处添加文本单击此处添加文本单击此处添加文本单击此处添加文本</a:t>
            </a: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44085">
            <a:off x="5101368" y="2162406"/>
            <a:ext cx="1327400" cy="1879118"/>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23959" y="-465278"/>
            <a:ext cx="5205984" cy="5205984"/>
          </a:xfrm>
          <a:prstGeom prst="rect">
            <a:avLst/>
          </a:prstGeom>
        </p:spPr>
      </p:pic>
    </p:spTree>
    <p:extLst>
      <p:ext uri="{BB962C8B-B14F-4D97-AF65-F5344CB8AC3E}">
        <p14:creationId xmlns:p14="http://schemas.microsoft.com/office/powerpoint/2010/main" val="20220418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55553">
            <a:off x="1185537" y="50463"/>
            <a:ext cx="2460062" cy="3482557"/>
          </a:xfrm>
          <a:prstGeom prst="rect">
            <a:avLst/>
          </a:prstGeom>
        </p:spPr>
      </p:pic>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t="16667" r="6732" b="25294"/>
          <a:stretch/>
        </p:blipFill>
        <p:spPr>
          <a:xfrm>
            <a:off x="5966011" y="298165"/>
            <a:ext cx="5221942" cy="3249532"/>
          </a:xfrm>
          <a:prstGeom prst="rect">
            <a:avLst/>
          </a:prstGeom>
        </p:spPr>
      </p:pic>
      <p:sp>
        <p:nvSpPr>
          <p:cNvPr id="4" name="文本框 3"/>
          <p:cNvSpPr txBox="1"/>
          <p:nvPr/>
        </p:nvSpPr>
        <p:spPr>
          <a:xfrm>
            <a:off x="6640659" y="1815824"/>
            <a:ext cx="3162246" cy="1323439"/>
          </a:xfrm>
          <a:prstGeom prst="rect">
            <a:avLst/>
          </a:prstGeom>
          <a:noFill/>
        </p:spPr>
        <p:txBody>
          <a:bodyPr wrap="square" rtlCol="0">
            <a:spAutoFit/>
          </a:bodyPr>
          <a:lstStyle/>
          <a:p>
            <a:r>
              <a:rPr kumimoji="1" lang="zh-CN" altLang="en-US" sz="8000" dirty="0" smtClean="0">
                <a:solidFill>
                  <a:srgbClr val="644825"/>
                </a:solidFill>
                <a:latin typeface="inpin heiti" charset="-122"/>
                <a:ea typeface="inpin heiti" charset="-122"/>
                <a:cs typeface="inpin heiti" charset="-122"/>
              </a:rPr>
              <a:t>目 录</a:t>
            </a:r>
            <a:endParaRPr kumimoji="1" lang="zh-CN" altLang="en-US" sz="8000" dirty="0">
              <a:solidFill>
                <a:srgbClr val="644825"/>
              </a:solidFill>
              <a:latin typeface="inpin heiti" charset="-122"/>
              <a:ea typeface="inpin heiti" charset="-122"/>
              <a:cs typeface="inpin heiti" charset="-122"/>
            </a:endParaRPr>
          </a:p>
        </p:txBody>
      </p:sp>
      <p:sp>
        <p:nvSpPr>
          <p:cNvPr id="5" name="文本框 4"/>
          <p:cNvSpPr txBox="1"/>
          <p:nvPr/>
        </p:nvSpPr>
        <p:spPr>
          <a:xfrm>
            <a:off x="676783" y="3735276"/>
            <a:ext cx="3941857" cy="646331"/>
          </a:xfrm>
          <a:prstGeom prst="rect">
            <a:avLst/>
          </a:prstGeom>
          <a:noFill/>
        </p:spPr>
        <p:txBody>
          <a:bodyPr wrap="square" rtlCol="0">
            <a:spAutoFit/>
          </a:bodyPr>
          <a:lstStyle/>
          <a:p>
            <a:r>
              <a:rPr kumimoji="1" lang="zh-CN" altLang="en-US" sz="3600" dirty="0" smtClean="0">
                <a:solidFill>
                  <a:srgbClr val="644825"/>
                </a:solidFill>
                <a:latin typeface="inpin heiti" charset="-122"/>
                <a:ea typeface="inpin heiti" charset="-122"/>
                <a:cs typeface="inpin heiti" charset="-122"/>
              </a:rPr>
              <a:t>第一节。</a:t>
            </a:r>
            <a:r>
              <a:rPr kumimoji="1" lang="zh-CN" altLang="en-US" sz="3600" dirty="0">
                <a:solidFill>
                  <a:srgbClr val="644825"/>
                </a:solidFill>
                <a:latin typeface="inpin heiti" charset="-122"/>
                <a:ea typeface="inpin heiti" charset="-122"/>
                <a:cs typeface="inpin heiti" charset="-122"/>
              </a:rPr>
              <a:t>崛起</a:t>
            </a:r>
            <a:r>
              <a:rPr kumimoji="1" lang="zh-CN" altLang="en-US" sz="3600" dirty="0" smtClean="0">
                <a:solidFill>
                  <a:srgbClr val="644825"/>
                </a:solidFill>
                <a:latin typeface="inpin heiti" charset="-122"/>
                <a:ea typeface="inpin heiti" charset="-122"/>
                <a:cs typeface="inpin heiti" charset="-122"/>
              </a:rPr>
              <a:t>读书</a:t>
            </a:r>
            <a:endParaRPr kumimoji="1" lang="zh-CN" altLang="en-US" sz="3600" dirty="0">
              <a:solidFill>
                <a:srgbClr val="644825"/>
              </a:solidFill>
              <a:latin typeface="inpin heiti" charset="-122"/>
              <a:ea typeface="inpin heiti" charset="-122"/>
              <a:cs typeface="inpin heiti" charset="-122"/>
            </a:endParaRPr>
          </a:p>
        </p:txBody>
      </p:sp>
      <p:sp>
        <p:nvSpPr>
          <p:cNvPr id="8" name="文本框 7"/>
          <p:cNvSpPr txBox="1"/>
          <p:nvPr/>
        </p:nvSpPr>
        <p:spPr>
          <a:xfrm>
            <a:off x="676782" y="5146567"/>
            <a:ext cx="3941857" cy="646331"/>
          </a:xfrm>
          <a:prstGeom prst="rect">
            <a:avLst/>
          </a:prstGeom>
          <a:noFill/>
        </p:spPr>
        <p:txBody>
          <a:bodyPr wrap="square" rtlCol="0">
            <a:spAutoFit/>
          </a:bodyPr>
          <a:lstStyle/>
          <a:p>
            <a:r>
              <a:rPr kumimoji="1" lang="zh-CN" altLang="en-US" sz="3600" dirty="0" smtClean="0">
                <a:solidFill>
                  <a:srgbClr val="644825"/>
                </a:solidFill>
                <a:latin typeface="inpin heiti" charset="-122"/>
                <a:ea typeface="inpin heiti" charset="-122"/>
                <a:cs typeface="inpin heiti" charset="-122"/>
              </a:rPr>
              <a:t>第二节。凝聚知识</a:t>
            </a:r>
            <a:endParaRPr kumimoji="1" lang="zh-CN" altLang="en-US" sz="3600" dirty="0">
              <a:solidFill>
                <a:srgbClr val="644825"/>
              </a:solidFill>
              <a:latin typeface="inpin heiti" charset="-122"/>
              <a:ea typeface="inpin heiti" charset="-122"/>
              <a:cs typeface="inpin heiti" charset="-122"/>
            </a:endParaRPr>
          </a:p>
        </p:txBody>
      </p:sp>
      <p:sp>
        <p:nvSpPr>
          <p:cNvPr id="9" name="文本框 8"/>
          <p:cNvSpPr txBox="1"/>
          <p:nvPr/>
        </p:nvSpPr>
        <p:spPr>
          <a:xfrm>
            <a:off x="5686077" y="3735276"/>
            <a:ext cx="3941857" cy="646331"/>
          </a:xfrm>
          <a:prstGeom prst="rect">
            <a:avLst/>
          </a:prstGeom>
          <a:noFill/>
        </p:spPr>
        <p:txBody>
          <a:bodyPr wrap="square" rtlCol="0">
            <a:spAutoFit/>
          </a:bodyPr>
          <a:lstStyle/>
          <a:p>
            <a:r>
              <a:rPr kumimoji="1" lang="zh-CN" altLang="en-US" sz="3600" dirty="0" smtClean="0">
                <a:solidFill>
                  <a:srgbClr val="644825"/>
                </a:solidFill>
                <a:latin typeface="inpin heiti" charset="-122"/>
                <a:ea typeface="inpin heiti" charset="-122"/>
                <a:cs typeface="inpin heiti" charset="-122"/>
              </a:rPr>
              <a:t>第三节。阳光雨露</a:t>
            </a:r>
            <a:endParaRPr kumimoji="1" lang="zh-CN" altLang="en-US" sz="3600" dirty="0">
              <a:solidFill>
                <a:srgbClr val="644825"/>
              </a:solidFill>
              <a:latin typeface="inpin heiti" charset="-122"/>
              <a:ea typeface="inpin heiti" charset="-122"/>
              <a:cs typeface="inpin heiti" charset="-122"/>
            </a:endParaRPr>
          </a:p>
        </p:txBody>
      </p:sp>
      <p:sp>
        <p:nvSpPr>
          <p:cNvPr id="10" name="文本框 9"/>
          <p:cNvSpPr txBox="1"/>
          <p:nvPr/>
        </p:nvSpPr>
        <p:spPr>
          <a:xfrm>
            <a:off x="5686077" y="5146566"/>
            <a:ext cx="3941857" cy="646331"/>
          </a:xfrm>
          <a:prstGeom prst="rect">
            <a:avLst/>
          </a:prstGeom>
          <a:noFill/>
        </p:spPr>
        <p:txBody>
          <a:bodyPr wrap="square" rtlCol="0">
            <a:spAutoFit/>
          </a:bodyPr>
          <a:lstStyle/>
          <a:p>
            <a:r>
              <a:rPr kumimoji="1" lang="zh-CN" altLang="en-US" sz="3600" dirty="0" smtClean="0">
                <a:solidFill>
                  <a:srgbClr val="644825"/>
                </a:solidFill>
                <a:latin typeface="inpin heiti" charset="-122"/>
                <a:ea typeface="inpin heiti" charset="-122"/>
                <a:cs typeface="inpin heiti" charset="-122"/>
              </a:rPr>
              <a:t>第四节。成就未来</a:t>
            </a:r>
            <a:endParaRPr kumimoji="1" lang="zh-CN" altLang="en-US" sz="3600" dirty="0">
              <a:solidFill>
                <a:srgbClr val="644825"/>
              </a:solidFill>
              <a:latin typeface="inpin heiti" charset="-122"/>
              <a:ea typeface="inpin heiti" charset="-122"/>
              <a:cs typeface="inpin heiti" charset="-122"/>
            </a:endParaRPr>
          </a:p>
        </p:txBody>
      </p:sp>
    </p:spTree>
    <p:extLst>
      <p:ext uri="{BB962C8B-B14F-4D97-AF65-F5344CB8AC3E}">
        <p14:creationId xmlns:p14="http://schemas.microsoft.com/office/powerpoint/2010/main" val="3271445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第四节。成就未来</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8688" y="1411941"/>
            <a:ext cx="5600700" cy="4556008"/>
          </a:xfrm>
          <a:prstGeom prst="rect">
            <a:avLst/>
          </a:prstGeom>
        </p:spPr>
      </p:pic>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63665" y="1411941"/>
            <a:ext cx="5600700" cy="4556008"/>
          </a:xfrm>
          <a:prstGeom prst="rect">
            <a:avLst/>
          </a:prstGeom>
        </p:spPr>
      </p:pic>
      <p:sp>
        <p:nvSpPr>
          <p:cNvPr id="5" name="文本框 4"/>
          <p:cNvSpPr txBox="1"/>
          <p:nvPr/>
        </p:nvSpPr>
        <p:spPr>
          <a:xfrm>
            <a:off x="1586813" y="2269753"/>
            <a:ext cx="3941857" cy="523220"/>
          </a:xfrm>
          <a:prstGeom prst="rect">
            <a:avLst/>
          </a:prstGeom>
          <a:noFill/>
        </p:spPr>
        <p:txBody>
          <a:bodyPr wrap="square" rtlCol="0">
            <a:spAutoFit/>
          </a:bodyPr>
          <a:lstStyle/>
          <a:p>
            <a:r>
              <a:rPr kumimoji="1" lang="zh-CN" altLang="en-US" sz="2800" dirty="0">
                <a:solidFill>
                  <a:srgbClr val="805C2F"/>
                </a:solidFill>
                <a:latin typeface="inpin heiti" charset="-122"/>
                <a:ea typeface="inpin heiti" charset="-122"/>
                <a:cs typeface="inpin heiti" charset="-122"/>
              </a:rPr>
              <a:t>单击此处标题</a:t>
            </a:r>
            <a:endParaRPr kumimoji="1" lang="zh-CN" altLang="en-US" sz="2800" dirty="0">
              <a:solidFill>
                <a:srgbClr val="644825"/>
              </a:solidFill>
              <a:latin typeface="inpin heiti" charset="-122"/>
              <a:ea typeface="inpin heiti" charset="-122"/>
              <a:cs typeface="inpin heiti" charset="-122"/>
            </a:endParaRPr>
          </a:p>
        </p:txBody>
      </p:sp>
      <p:sp>
        <p:nvSpPr>
          <p:cNvPr id="6" name="文本框 5"/>
          <p:cNvSpPr txBox="1"/>
          <p:nvPr/>
        </p:nvSpPr>
        <p:spPr>
          <a:xfrm>
            <a:off x="1586813" y="3010973"/>
            <a:ext cx="3941857" cy="1015663"/>
          </a:xfrm>
          <a:prstGeom prst="rect">
            <a:avLst/>
          </a:prstGeom>
          <a:noFill/>
        </p:spPr>
        <p:txBody>
          <a:bodyPr wrap="square" rtlCol="0">
            <a:spAutoFit/>
          </a:bodyPr>
          <a:lstStyle/>
          <a:p>
            <a:r>
              <a:rPr kumimoji="1" lang="zh-CN" altLang="en-US" sz="2000" dirty="0">
                <a:solidFill>
                  <a:srgbClr val="805C2F"/>
                </a:solidFill>
                <a:latin typeface="inpin heiti" charset="-122"/>
                <a:ea typeface="inpin heiti" charset="-122"/>
                <a:cs typeface="inpin heiti" charset="-122"/>
              </a:rPr>
              <a:t>单击此处添加文本单击此处添加文本单击此处添加文本单击此处添加文本</a:t>
            </a:r>
          </a:p>
        </p:txBody>
      </p:sp>
      <p:sp>
        <p:nvSpPr>
          <p:cNvPr id="7" name="文本框 6"/>
          <p:cNvSpPr txBox="1"/>
          <p:nvPr/>
        </p:nvSpPr>
        <p:spPr>
          <a:xfrm>
            <a:off x="7588683" y="2269753"/>
            <a:ext cx="3941857" cy="523220"/>
          </a:xfrm>
          <a:prstGeom prst="rect">
            <a:avLst/>
          </a:prstGeom>
          <a:noFill/>
        </p:spPr>
        <p:txBody>
          <a:bodyPr wrap="square" rtlCol="0">
            <a:spAutoFit/>
          </a:bodyPr>
          <a:lstStyle/>
          <a:p>
            <a:r>
              <a:rPr kumimoji="1" lang="zh-CN" altLang="en-US" sz="2800" dirty="0">
                <a:solidFill>
                  <a:srgbClr val="805C2F"/>
                </a:solidFill>
                <a:latin typeface="inpin heiti" charset="-122"/>
                <a:ea typeface="inpin heiti" charset="-122"/>
                <a:cs typeface="inpin heiti" charset="-122"/>
              </a:rPr>
              <a:t>单击此处标题</a:t>
            </a:r>
            <a:endParaRPr kumimoji="1" lang="zh-CN" altLang="en-US" sz="2800" dirty="0">
              <a:solidFill>
                <a:srgbClr val="644825"/>
              </a:solidFill>
              <a:latin typeface="inpin heiti" charset="-122"/>
              <a:ea typeface="inpin heiti" charset="-122"/>
              <a:cs typeface="inpin heiti" charset="-122"/>
            </a:endParaRPr>
          </a:p>
        </p:txBody>
      </p:sp>
      <p:sp>
        <p:nvSpPr>
          <p:cNvPr id="8" name="文本框 7"/>
          <p:cNvSpPr txBox="1"/>
          <p:nvPr/>
        </p:nvSpPr>
        <p:spPr>
          <a:xfrm>
            <a:off x="7588683" y="3010973"/>
            <a:ext cx="3941857" cy="1015663"/>
          </a:xfrm>
          <a:prstGeom prst="rect">
            <a:avLst/>
          </a:prstGeom>
          <a:noFill/>
        </p:spPr>
        <p:txBody>
          <a:bodyPr wrap="square" rtlCol="0">
            <a:spAutoFit/>
          </a:bodyPr>
          <a:lstStyle/>
          <a:p>
            <a:r>
              <a:rPr kumimoji="1" lang="zh-CN" altLang="en-US" sz="2000" dirty="0">
                <a:solidFill>
                  <a:srgbClr val="805C2F"/>
                </a:solidFill>
                <a:latin typeface="inpin heiti" charset="-122"/>
                <a:ea typeface="inpin heiti" charset="-122"/>
                <a:cs typeface="inpin heiti" charset="-122"/>
              </a:rPr>
              <a:t>单击此处添加文本单击此处添加文本单击此处添加文本单击此处添加文本</a:t>
            </a: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9416" y="2221227"/>
            <a:ext cx="2074990" cy="2937435"/>
          </a:xfrm>
          <a:prstGeom prst="rect">
            <a:avLst/>
          </a:prstGeom>
        </p:spPr>
      </p:pic>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6813" y="3949108"/>
            <a:ext cx="3066959" cy="1287083"/>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82020" y="4305214"/>
            <a:ext cx="2633472" cy="521208"/>
          </a:xfrm>
          <a:prstGeom prst="rect">
            <a:avLst/>
          </a:prstGeom>
        </p:spPr>
      </p:pic>
    </p:spTree>
    <p:extLst>
      <p:ext uri="{BB962C8B-B14F-4D97-AF65-F5344CB8AC3E}">
        <p14:creationId xmlns:p14="http://schemas.microsoft.com/office/powerpoint/2010/main" val="19980094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a:extLst>
              <a:ext uri="{28A0092B-C50C-407E-A947-70E740481C1C}">
                <a14:useLocalDpi xmlns:a14="http://schemas.microsoft.com/office/drawing/2010/main" val="0"/>
              </a:ext>
            </a:extLst>
          </a:blip>
          <a:srcRect t="24370"/>
          <a:stretch/>
        </p:blipFill>
        <p:spPr>
          <a:xfrm>
            <a:off x="417891" y="497541"/>
            <a:ext cx="11501568" cy="6800378"/>
          </a:xfrm>
          <a:prstGeom prst="rect">
            <a:avLst/>
          </a:prstGeom>
        </p:spPr>
      </p:pic>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第四节。成就未来</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482" y="4182036"/>
            <a:ext cx="4572965" cy="1919095"/>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858341">
            <a:off x="8918389" y="274800"/>
            <a:ext cx="2879165" cy="2879165"/>
          </a:xfrm>
          <a:prstGeom prst="rect">
            <a:avLst/>
          </a:prstGeom>
        </p:spPr>
      </p:pic>
      <p:sp>
        <p:nvSpPr>
          <p:cNvPr id="6" name="文本框 5"/>
          <p:cNvSpPr txBox="1"/>
          <p:nvPr/>
        </p:nvSpPr>
        <p:spPr>
          <a:xfrm>
            <a:off x="1734730" y="2313604"/>
            <a:ext cx="3941857" cy="523220"/>
          </a:xfrm>
          <a:prstGeom prst="rect">
            <a:avLst/>
          </a:prstGeom>
          <a:noFill/>
        </p:spPr>
        <p:txBody>
          <a:bodyPr wrap="square" rtlCol="0">
            <a:spAutoFit/>
          </a:bodyPr>
          <a:lstStyle/>
          <a:p>
            <a:r>
              <a:rPr kumimoji="1" lang="zh-CN" altLang="en-US" sz="2800" dirty="0">
                <a:solidFill>
                  <a:srgbClr val="805C2F"/>
                </a:solidFill>
                <a:latin typeface="inpin heiti" charset="-122"/>
                <a:ea typeface="inpin heiti" charset="-122"/>
                <a:cs typeface="inpin heiti" charset="-122"/>
              </a:rPr>
              <a:t>单击此处标题</a:t>
            </a:r>
            <a:endParaRPr kumimoji="1" lang="zh-CN" altLang="en-US" sz="2800" dirty="0">
              <a:solidFill>
                <a:srgbClr val="644825"/>
              </a:solidFill>
              <a:latin typeface="inpin heiti" charset="-122"/>
              <a:ea typeface="inpin heiti" charset="-122"/>
              <a:cs typeface="inpin heiti" charset="-122"/>
            </a:endParaRPr>
          </a:p>
        </p:txBody>
      </p:sp>
      <p:sp>
        <p:nvSpPr>
          <p:cNvPr id="7" name="文本框 6"/>
          <p:cNvSpPr txBox="1"/>
          <p:nvPr/>
        </p:nvSpPr>
        <p:spPr>
          <a:xfrm>
            <a:off x="1734730" y="3054824"/>
            <a:ext cx="3941857" cy="1015663"/>
          </a:xfrm>
          <a:prstGeom prst="rect">
            <a:avLst/>
          </a:prstGeom>
          <a:noFill/>
        </p:spPr>
        <p:txBody>
          <a:bodyPr wrap="square" rtlCol="0">
            <a:spAutoFit/>
          </a:bodyPr>
          <a:lstStyle/>
          <a:p>
            <a:r>
              <a:rPr kumimoji="1" lang="zh-CN" altLang="en-US" sz="2000" dirty="0">
                <a:solidFill>
                  <a:srgbClr val="805C2F"/>
                </a:solidFill>
                <a:latin typeface="inpin heiti" charset="-122"/>
                <a:ea typeface="inpin heiti" charset="-122"/>
                <a:cs typeface="inpin heiti" charset="-122"/>
              </a:rPr>
              <a:t>单击此处添加文本单击此处添加文本单击此处添加文本单击此处添加文本</a:t>
            </a:r>
          </a:p>
        </p:txBody>
      </p:sp>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22814" y="3809883"/>
            <a:ext cx="2633472" cy="521208"/>
          </a:xfrm>
          <a:prstGeom prst="rect">
            <a:avLst/>
          </a:prstGeom>
        </p:spPr>
      </p:pic>
      <p:sp>
        <p:nvSpPr>
          <p:cNvPr id="9" name="文本框 8"/>
          <p:cNvSpPr txBox="1"/>
          <p:nvPr/>
        </p:nvSpPr>
        <p:spPr>
          <a:xfrm>
            <a:off x="6850752" y="3041378"/>
            <a:ext cx="3941857" cy="523220"/>
          </a:xfrm>
          <a:prstGeom prst="rect">
            <a:avLst/>
          </a:prstGeom>
          <a:noFill/>
        </p:spPr>
        <p:txBody>
          <a:bodyPr wrap="square" rtlCol="0">
            <a:spAutoFit/>
          </a:bodyPr>
          <a:lstStyle/>
          <a:p>
            <a:r>
              <a:rPr kumimoji="1" lang="zh-CN" altLang="en-US" sz="2800" dirty="0">
                <a:solidFill>
                  <a:srgbClr val="805C2F"/>
                </a:solidFill>
                <a:latin typeface="inpin heiti" charset="-122"/>
                <a:ea typeface="inpin heiti" charset="-122"/>
                <a:cs typeface="inpin heiti" charset="-122"/>
              </a:rPr>
              <a:t>单击此处标题</a:t>
            </a:r>
            <a:endParaRPr kumimoji="1" lang="zh-CN" altLang="en-US" sz="2800" dirty="0">
              <a:solidFill>
                <a:srgbClr val="644825"/>
              </a:solidFill>
              <a:latin typeface="inpin heiti" charset="-122"/>
              <a:ea typeface="inpin heiti" charset="-122"/>
              <a:cs typeface="inpin heiti" charset="-122"/>
            </a:endParaRPr>
          </a:p>
        </p:txBody>
      </p:sp>
      <p:sp>
        <p:nvSpPr>
          <p:cNvPr id="10" name="文本框 9"/>
          <p:cNvSpPr txBox="1"/>
          <p:nvPr/>
        </p:nvSpPr>
        <p:spPr>
          <a:xfrm>
            <a:off x="6850752" y="3782598"/>
            <a:ext cx="3941857" cy="1015663"/>
          </a:xfrm>
          <a:prstGeom prst="rect">
            <a:avLst/>
          </a:prstGeom>
          <a:noFill/>
        </p:spPr>
        <p:txBody>
          <a:bodyPr wrap="square" rtlCol="0">
            <a:spAutoFit/>
          </a:bodyPr>
          <a:lstStyle/>
          <a:p>
            <a:r>
              <a:rPr kumimoji="1" lang="zh-CN" altLang="en-US" sz="2000" dirty="0">
                <a:solidFill>
                  <a:srgbClr val="805C2F"/>
                </a:solidFill>
                <a:latin typeface="inpin heiti" charset="-122"/>
                <a:ea typeface="inpin heiti" charset="-122"/>
                <a:cs typeface="inpin heiti" charset="-122"/>
              </a:rPr>
              <a:t>单击此处添加文本单击此处添加文本单击此处添加文本单击此处添加文本</a:t>
            </a:r>
          </a:p>
        </p:txBody>
      </p:sp>
    </p:spTree>
    <p:extLst>
      <p:ext uri="{BB962C8B-B14F-4D97-AF65-F5344CB8AC3E}">
        <p14:creationId xmlns:p14="http://schemas.microsoft.com/office/powerpoint/2010/main" val="18762175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第四节。成就未来</a:t>
            </a: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6806" y="975941"/>
            <a:ext cx="4593801" cy="4867835"/>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8205" y="2388044"/>
            <a:ext cx="3871002" cy="3023206"/>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7343">
            <a:off x="189753" y="1103372"/>
            <a:ext cx="3086100" cy="4368800"/>
          </a:xfrm>
          <a:prstGeom prst="rect">
            <a:avLst/>
          </a:prstGeom>
        </p:spPr>
      </p:pic>
      <p:sp>
        <p:nvSpPr>
          <p:cNvPr id="6" name="文本框 5"/>
          <p:cNvSpPr txBox="1"/>
          <p:nvPr/>
        </p:nvSpPr>
        <p:spPr>
          <a:xfrm>
            <a:off x="2859358" y="3556392"/>
            <a:ext cx="3941857" cy="646331"/>
          </a:xfrm>
          <a:prstGeom prst="rect">
            <a:avLst/>
          </a:prstGeom>
          <a:noFill/>
        </p:spPr>
        <p:txBody>
          <a:bodyPr wrap="square" rtlCol="0">
            <a:spAutoFit/>
          </a:bodyPr>
          <a:lstStyle/>
          <a:p>
            <a:r>
              <a:rPr kumimoji="1" lang="zh-CN" altLang="en-US" sz="3600" dirty="0">
                <a:latin typeface="inpin heiti" charset="-122"/>
                <a:ea typeface="inpin heiti" charset="-122"/>
                <a:cs typeface="inpin heiti" charset="-122"/>
              </a:rPr>
              <a:t>单击</a:t>
            </a:r>
            <a:r>
              <a:rPr kumimoji="1" lang="zh-CN" altLang="en-US" sz="3600" dirty="0" smtClean="0">
                <a:latin typeface="inpin heiti" charset="-122"/>
                <a:ea typeface="inpin heiti" charset="-122"/>
                <a:cs typeface="inpin heiti" charset="-122"/>
              </a:rPr>
              <a:t>此处标题</a:t>
            </a:r>
            <a:endParaRPr kumimoji="1" lang="zh-CN" altLang="en-US" sz="3600" dirty="0">
              <a:latin typeface="inpin heiti" charset="-122"/>
              <a:ea typeface="inpin heiti" charset="-122"/>
              <a:cs typeface="inpin heiti" charset="-122"/>
            </a:endParaRPr>
          </a:p>
        </p:txBody>
      </p:sp>
      <p:sp>
        <p:nvSpPr>
          <p:cNvPr id="7" name="文本框 6"/>
          <p:cNvSpPr txBox="1"/>
          <p:nvPr/>
        </p:nvSpPr>
        <p:spPr>
          <a:xfrm>
            <a:off x="2859358" y="4395587"/>
            <a:ext cx="3622124" cy="1477328"/>
          </a:xfrm>
          <a:prstGeom prst="rect">
            <a:avLst/>
          </a:prstGeom>
          <a:noFill/>
        </p:spPr>
        <p:txBody>
          <a:bodyPr wrap="square" rtlCol="0">
            <a:spAutoFit/>
          </a:bodyPr>
          <a:lstStyle/>
          <a:p>
            <a:pPr>
              <a:lnSpc>
                <a:spcPct val="150000"/>
              </a:lnSpc>
            </a:pPr>
            <a:r>
              <a:rPr kumimoji="1" lang="zh-CN" altLang="en-US" sz="2000" dirty="0">
                <a:latin typeface="inpin heiti" charset="-122"/>
                <a:ea typeface="inpin heiti" charset="-122"/>
                <a:cs typeface="inpin heiti" charset="-122"/>
              </a:rPr>
              <a:t>单击此处添加文本单击此处添加文本单击此处添加文本单击此处添加文本</a:t>
            </a:r>
          </a:p>
        </p:txBody>
      </p:sp>
      <p:sp>
        <p:nvSpPr>
          <p:cNvPr id="8" name="文本框 7"/>
          <p:cNvSpPr txBox="1"/>
          <p:nvPr/>
        </p:nvSpPr>
        <p:spPr>
          <a:xfrm>
            <a:off x="3878762" y="1420905"/>
            <a:ext cx="3941857" cy="461665"/>
          </a:xfrm>
          <a:prstGeom prst="rect">
            <a:avLst/>
          </a:prstGeom>
          <a:noFill/>
        </p:spPr>
        <p:txBody>
          <a:bodyPr wrap="square" rtlCol="0">
            <a:spAutoFit/>
          </a:bodyPr>
          <a:lstStyle/>
          <a:p>
            <a:r>
              <a:rPr kumimoji="1" lang="zh-CN" altLang="en-US" sz="2400" dirty="0">
                <a:latin typeface="inpin heiti" charset="-122"/>
                <a:ea typeface="inpin heiti" charset="-122"/>
                <a:cs typeface="inpin heiti" charset="-122"/>
              </a:rPr>
              <a:t>单击</a:t>
            </a:r>
            <a:r>
              <a:rPr kumimoji="1" lang="zh-CN" altLang="en-US" sz="2400" dirty="0" smtClean="0">
                <a:latin typeface="inpin heiti" charset="-122"/>
                <a:ea typeface="inpin heiti" charset="-122"/>
                <a:cs typeface="inpin heiti" charset="-122"/>
              </a:rPr>
              <a:t>此处标题</a:t>
            </a:r>
            <a:endParaRPr kumimoji="1" lang="zh-CN" altLang="en-US" sz="2400" dirty="0">
              <a:latin typeface="inpin heiti" charset="-122"/>
              <a:ea typeface="inpin heiti" charset="-122"/>
              <a:cs typeface="inpin heiti" charset="-122"/>
            </a:endParaRPr>
          </a:p>
        </p:txBody>
      </p:sp>
      <p:sp>
        <p:nvSpPr>
          <p:cNvPr id="9" name="文本框 8"/>
          <p:cNvSpPr txBox="1"/>
          <p:nvPr/>
        </p:nvSpPr>
        <p:spPr>
          <a:xfrm>
            <a:off x="3878762" y="1867899"/>
            <a:ext cx="3382650" cy="701602"/>
          </a:xfrm>
          <a:prstGeom prst="rect">
            <a:avLst/>
          </a:prstGeom>
          <a:noFill/>
        </p:spPr>
        <p:txBody>
          <a:bodyPr wrap="square" rtlCol="0">
            <a:spAutoFit/>
          </a:bodyPr>
          <a:lstStyle/>
          <a:p>
            <a:pPr>
              <a:lnSpc>
                <a:spcPct val="150000"/>
              </a:lnSpc>
            </a:pPr>
            <a:r>
              <a:rPr kumimoji="1" lang="zh-CN" altLang="en-US" sz="1400" dirty="0">
                <a:latin typeface="inpin heiti" charset="-122"/>
                <a:ea typeface="inpin heiti" charset="-122"/>
                <a:cs typeface="inpin heiti" charset="-122"/>
              </a:rPr>
              <a:t>单击此处添加文本单击此处添加文本单击此处添加文本单击此处添加文本</a:t>
            </a:r>
          </a:p>
        </p:txBody>
      </p:sp>
    </p:spTree>
    <p:extLst>
      <p:ext uri="{BB962C8B-B14F-4D97-AF65-F5344CB8AC3E}">
        <p14:creationId xmlns:p14="http://schemas.microsoft.com/office/powerpoint/2010/main" val="14319302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9600" y="0"/>
            <a:ext cx="8430535" cy="6858000"/>
          </a:xfrm>
          <a:prstGeom prst="rect">
            <a:avLst/>
          </a:prstGeom>
        </p:spPr>
      </p:pic>
      <p:sp>
        <p:nvSpPr>
          <p:cNvPr id="3" name="文本框 2"/>
          <p:cNvSpPr txBox="1"/>
          <p:nvPr/>
        </p:nvSpPr>
        <p:spPr>
          <a:xfrm>
            <a:off x="6306671" y="1922930"/>
            <a:ext cx="1210588" cy="1323439"/>
          </a:xfrm>
          <a:prstGeom prst="rect">
            <a:avLst/>
          </a:prstGeom>
          <a:noFill/>
        </p:spPr>
        <p:txBody>
          <a:bodyPr wrap="none" rtlCol="0">
            <a:spAutoFit/>
          </a:bodyPr>
          <a:lstStyle/>
          <a:p>
            <a:r>
              <a:rPr kumimoji="1" lang="zh-CN" altLang="en-US" sz="8000" dirty="0" smtClean="0">
                <a:solidFill>
                  <a:srgbClr val="644825"/>
                </a:solidFill>
                <a:latin typeface="inpin heiti" charset="-122"/>
                <a:ea typeface="inpin heiti" charset="-122"/>
                <a:cs typeface="inpin heiti" charset="-122"/>
              </a:rPr>
              <a:t>开</a:t>
            </a:r>
            <a:endParaRPr kumimoji="1" lang="zh-CN" altLang="en-US" sz="8000" dirty="0">
              <a:solidFill>
                <a:srgbClr val="644825"/>
              </a:solidFill>
              <a:latin typeface="inpin heiti" charset="-122"/>
              <a:ea typeface="inpin heiti" charset="-122"/>
              <a:cs typeface="inpin heiti" charset="-122"/>
            </a:endParaRPr>
          </a:p>
        </p:txBody>
      </p:sp>
      <p:sp>
        <p:nvSpPr>
          <p:cNvPr id="4" name="文本框 3"/>
          <p:cNvSpPr txBox="1"/>
          <p:nvPr/>
        </p:nvSpPr>
        <p:spPr>
          <a:xfrm>
            <a:off x="7703109" y="1990165"/>
            <a:ext cx="1210588" cy="1323439"/>
          </a:xfrm>
          <a:prstGeom prst="rect">
            <a:avLst/>
          </a:prstGeom>
          <a:noFill/>
        </p:spPr>
        <p:txBody>
          <a:bodyPr wrap="none" rtlCol="0">
            <a:spAutoFit/>
          </a:bodyPr>
          <a:lstStyle/>
          <a:p>
            <a:r>
              <a:rPr kumimoji="1" lang="zh-CN" altLang="en-US" sz="8000" dirty="0" smtClean="0">
                <a:solidFill>
                  <a:srgbClr val="644825"/>
                </a:solidFill>
                <a:latin typeface="inpin heiti" charset="-122"/>
                <a:ea typeface="inpin heiti" charset="-122"/>
                <a:cs typeface="inpin heiti" charset="-122"/>
              </a:rPr>
              <a:t>学</a:t>
            </a:r>
            <a:endParaRPr kumimoji="1" lang="zh-CN" altLang="en-US" sz="8000" dirty="0">
              <a:solidFill>
                <a:srgbClr val="644825"/>
              </a:solidFill>
              <a:latin typeface="inpin heiti" charset="-122"/>
              <a:ea typeface="inpin heiti" charset="-122"/>
              <a:cs typeface="inpin heiti" charset="-122"/>
            </a:endParaRPr>
          </a:p>
        </p:txBody>
      </p:sp>
      <p:sp>
        <p:nvSpPr>
          <p:cNvPr id="5" name="文本框 4"/>
          <p:cNvSpPr txBox="1"/>
          <p:nvPr/>
        </p:nvSpPr>
        <p:spPr>
          <a:xfrm rot="21446693">
            <a:off x="2911462" y="3076382"/>
            <a:ext cx="4698722" cy="1446550"/>
          </a:xfrm>
          <a:prstGeom prst="rect">
            <a:avLst/>
          </a:prstGeom>
          <a:noFill/>
        </p:spPr>
        <p:txBody>
          <a:bodyPr wrap="none" rtlCol="0">
            <a:spAutoFit/>
          </a:bodyPr>
          <a:lstStyle/>
          <a:p>
            <a:r>
              <a:rPr kumimoji="1" lang="zh-CN" altLang="en-US" sz="8800" dirty="0" smtClean="0">
                <a:solidFill>
                  <a:srgbClr val="644825"/>
                </a:solidFill>
                <a:latin typeface="inpin heiti" charset="-122"/>
                <a:ea typeface="inpin heiti" charset="-122"/>
                <a:cs typeface="inpin heiti" charset="-122"/>
              </a:rPr>
              <a:t>谢谢观看</a:t>
            </a:r>
            <a:endParaRPr kumimoji="1" lang="zh-CN" altLang="en-US" sz="8800" dirty="0">
              <a:solidFill>
                <a:srgbClr val="644825"/>
              </a:solidFill>
              <a:latin typeface="inpin heiti" charset="-122"/>
              <a:ea typeface="inpin heiti" charset="-122"/>
              <a:cs typeface="inpin heiti" charset="-122"/>
            </a:endParaRPr>
          </a:p>
        </p:txBody>
      </p:sp>
      <p:sp>
        <p:nvSpPr>
          <p:cNvPr id="6" name="文本框 5"/>
          <p:cNvSpPr txBox="1"/>
          <p:nvPr/>
        </p:nvSpPr>
        <p:spPr>
          <a:xfrm rot="21440224">
            <a:off x="4234397" y="4771186"/>
            <a:ext cx="2817665" cy="400110"/>
          </a:xfrm>
          <a:prstGeom prst="rect">
            <a:avLst/>
          </a:prstGeom>
          <a:noFill/>
        </p:spPr>
        <p:txBody>
          <a:bodyPr wrap="square" rtlCol="0">
            <a:spAutoFit/>
          </a:bodyPr>
          <a:lstStyle/>
          <a:p>
            <a:pPr algn="dist"/>
            <a:r>
              <a:rPr kumimoji="1" lang="zh-CN" altLang="en-US" sz="2000" dirty="0" smtClean="0">
                <a:solidFill>
                  <a:srgbClr val="644825"/>
                </a:solidFill>
                <a:latin typeface="inpin heiti" charset="-122"/>
                <a:ea typeface="inpin heiti" charset="-122"/>
                <a:cs typeface="inpin heiti" charset="-122"/>
              </a:rPr>
              <a:t>你准备好了嘛</a:t>
            </a:r>
            <a:r>
              <a:rPr kumimoji="1" lang="en-US" altLang="zh-CN" sz="2000" dirty="0" smtClean="0">
                <a:solidFill>
                  <a:srgbClr val="644825"/>
                </a:solidFill>
                <a:latin typeface="inpin heiti" charset="-122"/>
                <a:ea typeface="inpin heiti" charset="-122"/>
                <a:cs typeface="inpin heiti" charset="-122"/>
              </a:rPr>
              <a:t>……</a:t>
            </a:r>
            <a:endParaRPr kumimoji="1" lang="zh-CN" altLang="en-US" sz="2000" dirty="0">
              <a:solidFill>
                <a:srgbClr val="644825"/>
              </a:solidFill>
              <a:latin typeface="inpin heiti" charset="-122"/>
              <a:ea typeface="inpin heiti" charset="-122"/>
              <a:cs typeface="inpin heiti" charset="-122"/>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3787" y="3348556"/>
            <a:ext cx="1149910" cy="1174376"/>
          </a:xfrm>
          <a:prstGeom prst="rect">
            <a:avLst/>
          </a:prstGeom>
        </p:spPr>
      </p:pic>
    </p:spTree>
    <p:extLst>
      <p:ext uri="{BB962C8B-B14F-4D97-AF65-F5344CB8AC3E}">
        <p14:creationId xmlns:p14="http://schemas.microsoft.com/office/powerpoint/2010/main" val="5440443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1"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
                                        </p:tgtEl>
                                        <p:attrNameLst>
                                          <p:attrName>ppt_y</p:attrName>
                                        </p:attrNameLst>
                                      </p:cBhvr>
                                      <p:tavLst>
                                        <p:tav tm="0">
                                          <p:val>
                                            <p:strVal val="#ppt_y"/>
                                          </p:val>
                                        </p:tav>
                                        <p:tav tm="100000">
                                          <p:val>
                                            <p:strVal val="#ppt_y"/>
                                          </p:val>
                                        </p:tav>
                                      </p:tavLst>
                                    </p:anim>
                                    <p:anim calcmode="lin" valueType="num">
                                      <p:cBhvr>
                                        <p:cTn id="3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
                                        </p:tgtEl>
                                      </p:cBhvr>
                                    </p:animEffect>
                                  </p:childTnLst>
                                </p:cTn>
                              </p:par>
                              <p:par>
                                <p:cTn id="38" presetID="42" presetClass="entr" presetSubtype="0"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9062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16667" r="6732" b="25294"/>
          <a:stretch/>
        </p:blipFill>
        <p:spPr>
          <a:xfrm>
            <a:off x="5795682" y="685801"/>
            <a:ext cx="6396318" cy="3980329"/>
          </a:xfrm>
          <a:prstGeom prst="rect">
            <a:avLst/>
          </a:prstGeom>
        </p:spPr>
      </p:pic>
      <p:sp>
        <p:nvSpPr>
          <p:cNvPr id="3" name="文本框 2"/>
          <p:cNvSpPr txBox="1"/>
          <p:nvPr/>
        </p:nvSpPr>
        <p:spPr>
          <a:xfrm>
            <a:off x="6825260" y="2675965"/>
            <a:ext cx="3262432" cy="1323439"/>
          </a:xfrm>
          <a:prstGeom prst="rect">
            <a:avLst/>
          </a:prstGeom>
          <a:noFill/>
        </p:spPr>
        <p:txBody>
          <a:bodyPr wrap="none" rtlCol="0">
            <a:spAutoFit/>
          </a:bodyPr>
          <a:lstStyle/>
          <a:p>
            <a:r>
              <a:rPr kumimoji="1" lang="zh-CN" altLang="en-US" sz="8000" dirty="0" smtClean="0">
                <a:solidFill>
                  <a:srgbClr val="644825"/>
                </a:solidFill>
                <a:latin typeface="inpin heiti" charset="-122"/>
                <a:ea typeface="inpin heiti" charset="-122"/>
                <a:cs typeface="inpin heiti" charset="-122"/>
              </a:rPr>
              <a:t>第一节</a:t>
            </a:r>
            <a:endParaRPr kumimoji="1" lang="zh-CN" altLang="en-US" sz="8000" dirty="0">
              <a:solidFill>
                <a:srgbClr val="644825"/>
              </a:solidFill>
              <a:latin typeface="inpin heiti" charset="-122"/>
              <a:ea typeface="inpin heiti" charset="-122"/>
              <a:cs typeface="inpin heiti" charset="-122"/>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825" y="1043761"/>
            <a:ext cx="6559296" cy="5439782"/>
          </a:xfrm>
          <a:prstGeom prst="rect">
            <a:avLst/>
          </a:prstGeom>
        </p:spPr>
      </p:pic>
      <p:sp>
        <p:nvSpPr>
          <p:cNvPr id="5" name="文本框 4"/>
          <p:cNvSpPr txBox="1"/>
          <p:nvPr/>
        </p:nvSpPr>
        <p:spPr>
          <a:xfrm>
            <a:off x="6606936" y="4928505"/>
            <a:ext cx="3941857" cy="646331"/>
          </a:xfrm>
          <a:prstGeom prst="rect">
            <a:avLst/>
          </a:prstGeom>
          <a:noFill/>
        </p:spPr>
        <p:txBody>
          <a:bodyPr wrap="square" rtlCol="0">
            <a:spAutoFit/>
          </a:bodyPr>
          <a:lstStyle/>
          <a:p>
            <a:r>
              <a:rPr kumimoji="1" lang="zh-CN" altLang="en-US" sz="3600" dirty="0" smtClean="0">
                <a:solidFill>
                  <a:srgbClr val="644825"/>
                </a:solidFill>
                <a:latin typeface="inpin heiti" charset="-122"/>
                <a:ea typeface="inpin heiti" charset="-122"/>
                <a:cs typeface="inpin heiti" charset="-122"/>
              </a:rPr>
              <a:t>第一节。</a:t>
            </a:r>
            <a:r>
              <a:rPr kumimoji="1" lang="zh-CN" altLang="en-US" sz="3600" dirty="0">
                <a:solidFill>
                  <a:srgbClr val="644825"/>
                </a:solidFill>
                <a:latin typeface="inpin heiti" charset="-122"/>
                <a:ea typeface="inpin heiti" charset="-122"/>
                <a:cs typeface="inpin heiti" charset="-122"/>
              </a:rPr>
              <a:t>崛起</a:t>
            </a:r>
            <a:r>
              <a:rPr kumimoji="1" lang="zh-CN" altLang="en-US" sz="3600" dirty="0" smtClean="0">
                <a:solidFill>
                  <a:srgbClr val="644825"/>
                </a:solidFill>
                <a:latin typeface="inpin heiti" charset="-122"/>
                <a:ea typeface="inpin heiti" charset="-122"/>
                <a:cs typeface="inpin heiti" charset="-122"/>
              </a:rPr>
              <a:t>读书</a:t>
            </a:r>
            <a:endParaRPr kumimoji="1" lang="zh-CN" altLang="en-US" sz="3600" dirty="0">
              <a:solidFill>
                <a:srgbClr val="644825"/>
              </a:solidFill>
              <a:latin typeface="inpin heiti" charset="-122"/>
              <a:ea typeface="inpin heiti" charset="-122"/>
              <a:cs typeface="inpin heiti" charset="-122"/>
            </a:endParaRPr>
          </a:p>
        </p:txBody>
      </p:sp>
    </p:spTree>
    <p:extLst>
      <p:ext uri="{BB962C8B-B14F-4D97-AF65-F5344CB8AC3E}">
        <p14:creationId xmlns:p14="http://schemas.microsoft.com/office/powerpoint/2010/main" val="5598706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21747" y="279843"/>
            <a:ext cx="7855100" cy="6389898"/>
          </a:xfrm>
          <a:prstGeom prst="rect">
            <a:avLst/>
          </a:prstGeom>
        </p:spPr>
      </p:pic>
      <p:sp>
        <p:nvSpPr>
          <p:cNvPr id="6" name="文本框 5"/>
          <p:cNvSpPr txBox="1"/>
          <p:nvPr/>
        </p:nvSpPr>
        <p:spPr>
          <a:xfrm>
            <a:off x="321955" y="329610"/>
            <a:ext cx="3941857" cy="646331"/>
          </a:xfrm>
          <a:prstGeom prst="rect">
            <a:avLst/>
          </a:prstGeom>
          <a:noFill/>
        </p:spPr>
        <p:txBody>
          <a:bodyPr wrap="square" rtlCol="0">
            <a:spAutoFit/>
          </a:bodyPr>
          <a:lstStyle/>
          <a:p>
            <a:r>
              <a:rPr kumimoji="1" lang="zh-CN" altLang="en-US" sz="3600" dirty="0" smtClean="0">
                <a:solidFill>
                  <a:srgbClr val="644825"/>
                </a:solidFill>
                <a:latin typeface="inpin heiti" charset="-122"/>
                <a:ea typeface="inpin heiti" charset="-122"/>
                <a:cs typeface="inpin heiti" charset="-122"/>
              </a:rPr>
              <a:t>第一节。</a:t>
            </a:r>
            <a:r>
              <a:rPr kumimoji="1" lang="zh-CN" altLang="en-US" sz="3600" dirty="0">
                <a:solidFill>
                  <a:srgbClr val="644825"/>
                </a:solidFill>
                <a:latin typeface="inpin heiti" charset="-122"/>
                <a:ea typeface="inpin heiti" charset="-122"/>
                <a:cs typeface="inpin heiti" charset="-122"/>
              </a:rPr>
              <a:t>崛起</a:t>
            </a:r>
            <a:r>
              <a:rPr kumimoji="1" lang="zh-CN" altLang="en-US" sz="3600" dirty="0" smtClean="0">
                <a:solidFill>
                  <a:srgbClr val="644825"/>
                </a:solidFill>
                <a:latin typeface="inpin heiti" charset="-122"/>
                <a:ea typeface="inpin heiti" charset="-122"/>
                <a:cs typeface="inpin heiti" charset="-122"/>
              </a:rPr>
              <a:t>读书</a:t>
            </a:r>
            <a:endParaRPr kumimoji="1" lang="zh-CN" altLang="en-US" sz="3600" dirty="0">
              <a:solidFill>
                <a:srgbClr val="644825"/>
              </a:solidFill>
              <a:latin typeface="inpin heiti" charset="-122"/>
              <a:ea typeface="inpin heiti" charset="-122"/>
              <a:cs typeface="inpin heiti" charset="-122"/>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680" y="1084102"/>
            <a:ext cx="6559296" cy="5439782"/>
          </a:xfrm>
          <a:prstGeom prst="rect">
            <a:avLst/>
          </a:prstGeom>
        </p:spPr>
      </p:pic>
      <p:sp>
        <p:nvSpPr>
          <p:cNvPr id="8" name="文本框 7"/>
          <p:cNvSpPr txBox="1"/>
          <p:nvPr/>
        </p:nvSpPr>
        <p:spPr>
          <a:xfrm>
            <a:off x="5705983" y="1472610"/>
            <a:ext cx="3941857" cy="646331"/>
          </a:xfrm>
          <a:prstGeom prst="rect">
            <a:avLst/>
          </a:prstGeom>
          <a:noFill/>
        </p:spPr>
        <p:txBody>
          <a:bodyPr wrap="square" rtlCol="0">
            <a:spAutoFit/>
          </a:bodyPr>
          <a:lstStyle/>
          <a:p>
            <a:r>
              <a:rPr kumimoji="1" lang="zh-CN" altLang="en-US" sz="3600" dirty="0" smtClean="0">
                <a:solidFill>
                  <a:srgbClr val="644825"/>
                </a:solidFill>
                <a:latin typeface="inpin heiti" charset="-122"/>
                <a:ea typeface="inpin heiti" charset="-122"/>
                <a:cs typeface="inpin heiti" charset="-122"/>
              </a:rPr>
              <a:t>第一节。</a:t>
            </a:r>
            <a:r>
              <a:rPr kumimoji="1" lang="zh-CN" altLang="en-US" sz="3600" dirty="0">
                <a:solidFill>
                  <a:srgbClr val="644825"/>
                </a:solidFill>
                <a:latin typeface="inpin heiti" charset="-122"/>
                <a:ea typeface="inpin heiti" charset="-122"/>
                <a:cs typeface="inpin heiti" charset="-122"/>
              </a:rPr>
              <a:t>崛起</a:t>
            </a:r>
            <a:r>
              <a:rPr kumimoji="1" lang="zh-CN" altLang="en-US" sz="3600" dirty="0" smtClean="0">
                <a:solidFill>
                  <a:srgbClr val="644825"/>
                </a:solidFill>
                <a:latin typeface="inpin heiti" charset="-122"/>
                <a:ea typeface="inpin heiti" charset="-122"/>
                <a:cs typeface="inpin heiti" charset="-122"/>
              </a:rPr>
              <a:t>读书</a:t>
            </a:r>
            <a:endParaRPr kumimoji="1" lang="zh-CN" altLang="en-US" sz="3600" dirty="0">
              <a:solidFill>
                <a:srgbClr val="644825"/>
              </a:solidFill>
              <a:latin typeface="inpin heiti" charset="-122"/>
              <a:ea typeface="inpin heiti" charset="-122"/>
              <a:cs typeface="inpin heiti" charset="-122"/>
            </a:endParaRPr>
          </a:p>
        </p:txBody>
      </p:sp>
      <p:sp>
        <p:nvSpPr>
          <p:cNvPr id="9" name="文本框 8"/>
          <p:cNvSpPr txBox="1"/>
          <p:nvPr/>
        </p:nvSpPr>
        <p:spPr>
          <a:xfrm>
            <a:off x="5705983" y="2665377"/>
            <a:ext cx="4876852" cy="1569660"/>
          </a:xfrm>
          <a:prstGeom prst="rect">
            <a:avLst/>
          </a:prstGeom>
          <a:noFill/>
        </p:spPr>
        <p:txBody>
          <a:bodyPr wrap="square" rtlCol="0">
            <a:spAutoFit/>
          </a:bodyPr>
          <a:lstStyle/>
          <a:p>
            <a:r>
              <a:rPr kumimoji="1" lang="zh-CN" altLang="en-US" sz="3200" dirty="0">
                <a:solidFill>
                  <a:srgbClr val="805C2F"/>
                </a:solidFill>
                <a:latin typeface="inpin heiti" charset="-122"/>
                <a:ea typeface="inpin heiti" charset="-122"/>
                <a:cs typeface="inpin heiti" charset="-122"/>
              </a:rPr>
              <a:t>单击此处添加文本单击此处添加文本单击此处添加文本单击此处添加文本</a:t>
            </a:r>
          </a:p>
        </p:txBody>
      </p:sp>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9942" y="3757740"/>
            <a:ext cx="2984932" cy="2984930"/>
          </a:xfrm>
          <a:prstGeom prst="rect">
            <a:avLst/>
          </a:prstGeom>
        </p:spPr>
      </p:pic>
    </p:spTree>
    <p:extLst>
      <p:ext uri="{BB962C8B-B14F-4D97-AF65-F5344CB8AC3E}">
        <p14:creationId xmlns:p14="http://schemas.microsoft.com/office/powerpoint/2010/main" val="8129378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424" y="1876970"/>
            <a:ext cx="2633472" cy="521208"/>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6016" y="-465418"/>
            <a:ext cx="5205984" cy="5205984"/>
          </a:xfrm>
          <a:prstGeom prst="rect">
            <a:avLst/>
          </a:prstGeom>
        </p:spPr>
      </p:pic>
      <p:sp>
        <p:nvSpPr>
          <p:cNvPr id="4" name="文本框 3"/>
          <p:cNvSpPr txBox="1"/>
          <p:nvPr/>
        </p:nvSpPr>
        <p:spPr>
          <a:xfrm>
            <a:off x="321955" y="329610"/>
            <a:ext cx="3941857" cy="646331"/>
          </a:xfrm>
          <a:prstGeom prst="rect">
            <a:avLst/>
          </a:prstGeom>
          <a:noFill/>
        </p:spPr>
        <p:txBody>
          <a:bodyPr wrap="square" rtlCol="0">
            <a:spAutoFit/>
          </a:bodyPr>
          <a:lstStyle/>
          <a:p>
            <a:r>
              <a:rPr kumimoji="1" lang="zh-CN" altLang="en-US" sz="3600" dirty="0" smtClean="0">
                <a:solidFill>
                  <a:srgbClr val="644825"/>
                </a:solidFill>
                <a:latin typeface="inpin heiti" charset="-122"/>
                <a:ea typeface="inpin heiti" charset="-122"/>
                <a:cs typeface="inpin heiti" charset="-122"/>
              </a:rPr>
              <a:t>第一节。</a:t>
            </a:r>
            <a:r>
              <a:rPr kumimoji="1" lang="zh-CN" altLang="en-US" sz="3600" dirty="0">
                <a:solidFill>
                  <a:srgbClr val="644825"/>
                </a:solidFill>
                <a:latin typeface="inpin heiti" charset="-122"/>
                <a:ea typeface="inpin heiti" charset="-122"/>
                <a:cs typeface="inpin heiti" charset="-122"/>
              </a:rPr>
              <a:t>崛起</a:t>
            </a:r>
            <a:r>
              <a:rPr kumimoji="1" lang="zh-CN" altLang="en-US" sz="3600" dirty="0" smtClean="0">
                <a:solidFill>
                  <a:srgbClr val="644825"/>
                </a:solidFill>
                <a:latin typeface="inpin heiti" charset="-122"/>
                <a:ea typeface="inpin heiti" charset="-122"/>
                <a:cs typeface="inpin heiti" charset="-122"/>
              </a:rPr>
              <a:t>读书</a:t>
            </a:r>
            <a:endParaRPr kumimoji="1" lang="zh-CN" altLang="en-US" sz="3600" dirty="0">
              <a:solidFill>
                <a:srgbClr val="644825"/>
              </a:solidFill>
              <a:latin typeface="inpin heiti" charset="-122"/>
              <a:ea typeface="inpin heiti" charset="-122"/>
              <a:cs typeface="inpin heiti" charset="-122"/>
            </a:endParaRPr>
          </a:p>
        </p:txBody>
      </p:sp>
      <p:sp>
        <p:nvSpPr>
          <p:cNvPr id="5" name="文本框 4"/>
          <p:cNvSpPr txBox="1"/>
          <p:nvPr/>
        </p:nvSpPr>
        <p:spPr>
          <a:xfrm>
            <a:off x="606613" y="2786401"/>
            <a:ext cx="4876852" cy="1384995"/>
          </a:xfrm>
          <a:prstGeom prst="rect">
            <a:avLst/>
          </a:prstGeom>
          <a:noFill/>
        </p:spPr>
        <p:txBody>
          <a:bodyPr wrap="square" rtlCol="0">
            <a:spAutoFit/>
          </a:bodyPr>
          <a:lstStyle/>
          <a:p>
            <a:r>
              <a:rPr kumimoji="1" lang="zh-CN" altLang="en-US" sz="2800" dirty="0">
                <a:latin typeface="inpin heiti" charset="-122"/>
                <a:ea typeface="inpin heiti" charset="-122"/>
                <a:cs typeface="inpin heiti" charset="-122"/>
              </a:rPr>
              <a:t>单击此处添加文本单击此处添加文本单击此处添加文本单击此处添加文本</a:t>
            </a: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44459" y="3965746"/>
            <a:ext cx="2633472" cy="521208"/>
          </a:xfrm>
          <a:prstGeom prst="rect">
            <a:avLst/>
          </a:prstGeom>
        </p:spPr>
      </p:pic>
      <p:sp>
        <p:nvSpPr>
          <p:cNvPr id="7" name="文本框 6"/>
          <p:cNvSpPr txBox="1"/>
          <p:nvPr/>
        </p:nvSpPr>
        <p:spPr>
          <a:xfrm>
            <a:off x="5169648" y="4875177"/>
            <a:ext cx="4876852" cy="1384995"/>
          </a:xfrm>
          <a:prstGeom prst="rect">
            <a:avLst/>
          </a:prstGeom>
          <a:noFill/>
        </p:spPr>
        <p:txBody>
          <a:bodyPr wrap="square" rtlCol="0">
            <a:spAutoFit/>
          </a:bodyPr>
          <a:lstStyle/>
          <a:p>
            <a:r>
              <a:rPr kumimoji="1" lang="zh-CN" altLang="en-US" sz="2800" dirty="0">
                <a:latin typeface="inpin heiti" charset="-122"/>
                <a:ea typeface="inpin heiti" charset="-122"/>
                <a:cs typeface="inpin heiti" charset="-122"/>
              </a:rPr>
              <a:t>单击此处添加文本单击此处添加文本单击此处添加文本单击此处添加文本</a:t>
            </a:r>
          </a:p>
        </p:txBody>
      </p:sp>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936591">
            <a:off x="5285165" y="392180"/>
            <a:ext cx="2674599" cy="2674599"/>
          </a:xfrm>
          <a:prstGeom prst="rect">
            <a:avLst/>
          </a:prstGeom>
        </p:spPr>
      </p:pic>
    </p:spTree>
    <p:extLst>
      <p:ext uri="{BB962C8B-B14F-4D97-AF65-F5344CB8AC3E}">
        <p14:creationId xmlns:p14="http://schemas.microsoft.com/office/powerpoint/2010/main" val="11887478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21955" y="329610"/>
            <a:ext cx="3941857" cy="646331"/>
          </a:xfrm>
          <a:prstGeom prst="rect">
            <a:avLst/>
          </a:prstGeom>
          <a:noFill/>
        </p:spPr>
        <p:txBody>
          <a:bodyPr wrap="square" rtlCol="0">
            <a:spAutoFit/>
          </a:bodyPr>
          <a:lstStyle/>
          <a:p>
            <a:r>
              <a:rPr kumimoji="1" lang="zh-CN" altLang="en-US" sz="3600" dirty="0" smtClean="0">
                <a:solidFill>
                  <a:srgbClr val="644825"/>
                </a:solidFill>
                <a:latin typeface="inpin heiti" charset="-122"/>
                <a:ea typeface="inpin heiti" charset="-122"/>
                <a:cs typeface="inpin heiti" charset="-122"/>
              </a:rPr>
              <a:t>第一节。</a:t>
            </a:r>
            <a:r>
              <a:rPr kumimoji="1" lang="zh-CN" altLang="en-US" sz="3600" dirty="0">
                <a:solidFill>
                  <a:srgbClr val="644825"/>
                </a:solidFill>
                <a:latin typeface="inpin heiti" charset="-122"/>
                <a:ea typeface="inpin heiti" charset="-122"/>
                <a:cs typeface="inpin heiti" charset="-122"/>
              </a:rPr>
              <a:t>崛起</a:t>
            </a:r>
            <a:r>
              <a:rPr kumimoji="1" lang="zh-CN" altLang="en-US" sz="3600" dirty="0" smtClean="0">
                <a:solidFill>
                  <a:srgbClr val="644825"/>
                </a:solidFill>
                <a:latin typeface="inpin heiti" charset="-122"/>
                <a:ea typeface="inpin heiti" charset="-122"/>
                <a:cs typeface="inpin heiti" charset="-122"/>
              </a:rPr>
              <a:t>读书</a:t>
            </a:r>
            <a:endParaRPr kumimoji="1" lang="zh-CN" altLang="en-US" sz="3600" dirty="0">
              <a:solidFill>
                <a:srgbClr val="644825"/>
              </a:solidFill>
              <a:latin typeface="inpin heiti" charset="-122"/>
              <a:ea typeface="inpin heiti" charset="-122"/>
              <a:cs typeface="inpin heiti" charset="-122"/>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58435" y="652775"/>
            <a:ext cx="5423648" cy="2276094"/>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831" y="524233"/>
            <a:ext cx="4713522" cy="3684898"/>
          </a:xfrm>
          <a:prstGeom prst="rect">
            <a:avLst/>
          </a:prstGeom>
        </p:spPr>
      </p:pic>
      <p:sp>
        <p:nvSpPr>
          <p:cNvPr id="7" name="文本框 6"/>
          <p:cNvSpPr txBox="1"/>
          <p:nvPr/>
        </p:nvSpPr>
        <p:spPr>
          <a:xfrm>
            <a:off x="741851" y="2282538"/>
            <a:ext cx="3941857" cy="646331"/>
          </a:xfrm>
          <a:prstGeom prst="rect">
            <a:avLst/>
          </a:prstGeom>
          <a:noFill/>
        </p:spPr>
        <p:txBody>
          <a:bodyPr wrap="square" rtlCol="0">
            <a:spAutoFit/>
          </a:bodyPr>
          <a:lstStyle/>
          <a:p>
            <a:pPr algn="ctr"/>
            <a:r>
              <a:rPr kumimoji="1" lang="zh-CN" altLang="en-US" sz="3600" dirty="0">
                <a:solidFill>
                  <a:srgbClr val="805C2F"/>
                </a:solidFill>
                <a:latin typeface="inpin heiti" charset="-122"/>
                <a:ea typeface="inpin heiti" charset="-122"/>
                <a:cs typeface="inpin heiti" charset="-122"/>
              </a:rPr>
              <a:t>单击</a:t>
            </a:r>
            <a:r>
              <a:rPr kumimoji="1" lang="zh-CN" altLang="en-US" sz="3600" dirty="0" smtClean="0">
                <a:solidFill>
                  <a:srgbClr val="805C2F"/>
                </a:solidFill>
                <a:latin typeface="inpin heiti" charset="-122"/>
                <a:ea typeface="inpin heiti" charset="-122"/>
                <a:cs typeface="inpin heiti" charset="-122"/>
              </a:rPr>
              <a:t>此处标题</a:t>
            </a:r>
            <a:endParaRPr kumimoji="1" lang="zh-CN" altLang="en-US" sz="3600" dirty="0">
              <a:solidFill>
                <a:srgbClr val="644825"/>
              </a:solidFill>
              <a:latin typeface="inpin heiti" charset="-122"/>
              <a:ea typeface="inpin heiti" charset="-122"/>
              <a:cs typeface="inpin heiti" charset="-122"/>
            </a:endParaRPr>
          </a:p>
        </p:txBody>
      </p:sp>
      <p:sp>
        <p:nvSpPr>
          <p:cNvPr id="8" name="文本框 7"/>
          <p:cNvSpPr txBox="1"/>
          <p:nvPr/>
        </p:nvSpPr>
        <p:spPr>
          <a:xfrm>
            <a:off x="449166" y="4249115"/>
            <a:ext cx="4876852" cy="1384995"/>
          </a:xfrm>
          <a:prstGeom prst="rect">
            <a:avLst/>
          </a:prstGeom>
          <a:noFill/>
        </p:spPr>
        <p:txBody>
          <a:bodyPr wrap="square" rtlCol="0">
            <a:spAutoFit/>
          </a:bodyPr>
          <a:lstStyle/>
          <a:p>
            <a:r>
              <a:rPr kumimoji="1" lang="zh-CN" altLang="en-US" sz="2800" dirty="0">
                <a:latin typeface="inpin heiti" charset="-122"/>
                <a:ea typeface="inpin heiti" charset="-122"/>
                <a:cs typeface="inpin heiti" charset="-122"/>
              </a:rPr>
              <a:t>单击此处添加文本单击此处添加文本单击此处添加文本单击此处添加文本</a:t>
            </a:r>
          </a:p>
        </p:txBody>
      </p:sp>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3708" y="5281174"/>
            <a:ext cx="1375336" cy="1043212"/>
          </a:xfrm>
          <a:prstGeom prst="rect">
            <a:avLst/>
          </a:prstGeom>
        </p:spPr>
      </p:pic>
      <p:sp>
        <p:nvSpPr>
          <p:cNvPr id="11" name="文本框 10"/>
          <p:cNvSpPr txBox="1"/>
          <p:nvPr/>
        </p:nvSpPr>
        <p:spPr>
          <a:xfrm>
            <a:off x="6652743" y="4100196"/>
            <a:ext cx="3941857" cy="646331"/>
          </a:xfrm>
          <a:prstGeom prst="rect">
            <a:avLst/>
          </a:prstGeom>
          <a:noFill/>
        </p:spPr>
        <p:txBody>
          <a:bodyPr wrap="square" rtlCol="0">
            <a:spAutoFit/>
          </a:bodyPr>
          <a:lstStyle/>
          <a:p>
            <a:r>
              <a:rPr kumimoji="1" lang="zh-CN" altLang="en-US" sz="3600" dirty="0">
                <a:latin typeface="inpin heiti" charset="-122"/>
                <a:ea typeface="inpin heiti" charset="-122"/>
                <a:cs typeface="inpin heiti" charset="-122"/>
              </a:rPr>
              <a:t>单击</a:t>
            </a:r>
            <a:r>
              <a:rPr kumimoji="1" lang="zh-CN" altLang="en-US" sz="3600" dirty="0" smtClean="0">
                <a:latin typeface="inpin heiti" charset="-122"/>
                <a:ea typeface="inpin heiti" charset="-122"/>
                <a:cs typeface="inpin heiti" charset="-122"/>
              </a:rPr>
              <a:t>此处标题</a:t>
            </a:r>
            <a:endParaRPr kumimoji="1" lang="zh-CN" altLang="en-US" sz="3600" dirty="0">
              <a:latin typeface="inpin heiti" charset="-122"/>
              <a:ea typeface="inpin heiti" charset="-122"/>
              <a:cs typeface="inpin heiti" charset="-122"/>
            </a:endParaRPr>
          </a:p>
        </p:txBody>
      </p:sp>
      <p:sp>
        <p:nvSpPr>
          <p:cNvPr id="12" name="文本框 11"/>
          <p:cNvSpPr txBox="1"/>
          <p:nvPr/>
        </p:nvSpPr>
        <p:spPr>
          <a:xfrm>
            <a:off x="6652743" y="4939391"/>
            <a:ext cx="4876852" cy="962764"/>
          </a:xfrm>
          <a:prstGeom prst="rect">
            <a:avLst/>
          </a:prstGeom>
          <a:noFill/>
        </p:spPr>
        <p:txBody>
          <a:bodyPr wrap="square" rtlCol="0">
            <a:spAutoFit/>
          </a:bodyPr>
          <a:lstStyle/>
          <a:p>
            <a:pPr>
              <a:lnSpc>
                <a:spcPct val="150000"/>
              </a:lnSpc>
            </a:pPr>
            <a:r>
              <a:rPr kumimoji="1" lang="zh-CN" altLang="en-US" sz="2000" dirty="0">
                <a:latin typeface="inpin heiti" charset="-122"/>
                <a:ea typeface="inpin heiti" charset="-122"/>
                <a:cs typeface="inpin heiti" charset="-122"/>
              </a:rPr>
              <a:t>单击此处添加文本单击此处添加文本单击此处添加文本单击此处添加文本</a:t>
            </a:r>
          </a:p>
        </p:txBody>
      </p:sp>
    </p:spTree>
    <p:extLst>
      <p:ext uri="{BB962C8B-B14F-4D97-AF65-F5344CB8AC3E}">
        <p14:creationId xmlns:p14="http://schemas.microsoft.com/office/powerpoint/2010/main" val="11959064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smtClean="0">
                <a:solidFill>
                  <a:srgbClr val="644825"/>
                </a:solidFill>
                <a:latin typeface="inpin heiti" charset="-122"/>
                <a:ea typeface="inpin heiti" charset="-122"/>
                <a:cs typeface="inpin heiti" charset="-122"/>
              </a:rPr>
              <a:t>第一节。</a:t>
            </a:r>
            <a:r>
              <a:rPr kumimoji="1" lang="zh-CN" altLang="en-US" sz="3600" dirty="0">
                <a:solidFill>
                  <a:srgbClr val="644825"/>
                </a:solidFill>
                <a:latin typeface="inpin heiti" charset="-122"/>
                <a:ea typeface="inpin heiti" charset="-122"/>
                <a:cs typeface="inpin heiti" charset="-122"/>
              </a:rPr>
              <a:t>崛起</a:t>
            </a:r>
            <a:r>
              <a:rPr kumimoji="1" lang="zh-CN" altLang="en-US" sz="3600" dirty="0" smtClean="0">
                <a:solidFill>
                  <a:srgbClr val="644825"/>
                </a:solidFill>
                <a:latin typeface="inpin heiti" charset="-122"/>
                <a:ea typeface="inpin heiti" charset="-122"/>
                <a:cs typeface="inpin heiti" charset="-122"/>
              </a:rPr>
              <a:t>读书</a:t>
            </a:r>
            <a:endParaRPr kumimoji="1" lang="zh-CN" altLang="en-US" sz="3600" dirty="0">
              <a:solidFill>
                <a:srgbClr val="644825"/>
              </a:solidFill>
              <a:latin typeface="inpin heiti" charset="-122"/>
              <a:ea typeface="inpin heiti" charset="-122"/>
              <a:cs typeface="inpin heiti" charset="-122"/>
            </a:endParaRPr>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0517" y="0"/>
            <a:ext cx="6285506" cy="6858000"/>
          </a:xfrm>
          <a:prstGeom prst="rect">
            <a:avLst/>
          </a:prstGeom>
        </p:spPr>
      </p:pic>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t="16667" r="6732" b="25294"/>
          <a:stretch/>
        </p:blipFill>
        <p:spPr>
          <a:xfrm>
            <a:off x="1035423" y="1331261"/>
            <a:ext cx="3644153" cy="2267700"/>
          </a:xfrm>
          <a:prstGeom prst="rect">
            <a:avLst/>
          </a:prstGeom>
        </p:spPr>
      </p:pic>
      <p:sp>
        <p:nvSpPr>
          <p:cNvPr id="11" name="文本框 10"/>
          <p:cNvSpPr txBox="1"/>
          <p:nvPr/>
        </p:nvSpPr>
        <p:spPr>
          <a:xfrm>
            <a:off x="1397113" y="2662518"/>
            <a:ext cx="2339102" cy="523220"/>
          </a:xfrm>
          <a:prstGeom prst="rect">
            <a:avLst/>
          </a:prstGeom>
          <a:noFill/>
        </p:spPr>
        <p:txBody>
          <a:bodyPr wrap="none" rtlCol="0">
            <a:spAutoFit/>
          </a:bodyPr>
          <a:lstStyle/>
          <a:p>
            <a:pPr algn="ctr"/>
            <a:r>
              <a:rPr kumimoji="1" lang="zh-CN" altLang="en-US" sz="2800" dirty="0">
                <a:solidFill>
                  <a:srgbClr val="805C2F"/>
                </a:solidFill>
                <a:latin typeface="inpin heiti" charset="-122"/>
                <a:ea typeface="inpin heiti" charset="-122"/>
                <a:cs typeface="inpin heiti" charset="-122"/>
              </a:rPr>
              <a:t>单击此处标题</a:t>
            </a:r>
            <a:endParaRPr kumimoji="1" lang="zh-CN" altLang="en-US" sz="2800" dirty="0">
              <a:solidFill>
                <a:srgbClr val="644825"/>
              </a:solidFill>
              <a:latin typeface="inpin heiti" charset="-122"/>
              <a:ea typeface="inpin heiti" charset="-122"/>
              <a:cs typeface="inpin heiti" charset="-122"/>
            </a:endParaRPr>
          </a:p>
        </p:txBody>
      </p:sp>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1924" y="3954281"/>
            <a:ext cx="2633472" cy="521208"/>
          </a:xfrm>
          <a:prstGeom prst="rect">
            <a:avLst/>
          </a:prstGeom>
        </p:spPr>
      </p:pic>
      <p:sp>
        <p:nvSpPr>
          <p:cNvPr id="13" name="文本框 12"/>
          <p:cNvSpPr txBox="1"/>
          <p:nvPr/>
        </p:nvSpPr>
        <p:spPr>
          <a:xfrm>
            <a:off x="1397113" y="4863712"/>
            <a:ext cx="4876852" cy="1384995"/>
          </a:xfrm>
          <a:prstGeom prst="rect">
            <a:avLst/>
          </a:prstGeom>
          <a:noFill/>
        </p:spPr>
        <p:txBody>
          <a:bodyPr wrap="square" rtlCol="0">
            <a:spAutoFit/>
          </a:bodyPr>
          <a:lstStyle/>
          <a:p>
            <a:r>
              <a:rPr kumimoji="1" lang="zh-CN" altLang="en-US" sz="2800" dirty="0">
                <a:latin typeface="inpin heiti" charset="-122"/>
                <a:ea typeface="inpin heiti" charset="-122"/>
                <a:cs typeface="inpin heiti" charset="-122"/>
              </a:rPr>
              <a:t>单击此处添加文本单击此处添加文本单击此处添加文本单击此处添加文本</a:t>
            </a:r>
          </a:p>
        </p:txBody>
      </p:sp>
      <p:pic>
        <p:nvPicPr>
          <p:cNvPr id="15" name="图片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4500000">
            <a:off x="4483243" y="-388624"/>
            <a:ext cx="3939356" cy="3939356"/>
          </a:xfrm>
          <a:prstGeom prst="rect">
            <a:avLst/>
          </a:prstGeom>
        </p:spPr>
      </p:pic>
    </p:spTree>
    <p:extLst>
      <p:ext uri="{BB962C8B-B14F-4D97-AF65-F5344CB8AC3E}">
        <p14:creationId xmlns:p14="http://schemas.microsoft.com/office/powerpoint/2010/main" val="13569925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16667" r="6732" b="25294"/>
          <a:stretch/>
        </p:blipFill>
        <p:spPr>
          <a:xfrm>
            <a:off x="5795682" y="685801"/>
            <a:ext cx="6396318" cy="3980329"/>
          </a:xfrm>
          <a:prstGeom prst="rect">
            <a:avLst/>
          </a:prstGeom>
        </p:spPr>
      </p:pic>
      <p:sp>
        <p:nvSpPr>
          <p:cNvPr id="3" name="文本框 2"/>
          <p:cNvSpPr txBox="1"/>
          <p:nvPr/>
        </p:nvSpPr>
        <p:spPr>
          <a:xfrm>
            <a:off x="6825260" y="2675965"/>
            <a:ext cx="3262432" cy="1323439"/>
          </a:xfrm>
          <a:prstGeom prst="rect">
            <a:avLst/>
          </a:prstGeom>
          <a:noFill/>
        </p:spPr>
        <p:txBody>
          <a:bodyPr wrap="none" rtlCol="0">
            <a:spAutoFit/>
          </a:bodyPr>
          <a:lstStyle/>
          <a:p>
            <a:r>
              <a:rPr kumimoji="1" lang="zh-CN" altLang="en-US" sz="8000" dirty="0" smtClean="0">
                <a:solidFill>
                  <a:srgbClr val="644825"/>
                </a:solidFill>
                <a:latin typeface="inpin heiti" charset="-122"/>
                <a:ea typeface="inpin heiti" charset="-122"/>
                <a:cs typeface="inpin heiti" charset="-122"/>
              </a:rPr>
              <a:t>第二节</a:t>
            </a:r>
            <a:endParaRPr kumimoji="1" lang="zh-CN" altLang="en-US" sz="8000" dirty="0">
              <a:solidFill>
                <a:srgbClr val="644825"/>
              </a:solidFill>
              <a:latin typeface="inpin heiti" charset="-122"/>
              <a:ea typeface="inpin heiti" charset="-122"/>
              <a:cs typeface="inpin heiti" charset="-122"/>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825" y="1043761"/>
            <a:ext cx="6559296" cy="5439782"/>
          </a:xfrm>
          <a:prstGeom prst="rect">
            <a:avLst/>
          </a:prstGeom>
        </p:spPr>
      </p:pic>
      <p:sp>
        <p:nvSpPr>
          <p:cNvPr id="5" name="文本框 4"/>
          <p:cNvSpPr txBox="1"/>
          <p:nvPr/>
        </p:nvSpPr>
        <p:spPr>
          <a:xfrm>
            <a:off x="6606936" y="4928505"/>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第二节。凝聚知识</a:t>
            </a:r>
          </a:p>
        </p:txBody>
      </p:sp>
    </p:spTree>
    <p:extLst>
      <p:ext uri="{BB962C8B-B14F-4D97-AF65-F5344CB8AC3E}">
        <p14:creationId xmlns:p14="http://schemas.microsoft.com/office/powerpoint/2010/main" val="19242870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33489" y="329610"/>
            <a:ext cx="7855100" cy="6389898"/>
          </a:xfrm>
          <a:prstGeom prst="rect">
            <a:avLst/>
          </a:prstGeom>
        </p:spPr>
      </p:pic>
      <p:sp>
        <p:nvSpPr>
          <p:cNvPr id="2" name="文本框 1"/>
          <p:cNvSpPr txBox="1"/>
          <p:nvPr/>
        </p:nvSpPr>
        <p:spPr>
          <a:xfrm>
            <a:off x="321955" y="329610"/>
            <a:ext cx="3941857" cy="646331"/>
          </a:xfrm>
          <a:prstGeom prst="rect">
            <a:avLst/>
          </a:prstGeom>
          <a:noFill/>
        </p:spPr>
        <p:txBody>
          <a:bodyPr wrap="square" rtlCol="0">
            <a:spAutoFit/>
          </a:bodyPr>
          <a:lstStyle/>
          <a:p>
            <a:r>
              <a:rPr kumimoji="1" lang="zh-CN" altLang="en-US" sz="3600" dirty="0">
                <a:solidFill>
                  <a:srgbClr val="644825"/>
                </a:solidFill>
                <a:latin typeface="inpin heiti" charset="-122"/>
                <a:ea typeface="inpin heiti" charset="-122"/>
                <a:cs typeface="inpin heiti" charset="-122"/>
              </a:rPr>
              <a:t>第二节。凝聚知识</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630351">
            <a:off x="7267482" y="885807"/>
            <a:ext cx="3120875" cy="2437365"/>
          </a:xfrm>
          <a:prstGeom prst="rect">
            <a:avLst/>
          </a:prstGeom>
        </p:spPr>
      </p:pic>
      <p:sp>
        <p:nvSpPr>
          <p:cNvPr id="5" name="文本框 4"/>
          <p:cNvSpPr txBox="1"/>
          <p:nvPr/>
        </p:nvSpPr>
        <p:spPr>
          <a:xfrm>
            <a:off x="5034657" y="3524559"/>
            <a:ext cx="4876852" cy="1569660"/>
          </a:xfrm>
          <a:prstGeom prst="rect">
            <a:avLst/>
          </a:prstGeom>
          <a:noFill/>
        </p:spPr>
        <p:txBody>
          <a:bodyPr wrap="square" rtlCol="0">
            <a:spAutoFit/>
          </a:bodyPr>
          <a:lstStyle/>
          <a:p>
            <a:r>
              <a:rPr kumimoji="1" lang="zh-CN" altLang="en-US" sz="3200" dirty="0">
                <a:solidFill>
                  <a:srgbClr val="805C2F"/>
                </a:solidFill>
                <a:latin typeface="inpin heiti" charset="-122"/>
                <a:ea typeface="inpin heiti" charset="-122"/>
                <a:cs typeface="inpin heiti" charset="-122"/>
              </a:rPr>
              <a:t>单击此处添加文本单击此处添加文本单击此处添加文本单击此处添加文本</a:t>
            </a:r>
          </a:p>
        </p:txBody>
      </p: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84771" y="1476960"/>
            <a:ext cx="1255058" cy="1255058"/>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666583">
            <a:off x="646662" y="1524939"/>
            <a:ext cx="3086100" cy="4368800"/>
          </a:xfrm>
          <a:prstGeom prst="rect">
            <a:avLst/>
          </a:prstGeom>
        </p:spPr>
      </p:pic>
    </p:spTree>
    <p:extLst>
      <p:ext uri="{BB962C8B-B14F-4D97-AF65-F5344CB8AC3E}">
        <p14:creationId xmlns:p14="http://schemas.microsoft.com/office/powerpoint/2010/main" val="16823111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theme/theme1.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618</TotalTime>
  <Words>702</Words>
  <Application>Microsoft Office PowerPoint</Application>
  <PresentationFormat>宽屏</PresentationFormat>
  <Paragraphs>98</Paragraphs>
  <Slides>24</Slides>
  <Notes>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24</vt:i4>
      </vt:variant>
    </vt:vector>
  </HeadingPairs>
  <TitlesOfParts>
    <vt:vector size="33" baseType="lpstr">
      <vt:lpstr>inpin heiti</vt:lpstr>
      <vt:lpstr>Meiryo</vt:lpstr>
      <vt:lpstr>宋体</vt:lpstr>
      <vt:lpstr>微软雅黑</vt:lpstr>
      <vt:lpstr>Arial</vt:lpstr>
      <vt:lpstr>Calibri</vt:lpstr>
      <vt:lpstr>Calibri Light</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172</cp:revision>
  <dcterms:created xsi:type="dcterms:W3CDTF">2017-08-18T03:02:00Z</dcterms:created>
  <dcterms:modified xsi:type="dcterms:W3CDTF">2021-02-20T03:01:17Z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